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notesSlides/notesSlide4.xml" ContentType="application/vnd.openxmlformats-officedocument.presentationml.notesSlide+xml"/>
  <Override PartName="/ppt/charts/chart2.xml" ContentType="application/vnd.openxmlformats-officedocument.drawingml.chart+xml"/>
  <Override PartName="/ppt/notesSlides/notesSlide5.xml" ContentType="application/vnd.openxmlformats-officedocument.presentationml.notesSlide+xml"/>
  <Override PartName="/ppt/charts/chart3.xml" ContentType="application/vnd.openxmlformats-officedocument.drawingml.chart+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1"/>
  </p:notesMasterIdLst>
  <p:sldIdLst>
    <p:sldId id="256" r:id="rId2"/>
    <p:sldId id="262" r:id="rId3"/>
    <p:sldId id="284" r:id="rId4"/>
    <p:sldId id="307" r:id="rId5"/>
    <p:sldId id="308" r:id="rId6"/>
    <p:sldId id="285" r:id="rId7"/>
    <p:sldId id="263" r:id="rId8"/>
    <p:sldId id="286" r:id="rId9"/>
    <p:sldId id="293" r:id="rId10"/>
    <p:sldId id="288" r:id="rId11"/>
    <p:sldId id="302" r:id="rId12"/>
    <p:sldId id="303" r:id="rId13"/>
    <p:sldId id="317" r:id="rId14"/>
    <p:sldId id="304" r:id="rId15"/>
    <p:sldId id="300" r:id="rId16"/>
    <p:sldId id="299" r:id="rId17"/>
    <p:sldId id="297" r:id="rId18"/>
    <p:sldId id="291" r:id="rId19"/>
    <p:sldId id="298" r:id="rId20"/>
    <p:sldId id="305" r:id="rId21"/>
    <p:sldId id="292" r:id="rId22"/>
    <p:sldId id="318" r:id="rId23"/>
    <p:sldId id="283" r:id="rId24"/>
    <p:sldId id="311" r:id="rId25"/>
    <p:sldId id="315" r:id="rId26"/>
    <p:sldId id="316" r:id="rId27"/>
    <p:sldId id="310" r:id="rId28"/>
    <p:sldId id="278" r:id="rId29"/>
    <p:sldId id="320" r:id="rId30"/>
  </p:sldIdLst>
  <p:sldSz cx="12192000" cy="6858000"/>
  <p:notesSz cx="6858000" cy="9144000"/>
  <p:defaultTex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rcos Magalhaes Junior" initials="MMJ" lastIdx="1" clrIdx="0">
    <p:extLst>
      <p:ext uri="{19B8F6BF-5375-455C-9EA6-DF929625EA0E}">
        <p15:presenceInfo xmlns:p15="http://schemas.microsoft.com/office/powerpoint/2012/main" userId="926d3a66b874fb4e"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E266"/>
    <a:srgbClr val="D40ED9"/>
    <a:srgbClr val="08B05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édio 2 - Ênfas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6D9F66E-5EB9-4882-86FB-DCBF35E3C3E4}" styleName="Estilo Médio 4 - Ênfase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89826" autoAdjust="0"/>
  </p:normalViewPr>
  <p:slideViewPr>
    <p:cSldViewPr snapToGrid="0">
      <p:cViewPr varScale="1">
        <p:scale>
          <a:sx n="67" d="100"/>
          <a:sy n="67" d="100"/>
        </p:scale>
        <p:origin x="644" y="5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commentAuthors" Target="commentAuthor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21846308886348595"/>
          <c:y val="9.2884964560109487E-2"/>
          <c:w val="0.56307382227302805"/>
          <c:h val="0.81423007087978105"/>
        </c:manualLayout>
      </c:layout>
      <c:pieChart>
        <c:varyColors val="1"/>
        <c:ser>
          <c:idx val="0"/>
          <c:order val="0"/>
          <c:tx>
            <c:strRef>
              <c:f>Plan1!$B$1</c:f>
              <c:strCache>
                <c:ptCount val="1"/>
                <c:pt idx="0">
                  <c:v>Colunas1</c:v>
                </c:pt>
              </c:strCache>
            </c:strRef>
          </c:tx>
          <c:spPr>
            <a:ln>
              <a:solidFill>
                <a:schemeClr val="tx1"/>
              </a:solidFill>
            </a:ln>
          </c:spPr>
          <c:explosion val="25"/>
          <c:dPt>
            <c:idx val="0"/>
            <c:bubble3D val="0"/>
            <c:spPr>
              <a:solidFill>
                <a:schemeClr val="bg2">
                  <a:lumMod val="50000"/>
                </a:schemeClr>
              </a:solidFill>
              <a:ln>
                <a:solidFill>
                  <a:schemeClr val="tx1"/>
                </a:solidFill>
              </a:ln>
            </c:spPr>
            <c:extLst>
              <c:ext xmlns:c16="http://schemas.microsoft.com/office/drawing/2014/chart" uri="{C3380CC4-5D6E-409C-BE32-E72D297353CC}">
                <c16:uniqueId val="{00000001-0A04-4D42-88EF-38DBBA70BD1B}"/>
              </c:ext>
            </c:extLst>
          </c:dPt>
          <c:dPt>
            <c:idx val="1"/>
            <c:bubble3D val="0"/>
            <c:spPr>
              <a:solidFill>
                <a:srgbClr val="9BBB59"/>
              </a:solidFill>
              <a:ln>
                <a:solidFill>
                  <a:schemeClr val="tx1"/>
                </a:solidFill>
              </a:ln>
            </c:spPr>
            <c:extLst>
              <c:ext xmlns:c16="http://schemas.microsoft.com/office/drawing/2014/chart" uri="{C3380CC4-5D6E-409C-BE32-E72D297353CC}">
                <c16:uniqueId val="{00000003-0A04-4D42-88EF-38DBBA70BD1B}"/>
              </c:ext>
            </c:extLst>
          </c:dPt>
          <c:dPt>
            <c:idx val="2"/>
            <c:bubble3D val="0"/>
            <c:spPr>
              <a:solidFill>
                <a:srgbClr val="663300"/>
              </a:solidFill>
              <a:ln>
                <a:solidFill>
                  <a:schemeClr val="tx1"/>
                </a:solidFill>
              </a:ln>
            </c:spPr>
            <c:extLst>
              <c:ext xmlns:c16="http://schemas.microsoft.com/office/drawing/2014/chart" uri="{C3380CC4-5D6E-409C-BE32-E72D297353CC}">
                <c16:uniqueId val="{00000005-0A04-4D42-88EF-38DBBA70BD1B}"/>
              </c:ext>
            </c:extLst>
          </c:dPt>
          <c:dPt>
            <c:idx val="3"/>
            <c:bubble3D val="0"/>
            <c:spPr>
              <a:solidFill>
                <a:srgbClr val="9D4168"/>
              </a:solidFill>
              <a:ln>
                <a:solidFill>
                  <a:schemeClr val="tx1"/>
                </a:solidFill>
              </a:ln>
            </c:spPr>
            <c:extLst>
              <c:ext xmlns:c16="http://schemas.microsoft.com/office/drawing/2014/chart" uri="{C3380CC4-5D6E-409C-BE32-E72D297353CC}">
                <c16:uniqueId val="{00000007-0A04-4D42-88EF-38DBBA70BD1B}"/>
              </c:ext>
            </c:extLst>
          </c:dPt>
          <c:dPt>
            <c:idx val="4"/>
            <c:bubble3D val="0"/>
            <c:spPr>
              <a:solidFill>
                <a:srgbClr val="9966FF"/>
              </a:solidFill>
              <a:ln>
                <a:solidFill>
                  <a:schemeClr val="tx1"/>
                </a:solidFill>
              </a:ln>
            </c:spPr>
            <c:extLst>
              <c:ext xmlns:c16="http://schemas.microsoft.com/office/drawing/2014/chart" uri="{C3380CC4-5D6E-409C-BE32-E72D297353CC}">
                <c16:uniqueId val="{00000009-0A04-4D42-88EF-38DBBA70BD1B}"/>
              </c:ext>
            </c:extLst>
          </c:dPt>
          <c:dPt>
            <c:idx val="5"/>
            <c:bubble3D val="0"/>
            <c:spPr>
              <a:solidFill>
                <a:srgbClr val="FF5050"/>
              </a:solidFill>
              <a:ln>
                <a:solidFill>
                  <a:schemeClr val="tx1"/>
                </a:solidFill>
              </a:ln>
            </c:spPr>
            <c:extLst>
              <c:ext xmlns:c16="http://schemas.microsoft.com/office/drawing/2014/chart" uri="{C3380CC4-5D6E-409C-BE32-E72D297353CC}">
                <c16:uniqueId val="{0000000B-0A04-4D42-88EF-38DBBA70BD1B}"/>
              </c:ext>
            </c:extLst>
          </c:dPt>
          <c:dPt>
            <c:idx val="6"/>
            <c:bubble3D val="0"/>
            <c:spPr>
              <a:solidFill>
                <a:schemeClr val="accent2">
                  <a:lumMod val="75000"/>
                </a:schemeClr>
              </a:solidFill>
              <a:ln>
                <a:solidFill>
                  <a:schemeClr val="tx1"/>
                </a:solidFill>
              </a:ln>
            </c:spPr>
            <c:extLst>
              <c:ext xmlns:c16="http://schemas.microsoft.com/office/drawing/2014/chart" uri="{C3380CC4-5D6E-409C-BE32-E72D297353CC}">
                <c16:uniqueId val="{0000000D-0A04-4D42-88EF-38DBBA70BD1B}"/>
              </c:ext>
            </c:extLst>
          </c:dPt>
          <c:dPt>
            <c:idx val="7"/>
            <c:bubble3D val="0"/>
            <c:spPr>
              <a:solidFill>
                <a:schemeClr val="tx2">
                  <a:lumMod val="75000"/>
                  <a:alpha val="67000"/>
                </a:schemeClr>
              </a:solidFill>
              <a:ln>
                <a:solidFill>
                  <a:schemeClr val="tx1"/>
                </a:solidFill>
              </a:ln>
            </c:spPr>
            <c:extLst>
              <c:ext xmlns:c16="http://schemas.microsoft.com/office/drawing/2014/chart" uri="{C3380CC4-5D6E-409C-BE32-E72D297353CC}">
                <c16:uniqueId val="{0000000F-0A04-4D42-88EF-38DBBA70BD1B}"/>
              </c:ext>
            </c:extLst>
          </c:dPt>
          <c:dLbls>
            <c:dLbl>
              <c:idx val="0"/>
              <c:layout>
                <c:manualLayout>
                  <c:x val="6.725249684134528E-2"/>
                  <c:y val="-2.3691046979713956E-2"/>
                </c:manualLayout>
              </c:layout>
              <c:tx>
                <c:rich>
                  <a:bodyPr/>
                  <a:lstStyle/>
                  <a:p>
                    <a:r>
                      <a:rPr lang="en-US" dirty="0"/>
                      <a:t>DISI 17,8%</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1-0A04-4D42-88EF-38DBBA70BD1B}"/>
                </c:ext>
              </c:extLst>
            </c:dLbl>
            <c:dLbl>
              <c:idx val="1"/>
              <c:layout>
                <c:manualLayout>
                  <c:x val="2.3586426809457915E-2"/>
                  <c:y val="-1.3024061889089281E-3"/>
                </c:manualLayout>
              </c:layout>
              <c:tx>
                <c:rich>
                  <a:bodyPr/>
                  <a:lstStyle/>
                  <a:p>
                    <a:r>
                      <a:rPr lang="en-US" dirty="0"/>
                      <a:t>KUNITZ 4,1%</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3-0A04-4D42-88EF-38DBBA70BD1B}"/>
                </c:ext>
              </c:extLst>
            </c:dLbl>
            <c:dLbl>
              <c:idx val="2"/>
              <c:layout>
                <c:manualLayout>
                  <c:x val="2.164445580891643E-2"/>
                  <c:y val="1.4122015536653121E-2"/>
                </c:manualLayout>
              </c:layout>
              <c:tx>
                <c:rich>
                  <a:bodyPr/>
                  <a:lstStyle/>
                  <a:p>
                    <a:r>
                      <a:rPr lang="en-US" dirty="0"/>
                      <a:t>CYSTATIN 1,7%</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5-0A04-4D42-88EF-38DBBA70BD1B}"/>
                </c:ext>
              </c:extLst>
            </c:dLbl>
            <c:dLbl>
              <c:idx val="3"/>
              <c:layout>
                <c:manualLayout>
                  <c:x val="8.5035497262499257E-3"/>
                  <c:y val="3.7654068040065738E-3"/>
                </c:manualLayout>
              </c:layout>
              <c:tx>
                <c:rich>
                  <a:bodyPr/>
                  <a:lstStyle/>
                  <a:p>
                    <a:r>
                      <a:rPr lang="en-US" dirty="0"/>
                      <a:t>PLA2 4,3%</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7-0A04-4D42-88EF-38DBBA70BD1B}"/>
                </c:ext>
              </c:extLst>
            </c:dLbl>
            <c:dLbl>
              <c:idx val="4"/>
              <c:layout>
                <c:manualLayout>
                  <c:x val="-0.10774727754046079"/>
                  <c:y val="-0.15762094672836782"/>
                </c:manualLayout>
              </c:layout>
              <c:tx>
                <c:rich>
                  <a:bodyPr/>
                  <a:lstStyle/>
                  <a:p>
                    <a:r>
                      <a:rPr lang="en-US" dirty="0"/>
                      <a:t>SVSP </a:t>
                    </a:r>
                  </a:p>
                  <a:p>
                    <a:r>
                      <a:rPr lang="en-US" dirty="0"/>
                      <a:t>19,5%</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9-0A04-4D42-88EF-38DBBA70BD1B}"/>
                </c:ext>
              </c:extLst>
            </c:dLbl>
            <c:dLbl>
              <c:idx val="5"/>
              <c:layout>
                <c:manualLayout>
                  <c:x val="4.7278743757896639E-2"/>
                  <c:y val="-0.15945862707073449"/>
                </c:manualLayout>
              </c:layout>
              <c:tx>
                <c:rich>
                  <a:bodyPr/>
                  <a:lstStyle/>
                  <a:p>
                    <a:r>
                      <a:rPr lang="en-US" dirty="0"/>
                      <a:t>CTL </a:t>
                    </a:r>
                  </a:p>
                  <a:p>
                    <a:r>
                      <a:rPr lang="en-US" dirty="0"/>
                      <a:t>13,2%</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B-0A04-4D42-88EF-38DBBA70BD1B}"/>
                </c:ext>
              </c:extLst>
            </c:dLbl>
            <c:dLbl>
              <c:idx val="6"/>
              <c:layout>
                <c:manualLayout>
                  <c:x val="0.15161632874074965"/>
                  <c:y val="7.3251865520688422E-2"/>
                </c:manualLayout>
              </c:layout>
              <c:tx>
                <c:rich>
                  <a:bodyPr/>
                  <a:lstStyle/>
                  <a:p>
                    <a:r>
                      <a:rPr lang="en-US" dirty="0"/>
                      <a:t>SVMP </a:t>
                    </a:r>
                  </a:p>
                  <a:p>
                    <a:r>
                      <a:rPr lang="en-US" dirty="0"/>
                      <a:t>38,5%</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D-0A04-4D42-88EF-38DBBA70BD1B}"/>
                </c:ext>
              </c:extLst>
            </c:dLbl>
            <c:dLbl>
              <c:idx val="7"/>
              <c:layout>
                <c:manualLayout>
                  <c:x val="-0.11409421815775224"/>
                  <c:y val="7.9612514583556268E-3"/>
                </c:manualLayout>
              </c:layout>
              <c:tx>
                <c:rich>
                  <a:bodyPr/>
                  <a:lstStyle/>
                  <a:p>
                    <a:r>
                      <a:rPr lang="en-US" dirty="0"/>
                      <a:t>OTHERS* 0,9%</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F-0A04-4D42-88EF-38DBBA70BD1B}"/>
                </c:ext>
              </c:extLst>
            </c:dLbl>
            <c:dLbl>
              <c:idx val="8"/>
              <c:layout>
                <c:manualLayout>
                  <c:x val="8.468208661417323E-2"/>
                  <c:y val="-0.13586343503937007"/>
                </c:manualLayout>
              </c:layout>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0A04-4D42-88EF-38DBBA70BD1B}"/>
                </c:ext>
              </c:extLst>
            </c:dLbl>
            <c:dLbl>
              <c:idx val="9"/>
              <c:layout>
                <c:manualLayout>
                  <c:x val="-1.1156824146981627E-2"/>
                  <c:y val="3.014763779527559E-2"/>
                </c:manualLayout>
              </c:layout>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0A04-4D42-88EF-38DBBA70BD1B}"/>
                </c:ext>
              </c:extLst>
            </c:dLbl>
            <c:dLbl>
              <c:idx val="10"/>
              <c:layout>
                <c:manualLayout>
                  <c:x val="0.13177411417322835"/>
                  <c:y val="0.11633686023622047"/>
                </c:manualLayout>
              </c:layout>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0A04-4D42-88EF-38DBBA70BD1B}"/>
                </c:ext>
              </c:extLst>
            </c:dLbl>
            <c:spPr>
              <a:noFill/>
              <a:ln>
                <a:noFill/>
              </a:ln>
              <a:effectLst/>
            </c:spPr>
            <c:showLegendKey val="0"/>
            <c:showVal val="1"/>
            <c:showCatName val="1"/>
            <c:showSerName val="0"/>
            <c:showPercent val="0"/>
            <c:showBubbleSize val="0"/>
            <c:separator> </c:separator>
            <c:showLeaderLines val="1"/>
            <c:extLst>
              <c:ext xmlns:c15="http://schemas.microsoft.com/office/drawing/2012/chart" uri="{CE6537A1-D6FC-4f65-9D91-7224C49458BB}"/>
            </c:extLst>
          </c:dLbls>
          <c:cat>
            <c:strRef>
              <c:f>Plan1!$A$2:$A$9</c:f>
              <c:strCache>
                <c:ptCount val="8"/>
                <c:pt idx="0">
                  <c:v>DISI</c:v>
                </c:pt>
                <c:pt idx="1">
                  <c:v>KUNITZ</c:v>
                </c:pt>
                <c:pt idx="2">
                  <c:v>CYSTATIN</c:v>
                </c:pt>
                <c:pt idx="3">
                  <c:v>PLA2</c:v>
                </c:pt>
                <c:pt idx="4">
                  <c:v>SP</c:v>
                </c:pt>
                <c:pt idx="5">
                  <c:v>CTL</c:v>
                </c:pt>
                <c:pt idx="6">
                  <c:v>SVMP</c:v>
                </c:pt>
                <c:pt idx="7">
                  <c:v>OUTROS*</c:v>
                </c:pt>
              </c:strCache>
            </c:strRef>
          </c:cat>
          <c:val>
            <c:numRef>
              <c:f>Plan1!$B$2:$B$9</c:f>
              <c:numCache>
                <c:formatCode>0.0</c:formatCode>
                <c:ptCount val="8"/>
                <c:pt idx="0">
                  <c:v>17.8</c:v>
                </c:pt>
                <c:pt idx="1">
                  <c:v>4.2</c:v>
                </c:pt>
                <c:pt idx="2">
                  <c:v>1.7</c:v>
                </c:pt>
                <c:pt idx="3">
                  <c:v>4.3</c:v>
                </c:pt>
                <c:pt idx="4">
                  <c:v>19.5</c:v>
                </c:pt>
                <c:pt idx="5">
                  <c:v>13.2</c:v>
                </c:pt>
                <c:pt idx="6">
                  <c:v>38.5</c:v>
                </c:pt>
                <c:pt idx="7">
                  <c:v>0.8</c:v>
                </c:pt>
              </c:numCache>
            </c:numRef>
          </c:val>
          <c:extLst>
            <c:ext xmlns:c16="http://schemas.microsoft.com/office/drawing/2014/chart" uri="{C3380CC4-5D6E-409C-BE32-E72D297353CC}">
              <c16:uniqueId val="{00000013-0A04-4D42-88EF-38DBBA70BD1B}"/>
            </c:ext>
          </c:extLst>
        </c:ser>
        <c:dLbls>
          <c:showLegendKey val="0"/>
          <c:showVal val="0"/>
          <c:showCatName val="1"/>
          <c:showSerName val="0"/>
          <c:showPercent val="1"/>
          <c:showBubbleSize val="0"/>
          <c:showLeaderLines val="1"/>
        </c:dLbls>
        <c:firstSliceAng val="0"/>
      </c:pieChart>
    </c:plotArea>
    <c:plotVisOnly val="1"/>
    <c:dispBlanksAs val="gap"/>
    <c:showDLblsOverMax val="0"/>
  </c:chart>
  <c:txPr>
    <a:bodyPr/>
    <a:lstStyle/>
    <a:p>
      <a:pPr>
        <a:defRPr sz="1200">
          <a:latin typeface="Tahoma" panose="020B0604030504040204" pitchFamily="34" charset="0"/>
          <a:ea typeface="Tahoma" panose="020B0604030504040204" pitchFamily="34" charset="0"/>
          <a:cs typeface="Tahoma" panose="020B0604030504040204" pitchFamily="34" charset="0"/>
        </a:defRPr>
      </a:pPr>
      <a:endParaRPr lang="pt-B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21846308886348595"/>
          <c:y val="9.2884964560109487E-2"/>
          <c:w val="0.56307382227302805"/>
          <c:h val="0.81423007087978105"/>
        </c:manualLayout>
      </c:layout>
      <c:pieChart>
        <c:varyColors val="1"/>
        <c:ser>
          <c:idx val="0"/>
          <c:order val="0"/>
          <c:tx>
            <c:strRef>
              <c:f>Plan1!$B$1</c:f>
              <c:strCache>
                <c:ptCount val="1"/>
                <c:pt idx="0">
                  <c:v>Colunas1</c:v>
                </c:pt>
              </c:strCache>
            </c:strRef>
          </c:tx>
          <c:spPr>
            <a:ln>
              <a:solidFill>
                <a:schemeClr val="tx1"/>
              </a:solidFill>
            </a:ln>
          </c:spPr>
          <c:explosion val="25"/>
          <c:dPt>
            <c:idx val="0"/>
            <c:bubble3D val="0"/>
            <c:spPr>
              <a:solidFill>
                <a:schemeClr val="bg2">
                  <a:lumMod val="50000"/>
                </a:schemeClr>
              </a:solidFill>
              <a:ln>
                <a:solidFill>
                  <a:schemeClr val="tx1"/>
                </a:solidFill>
              </a:ln>
            </c:spPr>
            <c:extLst>
              <c:ext xmlns:c16="http://schemas.microsoft.com/office/drawing/2014/chart" uri="{C3380CC4-5D6E-409C-BE32-E72D297353CC}">
                <c16:uniqueId val="{00000001-DA16-41CC-BF30-71E7482A7A41}"/>
              </c:ext>
            </c:extLst>
          </c:dPt>
          <c:dPt>
            <c:idx val="1"/>
            <c:bubble3D val="0"/>
            <c:spPr>
              <a:solidFill>
                <a:srgbClr val="9BBB59"/>
              </a:solidFill>
              <a:ln>
                <a:solidFill>
                  <a:schemeClr val="tx1"/>
                </a:solidFill>
              </a:ln>
            </c:spPr>
            <c:extLst>
              <c:ext xmlns:c16="http://schemas.microsoft.com/office/drawing/2014/chart" uri="{C3380CC4-5D6E-409C-BE32-E72D297353CC}">
                <c16:uniqueId val="{00000003-DA16-41CC-BF30-71E7482A7A41}"/>
              </c:ext>
            </c:extLst>
          </c:dPt>
          <c:dPt>
            <c:idx val="2"/>
            <c:bubble3D val="0"/>
            <c:spPr>
              <a:solidFill>
                <a:srgbClr val="663300"/>
              </a:solidFill>
              <a:ln>
                <a:solidFill>
                  <a:schemeClr val="tx1"/>
                </a:solidFill>
              </a:ln>
            </c:spPr>
            <c:extLst>
              <c:ext xmlns:c16="http://schemas.microsoft.com/office/drawing/2014/chart" uri="{C3380CC4-5D6E-409C-BE32-E72D297353CC}">
                <c16:uniqueId val="{00000005-DA16-41CC-BF30-71E7482A7A41}"/>
              </c:ext>
            </c:extLst>
          </c:dPt>
          <c:dPt>
            <c:idx val="3"/>
            <c:bubble3D val="0"/>
            <c:spPr>
              <a:solidFill>
                <a:srgbClr val="9D4168"/>
              </a:solidFill>
              <a:ln>
                <a:solidFill>
                  <a:schemeClr val="tx1"/>
                </a:solidFill>
              </a:ln>
            </c:spPr>
            <c:extLst>
              <c:ext xmlns:c16="http://schemas.microsoft.com/office/drawing/2014/chart" uri="{C3380CC4-5D6E-409C-BE32-E72D297353CC}">
                <c16:uniqueId val="{00000007-DA16-41CC-BF30-71E7482A7A41}"/>
              </c:ext>
            </c:extLst>
          </c:dPt>
          <c:dPt>
            <c:idx val="4"/>
            <c:bubble3D val="0"/>
            <c:spPr>
              <a:solidFill>
                <a:srgbClr val="9966FF"/>
              </a:solidFill>
              <a:ln>
                <a:solidFill>
                  <a:schemeClr val="tx1"/>
                </a:solidFill>
              </a:ln>
            </c:spPr>
            <c:extLst>
              <c:ext xmlns:c16="http://schemas.microsoft.com/office/drawing/2014/chart" uri="{C3380CC4-5D6E-409C-BE32-E72D297353CC}">
                <c16:uniqueId val="{00000009-DA16-41CC-BF30-71E7482A7A41}"/>
              </c:ext>
            </c:extLst>
          </c:dPt>
          <c:dPt>
            <c:idx val="5"/>
            <c:bubble3D val="0"/>
            <c:spPr>
              <a:solidFill>
                <a:srgbClr val="FF5050"/>
              </a:solidFill>
              <a:ln>
                <a:solidFill>
                  <a:schemeClr val="tx1"/>
                </a:solidFill>
              </a:ln>
            </c:spPr>
            <c:extLst>
              <c:ext xmlns:c16="http://schemas.microsoft.com/office/drawing/2014/chart" uri="{C3380CC4-5D6E-409C-BE32-E72D297353CC}">
                <c16:uniqueId val="{0000000B-DA16-41CC-BF30-71E7482A7A41}"/>
              </c:ext>
            </c:extLst>
          </c:dPt>
          <c:dPt>
            <c:idx val="6"/>
            <c:bubble3D val="0"/>
            <c:spPr>
              <a:solidFill>
                <a:schemeClr val="accent2">
                  <a:lumMod val="75000"/>
                </a:schemeClr>
              </a:solidFill>
              <a:ln>
                <a:solidFill>
                  <a:schemeClr val="tx1"/>
                </a:solidFill>
              </a:ln>
            </c:spPr>
            <c:extLst>
              <c:ext xmlns:c16="http://schemas.microsoft.com/office/drawing/2014/chart" uri="{C3380CC4-5D6E-409C-BE32-E72D297353CC}">
                <c16:uniqueId val="{0000000D-DA16-41CC-BF30-71E7482A7A41}"/>
              </c:ext>
            </c:extLst>
          </c:dPt>
          <c:dPt>
            <c:idx val="7"/>
            <c:bubble3D val="0"/>
            <c:spPr>
              <a:solidFill>
                <a:schemeClr val="tx2">
                  <a:lumMod val="75000"/>
                  <a:alpha val="67000"/>
                </a:schemeClr>
              </a:solidFill>
              <a:ln>
                <a:solidFill>
                  <a:schemeClr val="tx1"/>
                </a:solidFill>
              </a:ln>
            </c:spPr>
            <c:extLst>
              <c:ext xmlns:c16="http://schemas.microsoft.com/office/drawing/2014/chart" uri="{C3380CC4-5D6E-409C-BE32-E72D297353CC}">
                <c16:uniqueId val="{0000000F-DA16-41CC-BF30-71E7482A7A41}"/>
              </c:ext>
            </c:extLst>
          </c:dPt>
          <c:dLbls>
            <c:dLbl>
              <c:idx val="0"/>
              <c:layout>
                <c:manualLayout>
                  <c:x val="6.725249684134528E-2"/>
                  <c:y val="-2.3691046979713956E-2"/>
                </c:manualLayout>
              </c:layout>
              <c:tx>
                <c:rich>
                  <a:bodyPr/>
                  <a:lstStyle/>
                  <a:p>
                    <a:r>
                      <a:rPr lang="en-US" dirty="0"/>
                      <a:t>DISI 17,8%</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1-DA16-41CC-BF30-71E7482A7A41}"/>
                </c:ext>
              </c:extLst>
            </c:dLbl>
            <c:dLbl>
              <c:idx val="1"/>
              <c:layout>
                <c:manualLayout>
                  <c:x val="2.3586426809457915E-2"/>
                  <c:y val="-1.3024061889089281E-3"/>
                </c:manualLayout>
              </c:layout>
              <c:tx>
                <c:rich>
                  <a:bodyPr/>
                  <a:lstStyle/>
                  <a:p>
                    <a:r>
                      <a:rPr lang="en-US" dirty="0"/>
                      <a:t>KUNITZ 4,1%</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3-DA16-41CC-BF30-71E7482A7A41}"/>
                </c:ext>
              </c:extLst>
            </c:dLbl>
            <c:dLbl>
              <c:idx val="2"/>
              <c:layout>
                <c:manualLayout>
                  <c:x val="2.164445580891643E-2"/>
                  <c:y val="1.4122015536653121E-2"/>
                </c:manualLayout>
              </c:layout>
              <c:tx>
                <c:rich>
                  <a:bodyPr/>
                  <a:lstStyle/>
                  <a:p>
                    <a:r>
                      <a:rPr lang="en-US" dirty="0"/>
                      <a:t>CYSTATIN 1,7%</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5-DA16-41CC-BF30-71E7482A7A41}"/>
                </c:ext>
              </c:extLst>
            </c:dLbl>
            <c:dLbl>
              <c:idx val="3"/>
              <c:layout>
                <c:manualLayout>
                  <c:x val="8.5035497262499257E-3"/>
                  <c:y val="3.7654068040065738E-3"/>
                </c:manualLayout>
              </c:layout>
              <c:tx>
                <c:rich>
                  <a:bodyPr/>
                  <a:lstStyle/>
                  <a:p>
                    <a:r>
                      <a:rPr lang="en-US" dirty="0"/>
                      <a:t>PLA2 4,3%</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7-DA16-41CC-BF30-71E7482A7A41}"/>
                </c:ext>
              </c:extLst>
            </c:dLbl>
            <c:dLbl>
              <c:idx val="4"/>
              <c:layout>
                <c:manualLayout>
                  <c:x val="-0.10774727754046079"/>
                  <c:y val="-0.15762094672836782"/>
                </c:manualLayout>
              </c:layout>
              <c:tx>
                <c:rich>
                  <a:bodyPr/>
                  <a:lstStyle/>
                  <a:p>
                    <a:r>
                      <a:rPr lang="en-US" dirty="0"/>
                      <a:t>SVSP </a:t>
                    </a:r>
                  </a:p>
                  <a:p>
                    <a:r>
                      <a:rPr lang="en-US" dirty="0"/>
                      <a:t>19,5%</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9-DA16-41CC-BF30-71E7482A7A41}"/>
                </c:ext>
              </c:extLst>
            </c:dLbl>
            <c:dLbl>
              <c:idx val="5"/>
              <c:layout>
                <c:manualLayout>
                  <c:x val="4.7278743757896639E-2"/>
                  <c:y val="-0.15945862707073449"/>
                </c:manualLayout>
              </c:layout>
              <c:tx>
                <c:rich>
                  <a:bodyPr/>
                  <a:lstStyle/>
                  <a:p>
                    <a:r>
                      <a:rPr lang="en-US" dirty="0"/>
                      <a:t>CTL </a:t>
                    </a:r>
                  </a:p>
                  <a:p>
                    <a:r>
                      <a:rPr lang="en-US" dirty="0"/>
                      <a:t>13,2%</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B-DA16-41CC-BF30-71E7482A7A41}"/>
                </c:ext>
              </c:extLst>
            </c:dLbl>
            <c:dLbl>
              <c:idx val="6"/>
              <c:layout>
                <c:manualLayout>
                  <c:x val="0.15161632874074965"/>
                  <c:y val="7.3251865520688422E-2"/>
                </c:manualLayout>
              </c:layout>
              <c:tx>
                <c:rich>
                  <a:bodyPr/>
                  <a:lstStyle/>
                  <a:p>
                    <a:r>
                      <a:rPr lang="en-US" dirty="0"/>
                      <a:t>SVMP </a:t>
                    </a:r>
                  </a:p>
                  <a:p>
                    <a:r>
                      <a:rPr lang="en-US" dirty="0"/>
                      <a:t>38,5%</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D-DA16-41CC-BF30-71E7482A7A41}"/>
                </c:ext>
              </c:extLst>
            </c:dLbl>
            <c:dLbl>
              <c:idx val="7"/>
              <c:layout>
                <c:manualLayout>
                  <c:x val="-0.11409421815775224"/>
                  <c:y val="7.9612514583556268E-3"/>
                </c:manualLayout>
              </c:layout>
              <c:tx>
                <c:rich>
                  <a:bodyPr/>
                  <a:lstStyle/>
                  <a:p>
                    <a:r>
                      <a:rPr lang="en-US" dirty="0"/>
                      <a:t>OTHERS* 0,9%</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F-DA16-41CC-BF30-71E7482A7A41}"/>
                </c:ext>
              </c:extLst>
            </c:dLbl>
            <c:dLbl>
              <c:idx val="8"/>
              <c:layout>
                <c:manualLayout>
                  <c:x val="8.468208661417323E-2"/>
                  <c:y val="-0.13586343503937007"/>
                </c:manualLayout>
              </c:layout>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DA16-41CC-BF30-71E7482A7A41}"/>
                </c:ext>
              </c:extLst>
            </c:dLbl>
            <c:dLbl>
              <c:idx val="9"/>
              <c:layout>
                <c:manualLayout>
                  <c:x val="-1.1156824146981627E-2"/>
                  <c:y val="3.014763779527559E-2"/>
                </c:manualLayout>
              </c:layout>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DA16-41CC-BF30-71E7482A7A41}"/>
                </c:ext>
              </c:extLst>
            </c:dLbl>
            <c:dLbl>
              <c:idx val="10"/>
              <c:layout>
                <c:manualLayout>
                  <c:x val="0.13177411417322835"/>
                  <c:y val="0.11633686023622047"/>
                </c:manualLayout>
              </c:layout>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DA16-41CC-BF30-71E7482A7A41}"/>
                </c:ext>
              </c:extLst>
            </c:dLbl>
            <c:spPr>
              <a:noFill/>
              <a:ln>
                <a:noFill/>
              </a:ln>
              <a:effectLst/>
            </c:spPr>
            <c:showLegendKey val="0"/>
            <c:showVal val="1"/>
            <c:showCatName val="1"/>
            <c:showSerName val="0"/>
            <c:showPercent val="0"/>
            <c:showBubbleSize val="0"/>
            <c:separator> </c:separator>
            <c:showLeaderLines val="1"/>
            <c:extLst>
              <c:ext xmlns:c15="http://schemas.microsoft.com/office/drawing/2012/chart" uri="{CE6537A1-D6FC-4f65-9D91-7224C49458BB}"/>
            </c:extLst>
          </c:dLbls>
          <c:cat>
            <c:strRef>
              <c:f>Plan1!$A$2:$A$9</c:f>
              <c:strCache>
                <c:ptCount val="8"/>
                <c:pt idx="0">
                  <c:v>DISI</c:v>
                </c:pt>
                <c:pt idx="1">
                  <c:v>KUNITZ</c:v>
                </c:pt>
                <c:pt idx="2">
                  <c:v>CYSTATIN</c:v>
                </c:pt>
                <c:pt idx="3">
                  <c:v>PLA2</c:v>
                </c:pt>
                <c:pt idx="4">
                  <c:v>SP</c:v>
                </c:pt>
                <c:pt idx="5">
                  <c:v>CTL</c:v>
                </c:pt>
                <c:pt idx="6">
                  <c:v>SVMP</c:v>
                </c:pt>
                <c:pt idx="7">
                  <c:v>OUTROS*</c:v>
                </c:pt>
              </c:strCache>
            </c:strRef>
          </c:cat>
          <c:val>
            <c:numRef>
              <c:f>Plan1!$B$2:$B$9</c:f>
              <c:numCache>
                <c:formatCode>0.0</c:formatCode>
                <c:ptCount val="8"/>
                <c:pt idx="0">
                  <c:v>17.8</c:v>
                </c:pt>
                <c:pt idx="1">
                  <c:v>4.2</c:v>
                </c:pt>
                <c:pt idx="2">
                  <c:v>1.7</c:v>
                </c:pt>
                <c:pt idx="3">
                  <c:v>4.3</c:v>
                </c:pt>
                <c:pt idx="4">
                  <c:v>19.5</c:v>
                </c:pt>
                <c:pt idx="5">
                  <c:v>13.2</c:v>
                </c:pt>
                <c:pt idx="6">
                  <c:v>38.5</c:v>
                </c:pt>
                <c:pt idx="7">
                  <c:v>0.8</c:v>
                </c:pt>
              </c:numCache>
            </c:numRef>
          </c:val>
          <c:extLst>
            <c:ext xmlns:c16="http://schemas.microsoft.com/office/drawing/2014/chart" uri="{C3380CC4-5D6E-409C-BE32-E72D297353CC}">
              <c16:uniqueId val="{00000013-DA16-41CC-BF30-71E7482A7A41}"/>
            </c:ext>
          </c:extLst>
        </c:ser>
        <c:dLbls>
          <c:showLegendKey val="0"/>
          <c:showVal val="0"/>
          <c:showCatName val="1"/>
          <c:showSerName val="0"/>
          <c:showPercent val="1"/>
          <c:showBubbleSize val="0"/>
          <c:showLeaderLines val="1"/>
        </c:dLbls>
        <c:firstSliceAng val="0"/>
      </c:pieChart>
    </c:plotArea>
    <c:plotVisOnly val="1"/>
    <c:dispBlanksAs val="gap"/>
    <c:showDLblsOverMax val="0"/>
  </c:chart>
  <c:txPr>
    <a:bodyPr/>
    <a:lstStyle/>
    <a:p>
      <a:pPr>
        <a:defRPr sz="1200">
          <a:latin typeface="Tahoma" panose="020B0604030504040204" pitchFamily="34" charset="0"/>
          <a:ea typeface="Tahoma" panose="020B0604030504040204" pitchFamily="34" charset="0"/>
          <a:cs typeface="Tahoma" panose="020B0604030504040204" pitchFamily="34" charset="0"/>
        </a:defRPr>
      </a:pPr>
      <a:endParaRPr lang="pt-B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21846308886348595"/>
          <c:y val="9.2884964560109487E-2"/>
          <c:w val="0.56307382227302805"/>
          <c:h val="0.81423007087978105"/>
        </c:manualLayout>
      </c:layout>
      <c:pieChart>
        <c:varyColors val="1"/>
        <c:ser>
          <c:idx val="0"/>
          <c:order val="0"/>
          <c:tx>
            <c:strRef>
              <c:f>Plan1!$B$1</c:f>
              <c:strCache>
                <c:ptCount val="1"/>
                <c:pt idx="0">
                  <c:v>Colunas1</c:v>
                </c:pt>
              </c:strCache>
            </c:strRef>
          </c:tx>
          <c:spPr>
            <a:ln>
              <a:solidFill>
                <a:schemeClr val="tx1"/>
              </a:solidFill>
            </a:ln>
          </c:spPr>
          <c:explosion val="25"/>
          <c:dPt>
            <c:idx val="0"/>
            <c:bubble3D val="0"/>
            <c:spPr>
              <a:solidFill>
                <a:schemeClr val="bg2">
                  <a:lumMod val="50000"/>
                </a:schemeClr>
              </a:solidFill>
              <a:ln>
                <a:solidFill>
                  <a:schemeClr val="tx1"/>
                </a:solidFill>
              </a:ln>
            </c:spPr>
            <c:extLst>
              <c:ext xmlns:c16="http://schemas.microsoft.com/office/drawing/2014/chart" uri="{C3380CC4-5D6E-409C-BE32-E72D297353CC}">
                <c16:uniqueId val="{00000001-B5D9-499E-BB16-6623AA3C1001}"/>
              </c:ext>
            </c:extLst>
          </c:dPt>
          <c:dPt>
            <c:idx val="1"/>
            <c:bubble3D val="0"/>
            <c:spPr>
              <a:solidFill>
                <a:srgbClr val="9BBB59"/>
              </a:solidFill>
              <a:ln>
                <a:solidFill>
                  <a:schemeClr val="tx1"/>
                </a:solidFill>
              </a:ln>
            </c:spPr>
            <c:extLst>
              <c:ext xmlns:c16="http://schemas.microsoft.com/office/drawing/2014/chart" uri="{C3380CC4-5D6E-409C-BE32-E72D297353CC}">
                <c16:uniqueId val="{00000003-B5D9-499E-BB16-6623AA3C1001}"/>
              </c:ext>
            </c:extLst>
          </c:dPt>
          <c:dPt>
            <c:idx val="2"/>
            <c:bubble3D val="0"/>
            <c:spPr>
              <a:solidFill>
                <a:srgbClr val="663300"/>
              </a:solidFill>
              <a:ln>
                <a:solidFill>
                  <a:schemeClr val="tx1"/>
                </a:solidFill>
              </a:ln>
            </c:spPr>
            <c:extLst>
              <c:ext xmlns:c16="http://schemas.microsoft.com/office/drawing/2014/chart" uri="{C3380CC4-5D6E-409C-BE32-E72D297353CC}">
                <c16:uniqueId val="{00000005-B5D9-499E-BB16-6623AA3C1001}"/>
              </c:ext>
            </c:extLst>
          </c:dPt>
          <c:dPt>
            <c:idx val="3"/>
            <c:bubble3D val="0"/>
            <c:spPr>
              <a:solidFill>
                <a:srgbClr val="9D4168"/>
              </a:solidFill>
              <a:ln>
                <a:solidFill>
                  <a:schemeClr val="tx1"/>
                </a:solidFill>
              </a:ln>
            </c:spPr>
            <c:extLst>
              <c:ext xmlns:c16="http://schemas.microsoft.com/office/drawing/2014/chart" uri="{C3380CC4-5D6E-409C-BE32-E72D297353CC}">
                <c16:uniqueId val="{00000007-B5D9-499E-BB16-6623AA3C1001}"/>
              </c:ext>
            </c:extLst>
          </c:dPt>
          <c:dPt>
            <c:idx val="4"/>
            <c:bubble3D val="0"/>
            <c:spPr>
              <a:solidFill>
                <a:srgbClr val="9966FF"/>
              </a:solidFill>
              <a:ln>
                <a:solidFill>
                  <a:schemeClr val="tx1"/>
                </a:solidFill>
              </a:ln>
            </c:spPr>
            <c:extLst>
              <c:ext xmlns:c16="http://schemas.microsoft.com/office/drawing/2014/chart" uri="{C3380CC4-5D6E-409C-BE32-E72D297353CC}">
                <c16:uniqueId val="{00000009-B5D9-499E-BB16-6623AA3C1001}"/>
              </c:ext>
            </c:extLst>
          </c:dPt>
          <c:dPt>
            <c:idx val="5"/>
            <c:bubble3D val="0"/>
            <c:spPr>
              <a:solidFill>
                <a:srgbClr val="FF5050"/>
              </a:solidFill>
              <a:ln>
                <a:solidFill>
                  <a:schemeClr val="tx1"/>
                </a:solidFill>
              </a:ln>
            </c:spPr>
            <c:extLst>
              <c:ext xmlns:c16="http://schemas.microsoft.com/office/drawing/2014/chart" uri="{C3380CC4-5D6E-409C-BE32-E72D297353CC}">
                <c16:uniqueId val="{0000000B-B5D9-499E-BB16-6623AA3C1001}"/>
              </c:ext>
            </c:extLst>
          </c:dPt>
          <c:dPt>
            <c:idx val="6"/>
            <c:bubble3D val="0"/>
            <c:spPr>
              <a:solidFill>
                <a:schemeClr val="accent2">
                  <a:lumMod val="75000"/>
                </a:schemeClr>
              </a:solidFill>
              <a:ln>
                <a:solidFill>
                  <a:schemeClr val="tx1"/>
                </a:solidFill>
              </a:ln>
            </c:spPr>
            <c:extLst>
              <c:ext xmlns:c16="http://schemas.microsoft.com/office/drawing/2014/chart" uri="{C3380CC4-5D6E-409C-BE32-E72D297353CC}">
                <c16:uniqueId val="{0000000D-B5D9-499E-BB16-6623AA3C1001}"/>
              </c:ext>
            </c:extLst>
          </c:dPt>
          <c:dPt>
            <c:idx val="7"/>
            <c:bubble3D val="0"/>
            <c:spPr>
              <a:solidFill>
                <a:schemeClr val="tx2">
                  <a:lumMod val="75000"/>
                  <a:alpha val="67000"/>
                </a:schemeClr>
              </a:solidFill>
              <a:ln>
                <a:solidFill>
                  <a:schemeClr val="tx1"/>
                </a:solidFill>
              </a:ln>
            </c:spPr>
            <c:extLst>
              <c:ext xmlns:c16="http://schemas.microsoft.com/office/drawing/2014/chart" uri="{C3380CC4-5D6E-409C-BE32-E72D297353CC}">
                <c16:uniqueId val="{0000000F-B5D9-499E-BB16-6623AA3C1001}"/>
              </c:ext>
            </c:extLst>
          </c:dPt>
          <c:dLbls>
            <c:dLbl>
              <c:idx val="0"/>
              <c:delete val="1"/>
              <c:extLst>
                <c:ext xmlns:c15="http://schemas.microsoft.com/office/drawing/2012/chart" uri="{CE6537A1-D6FC-4f65-9D91-7224C49458BB}"/>
                <c:ext xmlns:c16="http://schemas.microsoft.com/office/drawing/2014/chart" uri="{C3380CC4-5D6E-409C-BE32-E72D297353CC}">
                  <c16:uniqueId val="{00000001-B5D9-499E-BB16-6623AA3C1001}"/>
                </c:ext>
              </c:extLst>
            </c:dLbl>
            <c:dLbl>
              <c:idx val="1"/>
              <c:delete val="1"/>
              <c:extLst>
                <c:ext xmlns:c15="http://schemas.microsoft.com/office/drawing/2012/chart" uri="{CE6537A1-D6FC-4f65-9D91-7224C49458BB}">
                  <c15:layout>
                    <c:manualLayout>
                      <c:w val="0.19689846926529142"/>
                      <c:h val="0.14220598799291242"/>
                    </c:manualLayout>
                  </c15:layout>
                </c:ext>
                <c:ext xmlns:c16="http://schemas.microsoft.com/office/drawing/2014/chart" uri="{C3380CC4-5D6E-409C-BE32-E72D297353CC}">
                  <c16:uniqueId val="{00000003-B5D9-499E-BB16-6623AA3C1001}"/>
                </c:ext>
              </c:extLst>
            </c:dLbl>
            <c:dLbl>
              <c:idx val="2"/>
              <c:delete val="1"/>
              <c:extLst>
                <c:ext xmlns:c15="http://schemas.microsoft.com/office/drawing/2012/chart" uri="{CE6537A1-D6FC-4f65-9D91-7224C49458BB}"/>
                <c:ext xmlns:c16="http://schemas.microsoft.com/office/drawing/2014/chart" uri="{C3380CC4-5D6E-409C-BE32-E72D297353CC}">
                  <c16:uniqueId val="{00000005-B5D9-499E-BB16-6623AA3C1001}"/>
                </c:ext>
              </c:extLst>
            </c:dLbl>
            <c:dLbl>
              <c:idx val="3"/>
              <c:delete val="1"/>
              <c:extLst>
                <c:ext xmlns:c15="http://schemas.microsoft.com/office/drawing/2012/chart" uri="{CE6537A1-D6FC-4f65-9D91-7224C49458BB}"/>
                <c:ext xmlns:c16="http://schemas.microsoft.com/office/drawing/2014/chart" uri="{C3380CC4-5D6E-409C-BE32-E72D297353CC}">
                  <c16:uniqueId val="{00000007-B5D9-499E-BB16-6623AA3C1001}"/>
                </c:ext>
              </c:extLst>
            </c:dLbl>
            <c:dLbl>
              <c:idx val="4"/>
              <c:delete val="1"/>
              <c:extLst>
                <c:ext xmlns:c15="http://schemas.microsoft.com/office/drawing/2012/chart" uri="{CE6537A1-D6FC-4f65-9D91-7224C49458BB}"/>
                <c:ext xmlns:c16="http://schemas.microsoft.com/office/drawing/2014/chart" uri="{C3380CC4-5D6E-409C-BE32-E72D297353CC}">
                  <c16:uniqueId val="{00000009-B5D9-499E-BB16-6623AA3C1001}"/>
                </c:ext>
              </c:extLst>
            </c:dLbl>
            <c:dLbl>
              <c:idx val="5"/>
              <c:delete val="1"/>
              <c:extLst>
                <c:ext xmlns:c15="http://schemas.microsoft.com/office/drawing/2012/chart" uri="{CE6537A1-D6FC-4f65-9D91-7224C49458BB}"/>
                <c:ext xmlns:c16="http://schemas.microsoft.com/office/drawing/2014/chart" uri="{C3380CC4-5D6E-409C-BE32-E72D297353CC}">
                  <c16:uniqueId val="{0000000B-B5D9-499E-BB16-6623AA3C1001}"/>
                </c:ext>
              </c:extLst>
            </c:dLbl>
            <c:dLbl>
              <c:idx val="6"/>
              <c:layout>
                <c:manualLayout>
                  <c:x val="0.15161632874074965"/>
                  <c:y val="7.3251865520688422E-2"/>
                </c:manualLayout>
              </c:layout>
              <c:tx>
                <c:rich>
                  <a:bodyPr/>
                  <a:lstStyle/>
                  <a:p>
                    <a:r>
                      <a:rPr lang="en-US" dirty="0"/>
                      <a:t>SVMP </a:t>
                    </a:r>
                  </a:p>
                  <a:p>
                    <a:r>
                      <a:rPr lang="en-US" dirty="0"/>
                      <a:t>38,5%</a:t>
                    </a:r>
                  </a:p>
                </c:rich>
              </c:tx>
              <c:showLegendKey val="0"/>
              <c:showVal val="1"/>
              <c:showCatName val="1"/>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D-B5D9-499E-BB16-6623AA3C1001}"/>
                </c:ext>
              </c:extLst>
            </c:dLbl>
            <c:dLbl>
              <c:idx val="7"/>
              <c:delete val="1"/>
              <c:extLst>
                <c:ext xmlns:c15="http://schemas.microsoft.com/office/drawing/2012/chart" uri="{CE6537A1-D6FC-4f65-9D91-7224C49458BB}"/>
                <c:ext xmlns:c16="http://schemas.microsoft.com/office/drawing/2014/chart" uri="{C3380CC4-5D6E-409C-BE32-E72D297353CC}">
                  <c16:uniqueId val="{0000000F-B5D9-499E-BB16-6623AA3C1001}"/>
                </c:ext>
              </c:extLst>
            </c:dLbl>
            <c:dLbl>
              <c:idx val="8"/>
              <c:layout>
                <c:manualLayout>
                  <c:x val="8.468208661417323E-2"/>
                  <c:y val="-0.13586343503937007"/>
                </c:manualLayout>
              </c:layout>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B5D9-499E-BB16-6623AA3C1001}"/>
                </c:ext>
              </c:extLst>
            </c:dLbl>
            <c:dLbl>
              <c:idx val="9"/>
              <c:layout>
                <c:manualLayout>
                  <c:x val="-1.1156824146981627E-2"/>
                  <c:y val="3.014763779527559E-2"/>
                </c:manualLayout>
              </c:layout>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B5D9-499E-BB16-6623AA3C1001}"/>
                </c:ext>
              </c:extLst>
            </c:dLbl>
            <c:dLbl>
              <c:idx val="10"/>
              <c:layout>
                <c:manualLayout>
                  <c:x val="0.13177411417322835"/>
                  <c:y val="0.11633686023622047"/>
                </c:manualLayout>
              </c:layout>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B5D9-499E-BB16-6623AA3C1001}"/>
                </c:ext>
              </c:extLst>
            </c:dLbl>
            <c:spPr>
              <a:noFill/>
              <a:ln>
                <a:noFill/>
              </a:ln>
              <a:effectLst/>
            </c:spPr>
            <c:showLegendKey val="0"/>
            <c:showVal val="1"/>
            <c:showCatName val="1"/>
            <c:showSerName val="0"/>
            <c:showPercent val="0"/>
            <c:showBubbleSize val="0"/>
            <c:separator> </c:separator>
            <c:showLeaderLines val="1"/>
            <c:extLst>
              <c:ext xmlns:c15="http://schemas.microsoft.com/office/drawing/2012/chart" uri="{CE6537A1-D6FC-4f65-9D91-7224C49458BB}"/>
            </c:extLst>
          </c:dLbls>
          <c:cat>
            <c:strRef>
              <c:f>Plan1!$A$2:$A$9</c:f>
              <c:strCache>
                <c:ptCount val="8"/>
                <c:pt idx="0">
                  <c:v>DISI</c:v>
                </c:pt>
                <c:pt idx="1">
                  <c:v>KUNITZ</c:v>
                </c:pt>
                <c:pt idx="2">
                  <c:v>CYSTATIN</c:v>
                </c:pt>
                <c:pt idx="3">
                  <c:v>PLA2</c:v>
                </c:pt>
                <c:pt idx="4">
                  <c:v>SP</c:v>
                </c:pt>
                <c:pt idx="5">
                  <c:v>CTL</c:v>
                </c:pt>
                <c:pt idx="6">
                  <c:v>SVMP</c:v>
                </c:pt>
                <c:pt idx="7">
                  <c:v>OUTROS*</c:v>
                </c:pt>
              </c:strCache>
            </c:strRef>
          </c:cat>
          <c:val>
            <c:numRef>
              <c:f>Plan1!$B$2:$B$9</c:f>
              <c:numCache>
                <c:formatCode>0.0</c:formatCode>
                <c:ptCount val="8"/>
                <c:pt idx="0">
                  <c:v>17.8</c:v>
                </c:pt>
                <c:pt idx="1">
                  <c:v>4.2</c:v>
                </c:pt>
                <c:pt idx="2">
                  <c:v>1.7</c:v>
                </c:pt>
                <c:pt idx="3">
                  <c:v>4.3</c:v>
                </c:pt>
                <c:pt idx="4">
                  <c:v>19.5</c:v>
                </c:pt>
                <c:pt idx="5">
                  <c:v>13.2</c:v>
                </c:pt>
                <c:pt idx="6">
                  <c:v>38.5</c:v>
                </c:pt>
                <c:pt idx="7">
                  <c:v>0.8</c:v>
                </c:pt>
              </c:numCache>
            </c:numRef>
          </c:val>
          <c:extLst>
            <c:ext xmlns:c16="http://schemas.microsoft.com/office/drawing/2014/chart" uri="{C3380CC4-5D6E-409C-BE32-E72D297353CC}">
              <c16:uniqueId val="{00000013-B5D9-499E-BB16-6623AA3C1001}"/>
            </c:ext>
          </c:extLst>
        </c:ser>
        <c:dLbls>
          <c:showLegendKey val="0"/>
          <c:showVal val="0"/>
          <c:showCatName val="1"/>
          <c:showSerName val="0"/>
          <c:showPercent val="1"/>
          <c:showBubbleSize val="0"/>
          <c:showLeaderLines val="1"/>
        </c:dLbls>
        <c:firstSliceAng val="0"/>
      </c:pieChart>
    </c:plotArea>
    <c:plotVisOnly val="1"/>
    <c:dispBlanksAs val="gap"/>
    <c:showDLblsOverMax val="0"/>
  </c:chart>
  <c:txPr>
    <a:bodyPr/>
    <a:lstStyle/>
    <a:p>
      <a:pPr>
        <a:defRPr sz="1200">
          <a:latin typeface="Tahoma" panose="020B0604030504040204" pitchFamily="34" charset="0"/>
          <a:ea typeface="Tahoma" panose="020B0604030504040204" pitchFamily="34" charset="0"/>
          <a:cs typeface="Tahoma" panose="020B0604030504040204" pitchFamily="34" charset="0"/>
        </a:defRPr>
      </a:pPr>
      <a:endParaRPr lang="pt-BR"/>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BR"/>
          </a:p>
        </p:txBody>
      </p:sp>
      <p:sp>
        <p:nvSpPr>
          <p:cNvPr id="3" name="Espaço Reservado para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D741816-1D10-453C-9CF6-37BFAC9710CF}" type="datetimeFigureOut">
              <a:rPr lang="pt-BR" smtClean="0"/>
              <a:t>20/12/2020</a:t>
            </a:fld>
            <a:endParaRPr lang="pt-BR"/>
          </a:p>
        </p:txBody>
      </p:sp>
      <p:sp>
        <p:nvSpPr>
          <p:cNvPr id="4" name="Espaço Reservado para Imagem de Sli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pt-BR"/>
          </a:p>
        </p:txBody>
      </p:sp>
      <p:sp>
        <p:nvSpPr>
          <p:cNvPr id="5" name="Espaço Reservado para Anotaçõ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6" name="Espaço Reservado para Rodapé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t-BR"/>
          </a:p>
        </p:txBody>
      </p:sp>
      <p:sp>
        <p:nvSpPr>
          <p:cNvPr id="7" name="Espaço Reservado para Número de Slid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A7577D7-58AD-4F22-B920-6FA605BBF152}" type="slidenum">
              <a:rPr lang="pt-BR" smtClean="0"/>
              <a:t>‹nº›</a:t>
            </a:fld>
            <a:endParaRPr lang="pt-BR"/>
          </a:p>
        </p:txBody>
      </p:sp>
    </p:spTree>
    <p:extLst>
      <p:ext uri="{BB962C8B-B14F-4D97-AF65-F5344CB8AC3E}">
        <p14:creationId xmlns:p14="http://schemas.microsoft.com/office/powerpoint/2010/main" val="412496432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147320" marR="69215" algn="just">
              <a:lnSpc>
                <a:spcPct val="150000"/>
              </a:lnSpc>
              <a:spcBef>
                <a:spcPts val="5"/>
              </a:spcBef>
              <a:spcAft>
                <a:spcPts val="0"/>
              </a:spcAft>
            </a:pPr>
            <a:r>
              <a:rPr lang="pt-PT" sz="1800" dirty="0">
                <a:effectLst/>
                <a:latin typeface="Arial" panose="020B0604020202020204" pitchFamily="34" charset="0"/>
                <a:ea typeface="Arial" panose="020B0604020202020204" pitchFamily="34" charset="0"/>
              </a:rPr>
              <a:t>Acidentes ofídicos representam um grande problema de saúde pública, especialmente em países tropicais e subtropicais localizados na Ásia, África, Oceania e América Latina. Como os acidentes são subnotificados, estima-se que os dados são de 1.800.000 acidentes e 94.000 óbitos por ano. Na</a:t>
            </a:r>
            <a:r>
              <a:rPr lang="pt-PT" sz="1800" spc="155" dirty="0">
                <a:effectLst/>
                <a:latin typeface="Arial" panose="020B0604020202020204" pitchFamily="34" charset="0"/>
                <a:ea typeface="Arial" panose="020B0604020202020204" pitchFamily="34" charset="0"/>
              </a:rPr>
              <a:t> </a:t>
            </a:r>
            <a:r>
              <a:rPr lang="pt-PT" sz="1800" dirty="0">
                <a:effectLst/>
                <a:latin typeface="Arial" panose="020B0604020202020204" pitchFamily="34" charset="0"/>
                <a:ea typeface="Arial" panose="020B0604020202020204" pitchFamily="34" charset="0"/>
              </a:rPr>
              <a:t>África</a:t>
            </a:r>
            <a:r>
              <a:rPr lang="pt-PT" sz="1800" spc="150" dirty="0">
                <a:effectLst/>
                <a:latin typeface="Arial" panose="020B0604020202020204" pitchFamily="34" charset="0"/>
                <a:ea typeface="Arial" panose="020B0604020202020204" pitchFamily="34" charset="0"/>
              </a:rPr>
              <a:t> </a:t>
            </a:r>
            <a:r>
              <a:rPr lang="pt-PT" sz="1800" dirty="0">
                <a:effectLst/>
                <a:latin typeface="Arial" panose="020B0604020202020204" pitchFamily="34" charset="0"/>
                <a:ea typeface="Arial" panose="020B0604020202020204" pitchFamily="34" charset="0"/>
              </a:rPr>
              <a:t>subsaariana,</a:t>
            </a:r>
            <a:r>
              <a:rPr lang="pt-PT" sz="1800" spc="160" dirty="0">
                <a:effectLst/>
                <a:latin typeface="Arial" panose="020B0604020202020204" pitchFamily="34" charset="0"/>
                <a:ea typeface="Arial" panose="020B0604020202020204" pitchFamily="34" charset="0"/>
              </a:rPr>
              <a:t> </a:t>
            </a:r>
            <a:r>
              <a:rPr lang="pt-PT" sz="1800" dirty="0">
                <a:effectLst/>
                <a:latin typeface="Arial" panose="020B0604020202020204" pitchFamily="34" charset="0"/>
                <a:ea typeface="Arial" panose="020B0604020202020204" pitchFamily="34" charset="0"/>
              </a:rPr>
              <a:t>estimam-se</a:t>
            </a:r>
            <a:r>
              <a:rPr lang="pt-PT" sz="1800" spc="170" dirty="0">
                <a:effectLst/>
                <a:latin typeface="Arial" panose="020B0604020202020204" pitchFamily="34" charset="0"/>
                <a:ea typeface="Arial" panose="020B0604020202020204" pitchFamily="34" charset="0"/>
              </a:rPr>
              <a:t> </a:t>
            </a:r>
            <a:r>
              <a:rPr lang="pt-PT" sz="1800" dirty="0">
                <a:effectLst/>
                <a:latin typeface="Arial" panose="020B0604020202020204" pitchFamily="34" charset="0"/>
                <a:ea typeface="Arial" panose="020B0604020202020204" pitchFamily="34" charset="0"/>
              </a:rPr>
              <a:t>cerca</a:t>
            </a:r>
            <a:r>
              <a:rPr lang="pt-PT" sz="1800" spc="160" dirty="0">
                <a:effectLst/>
                <a:latin typeface="Arial" panose="020B0604020202020204" pitchFamily="34" charset="0"/>
                <a:ea typeface="Arial" panose="020B0604020202020204" pitchFamily="34" charset="0"/>
              </a:rPr>
              <a:t> </a:t>
            </a:r>
            <a:r>
              <a:rPr lang="pt-PT" sz="1800" dirty="0">
                <a:effectLst/>
                <a:latin typeface="Arial" panose="020B0604020202020204" pitchFamily="34" charset="0"/>
                <a:ea typeface="Arial" panose="020B0604020202020204" pitchFamily="34" charset="0"/>
              </a:rPr>
              <a:t>de</a:t>
            </a:r>
            <a:r>
              <a:rPr lang="pt-PT" sz="1800" spc="155" dirty="0">
                <a:effectLst/>
                <a:latin typeface="Arial" panose="020B0604020202020204" pitchFamily="34" charset="0"/>
                <a:ea typeface="Arial" panose="020B0604020202020204" pitchFamily="34" charset="0"/>
              </a:rPr>
              <a:t> </a:t>
            </a:r>
            <a:r>
              <a:rPr lang="pt-PT" sz="1800" dirty="0">
                <a:effectLst/>
                <a:latin typeface="Arial" panose="020B0604020202020204" pitchFamily="34" charset="0"/>
                <a:ea typeface="Arial" panose="020B0604020202020204" pitchFamily="34" charset="0"/>
              </a:rPr>
              <a:t>250.000</a:t>
            </a:r>
            <a:r>
              <a:rPr lang="pt-PT" sz="1800" spc="165" dirty="0">
                <a:effectLst/>
                <a:latin typeface="Arial" panose="020B0604020202020204" pitchFamily="34" charset="0"/>
                <a:ea typeface="Arial" panose="020B0604020202020204" pitchFamily="34" charset="0"/>
              </a:rPr>
              <a:t> </a:t>
            </a:r>
            <a:r>
              <a:rPr lang="pt-PT" sz="1800" dirty="0">
                <a:effectLst/>
                <a:latin typeface="Arial" panose="020B0604020202020204" pitchFamily="34" charset="0"/>
                <a:ea typeface="Arial" panose="020B0604020202020204" pitchFamily="34" charset="0"/>
              </a:rPr>
              <a:t>acidentes</a:t>
            </a:r>
            <a:r>
              <a:rPr lang="pt-PT" sz="1800" spc="165" dirty="0">
                <a:effectLst/>
                <a:latin typeface="Arial" panose="020B0604020202020204" pitchFamily="34" charset="0"/>
                <a:ea typeface="Arial" panose="020B0604020202020204" pitchFamily="34" charset="0"/>
              </a:rPr>
              <a:t> </a:t>
            </a:r>
            <a:r>
              <a:rPr lang="pt-PT" sz="1800" dirty="0">
                <a:effectLst/>
                <a:latin typeface="Arial" panose="020B0604020202020204" pitchFamily="34" charset="0"/>
                <a:ea typeface="Arial" panose="020B0604020202020204" pitchFamily="34" charset="0"/>
              </a:rPr>
              <a:t>(12.000</a:t>
            </a:r>
            <a:r>
              <a:rPr lang="pt-PT" sz="1800" spc="160" dirty="0">
                <a:effectLst/>
                <a:latin typeface="Arial" panose="020B0604020202020204" pitchFamily="34" charset="0"/>
                <a:ea typeface="Arial" panose="020B0604020202020204" pitchFamily="34" charset="0"/>
              </a:rPr>
              <a:t> </a:t>
            </a:r>
            <a:r>
              <a:rPr lang="pt-PT" sz="1800" dirty="0">
                <a:effectLst/>
                <a:latin typeface="Arial" panose="020B0604020202020204" pitchFamily="34" charset="0"/>
                <a:ea typeface="Arial" panose="020B0604020202020204" pitchFamily="34" charset="0"/>
              </a:rPr>
              <a:t>óbitos</a:t>
            </a:r>
            <a:r>
              <a:rPr lang="pt-PT" sz="1800" spc="170" dirty="0">
                <a:effectLst/>
                <a:latin typeface="Arial" panose="020B0604020202020204" pitchFamily="34" charset="0"/>
                <a:ea typeface="Arial" panose="020B0604020202020204" pitchFamily="34" charset="0"/>
              </a:rPr>
              <a:t> </a:t>
            </a:r>
            <a:r>
              <a:rPr lang="pt-PT" sz="1800" dirty="0">
                <a:effectLst/>
                <a:latin typeface="Arial" panose="020B0604020202020204" pitchFamily="34" charset="0"/>
                <a:ea typeface="Arial" panose="020B0604020202020204" pitchFamily="34" charset="0"/>
              </a:rPr>
              <a:t>e</a:t>
            </a:r>
            <a:r>
              <a:rPr lang="pt-BR" sz="1800" dirty="0">
                <a:effectLst/>
                <a:latin typeface="Arial" panose="020B0604020202020204" pitchFamily="34" charset="0"/>
                <a:ea typeface="Arial" panose="020B0604020202020204" pitchFamily="34" charset="0"/>
              </a:rPr>
              <a:t> </a:t>
            </a:r>
            <a:r>
              <a:rPr lang="pt-PT" sz="1800" dirty="0">
                <a:effectLst/>
                <a:latin typeface="Arial" panose="020B0604020202020204" pitchFamily="34" charset="0"/>
                <a:ea typeface="Arial" panose="020B0604020202020204" pitchFamily="34" charset="0"/>
              </a:rPr>
              <a:t>9.000 complicações) dos quais 95% ocorrem em regiões rurais</a:t>
            </a:r>
            <a:endParaRPr lang="pt-BR" dirty="0"/>
          </a:p>
        </p:txBody>
      </p:sp>
      <p:sp>
        <p:nvSpPr>
          <p:cNvPr id="4" name="Espaço Reservado para Número de Slide 3"/>
          <p:cNvSpPr>
            <a:spLocks noGrp="1"/>
          </p:cNvSpPr>
          <p:nvPr>
            <p:ph type="sldNum" sz="quarter" idx="5"/>
          </p:nvPr>
        </p:nvSpPr>
        <p:spPr/>
        <p:txBody>
          <a:bodyPr/>
          <a:lstStyle/>
          <a:p>
            <a:fld id="{8A7577D7-58AD-4F22-B920-6FA605BBF152}" type="slidenum">
              <a:rPr lang="pt-BR" smtClean="0"/>
              <a:t>2</a:t>
            </a:fld>
            <a:endParaRPr lang="pt-BR"/>
          </a:p>
        </p:txBody>
      </p:sp>
    </p:spTree>
    <p:extLst>
      <p:ext uri="{BB962C8B-B14F-4D97-AF65-F5344CB8AC3E}">
        <p14:creationId xmlns:p14="http://schemas.microsoft.com/office/powerpoint/2010/main" val="1315665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8A7577D7-58AD-4F22-B920-6FA605BBF152}" type="slidenum">
              <a:rPr lang="pt-BR" smtClean="0"/>
              <a:t>26</a:t>
            </a:fld>
            <a:endParaRPr lang="pt-BR"/>
          </a:p>
        </p:txBody>
      </p:sp>
    </p:spTree>
    <p:extLst>
      <p:ext uri="{BB962C8B-B14F-4D97-AF65-F5344CB8AC3E}">
        <p14:creationId xmlns:p14="http://schemas.microsoft.com/office/powerpoint/2010/main" val="1864619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1D62296E-997B-426D-9924-6183F475D748}" type="slidenum">
              <a:rPr lang="fr-FR" smtClean="0"/>
              <a:pPr/>
              <a:t>28</a:t>
            </a:fld>
            <a:endParaRPr lang="fr-FR"/>
          </a:p>
        </p:txBody>
      </p:sp>
    </p:spTree>
    <p:extLst>
      <p:ext uri="{BB962C8B-B14F-4D97-AF65-F5344CB8AC3E}">
        <p14:creationId xmlns:p14="http://schemas.microsoft.com/office/powerpoint/2010/main" val="8924035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1D62296E-997B-426D-9924-6183F475D748}" type="slidenum">
              <a:rPr lang="fr-FR" smtClean="0"/>
              <a:pPr/>
              <a:t>29</a:t>
            </a:fld>
            <a:endParaRPr lang="fr-FR"/>
          </a:p>
        </p:txBody>
      </p:sp>
    </p:spTree>
    <p:extLst>
      <p:ext uri="{BB962C8B-B14F-4D97-AF65-F5344CB8AC3E}">
        <p14:creationId xmlns:p14="http://schemas.microsoft.com/office/powerpoint/2010/main" val="293538743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8A7577D7-58AD-4F22-B920-6FA605BBF152}" type="slidenum">
              <a:rPr lang="pt-BR" smtClean="0"/>
              <a:t>3</a:t>
            </a:fld>
            <a:endParaRPr lang="pt-BR"/>
          </a:p>
        </p:txBody>
      </p:sp>
    </p:spTree>
    <p:extLst>
      <p:ext uri="{BB962C8B-B14F-4D97-AF65-F5344CB8AC3E}">
        <p14:creationId xmlns:p14="http://schemas.microsoft.com/office/powerpoint/2010/main" val="26075915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8A7577D7-58AD-4F22-B920-6FA605BBF152}" type="slidenum">
              <a:rPr lang="pt-BR" smtClean="0"/>
              <a:t>4</a:t>
            </a:fld>
            <a:endParaRPr lang="pt-BR"/>
          </a:p>
        </p:txBody>
      </p:sp>
    </p:spTree>
    <p:extLst>
      <p:ext uri="{BB962C8B-B14F-4D97-AF65-F5344CB8AC3E}">
        <p14:creationId xmlns:p14="http://schemas.microsoft.com/office/powerpoint/2010/main" val="267094193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pt-BR" dirty="0"/>
          </a:p>
        </p:txBody>
      </p:sp>
      <p:sp>
        <p:nvSpPr>
          <p:cNvPr id="4" name="Espaço Reservado para Número de Slide 3"/>
          <p:cNvSpPr>
            <a:spLocks noGrp="1"/>
          </p:cNvSpPr>
          <p:nvPr>
            <p:ph type="sldNum" sz="quarter" idx="5"/>
          </p:nvPr>
        </p:nvSpPr>
        <p:spPr/>
        <p:txBody>
          <a:bodyPr/>
          <a:lstStyle/>
          <a:p>
            <a:fld id="{8A7577D7-58AD-4F22-B920-6FA605BBF152}" type="slidenum">
              <a:rPr lang="pt-BR" smtClean="0"/>
              <a:t>5</a:t>
            </a:fld>
            <a:endParaRPr lang="pt-BR"/>
          </a:p>
        </p:txBody>
      </p:sp>
    </p:spTree>
    <p:extLst>
      <p:ext uri="{BB962C8B-B14F-4D97-AF65-F5344CB8AC3E}">
        <p14:creationId xmlns:p14="http://schemas.microsoft.com/office/powerpoint/2010/main" val="32049835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8A7577D7-58AD-4F22-B920-6FA605BBF152}" type="slidenum">
              <a:rPr lang="pt-BR" smtClean="0"/>
              <a:t>6</a:t>
            </a:fld>
            <a:endParaRPr lang="pt-BR"/>
          </a:p>
        </p:txBody>
      </p:sp>
    </p:spTree>
    <p:extLst>
      <p:ext uri="{BB962C8B-B14F-4D97-AF65-F5344CB8AC3E}">
        <p14:creationId xmlns:p14="http://schemas.microsoft.com/office/powerpoint/2010/main" val="2514231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8A7577D7-58AD-4F22-B920-6FA605BBF152}" type="slidenum">
              <a:rPr lang="pt-BR" smtClean="0"/>
              <a:t>8</a:t>
            </a:fld>
            <a:endParaRPr lang="pt-BR"/>
          </a:p>
        </p:txBody>
      </p:sp>
    </p:spTree>
    <p:extLst>
      <p:ext uri="{BB962C8B-B14F-4D97-AF65-F5344CB8AC3E}">
        <p14:creationId xmlns:p14="http://schemas.microsoft.com/office/powerpoint/2010/main" val="40691136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8A7577D7-58AD-4F22-B920-6FA605BBF152}" type="slidenum">
              <a:rPr lang="pt-BR" smtClean="0"/>
              <a:t>23</a:t>
            </a:fld>
            <a:endParaRPr lang="pt-BR"/>
          </a:p>
        </p:txBody>
      </p:sp>
    </p:spTree>
    <p:extLst>
      <p:ext uri="{BB962C8B-B14F-4D97-AF65-F5344CB8AC3E}">
        <p14:creationId xmlns:p14="http://schemas.microsoft.com/office/powerpoint/2010/main" val="21166445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8A7577D7-58AD-4F22-B920-6FA605BBF152}" type="slidenum">
              <a:rPr lang="pt-BR" smtClean="0"/>
              <a:t>24</a:t>
            </a:fld>
            <a:endParaRPr lang="pt-BR"/>
          </a:p>
        </p:txBody>
      </p:sp>
    </p:spTree>
    <p:extLst>
      <p:ext uri="{BB962C8B-B14F-4D97-AF65-F5344CB8AC3E}">
        <p14:creationId xmlns:p14="http://schemas.microsoft.com/office/powerpoint/2010/main" val="325438421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8A7577D7-58AD-4F22-B920-6FA605BBF152}" type="slidenum">
              <a:rPr lang="pt-BR" smtClean="0"/>
              <a:t>25</a:t>
            </a:fld>
            <a:endParaRPr lang="pt-BR"/>
          </a:p>
        </p:txBody>
      </p:sp>
    </p:spTree>
    <p:extLst>
      <p:ext uri="{BB962C8B-B14F-4D97-AF65-F5344CB8AC3E}">
        <p14:creationId xmlns:p14="http://schemas.microsoft.com/office/powerpoint/2010/main" val="250381094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40911F1-8C88-47D1-9E49-702A8299D414}"/>
              </a:ext>
            </a:extLst>
          </p:cNvPr>
          <p:cNvSpPr>
            <a:spLocks noGrp="1"/>
          </p:cNvSpPr>
          <p:nvPr>
            <p:ph type="ctrTitle"/>
          </p:nvPr>
        </p:nvSpPr>
        <p:spPr>
          <a:xfrm>
            <a:off x="1524000" y="1122363"/>
            <a:ext cx="9144000" cy="2387600"/>
          </a:xfrm>
        </p:spPr>
        <p:txBody>
          <a:bodyPr anchor="b"/>
          <a:lstStyle>
            <a:lvl1pPr algn="ctr">
              <a:defRPr sz="6000"/>
            </a:lvl1pPr>
          </a:lstStyle>
          <a:p>
            <a:r>
              <a:rPr lang="pt-BR"/>
              <a:t>Clique para editar o título Mestre</a:t>
            </a:r>
          </a:p>
        </p:txBody>
      </p:sp>
      <p:sp>
        <p:nvSpPr>
          <p:cNvPr id="3" name="Subtítulo 2">
            <a:extLst>
              <a:ext uri="{FF2B5EF4-FFF2-40B4-BE49-F238E27FC236}">
                <a16:creationId xmlns:a16="http://schemas.microsoft.com/office/drawing/2014/main" id="{A8A6A068-C2EF-4B68-83C2-8C8B7E40FEF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t-BR"/>
              <a:t>Clique para editar o estilo do subtítulo Mestre</a:t>
            </a:r>
          </a:p>
        </p:txBody>
      </p:sp>
      <p:sp>
        <p:nvSpPr>
          <p:cNvPr id="4" name="Espaço Reservado para Data 3">
            <a:extLst>
              <a:ext uri="{FF2B5EF4-FFF2-40B4-BE49-F238E27FC236}">
                <a16:creationId xmlns:a16="http://schemas.microsoft.com/office/drawing/2014/main" id="{1CFCEFF8-4B73-4EB7-AC29-B996DB1199FE}"/>
              </a:ext>
            </a:extLst>
          </p:cNvPr>
          <p:cNvSpPr>
            <a:spLocks noGrp="1"/>
          </p:cNvSpPr>
          <p:nvPr>
            <p:ph type="dt" sz="half" idx="10"/>
          </p:nvPr>
        </p:nvSpPr>
        <p:spPr/>
        <p:txBody>
          <a:bodyPr/>
          <a:lstStyle/>
          <a:p>
            <a:fld id="{4CA56744-2116-4314-9B08-7F9D4176F1A6}" type="datetimeFigureOut">
              <a:rPr lang="pt-BR" smtClean="0"/>
              <a:t>20/12/2020</a:t>
            </a:fld>
            <a:endParaRPr lang="pt-BR"/>
          </a:p>
        </p:txBody>
      </p:sp>
      <p:sp>
        <p:nvSpPr>
          <p:cNvPr id="5" name="Espaço Reservado para Rodapé 4">
            <a:extLst>
              <a:ext uri="{FF2B5EF4-FFF2-40B4-BE49-F238E27FC236}">
                <a16:creationId xmlns:a16="http://schemas.microsoft.com/office/drawing/2014/main" id="{383B40B8-65FF-4919-987B-35126C2CC1F2}"/>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28074E65-8F6A-46B0-96FD-EE393DD4268B}"/>
              </a:ext>
            </a:extLst>
          </p:cNvPr>
          <p:cNvSpPr>
            <a:spLocks noGrp="1"/>
          </p:cNvSpPr>
          <p:nvPr>
            <p:ph type="sldNum" sz="quarter" idx="12"/>
          </p:nvPr>
        </p:nvSpPr>
        <p:spPr/>
        <p:txBody>
          <a:bodyPr/>
          <a:lstStyle/>
          <a:p>
            <a:fld id="{6D71AECF-E9BF-423E-9C7D-6411C012087F}" type="slidenum">
              <a:rPr lang="pt-BR" smtClean="0"/>
              <a:t>‹nº›</a:t>
            </a:fld>
            <a:endParaRPr lang="pt-BR"/>
          </a:p>
        </p:txBody>
      </p:sp>
    </p:spTree>
    <p:extLst>
      <p:ext uri="{BB962C8B-B14F-4D97-AF65-F5344CB8AC3E}">
        <p14:creationId xmlns:p14="http://schemas.microsoft.com/office/powerpoint/2010/main" val="3238882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6E37BB3-9142-45CD-9E1F-534E64BCFBDE}"/>
              </a:ext>
            </a:extLst>
          </p:cNvPr>
          <p:cNvSpPr>
            <a:spLocks noGrp="1"/>
          </p:cNvSpPr>
          <p:nvPr>
            <p:ph type="title"/>
          </p:nvPr>
        </p:nvSpPr>
        <p:spPr/>
        <p:txBody>
          <a:bodyPr/>
          <a:lstStyle/>
          <a:p>
            <a:r>
              <a:rPr lang="pt-BR"/>
              <a:t>Clique para editar o título Mestre</a:t>
            </a:r>
          </a:p>
        </p:txBody>
      </p:sp>
      <p:sp>
        <p:nvSpPr>
          <p:cNvPr id="3" name="Espaço Reservado para Texto Vertical 2">
            <a:extLst>
              <a:ext uri="{FF2B5EF4-FFF2-40B4-BE49-F238E27FC236}">
                <a16:creationId xmlns:a16="http://schemas.microsoft.com/office/drawing/2014/main" id="{810D957C-872B-48FF-A750-E80FA35BF7FB}"/>
              </a:ext>
            </a:extLst>
          </p:cNvPr>
          <p:cNvSpPr>
            <a:spLocks noGrp="1"/>
          </p:cNvSpPr>
          <p:nvPr>
            <p:ph type="body" orient="vert" idx="1"/>
          </p:nvPr>
        </p:nvSpPr>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818069DA-CFF8-42AB-94F0-4AB37D5EA291}"/>
              </a:ext>
            </a:extLst>
          </p:cNvPr>
          <p:cNvSpPr>
            <a:spLocks noGrp="1"/>
          </p:cNvSpPr>
          <p:nvPr>
            <p:ph type="dt" sz="half" idx="10"/>
          </p:nvPr>
        </p:nvSpPr>
        <p:spPr/>
        <p:txBody>
          <a:bodyPr/>
          <a:lstStyle/>
          <a:p>
            <a:fld id="{4CA56744-2116-4314-9B08-7F9D4176F1A6}" type="datetimeFigureOut">
              <a:rPr lang="pt-BR" smtClean="0"/>
              <a:t>20/12/2020</a:t>
            </a:fld>
            <a:endParaRPr lang="pt-BR"/>
          </a:p>
        </p:txBody>
      </p:sp>
      <p:sp>
        <p:nvSpPr>
          <p:cNvPr id="5" name="Espaço Reservado para Rodapé 4">
            <a:extLst>
              <a:ext uri="{FF2B5EF4-FFF2-40B4-BE49-F238E27FC236}">
                <a16:creationId xmlns:a16="http://schemas.microsoft.com/office/drawing/2014/main" id="{D9A19C55-B0AF-4F93-8166-7E5DEC6C2D71}"/>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C97A8303-D1DD-443D-A51B-5699FFD65408}"/>
              </a:ext>
            </a:extLst>
          </p:cNvPr>
          <p:cNvSpPr>
            <a:spLocks noGrp="1"/>
          </p:cNvSpPr>
          <p:nvPr>
            <p:ph type="sldNum" sz="quarter" idx="12"/>
          </p:nvPr>
        </p:nvSpPr>
        <p:spPr/>
        <p:txBody>
          <a:bodyPr/>
          <a:lstStyle/>
          <a:p>
            <a:fld id="{6D71AECF-E9BF-423E-9C7D-6411C012087F}" type="slidenum">
              <a:rPr lang="pt-BR" smtClean="0"/>
              <a:t>‹nº›</a:t>
            </a:fld>
            <a:endParaRPr lang="pt-BR"/>
          </a:p>
        </p:txBody>
      </p:sp>
    </p:spTree>
    <p:extLst>
      <p:ext uri="{BB962C8B-B14F-4D97-AF65-F5344CB8AC3E}">
        <p14:creationId xmlns:p14="http://schemas.microsoft.com/office/powerpoint/2010/main" val="17086891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75219A8B-43A3-404C-AA38-343FE77F182B}"/>
              </a:ext>
            </a:extLst>
          </p:cNvPr>
          <p:cNvSpPr>
            <a:spLocks noGrp="1"/>
          </p:cNvSpPr>
          <p:nvPr>
            <p:ph type="title" orient="vert"/>
          </p:nvPr>
        </p:nvSpPr>
        <p:spPr>
          <a:xfrm>
            <a:off x="8724900" y="365125"/>
            <a:ext cx="2628900" cy="5811838"/>
          </a:xfrm>
        </p:spPr>
        <p:txBody>
          <a:bodyPr vert="eaVert"/>
          <a:lstStyle/>
          <a:p>
            <a:r>
              <a:rPr lang="pt-BR"/>
              <a:t>Clique para editar o título Mestre</a:t>
            </a:r>
          </a:p>
        </p:txBody>
      </p:sp>
      <p:sp>
        <p:nvSpPr>
          <p:cNvPr id="3" name="Espaço Reservado para Texto Vertical 2">
            <a:extLst>
              <a:ext uri="{FF2B5EF4-FFF2-40B4-BE49-F238E27FC236}">
                <a16:creationId xmlns:a16="http://schemas.microsoft.com/office/drawing/2014/main" id="{7C96E00A-E412-4EEC-A282-2E2ADF4A0B0F}"/>
              </a:ext>
            </a:extLst>
          </p:cNvPr>
          <p:cNvSpPr>
            <a:spLocks noGrp="1"/>
          </p:cNvSpPr>
          <p:nvPr>
            <p:ph type="body" orient="vert" idx="1"/>
          </p:nvPr>
        </p:nvSpPr>
        <p:spPr>
          <a:xfrm>
            <a:off x="838200" y="365125"/>
            <a:ext cx="7734300" cy="5811838"/>
          </a:xfrm>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D89E49F9-8611-4429-90FA-EA6FC250C543}"/>
              </a:ext>
            </a:extLst>
          </p:cNvPr>
          <p:cNvSpPr>
            <a:spLocks noGrp="1"/>
          </p:cNvSpPr>
          <p:nvPr>
            <p:ph type="dt" sz="half" idx="10"/>
          </p:nvPr>
        </p:nvSpPr>
        <p:spPr/>
        <p:txBody>
          <a:bodyPr/>
          <a:lstStyle/>
          <a:p>
            <a:fld id="{4CA56744-2116-4314-9B08-7F9D4176F1A6}" type="datetimeFigureOut">
              <a:rPr lang="pt-BR" smtClean="0"/>
              <a:t>20/12/2020</a:t>
            </a:fld>
            <a:endParaRPr lang="pt-BR"/>
          </a:p>
        </p:txBody>
      </p:sp>
      <p:sp>
        <p:nvSpPr>
          <p:cNvPr id="5" name="Espaço Reservado para Rodapé 4">
            <a:extLst>
              <a:ext uri="{FF2B5EF4-FFF2-40B4-BE49-F238E27FC236}">
                <a16:creationId xmlns:a16="http://schemas.microsoft.com/office/drawing/2014/main" id="{27271D2D-EBF5-4E3A-B2CF-55986706A862}"/>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3F3DC283-A71E-4446-8CB8-0D773574EDC7}"/>
              </a:ext>
            </a:extLst>
          </p:cNvPr>
          <p:cNvSpPr>
            <a:spLocks noGrp="1"/>
          </p:cNvSpPr>
          <p:nvPr>
            <p:ph type="sldNum" sz="quarter" idx="12"/>
          </p:nvPr>
        </p:nvSpPr>
        <p:spPr/>
        <p:txBody>
          <a:bodyPr/>
          <a:lstStyle/>
          <a:p>
            <a:fld id="{6D71AECF-E9BF-423E-9C7D-6411C012087F}" type="slidenum">
              <a:rPr lang="pt-BR" smtClean="0"/>
              <a:t>‹nº›</a:t>
            </a:fld>
            <a:endParaRPr lang="pt-BR"/>
          </a:p>
        </p:txBody>
      </p:sp>
    </p:spTree>
    <p:extLst>
      <p:ext uri="{BB962C8B-B14F-4D97-AF65-F5344CB8AC3E}">
        <p14:creationId xmlns:p14="http://schemas.microsoft.com/office/powerpoint/2010/main" val="27844766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68C24C1-D3AF-4B85-BFEE-3986F2F960C4}"/>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E5E35D89-EA49-4030-BA8B-7655DA45E581}"/>
              </a:ext>
            </a:extLst>
          </p:cNvPr>
          <p:cNvSpPr>
            <a:spLocks noGrp="1"/>
          </p:cNvSpPr>
          <p:nvPr>
            <p:ph idx="1"/>
          </p:nvPr>
        </p:nvSpPr>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B9FAB38E-F4EB-4E6A-A908-21B498E7F944}"/>
              </a:ext>
            </a:extLst>
          </p:cNvPr>
          <p:cNvSpPr>
            <a:spLocks noGrp="1"/>
          </p:cNvSpPr>
          <p:nvPr>
            <p:ph type="dt" sz="half" idx="10"/>
          </p:nvPr>
        </p:nvSpPr>
        <p:spPr/>
        <p:txBody>
          <a:bodyPr/>
          <a:lstStyle/>
          <a:p>
            <a:fld id="{4CA56744-2116-4314-9B08-7F9D4176F1A6}" type="datetimeFigureOut">
              <a:rPr lang="pt-BR" smtClean="0"/>
              <a:t>20/12/2020</a:t>
            </a:fld>
            <a:endParaRPr lang="pt-BR"/>
          </a:p>
        </p:txBody>
      </p:sp>
      <p:sp>
        <p:nvSpPr>
          <p:cNvPr id="5" name="Espaço Reservado para Rodapé 4">
            <a:extLst>
              <a:ext uri="{FF2B5EF4-FFF2-40B4-BE49-F238E27FC236}">
                <a16:creationId xmlns:a16="http://schemas.microsoft.com/office/drawing/2014/main" id="{B98351D7-1938-4339-8698-50E9BA018B61}"/>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8DFB7CE7-C50B-4D36-8A32-EB380FD538F7}"/>
              </a:ext>
            </a:extLst>
          </p:cNvPr>
          <p:cNvSpPr>
            <a:spLocks noGrp="1"/>
          </p:cNvSpPr>
          <p:nvPr>
            <p:ph type="sldNum" sz="quarter" idx="12"/>
          </p:nvPr>
        </p:nvSpPr>
        <p:spPr/>
        <p:txBody>
          <a:bodyPr/>
          <a:lstStyle/>
          <a:p>
            <a:fld id="{6D71AECF-E9BF-423E-9C7D-6411C012087F}" type="slidenum">
              <a:rPr lang="pt-BR" smtClean="0"/>
              <a:t>‹nº›</a:t>
            </a:fld>
            <a:endParaRPr lang="pt-BR"/>
          </a:p>
        </p:txBody>
      </p:sp>
    </p:spTree>
    <p:extLst>
      <p:ext uri="{BB962C8B-B14F-4D97-AF65-F5344CB8AC3E}">
        <p14:creationId xmlns:p14="http://schemas.microsoft.com/office/powerpoint/2010/main" val="330689638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7C6F579-06D7-4AE2-A2ED-0AA3E8C753BC}"/>
              </a:ext>
            </a:extLst>
          </p:cNvPr>
          <p:cNvSpPr>
            <a:spLocks noGrp="1"/>
          </p:cNvSpPr>
          <p:nvPr>
            <p:ph type="title"/>
          </p:nvPr>
        </p:nvSpPr>
        <p:spPr>
          <a:xfrm>
            <a:off x="831850" y="1709738"/>
            <a:ext cx="10515600" cy="2852737"/>
          </a:xfrm>
        </p:spPr>
        <p:txBody>
          <a:bodyPr anchor="b"/>
          <a:lstStyle>
            <a:lvl1pPr>
              <a:defRPr sz="6000"/>
            </a:lvl1pPr>
          </a:lstStyle>
          <a:p>
            <a:r>
              <a:rPr lang="pt-BR"/>
              <a:t>Clique para editar o título Mestre</a:t>
            </a:r>
          </a:p>
        </p:txBody>
      </p:sp>
      <p:sp>
        <p:nvSpPr>
          <p:cNvPr id="3" name="Espaço Reservado para Texto 2">
            <a:extLst>
              <a:ext uri="{FF2B5EF4-FFF2-40B4-BE49-F238E27FC236}">
                <a16:creationId xmlns:a16="http://schemas.microsoft.com/office/drawing/2014/main" id="{7225F48F-D38E-4DD9-B3A0-B2369C7CE367}"/>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t-BR"/>
              <a:t>Clique para editar os estilos de texto Mestres</a:t>
            </a:r>
          </a:p>
        </p:txBody>
      </p:sp>
      <p:sp>
        <p:nvSpPr>
          <p:cNvPr id="4" name="Espaço Reservado para Data 3">
            <a:extLst>
              <a:ext uri="{FF2B5EF4-FFF2-40B4-BE49-F238E27FC236}">
                <a16:creationId xmlns:a16="http://schemas.microsoft.com/office/drawing/2014/main" id="{8D5D8B9E-55CE-4FE4-AAD7-8810203E0362}"/>
              </a:ext>
            </a:extLst>
          </p:cNvPr>
          <p:cNvSpPr>
            <a:spLocks noGrp="1"/>
          </p:cNvSpPr>
          <p:nvPr>
            <p:ph type="dt" sz="half" idx="10"/>
          </p:nvPr>
        </p:nvSpPr>
        <p:spPr/>
        <p:txBody>
          <a:bodyPr/>
          <a:lstStyle/>
          <a:p>
            <a:fld id="{4CA56744-2116-4314-9B08-7F9D4176F1A6}" type="datetimeFigureOut">
              <a:rPr lang="pt-BR" smtClean="0"/>
              <a:t>20/12/2020</a:t>
            </a:fld>
            <a:endParaRPr lang="pt-BR"/>
          </a:p>
        </p:txBody>
      </p:sp>
      <p:sp>
        <p:nvSpPr>
          <p:cNvPr id="5" name="Espaço Reservado para Rodapé 4">
            <a:extLst>
              <a:ext uri="{FF2B5EF4-FFF2-40B4-BE49-F238E27FC236}">
                <a16:creationId xmlns:a16="http://schemas.microsoft.com/office/drawing/2014/main" id="{A0BDA9B2-1FEA-4F74-9EFF-CAE85F6793EB}"/>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97F3E087-4751-460C-97A1-0556DFDFA61E}"/>
              </a:ext>
            </a:extLst>
          </p:cNvPr>
          <p:cNvSpPr>
            <a:spLocks noGrp="1"/>
          </p:cNvSpPr>
          <p:nvPr>
            <p:ph type="sldNum" sz="quarter" idx="12"/>
          </p:nvPr>
        </p:nvSpPr>
        <p:spPr/>
        <p:txBody>
          <a:bodyPr/>
          <a:lstStyle/>
          <a:p>
            <a:fld id="{6D71AECF-E9BF-423E-9C7D-6411C012087F}" type="slidenum">
              <a:rPr lang="pt-BR" smtClean="0"/>
              <a:t>‹nº›</a:t>
            </a:fld>
            <a:endParaRPr lang="pt-BR"/>
          </a:p>
        </p:txBody>
      </p:sp>
    </p:spTree>
    <p:extLst>
      <p:ext uri="{BB962C8B-B14F-4D97-AF65-F5344CB8AC3E}">
        <p14:creationId xmlns:p14="http://schemas.microsoft.com/office/powerpoint/2010/main" val="205494642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2A0CD38-67EA-40FF-8FDD-51754C0FD907}"/>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A8C395F7-3129-4FF7-B718-4124DFC32D20}"/>
              </a:ext>
            </a:extLst>
          </p:cNvPr>
          <p:cNvSpPr>
            <a:spLocks noGrp="1"/>
          </p:cNvSpPr>
          <p:nvPr>
            <p:ph sz="half" idx="1"/>
          </p:nvPr>
        </p:nvSpPr>
        <p:spPr>
          <a:xfrm>
            <a:off x="838200" y="1825625"/>
            <a:ext cx="5181600" cy="435133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a:extLst>
              <a:ext uri="{FF2B5EF4-FFF2-40B4-BE49-F238E27FC236}">
                <a16:creationId xmlns:a16="http://schemas.microsoft.com/office/drawing/2014/main" id="{815D3D18-4D19-43A3-8486-BFB429361B8F}"/>
              </a:ext>
            </a:extLst>
          </p:cNvPr>
          <p:cNvSpPr>
            <a:spLocks noGrp="1"/>
          </p:cNvSpPr>
          <p:nvPr>
            <p:ph sz="half" idx="2"/>
          </p:nvPr>
        </p:nvSpPr>
        <p:spPr>
          <a:xfrm>
            <a:off x="6172200" y="1825625"/>
            <a:ext cx="5181600" cy="435133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a:extLst>
              <a:ext uri="{FF2B5EF4-FFF2-40B4-BE49-F238E27FC236}">
                <a16:creationId xmlns:a16="http://schemas.microsoft.com/office/drawing/2014/main" id="{731B3590-2DEE-45CF-9640-481FF4D55D53}"/>
              </a:ext>
            </a:extLst>
          </p:cNvPr>
          <p:cNvSpPr>
            <a:spLocks noGrp="1"/>
          </p:cNvSpPr>
          <p:nvPr>
            <p:ph type="dt" sz="half" idx="10"/>
          </p:nvPr>
        </p:nvSpPr>
        <p:spPr/>
        <p:txBody>
          <a:bodyPr/>
          <a:lstStyle/>
          <a:p>
            <a:fld id="{4CA56744-2116-4314-9B08-7F9D4176F1A6}" type="datetimeFigureOut">
              <a:rPr lang="pt-BR" smtClean="0"/>
              <a:t>20/12/2020</a:t>
            </a:fld>
            <a:endParaRPr lang="pt-BR"/>
          </a:p>
        </p:txBody>
      </p:sp>
      <p:sp>
        <p:nvSpPr>
          <p:cNvPr id="6" name="Espaço Reservado para Rodapé 5">
            <a:extLst>
              <a:ext uri="{FF2B5EF4-FFF2-40B4-BE49-F238E27FC236}">
                <a16:creationId xmlns:a16="http://schemas.microsoft.com/office/drawing/2014/main" id="{D7240BDB-A3D8-448F-9766-CAF63DE64A5C}"/>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C1DA6D1A-0FDA-4E0F-A331-6AE00132F215}"/>
              </a:ext>
            </a:extLst>
          </p:cNvPr>
          <p:cNvSpPr>
            <a:spLocks noGrp="1"/>
          </p:cNvSpPr>
          <p:nvPr>
            <p:ph type="sldNum" sz="quarter" idx="12"/>
          </p:nvPr>
        </p:nvSpPr>
        <p:spPr/>
        <p:txBody>
          <a:bodyPr/>
          <a:lstStyle/>
          <a:p>
            <a:fld id="{6D71AECF-E9BF-423E-9C7D-6411C012087F}" type="slidenum">
              <a:rPr lang="pt-BR" smtClean="0"/>
              <a:t>‹nº›</a:t>
            </a:fld>
            <a:endParaRPr lang="pt-BR"/>
          </a:p>
        </p:txBody>
      </p:sp>
    </p:spTree>
    <p:extLst>
      <p:ext uri="{BB962C8B-B14F-4D97-AF65-F5344CB8AC3E}">
        <p14:creationId xmlns:p14="http://schemas.microsoft.com/office/powerpoint/2010/main" val="3586139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F34345E-77B3-4B44-80FD-A9A5E4B8352A}"/>
              </a:ext>
            </a:extLst>
          </p:cNvPr>
          <p:cNvSpPr>
            <a:spLocks noGrp="1"/>
          </p:cNvSpPr>
          <p:nvPr>
            <p:ph type="title"/>
          </p:nvPr>
        </p:nvSpPr>
        <p:spPr>
          <a:xfrm>
            <a:off x="839788" y="365125"/>
            <a:ext cx="10515600" cy="1325563"/>
          </a:xfrm>
        </p:spPr>
        <p:txBody>
          <a:bodyPr/>
          <a:lstStyle/>
          <a:p>
            <a:r>
              <a:rPr lang="pt-BR"/>
              <a:t>Clique para editar o título Mestre</a:t>
            </a:r>
          </a:p>
        </p:txBody>
      </p:sp>
      <p:sp>
        <p:nvSpPr>
          <p:cNvPr id="3" name="Espaço Reservado para Texto 2">
            <a:extLst>
              <a:ext uri="{FF2B5EF4-FFF2-40B4-BE49-F238E27FC236}">
                <a16:creationId xmlns:a16="http://schemas.microsoft.com/office/drawing/2014/main" id="{6E6142EC-9AB7-4CD4-8B64-01EDD562613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os estilos de texto Mestres</a:t>
            </a:r>
          </a:p>
        </p:txBody>
      </p:sp>
      <p:sp>
        <p:nvSpPr>
          <p:cNvPr id="4" name="Espaço Reservado para Conteúdo 3">
            <a:extLst>
              <a:ext uri="{FF2B5EF4-FFF2-40B4-BE49-F238E27FC236}">
                <a16:creationId xmlns:a16="http://schemas.microsoft.com/office/drawing/2014/main" id="{7651F093-7DD5-44E7-A0E9-C6E4FFE8235E}"/>
              </a:ext>
            </a:extLst>
          </p:cNvPr>
          <p:cNvSpPr>
            <a:spLocks noGrp="1"/>
          </p:cNvSpPr>
          <p:nvPr>
            <p:ph sz="half" idx="2"/>
          </p:nvPr>
        </p:nvSpPr>
        <p:spPr>
          <a:xfrm>
            <a:off x="839788" y="2505075"/>
            <a:ext cx="5157787" cy="368458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a:extLst>
              <a:ext uri="{FF2B5EF4-FFF2-40B4-BE49-F238E27FC236}">
                <a16:creationId xmlns:a16="http://schemas.microsoft.com/office/drawing/2014/main" id="{A5DF9E74-9423-4366-8A33-2B1CD830F2B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os estilos de texto Mestres</a:t>
            </a:r>
          </a:p>
        </p:txBody>
      </p:sp>
      <p:sp>
        <p:nvSpPr>
          <p:cNvPr id="6" name="Espaço Reservado para Conteúdo 5">
            <a:extLst>
              <a:ext uri="{FF2B5EF4-FFF2-40B4-BE49-F238E27FC236}">
                <a16:creationId xmlns:a16="http://schemas.microsoft.com/office/drawing/2014/main" id="{622D86C8-F352-4C4B-8623-0D39E2F559E1}"/>
              </a:ext>
            </a:extLst>
          </p:cNvPr>
          <p:cNvSpPr>
            <a:spLocks noGrp="1"/>
          </p:cNvSpPr>
          <p:nvPr>
            <p:ph sz="quarter" idx="4"/>
          </p:nvPr>
        </p:nvSpPr>
        <p:spPr>
          <a:xfrm>
            <a:off x="6172200" y="2505075"/>
            <a:ext cx="5183188" cy="368458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a:extLst>
              <a:ext uri="{FF2B5EF4-FFF2-40B4-BE49-F238E27FC236}">
                <a16:creationId xmlns:a16="http://schemas.microsoft.com/office/drawing/2014/main" id="{C3756F52-BD1F-4036-BB03-ADCA4D83084A}"/>
              </a:ext>
            </a:extLst>
          </p:cNvPr>
          <p:cNvSpPr>
            <a:spLocks noGrp="1"/>
          </p:cNvSpPr>
          <p:nvPr>
            <p:ph type="dt" sz="half" idx="10"/>
          </p:nvPr>
        </p:nvSpPr>
        <p:spPr/>
        <p:txBody>
          <a:bodyPr/>
          <a:lstStyle/>
          <a:p>
            <a:fld id="{4CA56744-2116-4314-9B08-7F9D4176F1A6}" type="datetimeFigureOut">
              <a:rPr lang="pt-BR" smtClean="0"/>
              <a:t>20/12/2020</a:t>
            </a:fld>
            <a:endParaRPr lang="pt-BR"/>
          </a:p>
        </p:txBody>
      </p:sp>
      <p:sp>
        <p:nvSpPr>
          <p:cNvPr id="8" name="Espaço Reservado para Rodapé 7">
            <a:extLst>
              <a:ext uri="{FF2B5EF4-FFF2-40B4-BE49-F238E27FC236}">
                <a16:creationId xmlns:a16="http://schemas.microsoft.com/office/drawing/2014/main" id="{7FDDBAEA-D3B0-4041-93A7-18C86DE1FA8A}"/>
              </a:ext>
            </a:extLst>
          </p:cNvPr>
          <p:cNvSpPr>
            <a:spLocks noGrp="1"/>
          </p:cNvSpPr>
          <p:nvPr>
            <p:ph type="ftr" sz="quarter" idx="11"/>
          </p:nvPr>
        </p:nvSpPr>
        <p:spPr/>
        <p:txBody>
          <a:bodyPr/>
          <a:lstStyle/>
          <a:p>
            <a:endParaRPr lang="pt-BR"/>
          </a:p>
        </p:txBody>
      </p:sp>
      <p:sp>
        <p:nvSpPr>
          <p:cNvPr id="9" name="Espaço Reservado para Número de Slide 8">
            <a:extLst>
              <a:ext uri="{FF2B5EF4-FFF2-40B4-BE49-F238E27FC236}">
                <a16:creationId xmlns:a16="http://schemas.microsoft.com/office/drawing/2014/main" id="{CF6A23F1-7AF6-4D08-B27A-5FDDB280BEF6}"/>
              </a:ext>
            </a:extLst>
          </p:cNvPr>
          <p:cNvSpPr>
            <a:spLocks noGrp="1"/>
          </p:cNvSpPr>
          <p:nvPr>
            <p:ph type="sldNum" sz="quarter" idx="12"/>
          </p:nvPr>
        </p:nvSpPr>
        <p:spPr/>
        <p:txBody>
          <a:bodyPr/>
          <a:lstStyle/>
          <a:p>
            <a:fld id="{6D71AECF-E9BF-423E-9C7D-6411C012087F}" type="slidenum">
              <a:rPr lang="pt-BR" smtClean="0"/>
              <a:t>‹nº›</a:t>
            </a:fld>
            <a:endParaRPr lang="pt-BR"/>
          </a:p>
        </p:txBody>
      </p:sp>
    </p:spTree>
    <p:extLst>
      <p:ext uri="{BB962C8B-B14F-4D97-AF65-F5344CB8AC3E}">
        <p14:creationId xmlns:p14="http://schemas.microsoft.com/office/powerpoint/2010/main" val="36269284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B176068-B250-4E1E-BDAD-462EDFF8374B}"/>
              </a:ext>
            </a:extLst>
          </p:cNvPr>
          <p:cNvSpPr>
            <a:spLocks noGrp="1"/>
          </p:cNvSpPr>
          <p:nvPr>
            <p:ph type="title"/>
          </p:nvPr>
        </p:nvSpPr>
        <p:spPr/>
        <p:txBody>
          <a:bodyPr/>
          <a:lstStyle/>
          <a:p>
            <a:r>
              <a:rPr lang="pt-BR"/>
              <a:t>Clique para editar o título Mestre</a:t>
            </a:r>
          </a:p>
        </p:txBody>
      </p:sp>
      <p:sp>
        <p:nvSpPr>
          <p:cNvPr id="3" name="Espaço Reservado para Data 2">
            <a:extLst>
              <a:ext uri="{FF2B5EF4-FFF2-40B4-BE49-F238E27FC236}">
                <a16:creationId xmlns:a16="http://schemas.microsoft.com/office/drawing/2014/main" id="{BA590AC8-BE1B-4C71-942B-B6C6A4BEF16C}"/>
              </a:ext>
            </a:extLst>
          </p:cNvPr>
          <p:cNvSpPr>
            <a:spLocks noGrp="1"/>
          </p:cNvSpPr>
          <p:nvPr>
            <p:ph type="dt" sz="half" idx="10"/>
          </p:nvPr>
        </p:nvSpPr>
        <p:spPr/>
        <p:txBody>
          <a:bodyPr/>
          <a:lstStyle/>
          <a:p>
            <a:fld id="{4CA56744-2116-4314-9B08-7F9D4176F1A6}" type="datetimeFigureOut">
              <a:rPr lang="pt-BR" smtClean="0"/>
              <a:t>20/12/2020</a:t>
            </a:fld>
            <a:endParaRPr lang="pt-BR"/>
          </a:p>
        </p:txBody>
      </p:sp>
      <p:sp>
        <p:nvSpPr>
          <p:cNvPr id="4" name="Espaço Reservado para Rodapé 3">
            <a:extLst>
              <a:ext uri="{FF2B5EF4-FFF2-40B4-BE49-F238E27FC236}">
                <a16:creationId xmlns:a16="http://schemas.microsoft.com/office/drawing/2014/main" id="{288A659F-277F-453B-8C6F-F6F9DBD3394D}"/>
              </a:ext>
            </a:extLst>
          </p:cNvPr>
          <p:cNvSpPr>
            <a:spLocks noGrp="1"/>
          </p:cNvSpPr>
          <p:nvPr>
            <p:ph type="ftr" sz="quarter" idx="11"/>
          </p:nvPr>
        </p:nvSpPr>
        <p:spPr/>
        <p:txBody>
          <a:bodyPr/>
          <a:lstStyle/>
          <a:p>
            <a:endParaRPr lang="pt-BR"/>
          </a:p>
        </p:txBody>
      </p:sp>
      <p:sp>
        <p:nvSpPr>
          <p:cNvPr id="5" name="Espaço Reservado para Número de Slide 4">
            <a:extLst>
              <a:ext uri="{FF2B5EF4-FFF2-40B4-BE49-F238E27FC236}">
                <a16:creationId xmlns:a16="http://schemas.microsoft.com/office/drawing/2014/main" id="{0000EBDD-0F91-4A64-937D-84B7AC82671B}"/>
              </a:ext>
            </a:extLst>
          </p:cNvPr>
          <p:cNvSpPr>
            <a:spLocks noGrp="1"/>
          </p:cNvSpPr>
          <p:nvPr>
            <p:ph type="sldNum" sz="quarter" idx="12"/>
          </p:nvPr>
        </p:nvSpPr>
        <p:spPr/>
        <p:txBody>
          <a:bodyPr/>
          <a:lstStyle/>
          <a:p>
            <a:fld id="{6D71AECF-E9BF-423E-9C7D-6411C012087F}" type="slidenum">
              <a:rPr lang="pt-BR" smtClean="0"/>
              <a:t>‹nº›</a:t>
            </a:fld>
            <a:endParaRPr lang="pt-BR"/>
          </a:p>
        </p:txBody>
      </p:sp>
    </p:spTree>
    <p:extLst>
      <p:ext uri="{BB962C8B-B14F-4D97-AF65-F5344CB8AC3E}">
        <p14:creationId xmlns:p14="http://schemas.microsoft.com/office/powerpoint/2010/main" val="34354836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a:extLst>
              <a:ext uri="{FF2B5EF4-FFF2-40B4-BE49-F238E27FC236}">
                <a16:creationId xmlns:a16="http://schemas.microsoft.com/office/drawing/2014/main" id="{BC4E6997-1A0C-401E-920A-A718B99E7839}"/>
              </a:ext>
            </a:extLst>
          </p:cNvPr>
          <p:cNvSpPr>
            <a:spLocks noGrp="1"/>
          </p:cNvSpPr>
          <p:nvPr>
            <p:ph type="dt" sz="half" idx="10"/>
          </p:nvPr>
        </p:nvSpPr>
        <p:spPr/>
        <p:txBody>
          <a:bodyPr/>
          <a:lstStyle/>
          <a:p>
            <a:fld id="{4CA56744-2116-4314-9B08-7F9D4176F1A6}" type="datetimeFigureOut">
              <a:rPr lang="pt-BR" smtClean="0"/>
              <a:t>20/12/2020</a:t>
            </a:fld>
            <a:endParaRPr lang="pt-BR"/>
          </a:p>
        </p:txBody>
      </p:sp>
      <p:sp>
        <p:nvSpPr>
          <p:cNvPr id="3" name="Espaço Reservado para Rodapé 2">
            <a:extLst>
              <a:ext uri="{FF2B5EF4-FFF2-40B4-BE49-F238E27FC236}">
                <a16:creationId xmlns:a16="http://schemas.microsoft.com/office/drawing/2014/main" id="{8B8DF38C-BC39-4E56-9271-E61FC33F2488}"/>
              </a:ext>
            </a:extLst>
          </p:cNvPr>
          <p:cNvSpPr>
            <a:spLocks noGrp="1"/>
          </p:cNvSpPr>
          <p:nvPr>
            <p:ph type="ftr" sz="quarter" idx="11"/>
          </p:nvPr>
        </p:nvSpPr>
        <p:spPr/>
        <p:txBody>
          <a:bodyPr/>
          <a:lstStyle/>
          <a:p>
            <a:endParaRPr lang="pt-BR"/>
          </a:p>
        </p:txBody>
      </p:sp>
      <p:sp>
        <p:nvSpPr>
          <p:cNvPr id="4" name="Espaço Reservado para Número de Slide 3">
            <a:extLst>
              <a:ext uri="{FF2B5EF4-FFF2-40B4-BE49-F238E27FC236}">
                <a16:creationId xmlns:a16="http://schemas.microsoft.com/office/drawing/2014/main" id="{7AE41D7D-F29E-4255-8C06-8AF14C2B676A}"/>
              </a:ext>
            </a:extLst>
          </p:cNvPr>
          <p:cNvSpPr>
            <a:spLocks noGrp="1"/>
          </p:cNvSpPr>
          <p:nvPr>
            <p:ph type="sldNum" sz="quarter" idx="12"/>
          </p:nvPr>
        </p:nvSpPr>
        <p:spPr/>
        <p:txBody>
          <a:bodyPr/>
          <a:lstStyle/>
          <a:p>
            <a:fld id="{6D71AECF-E9BF-423E-9C7D-6411C012087F}" type="slidenum">
              <a:rPr lang="pt-BR" smtClean="0"/>
              <a:t>‹nº›</a:t>
            </a:fld>
            <a:endParaRPr lang="pt-BR"/>
          </a:p>
        </p:txBody>
      </p:sp>
    </p:spTree>
    <p:extLst>
      <p:ext uri="{BB962C8B-B14F-4D97-AF65-F5344CB8AC3E}">
        <p14:creationId xmlns:p14="http://schemas.microsoft.com/office/powerpoint/2010/main" val="63106128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070A9F-B052-4ACF-979F-995E5E9BB914}"/>
              </a:ext>
            </a:extLst>
          </p:cNvPr>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Conteúdo 2">
            <a:extLst>
              <a:ext uri="{FF2B5EF4-FFF2-40B4-BE49-F238E27FC236}">
                <a16:creationId xmlns:a16="http://schemas.microsoft.com/office/drawing/2014/main" id="{82608376-2724-430E-A7B7-FE6E12E09C2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a:extLst>
              <a:ext uri="{FF2B5EF4-FFF2-40B4-BE49-F238E27FC236}">
                <a16:creationId xmlns:a16="http://schemas.microsoft.com/office/drawing/2014/main" id="{3679F014-86EB-4726-A9AD-6B28DC6D2CE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6AD09813-DA52-4F56-B50C-CCBE95108EAA}"/>
              </a:ext>
            </a:extLst>
          </p:cNvPr>
          <p:cNvSpPr>
            <a:spLocks noGrp="1"/>
          </p:cNvSpPr>
          <p:nvPr>
            <p:ph type="dt" sz="half" idx="10"/>
          </p:nvPr>
        </p:nvSpPr>
        <p:spPr/>
        <p:txBody>
          <a:bodyPr/>
          <a:lstStyle/>
          <a:p>
            <a:fld id="{4CA56744-2116-4314-9B08-7F9D4176F1A6}" type="datetimeFigureOut">
              <a:rPr lang="pt-BR" smtClean="0"/>
              <a:t>20/12/2020</a:t>
            </a:fld>
            <a:endParaRPr lang="pt-BR"/>
          </a:p>
        </p:txBody>
      </p:sp>
      <p:sp>
        <p:nvSpPr>
          <p:cNvPr id="6" name="Espaço Reservado para Rodapé 5">
            <a:extLst>
              <a:ext uri="{FF2B5EF4-FFF2-40B4-BE49-F238E27FC236}">
                <a16:creationId xmlns:a16="http://schemas.microsoft.com/office/drawing/2014/main" id="{1B9199EC-6E11-4E09-A703-CC7098CB9872}"/>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7842CB84-E4E9-44B2-A49A-ABC2519177CA}"/>
              </a:ext>
            </a:extLst>
          </p:cNvPr>
          <p:cNvSpPr>
            <a:spLocks noGrp="1"/>
          </p:cNvSpPr>
          <p:nvPr>
            <p:ph type="sldNum" sz="quarter" idx="12"/>
          </p:nvPr>
        </p:nvSpPr>
        <p:spPr/>
        <p:txBody>
          <a:bodyPr/>
          <a:lstStyle/>
          <a:p>
            <a:fld id="{6D71AECF-E9BF-423E-9C7D-6411C012087F}" type="slidenum">
              <a:rPr lang="pt-BR" smtClean="0"/>
              <a:t>‹nº›</a:t>
            </a:fld>
            <a:endParaRPr lang="pt-BR"/>
          </a:p>
        </p:txBody>
      </p:sp>
    </p:spTree>
    <p:extLst>
      <p:ext uri="{BB962C8B-B14F-4D97-AF65-F5344CB8AC3E}">
        <p14:creationId xmlns:p14="http://schemas.microsoft.com/office/powerpoint/2010/main" val="39328033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548246F-8B5B-4EC8-A50A-42621FC25ABA}"/>
              </a:ext>
            </a:extLst>
          </p:cNvPr>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Imagem 2">
            <a:extLst>
              <a:ext uri="{FF2B5EF4-FFF2-40B4-BE49-F238E27FC236}">
                <a16:creationId xmlns:a16="http://schemas.microsoft.com/office/drawing/2014/main" id="{EA8AC914-13F4-489A-AA1B-9A13904CA50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t-BR"/>
          </a:p>
        </p:txBody>
      </p:sp>
      <p:sp>
        <p:nvSpPr>
          <p:cNvPr id="4" name="Espaço Reservado para Texto 3">
            <a:extLst>
              <a:ext uri="{FF2B5EF4-FFF2-40B4-BE49-F238E27FC236}">
                <a16:creationId xmlns:a16="http://schemas.microsoft.com/office/drawing/2014/main" id="{A7055B8A-8084-401A-9C8C-44A26A724C8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08140071-4B01-4E24-8501-7079A10382BD}"/>
              </a:ext>
            </a:extLst>
          </p:cNvPr>
          <p:cNvSpPr>
            <a:spLocks noGrp="1"/>
          </p:cNvSpPr>
          <p:nvPr>
            <p:ph type="dt" sz="half" idx="10"/>
          </p:nvPr>
        </p:nvSpPr>
        <p:spPr/>
        <p:txBody>
          <a:bodyPr/>
          <a:lstStyle/>
          <a:p>
            <a:fld id="{4CA56744-2116-4314-9B08-7F9D4176F1A6}" type="datetimeFigureOut">
              <a:rPr lang="pt-BR" smtClean="0"/>
              <a:t>20/12/2020</a:t>
            </a:fld>
            <a:endParaRPr lang="pt-BR"/>
          </a:p>
        </p:txBody>
      </p:sp>
      <p:sp>
        <p:nvSpPr>
          <p:cNvPr id="6" name="Espaço Reservado para Rodapé 5">
            <a:extLst>
              <a:ext uri="{FF2B5EF4-FFF2-40B4-BE49-F238E27FC236}">
                <a16:creationId xmlns:a16="http://schemas.microsoft.com/office/drawing/2014/main" id="{2A6DBB06-7859-4BA4-9BFA-1B2408C95506}"/>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5888A1AD-0553-42C3-B599-C3D58CC320FF}"/>
              </a:ext>
            </a:extLst>
          </p:cNvPr>
          <p:cNvSpPr>
            <a:spLocks noGrp="1"/>
          </p:cNvSpPr>
          <p:nvPr>
            <p:ph type="sldNum" sz="quarter" idx="12"/>
          </p:nvPr>
        </p:nvSpPr>
        <p:spPr/>
        <p:txBody>
          <a:bodyPr/>
          <a:lstStyle/>
          <a:p>
            <a:fld id="{6D71AECF-E9BF-423E-9C7D-6411C012087F}" type="slidenum">
              <a:rPr lang="pt-BR" smtClean="0"/>
              <a:t>‹nº›</a:t>
            </a:fld>
            <a:endParaRPr lang="pt-BR"/>
          </a:p>
        </p:txBody>
      </p:sp>
    </p:spTree>
    <p:extLst>
      <p:ext uri="{BB962C8B-B14F-4D97-AF65-F5344CB8AC3E}">
        <p14:creationId xmlns:p14="http://schemas.microsoft.com/office/powerpoint/2010/main" val="17992765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a:extLst>
              <a:ext uri="{FF2B5EF4-FFF2-40B4-BE49-F238E27FC236}">
                <a16:creationId xmlns:a16="http://schemas.microsoft.com/office/drawing/2014/main" id="{D67D8B2A-A340-47B0-B1A1-A8234F62FED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a:extLst>
              <a:ext uri="{FF2B5EF4-FFF2-40B4-BE49-F238E27FC236}">
                <a16:creationId xmlns:a16="http://schemas.microsoft.com/office/drawing/2014/main" id="{381A26B9-8DA7-41F0-86C2-8083CE20C86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E7A5279D-D501-4C6B-ADE1-8E6CD996C82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CA56744-2116-4314-9B08-7F9D4176F1A6}" type="datetimeFigureOut">
              <a:rPr lang="pt-BR" smtClean="0"/>
              <a:t>20/12/2020</a:t>
            </a:fld>
            <a:endParaRPr lang="pt-BR"/>
          </a:p>
        </p:txBody>
      </p:sp>
      <p:sp>
        <p:nvSpPr>
          <p:cNvPr id="5" name="Espaço Reservado para Rodapé 4">
            <a:extLst>
              <a:ext uri="{FF2B5EF4-FFF2-40B4-BE49-F238E27FC236}">
                <a16:creationId xmlns:a16="http://schemas.microsoft.com/office/drawing/2014/main" id="{D5C1361D-546C-4DC9-AEDD-E9898587EDD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t-BR"/>
          </a:p>
        </p:txBody>
      </p:sp>
      <p:sp>
        <p:nvSpPr>
          <p:cNvPr id="6" name="Espaço Reservado para Número de Slide 5">
            <a:extLst>
              <a:ext uri="{FF2B5EF4-FFF2-40B4-BE49-F238E27FC236}">
                <a16:creationId xmlns:a16="http://schemas.microsoft.com/office/drawing/2014/main" id="{804E44A4-E6B4-434D-99EC-2FC18907EE4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71AECF-E9BF-423E-9C7D-6411C012087F}" type="slidenum">
              <a:rPr lang="pt-BR" smtClean="0"/>
              <a:t>‹nº›</a:t>
            </a:fld>
            <a:endParaRPr lang="pt-BR"/>
          </a:p>
        </p:txBody>
      </p:sp>
    </p:spTree>
    <p:extLst>
      <p:ext uri="{BB962C8B-B14F-4D97-AF65-F5344CB8AC3E}">
        <p14:creationId xmlns:p14="http://schemas.microsoft.com/office/powerpoint/2010/main" val="218024704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2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17.wmf"/></Relationships>
</file>

<file path=ppt/slides/_rels/slide2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20.emf"/><Relationship Id="rId5" Type="http://schemas.openxmlformats.org/officeDocument/2006/relationships/oleObject" Target="../embeddings/oleObject2.bin"/><Relationship Id="rId4" Type="http://schemas.openxmlformats.org/officeDocument/2006/relationships/image" Target="../media/image19.emf"/></Relationships>
</file>

<file path=ppt/slides/_rels/slide2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image" Target="../media/image23.jpeg"/><Relationship Id="rId4" Type="http://schemas.openxmlformats.org/officeDocument/2006/relationships/image" Target="../media/image22.jpe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9.jpg"/><Relationship Id="rId4" Type="http://schemas.openxmlformats.org/officeDocument/2006/relationships/image" Target="../media/image8.jpeg"/></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chart" Target="../charts/chart2.xml"/><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5" descr="Résultats de recherche d'images pour « butantan »">
            <a:extLst>
              <a:ext uri="{FF2B5EF4-FFF2-40B4-BE49-F238E27FC236}">
                <a16:creationId xmlns:a16="http://schemas.microsoft.com/office/drawing/2014/main" id="{0AFCE24B-A260-4BEB-A08C-051532D89F13}"/>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079807" y="73805"/>
            <a:ext cx="1112193" cy="1208643"/>
          </a:xfrm>
          <a:prstGeom prst="rect">
            <a:avLst/>
          </a:prstGeom>
          <a:noFill/>
          <a:ln>
            <a:noFill/>
          </a:ln>
        </p:spPr>
      </p:pic>
      <p:sp>
        <p:nvSpPr>
          <p:cNvPr id="9" name="Rectangle 18">
            <a:extLst>
              <a:ext uri="{FF2B5EF4-FFF2-40B4-BE49-F238E27FC236}">
                <a16:creationId xmlns:a16="http://schemas.microsoft.com/office/drawing/2014/main" id="{58829D45-7D2B-485E-A0AD-AC9DE32FB8DE}"/>
              </a:ext>
            </a:extLst>
          </p:cNvPr>
          <p:cNvSpPr/>
          <p:nvPr/>
        </p:nvSpPr>
        <p:spPr>
          <a:xfrm>
            <a:off x="0" y="678127"/>
            <a:ext cx="8705850" cy="102923"/>
          </a:xfrm>
          <a:prstGeom prst="rect">
            <a:avLst/>
          </a:prstGeom>
          <a:gradFill flip="none" rotWithShape="1">
            <a:gsLst>
              <a:gs pos="18000">
                <a:srgbClr val="1D593B"/>
              </a:gs>
              <a:gs pos="84000">
                <a:schemeClr val="bg1"/>
              </a:gs>
              <a:gs pos="100000">
                <a:schemeClr val="bg1"/>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rgbClr val="FF0000"/>
              </a:solidFill>
            </a:endParaRPr>
          </a:p>
        </p:txBody>
      </p:sp>
      <p:grpSp>
        <p:nvGrpSpPr>
          <p:cNvPr id="19" name="Agrupar 18">
            <a:extLst>
              <a:ext uri="{FF2B5EF4-FFF2-40B4-BE49-F238E27FC236}">
                <a16:creationId xmlns:a16="http://schemas.microsoft.com/office/drawing/2014/main" id="{BA9053ED-9030-410E-ABB4-429A148646C6}"/>
              </a:ext>
            </a:extLst>
          </p:cNvPr>
          <p:cNvGrpSpPr/>
          <p:nvPr/>
        </p:nvGrpSpPr>
        <p:grpSpPr>
          <a:xfrm>
            <a:off x="8705850" y="129562"/>
            <a:ext cx="2301622" cy="916140"/>
            <a:chOff x="8705850" y="129562"/>
            <a:chExt cx="2301622" cy="916140"/>
          </a:xfrm>
        </p:grpSpPr>
        <p:grpSp>
          <p:nvGrpSpPr>
            <p:cNvPr id="16" name="Agrupar 15">
              <a:extLst>
                <a:ext uri="{FF2B5EF4-FFF2-40B4-BE49-F238E27FC236}">
                  <a16:creationId xmlns:a16="http://schemas.microsoft.com/office/drawing/2014/main" id="{7DAC65C0-6924-4990-858E-3DFD8B1F0789}"/>
                </a:ext>
              </a:extLst>
            </p:cNvPr>
            <p:cNvGrpSpPr/>
            <p:nvPr/>
          </p:nvGrpSpPr>
          <p:grpSpPr>
            <a:xfrm>
              <a:off x="8705850" y="129562"/>
              <a:ext cx="2301622" cy="916140"/>
              <a:chOff x="8705850" y="129562"/>
              <a:chExt cx="2301622" cy="916140"/>
            </a:xfrm>
          </p:grpSpPr>
          <p:grpSp>
            <p:nvGrpSpPr>
              <p:cNvPr id="8" name="Agrupar 7">
                <a:extLst>
                  <a:ext uri="{FF2B5EF4-FFF2-40B4-BE49-F238E27FC236}">
                    <a16:creationId xmlns:a16="http://schemas.microsoft.com/office/drawing/2014/main" id="{B513ADD1-21DE-4E21-9E14-DEE341656A30}"/>
                  </a:ext>
                </a:extLst>
              </p:cNvPr>
              <p:cNvGrpSpPr/>
              <p:nvPr/>
            </p:nvGrpSpPr>
            <p:grpSpPr>
              <a:xfrm>
                <a:off x="8705850" y="129562"/>
                <a:ext cx="2301622" cy="916140"/>
                <a:chOff x="8705850" y="129562"/>
                <a:chExt cx="2301622" cy="916140"/>
              </a:xfrm>
            </p:grpSpPr>
            <p:grpSp>
              <p:nvGrpSpPr>
                <p:cNvPr id="4" name="Agrupar 3">
                  <a:extLst>
                    <a:ext uri="{FF2B5EF4-FFF2-40B4-BE49-F238E27FC236}">
                      <a16:creationId xmlns:a16="http://schemas.microsoft.com/office/drawing/2014/main" id="{DB5E8726-52E8-4594-BF5B-503699251A90}"/>
                    </a:ext>
                  </a:extLst>
                </p:cNvPr>
                <p:cNvGrpSpPr/>
                <p:nvPr/>
              </p:nvGrpSpPr>
              <p:grpSpPr>
                <a:xfrm>
                  <a:off x="8705850" y="169055"/>
                  <a:ext cx="2301622" cy="876647"/>
                  <a:chOff x="8705850" y="169055"/>
                  <a:chExt cx="2301622" cy="876647"/>
                </a:xfrm>
              </p:grpSpPr>
              <p:pic>
                <p:nvPicPr>
                  <p:cNvPr id="5" name="Imagem 6" descr="Résultats de recherche d'images pour « PPGTOx »">
                    <a:extLst>
                      <a:ext uri="{FF2B5EF4-FFF2-40B4-BE49-F238E27FC236}">
                        <a16:creationId xmlns:a16="http://schemas.microsoft.com/office/drawing/2014/main" id="{AF765F5D-A208-4198-B14A-7ABB413DBC03}"/>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843739" y="169055"/>
                    <a:ext cx="2163733" cy="876647"/>
                  </a:xfrm>
                  <a:prstGeom prst="rect">
                    <a:avLst/>
                  </a:prstGeom>
                  <a:noFill/>
                  <a:ln>
                    <a:noFill/>
                  </a:ln>
                </p:spPr>
              </p:pic>
              <p:sp>
                <p:nvSpPr>
                  <p:cNvPr id="3" name="Retângulo 2">
                    <a:extLst>
                      <a:ext uri="{FF2B5EF4-FFF2-40B4-BE49-F238E27FC236}">
                        <a16:creationId xmlns:a16="http://schemas.microsoft.com/office/drawing/2014/main" id="{D70B7276-D4CA-419D-BA7B-6C2C2A6B3251}"/>
                      </a:ext>
                    </a:extLst>
                  </p:cNvPr>
                  <p:cNvSpPr/>
                  <p:nvPr/>
                </p:nvSpPr>
                <p:spPr>
                  <a:xfrm>
                    <a:off x="8705850" y="169055"/>
                    <a:ext cx="2009775" cy="27862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0" name="CaixaDeTexto 9">
                  <a:extLst>
                    <a:ext uri="{FF2B5EF4-FFF2-40B4-BE49-F238E27FC236}">
                      <a16:creationId xmlns:a16="http://schemas.microsoft.com/office/drawing/2014/main" id="{52DE982B-5A2C-445C-A01A-0C08DE5C3205}"/>
                    </a:ext>
                  </a:extLst>
                </p:cNvPr>
                <p:cNvSpPr txBox="1"/>
                <p:nvPr/>
              </p:nvSpPr>
              <p:spPr>
                <a:xfrm>
                  <a:off x="8777064" y="129562"/>
                  <a:ext cx="2100485" cy="276999"/>
                </a:xfrm>
                <a:prstGeom prst="rect">
                  <a:avLst/>
                </a:prstGeom>
                <a:noFill/>
              </p:spPr>
              <p:txBody>
                <a:bodyPr wrap="square">
                  <a:spAutoFit/>
                </a:bodyPr>
                <a:lstStyle/>
                <a:p>
                  <a:r>
                    <a:rPr lang="pt-BR" sz="1200" dirty="0">
                      <a:latin typeface="Times New Roman" panose="02020603050405020304" pitchFamily="18" charset="0"/>
                      <a:ea typeface="Tahoma" panose="020B0604030504040204" pitchFamily="34" charset="0"/>
                      <a:cs typeface="Times New Roman" panose="02020603050405020304" pitchFamily="18" charset="0"/>
                    </a:rPr>
                    <a:t>POSTGRADUATE IN</a:t>
                  </a:r>
                </a:p>
              </p:txBody>
            </p:sp>
          </p:grpSp>
          <p:sp>
            <p:nvSpPr>
              <p:cNvPr id="11" name="Retângulo 10">
                <a:extLst>
                  <a:ext uri="{FF2B5EF4-FFF2-40B4-BE49-F238E27FC236}">
                    <a16:creationId xmlns:a16="http://schemas.microsoft.com/office/drawing/2014/main" id="{BCE88492-4217-4182-911E-704DF50AC6E8}"/>
                  </a:ext>
                </a:extLst>
              </p:cNvPr>
              <p:cNvSpPr/>
              <p:nvPr/>
            </p:nvSpPr>
            <p:spPr>
              <a:xfrm>
                <a:off x="8862788" y="757556"/>
                <a:ext cx="1290861" cy="2881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pSp>
          <p:nvGrpSpPr>
            <p:cNvPr id="18" name="Agrupar 17">
              <a:extLst>
                <a:ext uri="{FF2B5EF4-FFF2-40B4-BE49-F238E27FC236}">
                  <a16:creationId xmlns:a16="http://schemas.microsoft.com/office/drawing/2014/main" id="{4769B321-6681-412D-8A7E-5066FE78DB0E}"/>
                </a:ext>
              </a:extLst>
            </p:cNvPr>
            <p:cNvGrpSpPr/>
            <p:nvPr/>
          </p:nvGrpSpPr>
          <p:grpSpPr>
            <a:xfrm>
              <a:off x="8770031" y="332065"/>
              <a:ext cx="1874247" cy="695775"/>
              <a:chOff x="8770031" y="332065"/>
              <a:chExt cx="1874247" cy="695775"/>
            </a:xfrm>
          </p:grpSpPr>
          <p:sp>
            <p:nvSpPr>
              <p:cNvPr id="13" name="CaixaDeTexto 12">
                <a:extLst>
                  <a:ext uri="{FF2B5EF4-FFF2-40B4-BE49-F238E27FC236}">
                    <a16:creationId xmlns:a16="http://schemas.microsoft.com/office/drawing/2014/main" id="{F20C007E-F9CC-4D98-8968-4BE129C1E232}"/>
                  </a:ext>
                </a:extLst>
              </p:cNvPr>
              <p:cNvSpPr txBox="1"/>
              <p:nvPr/>
            </p:nvSpPr>
            <p:spPr>
              <a:xfrm>
                <a:off x="8770031" y="720063"/>
                <a:ext cx="1838324" cy="307777"/>
              </a:xfrm>
              <a:prstGeom prst="rect">
                <a:avLst/>
              </a:prstGeom>
              <a:noFill/>
            </p:spPr>
            <p:txBody>
              <a:bodyPr wrap="square" rtlCol="0">
                <a:spAutoFit/>
              </a:bodyPr>
              <a:lstStyle/>
              <a:p>
                <a:r>
                  <a:rPr lang="pt-BR" sz="1400" dirty="0" err="1">
                    <a:latin typeface="Times New Roman" panose="02020603050405020304" pitchFamily="18" charset="0"/>
                    <a:cs typeface="Times New Roman" panose="02020603050405020304" pitchFamily="18" charset="0"/>
                  </a:rPr>
                  <a:t>Butantan</a:t>
                </a:r>
                <a:r>
                  <a:rPr lang="pt-BR" sz="1400" dirty="0">
                    <a:latin typeface="Times New Roman" panose="02020603050405020304" pitchFamily="18" charset="0"/>
                    <a:cs typeface="Times New Roman" panose="02020603050405020304" pitchFamily="18" charset="0"/>
                  </a:rPr>
                  <a:t> </a:t>
                </a:r>
                <a:r>
                  <a:rPr lang="pt-BR" sz="1400" dirty="0" err="1">
                    <a:latin typeface="Times New Roman" panose="02020603050405020304" pitchFamily="18" charset="0"/>
                    <a:cs typeface="Times New Roman" panose="02020603050405020304" pitchFamily="18" charset="0"/>
                  </a:rPr>
                  <a:t>Institute</a:t>
                </a:r>
                <a:endParaRPr lang="pt-BR" sz="1400" dirty="0">
                  <a:latin typeface="Times New Roman" panose="02020603050405020304" pitchFamily="18" charset="0"/>
                  <a:cs typeface="Times New Roman" panose="02020603050405020304" pitchFamily="18" charset="0"/>
                </a:endParaRPr>
              </a:p>
            </p:txBody>
          </p:sp>
          <p:sp>
            <p:nvSpPr>
              <p:cNvPr id="14" name="Retângulo 13">
                <a:extLst>
                  <a:ext uri="{FF2B5EF4-FFF2-40B4-BE49-F238E27FC236}">
                    <a16:creationId xmlns:a16="http://schemas.microsoft.com/office/drawing/2014/main" id="{6E434AEF-153D-4F1C-9DB6-0874F18769B0}"/>
                  </a:ext>
                </a:extLst>
              </p:cNvPr>
              <p:cNvSpPr/>
              <p:nvPr/>
            </p:nvSpPr>
            <p:spPr>
              <a:xfrm>
                <a:off x="8777064" y="459249"/>
                <a:ext cx="1605186" cy="1619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CaixaDeTexto 14">
                <a:extLst>
                  <a:ext uri="{FF2B5EF4-FFF2-40B4-BE49-F238E27FC236}">
                    <a16:creationId xmlns:a16="http://schemas.microsoft.com/office/drawing/2014/main" id="{A4583C70-EB06-4626-9A8D-A4BFA4125D34}"/>
                  </a:ext>
                </a:extLst>
              </p:cNvPr>
              <p:cNvSpPr txBox="1"/>
              <p:nvPr/>
            </p:nvSpPr>
            <p:spPr>
              <a:xfrm>
                <a:off x="8777378" y="332065"/>
                <a:ext cx="1866900" cy="338554"/>
              </a:xfrm>
              <a:prstGeom prst="rect">
                <a:avLst/>
              </a:prstGeom>
              <a:noFill/>
            </p:spPr>
            <p:txBody>
              <a:bodyPr wrap="square" rtlCol="0">
                <a:spAutoFit/>
              </a:bodyPr>
              <a:lstStyle/>
              <a:p>
                <a:r>
                  <a:rPr lang="pt-BR" sz="1600" b="1" dirty="0">
                    <a:latin typeface="Times New Roman" panose="02020603050405020304" pitchFamily="18" charset="0"/>
                    <a:cs typeface="Times New Roman" panose="02020603050405020304" pitchFamily="18" charset="0"/>
                  </a:rPr>
                  <a:t>TOXINOLOGY</a:t>
                </a:r>
              </a:p>
            </p:txBody>
          </p:sp>
        </p:grpSp>
      </p:grpSp>
      <p:sp>
        <p:nvSpPr>
          <p:cNvPr id="21" name="CaixaDeTexto 20">
            <a:extLst>
              <a:ext uri="{FF2B5EF4-FFF2-40B4-BE49-F238E27FC236}">
                <a16:creationId xmlns:a16="http://schemas.microsoft.com/office/drawing/2014/main" id="{D861D26E-8C00-4A7D-A840-14CCBD8AF866}"/>
              </a:ext>
            </a:extLst>
          </p:cNvPr>
          <p:cNvSpPr txBox="1"/>
          <p:nvPr/>
        </p:nvSpPr>
        <p:spPr>
          <a:xfrm>
            <a:off x="1026479" y="1623847"/>
            <a:ext cx="10138729" cy="1124988"/>
          </a:xfrm>
          <a:prstGeom prst="rect">
            <a:avLst/>
          </a:prstGeom>
          <a:noFill/>
        </p:spPr>
        <p:txBody>
          <a:bodyPr wrap="square">
            <a:spAutoFit/>
          </a:bodyPr>
          <a:lstStyle/>
          <a:p>
            <a:pPr algn="ctr">
              <a:lnSpc>
                <a:spcPct val="150000"/>
              </a:lnSpc>
            </a:pPr>
            <a:r>
              <a:rPr lang="en-US" sz="2400" b="0" i="0" dirty="0">
                <a:effectLst/>
                <a:latin typeface="Tahoma" panose="020B0604030504040204" pitchFamily="34" charset="0"/>
                <a:ea typeface="Tahoma" panose="020B0604030504040204" pitchFamily="34" charset="0"/>
                <a:cs typeface="Tahoma" panose="020B0604030504040204" pitchFamily="34" charset="0"/>
              </a:rPr>
              <a:t>Production of Monoclonal Antibodies (</a:t>
            </a:r>
            <a:r>
              <a:rPr lang="en-US" sz="2400" b="0" i="0" dirty="0" err="1">
                <a:effectLst/>
                <a:latin typeface="Tahoma" panose="020B0604030504040204" pitchFamily="34" charset="0"/>
                <a:ea typeface="Tahoma" panose="020B0604030504040204" pitchFamily="34" charset="0"/>
                <a:cs typeface="Tahoma" panose="020B0604030504040204" pitchFamily="34" charset="0"/>
              </a:rPr>
              <a:t>mAbs</a:t>
            </a:r>
            <a:r>
              <a:rPr lang="en-US" sz="2400" b="0" i="0" dirty="0">
                <a:effectLst/>
                <a:latin typeface="Tahoma" panose="020B0604030504040204" pitchFamily="34" charset="0"/>
                <a:ea typeface="Tahoma" panose="020B0604030504040204" pitchFamily="34" charset="0"/>
                <a:cs typeface="Tahoma" panose="020B0604030504040204" pitchFamily="34" charset="0"/>
              </a:rPr>
              <a:t>) Purified Anti-metalloprotease from the Venom of the Serpent </a:t>
            </a:r>
            <a:r>
              <a:rPr lang="en-US" sz="2400" b="0" i="1" dirty="0">
                <a:effectLst/>
                <a:latin typeface="Tahoma" panose="020B0604030504040204" pitchFamily="34" charset="0"/>
                <a:ea typeface="Tahoma" panose="020B0604030504040204" pitchFamily="34" charset="0"/>
                <a:cs typeface="Tahoma" panose="020B0604030504040204" pitchFamily="34" charset="0"/>
              </a:rPr>
              <a:t>Bitis </a:t>
            </a:r>
            <a:r>
              <a:rPr lang="en-US" sz="2400" b="0" i="1" dirty="0" err="1">
                <a:effectLst/>
                <a:latin typeface="Tahoma" panose="020B0604030504040204" pitchFamily="34" charset="0"/>
                <a:ea typeface="Tahoma" panose="020B0604030504040204" pitchFamily="34" charset="0"/>
                <a:cs typeface="Tahoma" panose="020B0604030504040204" pitchFamily="34" charset="0"/>
              </a:rPr>
              <a:t>arietans</a:t>
            </a:r>
            <a:endParaRPr lang="pt-BR" sz="2400" dirty="0">
              <a:latin typeface="Tahoma" panose="020B0604030504040204" pitchFamily="34" charset="0"/>
              <a:ea typeface="Tahoma" panose="020B0604030504040204" pitchFamily="34" charset="0"/>
              <a:cs typeface="Tahoma" panose="020B0604030504040204" pitchFamily="34" charset="0"/>
            </a:endParaRPr>
          </a:p>
        </p:txBody>
      </p:sp>
      <p:sp>
        <p:nvSpPr>
          <p:cNvPr id="23" name="CaixaDeTexto 22">
            <a:extLst>
              <a:ext uri="{FF2B5EF4-FFF2-40B4-BE49-F238E27FC236}">
                <a16:creationId xmlns:a16="http://schemas.microsoft.com/office/drawing/2014/main" id="{A19CAE16-8E35-4E8B-8A5D-23EC9AFE4422}"/>
              </a:ext>
            </a:extLst>
          </p:cNvPr>
          <p:cNvSpPr txBox="1"/>
          <p:nvPr/>
        </p:nvSpPr>
        <p:spPr>
          <a:xfrm>
            <a:off x="1738646" y="3528971"/>
            <a:ext cx="9580664" cy="1282402"/>
          </a:xfrm>
          <a:prstGeom prst="rect">
            <a:avLst/>
          </a:prstGeom>
          <a:noFill/>
        </p:spPr>
        <p:txBody>
          <a:bodyPr wrap="square">
            <a:spAutoFit/>
          </a:bodyPr>
          <a:lstStyle/>
          <a:p>
            <a:pPr algn="just">
              <a:lnSpc>
                <a:spcPct val="150000"/>
              </a:lnSpc>
            </a:pPr>
            <a:r>
              <a:rPr lang="en-US" dirty="0">
                <a:latin typeface="Tahoma" panose="020B0604030504040204" pitchFamily="34" charset="0"/>
                <a:ea typeface="Tahoma" panose="020B0604030504040204" pitchFamily="34" charset="0"/>
                <a:cs typeface="Tahoma" panose="020B0604030504040204" pitchFamily="34" charset="0"/>
              </a:rPr>
              <a:t>Ms. </a:t>
            </a:r>
            <a:r>
              <a:rPr lang="en-US" b="0" i="0" dirty="0">
                <a:effectLst/>
                <a:latin typeface="Tahoma" panose="020B0604030504040204" pitchFamily="34" charset="0"/>
                <a:ea typeface="Tahoma" panose="020B0604030504040204" pitchFamily="34" charset="0"/>
                <a:cs typeface="Tahoma" panose="020B0604030504040204" pitchFamily="34" charset="0"/>
              </a:rPr>
              <a:t>Kemily Stephanie de Godoi </a:t>
            </a:r>
          </a:p>
          <a:p>
            <a:pPr algn="just">
              <a:lnSpc>
                <a:spcPct val="150000"/>
              </a:lnSpc>
            </a:pPr>
            <a:endParaRPr lang="en-US"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r>
              <a:rPr lang="en-US" b="0" i="0" dirty="0">
                <a:effectLst/>
                <a:latin typeface="Tahoma" panose="020B0604030504040204" pitchFamily="34" charset="0"/>
                <a:ea typeface="Tahoma" panose="020B0604030504040204" pitchFamily="34" charset="0"/>
                <a:cs typeface="Tahoma" panose="020B0604030504040204" pitchFamily="34" charset="0"/>
              </a:rPr>
              <a:t>Advisor: Prof. Dr. Wilmar Dias da Silva</a:t>
            </a:r>
            <a:endParaRPr lang="pt-BR" dirty="0">
              <a:latin typeface="Tahoma" panose="020B0604030504040204" pitchFamily="34" charset="0"/>
              <a:ea typeface="Tahoma" panose="020B0604030504040204" pitchFamily="34" charset="0"/>
              <a:cs typeface="Tahoma" panose="020B0604030504040204" pitchFamily="34" charset="0"/>
            </a:endParaRPr>
          </a:p>
        </p:txBody>
      </p:sp>
      <p:sp>
        <p:nvSpPr>
          <p:cNvPr id="25" name="CaixaDeTexto 24">
            <a:extLst>
              <a:ext uri="{FF2B5EF4-FFF2-40B4-BE49-F238E27FC236}">
                <a16:creationId xmlns:a16="http://schemas.microsoft.com/office/drawing/2014/main" id="{42F1A508-273E-46F9-84E4-C8D1249A50F4}"/>
              </a:ext>
            </a:extLst>
          </p:cNvPr>
          <p:cNvSpPr txBox="1"/>
          <p:nvPr/>
        </p:nvSpPr>
        <p:spPr>
          <a:xfrm>
            <a:off x="1305512" y="5454051"/>
            <a:ext cx="9580664" cy="451406"/>
          </a:xfrm>
          <a:prstGeom prst="rect">
            <a:avLst/>
          </a:prstGeom>
          <a:noFill/>
        </p:spPr>
        <p:txBody>
          <a:bodyPr wrap="square">
            <a:spAutoFit/>
          </a:bodyPr>
          <a:lstStyle/>
          <a:p>
            <a:pPr algn="ctr">
              <a:lnSpc>
                <a:spcPct val="150000"/>
              </a:lnSpc>
            </a:pPr>
            <a:r>
              <a:rPr lang="en-US" b="0" i="0" dirty="0">
                <a:effectLst/>
                <a:latin typeface="Tahoma" panose="020B0604030504040204" pitchFamily="34" charset="0"/>
                <a:ea typeface="Tahoma" panose="020B0604030504040204" pitchFamily="34" charset="0"/>
                <a:cs typeface="Tahoma" panose="020B0604030504040204" pitchFamily="34" charset="0"/>
              </a:rPr>
              <a:t>Development and Innovation Division, Immunochemistry Laboratory</a:t>
            </a:r>
            <a:endParaRPr lang="pt-BR"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96590056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10" name="CaixaDeTexto 9">
            <a:extLst>
              <a:ext uri="{FF2B5EF4-FFF2-40B4-BE49-F238E27FC236}">
                <a16:creationId xmlns:a16="http://schemas.microsoft.com/office/drawing/2014/main" id="{041FD72C-0435-4662-A017-7A1D87C8B73B}"/>
              </a:ext>
            </a:extLst>
          </p:cNvPr>
          <p:cNvSpPr txBox="1"/>
          <p:nvPr/>
        </p:nvSpPr>
        <p:spPr>
          <a:xfrm>
            <a:off x="4452636" y="746266"/>
            <a:ext cx="3286728" cy="369332"/>
          </a:xfrm>
          <a:prstGeom prst="rect">
            <a:avLst/>
          </a:prstGeom>
          <a:noFill/>
        </p:spPr>
        <p:txBody>
          <a:bodyPr wrap="square">
            <a:spAutoFit/>
          </a:bodyPr>
          <a:lstStyle/>
          <a:p>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Preparation</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of</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peritoneal </a:t>
            </a:r>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cells</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grpSp>
        <p:nvGrpSpPr>
          <p:cNvPr id="182" name="Agrupar 181">
            <a:extLst>
              <a:ext uri="{FF2B5EF4-FFF2-40B4-BE49-F238E27FC236}">
                <a16:creationId xmlns:a16="http://schemas.microsoft.com/office/drawing/2014/main" id="{CD02D8B8-04AE-4304-85BC-5F70DA9F2FCD}"/>
              </a:ext>
            </a:extLst>
          </p:cNvPr>
          <p:cNvGrpSpPr/>
          <p:nvPr/>
        </p:nvGrpSpPr>
        <p:grpSpPr>
          <a:xfrm>
            <a:off x="1356314" y="2161807"/>
            <a:ext cx="3089434" cy="1324749"/>
            <a:chOff x="504784" y="1686700"/>
            <a:chExt cx="3089434" cy="1324749"/>
          </a:xfrm>
        </p:grpSpPr>
        <p:cxnSp>
          <p:nvCxnSpPr>
            <p:cNvPr id="8" name="Conector: Angulado 7">
              <a:extLst>
                <a:ext uri="{FF2B5EF4-FFF2-40B4-BE49-F238E27FC236}">
                  <a16:creationId xmlns:a16="http://schemas.microsoft.com/office/drawing/2014/main" id="{58B64BBE-1B8B-438E-8224-D50FFAE1079F}"/>
                </a:ext>
              </a:extLst>
            </p:cNvPr>
            <p:cNvCxnSpPr>
              <a:cxnSpLocks/>
            </p:cNvCxnSpPr>
            <p:nvPr/>
          </p:nvCxnSpPr>
          <p:spPr>
            <a:xfrm>
              <a:off x="1658895" y="1960940"/>
              <a:ext cx="741405" cy="305991"/>
            </a:xfrm>
            <a:prstGeom prst="bentConnector3">
              <a:avLst/>
            </a:prstGeom>
            <a:ln w="19050">
              <a:tailEnd type="triangle"/>
            </a:ln>
          </p:spPr>
          <p:style>
            <a:lnRef idx="1">
              <a:schemeClr val="dk1"/>
            </a:lnRef>
            <a:fillRef idx="0">
              <a:schemeClr val="dk1"/>
            </a:fillRef>
            <a:effectRef idx="0">
              <a:schemeClr val="dk1"/>
            </a:effectRef>
            <a:fontRef idx="minor">
              <a:schemeClr val="tx1"/>
            </a:fontRef>
          </p:style>
        </p:cxnSp>
        <p:grpSp>
          <p:nvGrpSpPr>
            <p:cNvPr id="179" name="Agrupar 178">
              <a:extLst>
                <a:ext uri="{FF2B5EF4-FFF2-40B4-BE49-F238E27FC236}">
                  <a16:creationId xmlns:a16="http://schemas.microsoft.com/office/drawing/2014/main" id="{DC24CF35-169B-4E83-B873-EBD2654532B5}"/>
                </a:ext>
              </a:extLst>
            </p:cNvPr>
            <p:cNvGrpSpPr/>
            <p:nvPr/>
          </p:nvGrpSpPr>
          <p:grpSpPr>
            <a:xfrm>
              <a:off x="2365493" y="1927205"/>
              <a:ext cx="1228725" cy="1041768"/>
              <a:chOff x="2365493" y="1927205"/>
              <a:chExt cx="1228725" cy="1041768"/>
            </a:xfrm>
          </p:grpSpPr>
          <p:grpSp>
            <p:nvGrpSpPr>
              <p:cNvPr id="155" name="Group 3">
                <a:extLst>
                  <a:ext uri="{FF2B5EF4-FFF2-40B4-BE49-F238E27FC236}">
                    <a16:creationId xmlns:a16="http://schemas.microsoft.com/office/drawing/2014/main" id="{C4AB1912-7FA1-4C70-A1DB-4CCBC32ED776}"/>
                  </a:ext>
                </a:extLst>
              </p:cNvPr>
              <p:cNvGrpSpPr>
                <a:grpSpLocks/>
              </p:cNvGrpSpPr>
              <p:nvPr/>
            </p:nvGrpSpPr>
            <p:grpSpPr bwMode="auto">
              <a:xfrm>
                <a:off x="2647347" y="1927205"/>
                <a:ext cx="685800" cy="608013"/>
                <a:chOff x="384" y="1920"/>
                <a:chExt cx="627" cy="557"/>
              </a:xfrm>
            </p:grpSpPr>
            <p:sp>
              <p:nvSpPr>
                <p:cNvPr id="156" name="Freeform 4">
                  <a:extLst>
                    <a:ext uri="{FF2B5EF4-FFF2-40B4-BE49-F238E27FC236}">
                      <a16:creationId xmlns:a16="http://schemas.microsoft.com/office/drawing/2014/main" id="{3D5702FE-A1D2-4B1E-8113-DD3032FC4EC0}"/>
                    </a:ext>
                  </a:extLst>
                </p:cNvPr>
                <p:cNvSpPr>
                  <a:spLocks/>
                </p:cNvSpPr>
                <p:nvPr/>
              </p:nvSpPr>
              <p:spPr bwMode="auto">
                <a:xfrm>
                  <a:off x="384" y="1920"/>
                  <a:ext cx="627" cy="557"/>
                </a:xfrm>
                <a:custGeom>
                  <a:avLst/>
                  <a:gdLst>
                    <a:gd name="T0" fmla="*/ 196 w 814"/>
                    <a:gd name="T1" fmla="*/ 4 h 678"/>
                    <a:gd name="T2" fmla="*/ 250 w 814"/>
                    <a:gd name="T3" fmla="*/ 2 h 678"/>
                    <a:gd name="T4" fmla="*/ 301 w 814"/>
                    <a:gd name="T5" fmla="*/ 9 h 678"/>
                    <a:gd name="T6" fmla="*/ 355 w 814"/>
                    <a:gd name="T7" fmla="*/ 88 h 678"/>
                    <a:gd name="T8" fmla="*/ 368 w 814"/>
                    <a:gd name="T9" fmla="*/ 166 h 678"/>
                    <a:gd name="T10" fmla="*/ 360 w 814"/>
                    <a:gd name="T11" fmla="*/ 232 h 678"/>
                    <a:gd name="T12" fmla="*/ 286 w 814"/>
                    <a:gd name="T13" fmla="*/ 290 h 678"/>
                    <a:gd name="T14" fmla="*/ 187 w 814"/>
                    <a:gd name="T15" fmla="*/ 348 h 678"/>
                    <a:gd name="T16" fmla="*/ 164 w 814"/>
                    <a:gd name="T17" fmla="*/ 361 h 678"/>
                    <a:gd name="T18" fmla="*/ 140 w 814"/>
                    <a:gd name="T19" fmla="*/ 372 h 678"/>
                    <a:gd name="T20" fmla="*/ 86 w 814"/>
                    <a:gd name="T21" fmla="*/ 369 h 678"/>
                    <a:gd name="T22" fmla="*/ 9 w 814"/>
                    <a:gd name="T23" fmla="*/ 301 h 678"/>
                    <a:gd name="T24" fmla="*/ 2 w 814"/>
                    <a:gd name="T25" fmla="*/ 232 h 678"/>
                    <a:gd name="T26" fmla="*/ 18 w 814"/>
                    <a:gd name="T27" fmla="*/ 171 h 678"/>
                    <a:gd name="T28" fmla="*/ 53 w 814"/>
                    <a:gd name="T29" fmla="*/ 122 h 678"/>
                    <a:gd name="T30" fmla="*/ 105 w 814"/>
                    <a:gd name="T31" fmla="*/ 79 h 678"/>
                    <a:gd name="T32" fmla="*/ 146 w 814"/>
                    <a:gd name="T33" fmla="*/ 30 h 678"/>
                    <a:gd name="T34" fmla="*/ 196 w 814"/>
                    <a:gd name="T35" fmla="*/ 4 h 6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4" h="678">
                      <a:moveTo>
                        <a:pt x="428" y="7"/>
                      </a:moveTo>
                      <a:cubicBezTo>
                        <a:pt x="467" y="2"/>
                        <a:pt x="507" y="3"/>
                        <a:pt x="547" y="4"/>
                      </a:cubicBezTo>
                      <a:cubicBezTo>
                        <a:pt x="585" y="5"/>
                        <a:pt x="625" y="0"/>
                        <a:pt x="660" y="16"/>
                      </a:cubicBezTo>
                      <a:cubicBezTo>
                        <a:pt x="718" y="44"/>
                        <a:pt x="748" y="104"/>
                        <a:pt x="776" y="158"/>
                      </a:cubicBezTo>
                      <a:cubicBezTo>
                        <a:pt x="800" y="206"/>
                        <a:pt x="805" y="248"/>
                        <a:pt x="806" y="300"/>
                      </a:cubicBezTo>
                      <a:cubicBezTo>
                        <a:pt x="806" y="342"/>
                        <a:pt x="814" y="380"/>
                        <a:pt x="788" y="417"/>
                      </a:cubicBezTo>
                      <a:cubicBezTo>
                        <a:pt x="749" y="473"/>
                        <a:pt x="687" y="500"/>
                        <a:pt x="625" y="524"/>
                      </a:cubicBezTo>
                      <a:cubicBezTo>
                        <a:pt x="549" y="550"/>
                        <a:pt x="480" y="590"/>
                        <a:pt x="410" y="628"/>
                      </a:cubicBezTo>
                      <a:cubicBezTo>
                        <a:pt x="393" y="637"/>
                        <a:pt x="376" y="644"/>
                        <a:pt x="358" y="651"/>
                      </a:cubicBezTo>
                      <a:cubicBezTo>
                        <a:pt x="341" y="657"/>
                        <a:pt x="324" y="670"/>
                        <a:pt x="307" y="672"/>
                      </a:cubicBezTo>
                      <a:cubicBezTo>
                        <a:pt x="268" y="678"/>
                        <a:pt x="228" y="676"/>
                        <a:pt x="190" y="666"/>
                      </a:cubicBezTo>
                      <a:cubicBezTo>
                        <a:pt x="125" y="651"/>
                        <a:pt x="47" y="608"/>
                        <a:pt x="21" y="543"/>
                      </a:cubicBezTo>
                      <a:cubicBezTo>
                        <a:pt x="5" y="504"/>
                        <a:pt x="6" y="460"/>
                        <a:pt x="3" y="419"/>
                      </a:cubicBezTo>
                      <a:cubicBezTo>
                        <a:pt x="0" y="378"/>
                        <a:pt x="18" y="342"/>
                        <a:pt x="40" y="308"/>
                      </a:cubicBezTo>
                      <a:cubicBezTo>
                        <a:pt x="62" y="275"/>
                        <a:pt x="85" y="245"/>
                        <a:pt x="117" y="220"/>
                      </a:cubicBezTo>
                      <a:cubicBezTo>
                        <a:pt x="152" y="192"/>
                        <a:pt x="193" y="171"/>
                        <a:pt x="229" y="143"/>
                      </a:cubicBezTo>
                      <a:cubicBezTo>
                        <a:pt x="262" y="117"/>
                        <a:pt x="286" y="83"/>
                        <a:pt x="318" y="55"/>
                      </a:cubicBezTo>
                      <a:cubicBezTo>
                        <a:pt x="349" y="28"/>
                        <a:pt x="387" y="11"/>
                        <a:pt x="428" y="7"/>
                      </a:cubicBezTo>
                    </a:path>
                  </a:pathLst>
                </a:custGeom>
                <a:solidFill>
                  <a:srgbClr val="F3E85E"/>
                </a:solidFill>
                <a:ln w="4763" cap="flat">
                  <a:solidFill>
                    <a:srgbClr val="343434"/>
                  </a:solidFill>
                  <a:prstDash val="solid"/>
                  <a:miter lim="800000"/>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 name="Freeform 5">
                  <a:extLst>
                    <a:ext uri="{FF2B5EF4-FFF2-40B4-BE49-F238E27FC236}">
                      <a16:creationId xmlns:a16="http://schemas.microsoft.com/office/drawing/2014/main" id="{8B027003-1880-44F5-8C20-B07EF8BE88E3}"/>
                    </a:ext>
                  </a:extLst>
                </p:cNvPr>
                <p:cNvSpPr>
                  <a:spLocks/>
                </p:cNvSpPr>
                <p:nvPr/>
              </p:nvSpPr>
              <p:spPr bwMode="auto">
                <a:xfrm>
                  <a:off x="384" y="1920"/>
                  <a:ext cx="627" cy="557"/>
                </a:xfrm>
                <a:custGeom>
                  <a:avLst/>
                  <a:gdLst>
                    <a:gd name="T0" fmla="*/ 196 w 814"/>
                    <a:gd name="T1" fmla="*/ 4 h 678"/>
                    <a:gd name="T2" fmla="*/ 250 w 814"/>
                    <a:gd name="T3" fmla="*/ 2 h 678"/>
                    <a:gd name="T4" fmla="*/ 301 w 814"/>
                    <a:gd name="T5" fmla="*/ 9 h 678"/>
                    <a:gd name="T6" fmla="*/ 355 w 814"/>
                    <a:gd name="T7" fmla="*/ 88 h 678"/>
                    <a:gd name="T8" fmla="*/ 368 w 814"/>
                    <a:gd name="T9" fmla="*/ 166 h 678"/>
                    <a:gd name="T10" fmla="*/ 360 w 814"/>
                    <a:gd name="T11" fmla="*/ 232 h 678"/>
                    <a:gd name="T12" fmla="*/ 286 w 814"/>
                    <a:gd name="T13" fmla="*/ 290 h 678"/>
                    <a:gd name="T14" fmla="*/ 187 w 814"/>
                    <a:gd name="T15" fmla="*/ 348 h 678"/>
                    <a:gd name="T16" fmla="*/ 164 w 814"/>
                    <a:gd name="T17" fmla="*/ 361 h 678"/>
                    <a:gd name="T18" fmla="*/ 140 w 814"/>
                    <a:gd name="T19" fmla="*/ 372 h 678"/>
                    <a:gd name="T20" fmla="*/ 86 w 814"/>
                    <a:gd name="T21" fmla="*/ 369 h 678"/>
                    <a:gd name="T22" fmla="*/ 9 w 814"/>
                    <a:gd name="T23" fmla="*/ 301 h 678"/>
                    <a:gd name="T24" fmla="*/ 2 w 814"/>
                    <a:gd name="T25" fmla="*/ 232 h 678"/>
                    <a:gd name="T26" fmla="*/ 18 w 814"/>
                    <a:gd name="T27" fmla="*/ 171 h 678"/>
                    <a:gd name="T28" fmla="*/ 53 w 814"/>
                    <a:gd name="T29" fmla="*/ 122 h 678"/>
                    <a:gd name="T30" fmla="*/ 105 w 814"/>
                    <a:gd name="T31" fmla="*/ 79 h 678"/>
                    <a:gd name="T32" fmla="*/ 146 w 814"/>
                    <a:gd name="T33" fmla="*/ 30 h 678"/>
                    <a:gd name="T34" fmla="*/ 196 w 814"/>
                    <a:gd name="T35" fmla="*/ 4 h 6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4" h="678">
                      <a:moveTo>
                        <a:pt x="428" y="7"/>
                      </a:moveTo>
                      <a:cubicBezTo>
                        <a:pt x="467" y="2"/>
                        <a:pt x="507" y="3"/>
                        <a:pt x="547" y="4"/>
                      </a:cubicBezTo>
                      <a:cubicBezTo>
                        <a:pt x="585" y="5"/>
                        <a:pt x="625" y="0"/>
                        <a:pt x="660" y="16"/>
                      </a:cubicBezTo>
                      <a:cubicBezTo>
                        <a:pt x="718" y="44"/>
                        <a:pt x="748" y="104"/>
                        <a:pt x="776" y="158"/>
                      </a:cubicBezTo>
                      <a:cubicBezTo>
                        <a:pt x="800" y="206"/>
                        <a:pt x="805" y="248"/>
                        <a:pt x="806" y="300"/>
                      </a:cubicBezTo>
                      <a:cubicBezTo>
                        <a:pt x="806" y="342"/>
                        <a:pt x="814" y="380"/>
                        <a:pt x="788" y="417"/>
                      </a:cubicBezTo>
                      <a:cubicBezTo>
                        <a:pt x="749" y="473"/>
                        <a:pt x="687" y="500"/>
                        <a:pt x="625" y="524"/>
                      </a:cubicBezTo>
                      <a:cubicBezTo>
                        <a:pt x="549" y="550"/>
                        <a:pt x="480" y="590"/>
                        <a:pt x="410" y="628"/>
                      </a:cubicBezTo>
                      <a:cubicBezTo>
                        <a:pt x="393" y="637"/>
                        <a:pt x="376" y="644"/>
                        <a:pt x="358" y="651"/>
                      </a:cubicBezTo>
                      <a:cubicBezTo>
                        <a:pt x="341" y="657"/>
                        <a:pt x="324" y="670"/>
                        <a:pt x="307" y="672"/>
                      </a:cubicBezTo>
                      <a:cubicBezTo>
                        <a:pt x="268" y="678"/>
                        <a:pt x="228" y="676"/>
                        <a:pt x="190" y="666"/>
                      </a:cubicBezTo>
                      <a:cubicBezTo>
                        <a:pt x="125" y="651"/>
                        <a:pt x="47" y="608"/>
                        <a:pt x="21" y="543"/>
                      </a:cubicBezTo>
                      <a:cubicBezTo>
                        <a:pt x="5" y="504"/>
                        <a:pt x="6" y="460"/>
                        <a:pt x="3" y="419"/>
                      </a:cubicBezTo>
                      <a:cubicBezTo>
                        <a:pt x="0" y="378"/>
                        <a:pt x="18" y="342"/>
                        <a:pt x="40" y="308"/>
                      </a:cubicBezTo>
                      <a:cubicBezTo>
                        <a:pt x="62" y="275"/>
                        <a:pt x="85" y="245"/>
                        <a:pt x="117" y="220"/>
                      </a:cubicBezTo>
                      <a:cubicBezTo>
                        <a:pt x="152" y="192"/>
                        <a:pt x="193" y="171"/>
                        <a:pt x="229" y="143"/>
                      </a:cubicBezTo>
                      <a:cubicBezTo>
                        <a:pt x="262" y="117"/>
                        <a:pt x="286" y="83"/>
                        <a:pt x="318" y="55"/>
                      </a:cubicBezTo>
                      <a:cubicBezTo>
                        <a:pt x="349" y="28"/>
                        <a:pt x="387" y="11"/>
                        <a:pt x="428" y="7"/>
                      </a:cubicBezTo>
                    </a:path>
                  </a:pathLst>
                </a:custGeom>
                <a:noFill/>
                <a:ln w="4763" cap="flat">
                  <a:solidFill>
                    <a:srgbClr val="343434"/>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 name="Freeform 6">
                  <a:extLst>
                    <a:ext uri="{FF2B5EF4-FFF2-40B4-BE49-F238E27FC236}">
                      <a16:creationId xmlns:a16="http://schemas.microsoft.com/office/drawing/2014/main" id="{63657884-8D3C-402F-A112-13EBED0262E5}"/>
                    </a:ext>
                  </a:extLst>
                </p:cNvPr>
                <p:cNvSpPr>
                  <a:spLocks/>
                </p:cNvSpPr>
                <p:nvPr/>
              </p:nvSpPr>
              <p:spPr bwMode="auto">
                <a:xfrm>
                  <a:off x="550" y="1982"/>
                  <a:ext cx="305" cy="373"/>
                </a:xfrm>
                <a:custGeom>
                  <a:avLst/>
                  <a:gdLst>
                    <a:gd name="T0" fmla="*/ 100 w 396"/>
                    <a:gd name="T1" fmla="*/ 4 h 453"/>
                    <a:gd name="T2" fmla="*/ 170 w 396"/>
                    <a:gd name="T3" fmla="*/ 40 h 453"/>
                    <a:gd name="T4" fmla="*/ 156 w 396"/>
                    <a:gd name="T5" fmla="*/ 148 h 453"/>
                    <a:gd name="T6" fmla="*/ 65 w 396"/>
                    <a:gd name="T7" fmla="*/ 245 h 453"/>
                    <a:gd name="T8" fmla="*/ 12 w 396"/>
                    <a:gd name="T9" fmla="*/ 207 h 453"/>
                    <a:gd name="T10" fmla="*/ 2 w 396"/>
                    <a:gd name="T11" fmla="*/ 161 h 453"/>
                    <a:gd name="T12" fmla="*/ 14 w 396"/>
                    <a:gd name="T13" fmla="*/ 106 h 453"/>
                    <a:gd name="T14" fmla="*/ 42 w 396"/>
                    <a:gd name="T15" fmla="*/ 52 h 453"/>
                    <a:gd name="T16" fmla="*/ 66 w 396"/>
                    <a:gd name="T17" fmla="*/ 25 h 453"/>
                    <a:gd name="T18" fmla="*/ 100 w 396"/>
                    <a:gd name="T19" fmla="*/ 4 h 4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6" h="453">
                      <a:moveTo>
                        <a:pt x="219" y="7"/>
                      </a:moveTo>
                      <a:cubicBezTo>
                        <a:pt x="279" y="0"/>
                        <a:pt x="346" y="7"/>
                        <a:pt x="372" y="71"/>
                      </a:cubicBezTo>
                      <a:cubicBezTo>
                        <a:pt x="396" y="129"/>
                        <a:pt x="360" y="209"/>
                        <a:pt x="343" y="266"/>
                      </a:cubicBezTo>
                      <a:cubicBezTo>
                        <a:pt x="315" y="363"/>
                        <a:pt x="258" y="453"/>
                        <a:pt x="144" y="440"/>
                      </a:cubicBezTo>
                      <a:cubicBezTo>
                        <a:pt x="94" y="434"/>
                        <a:pt x="53" y="412"/>
                        <a:pt x="25" y="371"/>
                      </a:cubicBezTo>
                      <a:cubicBezTo>
                        <a:pt x="9" y="348"/>
                        <a:pt x="5" y="315"/>
                        <a:pt x="3" y="288"/>
                      </a:cubicBezTo>
                      <a:cubicBezTo>
                        <a:pt x="0" y="254"/>
                        <a:pt x="16" y="221"/>
                        <a:pt x="30" y="191"/>
                      </a:cubicBezTo>
                      <a:cubicBezTo>
                        <a:pt x="47" y="156"/>
                        <a:pt x="71" y="126"/>
                        <a:pt x="94" y="94"/>
                      </a:cubicBezTo>
                      <a:cubicBezTo>
                        <a:pt x="108" y="75"/>
                        <a:pt x="126" y="59"/>
                        <a:pt x="145" y="45"/>
                      </a:cubicBezTo>
                      <a:cubicBezTo>
                        <a:pt x="164" y="31"/>
                        <a:pt x="195" y="9"/>
                        <a:pt x="219" y="7"/>
                      </a:cubicBezTo>
                    </a:path>
                  </a:pathLst>
                </a:custGeom>
                <a:solidFill>
                  <a:srgbClr val="F7E4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 name="Freeform 7">
                  <a:extLst>
                    <a:ext uri="{FF2B5EF4-FFF2-40B4-BE49-F238E27FC236}">
                      <a16:creationId xmlns:a16="http://schemas.microsoft.com/office/drawing/2014/main" id="{3B1941E9-F578-44D4-857B-756ED39C0A5E}"/>
                    </a:ext>
                  </a:extLst>
                </p:cNvPr>
                <p:cNvSpPr>
                  <a:spLocks/>
                </p:cNvSpPr>
                <p:nvPr/>
              </p:nvSpPr>
              <p:spPr bwMode="auto">
                <a:xfrm>
                  <a:off x="535" y="1979"/>
                  <a:ext cx="306" cy="372"/>
                </a:xfrm>
                <a:custGeom>
                  <a:avLst/>
                  <a:gdLst>
                    <a:gd name="T0" fmla="*/ 101 w 397"/>
                    <a:gd name="T1" fmla="*/ 3 h 452"/>
                    <a:gd name="T2" fmla="*/ 170 w 397"/>
                    <a:gd name="T3" fmla="*/ 40 h 452"/>
                    <a:gd name="T4" fmla="*/ 157 w 397"/>
                    <a:gd name="T5" fmla="*/ 147 h 452"/>
                    <a:gd name="T6" fmla="*/ 66 w 397"/>
                    <a:gd name="T7" fmla="*/ 244 h 452"/>
                    <a:gd name="T8" fmla="*/ 12 w 397"/>
                    <a:gd name="T9" fmla="*/ 207 h 452"/>
                    <a:gd name="T10" fmla="*/ 2 w 397"/>
                    <a:gd name="T11" fmla="*/ 160 h 452"/>
                    <a:gd name="T12" fmla="*/ 14 w 397"/>
                    <a:gd name="T13" fmla="*/ 105 h 452"/>
                    <a:gd name="T14" fmla="*/ 43 w 397"/>
                    <a:gd name="T15" fmla="*/ 52 h 452"/>
                    <a:gd name="T16" fmla="*/ 67 w 397"/>
                    <a:gd name="T17" fmla="*/ 25 h 452"/>
                    <a:gd name="T18" fmla="*/ 101 w 397"/>
                    <a:gd name="T19" fmla="*/ 3 h 4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7" h="452">
                      <a:moveTo>
                        <a:pt x="220" y="6"/>
                      </a:moveTo>
                      <a:cubicBezTo>
                        <a:pt x="279" y="0"/>
                        <a:pt x="347" y="7"/>
                        <a:pt x="372" y="70"/>
                      </a:cubicBezTo>
                      <a:cubicBezTo>
                        <a:pt x="397" y="129"/>
                        <a:pt x="361" y="208"/>
                        <a:pt x="344" y="265"/>
                      </a:cubicBezTo>
                      <a:cubicBezTo>
                        <a:pt x="315" y="362"/>
                        <a:pt x="258" y="452"/>
                        <a:pt x="145" y="439"/>
                      </a:cubicBezTo>
                      <a:cubicBezTo>
                        <a:pt x="94" y="433"/>
                        <a:pt x="54" y="412"/>
                        <a:pt x="25" y="370"/>
                      </a:cubicBezTo>
                      <a:cubicBezTo>
                        <a:pt x="10" y="347"/>
                        <a:pt x="6" y="315"/>
                        <a:pt x="3" y="288"/>
                      </a:cubicBezTo>
                      <a:cubicBezTo>
                        <a:pt x="0" y="253"/>
                        <a:pt x="16" y="221"/>
                        <a:pt x="31" y="190"/>
                      </a:cubicBezTo>
                      <a:cubicBezTo>
                        <a:pt x="47" y="155"/>
                        <a:pt x="72" y="125"/>
                        <a:pt x="95" y="94"/>
                      </a:cubicBezTo>
                      <a:cubicBezTo>
                        <a:pt x="109" y="75"/>
                        <a:pt x="127" y="58"/>
                        <a:pt x="146" y="44"/>
                      </a:cubicBezTo>
                      <a:cubicBezTo>
                        <a:pt x="165" y="30"/>
                        <a:pt x="196" y="9"/>
                        <a:pt x="220" y="6"/>
                      </a:cubicBezTo>
                    </a:path>
                  </a:pathLst>
                </a:custGeom>
                <a:solidFill>
                  <a:srgbClr val="F6AA3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 name="Freeform 8">
                  <a:extLst>
                    <a:ext uri="{FF2B5EF4-FFF2-40B4-BE49-F238E27FC236}">
                      <a16:creationId xmlns:a16="http://schemas.microsoft.com/office/drawing/2014/main" id="{DFA2B618-E83A-4043-AAC8-0885A822410D}"/>
                    </a:ext>
                  </a:extLst>
                </p:cNvPr>
                <p:cNvSpPr>
                  <a:spLocks/>
                </p:cNvSpPr>
                <p:nvPr/>
              </p:nvSpPr>
              <p:spPr bwMode="auto">
                <a:xfrm>
                  <a:off x="550" y="2069"/>
                  <a:ext cx="209" cy="269"/>
                </a:xfrm>
                <a:custGeom>
                  <a:avLst/>
                  <a:gdLst>
                    <a:gd name="T0" fmla="*/ 28 w 272"/>
                    <a:gd name="T1" fmla="*/ 15 h 328"/>
                    <a:gd name="T2" fmla="*/ 8 w 272"/>
                    <a:gd name="T3" fmla="*/ 62 h 328"/>
                    <a:gd name="T4" fmla="*/ 5 w 272"/>
                    <a:gd name="T5" fmla="*/ 124 h 328"/>
                    <a:gd name="T6" fmla="*/ 49 w 272"/>
                    <a:gd name="T7" fmla="*/ 176 h 328"/>
                    <a:gd name="T8" fmla="*/ 114 w 272"/>
                    <a:gd name="T9" fmla="*/ 144 h 328"/>
                    <a:gd name="T10" fmla="*/ 95 w 272"/>
                    <a:gd name="T11" fmla="*/ 88 h 328"/>
                    <a:gd name="T12" fmla="*/ 71 w 272"/>
                    <a:gd name="T13" fmla="*/ 71 h 328"/>
                    <a:gd name="T14" fmla="*/ 61 w 272"/>
                    <a:gd name="T15" fmla="*/ 42 h 328"/>
                    <a:gd name="T16" fmla="*/ 50 w 272"/>
                    <a:gd name="T17" fmla="*/ 4 h 328"/>
                    <a:gd name="T18" fmla="*/ 27 w 272"/>
                    <a:gd name="T19" fmla="*/ 15 h 3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2" h="328">
                      <a:moveTo>
                        <a:pt x="61" y="27"/>
                      </a:moveTo>
                      <a:cubicBezTo>
                        <a:pt x="37" y="45"/>
                        <a:pt x="26" y="84"/>
                        <a:pt x="17" y="112"/>
                      </a:cubicBezTo>
                      <a:cubicBezTo>
                        <a:pt x="5" y="147"/>
                        <a:pt x="0" y="188"/>
                        <a:pt x="11" y="224"/>
                      </a:cubicBezTo>
                      <a:cubicBezTo>
                        <a:pt x="24" y="267"/>
                        <a:pt x="63" y="309"/>
                        <a:pt x="108" y="318"/>
                      </a:cubicBezTo>
                      <a:cubicBezTo>
                        <a:pt x="151" y="328"/>
                        <a:pt x="233" y="305"/>
                        <a:pt x="252" y="262"/>
                      </a:cubicBezTo>
                      <a:cubicBezTo>
                        <a:pt x="272" y="215"/>
                        <a:pt x="254" y="180"/>
                        <a:pt x="211" y="158"/>
                      </a:cubicBezTo>
                      <a:cubicBezTo>
                        <a:pt x="193" y="149"/>
                        <a:pt x="173" y="143"/>
                        <a:pt x="158" y="129"/>
                      </a:cubicBezTo>
                      <a:cubicBezTo>
                        <a:pt x="143" y="114"/>
                        <a:pt x="138" y="95"/>
                        <a:pt x="135" y="75"/>
                      </a:cubicBezTo>
                      <a:cubicBezTo>
                        <a:pt x="131" y="53"/>
                        <a:pt x="134" y="17"/>
                        <a:pt x="109" y="7"/>
                      </a:cubicBezTo>
                      <a:cubicBezTo>
                        <a:pt x="88" y="0"/>
                        <a:pt x="74" y="19"/>
                        <a:pt x="58" y="27"/>
                      </a:cubicBezTo>
                    </a:path>
                  </a:pathLst>
                </a:custGeom>
                <a:solidFill>
                  <a:srgbClr val="F9C13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dirty="0"/>
                </a:p>
              </p:txBody>
            </p:sp>
            <p:sp>
              <p:nvSpPr>
                <p:cNvPr id="161" name="Freeform 9">
                  <a:extLst>
                    <a:ext uri="{FF2B5EF4-FFF2-40B4-BE49-F238E27FC236}">
                      <a16:creationId xmlns:a16="http://schemas.microsoft.com/office/drawing/2014/main" id="{CDDC2B61-84FE-4983-993D-F0608DB4B6FA}"/>
                    </a:ext>
                  </a:extLst>
                </p:cNvPr>
                <p:cNvSpPr>
                  <a:spLocks/>
                </p:cNvSpPr>
                <p:nvPr/>
              </p:nvSpPr>
              <p:spPr bwMode="auto">
                <a:xfrm>
                  <a:off x="762" y="1992"/>
                  <a:ext cx="56" cy="212"/>
                </a:xfrm>
                <a:custGeom>
                  <a:avLst/>
                  <a:gdLst>
                    <a:gd name="T0" fmla="*/ 0 w 72"/>
                    <a:gd name="T1" fmla="*/ 5 h 258"/>
                    <a:gd name="T2" fmla="*/ 31 w 72"/>
                    <a:gd name="T3" fmla="*/ 44 h 258"/>
                    <a:gd name="T4" fmla="*/ 28 w 72"/>
                    <a:gd name="T5" fmla="*/ 85 h 258"/>
                    <a:gd name="T6" fmla="*/ 14 w 72"/>
                    <a:gd name="T7" fmla="*/ 143 h 258"/>
                    <a:gd name="T8" fmla="*/ 22 w 72"/>
                    <a:gd name="T9" fmla="*/ 93 h 258"/>
                    <a:gd name="T10" fmla="*/ 24 w 72"/>
                    <a:gd name="T11" fmla="*/ 52 h 258"/>
                    <a:gd name="T12" fmla="*/ 2 w 72"/>
                    <a:gd name="T13" fmla="*/ 6 h 2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2" h="258">
                      <a:moveTo>
                        <a:pt x="0" y="9"/>
                      </a:moveTo>
                      <a:cubicBezTo>
                        <a:pt x="28" y="0"/>
                        <a:pt x="62" y="56"/>
                        <a:pt x="67" y="80"/>
                      </a:cubicBezTo>
                      <a:cubicBezTo>
                        <a:pt x="72" y="103"/>
                        <a:pt x="65" y="131"/>
                        <a:pt x="59" y="154"/>
                      </a:cubicBezTo>
                      <a:cubicBezTo>
                        <a:pt x="52" y="189"/>
                        <a:pt x="43" y="225"/>
                        <a:pt x="29" y="258"/>
                      </a:cubicBezTo>
                      <a:cubicBezTo>
                        <a:pt x="28" y="229"/>
                        <a:pt x="42" y="196"/>
                        <a:pt x="46" y="167"/>
                      </a:cubicBezTo>
                      <a:cubicBezTo>
                        <a:pt x="50" y="143"/>
                        <a:pt x="53" y="118"/>
                        <a:pt x="51" y="94"/>
                      </a:cubicBezTo>
                      <a:cubicBezTo>
                        <a:pt x="47" y="59"/>
                        <a:pt x="36" y="27"/>
                        <a:pt x="4" y="11"/>
                      </a:cubicBezTo>
                    </a:path>
                  </a:pathLst>
                </a:custGeom>
                <a:solidFill>
                  <a:srgbClr val="EF853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 name="Freeform 10">
                  <a:extLst>
                    <a:ext uri="{FF2B5EF4-FFF2-40B4-BE49-F238E27FC236}">
                      <a16:creationId xmlns:a16="http://schemas.microsoft.com/office/drawing/2014/main" id="{75A12342-B240-49D1-9C53-6615A4BEFC6B}"/>
                    </a:ext>
                  </a:extLst>
                </p:cNvPr>
                <p:cNvSpPr>
                  <a:spLocks/>
                </p:cNvSpPr>
                <p:nvPr/>
              </p:nvSpPr>
              <p:spPr bwMode="auto">
                <a:xfrm>
                  <a:off x="641" y="2226"/>
                  <a:ext cx="129" cy="106"/>
                </a:xfrm>
                <a:custGeom>
                  <a:avLst/>
                  <a:gdLst>
                    <a:gd name="T0" fmla="*/ 77 w 167"/>
                    <a:gd name="T1" fmla="*/ 0 h 128"/>
                    <a:gd name="T2" fmla="*/ 49 w 167"/>
                    <a:gd name="T3" fmla="*/ 49 h 128"/>
                    <a:gd name="T4" fmla="*/ 0 w 167"/>
                    <a:gd name="T5" fmla="*/ 66 h 128"/>
                    <a:gd name="T6" fmla="*/ 25 w 167"/>
                    <a:gd name="T7" fmla="*/ 65 h 128"/>
                    <a:gd name="T8" fmla="*/ 48 w 167"/>
                    <a:gd name="T9" fmla="*/ 56 h 128"/>
                    <a:gd name="T10" fmla="*/ 66 w 167"/>
                    <a:gd name="T11" fmla="*/ 37 h 128"/>
                    <a:gd name="T12" fmla="*/ 76 w 167"/>
                    <a:gd name="T13" fmla="*/ 8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7" h="128">
                      <a:moveTo>
                        <a:pt x="167" y="0"/>
                      </a:moveTo>
                      <a:cubicBezTo>
                        <a:pt x="160" y="30"/>
                        <a:pt x="131" y="68"/>
                        <a:pt x="106" y="86"/>
                      </a:cubicBezTo>
                      <a:cubicBezTo>
                        <a:pt x="79" y="105"/>
                        <a:pt x="32" y="125"/>
                        <a:pt x="0" y="117"/>
                      </a:cubicBezTo>
                      <a:cubicBezTo>
                        <a:pt x="17" y="128"/>
                        <a:pt x="37" y="119"/>
                        <a:pt x="54" y="114"/>
                      </a:cubicBezTo>
                      <a:cubicBezTo>
                        <a:pt x="72" y="108"/>
                        <a:pt x="88" y="108"/>
                        <a:pt x="104" y="99"/>
                      </a:cubicBezTo>
                      <a:cubicBezTo>
                        <a:pt x="120" y="91"/>
                        <a:pt x="132" y="80"/>
                        <a:pt x="142" y="65"/>
                      </a:cubicBezTo>
                      <a:cubicBezTo>
                        <a:pt x="153" y="49"/>
                        <a:pt x="156" y="29"/>
                        <a:pt x="164" y="14"/>
                      </a:cubicBezTo>
                    </a:path>
                  </a:pathLst>
                </a:custGeom>
                <a:solidFill>
                  <a:srgbClr val="EF853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 name="Freeform 11">
                  <a:extLst>
                    <a:ext uri="{FF2B5EF4-FFF2-40B4-BE49-F238E27FC236}">
                      <a16:creationId xmlns:a16="http://schemas.microsoft.com/office/drawing/2014/main" id="{6B2CDA50-0BDB-451E-B1F8-C5B06855240D}"/>
                    </a:ext>
                  </a:extLst>
                </p:cNvPr>
                <p:cNvSpPr>
                  <a:spLocks/>
                </p:cNvSpPr>
                <p:nvPr/>
              </p:nvSpPr>
              <p:spPr bwMode="auto">
                <a:xfrm>
                  <a:off x="670" y="1996"/>
                  <a:ext cx="112" cy="57"/>
                </a:xfrm>
                <a:custGeom>
                  <a:avLst/>
                  <a:gdLst>
                    <a:gd name="T0" fmla="*/ 2 w 146"/>
                    <a:gd name="T1" fmla="*/ 17 h 69"/>
                    <a:gd name="T2" fmla="*/ 41 w 146"/>
                    <a:gd name="T3" fmla="*/ 5 h 69"/>
                    <a:gd name="T4" fmla="*/ 52 w 146"/>
                    <a:gd name="T5" fmla="*/ 26 h 69"/>
                    <a:gd name="T6" fmla="*/ 38 w 146"/>
                    <a:gd name="T7" fmla="*/ 18 h 69"/>
                    <a:gd name="T8" fmla="*/ 21 w 146"/>
                    <a:gd name="T9" fmla="*/ 26 h 69"/>
                    <a:gd name="T10" fmla="*/ 0 w 146"/>
                    <a:gd name="T11" fmla="*/ 25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6" h="69">
                      <a:moveTo>
                        <a:pt x="5" y="29"/>
                      </a:moveTo>
                      <a:cubicBezTo>
                        <a:pt x="27" y="11"/>
                        <a:pt x="66" y="0"/>
                        <a:pt x="93" y="8"/>
                      </a:cubicBezTo>
                      <a:cubicBezTo>
                        <a:pt x="104" y="12"/>
                        <a:pt x="146" y="47"/>
                        <a:pt x="116" y="46"/>
                      </a:cubicBezTo>
                      <a:cubicBezTo>
                        <a:pt x="106" y="46"/>
                        <a:pt x="95" y="34"/>
                        <a:pt x="84" y="33"/>
                      </a:cubicBezTo>
                      <a:cubicBezTo>
                        <a:pt x="70" y="32"/>
                        <a:pt x="60" y="38"/>
                        <a:pt x="48" y="46"/>
                      </a:cubicBezTo>
                      <a:cubicBezTo>
                        <a:pt x="32" y="56"/>
                        <a:pt x="8" y="69"/>
                        <a:pt x="0" y="43"/>
                      </a:cubicBezTo>
                    </a:path>
                  </a:pathLst>
                </a:custGeom>
                <a:solidFill>
                  <a:srgbClr val="F7DC3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 name="Freeform 12">
                  <a:extLst>
                    <a:ext uri="{FF2B5EF4-FFF2-40B4-BE49-F238E27FC236}">
                      <a16:creationId xmlns:a16="http://schemas.microsoft.com/office/drawing/2014/main" id="{0BE9A87C-FEC0-4DDB-A20E-83284504DE20}"/>
                    </a:ext>
                  </a:extLst>
                </p:cNvPr>
                <p:cNvSpPr>
                  <a:spLocks/>
                </p:cNvSpPr>
                <p:nvPr/>
              </p:nvSpPr>
              <p:spPr bwMode="auto">
                <a:xfrm>
                  <a:off x="393" y="2111"/>
                  <a:ext cx="243" cy="345"/>
                </a:xfrm>
                <a:custGeom>
                  <a:avLst/>
                  <a:gdLst>
                    <a:gd name="T0" fmla="*/ 52 w 316"/>
                    <a:gd name="T1" fmla="*/ 0 h 419"/>
                    <a:gd name="T2" fmla="*/ 9 w 316"/>
                    <a:gd name="T3" fmla="*/ 68 h 419"/>
                    <a:gd name="T4" fmla="*/ 4 w 316"/>
                    <a:gd name="T5" fmla="*/ 137 h 419"/>
                    <a:gd name="T6" fmla="*/ 82 w 316"/>
                    <a:gd name="T7" fmla="*/ 228 h 419"/>
                    <a:gd name="T8" fmla="*/ 108 w 316"/>
                    <a:gd name="T9" fmla="*/ 232 h 419"/>
                    <a:gd name="T10" fmla="*/ 144 w 316"/>
                    <a:gd name="T11" fmla="*/ 225 h 419"/>
                    <a:gd name="T12" fmla="*/ 19 w 316"/>
                    <a:gd name="T13" fmla="*/ 134 h 419"/>
                    <a:gd name="T14" fmla="*/ 52 w 316"/>
                    <a:gd name="T15" fmla="*/ 2 h 4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6" h="419">
                      <a:moveTo>
                        <a:pt x="113" y="0"/>
                      </a:moveTo>
                      <a:cubicBezTo>
                        <a:pt x="68" y="13"/>
                        <a:pt x="36" y="81"/>
                        <a:pt x="19" y="120"/>
                      </a:cubicBezTo>
                      <a:cubicBezTo>
                        <a:pt x="1" y="162"/>
                        <a:pt x="0" y="201"/>
                        <a:pt x="9" y="245"/>
                      </a:cubicBezTo>
                      <a:cubicBezTo>
                        <a:pt x="27" y="337"/>
                        <a:pt x="92" y="385"/>
                        <a:pt x="179" y="409"/>
                      </a:cubicBezTo>
                      <a:cubicBezTo>
                        <a:pt x="200" y="415"/>
                        <a:pt x="217" y="419"/>
                        <a:pt x="239" y="415"/>
                      </a:cubicBezTo>
                      <a:cubicBezTo>
                        <a:pt x="263" y="410"/>
                        <a:pt x="293" y="410"/>
                        <a:pt x="316" y="403"/>
                      </a:cubicBezTo>
                      <a:cubicBezTo>
                        <a:pt x="213" y="390"/>
                        <a:pt x="79" y="348"/>
                        <a:pt x="41" y="240"/>
                      </a:cubicBezTo>
                      <a:cubicBezTo>
                        <a:pt x="14" y="164"/>
                        <a:pt x="50" y="50"/>
                        <a:pt x="115" y="5"/>
                      </a:cubicBezTo>
                    </a:path>
                  </a:pathLst>
                </a:custGeom>
                <a:solidFill>
                  <a:srgbClr val="F5EC7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 name="Freeform 13">
                  <a:extLst>
                    <a:ext uri="{FF2B5EF4-FFF2-40B4-BE49-F238E27FC236}">
                      <a16:creationId xmlns:a16="http://schemas.microsoft.com/office/drawing/2014/main" id="{C370C2C4-C932-452F-9E91-7313BC7DB9D7}"/>
                    </a:ext>
                  </a:extLst>
                </p:cNvPr>
                <p:cNvSpPr>
                  <a:spLocks/>
                </p:cNvSpPr>
                <p:nvPr/>
              </p:nvSpPr>
              <p:spPr bwMode="auto">
                <a:xfrm>
                  <a:off x="838" y="1937"/>
                  <a:ext cx="170" cy="294"/>
                </a:xfrm>
                <a:custGeom>
                  <a:avLst/>
                  <a:gdLst>
                    <a:gd name="T0" fmla="*/ 0 w 221"/>
                    <a:gd name="T1" fmla="*/ 0 h 358"/>
                    <a:gd name="T2" fmla="*/ 66 w 221"/>
                    <a:gd name="T3" fmla="*/ 61 h 358"/>
                    <a:gd name="T4" fmla="*/ 85 w 221"/>
                    <a:gd name="T5" fmla="*/ 198 h 358"/>
                    <a:gd name="T6" fmla="*/ 63 w 221"/>
                    <a:gd name="T7" fmla="*/ 61 h 358"/>
                    <a:gd name="T8" fmla="*/ 34 w 221"/>
                    <a:gd name="T9" fmla="*/ 17 h 358"/>
                    <a:gd name="T10" fmla="*/ 2 w 221"/>
                    <a:gd name="T11" fmla="*/ 2 h 3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1" h="358">
                      <a:moveTo>
                        <a:pt x="0" y="0"/>
                      </a:moveTo>
                      <a:cubicBezTo>
                        <a:pt x="75" y="4"/>
                        <a:pt x="112" y="44"/>
                        <a:pt x="146" y="110"/>
                      </a:cubicBezTo>
                      <a:cubicBezTo>
                        <a:pt x="184" y="185"/>
                        <a:pt x="221" y="275"/>
                        <a:pt x="187" y="358"/>
                      </a:cubicBezTo>
                      <a:cubicBezTo>
                        <a:pt x="204" y="278"/>
                        <a:pt x="180" y="179"/>
                        <a:pt x="138" y="110"/>
                      </a:cubicBezTo>
                      <a:cubicBezTo>
                        <a:pt x="120" y="81"/>
                        <a:pt x="106" y="47"/>
                        <a:pt x="74" y="30"/>
                      </a:cubicBezTo>
                      <a:cubicBezTo>
                        <a:pt x="51" y="18"/>
                        <a:pt x="22" y="14"/>
                        <a:pt x="3" y="2"/>
                      </a:cubicBezTo>
                    </a:path>
                  </a:pathLst>
                </a:custGeom>
                <a:solidFill>
                  <a:srgbClr val="F8F6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 name="Freeform 14">
                  <a:extLst>
                    <a:ext uri="{FF2B5EF4-FFF2-40B4-BE49-F238E27FC236}">
                      <a16:creationId xmlns:a16="http://schemas.microsoft.com/office/drawing/2014/main" id="{A0225F87-081B-437E-B3B7-32AAEC587718}"/>
                    </a:ext>
                  </a:extLst>
                </p:cNvPr>
                <p:cNvSpPr>
                  <a:spLocks/>
                </p:cNvSpPr>
                <p:nvPr/>
              </p:nvSpPr>
              <p:spPr bwMode="auto">
                <a:xfrm>
                  <a:off x="597" y="1926"/>
                  <a:ext cx="198" cy="359"/>
                </a:xfrm>
                <a:custGeom>
                  <a:avLst/>
                  <a:gdLst>
                    <a:gd name="T0" fmla="*/ 117 w 258"/>
                    <a:gd name="T1" fmla="*/ 7 h 437"/>
                    <a:gd name="T2" fmla="*/ 78 w 258"/>
                    <a:gd name="T3" fmla="*/ 30 h 437"/>
                    <a:gd name="T4" fmla="*/ 37 w 258"/>
                    <a:gd name="T5" fmla="*/ 118 h 437"/>
                    <a:gd name="T6" fmla="*/ 3 w 258"/>
                    <a:gd name="T7" fmla="*/ 192 h 437"/>
                    <a:gd name="T8" fmla="*/ 8 w 258"/>
                    <a:gd name="T9" fmla="*/ 242 h 437"/>
                    <a:gd name="T10" fmla="*/ 20 w 258"/>
                    <a:gd name="T11" fmla="*/ 164 h 437"/>
                    <a:gd name="T12" fmla="*/ 54 w 258"/>
                    <a:gd name="T13" fmla="*/ 108 h 437"/>
                    <a:gd name="T14" fmla="*/ 101 w 258"/>
                    <a:gd name="T15" fmla="*/ 12 h 437"/>
                    <a:gd name="T16" fmla="*/ 115 w 258"/>
                    <a:gd name="T17" fmla="*/ 6 h 4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8" h="437">
                      <a:moveTo>
                        <a:pt x="258" y="13"/>
                      </a:moveTo>
                      <a:cubicBezTo>
                        <a:pt x="227" y="0"/>
                        <a:pt x="188" y="33"/>
                        <a:pt x="171" y="55"/>
                      </a:cubicBezTo>
                      <a:cubicBezTo>
                        <a:pt x="133" y="102"/>
                        <a:pt x="116" y="162"/>
                        <a:pt x="81" y="213"/>
                      </a:cubicBezTo>
                      <a:cubicBezTo>
                        <a:pt x="51" y="257"/>
                        <a:pt x="16" y="292"/>
                        <a:pt x="6" y="347"/>
                      </a:cubicBezTo>
                      <a:cubicBezTo>
                        <a:pt x="0" y="379"/>
                        <a:pt x="4" y="407"/>
                        <a:pt x="17" y="437"/>
                      </a:cubicBezTo>
                      <a:cubicBezTo>
                        <a:pt x="7" y="385"/>
                        <a:pt x="15" y="341"/>
                        <a:pt x="44" y="296"/>
                      </a:cubicBezTo>
                      <a:cubicBezTo>
                        <a:pt x="67" y="260"/>
                        <a:pt x="102" y="236"/>
                        <a:pt x="119" y="195"/>
                      </a:cubicBezTo>
                      <a:cubicBezTo>
                        <a:pt x="143" y="135"/>
                        <a:pt x="156" y="51"/>
                        <a:pt x="223" y="22"/>
                      </a:cubicBezTo>
                      <a:cubicBezTo>
                        <a:pt x="233" y="17"/>
                        <a:pt x="246" y="15"/>
                        <a:pt x="256"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 name="Oval 15">
                  <a:extLst>
                    <a:ext uri="{FF2B5EF4-FFF2-40B4-BE49-F238E27FC236}">
                      <a16:creationId xmlns:a16="http://schemas.microsoft.com/office/drawing/2014/main" id="{41BE7D3F-7454-4668-860A-77395F901ACF}"/>
                    </a:ext>
                  </a:extLst>
                </p:cNvPr>
                <p:cNvSpPr>
                  <a:spLocks noChangeArrowheads="1"/>
                </p:cNvSpPr>
                <p:nvPr/>
              </p:nvSpPr>
              <p:spPr bwMode="auto">
                <a:xfrm>
                  <a:off x="714" y="1971"/>
                  <a:ext cx="24" cy="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68" name="Oval 16">
                  <a:extLst>
                    <a:ext uri="{FF2B5EF4-FFF2-40B4-BE49-F238E27FC236}">
                      <a16:creationId xmlns:a16="http://schemas.microsoft.com/office/drawing/2014/main" id="{2CAC15F9-1764-4FDB-8B1D-AFEE12A8AEA9}"/>
                    </a:ext>
                  </a:extLst>
                </p:cNvPr>
                <p:cNvSpPr>
                  <a:spLocks noChangeArrowheads="1"/>
                </p:cNvSpPr>
                <p:nvPr/>
              </p:nvSpPr>
              <p:spPr bwMode="auto">
                <a:xfrm>
                  <a:off x="735" y="1957"/>
                  <a:ext cx="16"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69" name="Oval 17">
                  <a:extLst>
                    <a:ext uri="{FF2B5EF4-FFF2-40B4-BE49-F238E27FC236}">
                      <a16:creationId xmlns:a16="http://schemas.microsoft.com/office/drawing/2014/main" id="{74E86D33-D828-477B-A537-E39F6D40E4F2}"/>
                    </a:ext>
                  </a:extLst>
                </p:cNvPr>
                <p:cNvSpPr>
                  <a:spLocks noChangeArrowheads="1"/>
                </p:cNvSpPr>
                <p:nvPr/>
              </p:nvSpPr>
              <p:spPr bwMode="auto">
                <a:xfrm>
                  <a:off x="612" y="2291"/>
                  <a:ext cx="11"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70" name="Oval 18">
                  <a:extLst>
                    <a:ext uri="{FF2B5EF4-FFF2-40B4-BE49-F238E27FC236}">
                      <a16:creationId xmlns:a16="http://schemas.microsoft.com/office/drawing/2014/main" id="{4A5192D9-CA56-4DCA-9D61-08B19EDCFBD4}"/>
                    </a:ext>
                  </a:extLst>
                </p:cNvPr>
                <p:cNvSpPr>
                  <a:spLocks noChangeArrowheads="1"/>
                </p:cNvSpPr>
                <p:nvPr/>
              </p:nvSpPr>
              <p:spPr bwMode="auto">
                <a:xfrm>
                  <a:off x="627" y="2311"/>
                  <a:ext cx="12"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71" name="Freeform 19">
                  <a:extLst>
                    <a:ext uri="{FF2B5EF4-FFF2-40B4-BE49-F238E27FC236}">
                      <a16:creationId xmlns:a16="http://schemas.microsoft.com/office/drawing/2014/main" id="{E416A52E-6703-460B-97EA-2A314B91FBB6}"/>
                    </a:ext>
                  </a:extLst>
                </p:cNvPr>
                <p:cNvSpPr>
                  <a:spLocks/>
                </p:cNvSpPr>
                <p:nvPr/>
              </p:nvSpPr>
              <p:spPr bwMode="auto">
                <a:xfrm>
                  <a:off x="403" y="2055"/>
                  <a:ext cx="155" cy="382"/>
                </a:xfrm>
                <a:custGeom>
                  <a:avLst/>
                  <a:gdLst>
                    <a:gd name="T0" fmla="*/ 91 w 201"/>
                    <a:gd name="T1" fmla="*/ 0 h 465"/>
                    <a:gd name="T2" fmla="*/ 71 w 201"/>
                    <a:gd name="T3" fmla="*/ 18 h 465"/>
                    <a:gd name="T4" fmla="*/ 45 w 201"/>
                    <a:gd name="T5" fmla="*/ 42 h 465"/>
                    <a:gd name="T6" fmla="*/ 8 w 201"/>
                    <a:gd name="T7" fmla="*/ 111 h 465"/>
                    <a:gd name="T8" fmla="*/ 24 w 201"/>
                    <a:gd name="T9" fmla="*/ 209 h 465"/>
                    <a:gd name="T10" fmla="*/ 93 w 201"/>
                    <a:gd name="T11" fmla="*/ 258 h 465"/>
                    <a:gd name="T12" fmla="*/ 69 w 201"/>
                    <a:gd name="T13" fmla="*/ 246 h 465"/>
                    <a:gd name="T14" fmla="*/ 39 w 201"/>
                    <a:gd name="T15" fmla="*/ 228 h 465"/>
                    <a:gd name="T16" fmla="*/ 11 w 201"/>
                    <a:gd name="T17" fmla="*/ 157 h 465"/>
                    <a:gd name="T18" fmla="*/ 28 w 201"/>
                    <a:gd name="T19" fmla="*/ 73 h 465"/>
                    <a:gd name="T20" fmla="*/ 73 w 201"/>
                    <a:gd name="T21" fmla="*/ 24 h 465"/>
                    <a:gd name="T22" fmla="*/ 89 w 201"/>
                    <a:gd name="T23" fmla="*/ 2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1" h="465">
                      <a:moveTo>
                        <a:pt x="198" y="0"/>
                      </a:moveTo>
                      <a:cubicBezTo>
                        <a:pt x="182" y="8"/>
                        <a:pt x="169" y="22"/>
                        <a:pt x="154" y="33"/>
                      </a:cubicBezTo>
                      <a:cubicBezTo>
                        <a:pt x="135" y="47"/>
                        <a:pt x="116" y="60"/>
                        <a:pt x="97" y="75"/>
                      </a:cubicBezTo>
                      <a:cubicBezTo>
                        <a:pt x="57" y="105"/>
                        <a:pt x="31" y="151"/>
                        <a:pt x="18" y="200"/>
                      </a:cubicBezTo>
                      <a:cubicBezTo>
                        <a:pt x="0" y="268"/>
                        <a:pt x="8" y="323"/>
                        <a:pt x="52" y="379"/>
                      </a:cubicBezTo>
                      <a:cubicBezTo>
                        <a:pt x="86" y="423"/>
                        <a:pt x="146" y="456"/>
                        <a:pt x="201" y="465"/>
                      </a:cubicBezTo>
                      <a:cubicBezTo>
                        <a:pt x="185" y="464"/>
                        <a:pt x="165" y="451"/>
                        <a:pt x="150" y="444"/>
                      </a:cubicBezTo>
                      <a:cubicBezTo>
                        <a:pt x="128" y="434"/>
                        <a:pt x="106" y="425"/>
                        <a:pt x="86" y="410"/>
                      </a:cubicBezTo>
                      <a:cubicBezTo>
                        <a:pt x="48" y="381"/>
                        <a:pt x="25" y="330"/>
                        <a:pt x="23" y="282"/>
                      </a:cubicBezTo>
                      <a:cubicBezTo>
                        <a:pt x="22" y="225"/>
                        <a:pt x="36" y="182"/>
                        <a:pt x="61" y="132"/>
                      </a:cubicBezTo>
                      <a:cubicBezTo>
                        <a:pt x="82" y="91"/>
                        <a:pt x="123" y="70"/>
                        <a:pt x="159" y="42"/>
                      </a:cubicBezTo>
                      <a:cubicBezTo>
                        <a:pt x="173" y="31"/>
                        <a:pt x="184" y="19"/>
                        <a:pt x="19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 name="Oval 20">
                  <a:extLst>
                    <a:ext uri="{FF2B5EF4-FFF2-40B4-BE49-F238E27FC236}">
                      <a16:creationId xmlns:a16="http://schemas.microsoft.com/office/drawing/2014/main" id="{5251C53C-7FA4-47D1-8B99-48A9DD293BF7}"/>
                    </a:ext>
                  </a:extLst>
                </p:cNvPr>
                <p:cNvSpPr>
                  <a:spLocks noChangeArrowheads="1"/>
                </p:cNvSpPr>
                <p:nvPr/>
              </p:nvSpPr>
              <p:spPr bwMode="auto">
                <a:xfrm>
                  <a:off x="564" y="2042"/>
                  <a:ext cx="14"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73" name="Oval 21">
                  <a:extLst>
                    <a:ext uri="{FF2B5EF4-FFF2-40B4-BE49-F238E27FC236}">
                      <a16:creationId xmlns:a16="http://schemas.microsoft.com/office/drawing/2014/main" id="{4F89170D-DD36-472D-A92E-AAA6FC3A8540}"/>
                    </a:ext>
                  </a:extLst>
                </p:cNvPr>
                <p:cNvSpPr>
                  <a:spLocks noChangeArrowheads="1"/>
                </p:cNvSpPr>
                <p:nvPr/>
              </p:nvSpPr>
              <p:spPr bwMode="auto">
                <a:xfrm>
                  <a:off x="579" y="2031"/>
                  <a:ext cx="8"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74" name="Oval 22">
                  <a:extLst>
                    <a:ext uri="{FF2B5EF4-FFF2-40B4-BE49-F238E27FC236}">
                      <a16:creationId xmlns:a16="http://schemas.microsoft.com/office/drawing/2014/main" id="{08F0CB24-3941-4C0E-9E62-00BA11802067}"/>
                    </a:ext>
                  </a:extLst>
                </p:cNvPr>
                <p:cNvSpPr>
                  <a:spLocks noChangeArrowheads="1"/>
                </p:cNvSpPr>
                <p:nvPr/>
              </p:nvSpPr>
              <p:spPr bwMode="auto">
                <a:xfrm>
                  <a:off x="645" y="2430"/>
                  <a:ext cx="13"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75" name="Oval 23">
                  <a:extLst>
                    <a:ext uri="{FF2B5EF4-FFF2-40B4-BE49-F238E27FC236}">
                      <a16:creationId xmlns:a16="http://schemas.microsoft.com/office/drawing/2014/main" id="{3D38B8DA-9417-4BF7-874A-593D64C7597C}"/>
                    </a:ext>
                  </a:extLst>
                </p:cNvPr>
                <p:cNvSpPr>
                  <a:spLocks noChangeArrowheads="1"/>
                </p:cNvSpPr>
                <p:nvPr/>
              </p:nvSpPr>
              <p:spPr bwMode="auto">
                <a:xfrm>
                  <a:off x="665" y="2426"/>
                  <a:ext cx="7" cy="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76" name="Freeform 24">
                  <a:extLst>
                    <a:ext uri="{FF2B5EF4-FFF2-40B4-BE49-F238E27FC236}">
                      <a16:creationId xmlns:a16="http://schemas.microsoft.com/office/drawing/2014/main" id="{57B3C606-CC55-4214-AA59-5025F6766D85}"/>
                    </a:ext>
                  </a:extLst>
                </p:cNvPr>
                <p:cNvSpPr>
                  <a:spLocks/>
                </p:cNvSpPr>
                <p:nvPr/>
              </p:nvSpPr>
              <p:spPr bwMode="auto">
                <a:xfrm>
                  <a:off x="735" y="2064"/>
                  <a:ext cx="241" cy="334"/>
                </a:xfrm>
                <a:custGeom>
                  <a:avLst/>
                  <a:gdLst>
                    <a:gd name="T0" fmla="*/ 127 w 312"/>
                    <a:gd name="T1" fmla="*/ 0 h 407"/>
                    <a:gd name="T2" fmla="*/ 143 w 312"/>
                    <a:gd name="T3" fmla="*/ 116 h 407"/>
                    <a:gd name="T4" fmla="*/ 70 w 312"/>
                    <a:gd name="T5" fmla="*/ 185 h 407"/>
                    <a:gd name="T6" fmla="*/ 0 w 312"/>
                    <a:gd name="T7" fmla="*/ 225 h 407"/>
                    <a:gd name="T8" fmla="*/ 25 w 312"/>
                    <a:gd name="T9" fmla="*/ 196 h 407"/>
                    <a:gd name="T10" fmla="*/ 56 w 312"/>
                    <a:gd name="T11" fmla="*/ 165 h 407"/>
                    <a:gd name="T12" fmla="*/ 109 w 312"/>
                    <a:gd name="T13" fmla="*/ 117 h 407"/>
                    <a:gd name="T14" fmla="*/ 119 w 312"/>
                    <a:gd name="T15" fmla="*/ 55 h 407"/>
                    <a:gd name="T16" fmla="*/ 122 w 312"/>
                    <a:gd name="T17" fmla="*/ 2 h 4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2" h="407">
                      <a:moveTo>
                        <a:pt x="277" y="0"/>
                      </a:moveTo>
                      <a:cubicBezTo>
                        <a:pt x="308" y="61"/>
                        <a:pt x="312" y="140"/>
                        <a:pt x="309" y="210"/>
                      </a:cubicBezTo>
                      <a:cubicBezTo>
                        <a:pt x="306" y="298"/>
                        <a:pt x="219" y="314"/>
                        <a:pt x="150" y="334"/>
                      </a:cubicBezTo>
                      <a:cubicBezTo>
                        <a:pt x="95" y="351"/>
                        <a:pt x="53" y="389"/>
                        <a:pt x="0" y="407"/>
                      </a:cubicBezTo>
                      <a:cubicBezTo>
                        <a:pt x="11" y="390"/>
                        <a:pt x="39" y="370"/>
                        <a:pt x="55" y="354"/>
                      </a:cubicBezTo>
                      <a:cubicBezTo>
                        <a:pt x="77" y="334"/>
                        <a:pt x="97" y="313"/>
                        <a:pt x="123" y="298"/>
                      </a:cubicBezTo>
                      <a:cubicBezTo>
                        <a:pt x="167" y="273"/>
                        <a:pt x="207" y="257"/>
                        <a:pt x="236" y="212"/>
                      </a:cubicBezTo>
                      <a:cubicBezTo>
                        <a:pt x="260" y="175"/>
                        <a:pt x="260" y="142"/>
                        <a:pt x="258" y="100"/>
                      </a:cubicBezTo>
                      <a:cubicBezTo>
                        <a:pt x="256" y="65"/>
                        <a:pt x="266" y="35"/>
                        <a:pt x="266" y="2"/>
                      </a:cubicBezTo>
                    </a:path>
                  </a:pathLst>
                </a:custGeom>
                <a:solidFill>
                  <a:srgbClr val="F7E4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7" name="Freeform 25">
                  <a:extLst>
                    <a:ext uri="{FF2B5EF4-FFF2-40B4-BE49-F238E27FC236}">
                      <a16:creationId xmlns:a16="http://schemas.microsoft.com/office/drawing/2014/main" id="{B534CEBE-463E-4BB6-A2AB-0C8AB2C8AC56}"/>
                    </a:ext>
                  </a:extLst>
                </p:cNvPr>
                <p:cNvSpPr>
                  <a:spLocks/>
                </p:cNvSpPr>
                <p:nvPr/>
              </p:nvSpPr>
              <p:spPr bwMode="auto">
                <a:xfrm>
                  <a:off x="708" y="1949"/>
                  <a:ext cx="206" cy="197"/>
                </a:xfrm>
                <a:custGeom>
                  <a:avLst/>
                  <a:gdLst>
                    <a:gd name="T0" fmla="*/ 121 w 267"/>
                    <a:gd name="T1" fmla="*/ 43 h 240"/>
                    <a:gd name="T2" fmla="*/ 85 w 267"/>
                    <a:gd name="T3" fmla="*/ 24 h 240"/>
                    <a:gd name="T4" fmla="*/ 45 w 267"/>
                    <a:gd name="T5" fmla="*/ 48 h 240"/>
                    <a:gd name="T6" fmla="*/ 22 w 267"/>
                    <a:gd name="T7" fmla="*/ 94 h 240"/>
                    <a:gd name="T8" fmla="*/ 0 w 267"/>
                    <a:gd name="T9" fmla="*/ 133 h 240"/>
                    <a:gd name="T10" fmla="*/ 19 w 267"/>
                    <a:gd name="T11" fmla="*/ 80 h 240"/>
                    <a:gd name="T12" fmla="*/ 40 w 267"/>
                    <a:gd name="T13" fmla="*/ 19 h 240"/>
                    <a:gd name="T14" fmla="*/ 86 w 267"/>
                    <a:gd name="T15" fmla="*/ 6 h 240"/>
                    <a:gd name="T16" fmla="*/ 123 w 267"/>
                    <a:gd name="T17" fmla="*/ 37 h 2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7" h="240">
                      <a:moveTo>
                        <a:pt x="265" y="77"/>
                      </a:moveTo>
                      <a:cubicBezTo>
                        <a:pt x="265" y="53"/>
                        <a:pt x="203" y="45"/>
                        <a:pt x="185" y="43"/>
                      </a:cubicBezTo>
                      <a:cubicBezTo>
                        <a:pt x="144" y="39"/>
                        <a:pt x="124" y="56"/>
                        <a:pt x="97" y="86"/>
                      </a:cubicBezTo>
                      <a:cubicBezTo>
                        <a:pt x="73" y="114"/>
                        <a:pt x="62" y="137"/>
                        <a:pt x="47" y="170"/>
                      </a:cubicBezTo>
                      <a:cubicBezTo>
                        <a:pt x="35" y="196"/>
                        <a:pt x="14" y="216"/>
                        <a:pt x="0" y="240"/>
                      </a:cubicBezTo>
                      <a:cubicBezTo>
                        <a:pt x="12" y="207"/>
                        <a:pt x="31" y="178"/>
                        <a:pt x="41" y="144"/>
                      </a:cubicBezTo>
                      <a:cubicBezTo>
                        <a:pt x="51" y="107"/>
                        <a:pt x="61" y="64"/>
                        <a:pt x="87" y="34"/>
                      </a:cubicBezTo>
                      <a:cubicBezTo>
                        <a:pt x="114" y="2"/>
                        <a:pt x="150" y="0"/>
                        <a:pt x="188" y="10"/>
                      </a:cubicBezTo>
                      <a:cubicBezTo>
                        <a:pt x="225" y="20"/>
                        <a:pt x="241" y="40"/>
                        <a:pt x="267" y="67"/>
                      </a:cubicBezTo>
                    </a:path>
                  </a:pathLst>
                </a:custGeom>
                <a:solidFill>
                  <a:srgbClr val="F7E4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9" name="CaixaDeTexto 8">
                <a:extLst>
                  <a:ext uri="{FF2B5EF4-FFF2-40B4-BE49-F238E27FC236}">
                    <a16:creationId xmlns:a16="http://schemas.microsoft.com/office/drawing/2014/main" id="{89467E39-5996-4AC0-ADEF-8D72AA49D346}"/>
                  </a:ext>
                </a:extLst>
              </p:cNvPr>
              <p:cNvSpPr txBox="1"/>
              <p:nvPr/>
            </p:nvSpPr>
            <p:spPr>
              <a:xfrm>
                <a:off x="2365493" y="2691974"/>
                <a:ext cx="1228725" cy="276999"/>
              </a:xfrm>
              <a:prstGeom prst="rect">
                <a:avLst/>
              </a:prstGeom>
              <a:no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Peritoneal </a:t>
                </a:r>
                <a:r>
                  <a:rPr lang="pt-BR" sz="1200" dirty="0" err="1">
                    <a:latin typeface="Tahoma" panose="020B0604030504040204" pitchFamily="34" charset="0"/>
                    <a:ea typeface="Tahoma" panose="020B0604030504040204" pitchFamily="34" charset="0"/>
                    <a:cs typeface="Tahoma" panose="020B0604030504040204" pitchFamily="34" charset="0"/>
                  </a:rPr>
                  <a:t>cells</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grpSp>
          <p:nvGrpSpPr>
            <p:cNvPr id="180" name="Agrupar 179">
              <a:extLst>
                <a:ext uri="{FF2B5EF4-FFF2-40B4-BE49-F238E27FC236}">
                  <a16:creationId xmlns:a16="http://schemas.microsoft.com/office/drawing/2014/main" id="{289B0062-8B23-418A-A763-E8D21395BB93}"/>
                </a:ext>
              </a:extLst>
            </p:cNvPr>
            <p:cNvGrpSpPr/>
            <p:nvPr/>
          </p:nvGrpSpPr>
          <p:grpSpPr>
            <a:xfrm>
              <a:off x="504784" y="1686700"/>
              <a:ext cx="1062037" cy="1324749"/>
              <a:chOff x="504784" y="1686700"/>
              <a:chExt cx="1062037" cy="1324749"/>
            </a:xfrm>
          </p:grpSpPr>
          <p:grpSp>
            <p:nvGrpSpPr>
              <p:cNvPr id="16" name="Group 67">
                <a:extLst>
                  <a:ext uri="{FF2B5EF4-FFF2-40B4-BE49-F238E27FC236}">
                    <a16:creationId xmlns:a16="http://schemas.microsoft.com/office/drawing/2014/main" id="{3AF92002-4CE7-4CCA-862E-12F45CD9BCB1}"/>
                  </a:ext>
                </a:extLst>
              </p:cNvPr>
              <p:cNvGrpSpPr>
                <a:grpSpLocks/>
              </p:cNvGrpSpPr>
              <p:nvPr/>
            </p:nvGrpSpPr>
            <p:grpSpPr bwMode="auto">
              <a:xfrm>
                <a:off x="504784" y="1686700"/>
                <a:ext cx="1062037" cy="1008062"/>
                <a:chOff x="2189" y="1681"/>
                <a:chExt cx="1338" cy="1270"/>
              </a:xfrm>
            </p:grpSpPr>
            <p:sp>
              <p:nvSpPr>
                <p:cNvPr id="92" name="Freeform 68">
                  <a:extLst>
                    <a:ext uri="{FF2B5EF4-FFF2-40B4-BE49-F238E27FC236}">
                      <a16:creationId xmlns:a16="http://schemas.microsoft.com/office/drawing/2014/main" id="{DACA757E-BBD6-4184-96A6-AC2AE49B7CD1}"/>
                    </a:ext>
                  </a:extLst>
                </p:cNvPr>
                <p:cNvSpPr>
                  <a:spLocks/>
                </p:cNvSpPr>
                <p:nvPr/>
              </p:nvSpPr>
              <p:spPr bwMode="auto">
                <a:xfrm>
                  <a:off x="2214" y="1681"/>
                  <a:ext cx="1313" cy="1270"/>
                </a:xfrm>
                <a:custGeom>
                  <a:avLst/>
                  <a:gdLst>
                    <a:gd name="T0" fmla="*/ 3096 w 525"/>
                    <a:gd name="T1" fmla="*/ 6897 h 476"/>
                    <a:gd name="T2" fmla="*/ 2471 w 525"/>
                    <a:gd name="T3" fmla="*/ 11659 h 476"/>
                    <a:gd name="T4" fmla="*/ 313 w 525"/>
                    <a:gd name="T5" fmla="*/ 16374 h 476"/>
                    <a:gd name="T6" fmla="*/ 4897 w 525"/>
                    <a:gd name="T7" fmla="*/ 21027 h 476"/>
                    <a:gd name="T8" fmla="*/ 13060 w 525"/>
                    <a:gd name="T9" fmla="*/ 21542 h 476"/>
                    <a:gd name="T10" fmla="*/ 20540 w 525"/>
                    <a:gd name="T11" fmla="*/ 24117 h 476"/>
                    <a:gd name="T12" fmla="*/ 13498 w 525"/>
                    <a:gd name="T13" fmla="*/ 21027 h 476"/>
                    <a:gd name="T14" fmla="*/ 5630 w 525"/>
                    <a:gd name="T15" fmla="*/ 20267 h 476"/>
                    <a:gd name="T16" fmla="*/ 1376 w 525"/>
                    <a:gd name="T17" fmla="*/ 16465 h 476"/>
                    <a:gd name="T18" fmla="*/ 2864 w 525"/>
                    <a:gd name="T19" fmla="*/ 14037 h 476"/>
                    <a:gd name="T20" fmla="*/ 4034 w 525"/>
                    <a:gd name="T21" fmla="*/ 13882 h 476"/>
                    <a:gd name="T22" fmla="*/ 6535 w 525"/>
                    <a:gd name="T23" fmla="*/ 14893 h 476"/>
                    <a:gd name="T24" fmla="*/ 9231 w 525"/>
                    <a:gd name="T25" fmla="*/ 14792 h 476"/>
                    <a:gd name="T26" fmla="*/ 11622 w 525"/>
                    <a:gd name="T27" fmla="*/ 14701 h 476"/>
                    <a:gd name="T28" fmla="*/ 12797 w 525"/>
                    <a:gd name="T29" fmla="*/ 15859 h 476"/>
                    <a:gd name="T30" fmla="*/ 13968 w 525"/>
                    <a:gd name="T31" fmla="*/ 16865 h 476"/>
                    <a:gd name="T32" fmla="*/ 14280 w 525"/>
                    <a:gd name="T33" fmla="*/ 17377 h 476"/>
                    <a:gd name="T34" fmla="*/ 14468 w 525"/>
                    <a:gd name="T35" fmla="*/ 17591 h 476"/>
                    <a:gd name="T36" fmla="*/ 14435 w 525"/>
                    <a:gd name="T37" fmla="*/ 17318 h 476"/>
                    <a:gd name="T38" fmla="*/ 14393 w 525"/>
                    <a:gd name="T39" fmla="*/ 16828 h 476"/>
                    <a:gd name="T40" fmla="*/ 14781 w 525"/>
                    <a:gd name="T41" fmla="*/ 17020 h 476"/>
                    <a:gd name="T42" fmla="*/ 15018 w 525"/>
                    <a:gd name="T43" fmla="*/ 17134 h 476"/>
                    <a:gd name="T44" fmla="*/ 15093 w 525"/>
                    <a:gd name="T45" fmla="*/ 17228 h 476"/>
                    <a:gd name="T46" fmla="*/ 15018 w 525"/>
                    <a:gd name="T47" fmla="*/ 16771 h 476"/>
                    <a:gd name="T48" fmla="*/ 15093 w 525"/>
                    <a:gd name="T49" fmla="*/ 16828 h 476"/>
                    <a:gd name="T50" fmla="*/ 15218 w 525"/>
                    <a:gd name="T51" fmla="*/ 16865 h 476"/>
                    <a:gd name="T52" fmla="*/ 15143 w 525"/>
                    <a:gd name="T53" fmla="*/ 16566 h 476"/>
                    <a:gd name="T54" fmla="*/ 15018 w 525"/>
                    <a:gd name="T55" fmla="*/ 16225 h 476"/>
                    <a:gd name="T56" fmla="*/ 14706 w 525"/>
                    <a:gd name="T57" fmla="*/ 16067 h 476"/>
                    <a:gd name="T58" fmla="*/ 14623 w 525"/>
                    <a:gd name="T59" fmla="*/ 15918 h 476"/>
                    <a:gd name="T60" fmla="*/ 14080 w 525"/>
                    <a:gd name="T61" fmla="*/ 15859 h 476"/>
                    <a:gd name="T62" fmla="*/ 13455 w 525"/>
                    <a:gd name="T63" fmla="*/ 15099 h 476"/>
                    <a:gd name="T64" fmla="*/ 13580 w 525"/>
                    <a:gd name="T65" fmla="*/ 14736 h 476"/>
                    <a:gd name="T66" fmla="*/ 13998 w 525"/>
                    <a:gd name="T67" fmla="*/ 15043 h 476"/>
                    <a:gd name="T68" fmla="*/ 14310 w 525"/>
                    <a:gd name="T69" fmla="*/ 15461 h 476"/>
                    <a:gd name="T70" fmla="*/ 14435 w 525"/>
                    <a:gd name="T71" fmla="*/ 15611 h 476"/>
                    <a:gd name="T72" fmla="*/ 14435 w 525"/>
                    <a:gd name="T73" fmla="*/ 15304 h 476"/>
                    <a:gd name="T74" fmla="*/ 14623 w 525"/>
                    <a:gd name="T75" fmla="*/ 15304 h 476"/>
                    <a:gd name="T76" fmla="*/ 14861 w 525"/>
                    <a:gd name="T77" fmla="*/ 15461 h 476"/>
                    <a:gd name="T78" fmla="*/ 14936 w 525"/>
                    <a:gd name="T79" fmla="*/ 15611 h 476"/>
                    <a:gd name="T80" fmla="*/ 14781 w 525"/>
                    <a:gd name="T81" fmla="*/ 14893 h 476"/>
                    <a:gd name="T82" fmla="*/ 15018 w 525"/>
                    <a:gd name="T83" fmla="*/ 15005 h 476"/>
                    <a:gd name="T84" fmla="*/ 14706 w 525"/>
                    <a:gd name="T85" fmla="*/ 14336 h 476"/>
                    <a:gd name="T86" fmla="*/ 14235 w 525"/>
                    <a:gd name="T87" fmla="*/ 14130 h 476"/>
                    <a:gd name="T88" fmla="*/ 13810 w 525"/>
                    <a:gd name="T89" fmla="*/ 13882 h 476"/>
                    <a:gd name="T90" fmla="*/ 13580 w 525"/>
                    <a:gd name="T91" fmla="*/ 13482 h 476"/>
                    <a:gd name="T92" fmla="*/ 13655 w 525"/>
                    <a:gd name="T93" fmla="*/ 13183 h 476"/>
                    <a:gd name="T94" fmla="*/ 13580 w 525"/>
                    <a:gd name="T95" fmla="*/ 13276 h 476"/>
                    <a:gd name="T96" fmla="*/ 15061 w 525"/>
                    <a:gd name="T97" fmla="*/ 12273 h 476"/>
                    <a:gd name="T98" fmla="*/ 15769 w 525"/>
                    <a:gd name="T99" fmla="*/ 12273 h 476"/>
                    <a:gd name="T100" fmla="*/ 17102 w 525"/>
                    <a:gd name="T101" fmla="*/ 12820 h 476"/>
                    <a:gd name="T102" fmla="*/ 18194 w 525"/>
                    <a:gd name="T103" fmla="*/ 12572 h 476"/>
                    <a:gd name="T104" fmla="*/ 18852 w 525"/>
                    <a:gd name="T105" fmla="*/ 12001 h 476"/>
                    <a:gd name="T106" fmla="*/ 18457 w 525"/>
                    <a:gd name="T107" fmla="*/ 10387 h 476"/>
                    <a:gd name="T108" fmla="*/ 17882 w 525"/>
                    <a:gd name="T109" fmla="*/ 8778 h 476"/>
                    <a:gd name="T110" fmla="*/ 17444 w 525"/>
                    <a:gd name="T111" fmla="*/ 7503 h 476"/>
                    <a:gd name="T112" fmla="*/ 16739 w 525"/>
                    <a:gd name="T113" fmla="*/ 6230 h 476"/>
                    <a:gd name="T114" fmla="*/ 15999 w 525"/>
                    <a:gd name="T115" fmla="*/ 4771 h 476"/>
                    <a:gd name="T116" fmla="*/ 15143 w 525"/>
                    <a:gd name="T117" fmla="*/ 2185 h 476"/>
                    <a:gd name="T118" fmla="*/ 14123 w 525"/>
                    <a:gd name="T119" fmla="*/ 2377 h 476"/>
                    <a:gd name="T120" fmla="*/ 14280 w 525"/>
                    <a:gd name="T121" fmla="*/ 3858 h 476"/>
                    <a:gd name="T122" fmla="*/ 13685 w 525"/>
                    <a:gd name="T123" fmla="*/ 3701 h 476"/>
                    <a:gd name="T124" fmla="*/ 3096 w 525"/>
                    <a:gd name="T125" fmla="*/ 6897 h 47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25" h="476">
                      <a:moveTo>
                        <a:pt x="79" y="136"/>
                      </a:moveTo>
                      <a:cubicBezTo>
                        <a:pt x="63" y="190"/>
                        <a:pt x="69" y="212"/>
                        <a:pt x="63" y="230"/>
                      </a:cubicBezTo>
                      <a:cubicBezTo>
                        <a:pt x="56" y="247"/>
                        <a:pt x="19" y="271"/>
                        <a:pt x="8" y="323"/>
                      </a:cubicBezTo>
                      <a:cubicBezTo>
                        <a:pt x="0" y="357"/>
                        <a:pt x="24" y="394"/>
                        <a:pt x="125" y="415"/>
                      </a:cubicBezTo>
                      <a:cubicBezTo>
                        <a:pt x="227" y="436"/>
                        <a:pt x="284" y="423"/>
                        <a:pt x="334" y="425"/>
                      </a:cubicBezTo>
                      <a:cubicBezTo>
                        <a:pt x="385" y="427"/>
                        <a:pt x="490" y="426"/>
                        <a:pt x="525" y="476"/>
                      </a:cubicBezTo>
                      <a:cubicBezTo>
                        <a:pt x="490" y="426"/>
                        <a:pt x="396" y="417"/>
                        <a:pt x="345" y="415"/>
                      </a:cubicBezTo>
                      <a:cubicBezTo>
                        <a:pt x="295" y="412"/>
                        <a:pt x="246" y="421"/>
                        <a:pt x="144" y="400"/>
                      </a:cubicBezTo>
                      <a:cubicBezTo>
                        <a:pt x="60" y="379"/>
                        <a:pt x="28" y="359"/>
                        <a:pt x="35" y="325"/>
                      </a:cubicBezTo>
                      <a:cubicBezTo>
                        <a:pt x="40" y="303"/>
                        <a:pt x="68" y="280"/>
                        <a:pt x="73" y="277"/>
                      </a:cubicBezTo>
                      <a:cubicBezTo>
                        <a:pt x="82" y="270"/>
                        <a:pt x="92" y="269"/>
                        <a:pt x="103" y="274"/>
                      </a:cubicBezTo>
                      <a:cubicBezTo>
                        <a:pt x="121" y="283"/>
                        <a:pt x="156" y="294"/>
                        <a:pt x="167" y="294"/>
                      </a:cubicBezTo>
                      <a:cubicBezTo>
                        <a:pt x="179" y="294"/>
                        <a:pt x="214" y="296"/>
                        <a:pt x="236" y="292"/>
                      </a:cubicBezTo>
                      <a:cubicBezTo>
                        <a:pt x="259" y="287"/>
                        <a:pt x="277" y="274"/>
                        <a:pt x="297" y="290"/>
                      </a:cubicBezTo>
                      <a:cubicBezTo>
                        <a:pt x="305" y="297"/>
                        <a:pt x="318" y="307"/>
                        <a:pt x="327" y="313"/>
                      </a:cubicBezTo>
                      <a:cubicBezTo>
                        <a:pt x="335" y="319"/>
                        <a:pt x="354" y="329"/>
                        <a:pt x="357" y="333"/>
                      </a:cubicBezTo>
                      <a:cubicBezTo>
                        <a:pt x="359" y="337"/>
                        <a:pt x="364" y="341"/>
                        <a:pt x="365" y="343"/>
                      </a:cubicBezTo>
                      <a:cubicBezTo>
                        <a:pt x="367" y="344"/>
                        <a:pt x="367" y="347"/>
                        <a:pt x="370" y="347"/>
                      </a:cubicBezTo>
                      <a:cubicBezTo>
                        <a:pt x="372" y="346"/>
                        <a:pt x="369" y="344"/>
                        <a:pt x="369" y="342"/>
                      </a:cubicBezTo>
                      <a:cubicBezTo>
                        <a:pt x="369" y="340"/>
                        <a:pt x="370" y="335"/>
                        <a:pt x="368" y="332"/>
                      </a:cubicBezTo>
                      <a:cubicBezTo>
                        <a:pt x="370" y="333"/>
                        <a:pt x="375" y="336"/>
                        <a:pt x="378" y="336"/>
                      </a:cubicBezTo>
                      <a:cubicBezTo>
                        <a:pt x="381" y="337"/>
                        <a:pt x="382" y="337"/>
                        <a:pt x="384" y="338"/>
                      </a:cubicBezTo>
                      <a:cubicBezTo>
                        <a:pt x="385" y="339"/>
                        <a:pt x="385" y="341"/>
                        <a:pt x="386" y="340"/>
                      </a:cubicBezTo>
                      <a:cubicBezTo>
                        <a:pt x="388" y="338"/>
                        <a:pt x="387" y="336"/>
                        <a:pt x="384" y="331"/>
                      </a:cubicBezTo>
                      <a:cubicBezTo>
                        <a:pt x="384" y="331"/>
                        <a:pt x="385" y="331"/>
                        <a:pt x="386" y="332"/>
                      </a:cubicBezTo>
                      <a:cubicBezTo>
                        <a:pt x="387" y="334"/>
                        <a:pt x="389" y="333"/>
                        <a:pt x="389" y="333"/>
                      </a:cubicBezTo>
                      <a:cubicBezTo>
                        <a:pt x="389" y="333"/>
                        <a:pt x="388" y="330"/>
                        <a:pt x="387" y="327"/>
                      </a:cubicBezTo>
                      <a:cubicBezTo>
                        <a:pt x="386" y="324"/>
                        <a:pt x="385" y="322"/>
                        <a:pt x="384" y="320"/>
                      </a:cubicBezTo>
                      <a:cubicBezTo>
                        <a:pt x="382" y="318"/>
                        <a:pt x="376" y="317"/>
                        <a:pt x="376" y="317"/>
                      </a:cubicBezTo>
                      <a:cubicBezTo>
                        <a:pt x="376" y="317"/>
                        <a:pt x="375" y="316"/>
                        <a:pt x="374" y="314"/>
                      </a:cubicBezTo>
                      <a:cubicBezTo>
                        <a:pt x="372" y="313"/>
                        <a:pt x="361" y="314"/>
                        <a:pt x="360" y="313"/>
                      </a:cubicBezTo>
                      <a:cubicBezTo>
                        <a:pt x="359" y="313"/>
                        <a:pt x="345" y="301"/>
                        <a:pt x="344" y="298"/>
                      </a:cubicBezTo>
                      <a:cubicBezTo>
                        <a:pt x="342" y="296"/>
                        <a:pt x="345" y="290"/>
                        <a:pt x="347" y="291"/>
                      </a:cubicBezTo>
                      <a:cubicBezTo>
                        <a:pt x="349" y="292"/>
                        <a:pt x="355" y="293"/>
                        <a:pt x="358" y="297"/>
                      </a:cubicBezTo>
                      <a:cubicBezTo>
                        <a:pt x="360" y="299"/>
                        <a:pt x="364" y="303"/>
                        <a:pt x="366" y="305"/>
                      </a:cubicBezTo>
                      <a:cubicBezTo>
                        <a:pt x="369" y="307"/>
                        <a:pt x="367" y="308"/>
                        <a:pt x="369" y="308"/>
                      </a:cubicBezTo>
                      <a:cubicBezTo>
                        <a:pt x="370" y="307"/>
                        <a:pt x="371" y="305"/>
                        <a:pt x="369" y="302"/>
                      </a:cubicBezTo>
                      <a:cubicBezTo>
                        <a:pt x="369" y="302"/>
                        <a:pt x="371" y="302"/>
                        <a:pt x="374" y="302"/>
                      </a:cubicBezTo>
                      <a:cubicBezTo>
                        <a:pt x="376" y="303"/>
                        <a:pt x="379" y="303"/>
                        <a:pt x="380" y="305"/>
                      </a:cubicBezTo>
                      <a:cubicBezTo>
                        <a:pt x="381" y="307"/>
                        <a:pt x="381" y="309"/>
                        <a:pt x="382" y="308"/>
                      </a:cubicBezTo>
                      <a:cubicBezTo>
                        <a:pt x="383" y="306"/>
                        <a:pt x="383" y="301"/>
                        <a:pt x="378" y="294"/>
                      </a:cubicBezTo>
                      <a:cubicBezTo>
                        <a:pt x="378" y="294"/>
                        <a:pt x="382" y="294"/>
                        <a:pt x="384" y="296"/>
                      </a:cubicBezTo>
                      <a:cubicBezTo>
                        <a:pt x="385" y="294"/>
                        <a:pt x="380" y="286"/>
                        <a:pt x="376" y="283"/>
                      </a:cubicBezTo>
                      <a:cubicBezTo>
                        <a:pt x="373" y="281"/>
                        <a:pt x="366" y="280"/>
                        <a:pt x="364" y="279"/>
                      </a:cubicBezTo>
                      <a:cubicBezTo>
                        <a:pt x="361" y="277"/>
                        <a:pt x="358" y="275"/>
                        <a:pt x="353" y="274"/>
                      </a:cubicBezTo>
                      <a:cubicBezTo>
                        <a:pt x="348" y="272"/>
                        <a:pt x="350" y="272"/>
                        <a:pt x="347" y="266"/>
                      </a:cubicBezTo>
                      <a:cubicBezTo>
                        <a:pt x="347" y="264"/>
                        <a:pt x="347" y="262"/>
                        <a:pt x="349" y="260"/>
                      </a:cubicBezTo>
                      <a:cubicBezTo>
                        <a:pt x="347" y="262"/>
                        <a:pt x="347" y="262"/>
                        <a:pt x="347" y="262"/>
                      </a:cubicBezTo>
                      <a:cubicBezTo>
                        <a:pt x="350" y="255"/>
                        <a:pt x="362" y="241"/>
                        <a:pt x="385" y="242"/>
                      </a:cubicBezTo>
                      <a:cubicBezTo>
                        <a:pt x="385" y="242"/>
                        <a:pt x="391" y="244"/>
                        <a:pt x="403" y="242"/>
                      </a:cubicBezTo>
                      <a:cubicBezTo>
                        <a:pt x="416" y="240"/>
                        <a:pt x="430" y="250"/>
                        <a:pt x="437" y="253"/>
                      </a:cubicBezTo>
                      <a:cubicBezTo>
                        <a:pt x="445" y="256"/>
                        <a:pt x="459" y="249"/>
                        <a:pt x="465" y="248"/>
                      </a:cubicBezTo>
                      <a:cubicBezTo>
                        <a:pt x="470" y="246"/>
                        <a:pt x="478" y="244"/>
                        <a:pt x="482" y="237"/>
                      </a:cubicBezTo>
                      <a:cubicBezTo>
                        <a:pt x="487" y="229"/>
                        <a:pt x="478" y="218"/>
                        <a:pt x="472" y="205"/>
                      </a:cubicBezTo>
                      <a:cubicBezTo>
                        <a:pt x="467" y="192"/>
                        <a:pt x="459" y="182"/>
                        <a:pt x="457" y="173"/>
                      </a:cubicBezTo>
                      <a:cubicBezTo>
                        <a:pt x="458" y="151"/>
                        <a:pt x="446" y="148"/>
                        <a:pt x="446" y="148"/>
                      </a:cubicBezTo>
                      <a:cubicBezTo>
                        <a:pt x="446" y="148"/>
                        <a:pt x="434" y="137"/>
                        <a:pt x="428" y="123"/>
                      </a:cubicBezTo>
                      <a:cubicBezTo>
                        <a:pt x="421" y="109"/>
                        <a:pt x="417" y="104"/>
                        <a:pt x="409" y="94"/>
                      </a:cubicBezTo>
                      <a:cubicBezTo>
                        <a:pt x="409" y="94"/>
                        <a:pt x="411" y="63"/>
                        <a:pt x="387" y="43"/>
                      </a:cubicBezTo>
                      <a:cubicBezTo>
                        <a:pt x="363" y="23"/>
                        <a:pt x="357" y="32"/>
                        <a:pt x="361" y="47"/>
                      </a:cubicBezTo>
                      <a:cubicBezTo>
                        <a:pt x="364" y="63"/>
                        <a:pt x="365" y="76"/>
                        <a:pt x="365" y="76"/>
                      </a:cubicBezTo>
                      <a:cubicBezTo>
                        <a:pt x="365" y="76"/>
                        <a:pt x="361" y="79"/>
                        <a:pt x="350" y="73"/>
                      </a:cubicBezTo>
                      <a:cubicBezTo>
                        <a:pt x="183" y="0"/>
                        <a:pt x="92" y="92"/>
                        <a:pt x="79" y="136"/>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3" name="Freeform 69">
                  <a:extLst>
                    <a:ext uri="{FF2B5EF4-FFF2-40B4-BE49-F238E27FC236}">
                      <a16:creationId xmlns:a16="http://schemas.microsoft.com/office/drawing/2014/main" id="{40F21886-FEFB-4F1D-96ED-24167EF915DC}"/>
                    </a:ext>
                  </a:extLst>
                </p:cNvPr>
                <p:cNvSpPr>
                  <a:spLocks/>
                </p:cNvSpPr>
                <p:nvPr/>
              </p:nvSpPr>
              <p:spPr bwMode="auto">
                <a:xfrm>
                  <a:off x="2557" y="2017"/>
                  <a:ext cx="498" cy="406"/>
                </a:xfrm>
                <a:custGeom>
                  <a:avLst/>
                  <a:gdLst>
                    <a:gd name="T0" fmla="*/ 0 w 199"/>
                    <a:gd name="T1" fmla="*/ 6728 h 152"/>
                    <a:gd name="T2" fmla="*/ 2192 w 199"/>
                    <a:gd name="T3" fmla="*/ 6763 h 152"/>
                    <a:gd name="T4" fmla="*/ 4902 w 199"/>
                    <a:gd name="T5" fmla="*/ 4573 h 152"/>
                    <a:gd name="T6" fmla="*/ 6031 w 199"/>
                    <a:gd name="T7" fmla="*/ 0 h 152"/>
                    <a:gd name="T8" fmla="*/ 6582 w 199"/>
                    <a:gd name="T9" fmla="*/ 857 h 152"/>
                    <a:gd name="T10" fmla="*/ 7490 w 199"/>
                    <a:gd name="T11" fmla="*/ 2348 h 152"/>
                    <a:gd name="T12" fmla="*/ 6507 w 199"/>
                    <a:gd name="T13" fmla="*/ 5601 h 152"/>
                    <a:gd name="T14" fmla="*/ 4702 w 199"/>
                    <a:gd name="T15" fmla="*/ 7070 h 152"/>
                    <a:gd name="T16" fmla="*/ 2663 w 199"/>
                    <a:gd name="T17" fmla="*/ 7583 h 152"/>
                    <a:gd name="T18" fmla="*/ 313 w 199"/>
                    <a:gd name="T19" fmla="*/ 7220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 h="152">
                      <a:moveTo>
                        <a:pt x="0" y="132"/>
                      </a:moveTo>
                      <a:cubicBezTo>
                        <a:pt x="9" y="138"/>
                        <a:pt x="46" y="135"/>
                        <a:pt x="56" y="133"/>
                      </a:cubicBezTo>
                      <a:cubicBezTo>
                        <a:pt x="83" y="126"/>
                        <a:pt x="107" y="111"/>
                        <a:pt x="125" y="90"/>
                      </a:cubicBezTo>
                      <a:cubicBezTo>
                        <a:pt x="144" y="66"/>
                        <a:pt x="155" y="31"/>
                        <a:pt x="154" y="0"/>
                      </a:cubicBezTo>
                      <a:cubicBezTo>
                        <a:pt x="155" y="6"/>
                        <a:pt x="164" y="13"/>
                        <a:pt x="168" y="17"/>
                      </a:cubicBezTo>
                      <a:cubicBezTo>
                        <a:pt x="177" y="26"/>
                        <a:pt x="186" y="33"/>
                        <a:pt x="191" y="46"/>
                      </a:cubicBezTo>
                      <a:cubicBezTo>
                        <a:pt x="199" y="66"/>
                        <a:pt x="180" y="96"/>
                        <a:pt x="166" y="110"/>
                      </a:cubicBezTo>
                      <a:cubicBezTo>
                        <a:pt x="153" y="123"/>
                        <a:pt x="138" y="133"/>
                        <a:pt x="120" y="139"/>
                      </a:cubicBezTo>
                      <a:cubicBezTo>
                        <a:pt x="104" y="143"/>
                        <a:pt x="85" y="147"/>
                        <a:pt x="68" y="149"/>
                      </a:cubicBezTo>
                      <a:cubicBezTo>
                        <a:pt x="46" y="152"/>
                        <a:pt x="29" y="146"/>
                        <a:pt x="8" y="142"/>
                      </a:cubicBezTo>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4" name="Freeform 70">
                  <a:extLst>
                    <a:ext uri="{FF2B5EF4-FFF2-40B4-BE49-F238E27FC236}">
                      <a16:creationId xmlns:a16="http://schemas.microsoft.com/office/drawing/2014/main" id="{8921B562-DF14-4946-9ADE-A54DCEBFEA29}"/>
                    </a:ext>
                  </a:extLst>
                </p:cNvPr>
                <p:cNvSpPr>
                  <a:spLocks/>
                </p:cNvSpPr>
                <p:nvPr/>
              </p:nvSpPr>
              <p:spPr bwMode="auto">
                <a:xfrm>
                  <a:off x="2544" y="2441"/>
                  <a:ext cx="238" cy="110"/>
                </a:xfrm>
                <a:custGeom>
                  <a:avLst/>
                  <a:gdLst>
                    <a:gd name="T0" fmla="*/ 0 w 95"/>
                    <a:gd name="T1" fmla="*/ 0 h 41"/>
                    <a:gd name="T2" fmla="*/ 208 w 95"/>
                    <a:gd name="T3" fmla="*/ 215 h 41"/>
                    <a:gd name="T4" fmla="*/ 1180 w 95"/>
                    <a:gd name="T5" fmla="*/ 735 h 41"/>
                    <a:gd name="T6" fmla="*/ 1576 w 95"/>
                    <a:gd name="T7" fmla="*/ 1505 h 41"/>
                    <a:gd name="T8" fmla="*/ 1651 w 95"/>
                    <a:gd name="T9" fmla="*/ 1604 h 41"/>
                    <a:gd name="T10" fmla="*/ 1701 w 95"/>
                    <a:gd name="T11" fmla="*/ 1757 h 41"/>
                    <a:gd name="T12" fmla="*/ 1731 w 95"/>
                    <a:gd name="T13" fmla="*/ 1663 h 41"/>
                    <a:gd name="T14" fmla="*/ 1776 w 95"/>
                    <a:gd name="T15" fmla="*/ 1446 h 41"/>
                    <a:gd name="T16" fmla="*/ 1701 w 95"/>
                    <a:gd name="T17" fmla="*/ 987 h 41"/>
                    <a:gd name="T18" fmla="*/ 2277 w 95"/>
                    <a:gd name="T19" fmla="*/ 1138 h 41"/>
                    <a:gd name="T20" fmla="*/ 2673 w 95"/>
                    <a:gd name="T21" fmla="*/ 1757 h 41"/>
                    <a:gd name="T22" fmla="*/ 2874 w 95"/>
                    <a:gd name="T23" fmla="*/ 1972 h 41"/>
                    <a:gd name="T24" fmla="*/ 2956 w 95"/>
                    <a:gd name="T25" fmla="*/ 2122 h 41"/>
                    <a:gd name="T26" fmla="*/ 2956 w 95"/>
                    <a:gd name="T27" fmla="*/ 1972 h 41"/>
                    <a:gd name="T28" fmla="*/ 2906 w 95"/>
                    <a:gd name="T29" fmla="*/ 1390 h 41"/>
                    <a:gd name="T30" fmla="*/ 3194 w 95"/>
                    <a:gd name="T31" fmla="*/ 1505 h 41"/>
                    <a:gd name="T32" fmla="*/ 3427 w 95"/>
                    <a:gd name="T33" fmla="*/ 1604 h 41"/>
                    <a:gd name="T34" fmla="*/ 3507 w 95"/>
                    <a:gd name="T35" fmla="*/ 1663 h 41"/>
                    <a:gd name="T36" fmla="*/ 3507 w 95"/>
                    <a:gd name="T37" fmla="*/ 1505 h 41"/>
                    <a:gd name="T38" fmla="*/ 3427 w 95"/>
                    <a:gd name="T39" fmla="*/ 1296 h 41"/>
                    <a:gd name="T40" fmla="*/ 3615 w 95"/>
                    <a:gd name="T41" fmla="*/ 1296 h 41"/>
                    <a:gd name="T42" fmla="*/ 3740 w 95"/>
                    <a:gd name="T43" fmla="*/ 1296 h 41"/>
                    <a:gd name="T44" fmla="*/ 3665 w 95"/>
                    <a:gd name="T45" fmla="*/ 1194 h 41"/>
                    <a:gd name="T46" fmla="*/ 3352 w 95"/>
                    <a:gd name="T47" fmla="*/ 770 h 41"/>
                    <a:gd name="T48" fmla="*/ 2831 w 95"/>
                    <a:gd name="T49" fmla="*/ 518 h 41"/>
                    <a:gd name="T50" fmla="*/ 1380 w 95"/>
                    <a:gd name="T51" fmla="*/ 461 h 41"/>
                    <a:gd name="T52" fmla="*/ 0 w 95"/>
                    <a:gd name="T53" fmla="*/ 0 h 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5" h="41">
                      <a:moveTo>
                        <a:pt x="0" y="0"/>
                      </a:moveTo>
                      <a:cubicBezTo>
                        <a:pt x="1" y="2"/>
                        <a:pt x="3" y="3"/>
                        <a:pt x="5" y="4"/>
                      </a:cubicBezTo>
                      <a:cubicBezTo>
                        <a:pt x="10" y="6"/>
                        <a:pt x="26" y="12"/>
                        <a:pt x="30" y="14"/>
                      </a:cubicBezTo>
                      <a:cubicBezTo>
                        <a:pt x="33" y="16"/>
                        <a:pt x="37" y="24"/>
                        <a:pt x="40" y="29"/>
                      </a:cubicBezTo>
                      <a:cubicBezTo>
                        <a:pt x="40" y="30"/>
                        <a:pt x="41" y="31"/>
                        <a:pt x="42" y="31"/>
                      </a:cubicBezTo>
                      <a:cubicBezTo>
                        <a:pt x="43" y="33"/>
                        <a:pt x="43" y="34"/>
                        <a:pt x="43" y="34"/>
                      </a:cubicBezTo>
                      <a:cubicBezTo>
                        <a:pt x="44" y="34"/>
                        <a:pt x="44" y="33"/>
                        <a:pt x="44" y="32"/>
                      </a:cubicBezTo>
                      <a:cubicBezTo>
                        <a:pt x="44" y="31"/>
                        <a:pt x="45" y="29"/>
                        <a:pt x="45" y="28"/>
                      </a:cubicBezTo>
                      <a:cubicBezTo>
                        <a:pt x="44" y="23"/>
                        <a:pt x="43" y="19"/>
                        <a:pt x="43" y="19"/>
                      </a:cubicBezTo>
                      <a:cubicBezTo>
                        <a:pt x="43" y="19"/>
                        <a:pt x="55" y="19"/>
                        <a:pt x="58" y="22"/>
                      </a:cubicBezTo>
                      <a:cubicBezTo>
                        <a:pt x="61" y="25"/>
                        <a:pt x="67" y="32"/>
                        <a:pt x="68" y="34"/>
                      </a:cubicBezTo>
                      <a:cubicBezTo>
                        <a:pt x="69" y="36"/>
                        <a:pt x="71" y="37"/>
                        <a:pt x="73" y="38"/>
                      </a:cubicBezTo>
                      <a:cubicBezTo>
                        <a:pt x="74" y="39"/>
                        <a:pt x="74" y="41"/>
                        <a:pt x="75" y="41"/>
                      </a:cubicBezTo>
                      <a:cubicBezTo>
                        <a:pt x="76" y="41"/>
                        <a:pt x="75" y="39"/>
                        <a:pt x="75" y="38"/>
                      </a:cubicBezTo>
                      <a:cubicBezTo>
                        <a:pt x="75" y="35"/>
                        <a:pt x="74" y="27"/>
                        <a:pt x="74" y="27"/>
                      </a:cubicBezTo>
                      <a:cubicBezTo>
                        <a:pt x="74" y="27"/>
                        <a:pt x="78" y="28"/>
                        <a:pt x="81" y="29"/>
                      </a:cubicBezTo>
                      <a:cubicBezTo>
                        <a:pt x="83" y="29"/>
                        <a:pt x="86" y="31"/>
                        <a:pt x="87" y="31"/>
                      </a:cubicBezTo>
                      <a:cubicBezTo>
                        <a:pt x="88" y="31"/>
                        <a:pt x="88" y="32"/>
                        <a:pt x="89" y="32"/>
                      </a:cubicBezTo>
                      <a:cubicBezTo>
                        <a:pt x="90" y="31"/>
                        <a:pt x="90" y="31"/>
                        <a:pt x="89" y="29"/>
                      </a:cubicBezTo>
                      <a:cubicBezTo>
                        <a:pt x="88" y="28"/>
                        <a:pt x="88" y="25"/>
                        <a:pt x="87" y="25"/>
                      </a:cubicBezTo>
                      <a:cubicBezTo>
                        <a:pt x="87" y="24"/>
                        <a:pt x="90" y="24"/>
                        <a:pt x="92" y="25"/>
                      </a:cubicBezTo>
                      <a:cubicBezTo>
                        <a:pt x="93" y="26"/>
                        <a:pt x="94" y="27"/>
                        <a:pt x="95" y="25"/>
                      </a:cubicBezTo>
                      <a:cubicBezTo>
                        <a:pt x="95" y="25"/>
                        <a:pt x="94" y="24"/>
                        <a:pt x="93" y="23"/>
                      </a:cubicBezTo>
                      <a:cubicBezTo>
                        <a:pt x="91" y="20"/>
                        <a:pt x="87" y="16"/>
                        <a:pt x="85" y="15"/>
                      </a:cubicBezTo>
                      <a:cubicBezTo>
                        <a:pt x="82" y="13"/>
                        <a:pt x="78" y="11"/>
                        <a:pt x="72" y="10"/>
                      </a:cubicBezTo>
                      <a:cubicBezTo>
                        <a:pt x="57" y="10"/>
                        <a:pt x="42" y="9"/>
                        <a:pt x="35" y="9"/>
                      </a:cubicBezTo>
                      <a:cubicBezTo>
                        <a:pt x="29" y="9"/>
                        <a:pt x="14" y="5"/>
                        <a:pt x="0"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5" name="Freeform 71">
                  <a:extLst>
                    <a:ext uri="{FF2B5EF4-FFF2-40B4-BE49-F238E27FC236}">
                      <a16:creationId xmlns:a16="http://schemas.microsoft.com/office/drawing/2014/main" id="{37B3D7B6-E829-4945-A139-3B01DA793D25}"/>
                    </a:ext>
                  </a:extLst>
                </p:cNvPr>
                <p:cNvSpPr>
                  <a:spLocks/>
                </p:cNvSpPr>
                <p:nvPr/>
              </p:nvSpPr>
              <p:spPr bwMode="auto">
                <a:xfrm>
                  <a:off x="2314" y="2217"/>
                  <a:ext cx="1116" cy="390"/>
                </a:xfrm>
                <a:custGeom>
                  <a:avLst/>
                  <a:gdLst>
                    <a:gd name="T0" fmla="*/ 0 w 446"/>
                    <a:gd name="T1" fmla="*/ 5393 h 146"/>
                    <a:gd name="T2" fmla="*/ 1021 w 446"/>
                    <a:gd name="T3" fmla="*/ 4116 h 146"/>
                    <a:gd name="T4" fmla="*/ 1301 w 446"/>
                    <a:gd name="T5" fmla="*/ 3868 h 146"/>
                    <a:gd name="T6" fmla="*/ 2472 w 446"/>
                    <a:gd name="T7" fmla="*/ 3718 h 146"/>
                    <a:gd name="T8" fmla="*/ 4984 w 446"/>
                    <a:gd name="T9" fmla="*/ 4723 h 146"/>
                    <a:gd name="T10" fmla="*/ 7677 w 446"/>
                    <a:gd name="T11" fmla="*/ 4632 h 146"/>
                    <a:gd name="T12" fmla="*/ 10074 w 446"/>
                    <a:gd name="T13" fmla="*/ 4538 h 146"/>
                    <a:gd name="T14" fmla="*/ 11253 w 446"/>
                    <a:gd name="T15" fmla="*/ 5700 h 146"/>
                    <a:gd name="T16" fmla="*/ 12421 w 446"/>
                    <a:gd name="T17" fmla="*/ 6729 h 146"/>
                    <a:gd name="T18" fmla="*/ 12736 w 446"/>
                    <a:gd name="T19" fmla="*/ 7220 h 146"/>
                    <a:gd name="T20" fmla="*/ 12942 w 446"/>
                    <a:gd name="T21" fmla="*/ 7434 h 146"/>
                    <a:gd name="T22" fmla="*/ 12892 w 446"/>
                    <a:gd name="T23" fmla="*/ 7186 h 146"/>
                    <a:gd name="T24" fmla="*/ 12862 w 446"/>
                    <a:gd name="T25" fmla="*/ 6673 h 146"/>
                    <a:gd name="T26" fmla="*/ 13254 w 446"/>
                    <a:gd name="T27" fmla="*/ 6878 h 146"/>
                    <a:gd name="T28" fmla="*/ 13487 w 446"/>
                    <a:gd name="T29" fmla="*/ 6977 h 146"/>
                    <a:gd name="T30" fmla="*/ 13567 w 446"/>
                    <a:gd name="T31" fmla="*/ 7071 h 146"/>
                    <a:gd name="T32" fmla="*/ 13487 w 446"/>
                    <a:gd name="T33" fmla="*/ 6614 h 146"/>
                    <a:gd name="T34" fmla="*/ 13567 w 446"/>
                    <a:gd name="T35" fmla="*/ 6673 h 146"/>
                    <a:gd name="T36" fmla="*/ 13675 w 446"/>
                    <a:gd name="T37" fmla="*/ 6729 h 146"/>
                    <a:gd name="T38" fmla="*/ 13600 w 446"/>
                    <a:gd name="T39" fmla="*/ 6422 h 146"/>
                    <a:gd name="T40" fmla="*/ 13487 w 446"/>
                    <a:gd name="T41" fmla="*/ 6058 h 146"/>
                    <a:gd name="T42" fmla="*/ 13174 w 446"/>
                    <a:gd name="T43" fmla="*/ 5909 h 146"/>
                    <a:gd name="T44" fmla="*/ 13099 w 446"/>
                    <a:gd name="T45" fmla="*/ 5759 h 146"/>
                    <a:gd name="T46" fmla="*/ 12546 w 446"/>
                    <a:gd name="T47" fmla="*/ 5700 h 146"/>
                    <a:gd name="T48" fmla="*/ 11921 w 446"/>
                    <a:gd name="T49" fmla="*/ 4936 h 146"/>
                    <a:gd name="T50" fmla="*/ 12033 w 446"/>
                    <a:gd name="T51" fmla="*/ 4573 h 146"/>
                    <a:gd name="T52" fmla="*/ 12471 w 446"/>
                    <a:gd name="T53" fmla="*/ 4880 h 146"/>
                    <a:gd name="T54" fmla="*/ 12786 w 446"/>
                    <a:gd name="T55" fmla="*/ 5302 h 146"/>
                    <a:gd name="T56" fmla="*/ 12892 w 446"/>
                    <a:gd name="T57" fmla="*/ 5452 h 146"/>
                    <a:gd name="T58" fmla="*/ 12892 w 446"/>
                    <a:gd name="T59" fmla="*/ 5145 h 146"/>
                    <a:gd name="T60" fmla="*/ 13099 w 446"/>
                    <a:gd name="T61" fmla="*/ 5145 h 146"/>
                    <a:gd name="T62" fmla="*/ 13329 w 446"/>
                    <a:gd name="T63" fmla="*/ 5302 h 146"/>
                    <a:gd name="T64" fmla="*/ 13412 w 446"/>
                    <a:gd name="T65" fmla="*/ 5452 h 146"/>
                    <a:gd name="T66" fmla="*/ 13362 w 446"/>
                    <a:gd name="T67" fmla="*/ 5030 h 146"/>
                    <a:gd name="T68" fmla="*/ 12736 w 446"/>
                    <a:gd name="T69" fmla="*/ 4424 h 146"/>
                    <a:gd name="T70" fmla="*/ 12786 w 446"/>
                    <a:gd name="T71" fmla="*/ 4026 h 146"/>
                    <a:gd name="T72" fmla="*/ 12704 w 446"/>
                    <a:gd name="T73" fmla="*/ 3967 h 146"/>
                    <a:gd name="T74" fmla="*/ 12266 w 446"/>
                    <a:gd name="T75" fmla="*/ 3718 h 146"/>
                    <a:gd name="T76" fmla="*/ 12033 w 446"/>
                    <a:gd name="T77" fmla="*/ 3318 h 146"/>
                    <a:gd name="T78" fmla="*/ 12108 w 446"/>
                    <a:gd name="T79" fmla="*/ 3010 h 146"/>
                    <a:gd name="T80" fmla="*/ 12033 w 446"/>
                    <a:gd name="T81" fmla="*/ 3104 h 146"/>
                    <a:gd name="T82" fmla="*/ 13517 w 446"/>
                    <a:gd name="T83" fmla="*/ 2097 h 146"/>
                    <a:gd name="T84" fmla="*/ 14225 w 446"/>
                    <a:gd name="T85" fmla="*/ 2097 h 146"/>
                    <a:gd name="T86" fmla="*/ 14508 w 446"/>
                    <a:gd name="T87" fmla="*/ 2097 h 146"/>
                    <a:gd name="T88" fmla="*/ 15008 w 446"/>
                    <a:gd name="T89" fmla="*/ 2097 h 146"/>
                    <a:gd name="T90" fmla="*/ 15717 w 446"/>
                    <a:gd name="T91" fmla="*/ 2498 h 146"/>
                    <a:gd name="T92" fmla="*/ 16467 w 446"/>
                    <a:gd name="T93" fmla="*/ 2348 h 146"/>
                    <a:gd name="T94" fmla="*/ 17093 w 446"/>
                    <a:gd name="T95" fmla="*/ 914 h 146"/>
                    <a:gd name="T96" fmla="*/ 16185 w 446"/>
                    <a:gd name="T97" fmla="*/ 1528 h 146"/>
                    <a:gd name="T98" fmla="*/ 15559 w 446"/>
                    <a:gd name="T99" fmla="*/ 1277 h 146"/>
                    <a:gd name="T100" fmla="*/ 14933 w 446"/>
                    <a:gd name="T101" fmla="*/ 857 h 146"/>
                    <a:gd name="T102" fmla="*/ 14038 w 446"/>
                    <a:gd name="T103" fmla="*/ 857 h 146"/>
                    <a:gd name="T104" fmla="*/ 13412 w 446"/>
                    <a:gd name="T105" fmla="*/ 820 h 146"/>
                    <a:gd name="T106" fmla="*/ 12786 w 446"/>
                    <a:gd name="T107" fmla="*/ 705 h 146"/>
                    <a:gd name="T108" fmla="*/ 12191 w 446"/>
                    <a:gd name="T109" fmla="*/ 248 h 146"/>
                    <a:gd name="T110" fmla="*/ 10857 w 446"/>
                    <a:gd name="T111" fmla="*/ 1277 h 146"/>
                    <a:gd name="T112" fmla="*/ 9761 w 446"/>
                    <a:gd name="T113" fmla="*/ 2097 h 146"/>
                    <a:gd name="T114" fmla="*/ 8428 w 446"/>
                    <a:gd name="T115" fmla="*/ 2898 h 146"/>
                    <a:gd name="T116" fmla="*/ 4827 w 446"/>
                    <a:gd name="T117" fmla="*/ 3203 h 146"/>
                    <a:gd name="T118" fmla="*/ 2117 w 446"/>
                    <a:gd name="T119" fmla="*/ 2591 h 146"/>
                    <a:gd name="T120" fmla="*/ 988 w 446"/>
                    <a:gd name="T121" fmla="*/ 3660 h 146"/>
                    <a:gd name="T122" fmla="*/ 0 w 446"/>
                    <a:gd name="T123" fmla="*/ 5393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46" h="146">
                      <a:moveTo>
                        <a:pt x="0" y="106"/>
                      </a:moveTo>
                      <a:cubicBezTo>
                        <a:pt x="4" y="97"/>
                        <a:pt x="17" y="85"/>
                        <a:pt x="26" y="81"/>
                      </a:cubicBezTo>
                      <a:cubicBezTo>
                        <a:pt x="29" y="79"/>
                        <a:pt x="32" y="76"/>
                        <a:pt x="33" y="76"/>
                      </a:cubicBezTo>
                      <a:cubicBezTo>
                        <a:pt x="42" y="69"/>
                        <a:pt x="52" y="68"/>
                        <a:pt x="63" y="73"/>
                      </a:cubicBezTo>
                      <a:cubicBezTo>
                        <a:pt x="81" y="82"/>
                        <a:pt x="116" y="93"/>
                        <a:pt x="127" y="93"/>
                      </a:cubicBezTo>
                      <a:cubicBezTo>
                        <a:pt x="139" y="93"/>
                        <a:pt x="174" y="95"/>
                        <a:pt x="196" y="91"/>
                      </a:cubicBezTo>
                      <a:cubicBezTo>
                        <a:pt x="219" y="86"/>
                        <a:pt x="237" y="73"/>
                        <a:pt x="257" y="89"/>
                      </a:cubicBezTo>
                      <a:cubicBezTo>
                        <a:pt x="265" y="96"/>
                        <a:pt x="278" y="106"/>
                        <a:pt x="287" y="112"/>
                      </a:cubicBezTo>
                      <a:cubicBezTo>
                        <a:pt x="295" y="118"/>
                        <a:pt x="314" y="128"/>
                        <a:pt x="317" y="132"/>
                      </a:cubicBezTo>
                      <a:cubicBezTo>
                        <a:pt x="319" y="136"/>
                        <a:pt x="324" y="140"/>
                        <a:pt x="325" y="142"/>
                      </a:cubicBezTo>
                      <a:cubicBezTo>
                        <a:pt x="327" y="143"/>
                        <a:pt x="327" y="146"/>
                        <a:pt x="330" y="146"/>
                      </a:cubicBezTo>
                      <a:cubicBezTo>
                        <a:pt x="332" y="145"/>
                        <a:pt x="329" y="143"/>
                        <a:pt x="329" y="141"/>
                      </a:cubicBezTo>
                      <a:cubicBezTo>
                        <a:pt x="329" y="139"/>
                        <a:pt x="330" y="134"/>
                        <a:pt x="328" y="131"/>
                      </a:cubicBezTo>
                      <a:cubicBezTo>
                        <a:pt x="330" y="132"/>
                        <a:pt x="335" y="135"/>
                        <a:pt x="338" y="135"/>
                      </a:cubicBezTo>
                      <a:cubicBezTo>
                        <a:pt x="341" y="136"/>
                        <a:pt x="342" y="136"/>
                        <a:pt x="344" y="137"/>
                      </a:cubicBezTo>
                      <a:cubicBezTo>
                        <a:pt x="345" y="138"/>
                        <a:pt x="345" y="140"/>
                        <a:pt x="346" y="139"/>
                      </a:cubicBezTo>
                      <a:cubicBezTo>
                        <a:pt x="348" y="137"/>
                        <a:pt x="347" y="135"/>
                        <a:pt x="344" y="130"/>
                      </a:cubicBezTo>
                      <a:cubicBezTo>
                        <a:pt x="344" y="130"/>
                        <a:pt x="345" y="130"/>
                        <a:pt x="346" y="131"/>
                      </a:cubicBezTo>
                      <a:cubicBezTo>
                        <a:pt x="347" y="133"/>
                        <a:pt x="349" y="132"/>
                        <a:pt x="349" y="132"/>
                      </a:cubicBezTo>
                      <a:cubicBezTo>
                        <a:pt x="349" y="132"/>
                        <a:pt x="348" y="129"/>
                        <a:pt x="347" y="126"/>
                      </a:cubicBezTo>
                      <a:cubicBezTo>
                        <a:pt x="346" y="123"/>
                        <a:pt x="345" y="121"/>
                        <a:pt x="344" y="119"/>
                      </a:cubicBezTo>
                      <a:cubicBezTo>
                        <a:pt x="342" y="117"/>
                        <a:pt x="336" y="116"/>
                        <a:pt x="336" y="116"/>
                      </a:cubicBezTo>
                      <a:cubicBezTo>
                        <a:pt x="336" y="116"/>
                        <a:pt x="335" y="115"/>
                        <a:pt x="334" y="113"/>
                      </a:cubicBezTo>
                      <a:cubicBezTo>
                        <a:pt x="332" y="112"/>
                        <a:pt x="321" y="113"/>
                        <a:pt x="320" y="112"/>
                      </a:cubicBezTo>
                      <a:cubicBezTo>
                        <a:pt x="319" y="112"/>
                        <a:pt x="305" y="100"/>
                        <a:pt x="304" y="97"/>
                      </a:cubicBezTo>
                      <a:cubicBezTo>
                        <a:pt x="302" y="95"/>
                        <a:pt x="305" y="89"/>
                        <a:pt x="307" y="90"/>
                      </a:cubicBezTo>
                      <a:cubicBezTo>
                        <a:pt x="309" y="91"/>
                        <a:pt x="315" y="92"/>
                        <a:pt x="318" y="96"/>
                      </a:cubicBezTo>
                      <a:cubicBezTo>
                        <a:pt x="320" y="98"/>
                        <a:pt x="324" y="102"/>
                        <a:pt x="326" y="104"/>
                      </a:cubicBezTo>
                      <a:cubicBezTo>
                        <a:pt x="329" y="106"/>
                        <a:pt x="327" y="107"/>
                        <a:pt x="329" y="107"/>
                      </a:cubicBezTo>
                      <a:cubicBezTo>
                        <a:pt x="330" y="106"/>
                        <a:pt x="331" y="104"/>
                        <a:pt x="329" y="101"/>
                      </a:cubicBezTo>
                      <a:cubicBezTo>
                        <a:pt x="329" y="101"/>
                        <a:pt x="331" y="101"/>
                        <a:pt x="334" y="101"/>
                      </a:cubicBezTo>
                      <a:cubicBezTo>
                        <a:pt x="336" y="102"/>
                        <a:pt x="339" y="102"/>
                        <a:pt x="340" y="104"/>
                      </a:cubicBezTo>
                      <a:cubicBezTo>
                        <a:pt x="341" y="106"/>
                        <a:pt x="341" y="108"/>
                        <a:pt x="342" y="107"/>
                      </a:cubicBezTo>
                      <a:cubicBezTo>
                        <a:pt x="343" y="106"/>
                        <a:pt x="343" y="103"/>
                        <a:pt x="341" y="99"/>
                      </a:cubicBezTo>
                      <a:cubicBezTo>
                        <a:pt x="335" y="96"/>
                        <a:pt x="327" y="92"/>
                        <a:pt x="325" y="87"/>
                      </a:cubicBezTo>
                      <a:cubicBezTo>
                        <a:pt x="323" y="85"/>
                        <a:pt x="325" y="82"/>
                        <a:pt x="326" y="79"/>
                      </a:cubicBezTo>
                      <a:cubicBezTo>
                        <a:pt x="325" y="78"/>
                        <a:pt x="324" y="78"/>
                        <a:pt x="324" y="78"/>
                      </a:cubicBezTo>
                      <a:cubicBezTo>
                        <a:pt x="321" y="76"/>
                        <a:pt x="318" y="74"/>
                        <a:pt x="313" y="73"/>
                      </a:cubicBezTo>
                      <a:cubicBezTo>
                        <a:pt x="308" y="71"/>
                        <a:pt x="310" y="71"/>
                        <a:pt x="307" y="65"/>
                      </a:cubicBezTo>
                      <a:cubicBezTo>
                        <a:pt x="307" y="63"/>
                        <a:pt x="307" y="61"/>
                        <a:pt x="309" y="59"/>
                      </a:cubicBezTo>
                      <a:cubicBezTo>
                        <a:pt x="307" y="61"/>
                        <a:pt x="307" y="61"/>
                        <a:pt x="307" y="61"/>
                      </a:cubicBezTo>
                      <a:cubicBezTo>
                        <a:pt x="310" y="54"/>
                        <a:pt x="322" y="40"/>
                        <a:pt x="345" y="41"/>
                      </a:cubicBezTo>
                      <a:cubicBezTo>
                        <a:pt x="345" y="41"/>
                        <a:pt x="351" y="43"/>
                        <a:pt x="363" y="41"/>
                      </a:cubicBezTo>
                      <a:cubicBezTo>
                        <a:pt x="365" y="41"/>
                        <a:pt x="368" y="41"/>
                        <a:pt x="370" y="41"/>
                      </a:cubicBezTo>
                      <a:cubicBezTo>
                        <a:pt x="375" y="40"/>
                        <a:pt x="379" y="39"/>
                        <a:pt x="383" y="41"/>
                      </a:cubicBezTo>
                      <a:cubicBezTo>
                        <a:pt x="390" y="44"/>
                        <a:pt x="393" y="48"/>
                        <a:pt x="401" y="49"/>
                      </a:cubicBezTo>
                      <a:cubicBezTo>
                        <a:pt x="408" y="49"/>
                        <a:pt x="414" y="48"/>
                        <a:pt x="420" y="46"/>
                      </a:cubicBezTo>
                      <a:cubicBezTo>
                        <a:pt x="433" y="41"/>
                        <a:pt x="446" y="33"/>
                        <a:pt x="436" y="18"/>
                      </a:cubicBezTo>
                      <a:cubicBezTo>
                        <a:pt x="438" y="34"/>
                        <a:pt x="425" y="33"/>
                        <a:pt x="413" y="30"/>
                      </a:cubicBezTo>
                      <a:cubicBezTo>
                        <a:pt x="408" y="29"/>
                        <a:pt x="402" y="27"/>
                        <a:pt x="397" y="25"/>
                      </a:cubicBezTo>
                      <a:cubicBezTo>
                        <a:pt x="390" y="23"/>
                        <a:pt x="389" y="17"/>
                        <a:pt x="381" y="17"/>
                      </a:cubicBezTo>
                      <a:cubicBezTo>
                        <a:pt x="373" y="16"/>
                        <a:pt x="366" y="17"/>
                        <a:pt x="358" y="17"/>
                      </a:cubicBezTo>
                      <a:cubicBezTo>
                        <a:pt x="352" y="16"/>
                        <a:pt x="347" y="16"/>
                        <a:pt x="342" y="16"/>
                      </a:cubicBezTo>
                      <a:cubicBezTo>
                        <a:pt x="337" y="16"/>
                        <a:pt x="331" y="15"/>
                        <a:pt x="326" y="14"/>
                      </a:cubicBezTo>
                      <a:cubicBezTo>
                        <a:pt x="320" y="13"/>
                        <a:pt x="317" y="6"/>
                        <a:pt x="311" y="5"/>
                      </a:cubicBezTo>
                      <a:cubicBezTo>
                        <a:pt x="293" y="0"/>
                        <a:pt x="290" y="20"/>
                        <a:pt x="277" y="25"/>
                      </a:cubicBezTo>
                      <a:cubicBezTo>
                        <a:pt x="267" y="30"/>
                        <a:pt x="258" y="34"/>
                        <a:pt x="249" y="41"/>
                      </a:cubicBezTo>
                      <a:cubicBezTo>
                        <a:pt x="239" y="48"/>
                        <a:pt x="227" y="54"/>
                        <a:pt x="215" y="57"/>
                      </a:cubicBezTo>
                      <a:cubicBezTo>
                        <a:pt x="186" y="66"/>
                        <a:pt x="153" y="66"/>
                        <a:pt x="123" y="63"/>
                      </a:cubicBezTo>
                      <a:cubicBezTo>
                        <a:pt x="100" y="60"/>
                        <a:pt x="77" y="44"/>
                        <a:pt x="54" y="51"/>
                      </a:cubicBezTo>
                      <a:cubicBezTo>
                        <a:pt x="42" y="54"/>
                        <a:pt x="35" y="64"/>
                        <a:pt x="25" y="72"/>
                      </a:cubicBezTo>
                      <a:cubicBezTo>
                        <a:pt x="15" y="80"/>
                        <a:pt x="1" y="92"/>
                        <a:pt x="0" y="10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6" name="Freeform 72">
                  <a:extLst>
                    <a:ext uri="{FF2B5EF4-FFF2-40B4-BE49-F238E27FC236}">
                      <a16:creationId xmlns:a16="http://schemas.microsoft.com/office/drawing/2014/main" id="{8D6C6570-47BB-4D62-A2FE-33853ACBD9A2}"/>
                    </a:ext>
                  </a:extLst>
                </p:cNvPr>
                <p:cNvSpPr>
                  <a:spLocks/>
                </p:cNvSpPr>
                <p:nvPr/>
              </p:nvSpPr>
              <p:spPr bwMode="auto">
                <a:xfrm>
                  <a:off x="2822" y="2092"/>
                  <a:ext cx="355" cy="291"/>
                </a:xfrm>
                <a:custGeom>
                  <a:avLst/>
                  <a:gdLst>
                    <a:gd name="T0" fmla="*/ 0 w 142"/>
                    <a:gd name="T1" fmla="*/ 5537 h 109"/>
                    <a:gd name="T2" fmla="*/ 2500 w 142"/>
                    <a:gd name="T3" fmla="*/ 3043 h 109"/>
                    <a:gd name="T4" fmla="*/ 2863 w 142"/>
                    <a:gd name="T5" fmla="*/ 1004 h 109"/>
                    <a:gd name="T6" fmla="*/ 3208 w 142"/>
                    <a:gd name="T7" fmla="*/ 93 h 109"/>
                    <a:gd name="T8" fmla="*/ 3875 w 142"/>
                    <a:gd name="T9" fmla="*/ 550 h 109"/>
                    <a:gd name="T10" fmla="*/ 4270 w 142"/>
                    <a:gd name="T11" fmla="*/ 1276 h 109"/>
                    <a:gd name="T12" fmla="*/ 4500 w 142"/>
                    <a:gd name="T13" fmla="*/ 1733 h 109"/>
                    <a:gd name="T14" fmla="*/ 4533 w 142"/>
                    <a:gd name="T15" fmla="*/ 2280 h 109"/>
                    <a:gd name="T16" fmla="*/ 5158 w 142"/>
                    <a:gd name="T17" fmla="*/ 3158 h 109"/>
                    <a:gd name="T18" fmla="*/ 4613 w 142"/>
                    <a:gd name="T19" fmla="*/ 3863 h 109"/>
                    <a:gd name="T20" fmla="*/ 3095 w 142"/>
                    <a:gd name="T21" fmla="*/ 4261 h 109"/>
                    <a:gd name="T22" fmla="*/ 2083 w 142"/>
                    <a:gd name="T23" fmla="*/ 4776 h 1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109">
                      <a:moveTo>
                        <a:pt x="0" y="109"/>
                      </a:moveTo>
                      <a:cubicBezTo>
                        <a:pt x="26" y="101"/>
                        <a:pt x="49" y="83"/>
                        <a:pt x="64" y="60"/>
                      </a:cubicBezTo>
                      <a:cubicBezTo>
                        <a:pt x="72" y="48"/>
                        <a:pt x="78" y="35"/>
                        <a:pt x="73" y="20"/>
                      </a:cubicBezTo>
                      <a:cubicBezTo>
                        <a:pt x="69" y="11"/>
                        <a:pt x="76" y="0"/>
                        <a:pt x="82" y="2"/>
                      </a:cubicBezTo>
                      <a:cubicBezTo>
                        <a:pt x="88" y="4"/>
                        <a:pt x="94" y="7"/>
                        <a:pt x="99" y="11"/>
                      </a:cubicBezTo>
                      <a:cubicBezTo>
                        <a:pt x="104" y="15"/>
                        <a:pt x="105" y="20"/>
                        <a:pt x="109" y="25"/>
                      </a:cubicBezTo>
                      <a:cubicBezTo>
                        <a:pt x="113" y="28"/>
                        <a:pt x="115" y="28"/>
                        <a:pt x="115" y="34"/>
                      </a:cubicBezTo>
                      <a:cubicBezTo>
                        <a:pt x="116" y="38"/>
                        <a:pt x="114" y="40"/>
                        <a:pt x="116" y="45"/>
                      </a:cubicBezTo>
                      <a:cubicBezTo>
                        <a:pt x="119" y="52"/>
                        <a:pt x="126" y="57"/>
                        <a:pt x="132" y="62"/>
                      </a:cubicBezTo>
                      <a:cubicBezTo>
                        <a:pt x="142" y="71"/>
                        <a:pt x="127" y="74"/>
                        <a:pt x="118" y="76"/>
                      </a:cubicBezTo>
                      <a:cubicBezTo>
                        <a:pt x="105" y="78"/>
                        <a:pt x="92" y="80"/>
                        <a:pt x="79" y="84"/>
                      </a:cubicBezTo>
                      <a:cubicBezTo>
                        <a:pt x="73" y="86"/>
                        <a:pt x="60" y="95"/>
                        <a:pt x="53" y="94"/>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7" name="Freeform 73">
                  <a:extLst>
                    <a:ext uri="{FF2B5EF4-FFF2-40B4-BE49-F238E27FC236}">
                      <a16:creationId xmlns:a16="http://schemas.microsoft.com/office/drawing/2014/main" id="{FA9419D6-7476-403E-B7E2-69BEC6FFE8CA}"/>
                    </a:ext>
                  </a:extLst>
                </p:cNvPr>
                <p:cNvSpPr>
                  <a:spLocks/>
                </p:cNvSpPr>
                <p:nvPr/>
              </p:nvSpPr>
              <p:spPr bwMode="auto">
                <a:xfrm>
                  <a:off x="3127" y="1775"/>
                  <a:ext cx="110" cy="154"/>
                </a:xfrm>
                <a:custGeom>
                  <a:avLst/>
                  <a:gdLst>
                    <a:gd name="T0" fmla="*/ 158 w 44"/>
                    <a:gd name="T1" fmla="*/ 149 h 58"/>
                    <a:gd name="T2" fmla="*/ 1250 w 44"/>
                    <a:gd name="T3" fmla="*/ 1346 h 58"/>
                    <a:gd name="T4" fmla="*/ 1488 w 44"/>
                    <a:gd name="T5" fmla="*/ 2884 h 58"/>
                    <a:gd name="T6" fmla="*/ 938 w 44"/>
                    <a:gd name="T7" fmla="*/ 1649 h 58"/>
                    <a:gd name="T8" fmla="*/ 0 w 44"/>
                    <a:gd name="T9" fmla="*/ 0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58">
                      <a:moveTo>
                        <a:pt x="4" y="3"/>
                      </a:moveTo>
                      <a:cubicBezTo>
                        <a:pt x="14" y="1"/>
                        <a:pt x="27" y="20"/>
                        <a:pt x="32" y="27"/>
                      </a:cubicBezTo>
                      <a:cubicBezTo>
                        <a:pt x="37" y="35"/>
                        <a:pt x="44" y="49"/>
                        <a:pt x="38" y="58"/>
                      </a:cubicBezTo>
                      <a:cubicBezTo>
                        <a:pt x="28" y="56"/>
                        <a:pt x="28" y="40"/>
                        <a:pt x="24" y="33"/>
                      </a:cubicBezTo>
                      <a:cubicBezTo>
                        <a:pt x="18" y="22"/>
                        <a:pt x="10" y="7"/>
                        <a:pt x="0"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8" name="Freeform 74">
                  <a:extLst>
                    <a:ext uri="{FF2B5EF4-FFF2-40B4-BE49-F238E27FC236}">
                      <a16:creationId xmlns:a16="http://schemas.microsoft.com/office/drawing/2014/main" id="{9452A12F-8BAC-40E8-AFA4-255D11925DB1}"/>
                    </a:ext>
                  </a:extLst>
                </p:cNvPr>
                <p:cNvSpPr>
                  <a:spLocks/>
                </p:cNvSpPr>
                <p:nvPr/>
              </p:nvSpPr>
              <p:spPr bwMode="auto">
                <a:xfrm>
                  <a:off x="3065" y="1993"/>
                  <a:ext cx="40" cy="88"/>
                </a:xfrm>
                <a:custGeom>
                  <a:avLst/>
                  <a:gdLst>
                    <a:gd name="T0" fmla="*/ 550 w 16"/>
                    <a:gd name="T1" fmla="*/ 205 h 33"/>
                    <a:gd name="T2" fmla="*/ 238 w 16"/>
                    <a:gd name="T3" fmla="*/ 909 h 33"/>
                    <a:gd name="T4" fmla="*/ 395 w 16"/>
                    <a:gd name="T5" fmla="*/ 1421 h 33"/>
                    <a:gd name="T6" fmla="*/ 395 w 16"/>
                    <a:gd name="T7" fmla="*/ 853 h 33"/>
                    <a:gd name="T8" fmla="*/ 625 w 16"/>
                    <a:gd name="T9" fmla="*/ 45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33">
                      <a:moveTo>
                        <a:pt x="14" y="4"/>
                      </a:moveTo>
                      <a:cubicBezTo>
                        <a:pt x="0" y="0"/>
                        <a:pt x="6" y="10"/>
                        <a:pt x="6" y="18"/>
                      </a:cubicBezTo>
                      <a:cubicBezTo>
                        <a:pt x="6" y="20"/>
                        <a:pt x="2" y="33"/>
                        <a:pt x="10" y="28"/>
                      </a:cubicBezTo>
                      <a:cubicBezTo>
                        <a:pt x="12" y="26"/>
                        <a:pt x="9" y="20"/>
                        <a:pt x="10" y="17"/>
                      </a:cubicBezTo>
                      <a:cubicBezTo>
                        <a:pt x="11" y="13"/>
                        <a:pt x="13" y="12"/>
                        <a:pt x="16" y="9"/>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9" name="Freeform 75">
                  <a:extLst>
                    <a:ext uri="{FF2B5EF4-FFF2-40B4-BE49-F238E27FC236}">
                      <a16:creationId xmlns:a16="http://schemas.microsoft.com/office/drawing/2014/main" id="{6A8DBE2D-2DDC-4910-9B2F-57D6A481FBC5}"/>
                    </a:ext>
                  </a:extLst>
                </p:cNvPr>
                <p:cNvSpPr>
                  <a:spLocks/>
                </p:cNvSpPr>
                <p:nvPr/>
              </p:nvSpPr>
              <p:spPr bwMode="auto">
                <a:xfrm>
                  <a:off x="2962" y="1911"/>
                  <a:ext cx="143" cy="85"/>
                </a:xfrm>
                <a:custGeom>
                  <a:avLst/>
                  <a:gdLst>
                    <a:gd name="T0" fmla="*/ 2102 w 57"/>
                    <a:gd name="T1" fmla="*/ 1052 h 32"/>
                    <a:gd name="T2" fmla="*/ 993 w 57"/>
                    <a:gd name="T3" fmla="*/ 56 h 32"/>
                    <a:gd name="T4" fmla="*/ 0 w 57"/>
                    <a:gd name="T5" fmla="*/ 805 h 32"/>
                    <a:gd name="T6" fmla="*/ 868 w 57"/>
                    <a:gd name="T7" fmla="*/ 396 h 32"/>
                    <a:gd name="T8" fmla="*/ 1581 w 57"/>
                    <a:gd name="T9" fmla="*/ 691 h 32"/>
                    <a:gd name="T10" fmla="*/ 1864 w 57"/>
                    <a:gd name="T11" fmla="*/ 1235 h 32"/>
                    <a:gd name="T12" fmla="*/ 2260 w 57"/>
                    <a:gd name="T13" fmla="*/ 1389 h 32"/>
                    <a:gd name="T14" fmla="*/ 2178 w 57"/>
                    <a:gd name="T15" fmla="*/ 1086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7" h="32">
                      <a:moveTo>
                        <a:pt x="53" y="21"/>
                      </a:moveTo>
                      <a:cubicBezTo>
                        <a:pt x="47" y="8"/>
                        <a:pt x="39" y="3"/>
                        <a:pt x="25" y="1"/>
                      </a:cubicBezTo>
                      <a:cubicBezTo>
                        <a:pt x="13" y="0"/>
                        <a:pt x="0" y="0"/>
                        <a:pt x="0" y="16"/>
                      </a:cubicBezTo>
                      <a:cubicBezTo>
                        <a:pt x="7" y="14"/>
                        <a:pt x="14" y="8"/>
                        <a:pt x="22" y="8"/>
                      </a:cubicBezTo>
                      <a:cubicBezTo>
                        <a:pt x="27" y="8"/>
                        <a:pt x="35" y="12"/>
                        <a:pt x="40" y="14"/>
                      </a:cubicBezTo>
                      <a:cubicBezTo>
                        <a:pt x="47" y="17"/>
                        <a:pt x="44" y="20"/>
                        <a:pt x="47" y="25"/>
                      </a:cubicBezTo>
                      <a:cubicBezTo>
                        <a:pt x="49" y="32"/>
                        <a:pt x="51" y="27"/>
                        <a:pt x="57" y="28"/>
                      </a:cubicBezTo>
                      <a:cubicBezTo>
                        <a:pt x="56" y="26"/>
                        <a:pt x="56" y="24"/>
                        <a:pt x="55" y="22"/>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00" name="Freeform 76">
                  <a:extLst>
                    <a:ext uri="{FF2B5EF4-FFF2-40B4-BE49-F238E27FC236}">
                      <a16:creationId xmlns:a16="http://schemas.microsoft.com/office/drawing/2014/main" id="{0BEB8B34-6970-4A7B-A1D0-3B4FFB7AD559}"/>
                    </a:ext>
                  </a:extLst>
                </p:cNvPr>
                <p:cNvSpPr>
                  <a:spLocks/>
                </p:cNvSpPr>
                <p:nvPr/>
              </p:nvSpPr>
              <p:spPr bwMode="auto">
                <a:xfrm>
                  <a:off x="3115" y="2441"/>
                  <a:ext cx="42" cy="38"/>
                </a:xfrm>
                <a:custGeom>
                  <a:avLst/>
                  <a:gdLst>
                    <a:gd name="T0" fmla="*/ 0 w 17"/>
                    <a:gd name="T1" fmla="*/ 0 h 14"/>
                    <a:gd name="T2" fmla="*/ 410 w 17"/>
                    <a:gd name="T3" fmla="*/ 280 h 14"/>
                    <a:gd name="T4" fmla="*/ 635 w 17"/>
                    <a:gd name="T5" fmla="*/ 760 h 14"/>
                    <a:gd name="T6" fmla="*/ 183 w 17"/>
                    <a:gd name="T7" fmla="*/ 537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14">
                      <a:moveTo>
                        <a:pt x="0" y="0"/>
                      </a:moveTo>
                      <a:cubicBezTo>
                        <a:pt x="6" y="2"/>
                        <a:pt x="6" y="0"/>
                        <a:pt x="11" y="5"/>
                      </a:cubicBezTo>
                      <a:cubicBezTo>
                        <a:pt x="13" y="7"/>
                        <a:pt x="17" y="10"/>
                        <a:pt x="17" y="14"/>
                      </a:cubicBezTo>
                      <a:cubicBezTo>
                        <a:pt x="13" y="12"/>
                        <a:pt x="9" y="11"/>
                        <a:pt x="5" y="1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01" name="Freeform 77">
                  <a:extLst>
                    <a:ext uri="{FF2B5EF4-FFF2-40B4-BE49-F238E27FC236}">
                      <a16:creationId xmlns:a16="http://schemas.microsoft.com/office/drawing/2014/main" id="{59F9ECFF-8E5D-4565-9FE6-074E386BDB0E}"/>
                    </a:ext>
                  </a:extLst>
                </p:cNvPr>
                <p:cNvSpPr>
                  <a:spLocks/>
                </p:cNvSpPr>
                <p:nvPr/>
              </p:nvSpPr>
              <p:spPr bwMode="auto">
                <a:xfrm>
                  <a:off x="3217" y="2143"/>
                  <a:ext cx="68" cy="69"/>
                </a:xfrm>
                <a:custGeom>
                  <a:avLst/>
                  <a:gdLst>
                    <a:gd name="T0" fmla="*/ 1007 w 27"/>
                    <a:gd name="T1" fmla="*/ 1085 h 26"/>
                    <a:gd name="T2" fmla="*/ 685 w 27"/>
                    <a:gd name="T3" fmla="*/ 295 h 26"/>
                    <a:gd name="T4" fmla="*/ 50 w 27"/>
                    <a:gd name="T5" fmla="*/ 507 h 26"/>
                    <a:gd name="T6" fmla="*/ 368 w 27"/>
                    <a:gd name="T7" fmla="*/ 1197 h 26"/>
                    <a:gd name="T8" fmla="*/ 881 w 27"/>
                    <a:gd name="T9" fmla="*/ 1085 h 26"/>
                    <a:gd name="T10" fmla="*/ 1007 w 27"/>
                    <a:gd name="T11" fmla="*/ 1085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6">
                      <a:moveTo>
                        <a:pt x="25" y="22"/>
                      </a:moveTo>
                      <a:cubicBezTo>
                        <a:pt x="23" y="20"/>
                        <a:pt x="27" y="11"/>
                        <a:pt x="17" y="6"/>
                      </a:cubicBezTo>
                      <a:cubicBezTo>
                        <a:pt x="8" y="0"/>
                        <a:pt x="1" y="10"/>
                        <a:pt x="1" y="10"/>
                      </a:cubicBezTo>
                      <a:cubicBezTo>
                        <a:pt x="0" y="17"/>
                        <a:pt x="4" y="22"/>
                        <a:pt x="9" y="24"/>
                      </a:cubicBezTo>
                      <a:cubicBezTo>
                        <a:pt x="13" y="26"/>
                        <a:pt x="22" y="22"/>
                        <a:pt x="22" y="22"/>
                      </a:cubicBezTo>
                      <a:lnTo>
                        <a:pt x="25"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02" name="Freeform 78">
                  <a:extLst>
                    <a:ext uri="{FF2B5EF4-FFF2-40B4-BE49-F238E27FC236}">
                      <a16:creationId xmlns:a16="http://schemas.microsoft.com/office/drawing/2014/main" id="{F70BD02F-5D41-4A4C-8737-6F32A86B1AAD}"/>
                    </a:ext>
                  </a:extLst>
                </p:cNvPr>
                <p:cNvSpPr>
                  <a:spLocks/>
                </p:cNvSpPr>
                <p:nvPr/>
              </p:nvSpPr>
              <p:spPr bwMode="auto">
                <a:xfrm>
                  <a:off x="3222" y="2153"/>
                  <a:ext cx="55" cy="56"/>
                </a:xfrm>
                <a:custGeom>
                  <a:avLst/>
                  <a:gdLst>
                    <a:gd name="T0" fmla="*/ 125 w 22"/>
                    <a:gd name="T1" fmla="*/ 248 h 21"/>
                    <a:gd name="T2" fmla="*/ 625 w 22"/>
                    <a:gd name="T3" fmla="*/ 149 h 21"/>
                    <a:gd name="T4" fmla="*/ 708 w 22"/>
                    <a:gd name="T5" fmla="*/ 819 h 21"/>
                    <a:gd name="T6" fmla="*/ 208 w 22"/>
                    <a:gd name="T7" fmla="*/ 909 h 21"/>
                    <a:gd name="T8" fmla="*/ 125 w 22"/>
                    <a:gd name="T9" fmla="*/ 248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1">
                      <a:moveTo>
                        <a:pt x="3" y="5"/>
                      </a:moveTo>
                      <a:cubicBezTo>
                        <a:pt x="6" y="0"/>
                        <a:pt x="12" y="0"/>
                        <a:pt x="16" y="3"/>
                      </a:cubicBezTo>
                      <a:cubicBezTo>
                        <a:pt x="21" y="6"/>
                        <a:pt x="22" y="12"/>
                        <a:pt x="18" y="16"/>
                      </a:cubicBezTo>
                      <a:cubicBezTo>
                        <a:pt x="15" y="20"/>
                        <a:pt x="9" y="21"/>
                        <a:pt x="5" y="18"/>
                      </a:cubicBezTo>
                      <a:cubicBezTo>
                        <a:pt x="1" y="15"/>
                        <a:pt x="0" y="9"/>
                        <a:pt x="3" y="5"/>
                      </a:cubicBezTo>
                      <a:close/>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03" name="Freeform 79">
                  <a:extLst>
                    <a:ext uri="{FF2B5EF4-FFF2-40B4-BE49-F238E27FC236}">
                      <a16:creationId xmlns:a16="http://schemas.microsoft.com/office/drawing/2014/main" id="{077B23D2-7305-4AE7-9890-BE44F781292C}"/>
                    </a:ext>
                  </a:extLst>
                </p:cNvPr>
                <p:cNvSpPr>
                  <a:spLocks/>
                </p:cNvSpPr>
                <p:nvPr/>
              </p:nvSpPr>
              <p:spPr bwMode="auto">
                <a:xfrm>
                  <a:off x="3237" y="2169"/>
                  <a:ext cx="23" cy="24"/>
                </a:xfrm>
                <a:custGeom>
                  <a:avLst/>
                  <a:gdLst>
                    <a:gd name="T0" fmla="*/ 84 w 9"/>
                    <a:gd name="T1" fmla="*/ 93 h 9"/>
                    <a:gd name="T2" fmla="*/ 302 w 9"/>
                    <a:gd name="T3" fmla="*/ 56 h 9"/>
                    <a:gd name="T4" fmla="*/ 332 w 9"/>
                    <a:gd name="T5" fmla="*/ 363 h 9"/>
                    <a:gd name="T6" fmla="*/ 130 w 9"/>
                    <a:gd name="T7" fmla="*/ 363 h 9"/>
                    <a:gd name="T8" fmla="*/ 84 w 9"/>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2" y="2"/>
                      </a:moveTo>
                      <a:cubicBezTo>
                        <a:pt x="3" y="0"/>
                        <a:pt x="5" y="0"/>
                        <a:pt x="7" y="1"/>
                      </a:cubicBezTo>
                      <a:cubicBezTo>
                        <a:pt x="9" y="3"/>
                        <a:pt x="9" y="5"/>
                        <a:pt x="8" y="7"/>
                      </a:cubicBezTo>
                      <a:cubicBezTo>
                        <a:pt x="7" y="8"/>
                        <a:pt x="4" y="9"/>
                        <a:pt x="3" y="7"/>
                      </a:cubicBezTo>
                      <a:cubicBezTo>
                        <a:pt x="1" y="6"/>
                        <a:pt x="0" y="4"/>
                        <a:pt x="2" y="2"/>
                      </a:cubicBez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04" name="Freeform 80">
                  <a:extLst>
                    <a:ext uri="{FF2B5EF4-FFF2-40B4-BE49-F238E27FC236}">
                      <a16:creationId xmlns:a16="http://schemas.microsoft.com/office/drawing/2014/main" id="{9ADDCA04-F4B5-49FA-B138-13D032428EAC}"/>
                    </a:ext>
                  </a:extLst>
                </p:cNvPr>
                <p:cNvSpPr>
                  <a:spLocks/>
                </p:cNvSpPr>
                <p:nvPr/>
              </p:nvSpPr>
              <p:spPr bwMode="auto">
                <a:xfrm>
                  <a:off x="3327" y="2073"/>
                  <a:ext cx="33" cy="75"/>
                </a:xfrm>
                <a:custGeom>
                  <a:avLst/>
                  <a:gdLst>
                    <a:gd name="T0" fmla="*/ 373 w 13"/>
                    <a:gd name="T1" fmla="*/ 927 h 28"/>
                    <a:gd name="T2" fmla="*/ 541 w 13"/>
                    <a:gd name="T3" fmla="*/ 1441 h 28"/>
                    <a:gd name="T4" fmla="*/ 490 w 13"/>
                    <a:gd name="T5" fmla="*/ 1350 h 28"/>
                    <a:gd name="T6" fmla="*/ 51 w 13"/>
                    <a:gd name="T7" fmla="*/ 56 h 28"/>
                    <a:gd name="T8" fmla="*/ 0 w 13"/>
                    <a:gd name="T9" fmla="*/ 0 h 28"/>
                    <a:gd name="T10" fmla="*/ 0 w 13"/>
                    <a:gd name="T11" fmla="*/ 0 h 28"/>
                    <a:gd name="T12" fmla="*/ 160 w 13"/>
                    <a:gd name="T13" fmla="*/ 402 h 28"/>
                    <a:gd name="T14" fmla="*/ 373 w 13"/>
                    <a:gd name="T15" fmla="*/ 927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28">
                      <a:moveTo>
                        <a:pt x="9" y="18"/>
                      </a:moveTo>
                      <a:cubicBezTo>
                        <a:pt x="10" y="20"/>
                        <a:pt x="10" y="26"/>
                        <a:pt x="13" y="28"/>
                      </a:cubicBezTo>
                      <a:cubicBezTo>
                        <a:pt x="12" y="27"/>
                        <a:pt x="12" y="27"/>
                        <a:pt x="12" y="26"/>
                      </a:cubicBezTo>
                      <a:cubicBezTo>
                        <a:pt x="13" y="4"/>
                        <a:pt x="1" y="1"/>
                        <a:pt x="1" y="1"/>
                      </a:cubicBezTo>
                      <a:cubicBezTo>
                        <a:pt x="1" y="1"/>
                        <a:pt x="1" y="1"/>
                        <a:pt x="0" y="0"/>
                      </a:cubicBezTo>
                      <a:cubicBezTo>
                        <a:pt x="0" y="0"/>
                        <a:pt x="0" y="0"/>
                        <a:pt x="0" y="0"/>
                      </a:cubicBezTo>
                      <a:cubicBezTo>
                        <a:pt x="1" y="3"/>
                        <a:pt x="2" y="6"/>
                        <a:pt x="4" y="8"/>
                      </a:cubicBezTo>
                      <a:cubicBezTo>
                        <a:pt x="6" y="11"/>
                        <a:pt x="8" y="14"/>
                        <a:pt x="9" y="18"/>
                      </a:cubicBezTo>
                      <a:close/>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05" name="Freeform 81">
                  <a:extLst>
                    <a:ext uri="{FF2B5EF4-FFF2-40B4-BE49-F238E27FC236}">
                      <a16:creationId xmlns:a16="http://schemas.microsoft.com/office/drawing/2014/main" id="{96AB70ED-A2C0-4F59-AAC0-0B865FA76733}"/>
                    </a:ext>
                  </a:extLst>
                </p:cNvPr>
                <p:cNvSpPr>
                  <a:spLocks/>
                </p:cNvSpPr>
                <p:nvPr/>
              </p:nvSpPr>
              <p:spPr bwMode="auto">
                <a:xfrm>
                  <a:off x="2774" y="2335"/>
                  <a:ext cx="208" cy="128"/>
                </a:xfrm>
                <a:custGeom>
                  <a:avLst/>
                  <a:gdLst>
                    <a:gd name="T0" fmla="*/ 0 w 83"/>
                    <a:gd name="T1" fmla="*/ 2275 h 48"/>
                    <a:gd name="T2" fmla="*/ 1418 w 83"/>
                    <a:gd name="T3" fmla="*/ 1672 h 48"/>
                    <a:gd name="T4" fmla="*/ 2015 w 83"/>
                    <a:gd name="T5" fmla="*/ 1421 h 48"/>
                    <a:gd name="T6" fmla="*/ 2727 w 83"/>
                    <a:gd name="T7" fmla="*/ 605 h 48"/>
                    <a:gd name="T8" fmla="*/ 3198 w 83"/>
                    <a:gd name="T9" fmla="*/ 307 h 48"/>
                    <a:gd name="T10" fmla="*/ 3040 w 83"/>
                    <a:gd name="T11" fmla="*/ 1003 h 48"/>
                    <a:gd name="T12" fmla="*/ 3040 w 83"/>
                    <a:gd name="T13" fmla="*/ 1877 h 48"/>
                    <a:gd name="T14" fmla="*/ 3273 w 83"/>
                    <a:gd name="T15" fmla="*/ 2424 h 48"/>
                    <a:gd name="T16" fmla="*/ 2802 w 83"/>
                    <a:gd name="T17" fmla="*/ 1912 h 48"/>
                    <a:gd name="T18" fmla="*/ 2331 w 83"/>
                    <a:gd name="T19" fmla="*/ 1672 h 48"/>
                    <a:gd name="T20" fmla="*/ 1100 w 83"/>
                    <a:gd name="T21" fmla="*/ 1912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3" h="48">
                      <a:moveTo>
                        <a:pt x="0" y="45"/>
                      </a:moveTo>
                      <a:cubicBezTo>
                        <a:pt x="12" y="43"/>
                        <a:pt x="25" y="38"/>
                        <a:pt x="36" y="33"/>
                      </a:cubicBezTo>
                      <a:cubicBezTo>
                        <a:pt x="41" y="31"/>
                        <a:pt x="46" y="31"/>
                        <a:pt x="51" y="28"/>
                      </a:cubicBezTo>
                      <a:cubicBezTo>
                        <a:pt x="59" y="25"/>
                        <a:pt x="64" y="19"/>
                        <a:pt x="69" y="12"/>
                      </a:cubicBezTo>
                      <a:cubicBezTo>
                        <a:pt x="72" y="10"/>
                        <a:pt x="79" y="0"/>
                        <a:pt x="81" y="6"/>
                      </a:cubicBezTo>
                      <a:cubicBezTo>
                        <a:pt x="83" y="10"/>
                        <a:pt x="78" y="16"/>
                        <a:pt x="77" y="20"/>
                      </a:cubicBezTo>
                      <a:cubicBezTo>
                        <a:pt x="75" y="25"/>
                        <a:pt x="75" y="32"/>
                        <a:pt x="77" y="37"/>
                      </a:cubicBezTo>
                      <a:cubicBezTo>
                        <a:pt x="78" y="41"/>
                        <a:pt x="81" y="44"/>
                        <a:pt x="83" y="48"/>
                      </a:cubicBezTo>
                      <a:cubicBezTo>
                        <a:pt x="78" y="47"/>
                        <a:pt x="75" y="41"/>
                        <a:pt x="71" y="38"/>
                      </a:cubicBezTo>
                      <a:cubicBezTo>
                        <a:pt x="67" y="36"/>
                        <a:pt x="63" y="34"/>
                        <a:pt x="59" y="33"/>
                      </a:cubicBezTo>
                      <a:cubicBezTo>
                        <a:pt x="49" y="31"/>
                        <a:pt x="38" y="36"/>
                        <a:pt x="28" y="38"/>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06" name="Freeform 82">
                  <a:extLst>
                    <a:ext uri="{FF2B5EF4-FFF2-40B4-BE49-F238E27FC236}">
                      <a16:creationId xmlns:a16="http://schemas.microsoft.com/office/drawing/2014/main" id="{E0EED8C0-CD6F-48E9-B29E-57A279F5A344}"/>
                    </a:ext>
                  </a:extLst>
                </p:cNvPr>
                <p:cNvSpPr>
                  <a:spLocks/>
                </p:cNvSpPr>
                <p:nvPr/>
              </p:nvSpPr>
              <p:spPr bwMode="auto">
                <a:xfrm>
                  <a:off x="3067" y="2401"/>
                  <a:ext cx="38" cy="64"/>
                </a:xfrm>
                <a:custGeom>
                  <a:avLst/>
                  <a:gdLst>
                    <a:gd name="T0" fmla="*/ 213 w 15"/>
                    <a:gd name="T1" fmla="*/ 56 h 24"/>
                    <a:gd name="T2" fmla="*/ 0 w 15"/>
                    <a:gd name="T3" fmla="*/ 1216 h 24"/>
                    <a:gd name="T4" fmla="*/ 616 w 15"/>
                    <a:gd name="T5" fmla="*/ 1059 h 24"/>
                    <a:gd name="T6" fmla="*/ 327 w 15"/>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4">
                      <a:moveTo>
                        <a:pt x="5" y="1"/>
                      </a:moveTo>
                      <a:cubicBezTo>
                        <a:pt x="0" y="5"/>
                        <a:pt x="0" y="18"/>
                        <a:pt x="0" y="24"/>
                      </a:cubicBezTo>
                      <a:cubicBezTo>
                        <a:pt x="5" y="17"/>
                        <a:pt x="9" y="19"/>
                        <a:pt x="15" y="21"/>
                      </a:cubicBezTo>
                      <a:cubicBezTo>
                        <a:pt x="12" y="17"/>
                        <a:pt x="5" y="6"/>
                        <a:pt x="8" y="0"/>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07" name="Freeform 83">
                  <a:extLst>
                    <a:ext uri="{FF2B5EF4-FFF2-40B4-BE49-F238E27FC236}">
                      <a16:creationId xmlns:a16="http://schemas.microsoft.com/office/drawing/2014/main" id="{D485C5A2-71EF-44A7-BF2E-E639DC54C73B}"/>
                    </a:ext>
                  </a:extLst>
                </p:cNvPr>
                <p:cNvSpPr>
                  <a:spLocks/>
                </p:cNvSpPr>
                <p:nvPr/>
              </p:nvSpPr>
              <p:spPr bwMode="auto">
                <a:xfrm>
                  <a:off x="2607" y="2463"/>
                  <a:ext cx="115" cy="32"/>
                </a:xfrm>
                <a:custGeom>
                  <a:avLst/>
                  <a:gdLst>
                    <a:gd name="T0" fmla="*/ 0 w 46"/>
                    <a:gd name="T1" fmla="*/ 93 h 12"/>
                    <a:gd name="T2" fmla="*/ 550 w 46"/>
                    <a:gd name="T3" fmla="*/ 605 h 12"/>
                    <a:gd name="T4" fmla="*/ 1800 w 46"/>
                    <a:gd name="T5" fmla="*/ 0 h 12"/>
                    <a:gd name="T6" fmla="*/ 313 w 46"/>
                    <a:gd name="T7" fmla="*/ 93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
                      <a:moveTo>
                        <a:pt x="0" y="2"/>
                      </a:moveTo>
                      <a:cubicBezTo>
                        <a:pt x="6" y="4"/>
                        <a:pt x="10" y="8"/>
                        <a:pt x="14" y="12"/>
                      </a:cubicBezTo>
                      <a:cubicBezTo>
                        <a:pt x="19" y="2"/>
                        <a:pt x="41" y="12"/>
                        <a:pt x="46" y="0"/>
                      </a:cubicBezTo>
                      <a:cubicBezTo>
                        <a:pt x="34" y="5"/>
                        <a:pt x="19" y="0"/>
                        <a:pt x="8" y="2"/>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08" name="Freeform 84">
                  <a:extLst>
                    <a:ext uri="{FF2B5EF4-FFF2-40B4-BE49-F238E27FC236}">
                      <a16:creationId xmlns:a16="http://schemas.microsoft.com/office/drawing/2014/main" id="{5B1F1C1C-DB36-436A-B919-7FB1B1CDC3DC}"/>
                    </a:ext>
                  </a:extLst>
                </p:cNvPr>
                <p:cNvSpPr>
                  <a:spLocks/>
                </p:cNvSpPr>
                <p:nvPr/>
              </p:nvSpPr>
              <p:spPr bwMode="auto">
                <a:xfrm>
                  <a:off x="2414" y="2377"/>
                  <a:ext cx="85" cy="35"/>
                </a:xfrm>
                <a:custGeom>
                  <a:avLst/>
                  <a:gdLst>
                    <a:gd name="T0" fmla="*/ 0 w 34"/>
                    <a:gd name="T1" fmla="*/ 369 h 13"/>
                    <a:gd name="T2" fmla="*/ 1333 w 34"/>
                    <a:gd name="T3" fmla="*/ 681 h 13"/>
                    <a:gd name="T4" fmla="*/ 750 w 34"/>
                    <a:gd name="T5" fmla="*/ 59 h 13"/>
                    <a:gd name="T6" fmla="*/ 83 w 34"/>
                    <a:gd name="T7" fmla="*/ 312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3">
                      <a:moveTo>
                        <a:pt x="0" y="7"/>
                      </a:moveTo>
                      <a:cubicBezTo>
                        <a:pt x="12" y="1"/>
                        <a:pt x="22" y="10"/>
                        <a:pt x="34" y="13"/>
                      </a:cubicBezTo>
                      <a:cubicBezTo>
                        <a:pt x="27" y="11"/>
                        <a:pt x="25" y="3"/>
                        <a:pt x="19" y="1"/>
                      </a:cubicBezTo>
                      <a:cubicBezTo>
                        <a:pt x="14" y="0"/>
                        <a:pt x="6" y="2"/>
                        <a:pt x="2" y="6"/>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09" name="Freeform 85">
                  <a:extLst>
                    <a:ext uri="{FF2B5EF4-FFF2-40B4-BE49-F238E27FC236}">
                      <a16:creationId xmlns:a16="http://schemas.microsoft.com/office/drawing/2014/main" id="{F6F83E77-A97F-4C50-BCD5-E6B86ED39E4D}"/>
                    </a:ext>
                  </a:extLst>
                </p:cNvPr>
                <p:cNvSpPr>
                  <a:spLocks/>
                </p:cNvSpPr>
                <p:nvPr/>
              </p:nvSpPr>
              <p:spPr bwMode="auto">
                <a:xfrm>
                  <a:off x="3300" y="2295"/>
                  <a:ext cx="40" cy="42"/>
                </a:xfrm>
                <a:custGeom>
                  <a:avLst/>
                  <a:gdLst>
                    <a:gd name="T0" fmla="*/ 0 w 16"/>
                    <a:gd name="T1" fmla="*/ 89 h 16"/>
                    <a:gd name="T2" fmla="*/ 238 w 16"/>
                    <a:gd name="T3" fmla="*/ 669 h 16"/>
                    <a:gd name="T4" fmla="*/ 625 w 16"/>
                    <a:gd name="T5" fmla="*/ 614 h 16"/>
                    <a:gd name="T6" fmla="*/ 0 w 16"/>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16">
                      <a:moveTo>
                        <a:pt x="0" y="2"/>
                      </a:moveTo>
                      <a:cubicBezTo>
                        <a:pt x="0" y="7"/>
                        <a:pt x="2" y="12"/>
                        <a:pt x="6" y="14"/>
                      </a:cubicBezTo>
                      <a:cubicBezTo>
                        <a:pt x="9" y="15"/>
                        <a:pt x="16" y="16"/>
                        <a:pt x="16" y="13"/>
                      </a:cubicBezTo>
                      <a:cubicBezTo>
                        <a:pt x="8" y="13"/>
                        <a:pt x="10" y="0"/>
                        <a:pt x="0" y="0"/>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10" name="Freeform 86">
                  <a:extLst>
                    <a:ext uri="{FF2B5EF4-FFF2-40B4-BE49-F238E27FC236}">
                      <a16:creationId xmlns:a16="http://schemas.microsoft.com/office/drawing/2014/main" id="{E95E1595-FD3F-4A3C-A833-632C9C4D8825}"/>
                    </a:ext>
                  </a:extLst>
                </p:cNvPr>
                <p:cNvSpPr>
                  <a:spLocks/>
                </p:cNvSpPr>
                <p:nvPr/>
              </p:nvSpPr>
              <p:spPr bwMode="auto">
                <a:xfrm>
                  <a:off x="3370" y="2300"/>
                  <a:ext cx="40" cy="24"/>
                </a:xfrm>
                <a:custGeom>
                  <a:avLst/>
                  <a:gdLst>
                    <a:gd name="T0" fmla="*/ 0 w 16"/>
                    <a:gd name="T1" fmla="*/ 149 h 9"/>
                    <a:gd name="T2" fmla="*/ 313 w 16"/>
                    <a:gd name="T3" fmla="*/ 397 h 9"/>
                    <a:gd name="T4" fmla="*/ 625 w 16"/>
                    <a:gd name="T5" fmla="*/ 0 h 9"/>
                    <a:gd name="T6" fmla="*/ 313 w 16"/>
                    <a:gd name="T7" fmla="*/ 149 h 9"/>
                    <a:gd name="T8" fmla="*/ 0 w 16"/>
                    <a:gd name="T9" fmla="*/ 149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9">
                      <a:moveTo>
                        <a:pt x="0" y="3"/>
                      </a:moveTo>
                      <a:cubicBezTo>
                        <a:pt x="5" y="4"/>
                        <a:pt x="1" y="9"/>
                        <a:pt x="8" y="8"/>
                      </a:cubicBezTo>
                      <a:cubicBezTo>
                        <a:pt x="12" y="7"/>
                        <a:pt x="14" y="4"/>
                        <a:pt x="16" y="0"/>
                      </a:cubicBezTo>
                      <a:cubicBezTo>
                        <a:pt x="13" y="1"/>
                        <a:pt x="12" y="3"/>
                        <a:pt x="8" y="3"/>
                      </a:cubicBezTo>
                      <a:cubicBezTo>
                        <a:pt x="5" y="3"/>
                        <a:pt x="2" y="2"/>
                        <a:pt x="0" y="3"/>
                      </a:cubicBezTo>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11" name="Freeform 87">
                  <a:extLst>
                    <a:ext uri="{FF2B5EF4-FFF2-40B4-BE49-F238E27FC236}">
                      <a16:creationId xmlns:a16="http://schemas.microsoft.com/office/drawing/2014/main" id="{1C7D6185-260E-45E9-9326-8AF737127234}"/>
                    </a:ext>
                  </a:extLst>
                </p:cNvPr>
                <p:cNvSpPr>
                  <a:spLocks/>
                </p:cNvSpPr>
                <p:nvPr/>
              </p:nvSpPr>
              <p:spPr bwMode="auto">
                <a:xfrm>
                  <a:off x="3070" y="2004"/>
                  <a:ext cx="27" cy="29"/>
                </a:xfrm>
                <a:custGeom>
                  <a:avLst/>
                  <a:gdLst>
                    <a:gd name="T0" fmla="*/ 253 w 11"/>
                    <a:gd name="T1" fmla="*/ 0 h 11"/>
                    <a:gd name="T2" fmla="*/ 223 w 11"/>
                    <a:gd name="T3" fmla="*/ 527 h 11"/>
                    <a:gd name="T4" fmla="*/ 398 w 11"/>
                    <a:gd name="T5" fmla="*/ 55 h 11"/>
                    <a:gd name="T6" fmla="*/ 0 60000 65536"/>
                    <a:gd name="T7" fmla="*/ 0 60000 65536"/>
                    <a:gd name="T8" fmla="*/ 0 60000 65536"/>
                  </a:gdLst>
                  <a:ahLst/>
                  <a:cxnLst>
                    <a:cxn ang="T6">
                      <a:pos x="T0" y="T1"/>
                    </a:cxn>
                    <a:cxn ang="T7">
                      <a:pos x="T2" y="T3"/>
                    </a:cxn>
                    <a:cxn ang="T8">
                      <a:pos x="T4" y="T5"/>
                    </a:cxn>
                  </a:cxnLst>
                  <a:rect l="0" t="0" r="r" b="b"/>
                  <a:pathLst>
                    <a:path w="11" h="11">
                      <a:moveTo>
                        <a:pt x="7" y="0"/>
                      </a:moveTo>
                      <a:cubicBezTo>
                        <a:pt x="0" y="1"/>
                        <a:pt x="3" y="7"/>
                        <a:pt x="6" y="11"/>
                      </a:cubicBezTo>
                      <a:cubicBezTo>
                        <a:pt x="7" y="7"/>
                        <a:pt x="8" y="4"/>
                        <a:pt x="11" y="1"/>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12" name="Freeform 88">
                  <a:extLst>
                    <a:ext uri="{FF2B5EF4-FFF2-40B4-BE49-F238E27FC236}">
                      <a16:creationId xmlns:a16="http://schemas.microsoft.com/office/drawing/2014/main" id="{DD6FDA3C-F4A6-4DCD-BB73-831A8326CEE2}"/>
                    </a:ext>
                  </a:extLst>
                </p:cNvPr>
                <p:cNvSpPr>
                  <a:spLocks/>
                </p:cNvSpPr>
                <p:nvPr/>
              </p:nvSpPr>
              <p:spPr bwMode="auto">
                <a:xfrm>
                  <a:off x="2970" y="1916"/>
                  <a:ext cx="107" cy="32"/>
                </a:xfrm>
                <a:custGeom>
                  <a:avLst/>
                  <a:gdLst>
                    <a:gd name="T0" fmla="*/ 105 w 43"/>
                    <a:gd name="T1" fmla="*/ 149 h 12"/>
                    <a:gd name="T2" fmla="*/ 537 w 43"/>
                    <a:gd name="T3" fmla="*/ 56 h 12"/>
                    <a:gd name="T4" fmla="*/ 953 w 43"/>
                    <a:gd name="T5" fmla="*/ 56 h 12"/>
                    <a:gd name="T6" fmla="*/ 1647 w 43"/>
                    <a:gd name="T7" fmla="*/ 605 h 12"/>
                    <a:gd name="T8" fmla="*/ 799 w 43"/>
                    <a:gd name="T9" fmla="*/ 149 h 12"/>
                    <a:gd name="T10" fmla="*/ 341 w 43"/>
                    <a:gd name="T11" fmla="*/ 149 h 12"/>
                    <a:gd name="T12" fmla="*/ 0 w 43"/>
                    <a:gd name="T13" fmla="*/ 205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 h="12">
                      <a:moveTo>
                        <a:pt x="3" y="3"/>
                      </a:moveTo>
                      <a:cubicBezTo>
                        <a:pt x="6" y="0"/>
                        <a:pt x="9" y="0"/>
                        <a:pt x="14" y="1"/>
                      </a:cubicBezTo>
                      <a:cubicBezTo>
                        <a:pt x="18" y="1"/>
                        <a:pt x="21" y="1"/>
                        <a:pt x="25" y="1"/>
                      </a:cubicBezTo>
                      <a:cubicBezTo>
                        <a:pt x="33" y="1"/>
                        <a:pt x="41" y="4"/>
                        <a:pt x="43" y="12"/>
                      </a:cubicBezTo>
                      <a:cubicBezTo>
                        <a:pt x="39" y="3"/>
                        <a:pt x="28" y="4"/>
                        <a:pt x="21" y="3"/>
                      </a:cubicBezTo>
                      <a:cubicBezTo>
                        <a:pt x="17" y="3"/>
                        <a:pt x="13" y="4"/>
                        <a:pt x="9" y="3"/>
                      </a:cubicBezTo>
                      <a:cubicBezTo>
                        <a:pt x="6" y="3"/>
                        <a:pt x="3" y="1"/>
                        <a:pt x="0" y="4"/>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13" name="Freeform 89">
                  <a:extLst>
                    <a:ext uri="{FF2B5EF4-FFF2-40B4-BE49-F238E27FC236}">
                      <a16:creationId xmlns:a16="http://schemas.microsoft.com/office/drawing/2014/main" id="{1712A848-5377-47A1-A052-4F765A398C20}"/>
                    </a:ext>
                  </a:extLst>
                </p:cNvPr>
                <p:cNvSpPr>
                  <a:spLocks/>
                </p:cNvSpPr>
                <p:nvPr/>
              </p:nvSpPr>
              <p:spPr bwMode="auto">
                <a:xfrm>
                  <a:off x="3105" y="1889"/>
                  <a:ext cx="20" cy="14"/>
                </a:xfrm>
                <a:custGeom>
                  <a:avLst/>
                  <a:gdLst>
                    <a:gd name="T0" fmla="*/ 0 w 8"/>
                    <a:gd name="T1" fmla="*/ 0 h 5"/>
                    <a:gd name="T2" fmla="*/ 313 w 8"/>
                    <a:gd name="T3" fmla="*/ 0 h 5"/>
                    <a:gd name="T4" fmla="*/ 283 w 8"/>
                    <a:gd name="T5" fmla="*/ 305 h 5"/>
                    <a:gd name="T6" fmla="*/ 0 60000 65536"/>
                    <a:gd name="T7" fmla="*/ 0 60000 65536"/>
                    <a:gd name="T8" fmla="*/ 0 60000 65536"/>
                  </a:gdLst>
                  <a:ahLst/>
                  <a:cxnLst>
                    <a:cxn ang="T6">
                      <a:pos x="T0" y="T1"/>
                    </a:cxn>
                    <a:cxn ang="T7">
                      <a:pos x="T2" y="T3"/>
                    </a:cxn>
                    <a:cxn ang="T8">
                      <a:pos x="T4" y="T5"/>
                    </a:cxn>
                  </a:cxnLst>
                  <a:rect l="0" t="0" r="r" b="b"/>
                  <a:pathLst>
                    <a:path w="8" h="5">
                      <a:moveTo>
                        <a:pt x="0" y="0"/>
                      </a:moveTo>
                      <a:cubicBezTo>
                        <a:pt x="2" y="1"/>
                        <a:pt x="5" y="1"/>
                        <a:pt x="8" y="0"/>
                      </a:cubicBezTo>
                      <a:cubicBezTo>
                        <a:pt x="7" y="1"/>
                        <a:pt x="7" y="3"/>
                        <a:pt x="7" y="5"/>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14" name="Freeform 90">
                  <a:extLst>
                    <a:ext uri="{FF2B5EF4-FFF2-40B4-BE49-F238E27FC236}">
                      <a16:creationId xmlns:a16="http://schemas.microsoft.com/office/drawing/2014/main" id="{15775238-5DE0-445A-9DCA-1DBEAA4F926D}"/>
                    </a:ext>
                  </a:extLst>
                </p:cNvPr>
                <p:cNvSpPr>
                  <a:spLocks/>
                </p:cNvSpPr>
                <p:nvPr/>
              </p:nvSpPr>
              <p:spPr bwMode="auto">
                <a:xfrm>
                  <a:off x="3115" y="1991"/>
                  <a:ext cx="42" cy="170"/>
                </a:xfrm>
                <a:custGeom>
                  <a:avLst/>
                  <a:gdLst>
                    <a:gd name="T0" fmla="*/ 635 w 17"/>
                    <a:gd name="T1" fmla="*/ 0 h 64"/>
                    <a:gd name="T2" fmla="*/ 452 w 17"/>
                    <a:gd name="T3" fmla="*/ 3190 h 64"/>
                    <a:gd name="T4" fmla="*/ 378 w 17"/>
                    <a:gd name="T5" fmla="*/ 1835 h 64"/>
                    <a:gd name="T6" fmla="*/ 410 w 17"/>
                    <a:gd name="T7" fmla="*/ 1052 h 64"/>
                    <a:gd name="T8" fmla="*/ 635 w 17"/>
                    <a:gd name="T9" fmla="*/ 0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64">
                      <a:moveTo>
                        <a:pt x="17" y="0"/>
                      </a:moveTo>
                      <a:cubicBezTo>
                        <a:pt x="3" y="12"/>
                        <a:pt x="0" y="51"/>
                        <a:pt x="12" y="64"/>
                      </a:cubicBezTo>
                      <a:cubicBezTo>
                        <a:pt x="9" y="56"/>
                        <a:pt x="10" y="46"/>
                        <a:pt x="10" y="37"/>
                      </a:cubicBezTo>
                      <a:cubicBezTo>
                        <a:pt x="11" y="32"/>
                        <a:pt x="9" y="29"/>
                        <a:pt x="11" y="21"/>
                      </a:cubicBezTo>
                      <a:cubicBezTo>
                        <a:pt x="12" y="15"/>
                        <a:pt x="13" y="6"/>
                        <a:pt x="1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15" name="Freeform 91">
                  <a:extLst>
                    <a:ext uri="{FF2B5EF4-FFF2-40B4-BE49-F238E27FC236}">
                      <a16:creationId xmlns:a16="http://schemas.microsoft.com/office/drawing/2014/main" id="{B87C367E-3FDD-46D2-9590-A6658DC9A9FA}"/>
                    </a:ext>
                  </a:extLst>
                </p:cNvPr>
                <p:cNvSpPr>
                  <a:spLocks/>
                </p:cNvSpPr>
                <p:nvPr/>
              </p:nvSpPr>
              <p:spPr bwMode="auto">
                <a:xfrm>
                  <a:off x="2962" y="1977"/>
                  <a:ext cx="88" cy="99"/>
                </a:xfrm>
                <a:custGeom>
                  <a:avLst/>
                  <a:gdLst>
                    <a:gd name="T0" fmla="*/ 0 w 35"/>
                    <a:gd name="T1" fmla="*/ 0 h 37"/>
                    <a:gd name="T2" fmla="*/ 475 w 35"/>
                    <a:gd name="T3" fmla="*/ 1188 h 37"/>
                    <a:gd name="T4" fmla="*/ 1398 w 35"/>
                    <a:gd name="T5" fmla="*/ 1897 h 37"/>
                    <a:gd name="T6" fmla="*/ 606 w 35"/>
                    <a:gd name="T7" fmla="*/ 974 h 37"/>
                    <a:gd name="T8" fmla="*/ 0 w 35"/>
                    <a:gd name="T9" fmla="*/ 56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7">
                      <a:moveTo>
                        <a:pt x="0" y="0"/>
                      </a:moveTo>
                      <a:cubicBezTo>
                        <a:pt x="0" y="6"/>
                        <a:pt x="8" y="19"/>
                        <a:pt x="12" y="23"/>
                      </a:cubicBezTo>
                      <a:cubicBezTo>
                        <a:pt x="18" y="31"/>
                        <a:pt x="27" y="33"/>
                        <a:pt x="35" y="37"/>
                      </a:cubicBezTo>
                      <a:cubicBezTo>
                        <a:pt x="27" y="31"/>
                        <a:pt x="20" y="26"/>
                        <a:pt x="15" y="19"/>
                      </a:cubicBezTo>
                      <a:cubicBezTo>
                        <a:pt x="11" y="13"/>
                        <a:pt x="3" y="7"/>
                        <a:pt x="0" y="1"/>
                      </a:cubicBezTo>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16" name="Freeform 92">
                  <a:extLst>
                    <a:ext uri="{FF2B5EF4-FFF2-40B4-BE49-F238E27FC236}">
                      <a16:creationId xmlns:a16="http://schemas.microsoft.com/office/drawing/2014/main" id="{23BC9935-CA8E-4213-83AA-4A767B41955F}"/>
                    </a:ext>
                  </a:extLst>
                </p:cNvPr>
                <p:cNvSpPr>
                  <a:spLocks/>
                </p:cNvSpPr>
                <p:nvPr/>
              </p:nvSpPr>
              <p:spPr bwMode="auto">
                <a:xfrm>
                  <a:off x="2927" y="1956"/>
                  <a:ext cx="123" cy="211"/>
                </a:xfrm>
                <a:custGeom>
                  <a:avLst/>
                  <a:gdLst>
                    <a:gd name="T0" fmla="*/ 238 w 49"/>
                    <a:gd name="T1" fmla="*/ 0 h 79"/>
                    <a:gd name="T2" fmla="*/ 522 w 49"/>
                    <a:gd name="T3" fmla="*/ 2134 h 79"/>
                    <a:gd name="T4" fmla="*/ 1027 w 49"/>
                    <a:gd name="T5" fmla="*/ 3045 h 79"/>
                    <a:gd name="T6" fmla="*/ 1343 w 49"/>
                    <a:gd name="T7" fmla="*/ 4022 h 79"/>
                    <a:gd name="T8" fmla="*/ 1632 w 49"/>
                    <a:gd name="T9" fmla="*/ 3411 h 79"/>
                    <a:gd name="T10" fmla="*/ 1898 w 49"/>
                    <a:gd name="T11" fmla="*/ 2954 h 79"/>
                    <a:gd name="T12" fmla="*/ 1185 w 49"/>
                    <a:gd name="T13" fmla="*/ 2246 h 79"/>
                    <a:gd name="T14" fmla="*/ 238 w 49"/>
                    <a:gd name="T15" fmla="*/ 662 h 7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9" h="79">
                      <a:moveTo>
                        <a:pt x="6" y="0"/>
                      </a:moveTo>
                      <a:cubicBezTo>
                        <a:pt x="0" y="10"/>
                        <a:pt x="7" y="33"/>
                        <a:pt x="13" y="42"/>
                      </a:cubicBezTo>
                      <a:cubicBezTo>
                        <a:pt x="18" y="48"/>
                        <a:pt x="23" y="53"/>
                        <a:pt x="26" y="60"/>
                      </a:cubicBezTo>
                      <a:cubicBezTo>
                        <a:pt x="29" y="65"/>
                        <a:pt x="30" y="74"/>
                        <a:pt x="34" y="79"/>
                      </a:cubicBezTo>
                      <a:cubicBezTo>
                        <a:pt x="38" y="76"/>
                        <a:pt x="38" y="71"/>
                        <a:pt x="41" y="67"/>
                      </a:cubicBezTo>
                      <a:cubicBezTo>
                        <a:pt x="43" y="64"/>
                        <a:pt x="47" y="62"/>
                        <a:pt x="48" y="58"/>
                      </a:cubicBezTo>
                      <a:cubicBezTo>
                        <a:pt x="49" y="50"/>
                        <a:pt x="35" y="47"/>
                        <a:pt x="30" y="44"/>
                      </a:cubicBezTo>
                      <a:cubicBezTo>
                        <a:pt x="20" y="36"/>
                        <a:pt x="8" y="27"/>
                        <a:pt x="6" y="13"/>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17" name="Freeform 93">
                  <a:extLst>
                    <a:ext uri="{FF2B5EF4-FFF2-40B4-BE49-F238E27FC236}">
                      <a16:creationId xmlns:a16="http://schemas.microsoft.com/office/drawing/2014/main" id="{D43771B9-0F05-4056-B24B-D1C685A28853}"/>
                    </a:ext>
                  </a:extLst>
                </p:cNvPr>
                <p:cNvSpPr>
                  <a:spLocks/>
                </p:cNvSpPr>
                <p:nvPr/>
              </p:nvSpPr>
              <p:spPr bwMode="auto">
                <a:xfrm>
                  <a:off x="3030" y="2092"/>
                  <a:ext cx="52" cy="77"/>
                </a:xfrm>
                <a:custGeom>
                  <a:avLst/>
                  <a:gdLst>
                    <a:gd name="T0" fmla="*/ 0 w 21"/>
                    <a:gd name="T1" fmla="*/ 0 h 29"/>
                    <a:gd name="T2" fmla="*/ 565 w 21"/>
                    <a:gd name="T3" fmla="*/ 451 h 29"/>
                    <a:gd name="T4" fmla="*/ 485 w 21"/>
                    <a:gd name="T5" fmla="*/ 1439 h 29"/>
                    <a:gd name="T6" fmla="*/ 0 60000 65536"/>
                    <a:gd name="T7" fmla="*/ 0 60000 65536"/>
                    <a:gd name="T8" fmla="*/ 0 60000 65536"/>
                  </a:gdLst>
                  <a:ahLst/>
                  <a:cxnLst>
                    <a:cxn ang="T6">
                      <a:pos x="T0" y="T1"/>
                    </a:cxn>
                    <a:cxn ang="T7">
                      <a:pos x="T2" y="T3"/>
                    </a:cxn>
                    <a:cxn ang="T8">
                      <a:pos x="T4" y="T5"/>
                    </a:cxn>
                  </a:cxnLst>
                  <a:rect l="0" t="0" r="r" b="b"/>
                  <a:pathLst>
                    <a:path w="21" h="29">
                      <a:moveTo>
                        <a:pt x="0" y="0"/>
                      </a:moveTo>
                      <a:cubicBezTo>
                        <a:pt x="6" y="3"/>
                        <a:pt x="10" y="3"/>
                        <a:pt x="15" y="9"/>
                      </a:cubicBezTo>
                      <a:cubicBezTo>
                        <a:pt x="18" y="14"/>
                        <a:pt x="21" y="25"/>
                        <a:pt x="13" y="29"/>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18" name="Freeform 94">
                  <a:extLst>
                    <a:ext uri="{FF2B5EF4-FFF2-40B4-BE49-F238E27FC236}">
                      <a16:creationId xmlns:a16="http://schemas.microsoft.com/office/drawing/2014/main" id="{57FBF21A-782A-47B4-B5B1-0F76EBC0C58D}"/>
                    </a:ext>
                  </a:extLst>
                </p:cNvPr>
                <p:cNvSpPr>
                  <a:spLocks/>
                </p:cNvSpPr>
                <p:nvPr/>
              </p:nvSpPr>
              <p:spPr bwMode="auto">
                <a:xfrm>
                  <a:off x="2985" y="1844"/>
                  <a:ext cx="142" cy="120"/>
                </a:xfrm>
                <a:custGeom>
                  <a:avLst/>
                  <a:gdLst>
                    <a:gd name="T0" fmla="*/ 725 w 57"/>
                    <a:gd name="T1" fmla="*/ 456 h 45"/>
                    <a:gd name="T2" fmla="*/ 1702 w 57"/>
                    <a:gd name="T3" fmla="*/ 1515 h 45"/>
                    <a:gd name="T4" fmla="*/ 1931 w 57"/>
                    <a:gd name="T5" fmla="*/ 2125 h 45"/>
                    <a:gd name="T6" fmla="*/ 2043 w 57"/>
                    <a:gd name="T7" fmla="*/ 1421 h 45"/>
                    <a:gd name="T8" fmla="*/ 1806 w 57"/>
                    <a:gd name="T9" fmla="*/ 968 h 45"/>
                    <a:gd name="T10" fmla="*/ 1111 w 57"/>
                    <a:gd name="T11" fmla="*/ 547 h 45"/>
                    <a:gd name="T12" fmla="*/ 0 w 57"/>
                    <a:gd name="T13" fmla="*/ 0 h 45"/>
                    <a:gd name="T14" fmla="*/ 924 w 57"/>
                    <a:gd name="T15" fmla="*/ 704 h 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7" h="45">
                      <a:moveTo>
                        <a:pt x="19" y="9"/>
                      </a:moveTo>
                      <a:cubicBezTo>
                        <a:pt x="26" y="17"/>
                        <a:pt x="37" y="21"/>
                        <a:pt x="44" y="30"/>
                      </a:cubicBezTo>
                      <a:cubicBezTo>
                        <a:pt x="46" y="32"/>
                        <a:pt x="49" y="42"/>
                        <a:pt x="50" y="42"/>
                      </a:cubicBezTo>
                      <a:cubicBezTo>
                        <a:pt x="57" y="45"/>
                        <a:pt x="54" y="31"/>
                        <a:pt x="53" y="28"/>
                      </a:cubicBezTo>
                      <a:cubicBezTo>
                        <a:pt x="52" y="21"/>
                        <a:pt x="52" y="21"/>
                        <a:pt x="47" y="19"/>
                      </a:cubicBezTo>
                      <a:cubicBezTo>
                        <a:pt x="41" y="16"/>
                        <a:pt x="35" y="13"/>
                        <a:pt x="29" y="11"/>
                      </a:cubicBezTo>
                      <a:cubicBezTo>
                        <a:pt x="19" y="7"/>
                        <a:pt x="10" y="2"/>
                        <a:pt x="0" y="0"/>
                      </a:cubicBezTo>
                      <a:cubicBezTo>
                        <a:pt x="4" y="5"/>
                        <a:pt x="18" y="11"/>
                        <a:pt x="24" y="14"/>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19" name="Freeform 95">
                  <a:extLst>
                    <a:ext uri="{FF2B5EF4-FFF2-40B4-BE49-F238E27FC236}">
                      <a16:creationId xmlns:a16="http://schemas.microsoft.com/office/drawing/2014/main" id="{9F22451E-6287-4C71-A76D-7F65DD263C04}"/>
                    </a:ext>
                  </a:extLst>
                </p:cNvPr>
                <p:cNvSpPr>
                  <a:spLocks/>
                </p:cNvSpPr>
                <p:nvPr/>
              </p:nvSpPr>
              <p:spPr bwMode="auto">
                <a:xfrm>
                  <a:off x="2417" y="1812"/>
                  <a:ext cx="365" cy="312"/>
                </a:xfrm>
                <a:custGeom>
                  <a:avLst/>
                  <a:gdLst>
                    <a:gd name="T0" fmla="*/ 0 w 146"/>
                    <a:gd name="T1" fmla="*/ 5917 h 117"/>
                    <a:gd name="T2" fmla="*/ 3208 w 146"/>
                    <a:gd name="T3" fmla="*/ 909 h 117"/>
                    <a:gd name="T4" fmla="*/ 5708 w 146"/>
                    <a:gd name="T5" fmla="*/ 307 h 117"/>
                    <a:gd name="T6" fmla="*/ 0 w 146"/>
                    <a:gd name="T7" fmla="*/ 591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6" h="117">
                      <a:moveTo>
                        <a:pt x="0" y="117"/>
                      </a:moveTo>
                      <a:cubicBezTo>
                        <a:pt x="10" y="73"/>
                        <a:pt x="30" y="36"/>
                        <a:pt x="82" y="18"/>
                      </a:cubicBezTo>
                      <a:cubicBezTo>
                        <a:pt x="135" y="0"/>
                        <a:pt x="146" y="6"/>
                        <a:pt x="146" y="6"/>
                      </a:cubicBezTo>
                      <a:cubicBezTo>
                        <a:pt x="121" y="11"/>
                        <a:pt x="33" y="18"/>
                        <a:pt x="0" y="1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20" name="Freeform 96">
                  <a:extLst>
                    <a:ext uri="{FF2B5EF4-FFF2-40B4-BE49-F238E27FC236}">
                      <a16:creationId xmlns:a16="http://schemas.microsoft.com/office/drawing/2014/main" id="{AC2EAC55-6CF7-45C5-98F5-104547AA7E2F}"/>
                    </a:ext>
                  </a:extLst>
                </p:cNvPr>
                <p:cNvSpPr>
                  <a:spLocks/>
                </p:cNvSpPr>
                <p:nvPr/>
              </p:nvSpPr>
              <p:spPr bwMode="auto">
                <a:xfrm>
                  <a:off x="2189" y="2452"/>
                  <a:ext cx="143" cy="248"/>
                </a:xfrm>
                <a:custGeom>
                  <a:avLst/>
                  <a:gdLst>
                    <a:gd name="T0" fmla="*/ 1422 w 57"/>
                    <a:gd name="T1" fmla="*/ 0 h 93"/>
                    <a:gd name="T2" fmla="*/ 2260 w 57"/>
                    <a:gd name="T3" fmla="*/ 4701 h 93"/>
                    <a:gd name="T4" fmla="*/ 1422 w 57"/>
                    <a:gd name="T5" fmla="*/ 0 h 93"/>
                    <a:gd name="T6" fmla="*/ 0 60000 65536"/>
                    <a:gd name="T7" fmla="*/ 0 60000 65536"/>
                    <a:gd name="T8" fmla="*/ 0 60000 65536"/>
                  </a:gdLst>
                  <a:ahLst/>
                  <a:cxnLst>
                    <a:cxn ang="T6">
                      <a:pos x="T0" y="T1"/>
                    </a:cxn>
                    <a:cxn ang="T7">
                      <a:pos x="T2" y="T3"/>
                    </a:cxn>
                    <a:cxn ang="T8">
                      <a:pos x="T4" y="T5"/>
                    </a:cxn>
                  </a:cxnLst>
                  <a:rect l="0" t="0" r="r" b="b"/>
                  <a:pathLst>
                    <a:path w="57" h="93">
                      <a:moveTo>
                        <a:pt x="36" y="0"/>
                      </a:moveTo>
                      <a:cubicBezTo>
                        <a:pt x="29" y="15"/>
                        <a:pt x="0" y="61"/>
                        <a:pt x="57" y="93"/>
                      </a:cubicBezTo>
                      <a:cubicBezTo>
                        <a:pt x="42" y="84"/>
                        <a:pt x="16" y="58"/>
                        <a:pt x="3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21" name="Freeform 97">
                  <a:extLst>
                    <a:ext uri="{FF2B5EF4-FFF2-40B4-BE49-F238E27FC236}">
                      <a16:creationId xmlns:a16="http://schemas.microsoft.com/office/drawing/2014/main" id="{79FFCB31-6AB4-49AC-B196-2265E9A363A5}"/>
                    </a:ext>
                  </a:extLst>
                </p:cNvPr>
                <p:cNvSpPr>
                  <a:spLocks/>
                </p:cNvSpPr>
                <p:nvPr/>
              </p:nvSpPr>
              <p:spPr bwMode="auto">
                <a:xfrm>
                  <a:off x="3057" y="2297"/>
                  <a:ext cx="188" cy="131"/>
                </a:xfrm>
                <a:custGeom>
                  <a:avLst/>
                  <a:gdLst>
                    <a:gd name="T0" fmla="*/ 283 w 75"/>
                    <a:gd name="T1" fmla="*/ 1436 h 49"/>
                    <a:gd name="T2" fmla="*/ 1547 w 75"/>
                    <a:gd name="T3" fmla="*/ 401 h 49"/>
                    <a:gd name="T4" fmla="*/ 2248 w 75"/>
                    <a:gd name="T5" fmla="*/ 401 h 49"/>
                    <a:gd name="T6" fmla="*/ 2960 w 75"/>
                    <a:gd name="T7" fmla="*/ 457 h 49"/>
                    <a:gd name="T8" fmla="*/ 867 w 75"/>
                    <a:gd name="T9" fmla="*/ 307 h 49"/>
                    <a:gd name="T10" fmla="*/ 238 w 75"/>
                    <a:gd name="T11" fmla="*/ 914 h 49"/>
                    <a:gd name="T12" fmla="*/ 0 w 75"/>
                    <a:gd name="T13" fmla="*/ 2502 h 49"/>
                    <a:gd name="T14" fmla="*/ 125 w 75"/>
                    <a:gd name="T15" fmla="*/ 2101 h 49"/>
                    <a:gd name="T16" fmla="*/ 396 w 75"/>
                    <a:gd name="T17" fmla="*/ 1436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 h="49">
                      <a:moveTo>
                        <a:pt x="7" y="28"/>
                      </a:moveTo>
                      <a:cubicBezTo>
                        <a:pt x="14" y="17"/>
                        <a:pt x="26" y="7"/>
                        <a:pt x="39" y="8"/>
                      </a:cubicBezTo>
                      <a:cubicBezTo>
                        <a:pt x="45" y="8"/>
                        <a:pt x="51" y="9"/>
                        <a:pt x="57" y="8"/>
                      </a:cubicBezTo>
                      <a:cubicBezTo>
                        <a:pt x="63" y="8"/>
                        <a:pt x="69" y="10"/>
                        <a:pt x="75" y="9"/>
                      </a:cubicBezTo>
                      <a:cubicBezTo>
                        <a:pt x="58" y="7"/>
                        <a:pt x="40" y="0"/>
                        <a:pt x="22" y="6"/>
                      </a:cubicBezTo>
                      <a:cubicBezTo>
                        <a:pt x="16" y="8"/>
                        <a:pt x="9" y="12"/>
                        <a:pt x="6" y="18"/>
                      </a:cubicBezTo>
                      <a:cubicBezTo>
                        <a:pt x="2" y="27"/>
                        <a:pt x="1" y="39"/>
                        <a:pt x="0" y="49"/>
                      </a:cubicBezTo>
                      <a:cubicBezTo>
                        <a:pt x="1" y="46"/>
                        <a:pt x="2" y="43"/>
                        <a:pt x="3" y="41"/>
                      </a:cubicBezTo>
                      <a:cubicBezTo>
                        <a:pt x="4" y="36"/>
                        <a:pt x="7" y="32"/>
                        <a:pt x="10" y="28"/>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22" name="Freeform 98">
                  <a:extLst>
                    <a:ext uri="{FF2B5EF4-FFF2-40B4-BE49-F238E27FC236}">
                      <a16:creationId xmlns:a16="http://schemas.microsoft.com/office/drawing/2014/main" id="{1A2BBF03-A69E-4CFF-9D48-0FD71DE47891}"/>
                    </a:ext>
                  </a:extLst>
                </p:cNvPr>
                <p:cNvSpPr>
                  <a:spLocks/>
                </p:cNvSpPr>
                <p:nvPr/>
              </p:nvSpPr>
              <p:spPr bwMode="auto">
                <a:xfrm>
                  <a:off x="2214" y="1681"/>
                  <a:ext cx="1313" cy="1270"/>
                </a:xfrm>
                <a:custGeom>
                  <a:avLst/>
                  <a:gdLst>
                    <a:gd name="T0" fmla="*/ 3096 w 525"/>
                    <a:gd name="T1" fmla="*/ 6897 h 476"/>
                    <a:gd name="T2" fmla="*/ 2471 w 525"/>
                    <a:gd name="T3" fmla="*/ 11659 h 476"/>
                    <a:gd name="T4" fmla="*/ 313 w 525"/>
                    <a:gd name="T5" fmla="*/ 16374 h 476"/>
                    <a:gd name="T6" fmla="*/ 4897 w 525"/>
                    <a:gd name="T7" fmla="*/ 21027 h 476"/>
                    <a:gd name="T8" fmla="*/ 13060 w 525"/>
                    <a:gd name="T9" fmla="*/ 21542 h 476"/>
                    <a:gd name="T10" fmla="*/ 20540 w 525"/>
                    <a:gd name="T11" fmla="*/ 24117 h 476"/>
                    <a:gd name="T12" fmla="*/ 13498 w 525"/>
                    <a:gd name="T13" fmla="*/ 21027 h 476"/>
                    <a:gd name="T14" fmla="*/ 5630 w 525"/>
                    <a:gd name="T15" fmla="*/ 20267 h 476"/>
                    <a:gd name="T16" fmla="*/ 1376 w 525"/>
                    <a:gd name="T17" fmla="*/ 16465 h 476"/>
                    <a:gd name="T18" fmla="*/ 2864 w 525"/>
                    <a:gd name="T19" fmla="*/ 14037 h 476"/>
                    <a:gd name="T20" fmla="*/ 4034 w 525"/>
                    <a:gd name="T21" fmla="*/ 13882 h 476"/>
                    <a:gd name="T22" fmla="*/ 6535 w 525"/>
                    <a:gd name="T23" fmla="*/ 14893 h 476"/>
                    <a:gd name="T24" fmla="*/ 9231 w 525"/>
                    <a:gd name="T25" fmla="*/ 14792 h 476"/>
                    <a:gd name="T26" fmla="*/ 11622 w 525"/>
                    <a:gd name="T27" fmla="*/ 14701 h 476"/>
                    <a:gd name="T28" fmla="*/ 12797 w 525"/>
                    <a:gd name="T29" fmla="*/ 15859 h 476"/>
                    <a:gd name="T30" fmla="*/ 13968 w 525"/>
                    <a:gd name="T31" fmla="*/ 16865 h 476"/>
                    <a:gd name="T32" fmla="*/ 14280 w 525"/>
                    <a:gd name="T33" fmla="*/ 17377 h 476"/>
                    <a:gd name="T34" fmla="*/ 14468 w 525"/>
                    <a:gd name="T35" fmla="*/ 17591 h 476"/>
                    <a:gd name="T36" fmla="*/ 14435 w 525"/>
                    <a:gd name="T37" fmla="*/ 17318 h 476"/>
                    <a:gd name="T38" fmla="*/ 14393 w 525"/>
                    <a:gd name="T39" fmla="*/ 16828 h 476"/>
                    <a:gd name="T40" fmla="*/ 14781 w 525"/>
                    <a:gd name="T41" fmla="*/ 17020 h 476"/>
                    <a:gd name="T42" fmla="*/ 15018 w 525"/>
                    <a:gd name="T43" fmla="*/ 17134 h 476"/>
                    <a:gd name="T44" fmla="*/ 15093 w 525"/>
                    <a:gd name="T45" fmla="*/ 17228 h 476"/>
                    <a:gd name="T46" fmla="*/ 15018 w 525"/>
                    <a:gd name="T47" fmla="*/ 16771 h 476"/>
                    <a:gd name="T48" fmla="*/ 15093 w 525"/>
                    <a:gd name="T49" fmla="*/ 16828 h 476"/>
                    <a:gd name="T50" fmla="*/ 15218 w 525"/>
                    <a:gd name="T51" fmla="*/ 16865 h 476"/>
                    <a:gd name="T52" fmla="*/ 15143 w 525"/>
                    <a:gd name="T53" fmla="*/ 16566 h 476"/>
                    <a:gd name="T54" fmla="*/ 15018 w 525"/>
                    <a:gd name="T55" fmla="*/ 16225 h 476"/>
                    <a:gd name="T56" fmla="*/ 14706 w 525"/>
                    <a:gd name="T57" fmla="*/ 16067 h 476"/>
                    <a:gd name="T58" fmla="*/ 14623 w 525"/>
                    <a:gd name="T59" fmla="*/ 15918 h 476"/>
                    <a:gd name="T60" fmla="*/ 14080 w 525"/>
                    <a:gd name="T61" fmla="*/ 15859 h 476"/>
                    <a:gd name="T62" fmla="*/ 13455 w 525"/>
                    <a:gd name="T63" fmla="*/ 15099 h 476"/>
                    <a:gd name="T64" fmla="*/ 13580 w 525"/>
                    <a:gd name="T65" fmla="*/ 14736 h 476"/>
                    <a:gd name="T66" fmla="*/ 13998 w 525"/>
                    <a:gd name="T67" fmla="*/ 15043 h 476"/>
                    <a:gd name="T68" fmla="*/ 14310 w 525"/>
                    <a:gd name="T69" fmla="*/ 15461 h 476"/>
                    <a:gd name="T70" fmla="*/ 14435 w 525"/>
                    <a:gd name="T71" fmla="*/ 15611 h 476"/>
                    <a:gd name="T72" fmla="*/ 14435 w 525"/>
                    <a:gd name="T73" fmla="*/ 15304 h 476"/>
                    <a:gd name="T74" fmla="*/ 14623 w 525"/>
                    <a:gd name="T75" fmla="*/ 15304 h 476"/>
                    <a:gd name="T76" fmla="*/ 14861 w 525"/>
                    <a:gd name="T77" fmla="*/ 15461 h 476"/>
                    <a:gd name="T78" fmla="*/ 14936 w 525"/>
                    <a:gd name="T79" fmla="*/ 15611 h 476"/>
                    <a:gd name="T80" fmla="*/ 14781 w 525"/>
                    <a:gd name="T81" fmla="*/ 14893 h 476"/>
                    <a:gd name="T82" fmla="*/ 15018 w 525"/>
                    <a:gd name="T83" fmla="*/ 15005 h 476"/>
                    <a:gd name="T84" fmla="*/ 14706 w 525"/>
                    <a:gd name="T85" fmla="*/ 14336 h 476"/>
                    <a:gd name="T86" fmla="*/ 14235 w 525"/>
                    <a:gd name="T87" fmla="*/ 14130 h 476"/>
                    <a:gd name="T88" fmla="*/ 13810 w 525"/>
                    <a:gd name="T89" fmla="*/ 13882 h 476"/>
                    <a:gd name="T90" fmla="*/ 13580 w 525"/>
                    <a:gd name="T91" fmla="*/ 13482 h 476"/>
                    <a:gd name="T92" fmla="*/ 13655 w 525"/>
                    <a:gd name="T93" fmla="*/ 13183 h 476"/>
                    <a:gd name="T94" fmla="*/ 13580 w 525"/>
                    <a:gd name="T95" fmla="*/ 13276 h 476"/>
                    <a:gd name="T96" fmla="*/ 15061 w 525"/>
                    <a:gd name="T97" fmla="*/ 12273 h 476"/>
                    <a:gd name="T98" fmla="*/ 15769 w 525"/>
                    <a:gd name="T99" fmla="*/ 12273 h 476"/>
                    <a:gd name="T100" fmla="*/ 17102 w 525"/>
                    <a:gd name="T101" fmla="*/ 12820 h 476"/>
                    <a:gd name="T102" fmla="*/ 18194 w 525"/>
                    <a:gd name="T103" fmla="*/ 12572 h 476"/>
                    <a:gd name="T104" fmla="*/ 18852 w 525"/>
                    <a:gd name="T105" fmla="*/ 12001 h 476"/>
                    <a:gd name="T106" fmla="*/ 18457 w 525"/>
                    <a:gd name="T107" fmla="*/ 10387 h 476"/>
                    <a:gd name="T108" fmla="*/ 17882 w 525"/>
                    <a:gd name="T109" fmla="*/ 8778 h 476"/>
                    <a:gd name="T110" fmla="*/ 17444 w 525"/>
                    <a:gd name="T111" fmla="*/ 7503 h 476"/>
                    <a:gd name="T112" fmla="*/ 16739 w 525"/>
                    <a:gd name="T113" fmla="*/ 6230 h 476"/>
                    <a:gd name="T114" fmla="*/ 15999 w 525"/>
                    <a:gd name="T115" fmla="*/ 4771 h 476"/>
                    <a:gd name="T116" fmla="*/ 15143 w 525"/>
                    <a:gd name="T117" fmla="*/ 2185 h 476"/>
                    <a:gd name="T118" fmla="*/ 14123 w 525"/>
                    <a:gd name="T119" fmla="*/ 2377 h 476"/>
                    <a:gd name="T120" fmla="*/ 14280 w 525"/>
                    <a:gd name="T121" fmla="*/ 3858 h 476"/>
                    <a:gd name="T122" fmla="*/ 13685 w 525"/>
                    <a:gd name="T123" fmla="*/ 3701 h 476"/>
                    <a:gd name="T124" fmla="*/ 3096 w 525"/>
                    <a:gd name="T125" fmla="*/ 6897 h 47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25" h="476">
                      <a:moveTo>
                        <a:pt x="79" y="136"/>
                      </a:moveTo>
                      <a:cubicBezTo>
                        <a:pt x="63" y="190"/>
                        <a:pt x="69" y="212"/>
                        <a:pt x="63" y="230"/>
                      </a:cubicBezTo>
                      <a:cubicBezTo>
                        <a:pt x="56" y="247"/>
                        <a:pt x="19" y="271"/>
                        <a:pt x="8" y="323"/>
                      </a:cubicBezTo>
                      <a:cubicBezTo>
                        <a:pt x="0" y="357"/>
                        <a:pt x="24" y="394"/>
                        <a:pt x="125" y="415"/>
                      </a:cubicBezTo>
                      <a:cubicBezTo>
                        <a:pt x="227" y="436"/>
                        <a:pt x="284" y="423"/>
                        <a:pt x="334" y="425"/>
                      </a:cubicBezTo>
                      <a:cubicBezTo>
                        <a:pt x="385" y="427"/>
                        <a:pt x="490" y="426"/>
                        <a:pt x="525" y="476"/>
                      </a:cubicBezTo>
                      <a:cubicBezTo>
                        <a:pt x="490" y="426"/>
                        <a:pt x="396" y="417"/>
                        <a:pt x="345" y="415"/>
                      </a:cubicBezTo>
                      <a:cubicBezTo>
                        <a:pt x="295" y="412"/>
                        <a:pt x="246" y="421"/>
                        <a:pt x="144" y="400"/>
                      </a:cubicBezTo>
                      <a:cubicBezTo>
                        <a:pt x="60" y="379"/>
                        <a:pt x="28" y="359"/>
                        <a:pt x="35" y="325"/>
                      </a:cubicBezTo>
                      <a:cubicBezTo>
                        <a:pt x="40" y="303"/>
                        <a:pt x="68" y="280"/>
                        <a:pt x="73" y="277"/>
                      </a:cubicBezTo>
                      <a:cubicBezTo>
                        <a:pt x="82" y="270"/>
                        <a:pt x="92" y="269"/>
                        <a:pt x="103" y="274"/>
                      </a:cubicBezTo>
                      <a:cubicBezTo>
                        <a:pt x="121" y="283"/>
                        <a:pt x="156" y="294"/>
                        <a:pt x="167" y="294"/>
                      </a:cubicBezTo>
                      <a:cubicBezTo>
                        <a:pt x="179" y="294"/>
                        <a:pt x="214" y="296"/>
                        <a:pt x="236" y="292"/>
                      </a:cubicBezTo>
                      <a:cubicBezTo>
                        <a:pt x="259" y="287"/>
                        <a:pt x="277" y="274"/>
                        <a:pt x="297" y="290"/>
                      </a:cubicBezTo>
                      <a:cubicBezTo>
                        <a:pt x="305" y="297"/>
                        <a:pt x="318" y="307"/>
                        <a:pt x="327" y="313"/>
                      </a:cubicBezTo>
                      <a:cubicBezTo>
                        <a:pt x="335" y="319"/>
                        <a:pt x="354" y="329"/>
                        <a:pt x="357" y="333"/>
                      </a:cubicBezTo>
                      <a:cubicBezTo>
                        <a:pt x="359" y="337"/>
                        <a:pt x="364" y="341"/>
                        <a:pt x="365" y="343"/>
                      </a:cubicBezTo>
                      <a:cubicBezTo>
                        <a:pt x="367" y="344"/>
                        <a:pt x="367" y="347"/>
                        <a:pt x="370" y="347"/>
                      </a:cubicBezTo>
                      <a:cubicBezTo>
                        <a:pt x="372" y="346"/>
                        <a:pt x="369" y="344"/>
                        <a:pt x="369" y="342"/>
                      </a:cubicBezTo>
                      <a:cubicBezTo>
                        <a:pt x="369" y="340"/>
                        <a:pt x="370" y="335"/>
                        <a:pt x="368" y="332"/>
                      </a:cubicBezTo>
                      <a:cubicBezTo>
                        <a:pt x="370" y="333"/>
                        <a:pt x="375" y="336"/>
                        <a:pt x="378" y="336"/>
                      </a:cubicBezTo>
                      <a:cubicBezTo>
                        <a:pt x="381" y="337"/>
                        <a:pt x="382" y="337"/>
                        <a:pt x="384" y="338"/>
                      </a:cubicBezTo>
                      <a:cubicBezTo>
                        <a:pt x="385" y="339"/>
                        <a:pt x="385" y="341"/>
                        <a:pt x="386" y="340"/>
                      </a:cubicBezTo>
                      <a:cubicBezTo>
                        <a:pt x="388" y="338"/>
                        <a:pt x="387" y="336"/>
                        <a:pt x="384" y="331"/>
                      </a:cubicBezTo>
                      <a:cubicBezTo>
                        <a:pt x="384" y="331"/>
                        <a:pt x="385" y="331"/>
                        <a:pt x="386" y="332"/>
                      </a:cubicBezTo>
                      <a:cubicBezTo>
                        <a:pt x="387" y="334"/>
                        <a:pt x="389" y="333"/>
                        <a:pt x="389" y="333"/>
                      </a:cubicBezTo>
                      <a:cubicBezTo>
                        <a:pt x="389" y="333"/>
                        <a:pt x="388" y="330"/>
                        <a:pt x="387" y="327"/>
                      </a:cubicBezTo>
                      <a:cubicBezTo>
                        <a:pt x="386" y="324"/>
                        <a:pt x="385" y="322"/>
                        <a:pt x="384" y="320"/>
                      </a:cubicBezTo>
                      <a:cubicBezTo>
                        <a:pt x="382" y="318"/>
                        <a:pt x="376" y="317"/>
                        <a:pt x="376" y="317"/>
                      </a:cubicBezTo>
                      <a:cubicBezTo>
                        <a:pt x="376" y="317"/>
                        <a:pt x="375" y="316"/>
                        <a:pt x="374" y="314"/>
                      </a:cubicBezTo>
                      <a:cubicBezTo>
                        <a:pt x="372" y="313"/>
                        <a:pt x="361" y="314"/>
                        <a:pt x="360" y="313"/>
                      </a:cubicBezTo>
                      <a:cubicBezTo>
                        <a:pt x="359" y="313"/>
                        <a:pt x="345" y="301"/>
                        <a:pt x="344" y="298"/>
                      </a:cubicBezTo>
                      <a:cubicBezTo>
                        <a:pt x="342" y="296"/>
                        <a:pt x="345" y="290"/>
                        <a:pt x="347" y="291"/>
                      </a:cubicBezTo>
                      <a:cubicBezTo>
                        <a:pt x="349" y="292"/>
                        <a:pt x="355" y="293"/>
                        <a:pt x="358" y="297"/>
                      </a:cubicBezTo>
                      <a:cubicBezTo>
                        <a:pt x="360" y="299"/>
                        <a:pt x="364" y="303"/>
                        <a:pt x="366" y="305"/>
                      </a:cubicBezTo>
                      <a:cubicBezTo>
                        <a:pt x="369" y="307"/>
                        <a:pt x="367" y="308"/>
                        <a:pt x="369" y="308"/>
                      </a:cubicBezTo>
                      <a:cubicBezTo>
                        <a:pt x="370" y="307"/>
                        <a:pt x="371" y="305"/>
                        <a:pt x="369" y="302"/>
                      </a:cubicBezTo>
                      <a:cubicBezTo>
                        <a:pt x="369" y="302"/>
                        <a:pt x="371" y="302"/>
                        <a:pt x="374" y="302"/>
                      </a:cubicBezTo>
                      <a:cubicBezTo>
                        <a:pt x="376" y="303"/>
                        <a:pt x="379" y="303"/>
                        <a:pt x="380" y="305"/>
                      </a:cubicBezTo>
                      <a:cubicBezTo>
                        <a:pt x="381" y="307"/>
                        <a:pt x="381" y="309"/>
                        <a:pt x="382" y="308"/>
                      </a:cubicBezTo>
                      <a:cubicBezTo>
                        <a:pt x="383" y="306"/>
                        <a:pt x="383" y="301"/>
                        <a:pt x="378" y="294"/>
                      </a:cubicBezTo>
                      <a:cubicBezTo>
                        <a:pt x="378" y="294"/>
                        <a:pt x="382" y="294"/>
                        <a:pt x="384" y="296"/>
                      </a:cubicBezTo>
                      <a:cubicBezTo>
                        <a:pt x="385" y="294"/>
                        <a:pt x="380" y="286"/>
                        <a:pt x="376" y="283"/>
                      </a:cubicBezTo>
                      <a:cubicBezTo>
                        <a:pt x="373" y="281"/>
                        <a:pt x="366" y="280"/>
                        <a:pt x="364" y="279"/>
                      </a:cubicBezTo>
                      <a:cubicBezTo>
                        <a:pt x="361" y="277"/>
                        <a:pt x="358" y="275"/>
                        <a:pt x="353" y="274"/>
                      </a:cubicBezTo>
                      <a:cubicBezTo>
                        <a:pt x="348" y="272"/>
                        <a:pt x="350" y="272"/>
                        <a:pt x="347" y="266"/>
                      </a:cubicBezTo>
                      <a:cubicBezTo>
                        <a:pt x="347" y="264"/>
                        <a:pt x="347" y="262"/>
                        <a:pt x="349" y="260"/>
                      </a:cubicBezTo>
                      <a:cubicBezTo>
                        <a:pt x="347" y="262"/>
                        <a:pt x="347" y="262"/>
                        <a:pt x="347" y="262"/>
                      </a:cubicBezTo>
                      <a:cubicBezTo>
                        <a:pt x="350" y="255"/>
                        <a:pt x="362" y="241"/>
                        <a:pt x="385" y="242"/>
                      </a:cubicBezTo>
                      <a:cubicBezTo>
                        <a:pt x="385" y="242"/>
                        <a:pt x="391" y="244"/>
                        <a:pt x="403" y="242"/>
                      </a:cubicBezTo>
                      <a:cubicBezTo>
                        <a:pt x="416" y="240"/>
                        <a:pt x="430" y="250"/>
                        <a:pt x="437" y="253"/>
                      </a:cubicBezTo>
                      <a:cubicBezTo>
                        <a:pt x="445" y="256"/>
                        <a:pt x="459" y="249"/>
                        <a:pt x="465" y="248"/>
                      </a:cubicBezTo>
                      <a:cubicBezTo>
                        <a:pt x="470" y="246"/>
                        <a:pt x="478" y="244"/>
                        <a:pt x="482" y="237"/>
                      </a:cubicBezTo>
                      <a:cubicBezTo>
                        <a:pt x="487" y="229"/>
                        <a:pt x="478" y="218"/>
                        <a:pt x="472" y="205"/>
                      </a:cubicBezTo>
                      <a:cubicBezTo>
                        <a:pt x="467" y="192"/>
                        <a:pt x="459" y="182"/>
                        <a:pt x="457" y="173"/>
                      </a:cubicBezTo>
                      <a:cubicBezTo>
                        <a:pt x="458" y="151"/>
                        <a:pt x="446" y="148"/>
                        <a:pt x="446" y="148"/>
                      </a:cubicBezTo>
                      <a:cubicBezTo>
                        <a:pt x="446" y="148"/>
                        <a:pt x="434" y="137"/>
                        <a:pt x="428" y="123"/>
                      </a:cubicBezTo>
                      <a:cubicBezTo>
                        <a:pt x="421" y="109"/>
                        <a:pt x="417" y="104"/>
                        <a:pt x="409" y="94"/>
                      </a:cubicBezTo>
                      <a:cubicBezTo>
                        <a:pt x="409" y="94"/>
                        <a:pt x="411" y="63"/>
                        <a:pt x="387" y="43"/>
                      </a:cubicBezTo>
                      <a:cubicBezTo>
                        <a:pt x="363" y="23"/>
                        <a:pt x="357" y="32"/>
                        <a:pt x="361" y="47"/>
                      </a:cubicBezTo>
                      <a:cubicBezTo>
                        <a:pt x="364" y="63"/>
                        <a:pt x="365" y="76"/>
                        <a:pt x="365" y="76"/>
                      </a:cubicBezTo>
                      <a:cubicBezTo>
                        <a:pt x="365" y="76"/>
                        <a:pt x="361" y="79"/>
                        <a:pt x="350" y="73"/>
                      </a:cubicBezTo>
                      <a:cubicBezTo>
                        <a:pt x="183" y="0"/>
                        <a:pt x="92" y="92"/>
                        <a:pt x="79" y="13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23" name="Freeform 99">
                  <a:extLst>
                    <a:ext uri="{FF2B5EF4-FFF2-40B4-BE49-F238E27FC236}">
                      <a16:creationId xmlns:a16="http://schemas.microsoft.com/office/drawing/2014/main" id="{6F65342A-F38A-4072-9503-00D25D9CDDDC}"/>
                    </a:ext>
                  </a:extLst>
                </p:cNvPr>
                <p:cNvSpPr>
                  <a:spLocks/>
                </p:cNvSpPr>
                <p:nvPr/>
              </p:nvSpPr>
              <p:spPr bwMode="auto">
                <a:xfrm>
                  <a:off x="2894" y="1839"/>
                  <a:ext cx="236" cy="290"/>
                </a:xfrm>
                <a:custGeom>
                  <a:avLst/>
                  <a:gdLst>
                    <a:gd name="T0" fmla="*/ 3738 w 94"/>
                    <a:gd name="T1" fmla="*/ 2711 h 109"/>
                    <a:gd name="T2" fmla="*/ 1152 w 94"/>
                    <a:gd name="T3" fmla="*/ 1203 h 109"/>
                    <a:gd name="T4" fmla="*/ 1948 w 94"/>
                    <a:gd name="T5" fmla="*/ 4558 h 109"/>
                    <a:gd name="T6" fmla="*/ 2975 w 94"/>
                    <a:gd name="T7" fmla="*/ 5465 h 1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109">
                      <a:moveTo>
                        <a:pt x="94" y="54"/>
                      </a:moveTo>
                      <a:cubicBezTo>
                        <a:pt x="88" y="34"/>
                        <a:pt x="57" y="0"/>
                        <a:pt x="29" y="24"/>
                      </a:cubicBezTo>
                      <a:cubicBezTo>
                        <a:pt x="0" y="48"/>
                        <a:pt x="38" y="87"/>
                        <a:pt x="49" y="91"/>
                      </a:cubicBezTo>
                      <a:cubicBezTo>
                        <a:pt x="60" y="96"/>
                        <a:pt x="72" y="101"/>
                        <a:pt x="75" y="109"/>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24" name="Freeform 100">
                  <a:extLst>
                    <a:ext uri="{FF2B5EF4-FFF2-40B4-BE49-F238E27FC236}">
                      <a16:creationId xmlns:a16="http://schemas.microsoft.com/office/drawing/2014/main" id="{B27C6715-9A27-4658-AB85-D15A0CA51C61}"/>
                    </a:ext>
                  </a:extLst>
                </p:cNvPr>
                <p:cNvSpPr>
                  <a:spLocks/>
                </p:cNvSpPr>
                <p:nvPr/>
              </p:nvSpPr>
              <p:spPr bwMode="auto">
                <a:xfrm>
                  <a:off x="3067" y="2004"/>
                  <a:ext cx="33" cy="72"/>
                </a:xfrm>
                <a:custGeom>
                  <a:avLst/>
                  <a:gdLst>
                    <a:gd name="T0" fmla="*/ 541 w 13"/>
                    <a:gd name="T1" fmla="*/ 0 h 27"/>
                    <a:gd name="T2" fmla="*/ 160 w 13"/>
                    <a:gd name="T3" fmla="*/ 456 h 27"/>
                    <a:gd name="T4" fmla="*/ 327 w 13"/>
                    <a:gd name="T5" fmla="*/ 1365 h 27"/>
                    <a:gd name="T6" fmla="*/ 0 60000 65536"/>
                    <a:gd name="T7" fmla="*/ 0 60000 65536"/>
                    <a:gd name="T8" fmla="*/ 0 60000 65536"/>
                  </a:gdLst>
                  <a:ahLst/>
                  <a:cxnLst>
                    <a:cxn ang="T6">
                      <a:pos x="T0" y="T1"/>
                    </a:cxn>
                    <a:cxn ang="T7">
                      <a:pos x="T2" y="T3"/>
                    </a:cxn>
                    <a:cxn ang="T8">
                      <a:pos x="T4" y="T5"/>
                    </a:cxn>
                  </a:cxnLst>
                  <a:rect l="0" t="0" r="r" b="b"/>
                  <a:pathLst>
                    <a:path w="13" h="27">
                      <a:moveTo>
                        <a:pt x="13" y="0"/>
                      </a:moveTo>
                      <a:cubicBezTo>
                        <a:pt x="2" y="0"/>
                        <a:pt x="0" y="3"/>
                        <a:pt x="4" y="9"/>
                      </a:cubicBezTo>
                      <a:cubicBezTo>
                        <a:pt x="9" y="16"/>
                        <a:pt x="1" y="23"/>
                        <a:pt x="8" y="27"/>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25" name="Freeform 101">
                  <a:extLst>
                    <a:ext uri="{FF2B5EF4-FFF2-40B4-BE49-F238E27FC236}">
                      <a16:creationId xmlns:a16="http://schemas.microsoft.com/office/drawing/2014/main" id="{F69BF0CD-5262-4819-897B-199F04A2977C}"/>
                    </a:ext>
                  </a:extLst>
                </p:cNvPr>
                <p:cNvSpPr>
                  <a:spLocks/>
                </p:cNvSpPr>
                <p:nvPr/>
              </p:nvSpPr>
              <p:spPr bwMode="auto">
                <a:xfrm>
                  <a:off x="3260" y="2321"/>
                  <a:ext cx="65" cy="155"/>
                </a:xfrm>
                <a:custGeom>
                  <a:avLst/>
                  <a:gdLst>
                    <a:gd name="T0" fmla="*/ 1020 w 26"/>
                    <a:gd name="T1" fmla="*/ 0 h 58"/>
                    <a:gd name="T2" fmla="*/ 238 w 26"/>
                    <a:gd name="T3" fmla="*/ 2956 h 58"/>
                    <a:gd name="T4" fmla="*/ 0 60000 65536"/>
                    <a:gd name="T5" fmla="*/ 0 60000 65536"/>
                  </a:gdLst>
                  <a:ahLst/>
                  <a:cxnLst>
                    <a:cxn ang="T4">
                      <a:pos x="T0" y="T1"/>
                    </a:cxn>
                    <a:cxn ang="T5">
                      <a:pos x="T2" y="T3"/>
                    </a:cxn>
                  </a:cxnLst>
                  <a:rect l="0" t="0" r="r" b="b"/>
                  <a:pathLst>
                    <a:path w="26" h="58">
                      <a:moveTo>
                        <a:pt x="26" y="0"/>
                      </a:moveTo>
                      <a:cubicBezTo>
                        <a:pt x="19" y="8"/>
                        <a:pt x="0" y="39"/>
                        <a:pt x="6" y="58"/>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26" name="Freeform 102">
                  <a:extLst>
                    <a:ext uri="{FF2B5EF4-FFF2-40B4-BE49-F238E27FC236}">
                      <a16:creationId xmlns:a16="http://schemas.microsoft.com/office/drawing/2014/main" id="{F0F1DB60-A235-4B4C-AC56-D9736668FEC0}"/>
                    </a:ext>
                  </a:extLst>
                </p:cNvPr>
                <p:cNvSpPr>
                  <a:spLocks/>
                </p:cNvSpPr>
                <p:nvPr/>
              </p:nvSpPr>
              <p:spPr bwMode="auto">
                <a:xfrm>
                  <a:off x="3242" y="2319"/>
                  <a:ext cx="75" cy="141"/>
                </a:xfrm>
                <a:custGeom>
                  <a:avLst/>
                  <a:gdLst>
                    <a:gd name="T0" fmla="*/ 1175 w 30"/>
                    <a:gd name="T1" fmla="*/ 0 h 53"/>
                    <a:gd name="T2" fmla="*/ 0 w 30"/>
                    <a:gd name="T3" fmla="*/ 2655 h 53"/>
                    <a:gd name="T4" fmla="*/ 0 60000 65536"/>
                    <a:gd name="T5" fmla="*/ 0 60000 65536"/>
                  </a:gdLst>
                  <a:ahLst/>
                  <a:cxnLst>
                    <a:cxn ang="T4">
                      <a:pos x="T0" y="T1"/>
                    </a:cxn>
                    <a:cxn ang="T5">
                      <a:pos x="T2" y="T3"/>
                    </a:cxn>
                  </a:cxnLst>
                  <a:rect l="0" t="0" r="r" b="b"/>
                  <a:pathLst>
                    <a:path w="30" h="53">
                      <a:moveTo>
                        <a:pt x="30" y="0"/>
                      </a:moveTo>
                      <a:cubicBezTo>
                        <a:pt x="24" y="5"/>
                        <a:pt x="1" y="44"/>
                        <a:pt x="0" y="53"/>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27" name="Freeform 103">
                  <a:extLst>
                    <a:ext uri="{FF2B5EF4-FFF2-40B4-BE49-F238E27FC236}">
                      <a16:creationId xmlns:a16="http://schemas.microsoft.com/office/drawing/2014/main" id="{153833A2-9674-484E-BC9C-EBA1FC50778C}"/>
                    </a:ext>
                  </a:extLst>
                </p:cNvPr>
                <p:cNvSpPr>
                  <a:spLocks/>
                </p:cNvSpPr>
                <p:nvPr/>
              </p:nvSpPr>
              <p:spPr bwMode="auto">
                <a:xfrm>
                  <a:off x="3215" y="2313"/>
                  <a:ext cx="97" cy="115"/>
                </a:xfrm>
                <a:custGeom>
                  <a:avLst/>
                  <a:gdLst>
                    <a:gd name="T0" fmla="*/ 1490 w 39"/>
                    <a:gd name="T1" fmla="*/ 0 h 43"/>
                    <a:gd name="T2" fmla="*/ 0 w 39"/>
                    <a:gd name="T3" fmla="*/ 2204 h 43"/>
                    <a:gd name="T4" fmla="*/ 0 60000 65536"/>
                    <a:gd name="T5" fmla="*/ 0 60000 65536"/>
                  </a:gdLst>
                  <a:ahLst/>
                  <a:cxnLst>
                    <a:cxn ang="T4">
                      <a:pos x="T0" y="T1"/>
                    </a:cxn>
                    <a:cxn ang="T5">
                      <a:pos x="T2" y="T3"/>
                    </a:cxn>
                  </a:cxnLst>
                  <a:rect l="0" t="0" r="r" b="b"/>
                  <a:pathLst>
                    <a:path w="39" h="43">
                      <a:moveTo>
                        <a:pt x="39" y="0"/>
                      </a:moveTo>
                      <a:cubicBezTo>
                        <a:pt x="29" y="7"/>
                        <a:pt x="5" y="37"/>
                        <a:pt x="0" y="43"/>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28" name="Freeform 104">
                  <a:extLst>
                    <a:ext uri="{FF2B5EF4-FFF2-40B4-BE49-F238E27FC236}">
                      <a16:creationId xmlns:a16="http://schemas.microsoft.com/office/drawing/2014/main" id="{B68D7AE5-E828-4354-9D61-A499BEDD9033}"/>
                    </a:ext>
                  </a:extLst>
                </p:cNvPr>
                <p:cNvSpPr>
                  <a:spLocks/>
                </p:cNvSpPr>
                <p:nvPr/>
              </p:nvSpPr>
              <p:spPr bwMode="auto">
                <a:xfrm>
                  <a:off x="3407" y="2233"/>
                  <a:ext cx="43" cy="19"/>
                </a:xfrm>
                <a:custGeom>
                  <a:avLst/>
                  <a:gdLst>
                    <a:gd name="T0" fmla="*/ 698 w 17"/>
                    <a:gd name="T1" fmla="*/ 0 h 7"/>
                    <a:gd name="T2" fmla="*/ 0 w 17"/>
                    <a:gd name="T3" fmla="*/ 383 h 7"/>
                    <a:gd name="T4" fmla="*/ 0 60000 65536"/>
                    <a:gd name="T5" fmla="*/ 0 60000 65536"/>
                  </a:gdLst>
                  <a:ahLst/>
                  <a:cxnLst>
                    <a:cxn ang="T4">
                      <a:pos x="T0" y="T1"/>
                    </a:cxn>
                    <a:cxn ang="T5">
                      <a:pos x="T2" y="T3"/>
                    </a:cxn>
                  </a:cxnLst>
                  <a:rect l="0" t="0" r="r" b="b"/>
                  <a:pathLst>
                    <a:path w="17" h="7">
                      <a:moveTo>
                        <a:pt x="17" y="0"/>
                      </a:moveTo>
                      <a:cubicBezTo>
                        <a:pt x="12" y="2"/>
                        <a:pt x="1" y="6"/>
                        <a:pt x="0" y="7"/>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29" name="Freeform 105">
                  <a:extLst>
                    <a:ext uri="{FF2B5EF4-FFF2-40B4-BE49-F238E27FC236}">
                      <a16:creationId xmlns:a16="http://schemas.microsoft.com/office/drawing/2014/main" id="{E4BD8E10-789B-46FA-885E-CC6E874F44FA}"/>
                    </a:ext>
                  </a:extLst>
                </p:cNvPr>
                <p:cNvSpPr>
                  <a:spLocks/>
                </p:cNvSpPr>
                <p:nvPr/>
              </p:nvSpPr>
              <p:spPr bwMode="auto">
                <a:xfrm>
                  <a:off x="3407" y="2223"/>
                  <a:ext cx="23" cy="21"/>
                </a:xfrm>
                <a:custGeom>
                  <a:avLst/>
                  <a:gdLst>
                    <a:gd name="T0" fmla="*/ 386 w 9"/>
                    <a:gd name="T1" fmla="*/ 0 h 8"/>
                    <a:gd name="T2" fmla="*/ 0 w 9"/>
                    <a:gd name="T3" fmla="*/ 378 h 8"/>
                    <a:gd name="T4" fmla="*/ 0 60000 65536"/>
                    <a:gd name="T5" fmla="*/ 0 60000 65536"/>
                  </a:gdLst>
                  <a:ahLst/>
                  <a:cxnLst>
                    <a:cxn ang="T4">
                      <a:pos x="T0" y="T1"/>
                    </a:cxn>
                    <a:cxn ang="T5">
                      <a:pos x="T2" y="T3"/>
                    </a:cxn>
                  </a:cxnLst>
                  <a:rect l="0" t="0" r="r" b="b"/>
                  <a:pathLst>
                    <a:path w="9" h="8">
                      <a:moveTo>
                        <a:pt x="9" y="0"/>
                      </a:moveTo>
                      <a:cubicBezTo>
                        <a:pt x="6" y="1"/>
                        <a:pt x="1" y="7"/>
                        <a:pt x="0" y="8"/>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30" name="Freeform 106">
                  <a:extLst>
                    <a:ext uri="{FF2B5EF4-FFF2-40B4-BE49-F238E27FC236}">
                      <a16:creationId xmlns:a16="http://schemas.microsoft.com/office/drawing/2014/main" id="{F27CBEEA-255A-43C0-8953-5203B23EE8ED}"/>
                    </a:ext>
                  </a:extLst>
                </p:cNvPr>
                <p:cNvSpPr>
                  <a:spLocks/>
                </p:cNvSpPr>
                <p:nvPr/>
              </p:nvSpPr>
              <p:spPr bwMode="auto">
                <a:xfrm>
                  <a:off x="3402" y="2188"/>
                  <a:ext cx="33" cy="51"/>
                </a:xfrm>
                <a:custGeom>
                  <a:avLst/>
                  <a:gdLst>
                    <a:gd name="T0" fmla="*/ 541 w 13"/>
                    <a:gd name="T1" fmla="*/ 0 h 19"/>
                    <a:gd name="T2" fmla="*/ 0 w 13"/>
                    <a:gd name="T3" fmla="*/ 988 h 19"/>
                    <a:gd name="T4" fmla="*/ 0 60000 65536"/>
                    <a:gd name="T5" fmla="*/ 0 60000 65536"/>
                  </a:gdLst>
                  <a:ahLst/>
                  <a:cxnLst>
                    <a:cxn ang="T4">
                      <a:pos x="T0" y="T1"/>
                    </a:cxn>
                    <a:cxn ang="T5">
                      <a:pos x="T2" y="T3"/>
                    </a:cxn>
                  </a:cxnLst>
                  <a:rect l="0" t="0" r="r" b="b"/>
                  <a:pathLst>
                    <a:path w="13" h="19">
                      <a:moveTo>
                        <a:pt x="13" y="0"/>
                      </a:moveTo>
                      <a:cubicBezTo>
                        <a:pt x="8" y="3"/>
                        <a:pt x="1" y="15"/>
                        <a:pt x="0" y="19"/>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31" name="Freeform 107">
                  <a:extLst>
                    <a:ext uri="{FF2B5EF4-FFF2-40B4-BE49-F238E27FC236}">
                      <a16:creationId xmlns:a16="http://schemas.microsoft.com/office/drawing/2014/main" id="{91A284A0-5883-4237-A766-A7870BC51F04}"/>
                    </a:ext>
                  </a:extLst>
                </p:cNvPr>
                <p:cNvSpPr>
                  <a:spLocks/>
                </p:cNvSpPr>
                <p:nvPr/>
              </p:nvSpPr>
              <p:spPr bwMode="auto">
                <a:xfrm>
                  <a:off x="3295" y="2329"/>
                  <a:ext cx="35" cy="139"/>
                </a:xfrm>
                <a:custGeom>
                  <a:avLst/>
                  <a:gdLst>
                    <a:gd name="T0" fmla="*/ 550 w 14"/>
                    <a:gd name="T1" fmla="*/ 0 h 52"/>
                    <a:gd name="T2" fmla="*/ 83 w 14"/>
                    <a:gd name="T3" fmla="*/ 2657 h 52"/>
                    <a:gd name="T4" fmla="*/ 0 60000 65536"/>
                    <a:gd name="T5" fmla="*/ 0 60000 65536"/>
                  </a:gdLst>
                  <a:ahLst/>
                  <a:cxnLst>
                    <a:cxn ang="T4">
                      <a:pos x="T0" y="T1"/>
                    </a:cxn>
                    <a:cxn ang="T5">
                      <a:pos x="T2" y="T3"/>
                    </a:cxn>
                  </a:cxnLst>
                  <a:rect l="0" t="0" r="r" b="b"/>
                  <a:pathLst>
                    <a:path w="14" h="52">
                      <a:moveTo>
                        <a:pt x="14" y="0"/>
                      </a:moveTo>
                      <a:cubicBezTo>
                        <a:pt x="10" y="5"/>
                        <a:pt x="0" y="36"/>
                        <a:pt x="2" y="52"/>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32" name="Freeform 108">
                  <a:extLst>
                    <a:ext uri="{FF2B5EF4-FFF2-40B4-BE49-F238E27FC236}">
                      <a16:creationId xmlns:a16="http://schemas.microsoft.com/office/drawing/2014/main" id="{43D74673-8555-4002-9096-D19139B45EA9}"/>
                    </a:ext>
                  </a:extLst>
                </p:cNvPr>
                <p:cNvSpPr>
                  <a:spLocks/>
                </p:cNvSpPr>
                <p:nvPr/>
              </p:nvSpPr>
              <p:spPr bwMode="auto">
                <a:xfrm>
                  <a:off x="3185" y="2305"/>
                  <a:ext cx="127" cy="78"/>
                </a:xfrm>
                <a:custGeom>
                  <a:avLst/>
                  <a:gdLst>
                    <a:gd name="T0" fmla="*/ 1960 w 51"/>
                    <a:gd name="T1" fmla="*/ 0 h 29"/>
                    <a:gd name="T2" fmla="*/ 0 w 51"/>
                    <a:gd name="T3" fmla="*/ 1520 h 29"/>
                    <a:gd name="T4" fmla="*/ 0 60000 65536"/>
                    <a:gd name="T5" fmla="*/ 0 60000 65536"/>
                  </a:gdLst>
                  <a:ahLst/>
                  <a:cxnLst>
                    <a:cxn ang="T4">
                      <a:pos x="T0" y="T1"/>
                    </a:cxn>
                    <a:cxn ang="T5">
                      <a:pos x="T2" y="T3"/>
                    </a:cxn>
                  </a:cxnLst>
                  <a:rect l="0" t="0" r="r" b="b"/>
                  <a:pathLst>
                    <a:path w="51" h="29">
                      <a:moveTo>
                        <a:pt x="51" y="0"/>
                      </a:moveTo>
                      <a:cubicBezTo>
                        <a:pt x="47" y="2"/>
                        <a:pt x="14" y="24"/>
                        <a:pt x="0" y="29"/>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33" name="Freeform 109">
                  <a:extLst>
                    <a:ext uri="{FF2B5EF4-FFF2-40B4-BE49-F238E27FC236}">
                      <a16:creationId xmlns:a16="http://schemas.microsoft.com/office/drawing/2014/main" id="{75149A06-982C-47E3-9328-B397FEAD6670}"/>
                    </a:ext>
                  </a:extLst>
                </p:cNvPr>
                <p:cNvSpPr>
                  <a:spLocks/>
                </p:cNvSpPr>
                <p:nvPr/>
              </p:nvSpPr>
              <p:spPr bwMode="auto">
                <a:xfrm>
                  <a:off x="3410" y="2249"/>
                  <a:ext cx="27" cy="8"/>
                </a:xfrm>
                <a:custGeom>
                  <a:avLst/>
                  <a:gdLst>
                    <a:gd name="T0" fmla="*/ 0 w 11"/>
                    <a:gd name="T1" fmla="*/ 93 h 3"/>
                    <a:gd name="T2" fmla="*/ 398 w 11"/>
                    <a:gd name="T3" fmla="*/ 149 h 3"/>
                    <a:gd name="T4" fmla="*/ 0 60000 65536"/>
                    <a:gd name="T5" fmla="*/ 0 60000 65536"/>
                  </a:gdLst>
                  <a:ahLst/>
                  <a:cxnLst>
                    <a:cxn ang="T4">
                      <a:pos x="T0" y="T1"/>
                    </a:cxn>
                    <a:cxn ang="T5">
                      <a:pos x="T2" y="T3"/>
                    </a:cxn>
                  </a:cxnLst>
                  <a:rect l="0" t="0" r="r" b="b"/>
                  <a:pathLst>
                    <a:path w="11" h="3">
                      <a:moveTo>
                        <a:pt x="0" y="2"/>
                      </a:moveTo>
                      <a:cubicBezTo>
                        <a:pt x="3" y="1"/>
                        <a:pt x="6" y="0"/>
                        <a:pt x="11" y="3"/>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34" name="Freeform 110">
                  <a:extLst>
                    <a:ext uri="{FF2B5EF4-FFF2-40B4-BE49-F238E27FC236}">
                      <a16:creationId xmlns:a16="http://schemas.microsoft.com/office/drawing/2014/main" id="{F41F5EDD-3908-4E89-828E-E1C5B362351F}"/>
                    </a:ext>
                  </a:extLst>
                </p:cNvPr>
                <p:cNvSpPr>
                  <a:spLocks/>
                </p:cNvSpPr>
                <p:nvPr/>
              </p:nvSpPr>
              <p:spPr bwMode="auto">
                <a:xfrm>
                  <a:off x="3217" y="2143"/>
                  <a:ext cx="68" cy="69"/>
                </a:xfrm>
                <a:custGeom>
                  <a:avLst/>
                  <a:gdLst>
                    <a:gd name="T0" fmla="*/ 1007 w 27"/>
                    <a:gd name="T1" fmla="*/ 1085 h 26"/>
                    <a:gd name="T2" fmla="*/ 685 w 27"/>
                    <a:gd name="T3" fmla="*/ 295 h 26"/>
                    <a:gd name="T4" fmla="*/ 50 w 27"/>
                    <a:gd name="T5" fmla="*/ 507 h 26"/>
                    <a:gd name="T6" fmla="*/ 368 w 27"/>
                    <a:gd name="T7" fmla="*/ 1197 h 26"/>
                    <a:gd name="T8" fmla="*/ 881 w 27"/>
                    <a:gd name="T9" fmla="*/ 1085 h 26"/>
                    <a:gd name="T10" fmla="*/ 1007 w 27"/>
                    <a:gd name="T11" fmla="*/ 1085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6">
                      <a:moveTo>
                        <a:pt x="25" y="22"/>
                      </a:moveTo>
                      <a:cubicBezTo>
                        <a:pt x="23" y="20"/>
                        <a:pt x="27" y="11"/>
                        <a:pt x="17" y="6"/>
                      </a:cubicBezTo>
                      <a:cubicBezTo>
                        <a:pt x="8" y="0"/>
                        <a:pt x="1" y="10"/>
                        <a:pt x="1" y="10"/>
                      </a:cubicBezTo>
                      <a:cubicBezTo>
                        <a:pt x="0" y="17"/>
                        <a:pt x="4" y="22"/>
                        <a:pt x="9" y="24"/>
                      </a:cubicBezTo>
                      <a:cubicBezTo>
                        <a:pt x="13" y="26"/>
                        <a:pt x="22" y="22"/>
                        <a:pt x="22" y="22"/>
                      </a:cubicBezTo>
                      <a:lnTo>
                        <a:pt x="25" y="22"/>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35" name="Freeform 111">
                  <a:extLst>
                    <a:ext uri="{FF2B5EF4-FFF2-40B4-BE49-F238E27FC236}">
                      <a16:creationId xmlns:a16="http://schemas.microsoft.com/office/drawing/2014/main" id="{049D7CBD-3F01-4399-867A-09291568F85D}"/>
                    </a:ext>
                  </a:extLst>
                </p:cNvPr>
                <p:cNvSpPr>
                  <a:spLocks/>
                </p:cNvSpPr>
                <p:nvPr/>
              </p:nvSpPr>
              <p:spPr bwMode="auto">
                <a:xfrm>
                  <a:off x="3222" y="2153"/>
                  <a:ext cx="55" cy="56"/>
                </a:xfrm>
                <a:custGeom>
                  <a:avLst/>
                  <a:gdLst>
                    <a:gd name="T0" fmla="*/ 125 w 22"/>
                    <a:gd name="T1" fmla="*/ 248 h 21"/>
                    <a:gd name="T2" fmla="*/ 625 w 22"/>
                    <a:gd name="T3" fmla="*/ 149 h 21"/>
                    <a:gd name="T4" fmla="*/ 708 w 22"/>
                    <a:gd name="T5" fmla="*/ 819 h 21"/>
                    <a:gd name="T6" fmla="*/ 208 w 22"/>
                    <a:gd name="T7" fmla="*/ 909 h 21"/>
                    <a:gd name="T8" fmla="*/ 125 w 22"/>
                    <a:gd name="T9" fmla="*/ 248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1">
                      <a:moveTo>
                        <a:pt x="3" y="5"/>
                      </a:moveTo>
                      <a:cubicBezTo>
                        <a:pt x="6" y="0"/>
                        <a:pt x="12" y="0"/>
                        <a:pt x="16" y="3"/>
                      </a:cubicBezTo>
                      <a:cubicBezTo>
                        <a:pt x="21" y="6"/>
                        <a:pt x="22" y="12"/>
                        <a:pt x="18" y="16"/>
                      </a:cubicBezTo>
                      <a:cubicBezTo>
                        <a:pt x="15" y="20"/>
                        <a:pt x="9" y="21"/>
                        <a:pt x="5" y="18"/>
                      </a:cubicBezTo>
                      <a:cubicBezTo>
                        <a:pt x="1" y="15"/>
                        <a:pt x="0" y="9"/>
                        <a:pt x="3"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36" name="Freeform 112">
                  <a:extLst>
                    <a:ext uri="{FF2B5EF4-FFF2-40B4-BE49-F238E27FC236}">
                      <a16:creationId xmlns:a16="http://schemas.microsoft.com/office/drawing/2014/main" id="{C076092E-B032-4DC0-9702-6CDFE013332B}"/>
                    </a:ext>
                  </a:extLst>
                </p:cNvPr>
                <p:cNvSpPr>
                  <a:spLocks/>
                </p:cNvSpPr>
                <p:nvPr/>
              </p:nvSpPr>
              <p:spPr bwMode="auto">
                <a:xfrm>
                  <a:off x="3237" y="2169"/>
                  <a:ext cx="23" cy="24"/>
                </a:xfrm>
                <a:custGeom>
                  <a:avLst/>
                  <a:gdLst>
                    <a:gd name="T0" fmla="*/ 84 w 9"/>
                    <a:gd name="T1" fmla="*/ 93 h 9"/>
                    <a:gd name="T2" fmla="*/ 302 w 9"/>
                    <a:gd name="T3" fmla="*/ 56 h 9"/>
                    <a:gd name="T4" fmla="*/ 332 w 9"/>
                    <a:gd name="T5" fmla="*/ 363 h 9"/>
                    <a:gd name="T6" fmla="*/ 130 w 9"/>
                    <a:gd name="T7" fmla="*/ 363 h 9"/>
                    <a:gd name="T8" fmla="*/ 84 w 9"/>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2" y="2"/>
                      </a:moveTo>
                      <a:cubicBezTo>
                        <a:pt x="3" y="0"/>
                        <a:pt x="5" y="0"/>
                        <a:pt x="7" y="1"/>
                      </a:cubicBezTo>
                      <a:cubicBezTo>
                        <a:pt x="9" y="3"/>
                        <a:pt x="9" y="5"/>
                        <a:pt x="8" y="7"/>
                      </a:cubicBezTo>
                      <a:cubicBezTo>
                        <a:pt x="7" y="8"/>
                        <a:pt x="4" y="9"/>
                        <a:pt x="3" y="7"/>
                      </a:cubicBezTo>
                      <a:cubicBezTo>
                        <a:pt x="1" y="6"/>
                        <a:pt x="0" y="4"/>
                        <a:pt x="2" y="2"/>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37" name="Freeform 113">
                  <a:extLst>
                    <a:ext uri="{FF2B5EF4-FFF2-40B4-BE49-F238E27FC236}">
                      <a16:creationId xmlns:a16="http://schemas.microsoft.com/office/drawing/2014/main" id="{8D702EA6-0182-41E8-98FC-B21BE0EB2CFB}"/>
                    </a:ext>
                  </a:extLst>
                </p:cNvPr>
                <p:cNvSpPr>
                  <a:spLocks/>
                </p:cNvSpPr>
                <p:nvPr/>
              </p:nvSpPr>
              <p:spPr bwMode="auto">
                <a:xfrm>
                  <a:off x="2682" y="2468"/>
                  <a:ext cx="80" cy="40"/>
                </a:xfrm>
                <a:custGeom>
                  <a:avLst/>
                  <a:gdLst>
                    <a:gd name="T0" fmla="*/ 1250 w 32"/>
                    <a:gd name="T1" fmla="*/ 760 h 15"/>
                    <a:gd name="T2" fmla="*/ 708 w 32"/>
                    <a:gd name="T3" fmla="*/ 307 h 15"/>
                    <a:gd name="T4" fmla="*/ 0 w 32"/>
                    <a:gd name="T5" fmla="*/ 0 h 15"/>
                    <a:gd name="T6" fmla="*/ 0 60000 65536"/>
                    <a:gd name="T7" fmla="*/ 0 60000 65536"/>
                    <a:gd name="T8" fmla="*/ 0 60000 65536"/>
                  </a:gdLst>
                  <a:ahLst/>
                  <a:cxnLst>
                    <a:cxn ang="T6">
                      <a:pos x="T0" y="T1"/>
                    </a:cxn>
                    <a:cxn ang="T7">
                      <a:pos x="T2" y="T3"/>
                    </a:cxn>
                    <a:cxn ang="T8">
                      <a:pos x="T4" y="T5"/>
                    </a:cxn>
                  </a:cxnLst>
                  <a:rect l="0" t="0" r="r" b="b"/>
                  <a:pathLst>
                    <a:path w="32" h="15">
                      <a:moveTo>
                        <a:pt x="32" y="15"/>
                      </a:moveTo>
                      <a:cubicBezTo>
                        <a:pt x="27" y="10"/>
                        <a:pt x="23" y="7"/>
                        <a:pt x="18" y="6"/>
                      </a:cubicBezTo>
                      <a:cubicBezTo>
                        <a:pt x="14" y="5"/>
                        <a:pt x="1"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38" name="Freeform 114">
                  <a:extLst>
                    <a:ext uri="{FF2B5EF4-FFF2-40B4-BE49-F238E27FC236}">
                      <a16:creationId xmlns:a16="http://schemas.microsoft.com/office/drawing/2014/main" id="{36CA99F3-0943-4319-9D31-E8D07A8D5330}"/>
                    </a:ext>
                  </a:extLst>
                </p:cNvPr>
                <p:cNvSpPr>
                  <a:spLocks/>
                </p:cNvSpPr>
                <p:nvPr/>
              </p:nvSpPr>
              <p:spPr bwMode="auto">
                <a:xfrm>
                  <a:off x="2659" y="2473"/>
                  <a:ext cx="70" cy="40"/>
                </a:xfrm>
                <a:custGeom>
                  <a:avLst/>
                  <a:gdLst>
                    <a:gd name="T0" fmla="*/ 1095 w 28"/>
                    <a:gd name="T1" fmla="*/ 760 h 15"/>
                    <a:gd name="T2" fmla="*/ 863 w 28"/>
                    <a:gd name="T3" fmla="*/ 363 h 15"/>
                    <a:gd name="T4" fmla="*/ 0 w 28"/>
                    <a:gd name="T5" fmla="*/ 0 h 15"/>
                    <a:gd name="T6" fmla="*/ 0 60000 65536"/>
                    <a:gd name="T7" fmla="*/ 0 60000 65536"/>
                    <a:gd name="T8" fmla="*/ 0 60000 65536"/>
                  </a:gdLst>
                  <a:ahLst/>
                  <a:cxnLst>
                    <a:cxn ang="T6">
                      <a:pos x="T0" y="T1"/>
                    </a:cxn>
                    <a:cxn ang="T7">
                      <a:pos x="T2" y="T3"/>
                    </a:cxn>
                    <a:cxn ang="T8">
                      <a:pos x="T4" y="T5"/>
                    </a:cxn>
                  </a:cxnLst>
                  <a:rect l="0" t="0" r="r" b="b"/>
                  <a:pathLst>
                    <a:path w="28" h="15">
                      <a:moveTo>
                        <a:pt x="28" y="15"/>
                      </a:moveTo>
                      <a:cubicBezTo>
                        <a:pt x="26" y="12"/>
                        <a:pt x="24" y="8"/>
                        <a:pt x="22" y="7"/>
                      </a:cubicBezTo>
                      <a:cubicBezTo>
                        <a:pt x="20" y="6"/>
                        <a:pt x="2"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39" name="Freeform 115">
                  <a:extLst>
                    <a:ext uri="{FF2B5EF4-FFF2-40B4-BE49-F238E27FC236}">
                      <a16:creationId xmlns:a16="http://schemas.microsoft.com/office/drawing/2014/main" id="{C9999646-4EED-4011-BAAB-ABBFE93689C2}"/>
                    </a:ext>
                  </a:extLst>
                </p:cNvPr>
                <p:cNvSpPr>
                  <a:spLocks/>
                </p:cNvSpPr>
                <p:nvPr/>
              </p:nvSpPr>
              <p:spPr bwMode="auto">
                <a:xfrm>
                  <a:off x="2644" y="2473"/>
                  <a:ext cx="8" cy="19"/>
                </a:xfrm>
                <a:custGeom>
                  <a:avLst/>
                  <a:gdLst>
                    <a:gd name="T0" fmla="*/ 149 w 3"/>
                    <a:gd name="T1" fmla="*/ 383 h 7"/>
                    <a:gd name="T2" fmla="*/ 0 w 3"/>
                    <a:gd name="T3" fmla="*/ 0 h 7"/>
                    <a:gd name="T4" fmla="*/ 0 60000 65536"/>
                    <a:gd name="T5" fmla="*/ 0 60000 65536"/>
                  </a:gdLst>
                  <a:ahLst/>
                  <a:cxnLst>
                    <a:cxn ang="T4">
                      <a:pos x="T0" y="T1"/>
                    </a:cxn>
                    <a:cxn ang="T5">
                      <a:pos x="T2" y="T3"/>
                    </a:cxn>
                  </a:cxnLst>
                  <a:rect l="0" t="0" r="r" b="b"/>
                  <a:pathLst>
                    <a:path w="3" h="7">
                      <a:moveTo>
                        <a:pt x="3" y="7"/>
                      </a:moveTo>
                      <a:cubicBezTo>
                        <a:pt x="3" y="4"/>
                        <a:pt x="0"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40" name="Freeform 116">
                  <a:extLst>
                    <a:ext uri="{FF2B5EF4-FFF2-40B4-BE49-F238E27FC236}">
                      <a16:creationId xmlns:a16="http://schemas.microsoft.com/office/drawing/2014/main" id="{A51C11A7-C593-4B38-A426-ED51B01EA93D}"/>
                    </a:ext>
                  </a:extLst>
                </p:cNvPr>
                <p:cNvSpPr>
                  <a:spLocks/>
                </p:cNvSpPr>
                <p:nvPr/>
              </p:nvSpPr>
              <p:spPr bwMode="auto">
                <a:xfrm>
                  <a:off x="2544" y="2441"/>
                  <a:ext cx="238" cy="110"/>
                </a:xfrm>
                <a:custGeom>
                  <a:avLst/>
                  <a:gdLst>
                    <a:gd name="T0" fmla="*/ 0 w 95"/>
                    <a:gd name="T1" fmla="*/ 0 h 41"/>
                    <a:gd name="T2" fmla="*/ 208 w 95"/>
                    <a:gd name="T3" fmla="*/ 215 h 41"/>
                    <a:gd name="T4" fmla="*/ 1180 w 95"/>
                    <a:gd name="T5" fmla="*/ 735 h 41"/>
                    <a:gd name="T6" fmla="*/ 1576 w 95"/>
                    <a:gd name="T7" fmla="*/ 1505 h 41"/>
                    <a:gd name="T8" fmla="*/ 1651 w 95"/>
                    <a:gd name="T9" fmla="*/ 1604 h 41"/>
                    <a:gd name="T10" fmla="*/ 1701 w 95"/>
                    <a:gd name="T11" fmla="*/ 1757 h 41"/>
                    <a:gd name="T12" fmla="*/ 1731 w 95"/>
                    <a:gd name="T13" fmla="*/ 1663 h 41"/>
                    <a:gd name="T14" fmla="*/ 1776 w 95"/>
                    <a:gd name="T15" fmla="*/ 1446 h 41"/>
                    <a:gd name="T16" fmla="*/ 1701 w 95"/>
                    <a:gd name="T17" fmla="*/ 987 h 41"/>
                    <a:gd name="T18" fmla="*/ 2277 w 95"/>
                    <a:gd name="T19" fmla="*/ 1138 h 41"/>
                    <a:gd name="T20" fmla="*/ 2673 w 95"/>
                    <a:gd name="T21" fmla="*/ 1757 h 41"/>
                    <a:gd name="T22" fmla="*/ 2874 w 95"/>
                    <a:gd name="T23" fmla="*/ 1972 h 41"/>
                    <a:gd name="T24" fmla="*/ 2956 w 95"/>
                    <a:gd name="T25" fmla="*/ 2122 h 41"/>
                    <a:gd name="T26" fmla="*/ 2956 w 95"/>
                    <a:gd name="T27" fmla="*/ 1972 h 41"/>
                    <a:gd name="T28" fmla="*/ 2906 w 95"/>
                    <a:gd name="T29" fmla="*/ 1390 h 41"/>
                    <a:gd name="T30" fmla="*/ 3194 w 95"/>
                    <a:gd name="T31" fmla="*/ 1505 h 41"/>
                    <a:gd name="T32" fmla="*/ 3427 w 95"/>
                    <a:gd name="T33" fmla="*/ 1604 h 41"/>
                    <a:gd name="T34" fmla="*/ 3507 w 95"/>
                    <a:gd name="T35" fmla="*/ 1663 h 41"/>
                    <a:gd name="T36" fmla="*/ 3507 w 95"/>
                    <a:gd name="T37" fmla="*/ 1505 h 41"/>
                    <a:gd name="T38" fmla="*/ 3427 w 95"/>
                    <a:gd name="T39" fmla="*/ 1296 h 41"/>
                    <a:gd name="T40" fmla="*/ 3615 w 95"/>
                    <a:gd name="T41" fmla="*/ 1296 h 41"/>
                    <a:gd name="T42" fmla="*/ 3740 w 95"/>
                    <a:gd name="T43" fmla="*/ 1296 h 41"/>
                    <a:gd name="T44" fmla="*/ 3665 w 95"/>
                    <a:gd name="T45" fmla="*/ 1194 h 41"/>
                    <a:gd name="T46" fmla="*/ 3352 w 95"/>
                    <a:gd name="T47" fmla="*/ 770 h 41"/>
                    <a:gd name="T48" fmla="*/ 2831 w 95"/>
                    <a:gd name="T49" fmla="*/ 518 h 41"/>
                    <a:gd name="T50" fmla="*/ 1380 w 95"/>
                    <a:gd name="T51" fmla="*/ 461 h 41"/>
                    <a:gd name="T52" fmla="*/ 0 w 95"/>
                    <a:gd name="T53" fmla="*/ 0 h 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5" h="41">
                      <a:moveTo>
                        <a:pt x="0" y="0"/>
                      </a:moveTo>
                      <a:cubicBezTo>
                        <a:pt x="1" y="2"/>
                        <a:pt x="3" y="3"/>
                        <a:pt x="5" y="4"/>
                      </a:cubicBezTo>
                      <a:cubicBezTo>
                        <a:pt x="10" y="6"/>
                        <a:pt x="26" y="12"/>
                        <a:pt x="30" y="14"/>
                      </a:cubicBezTo>
                      <a:cubicBezTo>
                        <a:pt x="33" y="16"/>
                        <a:pt x="37" y="24"/>
                        <a:pt x="40" y="29"/>
                      </a:cubicBezTo>
                      <a:cubicBezTo>
                        <a:pt x="40" y="30"/>
                        <a:pt x="41" y="31"/>
                        <a:pt x="42" y="31"/>
                      </a:cubicBezTo>
                      <a:cubicBezTo>
                        <a:pt x="43" y="33"/>
                        <a:pt x="43" y="34"/>
                        <a:pt x="43" y="34"/>
                      </a:cubicBezTo>
                      <a:cubicBezTo>
                        <a:pt x="44" y="34"/>
                        <a:pt x="44" y="33"/>
                        <a:pt x="44" y="32"/>
                      </a:cubicBezTo>
                      <a:cubicBezTo>
                        <a:pt x="44" y="31"/>
                        <a:pt x="45" y="29"/>
                        <a:pt x="45" y="28"/>
                      </a:cubicBezTo>
                      <a:cubicBezTo>
                        <a:pt x="44" y="23"/>
                        <a:pt x="43" y="19"/>
                        <a:pt x="43" y="19"/>
                      </a:cubicBezTo>
                      <a:cubicBezTo>
                        <a:pt x="43" y="19"/>
                        <a:pt x="55" y="19"/>
                        <a:pt x="58" y="22"/>
                      </a:cubicBezTo>
                      <a:cubicBezTo>
                        <a:pt x="61" y="25"/>
                        <a:pt x="67" y="32"/>
                        <a:pt x="68" y="34"/>
                      </a:cubicBezTo>
                      <a:cubicBezTo>
                        <a:pt x="69" y="36"/>
                        <a:pt x="71" y="37"/>
                        <a:pt x="73" y="38"/>
                      </a:cubicBezTo>
                      <a:cubicBezTo>
                        <a:pt x="74" y="39"/>
                        <a:pt x="74" y="41"/>
                        <a:pt x="75" y="41"/>
                      </a:cubicBezTo>
                      <a:cubicBezTo>
                        <a:pt x="76" y="41"/>
                        <a:pt x="75" y="39"/>
                        <a:pt x="75" y="38"/>
                      </a:cubicBezTo>
                      <a:cubicBezTo>
                        <a:pt x="75" y="35"/>
                        <a:pt x="74" y="27"/>
                        <a:pt x="74" y="27"/>
                      </a:cubicBezTo>
                      <a:cubicBezTo>
                        <a:pt x="74" y="27"/>
                        <a:pt x="78" y="28"/>
                        <a:pt x="81" y="29"/>
                      </a:cubicBezTo>
                      <a:cubicBezTo>
                        <a:pt x="83" y="29"/>
                        <a:pt x="86" y="31"/>
                        <a:pt x="87" y="31"/>
                      </a:cubicBezTo>
                      <a:cubicBezTo>
                        <a:pt x="88" y="31"/>
                        <a:pt x="88" y="32"/>
                        <a:pt x="89" y="32"/>
                      </a:cubicBezTo>
                      <a:cubicBezTo>
                        <a:pt x="90" y="31"/>
                        <a:pt x="90" y="31"/>
                        <a:pt x="89" y="29"/>
                      </a:cubicBezTo>
                      <a:cubicBezTo>
                        <a:pt x="88" y="28"/>
                        <a:pt x="88" y="25"/>
                        <a:pt x="87" y="25"/>
                      </a:cubicBezTo>
                      <a:cubicBezTo>
                        <a:pt x="87" y="24"/>
                        <a:pt x="90" y="24"/>
                        <a:pt x="92" y="25"/>
                      </a:cubicBezTo>
                      <a:cubicBezTo>
                        <a:pt x="93" y="26"/>
                        <a:pt x="94" y="27"/>
                        <a:pt x="95" y="25"/>
                      </a:cubicBezTo>
                      <a:cubicBezTo>
                        <a:pt x="95" y="25"/>
                        <a:pt x="94" y="24"/>
                        <a:pt x="93" y="23"/>
                      </a:cubicBezTo>
                      <a:cubicBezTo>
                        <a:pt x="91" y="20"/>
                        <a:pt x="87" y="16"/>
                        <a:pt x="85" y="15"/>
                      </a:cubicBezTo>
                      <a:cubicBezTo>
                        <a:pt x="82" y="13"/>
                        <a:pt x="78" y="11"/>
                        <a:pt x="72" y="10"/>
                      </a:cubicBezTo>
                      <a:cubicBezTo>
                        <a:pt x="57" y="10"/>
                        <a:pt x="42" y="9"/>
                        <a:pt x="35" y="9"/>
                      </a:cubicBezTo>
                      <a:cubicBezTo>
                        <a:pt x="29" y="9"/>
                        <a:pt x="14" y="5"/>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41" name="Freeform 117">
                  <a:extLst>
                    <a:ext uri="{FF2B5EF4-FFF2-40B4-BE49-F238E27FC236}">
                      <a16:creationId xmlns:a16="http://schemas.microsoft.com/office/drawing/2014/main" id="{5562454D-7BC0-4975-859F-1F1C5B28709F}"/>
                    </a:ext>
                  </a:extLst>
                </p:cNvPr>
                <p:cNvSpPr>
                  <a:spLocks/>
                </p:cNvSpPr>
                <p:nvPr/>
              </p:nvSpPr>
              <p:spPr bwMode="auto">
                <a:xfrm>
                  <a:off x="3105" y="2529"/>
                  <a:ext cx="70" cy="35"/>
                </a:xfrm>
                <a:custGeom>
                  <a:avLst/>
                  <a:gdLst>
                    <a:gd name="T0" fmla="*/ 1095 w 28"/>
                    <a:gd name="T1" fmla="*/ 681 h 13"/>
                    <a:gd name="T2" fmla="*/ 675 w 28"/>
                    <a:gd name="T3" fmla="*/ 253 h 13"/>
                    <a:gd name="T4" fmla="*/ 0 w 28"/>
                    <a:gd name="T5" fmla="*/ 0 h 13"/>
                    <a:gd name="T6" fmla="*/ 0 60000 65536"/>
                    <a:gd name="T7" fmla="*/ 0 60000 65536"/>
                    <a:gd name="T8" fmla="*/ 0 60000 65536"/>
                  </a:gdLst>
                  <a:ahLst/>
                  <a:cxnLst>
                    <a:cxn ang="T6">
                      <a:pos x="T0" y="T1"/>
                    </a:cxn>
                    <a:cxn ang="T7">
                      <a:pos x="T2" y="T3"/>
                    </a:cxn>
                    <a:cxn ang="T8">
                      <a:pos x="T4" y="T5"/>
                    </a:cxn>
                  </a:cxnLst>
                  <a:rect l="0" t="0" r="r" b="b"/>
                  <a:pathLst>
                    <a:path w="28" h="13">
                      <a:moveTo>
                        <a:pt x="28" y="13"/>
                      </a:moveTo>
                      <a:cubicBezTo>
                        <a:pt x="25" y="9"/>
                        <a:pt x="20" y="6"/>
                        <a:pt x="17" y="5"/>
                      </a:cubicBezTo>
                      <a:cubicBezTo>
                        <a:pt x="14" y="5"/>
                        <a:pt x="0"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42" name="Freeform 118">
                  <a:extLst>
                    <a:ext uri="{FF2B5EF4-FFF2-40B4-BE49-F238E27FC236}">
                      <a16:creationId xmlns:a16="http://schemas.microsoft.com/office/drawing/2014/main" id="{E756F9C0-6DE4-4BEC-BF55-6090348E774C}"/>
                    </a:ext>
                  </a:extLst>
                </p:cNvPr>
                <p:cNvSpPr>
                  <a:spLocks/>
                </p:cNvSpPr>
                <p:nvPr/>
              </p:nvSpPr>
              <p:spPr bwMode="auto">
                <a:xfrm>
                  <a:off x="3105" y="2543"/>
                  <a:ext cx="30" cy="24"/>
                </a:xfrm>
                <a:custGeom>
                  <a:avLst/>
                  <a:gdLst>
                    <a:gd name="T0" fmla="*/ 470 w 12"/>
                    <a:gd name="T1" fmla="*/ 456 h 9"/>
                    <a:gd name="T2" fmla="*/ 0 w 12"/>
                    <a:gd name="T3" fmla="*/ 0 h 9"/>
                    <a:gd name="T4" fmla="*/ 0 60000 65536"/>
                    <a:gd name="T5" fmla="*/ 0 60000 65536"/>
                  </a:gdLst>
                  <a:ahLst/>
                  <a:cxnLst>
                    <a:cxn ang="T4">
                      <a:pos x="T0" y="T1"/>
                    </a:cxn>
                    <a:cxn ang="T5">
                      <a:pos x="T2" y="T3"/>
                    </a:cxn>
                  </a:cxnLst>
                  <a:rect l="0" t="0" r="r" b="b"/>
                  <a:pathLst>
                    <a:path w="12" h="9">
                      <a:moveTo>
                        <a:pt x="12" y="9"/>
                      </a:moveTo>
                      <a:cubicBezTo>
                        <a:pt x="10" y="7"/>
                        <a:pt x="2" y="1"/>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43" name="Freeform 119">
                  <a:extLst>
                    <a:ext uri="{FF2B5EF4-FFF2-40B4-BE49-F238E27FC236}">
                      <a16:creationId xmlns:a16="http://schemas.microsoft.com/office/drawing/2014/main" id="{4D4A8300-F9D0-4640-8417-25A0975B8AF7}"/>
                    </a:ext>
                  </a:extLst>
                </p:cNvPr>
                <p:cNvSpPr>
                  <a:spLocks/>
                </p:cNvSpPr>
                <p:nvPr/>
              </p:nvSpPr>
              <p:spPr bwMode="auto">
                <a:xfrm>
                  <a:off x="3097" y="2431"/>
                  <a:ext cx="40" cy="56"/>
                </a:xfrm>
                <a:custGeom>
                  <a:avLst/>
                  <a:gdLst>
                    <a:gd name="T0" fmla="*/ 625 w 16"/>
                    <a:gd name="T1" fmla="*/ 1059 h 21"/>
                    <a:gd name="T2" fmla="*/ 395 w 16"/>
                    <a:gd name="T3" fmla="*/ 363 h 21"/>
                    <a:gd name="T4" fmla="*/ 0 w 16"/>
                    <a:gd name="T5" fmla="*/ 0 h 21"/>
                    <a:gd name="T6" fmla="*/ 0 60000 65536"/>
                    <a:gd name="T7" fmla="*/ 0 60000 65536"/>
                    <a:gd name="T8" fmla="*/ 0 60000 65536"/>
                  </a:gdLst>
                  <a:ahLst/>
                  <a:cxnLst>
                    <a:cxn ang="T6">
                      <a:pos x="T0" y="T1"/>
                    </a:cxn>
                    <a:cxn ang="T7">
                      <a:pos x="T2" y="T3"/>
                    </a:cxn>
                    <a:cxn ang="T8">
                      <a:pos x="T4" y="T5"/>
                    </a:cxn>
                  </a:cxnLst>
                  <a:rect l="0" t="0" r="r" b="b"/>
                  <a:pathLst>
                    <a:path w="16" h="21">
                      <a:moveTo>
                        <a:pt x="16" y="21"/>
                      </a:moveTo>
                      <a:cubicBezTo>
                        <a:pt x="14" y="16"/>
                        <a:pt x="13" y="11"/>
                        <a:pt x="10" y="7"/>
                      </a:cubicBezTo>
                      <a:cubicBezTo>
                        <a:pt x="6" y="3"/>
                        <a:pt x="1"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44" name="Freeform 120">
                  <a:extLst>
                    <a:ext uri="{FF2B5EF4-FFF2-40B4-BE49-F238E27FC236}">
                      <a16:creationId xmlns:a16="http://schemas.microsoft.com/office/drawing/2014/main" id="{D5320566-9AE4-4345-98ED-E527ABC51016}"/>
                    </a:ext>
                  </a:extLst>
                </p:cNvPr>
                <p:cNvSpPr>
                  <a:spLocks/>
                </p:cNvSpPr>
                <p:nvPr/>
              </p:nvSpPr>
              <p:spPr bwMode="auto">
                <a:xfrm>
                  <a:off x="3132" y="2439"/>
                  <a:ext cx="28" cy="26"/>
                </a:xfrm>
                <a:custGeom>
                  <a:avLst/>
                  <a:gdLst>
                    <a:gd name="T0" fmla="*/ 461 w 11"/>
                    <a:gd name="T1" fmla="*/ 460 h 10"/>
                    <a:gd name="T2" fmla="*/ 0 w 11"/>
                    <a:gd name="T3" fmla="*/ 0 h 10"/>
                    <a:gd name="T4" fmla="*/ 0 60000 65536"/>
                    <a:gd name="T5" fmla="*/ 0 60000 65536"/>
                  </a:gdLst>
                  <a:ahLst/>
                  <a:cxnLst>
                    <a:cxn ang="T4">
                      <a:pos x="T0" y="T1"/>
                    </a:cxn>
                    <a:cxn ang="T5">
                      <a:pos x="T2" y="T3"/>
                    </a:cxn>
                  </a:cxnLst>
                  <a:rect l="0" t="0" r="r" b="b"/>
                  <a:pathLst>
                    <a:path w="11" h="10">
                      <a:moveTo>
                        <a:pt x="11" y="10"/>
                      </a:moveTo>
                      <a:cubicBezTo>
                        <a:pt x="9" y="8"/>
                        <a:pt x="4" y="1"/>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45" name="Freeform 121">
                  <a:extLst>
                    <a:ext uri="{FF2B5EF4-FFF2-40B4-BE49-F238E27FC236}">
                      <a16:creationId xmlns:a16="http://schemas.microsoft.com/office/drawing/2014/main" id="{1669B318-63DE-41EA-B3E3-69A804BD7E38}"/>
                    </a:ext>
                  </a:extLst>
                </p:cNvPr>
                <p:cNvSpPr>
                  <a:spLocks/>
                </p:cNvSpPr>
                <p:nvPr/>
              </p:nvSpPr>
              <p:spPr bwMode="auto">
                <a:xfrm>
                  <a:off x="3055" y="2380"/>
                  <a:ext cx="27" cy="99"/>
                </a:xfrm>
                <a:custGeom>
                  <a:avLst/>
                  <a:gdLst>
                    <a:gd name="T0" fmla="*/ 326 w 11"/>
                    <a:gd name="T1" fmla="*/ 1897 h 37"/>
                    <a:gd name="T2" fmla="*/ 398 w 11"/>
                    <a:gd name="T3" fmla="*/ 0 h 37"/>
                    <a:gd name="T4" fmla="*/ 0 60000 65536"/>
                    <a:gd name="T5" fmla="*/ 0 60000 65536"/>
                  </a:gdLst>
                  <a:ahLst/>
                  <a:cxnLst>
                    <a:cxn ang="T4">
                      <a:pos x="T0" y="T1"/>
                    </a:cxn>
                    <a:cxn ang="T5">
                      <a:pos x="T2" y="T3"/>
                    </a:cxn>
                  </a:cxnLst>
                  <a:rect l="0" t="0" r="r" b="b"/>
                  <a:pathLst>
                    <a:path w="11" h="37">
                      <a:moveTo>
                        <a:pt x="9" y="37"/>
                      </a:moveTo>
                      <a:cubicBezTo>
                        <a:pt x="3" y="31"/>
                        <a:pt x="0" y="25"/>
                        <a:pt x="11"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46" name="Freeform 122">
                  <a:extLst>
                    <a:ext uri="{FF2B5EF4-FFF2-40B4-BE49-F238E27FC236}">
                      <a16:creationId xmlns:a16="http://schemas.microsoft.com/office/drawing/2014/main" id="{00B97A5E-C203-4680-9509-34232241AA55}"/>
                    </a:ext>
                  </a:extLst>
                </p:cNvPr>
                <p:cNvSpPr>
                  <a:spLocks/>
                </p:cNvSpPr>
                <p:nvPr/>
              </p:nvSpPr>
              <p:spPr bwMode="auto">
                <a:xfrm>
                  <a:off x="3130" y="2527"/>
                  <a:ext cx="25" cy="1"/>
                </a:xfrm>
                <a:custGeom>
                  <a:avLst/>
                  <a:gdLst>
                    <a:gd name="T0" fmla="*/ 395 w 10"/>
                    <a:gd name="T1" fmla="*/ 0 h 1"/>
                    <a:gd name="T2" fmla="*/ 0 w 10"/>
                    <a:gd name="T3" fmla="*/ 0 h 1"/>
                    <a:gd name="T4" fmla="*/ 0 60000 65536"/>
                    <a:gd name="T5" fmla="*/ 0 60000 65536"/>
                  </a:gdLst>
                  <a:ahLst/>
                  <a:cxnLst>
                    <a:cxn ang="T4">
                      <a:pos x="T0" y="T1"/>
                    </a:cxn>
                    <a:cxn ang="T5">
                      <a:pos x="T2" y="T3"/>
                    </a:cxn>
                  </a:cxnLst>
                  <a:rect l="0" t="0" r="r" b="b"/>
                  <a:pathLst>
                    <a:path w="10" h="1">
                      <a:moveTo>
                        <a:pt x="10" y="0"/>
                      </a:moveTo>
                      <a:cubicBezTo>
                        <a:pt x="7" y="0"/>
                        <a:pt x="1"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47" name="Freeform 123">
                  <a:extLst>
                    <a:ext uri="{FF2B5EF4-FFF2-40B4-BE49-F238E27FC236}">
                      <a16:creationId xmlns:a16="http://schemas.microsoft.com/office/drawing/2014/main" id="{2D9BEC42-E3D9-4FB1-8D8C-952184A73D1B}"/>
                    </a:ext>
                  </a:extLst>
                </p:cNvPr>
                <p:cNvSpPr>
                  <a:spLocks/>
                </p:cNvSpPr>
                <p:nvPr/>
              </p:nvSpPr>
              <p:spPr bwMode="auto">
                <a:xfrm>
                  <a:off x="3125" y="1879"/>
                  <a:ext cx="2" cy="21"/>
                </a:xfrm>
                <a:custGeom>
                  <a:avLst/>
                  <a:gdLst>
                    <a:gd name="T0" fmla="*/ 16 w 1"/>
                    <a:gd name="T1" fmla="*/ 0 h 8"/>
                    <a:gd name="T2" fmla="*/ 0 w 1"/>
                    <a:gd name="T3" fmla="*/ 378 h 8"/>
                    <a:gd name="T4" fmla="*/ 0 60000 65536"/>
                    <a:gd name="T5" fmla="*/ 0 60000 65536"/>
                  </a:gdLst>
                  <a:ahLst/>
                  <a:cxnLst>
                    <a:cxn ang="T4">
                      <a:pos x="T0" y="T1"/>
                    </a:cxn>
                    <a:cxn ang="T5">
                      <a:pos x="T2" y="T3"/>
                    </a:cxn>
                  </a:cxnLst>
                  <a:rect l="0" t="0" r="r" b="b"/>
                  <a:pathLst>
                    <a:path w="1" h="8">
                      <a:moveTo>
                        <a:pt x="1" y="0"/>
                      </a:moveTo>
                      <a:cubicBezTo>
                        <a:pt x="1" y="3"/>
                        <a:pt x="1" y="5"/>
                        <a:pt x="0" y="8"/>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48" name="Oval 124">
                  <a:extLst>
                    <a:ext uri="{FF2B5EF4-FFF2-40B4-BE49-F238E27FC236}">
                      <a16:creationId xmlns:a16="http://schemas.microsoft.com/office/drawing/2014/main" id="{4C981A91-0B5F-4FC6-8526-23A70D1439A4}"/>
                    </a:ext>
                  </a:extLst>
                </p:cNvPr>
                <p:cNvSpPr>
                  <a:spLocks noChangeArrowheads="1"/>
                </p:cNvSpPr>
                <p:nvPr/>
              </p:nvSpPr>
              <p:spPr bwMode="auto">
                <a:xfrm>
                  <a:off x="3235" y="2167"/>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endParaRPr lang="pt-BR" altLang="pt-BR"/>
                </a:p>
              </p:txBody>
            </p:sp>
            <p:sp>
              <p:nvSpPr>
                <p:cNvPr id="149" name="Freeform 125">
                  <a:extLst>
                    <a:ext uri="{FF2B5EF4-FFF2-40B4-BE49-F238E27FC236}">
                      <a16:creationId xmlns:a16="http://schemas.microsoft.com/office/drawing/2014/main" id="{9F620C4D-64D9-4018-B56B-A3CB64CF4772}"/>
                    </a:ext>
                  </a:extLst>
                </p:cNvPr>
                <p:cNvSpPr>
                  <a:spLocks/>
                </p:cNvSpPr>
                <p:nvPr/>
              </p:nvSpPr>
              <p:spPr bwMode="auto">
                <a:xfrm>
                  <a:off x="3120" y="1964"/>
                  <a:ext cx="22" cy="21"/>
                </a:xfrm>
                <a:custGeom>
                  <a:avLst/>
                  <a:gdLst>
                    <a:gd name="T0" fmla="*/ 71 w 9"/>
                    <a:gd name="T1" fmla="*/ 378 h 8"/>
                    <a:gd name="T2" fmla="*/ 323 w 9"/>
                    <a:gd name="T3" fmla="*/ 89 h 8"/>
                    <a:gd name="T4" fmla="*/ 0 w 9"/>
                    <a:gd name="T5" fmla="*/ 200 h 8"/>
                    <a:gd name="T6" fmla="*/ 0 60000 65536"/>
                    <a:gd name="T7" fmla="*/ 0 60000 65536"/>
                    <a:gd name="T8" fmla="*/ 0 60000 65536"/>
                  </a:gdLst>
                  <a:ahLst/>
                  <a:cxnLst>
                    <a:cxn ang="T6">
                      <a:pos x="T0" y="T1"/>
                    </a:cxn>
                    <a:cxn ang="T7">
                      <a:pos x="T2" y="T3"/>
                    </a:cxn>
                    <a:cxn ang="T8">
                      <a:pos x="T4" y="T5"/>
                    </a:cxn>
                  </a:cxnLst>
                  <a:rect l="0" t="0" r="r" b="b"/>
                  <a:pathLst>
                    <a:path w="9" h="8">
                      <a:moveTo>
                        <a:pt x="2" y="8"/>
                      </a:moveTo>
                      <a:cubicBezTo>
                        <a:pt x="5" y="7"/>
                        <a:pt x="9" y="6"/>
                        <a:pt x="9" y="2"/>
                      </a:cubicBezTo>
                      <a:cubicBezTo>
                        <a:pt x="6" y="0"/>
                        <a:pt x="2" y="2"/>
                        <a:pt x="0" y="4"/>
                      </a:cubicBezTo>
                    </a:path>
                  </a:pathLst>
                </a:custGeom>
                <a:noFill/>
                <a:ln w="15875" cap="flat">
                  <a:solidFill>
                    <a:srgbClr val="E6E6E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50" name="Freeform 126">
                  <a:extLst>
                    <a:ext uri="{FF2B5EF4-FFF2-40B4-BE49-F238E27FC236}">
                      <a16:creationId xmlns:a16="http://schemas.microsoft.com/office/drawing/2014/main" id="{96886A61-8615-45F4-B58B-9FD093376F52}"/>
                    </a:ext>
                  </a:extLst>
                </p:cNvPr>
                <p:cNvSpPr>
                  <a:spLocks/>
                </p:cNvSpPr>
                <p:nvPr/>
              </p:nvSpPr>
              <p:spPr bwMode="auto">
                <a:xfrm>
                  <a:off x="3075" y="2113"/>
                  <a:ext cx="7" cy="11"/>
                </a:xfrm>
                <a:custGeom>
                  <a:avLst/>
                  <a:gdLst>
                    <a:gd name="T0" fmla="*/ 28 w 3"/>
                    <a:gd name="T1" fmla="*/ 228 h 4"/>
                    <a:gd name="T2" fmla="*/ 86 w 3"/>
                    <a:gd name="T3" fmla="*/ 0 h 4"/>
                    <a:gd name="T4" fmla="*/ 0 60000 65536"/>
                    <a:gd name="T5" fmla="*/ 0 60000 65536"/>
                  </a:gdLst>
                  <a:ahLst/>
                  <a:cxnLst>
                    <a:cxn ang="T4">
                      <a:pos x="T0" y="T1"/>
                    </a:cxn>
                    <a:cxn ang="T5">
                      <a:pos x="T2" y="T3"/>
                    </a:cxn>
                  </a:cxnLst>
                  <a:rect l="0" t="0" r="r" b="b"/>
                  <a:pathLst>
                    <a:path w="3" h="4">
                      <a:moveTo>
                        <a:pt x="1" y="4"/>
                      </a:moveTo>
                      <a:cubicBezTo>
                        <a:pt x="0" y="4"/>
                        <a:pt x="3" y="1"/>
                        <a:pt x="3" y="0"/>
                      </a:cubicBezTo>
                    </a:path>
                  </a:pathLst>
                </a:custGeom>
                <a:noFill/>
                <a:ln w="15875" cap="flat">
                  <a:solidFill>
                    <a:srgbClr val="E6E6E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51" name="Freeform 127">
                  <a:extLst>
                    <a:ext uri="{FF2B5EF4-FFF2-40B4-BE49-F238E27FC236}">
                      <a16:creationId xmlns:a16="http://schemas.microsoft.com/office/drawing/2014/main" id="{0FE14E58-D9A9-413B-B2DF-87824EA3CDCB}"/>
                    </a:ext>
                  </a:extLst>
                </p:cNvPr>
                <p:cNvSpPr>
                  <a:spLocks/>
                </p:cNvSpPr>
                <p:nvPr/>
              </p:nvSpPr>
              <p:spPr bwMode="auto">
                <a:xfrm>
                  <a:off x="3090" y="1996"/>
                  <a:ext cx="2" cy="11"/>
                </a:xfrm>
                <a:custGeom>
                  <a:avLst/>
                  <a:gdLst>
                    <a:gd name="T0" fmla="*/ 16 w 1"/>
                    <a:gd name="T1" fmla="*/ 228 h 4"/>
                    <a:gd name="T2" fmla="*/ 0 w 1"/>
                    <a:gd name="T3" fmla="*/ 0 h 4"/>
                    <a:gd name="T4" fmla="*/ 0 60000 65536"/>
                    <a:gd name="T5" fmla="*/ 0 60000 65536"/>
                  </a:gdLst>
                  <a:ahLst/>
                  <a:cxnLst>
                    <a:cxn ang="T4">
                      <a:pos x="T0" y="T1"/>
                    </a:cxn>
                    <a:cxn ang="T5">
                      <a:pos x="T2" y="T3"/>
                    </a:cxn>
                  </a:cxnLst>
                  <a:rect l="0" t="0" r="r" b="b"/>
                  <a:pathLst>
                    <a:path w="1" h="4">
                      <a:moveTo>
                        <a:pt x="1" y="4"/>
                      </a:moveTo>
                      <a:cubicBezTo>
                        <a:pt x="1" y="3"/>
                        <a:pt x="0" y="2"/>
                        <a:pt x="0" y="0"/>
                      </a:cubicBezTo>
                    </a:path>
                  </a:pathLst>
                </a:custGeom>
                <a:noFill/>
                <a:ln w="15875" cap="flat">
                  <a:solidFill>
                    <a:srgbClr val="E6E6E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52" name="Freeform 128">
                  <a:extLst>
                    <a:ext uri="{FF2B5EF4-FFF2-40B4-BE49-F238E27FC236}">
                      <a16:creationId xmlns:a16="http://schemas.microsoft.com/office/drawing/2014/main" id="{C6775C5C-D434-41A4-8C23-A6622AF20EB7}"/>
                    </a:ext>
                  </a:extLst>
                </p:cNvPr>
                <p:cNvSpPr>
                  <a:spLocks/>
                </p:cNvSpPr>
                <p:nvPr/>
              </p:nvSpPr>
              <p:spPr bwMode="auto">
                <a:xfrm>
                  <a:off x="3107" y="2540"/>
                  <a:ext cx="8" cy="11"/>
                </a:xfrm>
                <a:custGeom>
                  <a:avLst/>
                  <a:gdLst>
                    <a:gd name="T0" fmla="*/ 149 w 3"/>
                    <a:gd name="T1" fmla="*/ 0 h 4"/>
                    <a:gd name="T2" fmla="*/ 0 w 3"/>
                    <a:gd name="T3" fmla="*/ 228 h 4"/>
                    <a:gd name="T4" fmla="*/ 0 60000 65536"/>
                    <a:gd name="T5" fmla="*/ 0 60000 65536"/>
                  </a:gdLst>
                  <a:ahLst/>
                  <a:cxnLst>
                    <a:cxn ang="T4">
                      <a:pos x="T0" y="T1"/>
                    </a:cxn>
                    <a:cxn ang="T5">
                      <a:pos x="T2" y="T3"/>
                    </a:cxn>
                  </a:cxnLst>
                  <a:rect l="0" t="0" r="r" b="b"/>
                  <a:pathLst>
                    <a:path w="3" h="4">
                      <a:moveTo>
                        <a:pt x="3" y="0"/>
                      </a:moveTo>
                      <a:cubicBezTo>
                        <a:pt x="2" y="2"/>
                        <a:pt x="1" y="3"/>
                        <a:pt x="0" y="4"/>
                      </a:cubicBezTo>
                    </a:path>
                  </a:pathLst>
                </a:custGeom>
                <a:noFill/>
                <a:ln w="15875" cap="flat">
                  <a:solidFill>
                    <a:srgbClr val="CCCC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53" name="Freeform 129">
                  <a:extLst>
                    <a:ext uri="{FF2B5EF4-FFF2-40B4-BE49-F238E27FC236}">
                      <a16:creationId xmlns:a16="http://schemas.microsoft.com/office/drawing/2014/main" id="{4A7B6BFC-5E93-475A-BCBC-33B98315A3A8}"/>
                    </a:ext>
                  </a:extLst>
                </p:cNvPr>
                <p:cNvSpPr>
                  <a:spLocks/>
                </p:cNvSpPr>
                <p:nvPr/>
              </p:nvSpPr>
              <p:spPr bwMode="auto">
                <a:xfrm>
                  <a:off x="3100" y="2431"/>
                  <a:ext cx="7" cy="10"/>
                </a:xfrm>
                <a:custGeom>
                  <a:avLst/>
                  <a:gdLst>
                    <a:gd name="T0" fmla="*/ 0 w 3"/>
                    <a:gd name="T1" fmla="*/ 158 h 4"/>
                    <a:gd name="T2" fmla="*/ 86 w 3"/>
                    <a:gd name="T3" fmla="*/ 0 h 4"/>
                    <a:gd name="T4" fmla="*/ 0 60000 65536"/>
                    <a:gd name="T5" fmla="*/ 0 60000 65536"/>
                  </a:gdLst>
                  <a:ahLst/>
                  <a:cxnLst>
                    <a:cxn ang="T4">
                      <a:pos x="T0" y="T1"/>
                    </a:cxn>
                    <a:cxn ang="T5">
                      <a:pos x="T2" y="T3"/>
                    </a:cxn>
                  </a:cxnLst>
                  <a:rect l="0" t="0" r="r" b="b"/>
                  <a:pathLst>
                    <a:path w="3" h="4">
                      <a:moveTo>
                        <a:pt x="0" y="4"/>
                      </a:moveTo>
                      <a:cubicBezTo>
                        <a:pt x="2" y="3"/>
                        <a:pt x="3" y="2"/>
                        <a:pt x="3" y="0"/>
                      </a:cubicBezTo>
                    </a:path>
                  </a:pathLst>
                </a:custGeom>
                <a:noFill/>
                <a:ln w="15875" cap="flat">
                  <a:solidFill>
                    <a:srgbClr val="CCCC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154" name="Freeform 130">
                  <a:extLst>
                    <a:ext uri="{FF2B5EF4-FFF2-40B4-BE49-F238E27FC236}">
                      <a16:creationId xmlns:a16="http://schemas.microsoft.com/office/drawing/2014/main" id="{4188BEFF-1DE6-4B9E-9A7B-FCFE5B1B0E75}"/>
                    </a:ext>
                  </a:extLst>
                </p:cNvPr>
                <p:cNvSpPr>
                  <a:spLocks/>
                </p:cNvSpPr>
                <p:nvPr/>
              </p:nvSpPr>
              <p:spPr bwMode="auto">
                <a:xfrm>
                  <a:off x="3115" y="2447"/>
                  <a:ext cx="10" cy="8"/>
                </a:xfrm>
                <a:custGeom>
                  <a:avLst/>
                  <a:gdLst>
                    <a:gd name="T0" fmla="*/ 0 w 4"/>
                    <a:gd name="T1" fmla="*/ 149 h 3"/>
                    <a:gd name="T2" fmla="*/ 158 w 4"/>
                    <a:gd name="T3" fmla="*/ 0 h 3"/>
                    <a:gd name="T4" fmla="*/ 0 60000 65536"/>
                    <a:gd name="T5" fmla="*/ 0 60000 65536"/>
                  </a:gdLst>
                  <a:ahLst/>
                  <a:cxnLst>
                    <a:cxn ang="T4">
                      <a:pos x="T0" y="T1"/>
                    </a:cxn>
                    <a:cxn ang="T5">
                      <a:pos x="T2" y="T3"/>
                    </a:cxn>
                  </a:cxnLst>
                  <a:rect l="0" t="0" r="r" b="b"/>
                  <a:pathLst>
                    <a:path w="4" h="3">
                      <a:moveTo>
                        <a:pt x="0" y="3"/>
                      </a:moveTo>
                      <a:cubicBezTo>
                        <a:pt x="1" y="2"/>
                        <a:pt x="3" y="1"/>
                        <a:pt x="4" y="0"/>
                      </a:cubicBezTo>
                    </a:path>
                  </a:pathLst>
                </a:custGeom>
                <a:noFill/>
                <a:ln w="15875" cap="flat">
                  <a:solidFill>
                    <a:srgbClr val="CCCC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grpSp>
          <p:sp>
            <p:nvSpPr>
              <p:cNvPr id="11" name="CaixaDeTexto 10">
                <a:extLst>
                  <a:ext uri="{FF2B5EF4-FFF2-40B4-BE49-F238E27FC236}">
                    <a16:creationId xmlns:a16="http://schemas.microsoft.com/office/drawing/2014/main" id="{E3E77BB9-300D-4E92-BC3D-8C930BAFB0B9}"/>
                  </a:ext>
                </a:extLst>
              </p:cNvPr>
              <p:cNvSpPr txBox="1"/>
              <p:nvPr/>
            </p:nvSpPr>
            <p:spPr>
              <a:xfrm>
                <a:off x="688929" y="2734450"/>
                <a:ext cx="753273" cy="276999"/>
              </a:xfrm>
              <a:prstGeom prst="rect">
                <a:avLst/>
              </a:prstGeom>
              <a:no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BALB/c</a:t>
                </a:r>
              </a:p>
            </p:txBody>
          </p:sp>
        </p:grpSp>
      </p:grpSp>
      <p:sp>
        <p:nvSpPr>
          <p:cNvPr id="184" name="CaixaDeTexto 183">
            <a:extLst>
              <a:ext uri="{FF2B5EF4-FFF2-40B4-BE49-F238E27FC236}">
                <a16:creationId xmlns:a16="http://schemas.microsoft.com/office/drawing/2014/main" id="{A431E164-5960-469F-AFD3-5CD0D4734537}"/>
              </a:ext>
            </a:extLst>
          </p:cNvPr>
          <p:cNvSpPr txBox="1"/>
          <p:nvPr/>
        </p:nvSpPr>
        <p:spPr>
          <a:xfrm>
            <a:off x="237340" y="1675146"/>
            <a:ext cx="6134100" cy="351635"/>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1. Peritoneal </a:t>
            </a:r>
            <a:r>
              <a:rPr lang="pt-BR" sz="1300" dirty="0" err="1">
                <a:latin typeface="Tahoma" panose="020B0604030504040204" pitchFamily="34" charset="0"/>
                <a:ea typeface="Tahoma" panose="020B0604030504040204" pitchFamily="34" charset="0"/>
                <a:cs typeface="Tahoma" panose="020B0604030504040204" pitchFamily="34" charset="0"/>
              </a:rPr>
              <a:t>cells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obtained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from</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peritoneal </a:t>
            </a:r>
            <a:r>
              <a:rPr lang="pt-BR" sz="1300" dirty="0" err="1">
                <a:latin typeface="Tahoma" panose="020B0604030504040204" pitchFamily="34" charset="0"/>
                <a:ea typeface="Tahoma" panose="020B0604030504040204" pitchFamily="34" charset="0"/>
                <a:cs typeface="Tahoma" panose="020B0604030504040204" pitchFamily="34" charset="0"/>
              </a:rPr>
              <a:t>cavity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BALB/c </a:t>
            </a:r>
            <a:r>
              <a:rPr lang="pt-BR" sz="1300" dirty="0" err="1">
                <a:latin typeface="Tahoma" panose="020B0604030504040204" pitchFamily="34" charset="0"/>
                <a:ea typeface="Tahoma" panose="020B0604030504040204" pitchFamily="34" charset="0"/>
                <a:cs typeface="Tahoma" panose="020B0604030504040204" pitchFamily="34" charset="0"/>
              </a:rPr>
              <a:t>mice</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186" name="CaixaDeTexto 185">
            <a:extLst>
              <a:ext uri="{FF2B5EF4-FFF2-40B4-BE49-F238E27FC236}">
                <a16:creationId xmlns:a16="http://schemas.microsoft.com/office/drawing/2014/main" id="{B4FCA173-2A7C-4923-80D3-05ACC519A8DB}"/>
              </a:ext>
            </a:extLst>
          </p:cNvPr>
          <p:cNvSpPr txBox="1"/>
          <p:nvPr/>
        </p:nvSpPr>
        <p:spPr>
          <a:xfrm>
            <a:off x="306136" y="3715175"/>
            <a:ext cx="5685089" cy="1251881"/>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2. </a:t>
            </a:r>
            <a:r>
              <a:rPr lang="en-US" sz="1300" dirty="0">
                <a:latin typeface="Tahoma" panose="020B0604030504040204" pitchFamily="34" charset="0"/>
                <a:ea typeface="Tahoma" panose="020B0604030504040204" pitchFamily="34" charset="0"/>
                <a:cs typeface="Tahoma" panose="020B0604030504040204" pitchFamily="34" charset="0"/>
              </a:rPr>
              <a:t>5 mL of the “Dulbecco’s Modified Eagles Medium F-12 (DMEM-F12) medium will be injected intraperitoneally, and the peritoneal fluid collected after a delicate massage for 1.5 min</a:t>
            </a: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188" name="CaixaDeTexto 187">
            <a:extLst>
              <a:ext uri="{FF2B5EF4-FFF2-40B4-BE49-F238E27FC236}">
                <a16:creationId xmlns:a16="http://schemas.microsoft.com/office/drawing/2014/main" id="{74AD22C2-A6DA-4E2E-AC22-9E97E4B42EE3}"/>
              </a:ext>
            </a:extLst>
          </p:cNvPr>
          <p:cNvSpPr txBox="1"/>
          <p:nvPr/>
        </p:nvSpPr>
        <p:spPr>
          <a:xfrm>
            <a:off x="281052" y="5848863"/>
            <a:ext cx="5685089" cy="951799"/>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3. </a:t>
            </a:r>
            <a:r>
              <a:rPr lang="en-US" sz="1300" dirty="0">
                <a:latin typeface="Tahoma" panose="020B0604030504040204" pitchFamily="34" charset="0"/>
                <a:ea typeface="Tahoma" panose="020B0604030504040204" pitchFamily="34" charset="0"/>
                <a:cs typeface="Tahoma" panose="020B0604030504040204" pitchFamily="34" charset="0"/>
              </a:rPr>
              <a:t>The animal will be euthanized by lethal combination of the anesthetics Xylazine and Ketamine via intraperitoneal</a:t>
            </a: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 </a:t>
            </a:r>
          </a:p>
        </p:txBody>
      </p:sp>
      <p:grpSp>
        <p:nvGrpSpPr>
          <p:cNvPr id="189" name="Group 73">
            <a:extLst>
              <a:ext uri="{FF2B5EF4-FFF2-40B4-BE49-F238E27FC236}">
                <a16:creationId xmlns:a16="http://schemas.microsoft.com/office/drawing/2014/main" id="{C058A4F1-8D7B-41D2-A0A6-0888867026B0}"/>
              </a:ext>
            </a:extLst>
          </p:cNvPr>
          <p:cNvGrpSpPr>
            <a:grpSpLocks/>
          </p:cNvGrpSpPr>
          <p:nvPr/>
        </p:nvGrpSpPr>
        <p:grpSpPr bwMode="auto">
          <a:xfrm>
            <a:off x="10868806" y="2489422"/>
            <a:ext cx="1069510" cy="1413281"/>
            <a:chOff x="3552" y="1586"/>
            <a:chExt cx="1375" cy="1817"/>
          </a:xfrm>
        </p:grpSpPr>
        <p:sp>
          <p:nvSpPr>
            <p:cNvPr id="190" name="Freeform 74">
              <a:extLst>
                <a:ext uri="{FF2B5EF4-FFF2-40B4-BE49-F238E27FC236}">
                  <a16:creationId xmlns:a16="http://schemas.microsoft.com/office/drawing/2014/main" id="{8694DECE-1C89-47ED-8DCE-005DD5750F74}"/>
                </a:ext>
              </a:extLst>
            </p:cNvPr>
            <p:cNvSpPr>
              <a:spLocks noEditPoints="1"/>
            </p:cNvSpPr>
            <p:nvPr/>
          </p:nvSpPr>
          <p:spPr bwMode="auto">
            <a:xfrm>
              <a:off x="3758" y="1586"/>
              <a:ext cx="968" cy="975"/>
            </a:xfrm>
            <a:custGeom>
              <a:avLst/>
              <a:gdLst>
                <a:gd name="T0" fmla="*/ 5209 w 409"/>
                <a:gd name="T1" fmla="*/ 0 h 412"/>
                <a:gd name="T2" fmla="*/ 225 w 409"/>
                <a:gd name="T3" fmla="*/ 0 h 412"/>
                <a:gd name="T4" fmla="*/ 0 w 409"/>
                <a:gd name="T5" fmla="*/ 213 h 412"/>
                <a:gd name="T6" fmla="*/ 0 w 409"/>
                <a:gd name="T7" fmla="*/ 5450 h 412"/>
                <a:gd name="T8" fmla="*/ 5382 w 409"/>
                <a:gd name="T9" fmla="*/ 5450 h 412"/>
                <a:gd name="T10" fmla="*/ 5422 w 409"/>
                <a:gd name="T11" fmla="*/ 5460 h 412"/>
                <a:gd name="T12" fmla="*/ 5422 w 409"/>
                <a:gd name="T13" fmla="*/ 213 h 412"/>
                <a:gd name="T14" fmla="*/ 5209 w 409"/>
                <a:gd name="T15" fmla="*/ 0 h 412"/>
                <a:gd name="T16" fmla="*/ 2717 w 409"/>
                <a:gd name="T17" fmla="*/ 3036 h 412"/>
                <a:gd name="T18" fmla="*/ 2480 w 409"/>
                <a:gd name="T19" fmla="*/ 2811 h 412"/>
                <a:gd name="T20" fmla="*/ 2717 w 409"/>
                <a:gd name="T21" fmla="*/ 2582 h 412"/>
                <a:gd name="T22" fmla="*/ 2942 w 409"/>
                <a:gd name="T23" fmla="*/ 2811 h 412"/>
                <a:gd name="T24" fmla="*/ 2717 w 409"/>
                <a:gd name="T25" fmla="*/ 3036 h 4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9" h="412">
                  <a:moveTo>
                    <a:pt x="393" y="0"/>
                  </a:moveTo>
                  <a:cubicBezTo>
                    <a:pt x="17" y="0"/>
                    <a:pt x="17" y="0"/>
                    <a:pt x="17" y="0"/>
                  </a:cubicBezTo>
                  <a:cubicBezTo>
                    <a:pt x="8" y="0"/>
                    <a:pt x="0" y="7"/>
                    <a:pt x="0" y="16"/>
                  </a:cubicBezTo>
                  <a:cubicBezTo>
                    <a:pt x="0" y="411"/>
                    <a:pt x="0" y="411"/>
                    <a:pt x="0" y="411"/>
                  </a:cubicBezTo>
                  <a:cubicBezTo>
                    <a:pt x="406" y="411"/>
                    <a:pt x="406" y="411"/>
                    <a:pt x="406" y="411"/>
                  </a:cubicBezTo>
                  <a:cubicBezTo>
                    <a:pt x="407" y="411"/>
                    <a:pt x="408" y="412"/>
                    <a:pt x="409" y="412"/>
                  </a:cubicBezTo>
                  <a:cubicBezTo>
                    <a:pt x="409" y="16"/>
                    <a:pt x="409" y="16"/>
                    <a:pt x="409" y="16"/>
                  </a:cubicBezTo>
                  <a:cubicBezTo>
                    <a:pt x="409" y="7"/>
                    <a:pt x="402" y="0"/>
                    <a:pt x="393" y="0"/>
                  </a:cubicBezTo>
                  <a:close/>
                  <a:moveTo>
                    <a:pt x="205" y="229"/>
                  </a:moveTo>
                  <a:cubicBezTo>
                    <a:pt x="195" y="229"/>
                    <a:pt x="187" y="222"/>
                    <a:pt x="187" y="212"/>
                  </a:cubicBezTo>
                  <a:cubicBezTo>
                    <a:pt x="187" y="202"/>
                    <a:pt x="195" y="195"/>
                    <a:pt x="205" y="195"/>
                  </a:cubicBezTo>
                  <a:cubicBezTo>
                    <a:pt x="214" y="195"/>
                    <a:pt x="222" y="202"/>
                    <a:pt x="222" y="212"/>
                  </a:cubicBezTo>
                  <a:cubicBezTo>
                    <a:pt x="222" y="222"/>
                    <a:pt x="214" y="229"/>
                    <a:pt x="205" y="229"/>
                  </a:cubicBez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 name="Freeform 75">
              <a:extLst>
                <a:ext uri="{FF2B5EF4-FFF2-40B4-BE49-F238E27FC236}">
                  <a16:creationId xmlns:a16="http://schemas.microsoft.com/office/drawing/2014/main" id="{3D36D801-645D-4E9C-A5D6-55CF74D54E65}"/>
                </a:ext>
              </a:extLst>
            </p:cNvPr>
            <p:cNvSpPr>
              <a:spLocks/>
            </p:cNvSpPr>
            <p:nvPr/>
          </p:nvSpPr>
          <p:spPr bwMode="auto">
            <a:xfrm>
              <a:off x="3559" y="2559"/>
              <a:ext cx="1361" cy="329"/>
            </a:xfrm>
            <a:custGeom>
              <a:avLst/>
              <a:gdLst>
                <a:gd name="T0" fmla="*/ 2677 w 575"/>
                <a:gd name="T1" fmla="*/ 0 h 139"/>
                <a:gd name="T2" fmla="*/ 1115 w 575"/>
                <a:gd name="T3" fmla="*/ 0 h 139"/>
                <a:gd name="T4" fmla="*/ 968 w 575"/>
                <a:gd name="T5" fmla="*/ 95 h 139"/>
                <a:gd name="T6" fmla="*/ 968 w 575"/>
                <a:gd name="T7" fmla="*/ 95 h 139"/>
                <a:gd name="T8" fmla="*/ 0 w 575"/>
                <a:gd name="T9" fmla="*/ 1832 h 139"/>
                <a:gd name="T10" fmla="*/ 201 w 575"/>
                <a:gd name="T11" fmla="*/ 1737 h 139"/>
                <a:gd name="T12" fmla="*/ 7439 w 575"/>
                <a:gd name="T13" fmla="*/ 1737 h 139"/>
                <a:gd name="T14" fmla="*/ 7624 w 575"/>
                <a:gd name="T15" fmla="*/ 1844 h 139"/>
                <a:gd name="T16" fmla="*/ 7624 w 575"/>
                <a:gd name="T17" fmla="*/ 1844 h 139"/>
                <a:gd name="T18" fmla="*/ 6656 w 575"/>
                <a:gd name="T19" fmla="*/ 95 h 139"/>
                <a:gd name="T20" fmla="*/ 6656 w 575"/>
                <a:gd name="T21" fmla="*/ 95 h 139"/>
                <a:gd name="T22" fmla="*/ 6509 w 575"/>
                <a:gd name="T23" fmla="*/ 0 h 139"/>
                <a:gd name="T24" fmla="*/ 4947 w 575"/>
                <a:gd name="T25" fmla="*/ 0 h 139"/>
                <a:gd name="T26" fmla="*/ 2677 w 575"/>
                <a:gd name="T27" fmla="*/ 0 h 1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5" h="139">
                  <a:moveTo>
                    <a:pt x="202" y="0"/>
                  </a:moveTo>
                  <a:cubicBezTo>
                    <a:pt x="84" y="0"/>
                    <a:pt x="84" y="0"/>
                    <a:pt x="84" y="0"/>
                  </a:cubicBezTo>
                  <a:cubicBezTo>
                    <a:pt x="79" y="0"/>
                    <a:pt x="75" y="3"/>
                    <a:pt x="73" y="7"/>
                  </a:cubicBezTo>
                  <a:cubicBezTo>
                    <a:pt x="73" y="7"/>
                    <a:pt x="73" y="7"/>
                    <a:pt x="73" y="7"/>
                  </a:cubicBezTo>
                  <a:cubicBezTo>
                    <a:pt x="0" y="138"/>
                    <a:pt x="0" y="138"/>
                    <a:pt x="0" y="138"/>
                  </a:cubicBezTo>
                  <a:cubicBezTo>
                    <a:pt x="3" y="134"/>
                    <a:pt x="9" y="131"/>
                    <a:pt x="15" y="131"/>
                  </a:cubicBezTo>
                  <a:cubicBezTo>
                    <a:pt x="561" y="131"/>
                    <a:pt x="561" y="131"/>
                    <a:pt x="561" y="131"/>
                  </a:cubicBezTo>
                  <a:cubicBezTo>
                    <a:pt x="567" y="131"/>
                    <a:pt x="572" y="134"/>
                    <a:pt x="575" y="139"/>
                  </a:cubicBezTo>
                  <a:cubicBezTo>
                    <a:pt x="575" y="139"/>
                    <a:pt x="575" y="139"/>
                    <a:pt x="575" y="139"/>
                  </a:cubicBezTo>
                  <a:cubicBezTo>
                    <a:pt x="502" y="7"/>
                    <a:pt x="502" y="7"/>
                    <a:pt x="502" y="7"/>
                  </a:cubicBezTo>
                  <a:cubicBezTo>
                    <a:pt x="502" y="7"/>
                    <a:pt x="502" y="7"/>
                    <a:pt x="502" y="7"/>
                  </a:cubicBezTo>
                  <a:cubicBezTo>
                    <a:pt x="500" y="3"/>
                    <a:pt x="496" y="0"/>
                    <a:pt x="491" y="0"/>
                  </a:cubicBezTo>
                  <a:cubicBezTo>
                    <a:pt x="373" y="0"/>
                    <a:pt x="373" y="0"/>
                    <a:pt x="373" y="0"/>
                  </a:cubicBezTo>
                  <a:lnTo>
                    <a:pt x="202" y="0"/>
                  </a:lnTo>
                  <a:close/>
                </a:path>
              </a:pathLst>
            </a:custGeom>
            <a:solidFill>
              <a:srgbClr val="F1F6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 name="Oval 76">
              <a:extLst>
                <a:ext uri="{FF2B5EF4-FFF2-40B4-BE49-F238E27FC236}">
                  <a16:creationId xmlns:a16="http://schemas.microsoft.com/office/drawing/2014/main" id="{5093763C-8309-42DC-B7BF-A0A625C3D9F9}"/>
                </a:ext>
              </a:extLst>
            </p:cNvPr>
            <p:cNvSpPr>
              <a:spLocks noChangeArrowheads="1"/>
            </p:cNvSpPr>
            <p:nvPr/>
          </p:nvSpPr>
          <p:spPr bwMode="auto">
            <a:xfrm>
              <a:off x="3852" y="2545"/>
              <a:ext cx="774" cy="243"/>
            </a:xfrm>
            <a:prstGeom prst="ellipse">
              <a:avLst/>
            </a:prstGeom>
            <a:solidFill>
              <a:srgbClr val="464B4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93" name="Freeform 77">
              <a:extLst>
                <a:ext uri="{FF2B5EF4-FFF2-40B4-BE49-F238E27FC236}">
                  <a16:creationId xmlns:a16="http://schemas.microsoft.com/office/drawing/2014/main" id="{E0CA9440-22D5-4F15-AE93-7B44007FEEB7}"/>
                </a:ext>
              </a:extLst>
            </p:cNvPr>
            <p:cNvSpPr>
              <a:spLocks/>
            </p:cNvSpPr>
            <p:nvPr/>
          </p:nvSpPr>
          <p:spPr bwMode="auto">
            <a:xfrm>
              <a:off x="3852" y="2545"/>
              <a:ext cx="642" cy="220"/>
            </a:xfrm>
            <a:custGeom>
              <a:avLst/>
              <a:gdLst>
                <a:gd name="T0" fmla="*/ 173 w 271"/>
                <a:gd name="T1" fmla="*/ 729 h 93"/>
                <a:gd name="T2" fmla="*/ 2341 w 271"/>
                <a:gd name="T3" fmla="*/ 40 h 93"/>
                <a:gd name="T4" fmla="*/ 3603 w 271"/>
                <a:gd name="T5" fmla="*/ 173 h 93"/>
                <a:gd name="T6" fmla="*/ 2184 w 271"/>
                <a:gd name="T7" fmla="*/ 0 h 93"/>
                <a:gd name="T8" fmla="*/ 0 w 271"/>
                <a:gd name="T9" fmla="*/ 688 h 93"/>
                <a:gd name="T10" fmla="*/ 914 w 271"/>
                <a:gd name="T11" fmla="*/ 1230 h 93"/>
                <a:gd name="T12" fmla="*/ 173 w 271"/>
                <a:gd name="T13" fmla="*/ 729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1" h="93">
                  <a:moveTo>
                    <a:pt x="13" y="55"/>
                  </a:moveTo>
                  <a:cubicBezTo>
                    <a:pt x="13" y="26"/>
                    <a:pt x="86" y="3"/>
                    <a:pt x="176" y="3"/>
                  </a:cubicBezTo>
                  <a:cubicBezTo>
                    <a:pt x="212" y="3"/>
                    <a:pt x="245" y="7"/>
                    <a:pt x="271" y="13"/>
                  </a:cubicBezTo>
                  <a:cubicBezTo>
                    <a:pt x="243" y="5"/>
                    <a:pt x="205" y="0"/>
                    <a:pt x="164" y="0"/>
                  </a:cubicBezTo>
                  <a:cubicBezTo>
                    <a:pt x="73" y="0"/>
                    <a:pt x="0" y="23"/>
                    <a:pt x="0" y="52"/>
                  </a:cubicBezTo>
                  <a:cubicBezTo>
                    <a:pt x="0" y="69"/>
                    <a:pt x="27" y="84"/>
                    <a:pt x="69" y="93"/>
                  </a:cubicBezTo>
                  <a:cubicBezTo>
                    <a:pt x="34" y="84"/>
                    <a:pt x="13" y="70"/>
                    <a:pt x="13" y="55"/>
                  </a:cubicBezTo>
                  <a:close/>
                </a:path>
              </a:pathLst>
            </a:custGeom>
            <a:solidFill>
              <a:srgbClr val="1C1F1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 name="Freeform 78">
              <a:extLst>
                <a:ext uri="{FF2B5EF4-FFF2-40B4-BE49-F238E27FC236}">
                  <a16:creationId xmlns:a16="http://schemas.microsoft.com/office/drawing/2014/main" id="{BFA15173-5C89-4706-9EE3-B11BE96298B4}"/>
                </a:ext>
              </a:extLst>
            </p:cNvPr>
            <p:cNvSpPr>
              <a:spLocks/>
            </p:cNvSpPr>
            <p:nvPr/>
          </p:nvSpPr>
          <p:spPr bwMode="auto">
            <a:xfrm>
              <a:off x="4006" y="2608"/>
              <a:ext cx="469" cy="180"/>
            </a:xfrm>
            <a:custGeom>
              <a:avLst/>
              <a:gdLst>
                <a:gd name="T0" fmla="*/ 1312 w 198"/>
                <a:gd name="T1" fmla="*/ 0 h 76"/>
                <a:gd name="T2" fmla="*/ 0 w 198"/>
                <a:gd name="T3" fmla="*/ 689 h 76"/>
                <a:gd name="T4" fmla="*/ 50 w 198"/>
                <a:gd name="T5" fmla="*/ 893 h 76"/>
                <a:gd name="T6" fmla="*/ 1312 w 198"/>
                <a:gd name="T7" fmla="*/ 1009 h 76"/>
                <a:gd name="T8" fmla="*/ 2582 w 198"/>
                <a:gd name="T9" fmla="*/ 893 h 76"/>
                <a:gd name="T10" fmla="*/ 2632 w 198"/>
                <a:gd name="T11" fmla="*/ 689 h 76"/>
                <a:gd name="T12" fmla="*/ 1312 w 198"/>
                <a:gd name="T13" fmla="*/ 0 h 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 h="76">
                  <a:moveTo>
                    <a:pt x="99" y="0"/>
                  </a:moveTo>
                  <a:cubicBezTo>
                    <a:pt x="44" y="0"/>
                    <a:pt x="0" y="23"/>
                    <a:pt x="0" y="52"/>
                  </a:cubicBezTo>
                  <a:cubicBezTo>
                    <a:pt x="0" y="57"/>
                    <a:pt x="1" y="62"/>
                    <a:pt x="4" y="67"/>
                  </a:cubicBezTo>
                  <a:cubicBezTo>
                    <a:pt x="31" y="73"/>
                    <a:pt x="63" y="76"/>
                    <a:pt x="99" y="76"/>
                  </a:cubicBezTo>
                  <a:cubicBezTo>
                    <a:pt x="134" y="76"/>
                    <a:pt x="167" y="73"/>
                    <a:pt x="194" y="67"/>
                  </a:cubicBezTo>
                  <a:cubicBezTo>
                    <a:pt x="196" y="62"/>
                    <a:pt x="198" y="57"/>
                    <a:pt x="198" y="52"/>
                  </a:cubicBezTo>
                  <a:cubicBezTo>
                    <a:pt x="198" y="23"/>
                    <a:pt x="153" y="0"/>
                    <a:pt x="99" y="0"/>
                  </a:cubicBezTo>
                  <a:close/>
                </a:path>
              </a:pathLst>
            </a:custGeom>
            <a:solidFill>
              <a:srgbClr val="464B4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 name="Freeform 79">
              <a:extLst>
                <a:ext uri="{FF2B5EF4-FFF2-40B4-BE49-F238E27FC236}">
                  <a16:creationId xmlns:a16="http://schemas.microsoft.com/office/drawing/2014/main" id="{5363B8FC-B960-46C9-B8BD-F2F4670C21A5}"/>
                </a:ext>
              </a:extLst>
            </p:cNvPr>
            <p:cNvSpPr>
              <a:spLocks/>
            </p:cNvSpPr>
            <p:nvPr/>
          </p:nvSpPr>
          <p:spPr bwMode="auto">
            <a:xfrm>
              <a:off x="3552" y="2869"/>
              <a:ext cx="1375" cy="487"/>
            </a:xfrm>
            <a:custGeom>
              <a:avLst/>
              <a:gdLst>
                <a:gd name="T0" fmla="*/ 7701 w 581"/>
                <a:gd name="T1" fmla="*/ 225 h 206"/>
                <a:gd name="T2" fmla="*/ 7476 w 581"/>
                <a:gd name="T3" fmla="*/ 0 h 206"/>
                <a:gd name="T4" fmla="*/ 241 w 581"/>
                <a:gd name="T5" fmla="*/ 0 h 206"/>
                <a:gd name="T6" fmla="*/ 0 w 581"/>
                <a:gd name="T7" fmla="*/ 225 h 206"/>
                <a:gd name="T8" fmla="*/ 0 w 581"/>
                <a:gd name="T9" fmla="*/ 2482 h 206"/>
                <a:gd name="T10" fmla="*/ 241 w 581"/>
                <a:gd name="T11" fmla="*/ 2721 h 206"/>
                <a:gd name="T12" fmla="*/ 7476 w 581"/>
                <a:gd name="T13" fmla="*/ 2721 h 206"/>
                <a:gd name="T14" fmla="*/ 7701 w 581"/>
                <a:gd name="T15" fmla="*/ 2482 h 206"/>
                <a:gd name="T16" fmla="*/ 7701 w 581"/>
                <a:gd name="T17" fmla="*/ 225 h 2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81" h="206">
                  <a:moveTo>
                    <a:pt x="581" y="17"/>
                  </a:moveTo>
                  <a:cubicBezTo>
                    <a:pt x="581" y="8"/>
                    <a:pt x="573" y="0"/>
                    <a:pt x="564" y="0"/>
                  </a:cubicBezTo>
                  <a:cubicBezTo>
                    <a:pt x="18" y="0"/>
                    <a:pt x="18" y="0"/>
                    <a:pt x="18" y="0"/>
                  </a:cubicBezTo>
                  <a:cubicBezTo>
                    <a:pt x="8" y="0"/>
                    <a:pt x="0" y="8"/>
                    <a:pt x="0" y="17"/>
                  </a:cubicBezTo>
                  <a:cubicBezTo>
                    <a:pt x="0" y="188"/>
                    <a:pt x="0" y="188"/>
                    <a:pt x="0" y="188"/>
                  </a:cubicBezTo>
                  <a:cubicBezTo>
                    <a:pt x="0" y="198"/>
                    <a:pt x="8" y="206"/>
                    <a:pt x="18" y="206"/>
                  </a:cubicBezTo>
                  <a:cubicBezTo>
                    <a:pt x="564" y="206"/>
                    <a:pt x="564" y="206"/>
                    <a:pt x="564" y="206"/>
                  </a:cubicBezTo>
                  <a:cubicBezTo>
                    <a:pt x="573" y="206"/>
                    <a:pt x="581" y="198"/>
                    <a:pt x="581" y="188"/>
                  </a:cubicBezTo>
                  <a:lnTo>
                    <a:pt x="581" y="17"/>
                  </a:ln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 name="Freeform 80">
              <a:extLst>
                <a:ext uri="{FF2B5EF4-FFF2-40B4-BE49-F238E27FC236}">
                  <a16:creationId xmlns:a16="http://schemas.microsoft.com/office/drawing/2014/main" id="{1B987905-3A61-4680-865F-C5D26C46C503}"/>
                </a:ext>
              </a:extLst>
            </p:cNvPr>
            <p:cNvSpPr>
              <a:spLocks/>
            </p:cNvSpPr>
            <p:nvPr/>
          </p:nvSpPr>
          <p:spPr bwMode="auto">
            <a:xfrm>
              <a:off x="3573" y="2890"/>
              <a:ext cx="1332" cy="442"/>
            </a:xfrm>
            <a:custGeom>
              <a:avLst/>
              <a:gdLst>
                <a:gd name="T0" fmla="*/ 0 w 563"/>
                <a:gd name="T1" fmla="*/ 2364 h 187"/>
                <a:gd name="T2" fmla="*/ 0 w 563"/>
                <a:gd name="T3" fmla="*/ 106 h 187"/>
                <a:gd name="T4" fmla="*/ 118 w 563"/>
                <a:gd name="T5" fmla="*/ 0 h 187"/>
                <a:gd name="T6" fmla="*/ 7348 w 563"/>
                <a:gd name="T7" fmla="*/ 0 h 187"/>
                <a:gd name="T8" fmla="*/ 7455 w 563"/>
                <a:gd name="T9" fmla="*/ 106 h 187"/>
                <a:gd name="T10" fmla="*/ 7455 w 563"/>
                <a:gd name="T11" fmla="*/ 2364 h 187"/>
                <a:gd name="T12" fmla="*/ 7348 w 563"/>
                <a:gd name="T13" fmla="*/ 2470 h 187"/>
                <a:gd name="T14" fmla="*/ 118 w 563"/>
                <a:gd name="T15" fmla="*/ 2470 h 187"/>
                <a:gd name="T16" fmla="*/ 0 w 563"/>
                <a:gd name="T17" fmla="*/ 2364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3" h="187">
                  <a:moveTo>
                    <a:pt x="0" y="179"/>
                  </a:moveTo>
                  <a:cubicBezTo>
                    <a:pt x="0" y="8"/>
                    <a:pt x="0" y="8"/>
                    <a:pt x="0" y="8"/>
                  </a:cubicBezTo>
                  <a:cubicBezTo>
                    <a:pt x="0" y="4"/>
                    <a:pt x="4" y="0"/>
                    <a:pt x="9" y="0"/>
                  </a:cubicBezTo>
                  <a:cubicBezTo>
                    <a:pt x="555" y="0"/>
                    <a:pt x="555" y="0"/>
                    <a:pt x="555" y="0"/>
                  </a:cubicBezTo>
                  <a:cubicBezTo>
                    <a:pt x="559" y="0"/>
                    <a:pt x="563" y="4"/>
                    <a:pt x="563" y="8"/>
                  </a:cubicBezTo>
                  <a:cubicBezTo>
                    <a:pt x="563" y="179"/>
                    <a:pt x="563" y="179"/>
                    <a:pt x="563" y="179"/>
                  </a:cubicBezTo>
                  <a:cubicBezTo>
                    <a:pt x="563" y="184"/>
                    <a:pt x="559" y="187"/>
                    <a:pt x="555" y="187"/>
                  </a:cubicBezTo>
                  <a:cubicBezTo>
                    <a:pt x="9" y="187"/>
                    <a:pt x="9" y="187"/>
                    <a:pt x="9" y="187"/>
                  </a:cubicBezTo>
                  <a:cubicBezTo>
                    <a:pt x="4" y="187"/>
                    <a:pt x="0" y="184"/>
                    <a:pt x="0" y="179"/>
                  </a:cubicBez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 name="Freeform 81">
              <a:extLst>
                <a:ext uri="{FF2B5EF4-FFF2-40B4-BE49-F238E27FC236}">
                  <a16:creationId xmlns:a16="http://schemas.microsoft.com/office/drawing/2014/main" id="{760B37CC-3EB9-4029-86C9-F73872B594A4}"/>
                </a:ext>
              </a:extLst>
            </p:cNvPr>
            <p:cNvSpPr>
              <a:spLocks/>
            </p:cNvSpPr>
            <p:nvPr/>
          </p:nvSpPr>
          <p:spPr bwMode="auto">
            <a:xfrm>
              <a:off x="3729" y="2980"/>
              <a:ext cx="1020" cy="288"/>
            </a:xfrm>
            <a:custGeom>
              <a:avLst/>
              <a:gdLst>
                <a:gd name="T0" fmla="*/ 0 w 431"/>
                <a:gd name="T1" fmla="*/ 1499 h 122"/>
                <a:gd name="T2" fmla="*/ 0 w 431"/>
                <a:gd name="T3" fmla="*/ 118 h 122"/>
                <a:gd name="T4" fmla="*/ 106 w 431"/>
                <a:gd name="T5" fmla="*/ 0 h 122"/>
                <a:gd name="T6" fmla="*/ 5606 w 431"/>
                <a:gd name="T7" fmla="*/ 0 h 122"/>
                <a:gd name="T8" fmla="*/ 5713 w 431"/>
                <a:gd name="T9" fmla="*/ 118 h 122"/>
                <a:gd name="T10" fmla="*/ 5713 w 431"/>
                <a:gd name="T11" fmla="*/ 1499 h 122"/>
                <a:gd name="T12" fmla="*/ 5606 w 431"/>
                <a:gd name="T13" fmla="*/ 1605 h 122"/>
                <a:gd name="T14" fmla="*/ 106 w 431"/>
                <a:gd name="T15" fmla="*/ 1605 h 122"/>
                <a:gd name="T16" fmla="*/ 0 w 431"/>
                <a:gd name="T17" fmla="*/ 1499 h 1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1" h="122">
                  <a:moveTo>
                    <a:pt x="0" y="114"/>
                  </a:moveTo>
                  <a:cubicBezTo>
                    <a:pt x="0" y="9"/>
                    <a:pt x="0" y="9"/>
                    <a:pt x="0" y="9"/>
                  </a:cubicBezTo>
                  <a:cubicBezTo>
                    <a:pt x="0" y="4"/>
                    <a:pt x="4" y="0"/>
                    <a:pt x="8" y="0"/>
                  </a:cubicBezTo>
                  <a:cubicBezTo>
                    <a:pt x="423" y="0"/>
                    <a:pt x="423" y="0"/>
                    <a:pt x="423" y="0"/>
                  </a:cubicBezTo>
                  <a:cubicBezTo>
                    <a:pt x="428" y="0"/>
                    <a:pt x="431" y="4"/>
                    <a:pt x="431" y="9"/>
                  </a:cubicBezTo>
                  <a:cubicBezTo>
                    <a:pt x="431" y="114"/>
                    <a:pt x="431" y="114"/>
                    <a:pt x="431" y="114"/>
                  </a:cubicBezTo>
                  <a:cubicBezTo>
                    <a:pt x="431" y="119"/>
                    <a:pt x="428" y="122"/>
                    <a:pt x="423" y="122"/>
                  </a:cubicBezTo>
                  <a:cubicBezTo>
                    <a:pt x="8" y="122"/>
                    <a:pt x="8" y="122"/>
                    <a:pt x="8" y="122"/>
                  </a:cubicBezTo>
                  <a:cubicBezTo>
                    <a:pt x="4" y="122"/>
                    <a:pt x="0" y="119"/>
                    <a:pt x="0" y="114"/>
                  </a:cubicBez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8" name="Freeform 82">
              <a:extLst>
                <a:ext uri="{FF2B5EF4-FFF2-40B4-BE49-F238E27FC236}">
                  <a16:creationId xmlns:a16="http://schemas.microsoft.com/office/drawing/2014/main" id="{1E263895-B068-4523-975C-B2776E797229}"/>
                </a:ext>
              </a:extLst>
            </p:cNvPr>
            <p:cNvSpPr>
              <a:spLocks/>
            </p:cNvSpPr>
            <p:nvPr/>
          </p:nvSpPr>
          <p:spPr bwMode="auto">
            <a:xfrm>
              <a:off x="4018" y="3025"/>
              <a:ext cx="445" cy="64"/>
            </a:xfrm>
            <a:custGeom>
              <a:avLst/>
              <a:gdLst>
                <a:gd name="T0" fmla="*/ 40 w 188"/>
                <a:gd name="T1" fmla="*/ 0 h 27"/>
                <a:gd name="T2" fmla="*/ 2455 w 188"/>
                <a:gd name="T3" fmla="*/ 0 h 27"/>
                <a:gd name="T4" fmla="*/ 2492 w 188"/>
                <a:gd name="T5" fmla="*/ 40 h 27"/>
                <a:gd name="T6" fmla="*/ 2492 w 188"/>
                <a:gd name="T7" fmla="*/ 320 h 27"/>
                <a:gd name="T8" fmla="*/ 2455 w 188"/>
                <a:gd name="T9" fmla="*/ 360 h 27"/>
                <a:gd name="T10" fmla="*/ 40 w 188"/>
                <a:gd name="T11" fmla="*/ 360 h 27"/>
                <a:gd name="T12" fmla="*/ 0 w 188"/>
                <a:gd name="T13" fmla="*/ 320 h 27"/>
                <a:gd name="T14" fmla="*/ 0 w 188"/>
                <a:gd name="T15" fmla="*/ 40 h 27"/>
                <a:gd name="T16" fmla="*/ 40 w 188"/>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8" h="27">
                  <a:moveTo>
                    <a:pt x="3" y="0"/>
                  </a:moveTo>
                  <a:cubicBezTo>
                    <a:pt x="185" y="0"/>
                    <a:pt x="185" y="0"/>
                    <a:pt x="185" y="0"/>
                  </a:cubicBezTo>
                  <a:cubicBezTo>
                    <a:pt x="186" y="0"/>
                    <a:pt x="188" y="1"/>
                    <a:pt x="188" y="3"/>
                  </a:cubicBezTo>
                  <a:cubicBezTo>
                    <a:pt x="188" y="24"/>
                    <a:pt x="188" y="24"/>
                    <a:pt x="188" y="24"/>
                  </a:cubicBezTo>
                  <a:cubicBezTo>
                    <a:pt x="188" y="25"/>
                    <a:pt x="186" y="27"/>
                    <a:pt x="185" y="27"/>
                  </a:cubicBezTo>
                  <a:cubicBezTo>
                    <a:pt x="3" y="27"/>
                    <a:pt x="3" y="27"/>
                    <a:pt x="3" y="27"/>
                  </a:cubicBezTo>
                  <a:cubicBezTo>
                    <a:pt x="1" y="27"/>
                    <a:pt x="0" y="25"/>
                    <a:pt x="0" y="24"/>
                  </a:cubicBezTo>
                  <a:cubicBezTo>
                    <a:pt x="0" y="3"/>
                    <a:pt x="0" y="3"/>
                    <a:pt x="0" y="3"/>
                  </a:cubicBezTo>
                  <a:cubicBezTo>
                    <a:pt x="0" y="1"/>
                    <a:pt x="1" y="0"/>
                    <a:pt x="3" y="0"/>
                  </a:cubicBez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 name="Freeform 83">
              <a:extLst>
                <a:ext uri="{FF2B5EF4-FFF2-40B4-BE49-F238E27FC236}">
                  <a16:creationId xmlns:a16="http://schemas.microsoft.com/office/drawing/2014/main" id="{5F0938F2-5DCF-4EDB-B75F-E3F0CEC53AC2}"/>
                </a:ext>
              </a:extLst>
            </p:cNvPr>
            <p:cNvSpPr>
              <a:spLocks/>
            </p:cNvSpPr>
            <p:nvPr/>
          </p:nvSpPr>
          <p:spPr bwMode="auto">
            <a:xfrm>
              <a:off x="3852" y="2668"/>
              <a:ext cx="774" cy="149"/>
            </a:xfrm>
            <a:custGeom>
              <a:avLst/>
              <a:gdLst>
                <a:gd name="T0" fmla="*/ 0 w 327"/>
                <a:gd name="T1" fmla="*/ 0 h 63"/>
                <a:gd name="T2" fmla="*/ 2173 w 327"/>
                <a:gd name="T3" fmla="*/ 676 h 63"/>
                <a:gd name="T4" fmla="*/ 4336 w 327"/>
                <a:gd name="T5" fmla="*/ 0 h 63"/>
                <a:gd name="T6" fmla="*/ 4336 w 327"/>
                <a:gd name="T7" fmla="*/ 156 h 63"/>
                <a:gd name="T8" fmla="*/ 2173 w 327"/>
                <a:gd name="T9" fmla="*/ 833 h 63"/>
                <a:gd name="T10" fmla="*/ 0 w 327"/>
                <a:gd name="T11" fmla="*/ 156 h 63"/>
                <a:gd name="T12" fmla="*/ 0 w 327"/>
                <a:gd name="T13" fmla="*/ 0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7" h="63">
                  <a:moveTo>
                    <a:pt x="0" y="0"/>
                  </a:moveTo>
                  <a:cubicBezTo>
                    <a:pt x="0" y="28"/>
                    <a:pt x="73" y="51"/>
                    <a:pt x="164" y="51"/>
                  </a:cubicBezTo>
                  <a:cubicBezTo>
                    <a:pt x="254" y="51"/>
                    <a:pt x="327" y="28"/>
                    <a:pt x="327" y="0"/>
                  </a:cubicBezTo>
                  <a:cubicBezTo>
                    <a:pt x="327" y="12"/>
                    <a:pt x="327" y="12"/>
                    <a:pt x="327" y="12"/>
                  </a:cubicBezTo>
                  <a:cubicBezTo>
                    <a:pt x="327" y="40"/>
                    <a:pt x="254" y="63"/>
                    <a:pt x="164" y="63"/>
                  </a:cubicBezTo>
                  <a:cubicBezTo>
                    <a:pt x="73" y="63"/>
                    <a:pt x="0" y="40"/>
                    <a:pt x="0" y="12"/>
                  </a:cubicBezTo>
                  <a:lnTo>
                    <a:pt x="0" y="0"/>
                  </a:ln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 name="Freeform 84">
              <a:extLst>
                <a:ext uri="{FF2B5EF4-FFF2-40B4-BE49-F238E27FC236}">
                  <a16:creationId xmlns:a16="http://schemas.microsoft.com/office/drawing/2014/main" id="{35FAD7C2-ACDA-4F5E-995D-852D228DADC5}"/>
                </a:ext>
              </a:extLst>
            </p:cNvPr>
            <p:cNvSpPr>
              <a:spLocks/>
            </p:cNvSpPr>
            <p:nvPr/>
          </p:nvSpPr>
          <p:spPr bwMode="auto">
            <a:xfrm>
              <a:off x="4006" y="2608"/>
              <a:ext cx="469" cy="180"/>
            </a:xfrm>
            <a:custGeom>
              <a:avLst/>
              <a:gdLst>
                <a:gd name="T0" fmla="*/ 1312 w 198"/>
                <a:gd name="T1" fmla="*/ 0 h 76"/>
                <a:gd name="T2" fmla="*/ 0 w 198"/>
                <a:gd name="T3" fmla="*/ 689 h 76"/>
                <a:gd name="T4" fmla="*/ 50 w 198"/>
                <a:gd name="T5" fmla="*/ 893 h 76"/>
                <a:gd name="T6" fmla="*/ 1312 w 198"/>
                <a:gd name="T7" fmla="*/ 1009 h 76"/>
                <a:gd name="T8" fmla="*/ 2582 w 198"/>
                <a:gd name="T9" fmla="*/ 893 h 76"/>
                <a:gd name="T10" fmla="*/ 2632 w 198"/>
                <a:gd name="T11" fmla="*/ 689 h 76"/>
                <a:gd name="T12" fmla="*/ 1312 w 198"/>
                <a:gd name="T13" fmla="*/ 0 h 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 h="76">
                  <a:moveTo>
                    <a:pt x="99" y="0"/>
                  </a:moveTo>
                  <a:cubicBezTo>
                    <a:pt x="44" y="0"/>
                    <a:pt x="0" y="23"/>
                    <a:pt x="0" y="52"/>
                  </a:cubicBezTo>
                  <a:cubicBezTo>
                    <a:pt x="0" y="57"/>
                    <a:pt x="1" y="62"/>
                    <a:pt x="4" y="67"/>
                  </a:cubicBezTo>
                  <a:cubicBezTo>
                    <a:pt x="31" y="73"/>
                    <a:pt x="63" y="76"/>
                    <a:pt x="99" y="76"/>
                  </a:cubicBezTo>
                  <a:cubicBezTo>
                    <a:pt x="134" y="76"/>
                    <a:pt x="167" y="73"/>
                    <a:pt x="194" y="67"/>
                  </a:cubicBezTo>
                  <a:cubicBezTo>
                    <a:pt x="196" y="62"/>
                    <a:pt x="198" y="57"/>
                    <a:pt x="198" y="52"/>
                  </a:cubicBezTo>
                  <a:cubicBezTo>
                    <a:pt x="198" y="23"/>
                    <a:pt x="153" y="0"/>
                    <a:pt x="99" y="0"/>
                  </a:cubicBezTo>
                  <a:close/>
                </a:path>
              </a:pathLst>
            </a:custGeom>
            <a:solidFill>
              <a:srgbClr val="1B1D1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1" name="Freeform 85">
              <a:extLst>
                <a:ext uri="{FF2B5EF4-FFF2-40B4-BE49-F238E27FC236}">
                  <a16:creationId xmlns:a16="http://schemas.microsoft.com/office/drawing/2014/main" id="{13A7FDE0-E348-4BF6-835A-A3C8778DA464}"/>
                </a:ext>
              </a:extLst>
            </p:cNvPr>
            <p:cNvSpPr>
              <a:spLocks/>
            </p:cNvSpPr>
            <p:nvPr/>
          </p:nvSpPr>
          <p:spPr bwMode="auto">
            <a:xfrm>
              <a:off x="3848" y="1674"/>
              <a:ext cx="788" cy="405"/>
            </a:xfrm>
            <a:custGeom>
              <a:avLst/>
              <a:gdLst>
                <a:gd name="T0" fmla="*/ 2213 w 333"/>
                <a:gd name="T1" fmla="*/ 118 h 171"/>
                <a:gd name="T2" fmla="*/ 4413 w 333"/>
                <a:gd name="T3" fmla="*/ 2271 h 171"/>
                <a:gd name="T4" fmla="*/ 4413 w 333"/>
                <a:gd name="T5" fmla="*/ 2205 h 171"/>
                <a:gd name="T6" fmla="*/ 2213 w 333"/>
                <a:gd name="T7" fmla="*/ 0 h 171"/>
                <a:gd name="T8" fmla="*/ 0 w 333"/>
                <a:gd name="T9" fmla="*/ 2205 h 171"/>
                <a:gd name="T10" fmla="*/ 12 w 333"/>
                <a:gd name="T11" fmla="*/ 2271 h 171"/>
                <a:gd name="T12" fmla="*/ 2213 w 333"/>
                <a:gd name="T13" fmla="*/ 118 h 1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3" h="171">
                  <a:moveTo>
                    <a:pt x="167" y="9"/>
                  </a:moveTo>
                  <a:cubicBezTo>
                    <a:pt x="257" y="9"/>
                    <a:pt x="331" y="81"/>
                    <a:pt x="333" y="171"/>
                  </a:cubicBezTo>
                  <a:cubicBezTo>
                    <a:pt x="333" y="169"/>
                    <a:pt x="333" y="168"/>
                    <a:pt x="333" y="166"/>
                  </a:cubicBezTo>
                  <a:cubicBezTo>
                    <a:pt x="333" y="75"/>
                    <a:pt x="258" y="0"/>
                    <a:pt x="167" y="0"/>
                  </a:cubicBezTo>
                  <a:cubicBezTo>
                    <a:pt x="75" y="0"/>
                    <a:pt x="0" y="75"/>
                    <a:pt x="0" y="166"/>
                  </a:cubicBezTo>
                  <a:cubicBezTo>
                    <a:pt x="0" y="168"/>
                    <a:pt x="1" y="169"/>
                    <a:pt x="1" y="171"/>
                  </a:cubicBezTo>
                  <a:cubicBezTo>
                    <a:pt x="3" y="81"/>
                    <a:pt x="76" y="9"/>
                    <a:pt x="167" y="9"/>
                  </a:cubicBez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 name="Freeform 86">
              <a:extLst>
                <a:ext uri="{FF2B5EF4-FFF2-40B4-BE49-F238E27FC236}">
                  <a16:creationId xmlns:a16="http://schemas.microsoft.com/office/drawing/2014/main" id="{AF07E74D-AA90-48E8-A9FA-F44820DAD43F}"/>
                </a:ext>
              </a:extLst>
            </p:cNvPr>
            <p:cNvSpPr>
              <a:spLocks noEditPoints="1"/>
            </p:cNvSpPr>
            <p:nvPr/>
          </p:nvSpPr>
          <p:spPr bwMode="auto">
            <a:xfrm>
              <a:off x="3848" y="1695"/>
              <a:ext cx="788" cy="786"/>
            </a:xfrm>
            <a:custGeom>
              <a:avLst/>
              <a:gdLst>
                <a:gd name="T0" fmla="*/ 2213 w 333"/>
                <a:gd name="T1" fmla="*/ 0 h 332"/>
                <a:gd name="T2" fmla="*/ 0 w 333"/>
                <a:gd name="T3" fmla="*/ 2202 h 332"/>
                <a:gd name="T4" fmla="*/ 2213 w 333"/>
                <a:gd name="T5" fmla="*/ 4406 h 332"/>
                <a:gd name="T6" fmla="*/ 4413 w 333"/>
                <a:gd name="T7" fmla="*/ 2202 h 332"/>
                <a:gd name="T8" fmla="*/ 2213 w 333"/>
                <a:gd name="T9" fmla="*/ 0 h 332"/>
                <a:gd name="T10" fmla="*/ 2213 w 333"/>
                <a:gd name="T11" fmla="*/ 4143 h 332"/>
                <a:gd name="T12" fmla="*/ 263 w 333"/>
                <a:gd name="T13" fmla="*/ 2202 h 332"/>
                <a:gd name="T14" fmla="*/ 2213 w 333"/>
                <a:gd name="T15" fmla="*/ 263 h 332"/>
                <a:gd name="T16" fmla="*/ 4148 w 333"/>
                <a:gd name="T17" fmla="*/ 2202 h 332"/>
                <a:gd name="T18" fmla="*/ 2213 w 333"/>
                <a:gd name="T19" fmla="*/ 4143 h 3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3" h="332">
                  <a:moveTo>
                    <a:pt x="167" y="0"/>
                  </a:moveTo>
                  <a:cubicBezTo>
                    <a:pt x="75" y="0"/>
                    <a:pt x="0" y="74"/>
                    <a:pt x="0" y="166"/>
                  </a:cubicBezTo>
                  <a:cubicBezTo>
                    <a:pt x="0" y="258"/>
                    <a:pt x="75" y="332"/>
                    <a:pt x="167" y="332"/>
                  </a:cubicBezTo>
                  <a:cubicBezTo>
                    <a:pt x="258" y="332"/>
                    <a:pt x="333" y="258"/>
                    <a:pt x="333" y="166"/>
                  </a:cubicBezTo>
                  <a:cubicBezTo>
                    <a:pt x="333" y="74"/>
                    <a:pt x="258" y="0"/>
                    <a:pt x="167" y="0"/>
                  </a:cubicBezTo>
                  <a:close/>
                  <a:moveTo>
                    <a:pt x="167" y="312"/>
                  </a:moveTo>
                  <a:cubicBezTo>
                    <a:pt x="86" y="312"/>
                    <a:pt x="20" y="247"/>
                    <a:pt x="20" y="166"/>
                  </a:cubicBezTo>
                  <a:cubicBezTo>
                    <a:pt x="20" y="85"/>
                    <a:pt x="86" y="20"/>
                    <a:pt x="167" y="20"/>
                  </a:cubicBezTo>
                  <a:cubicBezTo>
                    <a:pt x="248" y="20"/>
                    <a:pt x="313" y="85"/>
                    <a:pt x="313" y="166"/>
                  </a:cubicBezTo>
                  <a:cubicBezTo>
                    <a:pt x="313" y="247"/>
                    <a:pt x="248" y="312"/>
                    <a:pt x="167" y="312"/>
                  </a:cubicBezTo>
                  <a:close/>
                </a:path>
              </a:pathLst>
            </a:custGeom>
            <a:solidFill>
              <a:srgbClr val="B2CB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 name="Freeform 87">
              <a:extLst>
                <a:ext uri="{FF2B5EF4-FFF2-40B4-BE49-F238E27FC236}">
                  <a16:creationId xmlns:a16="http://schemas.microsoft.com/office/drawing/2014/main" id="{DDEDF3AE-7791-43EC-A6EF-36A5FEE78DCB}"/>
                </a:ext>
              </a:extLst>
            </p:cNvPr>
            <p:cNvSpPr>
              <a:spLocks/>
            </p:cNvSpPr>
            <p:nvPr/>
          </p:nvSpPr>
          <p:spPr bwMode="auto">
            <a:xfrm>
              <a:off x="3895" y="1743"/>
              <a:ext cx="693" cy="354"/>
            </a:xfrm>
            <a:custGeom>
              <a:avLst/>
              <a:gdLst>
                <a:gd name="T0" fmla="*/ 1947 w 293"/>
                <a:gd name="T1" fmla="*/ 106 h 150"/>
                <a:gd name="T2" fmla="*/ 3877 w 293"/>
                <a:gd name="T3" fmla="*/ 1971 h 150"/>
                <a:gd name="T4" fmla="*/ 3877 w 293"/>
                <a:gd name="T5" fmla="*/ 1921 h 150"/>
                <a:gd name="T6" fmla="*/ 1947 w 293"/>
                <a:gd name="T7" fmla="*/ 0 h 150"/>
                <a:gd name="T8" fmla="*/ 0 w 293"/>
                <a:gd name="T9" fmla="*/ 1921 h 150"/>
                <a:gd name="T10" fmla="*/ 0 w 293"/>
                <a:gd name="T11" fmla="*/ 1971 h 150"/>
                <a:gd name="T12" fmla="*/ 1947 w 293"/>
                <a:gd name="T13" fmla="*/ 10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3" h="150">
                  <a:moveTo>
                    <a:pt x="147" y="8"/>
                  </a:moveTo>
                  <a:cubicBezTo>
                    <a:pt x="226" y="8"/>
                    <a:pt x="291" y="72"/>
                    <a:pt x="293" y="150"/>
                  </a:cubicBezTo>
                  <a:cubicBezTo>
                    <a:pt x="293" y="149"/>
                    <a:pt x="293" y="147"/>
                    <a:pt x="293" y="146"/>
                  </a:cubicBezTo>
                  <a:cubicBezTo>
                    <a:pt x="293" y="65"/>
                    <a:pt x="228" y="0"/>
                    <a:pt x="147" y="0"/>
                  </a:cubicBezTo>
                  <a:cubicBezTo>
                    <a:pt x="66" y="0"/>
                    <a:pt x="0" y="65"/>
                    <a:pt x="0" y="146"/>
                  </a:cubicBezTo>
                  <a:cubicBezTo>
                    <a:pt x="0" y="147"/>
                    <a:pt x="0" y="149"/>
                    <a:pt x="0" y="150"/>
                  </a:cubicBezTo>
                  <a:cubicBezTo>
                    <a:pt x="3" y="72"/>
                    <a:pt x="67" y="8"/>
                    <a:pt x="147" y="8"/>
                  </a:cubicBez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 name="Freeform 88">
              <a:extLst>
                <a:ext uri="{FF2B5EF4-FFF2-40B4-BE49-F238E27FC236}">
                  <a16:creationId xmlns:a16="http://schemas.microsoft.com/office/drawing/2014/main" id="{DCEDAFB2-ABDE-4383-B570-F8D8ED0E1442}"/>
                </a:ext>
              </a:extLst>
            </p:cNvPr>
            <p:cNvSpPr>
              <a:spLocks/>
            </p:cNvSpPr>
            <p:nvPr/>
          </p:nvSpPr>
          <p:spPr bwMode="auto">
            <a:xfrm>
              <a:off x="4200" y="2048"/>
              <a:ext cx="83" cy="45"/>
            </a:xfrm>
            <a:custGeom>
              <a:avLst/>
              <a:gdLst>
                <a:gd name="T0" fmla="*/ 242 w 35"/>
                <a:gd name="T1" fmla="*/ 40 h 19"/>
                <a:gd name="T2" fmla="*/ 467 w 35"/>
                <a:gd name="T3" fmla="*/ 253 h 19"/>
                <a:gd name="T4" fmla="*/ 467 w 35"/>
                <a:gd name="T5" fmla="*/ 225 h 19"/>
                <a:gd name="T6" fmla="*/ 242 w 35"/>
                <a:gd name="T7" fmla="*/ 0 h 19"/>
                <a:gd name="T8" fmla="*/ 0 w 35"/>
                <a:gd name="T9" fmla="*/ 225 h 19"/>
                <a:gd name="T10" fmla="*/ 0 w 35"/>
                <a:gd name="T11" fmla="*/ 253 h 19"/>
                <a:gd name="T12" fmla="*/ 242 w 35"/>
                <a:gd name="T13" fmla="*/ 4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9">
                  <a:moveTo>
                    <a:pt x="18" y="3"/>
                  </a:moveTo>
                  <a:cubicBezTo>
                    <a:pt x="27" y="3"/>
                    <a:pt x="34" y="10"/>
                    <a:pt x="35" y="19"/>
                  </a:cubicBezTo>
                  <a:cubicBezTo>
                    <a:pt x="35" y="18"/>
                    <a:pt x="35" y="18"/>
                    <a:pt x="35" y="17"/>
                  </a:cubicBezTo>
                  <a:cubicBezTo>
                    <a:pt x="35" y="7"/>
                    <a:pt x="27" y="0"/>
                    <a:pt x="18" y="0"/>
                  </a:cubicBezTo>
                  <a:cubicBezTo>
                    <a:pt x="8" y="0"/>
                    <a:pt x="0" y="7"/>
                    <a:pt x="0" y="17"/>
                  </a:cubicBezTo>
                  <a:cubicBezTo>
                    <a:pt x="0" y="18"/>
                    <a:pt x="0" y="18"/>
                    <a:pt x="0" y="19"/>
                  </a:cubicBezTo>
                  <a:cubicBezTo>
                    <a:pt x="1" y="10"/>
                    <a:pt x="9" y="3"/>
                    <a:pt x="18" y="3"/>
                  </a:cubicBez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 name="Freeform 89">
              <a:extLst>
                <a:ext uri="{FF2B5EF4-FFF2-40B4-BE49-F238E27FC236}">
                  <a16:creationId xmlns:a16="http://schemas.microsoft.com/office/drawing/2014/main" id="{DE49683B-1B07-4510-9EF3-3A625D436C45}"/>
                </a:ext>
              </a:extLst>
            </p:cNvPr>
            <p:cNvSpPr>
              <a:spLocks/>
            </p:cNvSpPr>
            <p:nvPr/>
          </p:nvSpPr>
          <p:spPr bwMode="auto">
            <a:xfrm>
              <a:off x="3552" y="2869"/>
              <a:ext cx="1375" cy="487"/>
            </a:xfrm>
            <a:custGeom>
              <a:avLst/>
              <a:gdLst>
                <a:gd name="T0" fmla="*/ 7701 w 581"/>
                <a:gd name="T1" fmla="*/ 225 h 206"/>
                <a:gd name="T2" fmla="*/ 7476 w 581"/>
                <a:gd name="T3" fmla="*/ 0 h 206"/>
                <a:gd name="T4" fmla="*/ 241 w 581"/>
                <a:gd name="T5" fmla="*/ 0 h 206"/>
                <a:gd name="T6" fmla="*/ 0 w 581"/>
                <a:gd name="T7" fmla="*/ 225 h 206"/>
                <a:gd name="T8" fmla="*/ 0 w 581"/>
                <a:gd name="T9" fmla="*/ 2482 h 206"/>
                <a:gd name="T10" fmla="*/ 241 w 581"/>
                <a:gd name="T11" fmla="*/ 2721 h 206"/>
                <a:gd name="T12" fmla="*/ 7476 w 581"/>
                <a:gd name="T13" fmla="*/ 2721 h 206"/>
                <a:gd name="T14" fmla="*/ 7701 w 581"/>
                <a:gd name="T15" fmla="*/ 2482 h 206"/>
                <a:gd name="T16" fmla="*/ 7701 w 581"/>
                <a:gd name="T17" fmla="*/ 225 h 2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81" h="206">
                  <a:moveTo>
                    <a:pt x="581" y="17"/>
                  </a:moveTo>
                  <a:cubicBezTo>
                    <a:pt x="581" y="8"/>
                    <a:pt x="573" y="0"/>
                    <a:pt x="564" y="0"/>
                  </a:cubicBezTo>
                  <a:cubicBezTo>
                    <a:pt x="18" y="0"/>
                    <a:pt x="18" y="0"/>
                    <a:pt x="18" y="0"/>
                  </a:cubicBezTo>
                  <a:cubicBezTo>
                    <a:pt x="8" y="0"/>
                    <a:pt x="0" y="8"/>
                    <a:pt x="0" y="17"/>
                  </a:cubicBezTo>
                  <a:cubicBezTo>
                    <a:pt x="0" y="188"/>
                    <a:pt x="0" y="188"/>
                    <a:pt x="0" y="188"/>
                  </a:cubicBezTo>
                  <a:cubicBezTo>
                    <a:pt x="0" y="198"/>
                    <a:pt x="8" y="206"/>
                    <a:pt x="18" y="206"/>
                  </a:cubicBezTo>
                  <a:cubicBezTo>
                    <a:pt x="564" y="206"/>
                    <a:pt x="564" y="206"/>
                    <a:pt x="564" y="206"/>
                  </a:cubicBezTo>
                  <a:cubicBezTo>
                    <a:pt x="573" y="206"/>
                    <a:pt x="581" y="198"/>
                    <a:pt x="581" y="188"/>
                  </a:cubicBezTo>
                  <a:lnTo>
                    <a:pt x="581" y="17"/>
                  </a:lnTo>
                  <a:close/>
                </a:path>
              </a:pathLst>
            </a:custGeom>
            <a:solidFill>
              <a:srgbClr val="83B1B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 name="Freeform 90">
              <a:extLst>
                <a:ext uri="{FF2B5EF4-FFF2-40B4-BE49-F238E27FC236}">
                  <a16:creationId xmlns:a16="http://schemas.microsoft.com/office/drawing/2014/main" id="{BC4A4D32-AAA4-40FB-8254-20D33EA85A21}"/>
                </a:ext>
              </a:extLst>
            </p:cNvPr>
            <p:cNvSpPr>
              <a:spLocks/>
            </p:cNvSpPr>
            <p:nvPr/>
          </p:nvSpPr>
          <p:spPr bwMode="auto">
            <a:xfrm>
              <a:off x="3573" y="2890"/>
              <a:ext cx="1332" cy="442"/>
            </a:xfrm>
            <a:custGeom>
              <a:avLst/>
              <a:gdLst>
                <a:gd name="T0" fmla="*/ 0 w 563"/>
                <a:gd name="T1" fmla="*/ 2364 h 187"/>
                <a:gd name="T2" fmla="*/ 0 w 563"/>
                <a:gd name="T3" fmla="*/ 106 h 187"/>
                <a:gd name="T4" fmla="*/ 118 w 563"/>
                <a:gd name="T5" fmla="*/ 0 h 187"/>
                <a:gd name="T6" fmla="*/ 7348 w 563"/>
                <a:gd name="T7" fmla="*/ 0 h 187"/>
                <a:gd name="T8" fmla="*/ 7455 w 563"/>
                <a:gd name="T9" fmla="*/ 106 h 187"/>
                <a:gd name="T10" fmla="*/ 7455 w 563"/>
                <a:gd name="T11" fmla="*/ 2364 h 187"/>
                <a:gd name="T12" fmla="*/ 7348 w 563"/>
                <a:gd name="T13" fmla="*/ 2470 h 187"/>
                <a:gd name="T14" fmla="*/ 118 w 563"/>
                <a:gd name="T15" fmla="*/ 2470 h 187"/>
                <a:gd name="T16" fmla="*/ 0 w 563"/>
                <a:gd name="T17" fmla="*/ 2364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3" h="187">
                  <a:moveTo>
                    <a:pt x="0" y="179"/>
                  </a:moveTo>
                  <a:cubicBezTo>
                    <a:pt x="0" y="8"/>
                    <a:pt x="0" y="8"/>
                    <a:pt x="0" y="8"/>
                  </a:cubicBezTo>
                  <a:cubicBezTo>
                    <a:pt x="0" y="4"/>
                    <a:pt x="4" y="0"/>
                    <a:pt x="9" y="0"/>
                  </a:cubicBezTo>
                  <a:cubicBezTo>
                    <a:pt x="555" y="0"/>
                    <a:pt x="555" y="0"/>
                    <a:pt x="555" y="0"/>
                  </a:cubicBezTo>
                  <a:cubicBezTo>
                    <a:pt x="559" y="0"/>
                    <a:pt x="563" y="4"/>
                    <a:pt x="563" y="8"/>
                  </a:cubicBezTo>
                  <a:cubicBezTo>
                    <a:pt x="563" y="179"/>
                    <a:pt x="563" y="179"/>
                    <a:pt x="563" y="179"/>
                  </a:cubicBezTo>
                  <a:cubicBezTo>
                    <a:pt x="563" y="184"/>
                    <a:pt x="559" y="187"/>
                    <a:pt x="555" y="187"/>
                  </a:cubicBezTo>
                  <a:cubicBezTo>
                    <a:pt x="9" y="187"/>
                    <a:pt x="9" y="187"/>
                    <a:pt x="9" y="187"/>
                  </a:cubicBezTo>
                  <a:cubicBezTo>
                    <a:pt x="4" y="187"/>
                    <a:pt x="0" y="184"/>
                    <a:pt x="0" y="179"/>
                  </a:cubicBez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 name="Freeform 91">
              <a:extLst>
                <a:ext uri="{FF2B5EF4-FFF2-40B4-BE49-F238E27FC236}">
                  <a16:creationId xmlns:a16="http://schemas.microsoft.com/office/drawing/2014/main" id="{29CA0ABC-B017-41E1-8249-38B1B8CF3B99}"/>
                </a:ext>
              </a:extLst>
            </p:cNvPr>
            <p:cNvSpPr>
              <a:spLocks/>
            </p:cNvSpPr>
            <p:nvPr/>
          </p:nvSpPr>
          <p:spPr bwMode="auto">
            <a:xfrm>
              <a:off x="3729" y="2980"/>
              <a:ext cx="1020" cy="288"/>
            </a:xfrm>
            <a:custGeom>
              <a:avLst/>
              <a:gdLst>
                <a:gd name="T0" fmla="*/ 0 w 431"/>
                <a:gd name="T1" fmla="*/ 1499 h 122"/>
                <a:gd name="T2" fmla="*/ 0 w 431"/>
                <a:gd name="T3" fmla="*/ 118 h 122"/>
                <a:gd name="T4" fmla="*/ 106 w 431"/>
                <a:gd name="T5" fmla="*/ 0 h 122"/>
                <a:gd name="T6" fmla="*/ 5606 w 431"/>
                <a:gd name="T7" fmla="*/ 0 h 122"/>
                <a:gd name="T8" fmla="*/ 5713 w 431"/>
                <a:gd name="T9" fmla="*/ 118 h 122"/>
                <a:gd name="T10" fmla="*/ 5713 w 431"/>
                <a:gd name="T11" fmla="*/ 1499 h 122"/>
                <a:gd name="T12" fmla="*/ 5606 w 431"/>
                <a:gd name="T13" fmla="*/ 1605 h 122"/>
                <a:gd name="T14" fmla="*/ 106 w 431"/>
                <a:gd name="T15" fmla="*/ 1605 h 122"/>
                <a:gd name="T16" fmla="*/ 0 w 431"/>
                <a:gd name="T17" fmla="*/ 1499 h 1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1" h="122">
                  <a:moveTo>
                    <a:pt x="0" y="114"/>
                  </a:moveTo>
                  <a:cubicBezTo>
                    <a:pt x="0" y="9"/>
                    <a:pt x="0" y="9"/>
                    <a:pt x="0" y="9"/>
                  </a:cubicBezTo>
                  <a:cubicBezTo>
                    <a:pt x="0" y="4"/>
                    <a:pt x="4" y="0"/>
                    <a:pt x="8" y="0"/>
                  </a:cubicBezTo>
                  <a:cubicBezTo>
                    <a:pt x="423" y="0"/>
                    <a:pt x="423" y="0"/>
                    <a:pt x="423" y="0"/>
                  </a:cubicBezTo>
                  <a:cubicBezTo>
                    <a:pt x="428" y="0"/>
                    <a:pt x="431" y="4"/>
                    <a:pt x="431" y="9"/>
                  </a:cubicBezTo>
                  <a:cubicBezTo>
                    <a:pt x="431" y="114"/>
                    <a:pt x="431" y="114"/>
                    <a:pt x="431" y="114"/>
                  </a:cubicBezTo>
                  <a:cubicBezTo>
                    <a:pt x="431" y="119"/>
                    <a:pt x="428" y="122"/>
                    <a:pt x="423" y="122"/>
                  </a:cubicBezTo>
                  <a:cubicBezTo>
                    <a:pt x="8" y="122"/>
                    <a:pt x="8" y="122"/>
                    <a:pt x="8" y="122"/>
                  </a:cubicBezTo>
                  <a:cubicBezTo>
                    <a:pt x="4" y="122"/>
                    <a:pt x="0" y="119"/>
                    <a:pt x="0" y="114"/>
                  </a:cubicBezTo>
                  <a:close/>
                </a:path>
              </a:pathLst>
            </a:custGeom>
            <a:solidFill>
              <a:srgbClr val="6C72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 name="Freeform 92">
              <a:extLst>
                <a:ext uri="{FF2B5EF4-FFF2-40B4-BE49-F238E27FC236}">
                  <a16:creationId xmlns:a16="http://schemas.microsoft.com/office/drawing/2014/main" id="{AEFB5B76-6634-46B0-BA98-F5B91BCBADBA}"/>
                </a:ext>
              </a:extLst>
            </p:cNvPr>
            <p:cNvSpPr>
              <a:spLocks/>
            </p:cNvSpPr>
            <p:nvPr/>
          </p:nvSpPr>
          <p:spPr bwMode="auto">
            <a:xfrm>
              <a:off x="3729" y="2980"/>
              <a:ext cx="1020" cy="281"/>
            </a:xfrm>
            <a:custGeom>
              <a:avLst/>
              <a:gdLst>
                <a:gd name="T0" fmla="*/ 118 w 431"/>
                <a:gd name="T1" fmla="*/ 250 h 119"/>
                <a:gd name="T2" fmla="*/ 225 w 431"/>
                <a:gd name="T3" fmla="*/ 144 h 119"/>
                <a:gd name="T4" fmla="*/ 5713 w 431"/>
                <a:gd name="T5" fmla="*/ 144 h 119"/>
                <a:gd name="T6" fmla="*/ 5713 w 431"/>
                <a:gd name="T7" fmla="*/ 118 h 119"/>
                <a:gd name="T8" fmla="*/ 5606 w 431"/>
                <a:gd name="T9" fmla="*/ 0 h 119"/>
                <a:gd name="T10" fmla="*/ 106 w 431"/>
                <a:gd name="T11" fmla="*/ 0 h 119"/>
                <a:gd name="T12" fmla="*/ 0 w 431"/>
                <a:gd name="T13" fmla="*/ 118 h 119"/>
                <a:gd name="T14" fmla="*/ 0 w 431"/>
                <a:gd name="T15" fmla="*/ 1499 h 119"/>
                <a:gd name="T16" fmla="*/ 118 w 431"/>
                <a:gd name="T17" fmla="*/ 250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1" h="119">
                  <a:moveTo>
                    <a:pt x="9" y="19"/>
                  </a:moveTo>
                  <a:cubicBezTo>
                    <a:pt x="9" y="14"/>
                    <a:pt x="13" y="11"/>
                    <a:pt x="17" y="11"/>
                  </a:cubicBezTo>
                  <a:cubicBezTo>
                    <a:pt x="431" y="11"/>
                    <a:pt x="431" y="11"/>
                    <a:pt x="431" y="11"/>
                  </a:cubicBezTo>
                  <a:cubicBezTo>
                    <a:pt x="431" y="9"/>
                    <a:pt x="431" y="9"/>
                    <a:pt x="431" y="9"/>
                  </a:cubicBezTo>
                  <a:cubicBezTo>
                    <a:pt x="431" y="4"/>
                    <a:pt x="428" y="0"/>
                    <a:pt x="423" y="0"/>
                  </a:cubicBezTo>
                  <a:cubicBezTo>
                    <a:pt x="8" y="0"/>
                    <a:pt x="8" y="0"/>
                    <a:pt x="8" y="0"/>
                  </a:cubicBezTo>
                  <a:cubicBezTo>
                    <a:pt x="4" y="0"/>
                    <a:pt x="0" y="4"/>
                    <a:pt x="0" y="9"/>
                  </a:cubicBezTo>
                  <a:cubicBezTo>
                    <a:pt x="0" y="114"/>
                    <a:pt x="0" y="114"/>
                    <a:pt x="0" y="114"/>
                  </a:cubicBezTo>
                  <a:cubicBezTo>
                    <a:pt x="0" y="119"/>
                    <a:pt x="9" y="19"/>
                    <a:pt x="9" y="19"/>
                  </a:cubicBezTo>
                  <a:close/>
                </a:path>
              </a:pathLst>
            </a:custGeom>
            <a:solidFill>
              <a:srgbClr val="484D4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9" name="Freeform 93">
              <a:extLst>
                <a:ext uri="{FF2B5EF4-FFF2-40B4-BE49-F238E27FC236}">
                  <a16:creationId xmlns:a16="http://schemas.microsoft.com/office/drawing/2014/main" id="{08715195-97C3-477C-86D1-CF4D1C870A48}"/>
                </a:ext>
              </a:extLst>
            </p:cNvPr>
            <p:cNvSpPr>
              <a:spLocks/>
            </p:cNvSpPr>
            <p:nvPr/>
          </p:nvSpPr>
          <p:spPr bwMode="auto">
            <a:xfrm>
              <a:off x="4018" y="3025"/>
              <a:ext cx="445" cy="64"/>
            </a:xfrm>
            <a:custGeom>
              <a:avLst/>
              <a:gdLst>
                <a:gd name="T0" fmla="*/ 40 w 188"/>
                <a:gd name="T1" fmla="*/ 0 h 27"/>
                <a:gd name="T2" fmla="*/ 2455 w 188"/>
                <a:gd name="T3" fmla="*/ 0 h 27"/>
                <a:gd name="T4" fmla="*/ 2492 w 188"/>
                <a:gd name="T5" fmla="*/ 40 h 27"/>
                <a:gd name="T6" fmla="*/ 2492 w 188"/>
                <a:gd name="T7" fmla="*/ 320 h 27"/>
                <a:gd name="T8" fmla="*/ 2455 w 188"/>
                <a:gd name="T9" fmla="*/ 360 h 27"/>
                <a:gd name="T10" fmla="*/ 40 w 188"/>
                <a:gd name="T11" fmla="*/ 360 h 27"/>
                <a:gd name="T12" fmla="*/ 0 w 188"/>
                <a:gd name="T13" fmla="*/ 320 h 27"/>
                <a:gd name="T14" fmla="*/ 0 w 188"/>
                <a:gd name="T15" fmla="*/ 40 h 27"/>
                <a:gd name="T16" fmla="*/ 40 w 188"/>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8" h="27">
                  <a:moveTo>
                    <a:pt x="3" y="0"/>
                  </a:moveTo>
                  <a:cubicBezTo>
                    <a:pt x="185" y="0"/>
                    <a:pt x="185" y="0"/>
                    <a:pt x="185" y="0"/>
                  </a:cubicBezTo>
                  <a:cubicBezTo>
                    <a:pt x="186" y="0"/>
                    <a:pt x="188" y="1"/>
                    <a:pt x="188" y="3"/>
                  </a:cubicBezTo>
                  <a:cubicBezTo>
                    <a:pt x="188" y="24"/>
                    <a:pt x="188" y="24"/>
                    <a:pt x="188" y="24"/>
                  </a:cubicBezTo>
                  <a:cubicBezTo>
                    <a:pt x="188" y="25"/>
                    <a:pt x="186" y="27"/>
                    <a:pt x="185" y="27"/>
                  </a:cubicBezTo>
                  <a:cubicBezTo>
                    <a:pt x="3" y="27"/>
                    <a:pt x="3" y="27"/>
                    <a:pt x="3" y="27"/>
                  </a:cubicBezTo>
                  <a:cubicBezTo>
                    <a:pt x="1" y="27"/>
                    <a:pt x="0" y="25"/>
                    <a:pt x="0" y="24"/>
                  </a:cubicBezTo>
                  <a:cubicBezTo>
                    <a:pt x="0" y="3"/>
                    <a:pt x="0" y="3"/>
                    <a:pt x="0" y="3"/>
                  </a:cubicBezTo>
                  <a:cubicBezTo>
                    <a:pt x="0" y="1"/>
                    <a:pt x="1" y="0"/>
                    <a:pt x="3" y="0"/>
                  </a:cubicBezTo>
                  <a:close/>
                </a:path>
              </a:pathLst>
            </a:custGeom>
            <a:solidFill>
              <a:srgbClr val="484D4E"/>
            </a:solidFill>
            <a:ln w="44450" cap="flat">
              <a:solidFill>
                <a:srgbClr val="484D4E"/>
              </a:solidFill>
              <a:prstDash val="solid"/>
              <a:miter lim="800000"/>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 name="Freeform 94">
              <a:extLst>
                <a:ext uri="{FF2B5EF4-FFF2-40B4-BE49-F238E27FC236}">
                  <a16:creationId xmlns:a16="http://schemas.microsoft.com/office/drawing/2014/main" id="{09BF6634-88C8-4ED9-BE9B-B3982702FC29}"/>
                </a:ext>
              </a:extLst>
            </p:cNvPr>
            <p:cNvSpPr>
              <a:spLocks/>
            </p:cNvSpPr>
            <p:nvPr/>
          </p:nvSpPr>
          <p:spPr bwMode="auto">
            <a:xfrm>
              <a:off x="4018" y="3025"/>
              <a:ext cx="445" cy="64"/>
            </a:xfrm>
            <a:custGeom>
              <a:avLst/>
              <a:gdLst>
                <a:gd name="T0" fmla="*/ 40 w 188"/>
                <a:gd name="T1" fmla="*/ 0 h 27"/>
                <a:gd name="T2" fmla="*/ 2455 w 188"/>
                <a:gd name="T3" fmla="*/ 0 h 27"/>
                <a:gd name="T4" fmla="*/ 2492 w 188"/>
                <a:gd name="T5" fmla="*/ 40 h 27"/>
                <a:gd name="T6" fmla="*/ 2492 w 188"/>
                <a:gd name="T7" fmla="*/ 320 h 27"/>
                <a:gd name="T8" fmla="*/ 2455 w 188"/>
                <a:gd name="T9" fmla="*/ 360 h 27"/>
                <a:gd name="T10" fmla="*/ 40 w 188"/>
                <a:gd name="T11" fmla="*/ 360 h 27"/>
                <a:gd name="T12" fmla="*/ 0 w 188"/>
                <a:gd name="T13" fmla="*/ 320 h 27"/>
                <a:gd name="T14" fmla="*/ 0 w 188"/>
                <a:gd name="T15" fmla="*/ 40 h 27"/>
                <a:gd name="T16" fmla="*/ 40 w 188"/>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8" h="27">
                  <a:moveTo>
                    <a:pt x="3" y="0"/>
                  </a:moveTo>
                  <a:cubicBezTo>
                    <a:pt x="185" y="0"/>
                    <a:pt x="185" y="0"/>
                    <a:pt x="185" y="0"/>
                  </a:cubicBezTo>
                  <a:cubicBezTo>
                    <a:pt x="186" y="0"/>
                    <a:pt x="188" y="1"/>
                    <a:pt x="188" y="3"/>
                  </a:cubicBezTo>
                  <a:cubicBezTo>
                    <a:pt x="188" y="24"/>
                    <a:pt x="188" y="24"/>
                    <a:pt x="188" y="24"/>
                  </a:cubicBezTo>
                  <a:cubicBezTo>
                    <a:pt x="188" y="25"/>
                    <a:pt x="186" y="27"/>
                    <a:pt x="185" y="27"/>
                  </a:cubicBezTo>
                  <a:cubicBezTo>
                    <a:pt x="3" y="27"/>
                    <a:pt x="3" y="27"/>
                    <a:pt x="3" y="27"/>
                  </a:cubicBezTo>
                  <a:cubicBezTo>
                    <a:pt x="1" y="27"/>
                    <a:pt x="0" y="25"/>
                    <a:pt x="0" y="24"/>
                  </a:cubicBezTo>
                  <a:cubicBezTo>
                    <a:pt x="0" y="3"/>
                    <a:pt x="0" y="3"/>
                    <a:pt x="0" y="3"/>
                  </a:cubicBezTo>
                  <a:cubicBezTo>
                    <a:pt x="0" y="1"/>
                    <a:pt x="1" y="0"/>
                    <a:pt x="3" y="0"/>
                  </a:cubicBezTo>
                  <a:close/>
                </a:path>
              </a:pathLst>
            </a:custGeom>
            <a:solidFill>
              <a:srgbClr val="9A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 name="Freeform 95">
              <a:extLst>
                <a:ext uri="{FF2B5EF4-FFF2-40B4-BE49-F238E27FC236}">
                  <a16:creationId xmlns:a16="http://schemas.microsoft.com/office/drawing/2014/main" id="{E5627EB0-FEB8-4A23-82C2-75EA7F357F00}"/>
                </a:ext>
              </a:extLst>
            </p:cNvPr>
            <p:cNvSpPr>
              <a:spLocks/>
            </p:cNvSpPr>
            <p:nvPr/>
          </p:nvSpPr>
          <p:spPr bwMode="auto">
            <a:xfrm>
              <a:off x="3599" y="3356"/>
              <a:ext cx="114" cy="47"/>
            </a:xfrm>
            <a:custGeom>
              <a:avLst/>
              <a:gdLst>
                <a:gd name="T0" fmla="*/ 0 w 48"/>
                <a:gd name="T1" fmla="*/ 0 h 20"/>
                <a:gd name="T2" fmla="*/ 0 w 48"/>
                <a:gd name="T3" fmla="*/ 115 h 20"/>
                <a:gd name="T4" fmla="*/ 321 w 48"/>
                <a:gd name="T5" fmla="*/ 259 h 20"/>
                <a:gd name="T6" fmla="*/ 644 w 48"/>
                <a:gd name="T7" fmla="*/ 115 h 20"/>
                <a:gd name="T8" fmla="*/ 644 w 48"/>
                <a:gd name="T9" fmla="*/ 0 h 20"/>
                <a:gd name="T10" fmla="*/ 0 w 4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20">
                  <a:moveTo>
                    <a:pt x="0" y="0"/>
                  </a:moveTo>
                  <a:cubicBezTo>
                    <a:pt x="0" y="9"/>
                    <a:pt x="0" y="9"/>
                    <a:pt x="0" y="9"/>
                  </a:cubicBezTo>
                  <a:cubicBezTo>
                    <a:pt x="0" y="15"/>
                    <a:pt x="11" y="20"/>
                    <a:pt x="24" y="20"/>
                  </a:cubicBezTo>
                  <a:cubicBezTo>
                    <a:pt x="37" y="20"/>
                    <a:pt x="48" y="15"/>
                    <a:pt x="48" y="9"/>
                  </a:cubicBezTo>
                  <a:cubicBezTo>
                    <a:pt x="48" y="0"/>
                    <a:pt x="48" y="0"/>
                    <a:pt x="48" y="0"/>
                  </a:cubicBezTo>
                  <a:lnTo>
                    <a:pt x="0" y="0"/>
                  </a:lnTo>
                  <a:close/>
                </a:path>
              </a:pathLst>
            </a:custGeom>
            <a:solidFill>
              <a:srgbClr val="3B3E3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 name="Freeform 96">
              <a:extLst>
                <a:ext uri="{FF2B5EF4-FFF2-40B4-BE49-F238E27FC236}">
                  <a16:creationId xmlns:a16="http://schemas.microsoft.com/office/drawing/2014/main" id="{7F5E3667-42F9-41E6-933C-9D93001D3019}"/>
                </a:ext>
              </a:extLst>
            </p:cNvPr>
            <p:cNvSpPr>
              <a:spLocks/>
            </p:cNvSpPr>
            <p:nvPr/>
          </p:nvSpPr>
          <p:spPr bwMode="auto">
            <a:xfrm>
              <a:off x="4766" y="3356"/>
              <a:ext cx="113" cy="47"/>
            </a:xfrm>
            <a:custGeom>
              <a:avLst/>
              <a:gdLst>
                <a:gd name="T0" fmla="*/ 0 w 48"/>
                <a:gd name="T1" fmla="*/ 0 h 20"/>
                <a:gd name="T2" fmla="*/ 0 w 48"/>
                <a:gd name="T3" fmla="*/ 115 h 20"/>
                <a:gd name="T4" fmla="*/ 315 w 48"/>
                <a:gd name="T5" fmla="*/ 259 h 20"/>
                <a:gd name="T6" fmla="*/ 626 w 48"/>
                <a:gd name="T7" fmla="*/ 115 h 20"/>
                <a:gd name="T8" fmla="*/ 626 w 48"/>
                <a:gd name="T9" fmla="*/ 0 h 20"/>
                <a:gd name="T10" fmla="*/ 0 w 4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20">
                  <a:moveTo>
                    <a:pt x="0" y="0"/>
                  </a:moveTo>
                  <a:cubicBezTo>
                    <a:pt x="0" y="9"/>
                    <a:pt x="0" y="9"/>
                    <a:pt x="0" y="9"/>
                  </a:cubicBezTo>
                  <a:cubicBezTo>
                    <a:pt x="0" y="15"/>
                    <a:pt x="11" y="20"/>
                    <a:pt x="24" y="20"/>
                  </a:cubicBezTo>
                  <a:cubicBezTo>
                    <a:pt x="37" y="20"/>
                    <a:pt x="48" y="15"/>
                    <a:pt x="48" y="9"/>
                  </a:cubicBezTo>
                  <a:cubicBezTo>
                    <a:pt x="48" y="0"/>
                    <a:pt x="48" y="0"/>
                    <a:pt x="48" y="0"/>
                  </a:cubicBezTo>
                  <a:lnTo>
                    <a:pt x="0" y="0"/>
                  </a:lnTo>
                  <a:close/>
                </a:path>
              </a:pathLst>
            </a:custGeom>
            <a:solidFill>
              <a:srgbClr val="3B3E3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3" name="Freeform 97">
              <a:extLst>
                <a:ext uri="{FF2B5EF4-FFF2-40B4-BE49-F238E27FC236}">
                  <a16:creationId xmlns:a16="http://schemas.microsoft.com/office/drawing/2014/main" id="{6673826D-C3EF-4B52-9C6E-829350835FF2}"/>
                </a:ext>
              </a:extLst>
            </p:cNvPr>
            <p:cNvSpPr>
              <a:spLocks/>
            </p:cNvSpPr>
            <p:nvPr/>
          </p:nvSpPr>
          <p:spPr bwMode="auto">
            <a:xfrm>
              <a:off x="3852" y="2668"/>
              <a:ext cx="774" cy="149"/>
            </a:xfrm>
            <a:custGeom>
              <a:avLst/>
              <a:gdLst>
                <a:gd name="T0" fmla="*/ 0 w 327"/>
                <a:gd name="T1" fmla="*/ 0 h 63"/>
                <a:gd name="T2" fmla="*/ 2173 w 327"/>
                <a:gd name="T3" fmla="*/ 676 h 63"/>
                <a:gd name="T4" fmla="*/ 4336 w 327"/>
                <a:gd name="T5" fmla="*/ 0 h 63"/>
                <a:gd name="T6" fmla="*/ 4336 w 327"/>
                <a:gd name="T7" fmla="*/ 156 h 63"/>
                <a:gd name="T8" fmla="*/ 2173 w 327"/>
                <a:gd name="T9" fmla="*/ 833 h 63"/>
                <a:gd name="T10" fmla="*/ 0 w 327"/>
                <a:gd name="T11" fmla="*/ 156 h 63"/>
                <a:gd name="T12" fmla="*/ 0 w 327"/>
                <a:gd name="T13" fmla="*/ 0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7" h="63">
                  <a:moveTo>
                    <a:pt x="0" y="0"/>
                  </a:moveTo>
                  <a:cubicBezTo>
                    <a:pt x="0" y="28"/>
                    <a:pt x="73" y="51"/>
                    <a:pt x="164" y="51"/>
                  </a:cubicBezTo>
                  <a:cubicBezTo>
                    <a:pt x="254" y="51"/>
                    <a:pt x="327" y="28"/>
                    <a:pt x="327" y="0"/>
                  </a:cubicBezTo>
                  <a:cubicBezTo>
                    <a:pt x="327" y="12"/>
                    <a:pt x="327" y="12"/>
                    <a:pt x="327" y="12"/>
                  </a:cubicBezTo>
                  <a:cubicBezTo>
                    <a:pt x="327" y="40"/>
                    <a:pt x="254" y="63"/>
                    <a:pt x="164" y="63"/>
                  </a:cubicBezTo>
                  <a:cubicBezTo>
                    <a:pt x="73" y="63"/>
                    <a:pt x="0" y="40"/>
                    <a:pt x="0" y="12"/>
                  </a:cubicBezTo>
                  <a:lnTo>
                    <a:pt x="0" y="0"/>
                  </a:ln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4" name="Freeform 98">
              <a:extLst>
                <a:ext uri="{FF2B5EF4-FFF2-40B4-BE49-F238E27FC236}">
                  <a16:creationId xmlns:a16="http://schemas.microsoft.com/office/drawing/2014/main" id="{1E69F813-5B62-49BE-8270-D920C51CECE0}"/>
                </a:ext>
              </a:extLst>
            </p:cNvPr>
            <p:cNvSpPr>
              <a:spLocks/>
            </p:cNvSpPr>
            <p:nvPr/>
          </p:nvSpPr>
          <p:spPr bwMode="auto">
            <a:xfrm>
              <a:off x="3895" y="1743"/>
              <a:ext cx="693" cy="354"/>
            </a:xfrm>
            <a:custGeom>
              <a:avLst/>
              <a:gdLst>
                <a:gd name="T0" fmla="*/ 1947 w 293"/>
                <a:gd name="T1" fmla="*/ 106 h 150"/>
                <a:gd name="T2" fmla="*/ 3877 w 293"/>
                <a:gd name="T3" fmla="*/ 1971 h 150"/>
                <a:gd name="T4" fmla="*/ 3877 w 293"/>
                <a:gd name="T5" fmla="*/ 1921 h 150"/>
                <a:gd name="T6" fmla="*/ 1947 w 293"/>
                <a:gd name="T7" fmla="*/ 0 h 150"/>
                <a:gd name="T8" fmla="*/ 0 w 293"/>
                <a:gd name="T9" fmla="*/ 1921 h 150"/>
                <a:gd name="T10" fmla="*/ 0 w 293"/>
                <a:gd name="T11" fmla="*/ 1971 h 150"/>
                <a:gd name="T12" fmla="*/ 1947 w 293"/>
                <a:gd name="T13" fmla="*/ 10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3" h="150">
                  <a:moveTo>
                    <a:pt x="147" y="8"/>
                  </a:moveTo>
                  <a:cubicBezTo>
                    <a:pt x="226" y="8"/>
                    <a:pt x="291" y="72"/>
                    <a:pt x="293" y="150"/>
                  </a:cubicBezTo>
                  <a:cubicBezTo>
                    <a:pt x="293" y="149"/>
                    <a:pt x="293" y="147"/>
                    <a:pt x="293" y="146"/>
                  </a:cubicBezTo>
                  <a:cubicBezTo>
                    <a:pt x="293" y="65"/>
                    <a:pt x="228" y="0"/>
                    <a:pt x="147" y="0"/>
                  </a:cubicBezTo>
                  <a:cubicBezTo>
                    <a:pt x="66" y="0"/>
                    <a:pt x="0" y="65"/>
                    <a:pt x="0" y="146"/>
                  </a:cubicBezTo>
                  <a:cubicBezTo>
                    <a:pt x="0" y="147"/>
                    <a:pt x="0" y="149"/>
                    <a:pt x="0" y="150"/>
                  </a:cubicBezTo>
                  <a:cubicBezTo>
                    <a:pt x="3" y="72"/>
                    <a:pt x="67" y="8"/>
                    <a:pt x="147" y="8"/>
                  </a:cubicBez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 name="Freeform 99">
              <a:extLst>
                <a:ext uri="{FF2B5EF4-FFF2-40B4-BE49-F238E27FC236}">
                  <a16:creationId xmlns:a16="http://schemas.microsoft.com/office/drawing/2014/main" id="{F40ED637-262C-405B-AD99-7945FF50BFE8}"/>
                </a:ext>
              </a:extLst>
            </p:cNvPr>
            <p:cNvSpPr>
              <a:spLocks noEditPoints="1"/>
            </p:cNvSpPr>
            <p:nvPr/>
          </p:nvSpPr>
          <p:spPr bwMode="auto">
            <a:xfrm>
              <a:off x="3895" y="1743"/>
              <a:ext cx="693" cy="690"/>
            </a:xfrm>
            <a:custGeom>
              <a:avLst/>
              <a:gdLst>
                <a:gd name="T0" fmla="*/ 1947 w 293"/>
                <a:gd name="T1" fmla="*/ 0 h 292"/>
                <a:gd name="T2" fmla="*/ 0 w 293"/>
                <a:gd name="T3" fmla="*/ 1926 h 292"/>
                <a:gd name="T4" fmla="*/ 1947 w 293"/>
                <a:gd name="T5" fmla="*/ 3852 h 292"/>
                <a:gd name="T6" fmla="*/ 3877 w 293"/>
                <a:gd name="T7" fmla="*/ 1926 h 292"/>
                <a:gd name="T8" fmla="*/ 1947 w 293"/>
                <a:gd name="T9" fmla="*/ 0 h 292"/>
                <a:gd name="T10" fmla="*/ 1947 w 293"/>
                <a:gd name="T11" fmla="*/ 2150 h 292"/>
                <a:gd name="T12" fmla="*/ 1705 w 293"/>
                <a:gd name="T13" fmla="*/ 1926 h 292"/>
                <a:gd name="T14" fmla="*/ 1947 w 293"/>
                <a:gd name="T15" fmla="*/ 1704 h 292"/>
                <a:gd name="T16" fmla="*/ 2171 w 293"/>
                <a:gd name="T17" fmla="*/ 1926 h 292"/>
                <a:gd name="T18" fmla="*/ 1947 w 293"/>
                <a:gd name="T19" fmla="*/ 2150 h 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3" h="292">
                  <a:moveTo>
                    <a:pt x="147" y="0"/>
                  </a:moveTo>
                  <a:cubicBezTo>
                    <a:pt x="66" y="0"/>
                    <a:pt x="0" y="65"/>
                    <a:pt x="0" y="146"/>
                  </a:cubicBezTo>
                  <a:cubicBezTo>
                    <a:pt x="0" y="227"/>
                    <a:pt x="66" y="292"/>
                    <a:pt x="147" y="292"/>
                  </a:cubicBezTo>
                  <a:cubicBezTo>
                    <a:pt x="228" y="292"/>
                    <a:pt x="293" y="227"/>
                    <a:pt x="293" y="146"/>
                  </a:cubicBezTo>
                  <a:cubicBezTo>
                    <a:pt x="293" y="65"/>
                    <a:pt x="228" y="0"/>
                    <a:pt x="147" y="0"/>
                  </a:cubicBezTo>
                  <a:close/>
                  <a:moveTo>
                    <a:pt x="147" y="163"/>
                  </a:moveTo>
                  <a:cubicBezTo>
                    <a:pt x="137" y="163"/>
                    <a:pt x="129" y="156"/>
                    <a:pt x="129" y="146"/>
                  </a:cubicBezTo>
                  <a:cubicBezTo>
                    <a:pt x="129" y="136"/>
                    <a:pt x="137" y="129"/>
                    <a:pt x="147" y="129"/>
                  </a:cubicBezTo>
                  <a:cubicBezTo>
                    <a:pt x="156" y="129"/>
                    <a:pt x="164" y="136"/>
                    <a:pt x="164" y="146"/>
                  </a:cubicBezTo>
                  <a:cubicBezTo>
                    <a:pt x="164" y="156"/>
                    <a:pt x="156" y="163"/>
                    <a:pt x="147" y="163"/>
                  </a:cubicBezTo>
                  <a:close/>
                </a:path>
              </a:pathLst>
            </a:custGeom>
            <a:solidFill>
              <a:srgbClr val="C3D7D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 name="Freeform 100">
              <a:extLst>
                <a:ext uri="{FF2B5EF4-FFF2-40B4-BE49-F238E27FC236}">
                  <a16:creationId xmlns:a16="http://schemas.microsoft.com/office/drawing/2014/main" id="{E7E43465-8620-45FC-8E8C-C01049DFF0DB}"/>
                </a:ext>
              </a:extLst>
            </p:cNvPr>
            <p:cNvSpPr>
              <a:spLocks/>
            </p:cNvSpPr>
            <p:nvPr/>
          </p:nvSpPr>
          <p:spPr bwMode="auto">
            <a:xfrm>
              <a:off x="3985" y="1875"/>
              <a:ext cx="582" cy="539"/>
            </a:xfrm>
            <a:custGeom>
              <a:avLst/>
              <a:gdLst>
                <a:gd name="T0" fmla="*/ 2794 w 246"/>
                <a:gd name="T1" fmla="*/ 0 h 228"/>
                <a:gd name="T2" fmla="*/ 3151 w 246"/>
                <a:gd name="T3" fmla="*/ 1085 h 228"/>
                <a:gd name="T4" fmla="*/ 1337 w 246"/>
                <a:gd name="T5" fmla="*/ 2877 h 228"/>
                <a:gd name="T6" fmla="*/ 0 w 246"/>
                <a:gd name="T7" fmla="*/ 2286 h 228"/>
                <a:gd name="T8" fmla="*/ 1455 w 246"/>
                <a:gd name="T9" fmla="*/ 3012 h 228"/>
                <a:gd name="T10" fmla="*/ 3258 w 246"/>
                <a:gd name="T11" fmla="*/ 1213 h 228"/>
                <a:gd name="T12" fmla="*/ 2794 w 246"/>
                <a:gd name="T13" fmla="*/ 0 h 2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6" h="228">
                  <a:moveTo>
                    <a:pt x="211" y="0"/>
                  </a:moveTo>
                  <a:cubicBezTo>
                    <a:pt x="228" y="23"/>
                    <a:pt x="238" y="51"/>
                    <a:pt x="238" y="82"/>
                  </a:cubicBezTo>
                  <a:cubicBezTo>
                    <a:pt x="238" y="157"/>
                    <a:pt x="177" y="218"/>
                    <a:pt x="101" y="218"/>
                  </a:cubicBezTo>
                  <a:cubicBezTo>
                    <a:pt x="61" y="218"/>
                    <a:pt x="25" y="201"/>
                    <a:pt x="0" y="173"/>
                  </a:cubicBezTo>
                  <a:cubicBezTo>
                    <a:pt x="25" y="207"/>
                    <a:pt x="65" y="228"/>
                    <a:pt x="110" y="228"/>
                  </a:cubicBezTo>
                  <a:cubicBezTo>
                    <a:pt x="185" y="228"/>
                    <a:pt x="246" y="167"/>
                    <a:pt x="246" y="92"/>
                  </a:cubicBezTo>
                  <a:cubicBezTo>
                    <a:pt x="246" y="56"/>
                    <a:pt x="233" y="24"/>
                    <a:pt x="211" y="0"/>
                  </a:cubicBezTo>
                  <a:close/>
                </a:path>
              </a:pathLst>
            </a:custGeom>
            <a:solidFill>
              <a:srgbClr val="E3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7" name="Freeform 101">
              <a:extLst>
                <a:ext uri="{FF2B5EF4-FFF2-40B4-BE49-F238E27FC236}">
                  <a16:creationId xmlns:a16="http://schemas.microsoft.com/office/drawing/2014/main" id="{EA153EF1-6DCD-488E-9757-ED817637BA45}"/>
                </a:ext>
              </a:extLst>
            </p:cNvPr>
            <p:cNvSpPr>
              <a:spLocks/>
            </p:cNvSpPr>
            <p:nvPr/>
          </p:nvSpPr>
          <p:spPr bwMode="auto">
            <a:xfrm>
              <a:off x="4200" y="2048"/>
              <a:ext cx="83" cy="45"/>
            </a:xfrm>
            <a:custGeom>
              <a:avLst/>
              <a:gdLst>
                <a:gd name="T0" fmla="*/ 242 w 35"/>
                <a:gd name="T1" fmla="*/ 40 h 19"/>
                <a:gd name="T2" fmla="*/ 467 w 35"/>
                <a:gd name="T3" fmla="*/ 253 h 19"/>
                <a:gd name="T4" fmla="*/ 467 w 35"/>
                <a:gd name="T5" fmla="*/ 225 h 19"/>
                <a:gd name="T6" fmla="*/ 242 w 35"/>
                <a:gd name="T7" fmla="*/ 0 h 19"/>
                <a:gd name="T8" fmla="*/ 0 w 35"/>
                <a:gd name="T9" fmla="*/ 225 h 19"/>
                <a:gd name="T10" fmla="*/ 0 w 35"/>
                <a:gd name="T11" fmla="*/ 253 h 19"/>
                <a:gd name="T12" fmla="*/ 242 w 35"/>
                <a:gd name="T13" fmla="*/ 4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9">
                  <a:moveTo>
                    <a:pt x="18" y="3"/>
                  </a:moveTo>
                  <a:cubicBezTo>
                    <a:pt x="27" y="3"/>
                    <a:pt x="34" y="10"/>
                    <a:pt x="35" y="19"/>
                  </a:cubicBezTo>
                  <a:cubicBezTo>
                    <a:pt x="35" y="18"/>
                    <a:pt x="35" y="18"/>
                    <a:pt x="35" y="17"/>
                  </a:cubicBezTo>
                  <a:cubicBezTo>
                    <a:pt x="35" y="7"/>
                    <a:pt x="27" y="0"/>
                    <a:pt x="18" y="0"/>
                  </a:cubicBezTo>
                  <a:cubicBezTo>
                    <a:pt x="8" y="0"/>
                    <a:pt x="0" y="7"/>
                    <a:pt x="0" y="17"/>
                  </a:cubicBezTo>
                  <a:cubicBezTo>
                    <a:pt x="0" y="18"/>
                    <a:pt x="0" y="18"/>
                    <a:pt x="0" y="19"/>
                  </a:cubicBezTo>
                  <a:cubicBezTo>
                    <a:pt x="1" y="10"/>
                    <a:pt x="9" y="3"/>
                    <a:pt x="18" y="3"/>
                  </a:cubicBezTo>
                  <a:close/>
                </a:path>
              </a:pathLst>
            </a:custGeom>
            <a:solidFill>
              <a:srgbClr val="618E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 name="Oval 102">
              <a:extLst>
                <a:ext uri="{FF2B5EF4-FFF2-40B4-BE49-F238E27FC236}">
                  <a16:creationId xmlns:a16="http://schemas.microsoft.com/office/drawing/2014/main" id="{BC8CD121-175A-47C5-940C-272D45FAD37A}"/>
                </a:ext>
              </a:extLst>
            </p:cNvPr>
            <p:cNvSpPr>
              <a:spLocks noChangeArrowheads="1"/>
            </p:cNvSpPr>
            <p:nvPr/>
          </p:nvSpPr>
          <p:spPr bwMode="auto">
            <a:xfrm>
              <a:off x="3897" y="3082"/>
              <a:ext cx="107" cy="106"/>
            </a:xfrm>
            <a:prstGeom prst="ellipse">
              <a:avLst/>
            </a:prstGeom>
            <a:solidFill>
              <a:srgbClr val="484D4E"/>
            </a:solidFill>
            <a:ln w="28575">
              <a:solidFill>
                <a:srgbClr val="484D4E"/>
              </a:solidFill>
              <a:miter lim="800000"/>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19" name="Oval 103">
              <a:extLst>
                <a:ext uri="{FF2B5EF4-FFF2-40B4-BE49-F238E27FC236}">
                  <a16:creationId xmlns:a16="http://schemas.microsoft.com/office/drawing/2014/main" id="{1384B178-7DAC-4194-B84A-BA94E999D681}"/>
                </a:ext>
              </a:extLst>
            </p:cNvPr>
            <p:cNvSpPr>
              <a:spLocks noChangeArrowheads="1"/>
            </p:cNvSpPr>
            <p:nvPr/>
          </p:nvSpPr>
          <p:spPr bwMode="auto">
            <a:xfrm>
              <a:off x="4475" y="3082"/>
              <a:ext cx="104" cy="106"/>
            </a:xfrm>
            <a:prstGeom prst="ellipse">
              <a:avLst/>
            </a:prstGeom>
            <a:solidFill>
              <a:srgbClr val="484D4E"/>
            </a:solidFill>
            <a:ln w="28575">
              <a:solidFill>
                <a:srgbClr val="484D4E"/>
              </a:solidFill>
              <a:miter lim="800000"/>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20" name="Oval 104">
              <a:extLst>
                <a:ext uri="{FF2B5EF4-FFF2-40B4-BE49-F238E27FC236}">
                  <a16:creationId xmlns:a16="http://schemas.microsoft.com/office/drawing/2014/main" id="{68C8E0F4-CEDC-4EF1-99E6-2CF9A22E1992}"/>
                </a:ext>
              </a:extLst>
            </p:cNvPr>
            <p:cNvSpPr>
              <a:spLocks noChangeArrowheads="1"/>
            </p:cNvSpPr>
            <p:nvPr/>
          </p:nvSpPr>
          <p:spPr bwMode="auto">
            <a:xfrm>
              <a:off x="3897" y="3082"/>
              <a:ext cx="107" cy="10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21" name="Oval 105">
              <a:extLst>
                <a:ext uri="{FF2B5EF4-FFF2-40B4-BE49-F238E27FC236}">
                  <a16:creationId xmlns:a16="http://schemas.microsoft.com/office/drawing/2014/main" id="{74F69FAF-E0C0-45BC-AC59-10B11604F760}"/>
                </a:ext>
              </a:extLst>
            </p:cNvPr>
            <p:cNvSpPr>
              <a:spLocks noChangeArrowheads="1"/>
            </p:cNvSpPr>
            <p:nvPr/>
          </p:nvSpPr>
          <p:spPr bwMode="auto">
            <a:xfrm>
              <a:off x="4099" y="3108"/>
              <a:ext cx="47" cy="49"/>
            </a:xfrm>
            <a:prstGeom prst="ellipse">
              <a:avLst/>
            </a:prstGeom>
            <a:solidFill>
              <a:srgbClr val="484D4E"/>
            </a:solidFill>
            <a:ln w="28575" cap="rnd">
              <a:solidFill>
                <a:srgbClr val="484D4E"/>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22" name="Oval 106">
              <a:extLst>
                <a:ext uri="{FF2B5EF4-FFF2-40B4-BE49-F238E27FC236}">
                  <a16:creationId xmlns:a16="http://schemas.microsoft.com/office/drawing/2014/main" id="{DA804EDE-6D8A-4006-BD61-80C5CF994217}"/>
                </a:ext>
              </a:extLst>
            </p:cNvPr>
            <p:cNvSpPr>
              <a:spLocks noChangeArrowheads="1"/>
            </p:cNvSpPr>
            <p:nvPr/>
          </p:nvSpPr>
          <p:spPr bwMode="auto">
            <a:xfrm>
              <a:off x="4129" y="3178"/>
              <a:ext cx="50" cy="50"/>
            </a:xfrm>
            <a:prstGeom prst="ellipse">
              <a:avLst/>
            </a:prstGeom>
            <a:solidFill>
              <a:srgbClr val="484D4E"/>
            </a:solidFill>
            <a:ln w="28575" cap="rnd">
              <a:solidFill>
                <a:srgbClr val="484D4E"/>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23" name="Oval 107">
              <a:extLst>
                <a:ext uri="{FF2B5EF4-FFF2-40B4-BE49-F238E27FC236}">
                  <a16:creationId xmlns:a16="http://schemas.microsoft.com/office/drawing/2014/main" id="{63C7D68D-6F72-4522-9B02-9E237BA8EEA1}"/>
                </a:ext>
              </a:extLst>
            </p:cNvPr>
            <p:cNvSpPr>
              <a:spLocks noChangeArrowheads="1"/>
            </p:cNvSpPr>
            <p:nvPr/>
          </p:nvSpPr>
          <p:spPr bwMode="auto">
            <a:xfrm>
              <a:off x="4215" y="3178"/>
              <a:ext cx="49" cy="50"/>
            </a:xfrm>
            <a:prstGeom prst="ellipse">
              <a:avLst/>
            </a:prstGeom>
            <a:solidFill>
              <a:srgbClr val="484D4E"/>
            </a:solidFill>
            <a:ln w="28575" cap="rnd">
              <a:solidFill>
                <a:srgbClr val="484D4E"/>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24" name="Oval 108">
              <a:extLst>
                <a:ext uri="{FF2B5EF4-FFF2-40B4-BE49-F238E27FC236}">
                  <a16:creationId xmlns:a16="http://schemas.microsoft.com/office/drawing/2014/main" id="{0EBC73BE-0345-4F4F-896D-4988D0496F58}"/>
                </a:ext>
              </a:extLst>
            </p:cNvPr>
            <p:cNvSpPr>
              <a:spLocks noChangeArrowheads="1"/>
            </p:cNvSpPr>
            <p:nvPr/>
          </p:nvSpPr>
          <p:spPr bwMode="auto">
            <a:xfrm>
              <a:off x="4330" y="3108"/>
              <a:ext cx="50" cy="49"/>
            </a:xfrm>
            <a:prstGeom prst="ellipse">
              <a:avLst/>
            </a:prstGeom>
            <a:solidFill>
              <a:srgbClr val="484D4E"/>
            </a:solidFill>
            <a:ln w="28575" cap="rnd">
              <a:solidFill>
                <a:srgbClr val="484D4E"/>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25" name="Oval 109">
              <a:extLst>
                <a:ext uri="{FF2B5EF4-FFF2-40B4-BE49-F238E27FC236}">
                  <a16:creationId xmlns:a16="http://schemas.microsoft.com/office/drawing/2014/main" id="{C692AF5D-B170-454B-BC5C-80C7C56800D7}"/>
                </a:ext>
              </a:extLst>
            </p:cNvPr>
            <p:cNvSpPr>
              <a:spLocks noChangeArrowheads="1"/>
            </p:cNvSpPr>
            <p:nvPr/>
          </p:nvSpPr>
          <p:spPr bwMode="auto">
            <a:xfrm>
              <a:off x="4300" y="3178"/>
              <a:ext cx="49" cy="50"/>
            </a:xfrm>
            <a:prstGeom prst="ellipse">
              <a:avLst/>
            </a:prstGeom>
            <a:solidFill>
              <a:srgbClr val="484D4E"/>
            </a:solidFill>
            <a:ln w="28575" cap="rnd">
              <a:solidFill>
                <a:srgbClr val="484D4E"/>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26" name="Oval 110">
              <a:extLst>
                <a:ext uri="{FF2B5EF4-FFF2-40B4-BE49-F238E27FC236}">
                  <a16:creationId xmlns:a16="http://schemas.microsoft.com/office/drawing/2014/main" id="{81489ACD-3652-4E7A-A862-EDD18133D145}"/>
                </a:ext>
              </a:extLst>
            </p:cNvPr>
            <p:cNvSpPr>
              <a:spLocks noChangeArrowheads="1"/>
            </p:cNvSpPr>
            <p:nvPr/>
          </p:nvSpPr>
          <p:spPr bwMode="auto">
            <a:xfrm>
              <a:off x="4099" y="3108"/>
              <a:ext cx="47" cy="4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27" name="Oval 111">
              <a:extLst>
                <a:ext uri="{FF2B5EF4-FFF2-40B4-BE49-F238E27FC236}">
                  <a16:creationId xmlns:a16="http://schemas.microsoft.com/office/drawing/2014/main" id="{4F308C4D-F01E-4F04-9B2A-2C0E7F19DD0A}"/>
                </a:ext>
              </a:extLst>
            </p:cNvPr>
            <p:cNvSpPr>
              <a:spLocks noChangeArrowheads="1"/>
            </p:cNvSpPr>
            <p:nvPr/>
          </p:nvSpPr>
          <p:spPr bwMode="auto">
            <a:xfrm>
              <a:off x="4129" y="3178"/>
              <a:ext cx="50" cy="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28" name="Oval 112">
              <a:extLst>
                <a:ext uri="{FF2B5EF4-FFF2-40B4-BE49-F238E27FC236}">
                  <a16:creationId xmlns:a16="http://schemas.microsoft.com/office/drawing/2014/main" id="{1FF9BDD5-2482-466A-87BF-8A146ACD289B}"/>
                </a:ext>
              </a:extLst>
            </p:cNvPr>
            <p:cNvSpPr>
              <a:spLocks noChangeArrowheads="1"/>
            </p:cNvSpPr>
            <p:nvPr/>
          </p:nvSpPr>
          <p:spPr bwMode="auto">
            <a:xfrm>
              <a:off x="4215" y="3178"/>
              <a:ext cx="49" cy="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29" name="Oval 113">
              <a:extLst>
                <a:ext uri="{FF2B5EF4-FFF2-40B4-BE49-F238E27FC236}">
                  <a16:creationId xmlns:a16="http://schemas.microsoft.com/office/drawing/2014/main" id="{E4F15A2D-9607-48D0-BA6E-F67BC0E26C86}"/>
                </a:ext>
              </a:extLst>
            </p:cNvPr>
            <p:cNvSpPr>
              <a:spLocks noChangeArrowheads="1"/>
            </p:cNvSpPr>
            <p:nvPr/>
          </p:nvSpPr>
          <p:spPr bwMode="auto">
            <a:xfrm>
              <a:off x="4475" y="3082"/>
              <a:ext cx="104" cy="10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30" name="Freeform 114">
              <a:extLst>
                <a:ext uri="{FF2B5EF4-FFF2-40B4-BE49-F238E27FC236}">
                  <a16:creationId xmlns:a16="http://schemas.microsoft.com/office/drawing/2014/main" id="{88B9559C-4C29-4DB3-B2AE-398FE97DC5C0}"/>
                </a:ext>
              </a:extLst>
            </p:cNvPr>
            <p:cNvSpPr>
              <a:spLocks/>
            </p:cNvSpPr>
            <p:nvPr/>
          </p:nvSpPr>
          <p:spPr bwMode="auto">
            <a:xfrm>
              <a:off x="4524" y="3134"/>
              <a:ext cx="83" cy="85"/>
            </a:xfrm>
            <a:custGeom>
              <a:avLst/>
              <a:gdLst>
                <a:gd name="T0" fmla="*/ 0 w 35"/>
                <a:gd name="T1" fmla="*/ 397 h 36"/>
                <a:gd name="T2" fmla="*/ 398 w 35"/>
                <a:gd name="T3" fmla="*/ 0 h 36"/>
                <a:gd name="T4" fmla="*/ 0 w 35"/>
                <a:gd name="T5" fmla="*/ 397 h 36"/>
                <a:gd name="T6" fmla="*/ 0 60000 65536"/>
                <a:gd name="T7" fmla="*/ 0 60000 65536"/>
                <a:gd name="T8" fmla="*/ 0 60000 65536"/>
              </a:gdLst>
              <a:ahLst/>
              <a:cxnLst>
                <a:cxn ang="T6">
                  <a:pos x="T0" y="T1"/>
                </a:cxn>
                <a:cxn ang="T7">
                  <a:pos x="T2" y="T3"/>
                </a:cxn>
                <a:cxn ang="T8">
                  <a:pos x="T4" y="T5"/>
                </a:cxn>
              </a:cxnLst>
              <a:rect l="0" t="0" r="r" b="b"/>
              <a:pathLst>
                <a:path w="35" h="36">
                  <a:moveTo>
                    <a:pt x="0" y="30"/>
                  </a:moveTo>
                  <a:cubicBezTo>
                    <a:pt x="19" y="30"/>
                    <a:pt x="30" y="20"/>
                    <a:pt x="30" y="0"/>
                  </a:cubicBezTo>
                  <a:cubicBezTo>
                    <a:pt x="35" y="14"/>
                    <a:pt x="27" y="36"/>
                    <a:pt x="0"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 name="Freeform 115">
              <a:extLst>
                <a:ext uri="{FF2B5EF4-FFF2-40B4-BE49-F238E27FC236}">
                  <a16:creationId xmlns:a16="http://schemas.microsoft.com/office/drawing/2014/main" id="{FCC3EBAE-5736-4140-A1E2-F860ADE00067}"/>
                </a:ext>
              </a:extLst>
            </p:cNvPr>
            <p:cNvSpPr>
              <a:spLocks/>
            </p:cNvSpPr>
            <p:nvPr/>
          </p:nvSpPr>
          <p:spPr bwMode="auto">
            <a:xfrm>
              <a:off x="3947" y="3134"/>
              <a:ext cx="83" cy="85"/>
            </a:xfrm>
            <a:custGeom>
              <a:avLst/>
              <a:gdLst>
                <a:gd name="T0" fmla="*/ 0 w 35"/>
                <a:gd name="T1" fmla="*/ 397 h 36"/>
                <a:gd name="T2" fmla="*/ 398 w 35"/>
                <a:gd name="T3" fmla="*/ 0 h 36"/>
                <a:gd name="T4" fmla="*/ 0 w 35"/>
                <a:gd name="T5" fmla="*/ 397 h 36"/>
                <a:gd name="T6" fmla="*/ 0 60000 65536"/>
                <a:gd name="T7" fmla="*/ 0 60000 65536"/>
                <a:gd name="T8" fmla="*/ 0 60000 65536"/>
              </a:gdLst>
              <a:ahLst/>
              <a:cxnLst>
                <a:cxn ang="T6">
                  <a:pos x="T0" y="T1"/>
                </a:cxn>
                <a:cxn ang="T7">
                  <a:pos x="T2" y="T3"/>
                </a:cxn>
                <a:cxn ang="T8">
                  <a:pos x="T4" y="T5"/>
                </a:cxn>
              </a:cxnLst>
              <a:rect l="0" t="0" r="r" b="b"/>
              <a:pathLst>
                <a:path w="35" h="36">
                  <a:moveTo>
                    <a:pt x="0" y="30"/>
                  </a:moveTo>
                  <a:cubicBezTo>
                    <a:pt x="20" y="30"/>
                    <a:pt x="30" y="20"/>
                    <a:pt x="30" y="0"/>
                  </a:cubicBezTo>
                  <a:cubicBezTo>
                    <a:pt x="35" y="14"/>
                    <a:pt x="28" y="36"/>
                    <a:pt x="0"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 name="Freeform 116">
              <a:extLst>
                <a:ext uri="{FF2B5EF4-FFF2-40B4-BE49-F238E27FC236}">
                  <a16:creationId xmlns:a16="http://schemas.microsoft.com/office/drawing/2014/main" id="{591E2DD5-F163-4589-A69F-1BE9EFC0A97F}"/>
                </a:ext>
              </a:extLst>
            </p:cNvPr>
            <p:cNvSpPr>
              <a:spLocks/>
            </p:cNvSpPr>
            <p:nvPr/>
          </p:nvSpPr>
          <p:spPr bwMode="auto">
            <a:xfrm>
              <a:off x="4151" y="3202"/>
              <a:ext cx="49" cy="50"/>
            </a:xfrm>
            <a:custGeom>
              <a:avLst/>
              <a:gdLst>
                <a:gd name="T0" fmla="*/ 0 w 21"/>
                <a:gd name="T1" fmla="*/ 226 h 21"/>
                <a:gd name="T2" fmla="*/ 229 w 21"/>
                <a:gd name="T3" fmla="*/ 0 h 21"/>
                <a:gd name="T4" fmla="*/ 0 w 21"/>
                <a:gd name="T5" fmla="*/ 226 h 21"/>
                <a:gd name="T6" fmla="*/ 0 60000 65536"/>
                <a:gd name="T7" fmla="*/ 0 60000 65536"/>
                <a:gd name="T8" fmla="*/ 0 60000 65536"/>
              </a:gdLst>
              <a:ahLst/>
              <a:cxnLst>
                <a:cxn ang="T6">
                  <a:pos x="T0" y="T1"/>
                </a:cxn>
                <a:cxn ang="T7">
                  <a:pos x="T2" y="T3"/>
                </a:cxn>
                <a:cxn ang="T8">
                  <a:pos x="T4" y="T5"/>
                </a:cxn>
              </a:cxnLst>
              <a:rect l="0" t="0" r="r" b="b"/>
              <a:pathLst>
                <a:path w="21" h="21">
                  <a:moveTo>
                    <a:pt x="0" y="17"/>
                  </a:moveTo>
                  <a:cubicBezTo>
                    <a:pt x="12" y="17"/>
                    <a:pt x="18" y="11"/>
                    <a:pt x="18" y="0"/>
                  </a:cubicBezTo>
                  <a:cubicBezTo>
                    <a:pt x="21" y="8"/>
                    <a:pt x="17" y="21"/>
                    <a:pt x="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 name="Freeform 117">
              <a:extLst>
                <a:ext uri="{FF2B5EF4-FFF2-40B4-BE49-F238E27FC236}">
                  <a16:creationId xmlns:a16="http://schemas.microsoft.com/office/drawing/2014/main" id="{8E287816-1BFE-4F17-8CFD-9EE69A61BF08}"/>
                </a:ext>
              </a:extLst>
            </p:cNvPr>
            <p:cNvSpPr>
              <a:spLocks/>
            </p:cNvSpPr>
            <p:nvPr/>
          </p:nvSpPr>
          <p:spPr bwMode="auto">
            <a:xfrm>
              <a:off x="4238" y="3202"/>
              <a:ext cx="47" cy="50"/>
            </a:xfrm>
            <a:custGeom>
              <a:avLst/>
              <a:gdLst>
                <a:gd name="T0" fmla="*/ 0 w 20"/>
                <a:gd name="T1" fmla="*/ 226 h 21"/>
                <a:gd name="T2" fmla="*/ 221 w 20"/>
                <a:gd name="T3" fmla="*/ 0 h 21"/>
                <a:gd name="T4" fmla="*/ 0 w 20"/>
                <a:gd name="T5" fmla="*/ 226 h 21"/>
                <a:gd name="T6" fmla="*/ 0 60000 65536"/>
                <a:gd name="T7" fmla="*/ 0 60000 65536"/>
                <a:gd name="T8" fmla="*/ 0 60000 65536"/>
              </a:gdLst>
              <a:ahLst/>
              <a:cxnLst>
                <a:cxn ang="T6">
                  <a:pos x="T0" y="T1"/>
                </a:cxn>
                <a:cxn ang="T7">
                  <a:pos x="T2" y="T3"/>
                </a:cxn>
                <a:cxn ang="T8">
                  <a:pos x="T4" y="T5"/>
                </a:cxn>
              </a:cxnLst>
              <a:rect l="0" t="0" r="r" b="b"/>
              <a:pathLst>
                <a:path w="20" h="21">
                  <a:moveTo>
                    <a:pt x="0" y="17"/>
                  </a:moveTo>
                  <a:cubicBezTo>
                    <a:pt x="11" y="17"/>
                    <a:pt x="17" y="11"/>
                    <a:pt x="17" y="0"/>
                  </a:cubicBezTo>
                  <a:cubicBezTo>
                    <a:pt x="20" y="8"/>
                    <a:pt x="16" y="21"/>
                    <a:pt x="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 name="Freeform 118">
              <a:extLst>
                <a:ext uri="{FF2B5EF4-FFF2-40B4-BE49-F238E27FC236}">
                  <a16:creationId xmlns:a16="http://schemas.microsoft.com/office/drawing/2014/main" id="{E9946887-A7F2-49A8-A1C1-B06BE7267536}"/>
                </a:ext>
              </a:extLst>
            </p:cNvPr>
            <p:cNvSpPr>
              <a:spLocks/>
            </p:cNvSpPr>
            <p:nvPr/>
          </p:nvSpPr>
          <p:spPr bwMode="auto">
            <a:xfrm>
              <a:off x="4323" y="3202"/>
              <a:ext cx="50" cy="50"/>
            </a:xfrm>
            <a:custGeom>
              <a:avLst/>
              <a:gdLst>
                <a:gd name="T0" fmla="*/ 0 w 21"/>
                <a:gd name="T1" fmla="*/ 226 h 21"/>
                <a:gd name="T2" fmla="*/ 243 w 21"/>
                <a:gd name="T3" fmla="*/ 0 h 21"/>
                <a:gd name="T4" fmla="*/ 0 w 21"/>
                <a:gd name="T5" fmla="*/ 226 h 21"/>
                <a:gd name="T6" fmla="*/ 0 60000 65536"/>
                <a:gd name="T7" fmla="*/ 0 60000 65536"/>
                <a:gd name="T8" fmla="*/ 0 60000 65536"/>
              </a:gdLst>
              <a:ahLst/>
              <a:cxnLst>
                <a:cxn ang="T6">
                  <a:pos x="T0" y="T1"/>
                </a:cxn>
                <a:cxn ang="T7">
                  <a:pos x="T2" y="T3"/>
                </a:cxn>
                <a:cxn ang="T8">
                  <a:pos x="T4" y="T5"/>
                </a:cxn>
              </a:cxnLst>
              <a:rect l="0" t="0" r="r" b="b"/>
              <a:pathLst>
                <a:path w="21" h="21">
                  <a:moveTo>
                    <a:pt x="0" y="17"/>
                  </a:moveTo>
                  <a:cubicBezTo>
                    <a:pt x="11" y="17"/>
                    <a:pt x="18" y="11"/>
                    <a:pt x="18" y="0"/>
                  </a:cubicBezTo>
                  <a:cubicBezTo>
                    <a:pt x="21" y="8"/>
                    <a:pt x="16" y="21"/>
                    <a:pt x="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 name="Freeform 119">
              <a:extLst>
                <a:ext uri="{FF2B5EF4-FFF2-40B4-BE49-F238E27FC236}">
                  <a16:creationId xmlns:a16="http://schemas.microsoft.com/office/drawing/2014/main" id="{DF45D9BF-4996-40BB-B868-1D1ECB28E876}"/>
                </a:ext>
              </a:extLst>
            </p:cNvPr>
            <p:cNvSpPr>
              <a:spLocks/>
            </p:cNvSpPr>
            <p:nvPr/>
          </p:nvSpPr>
          <p:spPr bwMode="auto">
            <a:xfrm>
              <a:off x="4349" y="3129"/>
              <a:ext cx="48" cy="49"/>
            </a:xfrm>
            <a:custGeom>
              <a:avLst/>
              <a:gdLst>
                <a:gd name="T0" fmla="*/ 0 w 20"/>
                <a:gd name="T1" fmla="*/ 229 h 21"/>
                <a:gd name="T2" fmla="*/ 235 w 20"/>
                <a:gd name="T3" fmla="*/ 0 h 21"/>
                <a:gd name="T4" fmla="*/ 0 w 20"/>
                <a:gd name="T5" fmla="*/ 229 h 21"/>
                <a:gd name="T6" fmla="*/ 0 60000 65536"/>
                <a:gd name="T7" fmla="*/ 0 60000 65536"/>
                <a:gd name="T8" fmla="*/ 0 60000 65536"/>
              </a:gdLst>
              <a:ahLst/>
              <a:cxnLst>
                <a:cxn ang="T6">
                  <a:pos x="T0" y="T1"/>
                </a:cxn>
                <a:cxn ang="T7">
                  <a:pos x="T2" y="T3"/>
                </a:cxn>
                <a:cxn ang="T8">
                  <a:pos x="T4" y="T5"/>
                </a:cxn>
              </a:cxnLst>
              <a:rect l="0" t="0" r="r" b="b"/>
              <a:pathLst>
                <a:path w="20" h="21">
                  <a:moveTo>
                    <a:pt x="0" y="18"/>
                  </a:moveTo>
                  <a:cubicBezTo>
                    <a:pt x="11" y="18"/>
                    <a:pt x="17" y="11"/>
                    <a:pt x="17" y="0"/>
                  </a:cubicBezTo>
                  <a:cubicBezTo>
                    <a:pt x="20" y="8"/>
                    <a:pt x="16" y="21"/>
                    <a:pt x="0"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 name="Freeform 120">
              <a:extLst>
                <a:ext uri="{FF2B5EF4-FFF2-40B4-BE49-F238E27FC236}">
                  <a16:creationId xmlns:a16="http://schemas.microsoft.com/office/drawing/2014/main" id="{7D384427-50FC-4EF6-9941-1255BBC63BA6}"/>
                </a:ext>
              </a:extLst>
            </p:cNvPr>
            <p:cNvSpPr>
              <a:spLocks/>
            </p:cNvSpPr>
            <p:nvPr/>
          </p:nvSpPr>
          <p:spPr bwMode="auto">
            <a:xfrm>
              <a:off x="4115" y="3129"/>
              <a:ext cx="50" cy="49"/>
            </a:xfrm>
            <a:custGeom>
              <a:avLst/>
              <a:gdLst>
                <a:gd name="T0" fmla="*/ 0 w 21"/>
                <a:gd name="T1" fmla="*/ 229 h 21"/>
                <a:gd name="T2" fmla="*/ 243 w 21"/>
                <a:gd name="T3" fmla="*/ 0 h 21"/>
                <a:gd name="T4" fmla="*/ 0 w 21"/>
                <a:gd name="T5" fmla="*/ 229 h 21"/>
                <a:gd name="T6" fmla="*/ 0 60000 65536"/>
                <a:gd name="T7" fmla="*/ 0 60000 65536"/>
                <a:gd name="T8" fmla="*/ 0 60000 65536"/>
              </a:gdLst>
              <a:ahLst/>
              <a:cxnLst>
                <a:cxn ang="T6">
                  <a:pos x="T0" y="T1"/>
                </a:cxn>
                <a:cxn ang="T7">
                  <a:pos x="T2" y="T3"/>
                </a:cxn>
                <a:cxn ang="T8">
                  <a:pos x="T4" y="T5"/>
                </a:cxn>
              </a:cxnLst>
              <a:rect l="0" t="0" r="r" b="b"/>
              <a:pathLst>
                <a:path w="21" h="21">
                  <a:moveTo>
                    <a:pt x="0" y="18"/>
                  </a:moveTo>
                  <a:cubicBezTo>
                    <a:pt x="12" y="18"/>
                    <a:pt x="18" y="11"/>
                    <a:pt x="18" y="0"/>
                  </a:cubicBezTo>
                  <a:cubicBezTo>
                    <a:pt x="21" y="8"/>
                    <a:pt x="17" y="21"/>
                    <a:pt x="0"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 name="Freeform 121">
              <a:extLst>
                <a:ext uri="{FF2B5EF4-FFF2-40B4-BE49-F238E27FC236}">
                  <a16:creationId xmlns:a16="http://schemas.microsoft.com/office/drawing/2014/main" id="{50124BCC-BBF2-41DD-9BE1-E8F63F65F628}"/>
                </a:ext>
              </a:extLst>
            </p:cNvPr>
            <p:cNvSpPr>
              <a:spLocks/>
            </p:cNvSpPr>
            <p:nvPr/>
          </p:nvSpPr>
          <p:spPr bwMode="auto">
            <a:xfrm>
              <a:off x="4482" y="3091"/>
              <a:ext cx="69" cy="85"/>
            </a:xfrm>
            <a:custGeom>
              <a:avLst/>
              <a:gdLst>
                <a:gd name="T0" fmla="*/ 95 w 29"/>
                <a:gd name="T1" fmla="*/ 279 h 36"/>
                <a:gd name="T2" fmla="*/ 333 w 29"/>
                <a:gd name="T3" fmla="*/ 40 h 36"/>
                <a:gd name="T4" fmla="*/ 390 w 29"/>
                <a:gd name="T5" fmla="*/ 50 h 36"/>
                <a:gd name="T6" fmla="*/ 243 w 29"/>
                <a:gd name="T7" fmla="*/ 0 h 36"/>
                <a:gd name="T8" fmla="*/ 0 w 29"/>
                <a:gd name="T9" fmla="*/ 241 h 36"/>
                <a:gd name="T10" fmla="*/ 205 w 29"/>
                <a:gd name="T11" fmla="*/ 475 h 36"/>
                <a:gd name="T12" fmla="*/ 95 w 29"/>
                <a:gd name="T13" fmla="*/ 279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36">
                  <a:moveTo>
                    <a:pt x="7" y="21"/>
                  </a:moveTo>
                  <a:cubicBezTo>
                    <a:pt x="7" y="11"/>
                    <a:pt x="15" y="3"/>
                    <a:pt x="25" y="3"/>
                  </a:cubicBezTo>
                  <a:cubicBezTo>
                    <a:pt x="26" y="3"/>
                    <a:pt x="28" y="3"/>
                    <a:pt x="29" y="4"/>
                  </a:cubicBezTo>
                  <a:cubicBezTo>
                    <a:pt x="26" y="2"/>
                    <a:pt x="22" y="0"/>
                    <a:pt x="18" y="0"/>
                  </a:cubicBezTo>
                  <a:cubicBezTo>
                    <a:pt x="9" y="0"/>
                    <a:pt x="0" y="8"/>
                    <a:pt x="0" y="18"/>
                  </a:cubicBezTo>
                  <a:cubicBezTo>
                    <a:pt x="0" y="27"/>
                    <a:pt x="7" y="34"/>
                    <a:pt x="15" y="36"/>
                  </a:cubicBezTo>
                  <a:cubicBezTo>
                    <a:pt x="10" y="33"/>
                    <a:pt x="7" y="27"/>
                    <a:pt x="7"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 name="Freeform 122">
              <a:extLst>
                <a:ext uri="{FF2B5EF4-FFF2-40B4-BE49-F238E27FC236}">
                  <a16:creationId xmlns:a16="http://schemas.microsoft.com/office/drawing/2014/main" id="{C0461B45-EAA5-4762-B742-90328230261C}"/>
                </a:ext>
              </a:extLst>
            </p:cNvPr>
            <p:cNvSpPr>
              <a:spLocks/>
            </p:cNvSpPr>
            <p:nvPr/>
          </p:nvSpPr>
          <p:spPr bwMode="auto">
            <a:xfrm>
              <a:off x="3907" y="3091"/>
              <a:ext cx="66" cy="85"/>
            </a:xfrm>
            <a:custGeom>
              <a:avLst/>
              <a:gdLst>
                <a:gd name="T0" fmla="*/ 78 w 28"/>
                <a:gd name="T1" fmla="*/ 279 h 36"/>
                <a:gd name="T2" fmla="*/ 316 w 28"/>
                <a:gd name="T3" fmla="*/ 40 h 36"/>
                <a:gd name="T4" fmla="*/ 368 w 28"/>
                <a:gd name="T5" fmla="*/ 50 h 36"/>
                <a:gd name="T6" fmla="*/ 233 w 28"/>
                <a:gd name="T7" fmla="*/ 0 h 36"/>
                <a:gd name="T8" fmla="*/ 0 w 28"/>
                <a:gd name="T9" fmla="*/ 241 h 36"/>
                <a:gd name="T10" fmla="*/ 184 w 28"/>
                <a:gd name="T11" fmla="*/ 475 h 36"/>
                <a:gd name="T12" fmla="*/ 78 w 28"/>
                <a:gd name="T13" fmla="*/ 279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6">
                  <a:moveTo>
                    <a:pt x="6" y="21"/>
                  </a:moveTo>
                  <a:cubicBezTo>
                    <a:pt x="6" y="11"/>
                    <a:pt x="14" y="3"/>
                    <a:pt x="24" y="3"/>
                  </a:cubicBezTo>
                  <a:cubicBezTo>
                    <a:pt x="26" y="3"/>
                    <a:pt x="27" y="3"/>
                    <a:pt x="28" y="4"/>
                  </a:cubicBezTo>
                  <a:cubicBezTo>
                    <a:pt x="25" y="2"/>
                    <a:pt x="22" y="0"/>
                    <a:pt x="18" y="0"/>
                  </a:cubicBezTo>
                  <a:cubicBezTo>
                    <a:pt x="8" y="0"/>
                    <a:pt x="0" y="8"/>
                    <a:pt x="0" y="18"/>
                  </a:cubicBezTo>
                  <a:cubicBezTo>
                    <a:pt x="0" y="27"/>
                    <a:pt x="6" y="34"/>
                    <a:pt x="14" y="36"/>
                  </a:cubicBezTo>
                  <a:cubicBezTo>
                    <a:pt x="9" y="33"/>
                    <a:pt x="6" y="27"/>
                    <a:pt x="6"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 name="Oval 123">
              <a:extLst>
                <a:ext uri="{FF2B5EF4-FFF2-40B4-BE49-F238E27FC236}">
                  <a16:creationId xmlns:a16="http://schemas.microsoft.com/office/drawing/2014/main" id="{0D43BA12-3BF4-4E7C-8C73-B6E19D9A3C59}"/>
                </a:ext>
              </a:extLst>
            </p:cNvPr>
            <p:cNvSpPr>
              <a:spLocks noChangeArrowheads="1"/>
            </p:cNvSpPr>
            <p:nvPr/>
          </p:nvSpPr>
          <p:spPr bwMode="auto">
            <a:xfrm>
              <a:off x="4330" y="3108"/>
              <a:ext cx="50" cy="4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40" name="Oval 124">
              <a:extLst>
                <a:ext uri="{FF2B5EF4-FFF2-40B4-BE49-F238E27FC236}">
                  <a16:creationId xmlns:a16="http://schemas.microsoft.com/office/drawing/2014/main" id="{4A59B5E6-4678-4A49-A985-80869E68BFFB}"/>
                </a:ext>
              </a:extLst>
            </p:cNvPr>
            <p:cNvSpPr>
              <a:spLocks noChangeArrowheads="1"/>
            </p:cNvSpPr>
            <p:nvPr/>
          </p:nvSpPr>
          <p:spPr bwMode="auto">
            <a:xfrm>
              <a:off x="4300" y="3178"/>
              <a:ext cx="49" cy="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41" name="Freeform 125">
              <a:extLst>
                <a:ext uri="{FF2B5EF4-FFF2-40B4-BE49-F238E27FC236}">
                  <a16:creationId xmlns:a16="http://schemas.microsoft.com/office/drawing/2014/main" id="{CE4E034D-F8BB-44D3-887F-F3FE2A80AF87}"/>
                </a:ext>
              </a:extLst>
            </p:cNvPr>
            <p:cNvSpPr>
              <a:spLocks/>
            </p:cNvSpPr>
            <p:nvPr/>
          </p:nvSpPr>
          <p:spPr bwMode="auto">
            <a:xfrm>
              <a:off x="3852" y="2668"/>
              <a:ext cx="774" cy="149"/>
            </a:xfrm>
            <a:custGeom>
              <a:avLst/>
              <a:gdLst>
                <a:gd name="T0" fmla="*/ 0 w 327"/>
                <a:gd name="T1" fmla="*/ 0 h 63"/>
                <a:gd name="T2" fmla="*/ 2173 w 327"/>
                <a:gd name="T3" fmla="*/ 676 h 63"/>
                <a:gd name="T4" fmla="*/ 4336 w 327"/>
                <a:gd name="T5" fmla="*/ 0 h 63"/>
                <a:gd name="T6" fmla="*/ 4336 w 327"/>
                <a:gd name="T7" fmla="*/ 156 h 63"/>
                <a:gd name="T8" fmla="*/ 2173 w 327"/>
                <a:gd name="T9" fmla="*/ 833 h 63"/>
                <a:gd name="T10" fmla="*/ 0 w 327"/>
                <a:gd name="T11" fmla="*/ 156 h 63"/>
                <a:gd name="T12" fmla="*/ 0 w 327"/>
                <a:gd name="T13" fmla="*/ 0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7" h="63">
                  <a:moveTo>
                    <a:pt x="0" y="0"/>
                  </a:moveTo>
                  <a:cubicBezTo>
                    <a:pt x="0" y="28"/>
                    <a:pt x="73" y="51"/>
                    <a:pt x="164" y="51"/>
                  </a:cubicBezTo>
                  <a:cubicBezTo>
                    <a:pt x="254" y="51"/>
                    <a:pt x="327" y="28"/>
                    <a:pt x="327" y="0"/>
                  </a:cubicBezTo>
                  <a:cubicBezTo>
                    <a:pt x="327" y="12"/>
                    <a:pt x="327" y="12"/>
                    <a:pt x="327" y="12"/>
                  </a:cubicBezTo>
                  <a:cubicBezTo>
                    <a:pt x="327" y="40"/>
                    <a:pt x="254" y="63"/>
                    <a:pt x="164" y="63"/>
                  </a:cubicBezTo>
                  <a:cubicBezTo>
                    <a:pt x="73" y="63"/>
                    <a:pt x="0" y="40"/>
                    <a:pt x="0" y="12"/>
                  </a:cubicBezTo>
                  <a:lnTo>
                    <a:pt x="0" y="0"/>
                  </a:lnTo>
                  <a:close/>
                </a:path>
              </a:pathLst>
            </a:custGeom>
            <a:solidFill>
              <a:srgbClr val="9298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 name="Freeform 126">
              <a:extLst>
                <a:ext uri="{FF2B5EF4-FFF2-40B4-BE49-F238E27FC236}">
                  <a16:creationId xmlns:a16="http://schemas.microsoft.com/office/drawing/2014/main" id="{B5793EB3-9CC0-463F-833A-2D017B1E806C}"/>
                </a:ext>
              </a:extLst>
            </p:cNvPr>
            <p:cNvSpPr>
              <a:spLocks/>
            </p:cNvSpPr>
            <p:nvPr/>
          </p:nvSpPr>
          <p:spPr bwMode="auto">
            <a:xfrm>
              <a:off x="3895" y="1743"/>
              <a:ext cx="693" cy="354"/>
            </a:xfrm>
            <a:custGeom>
              <a:avLst/>
              <a:gdLst>
                <a:gd name="T0" fmla="*/ 1947 w 293"/>
                <a:gd name="T1" fmla="*/ 106 h 150"/>
                <a:gd name="T2" fmla="*/ 3877 w 293"/>
                <a:gd name="T3" fmla="*/ 1971 h 150"/>
                <a:gd name="T4" fmla="*/ 3877 w 293"/>
                <a:gd name="T5" fmla="*/ 1921 h 150"/>
                <a:gd name="T6" fmla="*/ 1947 w 293"/>
                <a:gd name="T7" fmla="*/ 0 h 150"/>
                <a:gd name="T8" fmla="*/ 0 w 293"/>
                <a:gd name="T9" fmla="*/ 1921 h 150"/>
                <a:gd name="T10" fmla="*/ 0 w 293"/>
                <a:gd name="T11" fmla="*/ 1971 h 150"/>
                <a:gd name="T12" fmla="*/ 1947 w 293"/>
                <a:gd name="T13" fmla="*/ 10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3" h="150">
                  <a:moveTo>
                    <a:pt x="147" y="8"/>
                  </a:moveTo>
                  <a:cubicBezTo>
                    <a:pt x="226" y="8"/>
                    <a:pt x="291" y="72"/>
                    <a:pt x="293" y="150"/>
                  </a:cubicBezTo>
                  <a:cubicBezTo>
                    <a:pt x="293" y="149"/>
                    <a:pt x="293" y="147"/>
                    <a:pt x="293" y="146"/>
                  </a:cubicBezTo>
                  <a:cubicBezTo>
                    <a:pt x="293" y="65"/>
                    <a:pt x="228" y="0"/>
                    <a:pt x="147" y="0"/>
                  </a:cubicBezTo>
                  <a:cubicBezTo>
                    <a:pt x="66" y="0"/>
                    <a:pt x="0" y="65"/>
                    <a:pt x="0" y="146"/>
                  </a:cubicBezTo>
                  <a:cubicBezTo>
                    <a:pt x="0" y="147"/>
                    <a:pt x="0" y="149"/>
                    <a:pt x="0" y="150"/>
                  </a:cubicBezTo>
                  <a:cubicBezTo>
                    <a:pt x="3" y="72"/>
                    <a:pt x="67" y="8"/>
                    <a:pt x="147" y="8"/>
                  </a:cubicBezTo>
                  <a:close/>
                </a:path>
              </a:pathLst>
            </a:custGeom>
            <a:solidFill>
              <a:srgbClr val="7FA6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 name="Freeform 127">
              <a:extLst>
                <a:ext uri="{FF2B5EF4-FFF2-40B4-BE49-F238E27FC236}">
                  <a16:creationId xmlns:a16="http://schemas.microsoft.com/office/drawing/2014/main" id="{DDA9915D-1885-49E7-82A1-8FC7AAF15A84}"/>
                </a:ext>
              </a:extLst>
            </p:cNvPr>
            <p:cNvSpPr>
              <a:spLocks/>
            </p:cNvSpPr>
            <p:nvPr/>
          </p:nvSpPr>
          <p:spPr bwMode="auto">
            <a:xfrm>
              <a:off x="3770" y="1601"/>
              <a:ext cx="466" cy="364"/>
            </a:xfrm>
            <a:custGeom>
              <a:avLst/>
              <a:gdLst>
                <a:gd name="T0" fmla="*/ 0 w 197"/>
                <a:gd name="T1" fmla="*/ 2033 h 154"/>
                <a:gd name="T2" fmla="*/ 0 w 197"/>
                <a:gd name="T3" fmla="*/ 184 h 154"/>
                <a:gd name="T4" fmla="*/ 147 w 197"/>
                <a:gd name="T5" fmla="*/ 0 h 154"/>
                <a:gd name="T6" fmla="*/ 2607 w 197"/>
                <a:gd name="T7" fmla="*/ 0 h 154"/>
                <a:gd name="T8" fmla="*/ 196 w 197"/>
                <a:gd name="T9" fmla="*/ 173 h 154"/>
                <a:gd name="T10" fmla="*/ 0 w 197"/>
                <a:gd name="T11" fmla="*/ 2033 h 1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7" h="154">
                  <a:moveTo>
                    <a:pt x="0" y="154"/>
                  </a:moveTo>
                  <a:cubicBezTo>
                    <a:pt x="0" y="154"/>
                    <a:pt x="0" y="23"/>
                    <a:pt x="0" y="14"/>
                  </a:cubicBezTo>
                  <a:cubicBezTo>
                    <a:pt x="0" y="6"/>
                    <a:pt x="2" y="0"/>
                    <a:pt x="11" y="0"/>
                  </a:cubicBezTo>
                  <a:cubicBezTo>
                    <a:pt x="21" y="0"/>
                    <a:pt x="184" y="0"/>
                    <a:pt x="197" y="0"/>
                  </a:cubicBezTo>
                  <a:cubicBezTo>
                    <a:pt x="173" y="3"/>
                    <a:pt x="25" y="3"/>
                    <a:pt x="15" y="13"/>
                  </a:cubicBezTo>
                  <a:cubicBezTo>
                    <a:pt x="8" y="20"/>
                    <a:pt x="4" y="117"/>
                    <a:pt x="0" y="1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 name="Freeform 128">
              <a:extLst>
                <a:ext uri="{FF2B5EF4-FFF2-40B4-BE49-F238E27FC236}">
                  <a16:creationId xmlns:a16="http://schemas.microsoft.com/office/drawing/2014/main" id="{1E4C731E-717B-4B90-B56C-26BE5BADC304}"/>
                </a:ext>
              </a:extLst>
            </p:cNvPr>
            <p:cNvSpPr>
              <a:spLocks/>
            </p:cNvSpPr>
            <p:nvPr/>
          </p:nvSpPr>
          <p:spPr bwMode="auto">
            <a:xfrm>
              <a:off x="4383" y="1601"/>
              <a:ext cx="326" cy="364"/>
            </a:xfrm>
            <a:custGeom>
              <a:avLst/>
              <a:gdLst>
                <a:gd name="T0" fmla="*/ 1819 w 138"/>
                <a:gd name="T1" fmla="*/ 2033 h 154"/>
                <a:gd name="T2" fmla="*/ 1819 w 138"/>
                <a:gd name="T3" fmla="*/ 184 h 154"/>
                <a:gd name="T4" fmla="*/ 1663 w 138"/>
                <a:gd name="T5" fmla="*/ 0 h 154"/>
                <a:gd name="T6" fmla="*/ 0 w 138"/>
                <a:gd name="T7" fmla="*/ 0 h 154"/>
                <a:gd name="T8" fmla="*/ 1606 w 138"/>
                <a:gd name="T9" fmla="*/ 173 h 154"/>
                <a:gd name="T10" fmla="*/ 1819 w 138"/>
                <a:gd name="T11" fmla="*/ 2033 h 1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54">
                  <a:moveTo>
                    <a:pt x="138" y="154"/>
                  </a:moveTo>
                  <a:cubicBezTo>
                    <a:pt x="138" y="154"/>
                    <a:pt x="138" y="23"/>
                    <a:pt x="138" y="14"/>
                  </a:cubicBezTo>
                  <a:cubicBezTo>
                    <a:pt x="138" y="6"/>
                    <a:pt x="135" y="0"/>
                    <a:pt x="126" y="0"/>
                  </a:cubicBezTo>
                  <a:cubicBezTo>
                    <a:pt x="117" y="0"/>
                    <a:pt x="13" y="0"/>
                    <a:pt x="0" y="0"/>
                  </a:cubicBezTo>
                  <a:cubicBezTo>
                    <a:pt x="24" y="3"/>
                    <a:pt x="112" y="3"/>
                    <a:pt x="122" y="13"/>
                  </a:cubicBezTo>
                  <a:cubicBezTo>
                    <a:pt x="130" y="20"/>
                    <a:pt x="134" y="117"/>
                    <a:pt x="138" y="154"/>
                  </a:cubicBezTo>
                  <a:close/>
                </a:path>
              </a:pathLst>
            </a:custGeom>
            <a:solidFill>
              <a:srgbClr val="C3D7D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5" name="Freeform 129">
              <a:extLst>
                <a:ext uri="{FF2B5EF4-FFF2-40B4-BE49-F238E27FC236}">
                  <a16:creationId xmlns:a16="http://schemas.microsoft.com/office/drawing/2014/main" id="{80CCA1B8-C431-400C-B6DE-7E3E88E106D6}"/>
                </a:ext>
              </a:extLst>
            </p:cNvPr>
            <p:cNvSpPr>
              <a:spLocks/>
            </p:cNvSpPr>
            <p:nvPr/>
          </p:nvSpPr>
          <p:spPr bwMode="auto">
            <a:xfrm>
              <a:off x="3770" y="2180"/>
              <a:ext cx="277" cy="365"/>
            </a:xfrm>
            <a:custGeom>
              <a:avLst/>
              <a:gdLst>
                <a:gd name="T0" fmla="*/ 0 w 117"/>
                <a:gd name="T1" fmla="*/ 0 h 154"/>
                <a:gd name="T2" fmla="*/ 0 w 117"/>
                <a:gd name="T3" fmla="*/ 1849 h 154"/>
                <a:gd name="T4" fmla="*/ 147 w 117"/>
                <a:gd name="T5" fmla="*/ 2050 h 154"/>
                <a:gd name="T6" fmla="*/ 1553 w 117"/>
                <a:gd name="T7" fmla="*/ 2050 h 154"/>
                <a:gd name="T8" fmla="*/ 201 w 117"/>
                <a:gd name="T9" fmla="*/ 1877 h 154"/>
                <a:gd name="T10" fmla="*/ 0 w 117"/>
                <a:gd name="T11" fmla="*/ 0 h 1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7" h="154">
                  <a:moveTo>
                    <a:pt x="0" y="0"/>
                  </a:moveTo>
                  <a:cubicBezTo>
                    <a:pt x="0" y="0"/>
                    <a:pt x="0" y="131"/>
                    <a:pt x="0" y="139"/>
                  </a:cubicBezTo>
                  <a:cubicBezTo>
                    <a:pt x="0" y="148"/>
                    <a:pt x="2" y="154"/>
                    <a:pt x="11" y="154"/>
                  </a:cubicBezTo>
                  <a:cubicBezTo>
                    <a:pt x="21" y="154"/>
                    <a:pt x="104" y="154"/>
                    <a:pt x="117" y="154"/>
                  </a:cubicBezTo>
                  <a:cubicBezTo>
                    <a:pt x="92" y="151"/>
                    <a:pt x="25" y="151"/>
                    <a:pt x="15" y="141"/>
                  </a:cubicBezTo>
                  <a:cubicBezTo>
                    <a:pt x="8" y="133"/>
                    <a:pt x="4" y="37"/>
                    <a:pt x="0" y="0"/>
                  </a:cubicBezTo>
                  <a:close/>
                </a:path>
              </a:pathLst>
            </a:custGeom>
            <a:solidFill>
              <a:srgbClr val="C3D7D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 name="Freeform 130">
              <a:extLst>
                <a:ext uri="{FF2B5EF4-FFF2-40B4-BE49-F238E27FC236}">
                  <a16:creationId xmlns:a16="http://schemas.microsoft.com/office/drawing/2014/main" id="{BD167997-5495-4133-9216-901ACF406092}"/>
                </a:ext>
              </a:extLst>
            </p:cNvPr>
            <p:cNvSpPr>
              <a:spLocks/>
            </p:cNvSpPr>
            <p:nvPr/>
          </p:nvSpPr>
          <p:spPr bwMode="auto">
            <a:xfrm>
              <a:off x="4383" y="2180"/>
              <a:ext cx="326" cy="365"/>
            </a:xfrm>
            <a:custGeom>
              <a:avLst/>
              <a:gdLst>
                <a:gd name="T0" fmla="*/ 1819 w 138"/>
                <a:gd name="T1" fmla="*/ 0 h 154"/>
                <a:gd name="T2" fmla="*/ 1819 w 138"/>
                <a:gd name="T3" fmla="*/ 1849 h 154"/>
                <a:gd name="T4" fmla="*/ 1663 w 138"/>
                <a:gd name="T5" fmla="*/ 2050 h 154"/>
                <a:gd name="T6" fmla="*/ 0 w 138"/>
                <a:gd name="T7" fmla="*/ 2050 h 154"/>
                <a:gd name="T8" fmla="*/ 1606 w 138"/>
                <a:gd name="T9" fmla="*/ 1877 h 154"/>
                <a:gd name="T10" fmla="*/ 1819 w 138"/>
                <a:gd name="T11" fmla="*/ 0 h 1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54">
                  <a:moveTo>
                    <a:pt x="138" y="0"/>
                  </a:moveTo>
                  <a:cubicBezTo>
                    <a:pt x="138" y="0"/>
                    <a:pt x="138" y="131"/>
                    <a:pt x="138" y="139"/>
                  </a:cubicBezTo>
                  <a:cubicBezTo>
                    <a:pt x="138" y="148"/>
                    <a:pt x="135" y="154"/>
                    <a:pt x="126" y="154"/>
                  </a:cubicBezTo>
                  <a:cubicBezTo>
                    <a:pt x="117" y="154"/>
                    <a:pt x="13" y="154"/>
                    <a:pt x="0" y="154"/>
                  </a:cubicBezTo>
                  <a:cubicBezTo>
                    <a:pt x="24" y="151"/>
                    <a:pt x="112" y="151"/>
                    <a:pt x="122" y="141"/>
                  </a:cubicBezTo>
                  <a:cubicBezTo>
                    <a:pt x="130" y="133"/>
                    <a:pt x="134" y="37"/>
                    <a:pt x="138" y="0"/>
                  </a:cubicBezTo>
                  <a:close/>
                </a:path>
              </a:pathLst>
            </a:custGeom>
            <a:solidFill>
              <a:srgbClr val="C3D7D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 name="Freeform 131">
              <a:extLst>
                <a:ext uri="{FF2B5EF4-FFF2-40B4-BE49-F238E27FC236}">
                  <a16:creationId xmlns:a16="http://schemas.microsoft.com/office/drawing/2014/main" id="{8E70E636-299A-4A69-86EC-3A8F64219221}"/>
                </a:ext>
              </a:extLst>
            </p:cNvPr>
            <p:cNvSpPr>
              <a:spLocks/>
            </p:cNvSpPr>
            <p:nvPr/>
          </p:nvSpPr>
          <p:spPr bwMode="auto">
            <a:xfrm>
              <a:off x="4496" y="2592"/>
              <a:ext cx="118" cy="161"/>
            </a:xfrm>
            <a:custGeom>
              <a:avLst/>
              <a:gdLst>
                <a:gd name="T0" fmla="*/ 0 w 50"/>
                <a:gd name="T1" fmla="*/ 902 h 68"/>
                <a:gd name="T2" fmla="*/ 656 w 50"/>
                <a:gd name="T3" fmla="*/ 410 h 68"/>
                <a:gd name="T4" fmla="*/ 144 w 50"/>
                <a:gd name="T5" fmla="*/ 0 h 68"/>
                <a:gd name="T6" fmla="*/ 618 w 50"/>
                <a:gd name="T7" fmla="*/ 410 h 68"/>
                <a:gd name="T8" fmla="*/ 0 w 50"/>
                <a:gd name="T9" fmla="*/ 90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68">
                  <a:moveTo>
                    <a:pt x="0" y="68"/>
                  </a:moveTo>
                  <a:cubicBezTo>
                    <a:pt x="29" y="59"/>
                    <a:pt x="50" y="45"/>
                    <a:pt x="50" y="31"/>
                  </a:cubicBezTo>
                  <a:cubicBezTo>
                    <a:pt x="50" y="19"/>
                    <a:pt x="34" y="8"/>
                    <a:pt x="11" y="0"/>
                  </a:cubicBezTo>
                  <a:cubicBezTo>
                    <a:pt x="27" y="5"/>
                    <a:pt x="49" y="19"/>
                    <a:pt x="47" y="31"/>
                  </a:cubicBezTo>
                  <a:cubicBezTo>
                    <a:pt x="44" y="45"/>
                    <a:pt x="26" y="58"/>
                    <a:pt x="0" y="6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 name="Freeform 132">
              <a:extLst>
                <a:ext uri="{FF2B5EF4-FFF2-40B4-BE49-F238E27FC236}">
                  <a16:creationId xmlns:a16="http://schemas.microsoft.com/office/drawing/2014/main" id="{581387AC-854A-489E-A574-B504182E0DCC}"/>
                </a:ext>
              </a:extLst>
            </p:cNvPr>
            <p:cNvSpPr>
              <a:spLocks/>
            </p:cNvSpPr>
            <p:nvPr/>
          </p:nvSpPr>
          <p:spPr bwMode="auto">
            <a:xfrm>
              <a:off x="4453" y="2670"/>
              <a:ext cx="48" cy="90"/>
            </a:xfrm>
            <a:custGeom>
              <a:avLst/>
              <a:gdLst>
                <a:gd name="T0" fmla="*/ 0 w 20"/>
                <a:gd name="T1" fmla="*/ 0 h 38"/>
                <a:gd name="T2" fmla="*/ 127 w 20"/>
                <a:gd name="T3" fmla="*/ 504 h 38"/>
                <a:gd name="T4" fmla="*/ 0 w 20"/>
                <a:gd name="T5" fmla="*/ 0 h 38"/>
                <a:gd name="T6" fmla="*/ 0 60000 65536"/>
                <a:gd name="T7" fmla="*/ 0 60000 65536"/>
                <a:gd name="T8" fmla="*/ 0 60000 65536"/>
              </a:gdLst>
              <a:ahLst/>
              <a:cxnLst>
                <a:cxn ang="T6">
                  <a:pos x="T0" y="T1"/>
                </a:cxn>
                <a:cxn ang="T7">
                  <a:pos x="T2" y="T3"/>
                </a:cxn>
                <a:cxn ang="T8">
                  <a:pos x="T4" y="T5"/>
                </a:cxn>
              </a:cxnLst>
              <a:rect l="0" t="0" r="r" b="b"/>
              <a:pathLst>
                <a:path w="20" h="38">
                  <a:moveTo>
                    <a:pt x="0" y="0"/>
                  </a:moveTo>
                  <a:cubicBezTo>
                    <a:pt x="9" y="5"/>
                    <a:pt x="19" y="25"/>
                    <a:pt x="9" y="38"/>
                  </a:cubicBezTo>
                  <a:cubicBezTo>
                    <a:pt x="20" y="23"/>
                    <a:pt x="13" y="6"/>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 name="Freeform 133">
              <a:extLst>
                <a:ext uri="{FF2B5EF4-FFF2-40B4-BE49-F238E27FC236}">
                  <a16:creationId xmlns:a16="http://schemas.microsoft.com/office/drawing/2014/main" id="{F9010951-BD31-4D71-B4CB-69F60E97BE4B}"/>
                </a:ext>
              </a:extLst>
            </p:cNvPr>
            <p:cNvSpPr>
              <a:spLocks/>
            </p:cNvSpPr>
            <p:nvPr/>
          </p:nvSpPr>
          <p:spPr bwMode="auto">
            <a:xfrm>
              <a:off x="3985" y="2672"/>
              <a:ext cx="38" cy="81"/>
            </a:xfrm>
            <a:custGeom>
              <a:avLst/>
              <a:gdLst>
                <a:gd name="T0" fmla="*/ 214 w 16"/>
                <a:gd name="T1" fmla="*/ 0 h 34"/>
                <a:gd name="T2" fmla="*/ 95 w 16"/>
                <a:gd name="T3" fmla="*/ 460 h 34"/>
                <a:gd name="T4" fmla="*/ 214 w 16"/>
                <a:gd name="T5" fmla="*/ 0 h 34"/>
                <a:gd name="T6" fmla="*/ 0 60000 65536"/>
                <a:gd name="T7" fmla="*/ 0 60000 65536"/>
                <a:gd name="T8" fmla="*/ 0 60000 65536"/>
              </a:gdLst>
              <a:ahLst/>
              <a:cxnLst>
                <a:cxn ang="T6">
                  <a:pos x="T0" y="T1"/>
                </a:cxn>
                <a:cxn ang="T7">
                  <a:pos x="T2" y="T3"/>
                </a:cxn>
                <a:cxn ang="T8">
                  <a:pos x="T4" y="T5"/>
                </a:cxn>
              </a:cxnLst>
              <a:rect l="0" t="0" r="r" b="b"/>
              <a:pathLst>
                <a:path w="16" h="34">
                  <a:moveTo>
                    <a:pt x="16" y="0"/>
                  </a:moveTo>
                  <a:cubicBezTo>
                    <a:pt x="8" y="7"/>
                    <a:pt x="1" y="24"/>
                    <a:pt x="7" y="34"/>
                  </a:cubicBezTo>
                  <a:cubicBezTo>
                    <a:pt x="0" y="24"/>
                    <a:pt x="4" y="6"/>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0" name="Freeform 134">
              <a:extLst>
                <a:ext uri="{FF2B5EF4-FFF2-40B4-BE49-F238E27FC236}">
                  <a16:creationId xmlns:a16="http://schemas.microsoft.com/office/drawing/2014/main" id="{F0FCB0E9-C1C5-4555-8D55-D73B2FC41685}"/>
                </a:ext>
              </a:extLst>
            </p:cNvPr>
            <p:cNvSpPr>
              <a:spLocks/>
            </p:cNvSpPr>
            <p:nvPr/>
          </p:nvSpPr>
          <p:spPr bwMode="auto">
            <a:xfrm>
              <a:off x="4224" y="2670"/>
              <a:ext cx="428" cy="170"/>
            </a:xfrm>
            <a:custGeom>
              <a:avLst/>
              <a:gdLst>
                <a:gd name="T0" fmla="*/ 0 w 181"/>
                <a:gd name="T1" fmla="*/ 881 h 72"/>
                <a:gd name="T2" fmla="*/ 2220 w 181"/>
                <a:gd name="T3" fmla="*/ 328 h 72"/>
                <a:gd name="T4" fmla="*/ 2315 w 181"/>
                <a:gd name="T5" fmla="*/ 0 h 72"/>
                <a:gd name="T6" fmla="*/ 1852 w 181"/>
                <a:gd name="T7" fmla="*/ 713 h 72"/>
                <a:gd name="T8" fmla="*/ 0 w 181"/>
                <a:gd name="T9" fmla="*/ 881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1" h="72">
                  <a:moveTo>
                    <a:pt x="0" y="67"/>
                  </a:moveTo>
                  <a:cubicBezTo>
                    <a:pt x="36" y="67"/>
                    <a:pt x="136" y="64"/>
                    <a:pt x="168" y="25"/>
                  </a:cubicBezTo>
                  <a:cubicBezTo>
                    <a:pt x="176" y="12"/>
                    <a:pt x="175" y="0"/>
                    <a:pt x="175" y="0"/>
                  </a:cubicBezTo>
                  <a:cubicBezTo>
                    <a:pt x="181" y="15"/>
                    <a:pt x="179" y="38"/>
                    <a:pt x="140" y="54"/>
                  </a:cubicBezTo>
                  <a:cubicBezTo>
                    <a:pt x="102" y="69"/>
                    <a:pt x="42" y="72"/>
                    <a:pt x="0" y="67"/>
                  </a:cubicBezTo>
                  <a:close/>
                </a:path>
              </a:pathLst>
            </a:custGeom>
            <a:solidFill>
              <a:srgbClr val="C3D7D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 name="Freeform 135">
              <a:extLst>
                <a:ext uri="{FF2B5EF4-FFF2-40B4-BE49-F238E27FC236}">
                  <a16:creationId xmlns:a16="http://schemas.microsoft.com/office/drawing/2014/main" id="{BDE1EC88-40D7-4EB2-8BAC-0465D44AF5FD}"/>
                </a:ext>
              </a:extLst>
            </p:cNvPr>
            <p:cNvSpPr>
              <a:spLocks/>
            </p:cNvSpPr>
            <p:nvPr/>
          </p:nvSpPr>
          <p:spPr bwMode="auto">
            <a:xfrm>
              <a:off x="4465" y="2566"/>
              <a:ext cx="433" cy="293"/>
            </a:xfrm>
            <a:custGeom>
              <a:avLst/>
              <a:gdLst>
                <a:gd name="T0" fmla="*/ 0 w 183"/>
                <a:gd name="T1" fmla="*/ 1609 h 124"/>
                <a:gd name="T2" fmla="*/ 2094 w 183"/>
                <a:gd name="T3" fmla="*/ 1609 h 124"/>
                <a:gd name="T4" fmla="*/ 2425 w 183"/>
                <a:gd name="T5" fmla="*/ 1635 h 124"/>
                <a:gd name="T6" fmla="*/ 1562 w 183"/>
                <a:gd name="T7" fmla="*/ 95 h 124"/>
                <a:gd name="T8" fmla="*/ 1181 w 183"/>
                <a:gd name="T9" fmla="*/ 0 h 124"/>
                <a:gd name="T10" fmla="*/ 1524 w 183"/>
                <a:gd name="T11" fmla="*/ 291 h 124"/>
                <a:gd name="T12" fmla="*/ 1602 w 183"/>
                <a:gd name="T13" fmla="*/ 1344 h 124"/>
                <a:gd name="T14" fmla="*/ 0 w 183"/>
                <a:gd name="T15" fmla="*/ 1609 h 1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3" h="124">
                  <a:moveTo>
                    <a:pt x="0" y="122"/>
                  </a:moveTo>
                  <a:cubicBezTo>
                    <a:pt x="68" y="122"/>
                    <a:pt x="143" y="122"/>
                    <a:pt x="158" y="122"/>
                  </a:cubicBezTo>
                  <a:cubicBezTo>
                    <a:pt x="174" y="122"/>
                    <a:pt x="180" y="122"/>
                    <a:pt x="183" y="124"/>
                  </a:cubicBezTo>
                  <a:cubicBezTo>
                    <a:pt x="180" y="120"/>
                    <a:pt x="118" y="7"/>
                    <a:pt x="118" y="7"/>
                  </a:cubicBezTo>
                  <a:cubicBezTo>
                    <a:pt x="115" y="1"/>
                    <a:pt x="113" y="0"/>
                    <a:pt x="89" y="0"/>
                  </a:cubicBezTo>
                  <a:cubicBezTo>
                    <a:pt x="103" y="1"/>
                    <a:pt x="107" y="6"/>
                    <a:pt x="115" y="22"/>
                  </a:cubicBezTo>
                  <a:cubicBezTo>
                    <a:pt x="122" y="37"/>
                    <a:pt x="157" y="92"/>
                    <a:pt x="121" y="102"/>
                  </a:cubicBezTo>
                  <a:cubicBezTo>
                    <a:pt x="86" y="112"/>
                    <a:pt x="34" y="124"/>
                    <a:pt x="0" y="122"/>
                  </a:cubicBezTo>
                  <a:close/>
                </a:path>
              </a:pathLst>
            </a:custGeom>
            <a:solidFill>
              <a:srgbClr val="C3D7D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 name="Freeform 136">
              <a:extLst>
                <a:ext uri="{FF2B5EF4-FFF2-40B4-BE49-F238E27FC236}">
                  <a16:creationId xmlns:a16="http://schemas.microsoft.com/office/drawing/2014/main" id="{298081D3-B49B-42A6-BA10-B45C9A84D7A2}"/>
                </a:ext>
              </a:extLst>
            </p:cNvPr>
            <p:cNvSpPr>
              <a:spLocks/>
            </p:cNvSpPr>
            <p:nvPr/>
          </p:nvSpPr>
          <p:spPr bwMode="auto">
            <a:xfrm>
              <a:off x="3701" y="2951"/>
              <a:ext cx="289" cy="220"/>
            </a:xfrm>
            <a:custGeom>
              <a:avLst/>
              <a:gdLst>
                <a:gd name="T0" fmla="*/ 78 w 122"/>
                <a:gd name="T1" fmla="*/ 1230 h 93"/>
                <a:gd name="T2" fmla="*/ 78 w 122"/>
                <a:gd name="T3" fmla="*/ 348 h 93"/>
                <a:gd name="T4" fmla="*/ 332 w 122"/>
                <a:gd name="T5" fmla="*/ 95 h 93"/>
                <a:gd name="T6" fmla="*/ 1623 w 122"/>
                <a:gd name="T7" fmla="*/ 95 h 93"/>
                <a:gd name="T8" fmla="*/ 291 w 122"/>
                <a:gd name="T9" fmla="*/ 12 h 93"/>
                <a:gd name="T10" fmla="*/ 0 w 122"/>
                <a:gd name="T11" fmla="*/ 303 h 93"/>
                <a:gd name="T12" fmla="*/ 78 w 122"/>
                <a:gd name="T13" fmla="*/ 1230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93">
                  <a:moveTo>
                    <a:pt x="6" y="93"/>
                  </a:moveTo>
                  <a:cubicBezTo>
                    <a:pt x="6" y="53"/>
                    <a:pt x="6" y="35"/>
                    <a:pt x="6" y="26"/>
                  </a:cubicBezTo>
                  <a:cubicBezTo>
                    <a:pt x="6" y="18"/>
                    <a:pt x="8" y="7"/>
                    <a:pt x="25" y="7"/>
                  </a:cubicBezTo>
                  <a:cubicBezTo>
                    <a:pt x="41" y="7"/>
                    <a:pt x="122" y="7"/>
                    <a:pt x="122" y="7"/>
                  </a:cubicBezTo>
                  <a:cubicBezTo>
                    <a:pt x="77" y="1"/>
                    <a:pt x="33" y="2"/>
                    <a:pt x="22" y="1"/>
                  </a:cubicBezTo>
                  <a:cubicBezTo>
                    <a:pt x="12" y="0"/>
                    <a:pt x="0" y="0"/>
                    <a:pt x="0" y="23"/>
                  </a:cubicBezTo>
                  <a:cubicBezTo>
                    <a:pt x="0" y="47"/>
                    <a:pt x="6" y="93"/>
                    <a:pt x="6" y="93"/>
                  </a:cubicBezTo>
                  <a:close/>
                </a:path>
              </a:pathLst>
            </a:custGeom>
            <a:solidFill>
              <a:srgbClr val="B4CC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 name="Freeform 137">
              <a:extLst>
                <a:ext uri="{FF2B5EF4-FFF2-40B4-BE49-F238E27FC236}">
                  <a16:creationId xmlns:a16="http://schemas.microsoft.com/office/drawing/2014/main" id="{8E65B571-1394-4B11-AB8A-F4729D25A0EA}"/>
                </a:ext>
              </a:extLst>
            </p:cNvPr>
            <p:cNvSpPr>
              <a:spLocks/>
            </p:cNvSpPr>
            <p:nvPr/>
          </p:nvSpPr>
          <p:spPr bwMode="auto">
            <a:xfrm>
              <a:off x="4489" y="2951"/>
              <a:ext cx="289" cy="220"/>
            </a:xfrm>
            <a:custGeom>
              <a:avLst/>
              <a:gdLst>
                <a:gd name="T0" fmla="*/ 1542 w 122"/>
                <a:gd name="T1" fmla="*/ 1230 h 93"/>
                <a:gd name="T2" fmla="*/ 1542 w 122"/>
                <a:gd name="T3" fmla="*/ 348 h 93"/>
                <a:gd name="T4" fmla="*/ 1303 w 122"/>
                <a:gd name="T5" fmla="*/ 95 h 93"/>
                <a:gd name="T6" fmla="*/ 0 w 122"/>
                <a:gd name="T7" fmla="*/ 95 h 93"/>
                <a:gd name="T8" fmla="*/ 1329 w 122"/>
                <a:gd name="T9" fmla="*/ 12 h 93"/>
                <a:gd name="T10" fmla="*/ 1623 w 122"/>
                <a:gd name="T11" fmla="*/ 303 h 93"/>
                <a:gd name="T12" fmla="*/ 1542 w 122"/>
                <a:gd name="T13" fmla="*/ 1230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93">
                  <a:moveTo>
                    <a:pt x="116" y="93"/>
                  </a:moveTo>
                  <a:cubicBezTo>
                    <a:pt x="116" y="53"/>
                    <a:pt x="116" y="35"/>
                    <a:pt x="116" y="26"/>
                  </a:cubicBezTo>
                  <a:cubicBezTo>
                    <a:pt x="116" y="18"/>
                    <a:pt x="115" y="7"/>
                    <a:pt x="98" y="7"/>
                  </a:cubicBezTo>
                  <a:cubicBezTo>
                    <a:pt x="81" y="7"/>
                    <a:pt x="0" y="7"/>
                    <a:pt x="0" y="7"/>
                  </a:cubicBezTo>
                  <a:cubicBezTo>
                    <a:pt x="45" y="1"/>
                    <a:pt x="89" y="2"/>
                    <a:pt x="100" y="1"/>
                  </a:cubicBezTo>
                  <a:cubicBezTo>
                    <a:pt x="110" y="0"/>
                    <a:pt x="122" y="0"/>
                    <a:pt x="122" y="23"/>
                  </a:cubicBezTo>
                  <a:cubicBezTo>
                    <a:pt x="122" y="47"/>
                    <a:pt x="116" y="93"/>
                    <a:pt x="116" y="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 name="Freeform 138">
              <a:extLst>
                <a:ext uri="{FF2B5EF4-FFF2-40B4-BE49-F238E27FC236}">
                  <a16:creationId xmlns:a16="http://schemas.microsoft.com/office/drawing/2014/main" id="{94AC0C91-7484-4F9D-B2D9-8B4E4A979669}"/>
                </a:ext>
              </a:extLst>
            </p:cNvPr>
            <p:cNvSpPr>
              <a:spLocks/>
            </p:cNvSpPr>
            <p:nvPr/>
          </p:nvSpPr>
          <p:spPr bwMode="auto">
            <a:xfrm>
              <a:off x="4714" y="2987"/>
              <a:ext cx="35" cy="281"/>
            </a:xfrm>
            <a:custGeom>
              <a:avLst/>
              <a:gdLst>
                <a:gd name="T0" fmla="*/ 142 w 15"/>
                <a:gd name="T1" fmla="*/ 241 h 119"/>
                <a:gd name="T2" fmla="*/ 142 w 15"/>
                <a:gd name="T3" fmla="*/ 1450 h 119"/>
                <a:gd name="T4" fmla="*/ 86 w 15"/>
                <a:gd name="T5" fmla="*/ 1568 h 119"/>
                <a:gd name="T6" fmla="*/ 86 w 15"/>
                <a:gd name="T7" fmla="*/ 1568 h 119"/>
                <a:gd name="T8" fmla="*/ 191 w 15"/>
                <a:gd name="T9" fmla="*/ 1462 h 119"/>
                <a:gd name="T10" fmla="*/ 191 w 15"/>
                <a:gd name="T11" fmla="*/ 78 h 119"/>
                <a:gd name="T12" fmla="*/ 163 w 15"/>
                <a:gd name="T13" fmla="*/ 0 h 119"/>
                <a:gd name="T14" fmla="*/ 0 w 15"/>
                <a:gd name="T15" fmla="*/ 94 h 119"/>
                <a:gd name="T16" fmla="*/ 142 w 15"/>
                <a:gd name="T17" fmla="*/ 241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119">
                  <a:moveTo>
                    <a:pt x="11" y="18"/>
                  </a:moveTo>
                  <a:cubicBezTo>
                    <a:pt x="11" y="110"/>
                    <a:pt x="11" y="110"/>
                    <a:pt x="11" y="110"/>
                  </a:cubicBezTo>
                  <a:cubicBezTo>
                    <a:pt x="11" y="114"/>
                    <a:pt x="9" y="117"/>
                    <a:pt x="7" y="119"/>
                  </a:cubicBezTo>
                  <a:cubicBezTo>
                    <a:pt x="7" y="119"/>
                    <a:pt x="7" y="119"/>
                    <a:pt x="7" y="119"/>
                  </a:cubicBezTo>
                  <a:cubicBezTo>
                    <a:pt x="12" y="119"/>
                    <a:pt x="15" y="116"/>
                    <a:pt x="15" y="111"/>
                  </a:cubicBezTo>
                  <a:cubicBezTo>
                    <a:pt x="15" y="6"/>
                    <a:pt x="15" y="6"/>
                    <a:pt x="15" y="6"/>
                  </a:cubicBezTo>
                  <a:cubicBezTo>
                    <a:pt x="15" y="3"/>
                    <a:pt x="14" y="1"/>
                    <a:pt x="13" y="0"/>
                  </a:cubicBezTo>
                  <a:cubicBezTo>
                    <a:pt x="0" y="7"/>
                    <a:pt x="0" y="7"/>
                    <a:pt x="0" y="7"/>
                  </a:cubicBezTo>
                  <a:cubicBezTo>
                    <a:pt x="7" y="7"/>
                    <a:pt x="11" y="8"/>
                    <a:pt x="11" y="18"/>
                  </a:cubicBezTo>
                  <a:close/>
                </a:path>
              </a:pathLst>
            </a:custGeom>
            <a:solidFill>
              <a:srgbClr val="484D4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 name="Oval 139">
              <a:extLst>
                <a:ext uri="{FF2B5EF4-FFF2-40B4-BE49-F238E27FC236}">
                  <a16:creationId xmlns:a16="http://schemas.microsoft.com/office/drawing/2014/main" id="{664A7318-DC84-4313-A9AD-2896ACE6569C}"/>
                </a:ext>
              </a:extLst>
            </p:cNvPr>
            <p:cNvSpPr>
              <a:spLocks noChangeArrowheads="1"/>
            </p:cNvSpPr>
            <p:nvPr/>
          </p:nvSpPr>
          <p:spPr bwMode="auto">
            <a:xfrm>
              <a:off x="4042" y="3034"/>
              <a:ext cx="21" cy="2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56" name="Oval 140">
              <a:extLst>
                <a:ext uri="{FF2B5EF4-FFF2-40B4-BE49-F238E27FC236}">
                  <a16:creationId xmlns:a16="http://schemas.microsoft.com/office/drawing/2014/main" id="{EB573405-78EA-49AA-9CC8-6363B9230564}"/>
                </a:ext>
              </a:extLst>
            </p:cNvPr>
            <p:cNvSpPr>
              <a:spLocks noChangeArrowheads="1"/>
            </p:cNvSpPr>
            <p:nvPr/>
          </p:nvSpPr>
          <p:spPr bwMode="auto">
            <a:xfrm>
              <a:off x="4070" y="3039"/>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57" name="Oval 141">
              <a:extLst>
                <a:ext uri="{FF2B5EF4-FFF2-40B4-BE49-F238E27FC236}">
                  <a16:creationId xmlns:a16="http://schemas.microsoft.com/office/drawing/2014/main" id="{E942FC29-4646-4ED4-ABD2-D9C85E3A3141}"/>
                </a:ext>
              </a:extLst>
            </p:cNvPr>
            <p:cNvSpPr>
              <a:spLocks noChangeArrowheads="1"/>
            </p:cNvSpPr>
            <p:nvPr/>
          </p:nvSpPr>
          <p:spPr bwMode="auto">
            <a:xfrm>
              <a:off x="4037" y="3058"/>
              <a:ext cx="10"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58" name="Freeform 142">
              <a:extLst>
                <a:ext uri="{FF2B5EF4-FFF2-40B4-BE49-F238E27FC236}">
                  <a16:creationId xmlns:a16="http://schemas.microsoft.com/office/drawing/2014/main" id="{FCA222CD-40A3-494D-90E4-29A4DA76D91A}"/>
                </a:ext>
              </a:extLst>
            </p:cNvPr>
            <p:cNvSpPr>
              <a:spLocks/>
            </p:cNvSpPr>
            <p:nvPr/>
          </p:nvSpPr>
          <p:spPr bwMode="auto">
            <a:xfrm>
              <a:off x="4274" y="2116"/>
              <a:ext cx="324" cy="324"/>
            </a:xfrm>
            <a:custGeom>
              <a:avLst/>
              <a:gdLst>
                <a:gd name="T0" fmla="*/ 1812 w 137"/>
                <a:gd name="T1" fmla="*/ 0 h 137"/>
                <a:gd name="T2" fmla="*/ 0 w 137"/>
                <a:gd name="T3" fmla="*/ 1812 h 137"/>
                <a:gd name="T4" fmla="*/ 1812 w 137"/>
                <a:gd name="T5" fmla="*/ 0 h 137"/>
                <a:gd name="T6" fmla="*/ 0 60000 65536"/>
                <a:gd name="T7" fmla="*/ 0 60000 65536"/>
                <a:gd name="T8" fmla="*/ 0 60000 65536"/>
              </a:gdLst>
              <a:ahLst/>
              <a:cxnLst>
                <a:cxn ang="T6">
                  <a:pos x="T0" y="T1"/>
                </a:cxn>
                <a:cxn ang="T7">
                  <a:pos x="T2" y="T3"/>
                </a:cxn>
                <a:cxn ang="T8">
                  <a:pos x="T4" y="T5"/>
                </a:cxn>
              </a:cxnLst>
              <a:rect l="0" t="0" r="r" b="b"/>
              <a:pathLst>
                <a:path w="137" h="137">
                  <a:moveTo>
                    <a:pt x="137" y="0"/>
                  </a:moveTo>
                  <a:cubicBezTo>
                    <a:pt x="137" y="76"/>
                    <a:pt x="75" y="137"/>
                    <a:pt x="0" y="137"/>
                  </a:cubicBezTo>
                  <a:cubicBezTo>
                    <a:pt x="107" y="125"/>
                    <a:pt x="131" y="38"/>
                    <a:pt x="13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9" name="Freeform 143">
              <a:extLst>
                <a:ext uri="{FF2B5EF4-FFF2-40B4-BE49-F238E27FC236}">
                  <a16:creationId xmlns:a16="http://schemas.microsoft.com/office/drawing/2014/main" id="{D32D1310-550C-464D-A7D0-53E96B79BD80}"/>
                </a:ext>
              </a:extLst>
            </p:cNvPr>
            <p:cNvSpPr>
              <a:spLocks/>
            </p:cNvSpPr>
            <p:nvPr/>
          </p:nvSpPr>
          <p:spPr bwMode="auto">
            <a:xfrm>
              <a:off x="4288" y="2135"/>
              <a:ext cx="341" cy="341"/>
            </a:xfrm>
            <a:custGeom>
              <a:avLst/>
              <a:gdLst>
                <a:gd name="T0" fmla="*/ 1913 w 144"/>
                <a:gd name="T1" fmla="*/ 0 h 144"/>
                <a:gd name="T2" fmla="*/ 0 w 144"/>
                <a:gd name="T3" fmla="*/ 1913 h 144"/>
                <a:gd name="T4" fmla="*/ 1913 w 144"/>
                <a:gd name="T5" fmla="*/ 0 h 144"/>
                <a:gd name="T6" fmla="*/ 0 60000 65536"/>
                <a:gd name="T7" fmla="*/ 0 60000 65536"/>
                <a:gd name="T8" fmla="*/ 0 60000 65536"/>
              </a:gdLst>
              <a:ahLst/>
              <a:cxnLst>
                <a:cxn ang="T6">
                  <a:pos x="T0" y="T1"/>
                </a:cxn>
                <a:cxn ang="T7">
                  <a:pos x="T2" y="T3"/>
                </a:cxn>
                <a:cxn ang="T8">
                  <a:pos x="T4" y="T5"/>
                </a:cxn>
              </a:cxnLst>
              <a:rect l="0" t="0" r="r" b="b"/>
              <a:pathLst>
                <a:path w="144" h="144">
                  <a:moveTo>
                    <a:pt x="144" y="0"/>
                  </a:moveTo>
                  <a:cubicBezTo>
                    <a:pt x="144" y="79"/>
                    <a:pt x="80" y="144"/>
                    <a:pt x="0" y="144"/>
                  </a:cubicBezTo>
                  <a:cubicBezTo>
                    <a:pt x="114" y="131"/>
                    <a:pt x="138" y="39"/>
                    <a:pt x="14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0" name="Freeform 144">
              <a:extLst>
                <a:ext uri="{FF2B5EF4-FFF2-40B4-BE49-F238E27FC236}">
                  <a16:creationId xmlns:a16="http://schemas.microsoft.com/office/drawing/2014/main" id="{F3A16377-15B1-4D98-AA06-287B1D753E95}"/>
                </a:ext>
              </a:extLst>
            </p:cNvPr>
            <p:cNvSpPr>
              <a:spLocks/>
            </p:cNvSpPr>
            <p:nvPr/>
          </p:nvSpPr>
          <p:spPr bwMode="auto">
            <a:xfrm>
              <a:off x="3883" y="1736"/>
              <a:ext cx="324" cy="324"/>
            </a:xfrm>
            <a:custGeom>
              <a:avLst/>
              <a:gdLst>
                <a:gd name="T0" fmla="*/ 0 w 137"/>
                <a:gd name="T1" fmla="*/ 1812 h 137"/>
                <a:gd name="T2" fmla="*/ 1812 w 137"/>
                <a:gd name="T3" fmla="*/ 0 h 137"/>
                <a:gd name="T4" fmla="*/ 0 w 137"/>
                <a:gd name="T5" fmla="*/ 1812 h 137"/>
                <a:gd name="T6" fmla="*/ 0 60000 65536"/>
                <a:gd name="T7" fmla="*/ 0 60000 65536"/>
                <a:gd name="T8" fmla="*/ 0 60000 65536"/>
              </a:gdLst>
              <a:ahLst/>
              <a:cxnLst>
                <a:cxn ang="T6">
                  <a:pos x="T0" y="T1"/>
                </a:cxn>
                <a:cxn ang="T7">
                  <a:pos x="T2" y="T3"/>
                </a:cxn>
                <a:cxn ang="T8">
                  <a:pos x="T4" y="T5"/>
                </a:cxn>
              </a:cxnLst>
              <a:rect l="0" t="0" r="r" b="b"/>
              <a:pathLst>
                <a:path w="137" h="137">
                  <a:moveTo>
                    <a:pt x="0" y="137"/>
                  </a:moveTo>
                  <a:cubicBezTo>
                    <a:pt x="0" y="61"/>
                    <a:pt x="62" y="0"/>
                    <a:pt x="137" y="0"/>
                  </a:cubicBezTo>
                  <a:cubicBezTo>
                    <a:pt x="30" y="12"/>
                    <a:pt x="6" y="99"/>
                    <a:pt x="0" y="1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1" name="Freeform 145">
              <a:extLst>
                <a:ext uri="{FF2B5EF4-FFF2-40B4-BE49-F238E27FC236}">
                  <a16:creationId xmlns:a16="http://schemas.microsoft.com/office/drawing/2014/main" id="{52BAE354-D648-46BB-9168-A0F32B0EEA0E}"/>
                </a:ext>
              </a:extLst>
            </p:cNvPr>
            <p:cNvSpPr>
              <a:spLocks/>
            </p:cNvSpPr>
            <p:nvPr/>
          </p:nvSpPr>
          <p:spPr bwMode="auto">
            <a:xfrm>
              <a:off x="3850" y="1700"/>
              <a:ext cx="343" cy="341"/>
            </a:xfrm>
            <a:custGeom>
              <a:avLst/>
              <a:gdLst>
                <a:gd name="T0" fmla="*/ 0 w 145"/>
                <a:gd name="T1" fmla="*/ 1913 h 144"/>
                <a:gd name="T2" fmla="*/ 1918 w 145"/>
                <a:gd name="T3" fmla="*/ 0 h 144"/>
                <a:gd name="T4" fmla="*/ 0 w 145"/>
                <a:gd name="T5" fmla="*/ 1913 h 144"/>
                <a:gd name="T6" fmla="*/ 0 60000 65536"/>
                <a:gd name="T7" fmla="*/ 0 60000 65536"/>
                <a:gd name="T8" fmla="*/ 0 60000 65536"/>
              </a:gdLst>
              <a:ahLst/>
              <a:cxnLst>
                <a:cxn ang="T6">
                  <a:pos x="T0" y="T1"/>
                </a:cxn>
                <a:cxn ang="T7">
                  <a:pos x="T2" y="T3"/>
                </a:cxn>
                <a:cxn ang="T8">
                  <a:pos x="T4" y="T5"/>
                </a:cxn>
              </a:cxnLst>
              <a:rect l="0" t="0" r="r" b="b"/>
              <a:pathLst>
                <a:path w="145" h="144">
                  <a:moveTo>
                    <a:pt x="0" y="144"/>
                  </a:moveTo>
                  <a:cubicBezTo>
                    <a:pt x="0" y="64"/>
                    <a:pt x="65" y="0"/>
                    <a:pt x="145" y="0"/>
                  </a:cubicBezTo>
                  <a:cubicBezTo>
                    <a:pt x="31" y="13"/>
                    <a:pt x="6" y="104"/>
                    <a:pt x="0" y="1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2" name="Freeform 146">
              <a:extLst>
                <a:ext uri="{FF2B5EF4-FFF2-40B4-BE49-F238E27FC236}">
                  <a16:creationId xmlns:a16="http://schemas.microsoft.com/office/drawing/2014/main" id="{424850EE-F4D4-42BC-B11E-B12E3266B2C0}"/>
                </a:ext>
              </a:extLst>
            </p:cNvPr>
            <p:cNvSpPr>
              <a:spLocks/>
            </p:cNvSpPr>
            <p:nvPr/>
          </p:nvSpPr>
          <p:spPr bwMode="auto">
            <a:xfrm>
              <a:off x="3609" y="2568"/>
              <a:ext cx="241" cy="267"/>
            </a:xfrm>
            <a:custGeom>
              <a:avLst/>
              <a:gdLst>
                <a:gd name="T0" fmla="*/ 1344 w 102"/>
                <a:gd name="T1" fmla="*/ 12 h 113"/>
                <a:gd name="T2" fmla="*/ 881 w 102"/>
                <a:gd name="T3" fmla="*/ 12 h 113"/>
                <a:gd name="T4" fmla="*/ 697 w 102"/>
                <a:gd name="T5" fmla="*/ 196 h 113"/>
                <a:gd name="T6" fmla="*/ 0 w 102"/>
                <a:gd name="T7" fmla="*/ 1491 h 113"/>
                <a:gd name="T8" fmla="*/ 881 w 102"/>
                <a:gd name="T9" fmla="*/ 196 h 113"/>
                <a:gd name="T10" fmla="*/ 1344 w 102"/>
                <a:gd name="T11" fmla="*/ 12 h 1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2" h="113">
                  <a:moveTo>
                    <a:pt x="102" y="1"/>
                  </a:moveTo>
                  <a:cubicBezTo>
                    <a:pt x="77" y="1"/>
                    <a:pt x="76" y="1"/>
                    <a:pt x="67" y="1"/>
                  </a:cubicBezTo>
                  <a:cubicBezTo>
                    <a:pt x="59" y="1"/>
                    <a:pt x="60" y="2"/>
                    <a:pt x="53" y="15"/>
                  </a:cubicBezTo>
                  <a:cubicBezTo>
                    <a:pt x="47" y="27"/>
                    <a:pt x="0" y="113"/>
                    <a:pt x="0" y="113"/>
                  </a:cubicBezTo>
                  <a:cubicBezTo>
                    <a:pt x="0" y="113"/>
                    <a:pt x="57" y="24"/>
                    <a:pt x="67" y="15"/>
                  </a:cubicBezTo>
                  <a:cubicBezTo>
                    <a:pt x="78" y="5"/>
                    <a:pt x="97" y="0"/>
                    <a:pt x="10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3" name="Freeform 147">
              <a:extLst>
                <a:ext uri="{FF2B5EF4-FFF2-40B4-BE49-F238E27FC236}">
                  <a16:creationId xmlns:a16="http://schemas.microsoft.com/office/drawing/2014/main" id="{DBE82CA6-6C34-438D-9081-62030ED6DF22}"/>
                </a:ext>
              </a:extLst>
            </p:cNvPr>
            <p:cNvSpPr>
              <a:spLocks/>
            </p:cNvSpPr>
            <p:nvPr/>
          </p:nvSpPr>
          <p:spPr bwMode="auto">
            <a:xfrm>
              <a:off x="3587" y="2909"/>
              <a:ext cx="284" cy="312"/>
            </a:xfrm>
            <a:custGeom>
              <a:avLst/>
              <a:gdLst>
                <a:gd name="T0" fmla="*/ 0 w 120"/>
                <a:gd name="T1" fmla="*/ 1742 h 132"/>
                <a:gd name="T2" fmla="*/ 0 w 120"/>
                <a:gd name="T3" fmla="*/ 156 h 132"/>
                <a:gd name="T4" fmla="*/ 147 w 120"/>
                <a:gd name="T5" fmla="*/ 0 h 132"/>
                <a:gd name="T6" fmla="*/ 1590 w 120"/>
                <a:gd name="T7" fmla="*/ 0 h 132"/>
                <a:gd name="T8" fmla="*/ 291 w 120"/>
                <a:gd name="T9" fmla="*/ 156 h 132"/>
                <a:gd name="T10" fmla="*/ 107 w 120"/>
                <a:gd name="T11" fmla="*/ 447 h 132"/>
                <a:gd name="T12" fmla="*/ 0 w 120"/>
                <a:gd name="T13" fmla="*/ 1742 h 1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 h="132">
                  <a:moveTo>
                    <a:pt x="0" y="132"/>
                  </a:moveTo>
                  <a:cubicBezTo>
                    <a:pt x="0" y="75"/>
                    <a:pt x="0" y="18"/>
                    <a:pt x="0" y="12"/>
                  </a:cubicBezTo>
                  <a:cubicBezTo>
                    <a:pt x="0" y="5"/>
                    <a:pt x="4" y="0"/>
                    <a:pt x="11" y="0"/>
                  </a:cubicBezTo>
                  <a:cubicBezTo>
                    <a:pt x="19" y="0"/>
                    <a:pt x="120" y="0"/>
                    <a:pt x="120" y="0"/>
                  </a:cubicBezTo>
                  <a:cubicBezTo>
                    <a:pt x="83" y="3"/>
                    <a:pt x="31" y="6"/>
                    <a:pt x="22" y="12"/>
                  </a:cubicBezTo>
                  <a:cubicBezTo>
                    <a:pt x="12" y="17"/>
                    <a:pt x="9" y="19"/>
                    <a:pt x="8" y="34"/>
                  </a:cubicBezTo>
                  <a:cubicBezTo>
                    <a:pt x="6" y="49"/>
                    <a:pt x="0" y="132"/>
                    <a:pt x="0" y="1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4" name="Freeform 148">
              <a:extLst>
                <a:ext uri="{FF2B5EF4-FFF2-40B4-BE49-F238E27FC236}">
                  <a16:creationId xmlns:a16="http://schemas.microsoft.com/office/drawing/2014/main" id="{ABC60626-DDBE-45A2-9607-407E6234B0B8}"/>
                </a:ext>
              </a:extLst>
            </p:cNvPr>
            <p:cNvSpPr>
              <a:spLocks/>
            </p:cNvSpPr>
            <p:nvPr/>
          </p:nvSpPr>
          <p:spPr bwMode="auto">
            <a:xfrm>
              <a:off x="4607" y="3011"/>
              <a:ext cx="282" cy="309"/>
            </a:xfrm>
            <a:custGeom>
              <a:avLst/>
              <a:gdLst>
                <a:gd name="T0" fmla="*/ 1583 w 119"/>
                <a:gd name="T1" fmla="*/ 0 h 131"/>
                <a:gd name="T2" fmla="*/ 1583 w 119"/>
                <a:gd name="T3" fmla="*/ 1576 h 131"/>
                <a:gd name="T4" fmla="*/ 1438 w 119"/>
                <a:gd name="T5" fmla="*/ 1720 h 131"/>
                <a:gd name="T6" fmla="*/ 0 w 119"/>
                <a:gd name="T7" fmla="*/ 1720 h 131"/>
                <a:gd name="T8" fmla="*/ 1303 w 119"/>
                <a:gd name="T9" fmla="*/ 1576 h 131"/>
                <a:gd name="T10" fmla="*/ 1488 w 119"/>
                <a:gd name="T11" fmla="*/ 1286 h 131"/>
                <a:gd name="T12" fmla="*/ 1583 w 119"/>
                <a:gd name="T13" fmla="*/ 0 h 1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 h="131">
                  <a:moveTo>
                    <a:pt x="119" y="0"/>
                  </a:moveTo>
                  <a:cubicBezTo>
                    <a:pt x="119" y="57"/>
                    <a:pt x="119" y="114"/>
                    <a:pt x="119" y="120"/>
                  </a:cubicBezTo>
                  <a:cubicBezTo>
                    <a:pt x="119" y="127"/>
                    <a:pt x="116" y="131"/>
                    <a:pt x="108" y="131"/>
                  </a:cubicBezTo>
                  <a:cubicBezTo>
                    <a:pt x="101" y="131"/>
                    <a:pt x="0" y="131"/>
                    <a:pt x="0" y="131"/>
                  </a:cubicBezTo>
                  <a:cubicBezTo>
                    <a:pt x="37" y="129"/>
                    <a:pt x="88" y="126"/>
                    <a:pt x="98" y="120"/>
                  </a:cubicBezTo>
                  <a:cubicBezTo>
                    <a:pt x="107" y="115"/>
                    <a:pt x="110" y="113"/>
                    <a:pt x="112" y="98"/>
                  </a:cubicBezTo>
                  <a:cubicBezTo>
                    <a:pt x="114" y="83"/>
                    <a:pt x="119" y="0"/>
                    <a:pt x="119" y="0"/>
                  </a:cubicBezTo>
                  <a:close/>
                </a:path>
              </a:pathLst>
            </a:custGeom>
            <a:solidFill>
              <a:srgbClr val="C1D6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5" name="Freeform 149">
              <a:extLst>
                <a:ext uri="{FF2B5EF4-FFF2-40B4-BE49-F238E27FC236}">
                  <a16:creationId xmlns:a16="http://schemas.microsoft.com/office/drawing/2014/main" id="{A4DF453C-4A1F-4D11-B11C-EF6432EE2824}"/>
                </a:ext>
              </a:extLst>
            </p:cNvPr>
            <p:cNvSpPr>
              <a:spLocks/>
            </p:cNvSpPr>
            <p:nvPr/>
          </p:nvSpPr>
          <p:spPr bwMode="auto">
            <a:xfrm>
              <a:off x="4089" y="2684"/>
              <a:ext cx="50" cy="45"/>
            </a:xfrm>
            <a:custGeom>
              <a:avLst/>
              <a:gdLst>
                <a:gd name="T0" fmla="*/ 95 w 21"/>
                <a:gd name="T1" fmla="*/ 0 h 19"/>
                <a:gd name="T2" fmla="*/ 57 w 21"/>
                <a:gd name="T3" fmla="*/ 66 h 19"/>
                <a:gd name="T4" fmla="*/ 0 w 21"/>
                <a:gd name="T5" fmla="*/ 185 h 19"/>
                <a:gd name="T6" fmla="*/ 57 w 21"/>
                <a:gd name="T7" fmla="*/ 173 h 19"/>
                <a:gd name="T8" fmla="*/ 136 w 21"/>
                <a:gd name="T9" fmla="*/ 242 h 19"/>
                <a:gd name="T10" fmla="*/ 205 w 21"/>
                <a:gd name="T11" fmla="*/ 253 h 19"/>
                <a:gd name="T12" fmla="*/ 283 w 21"/>
                <a:gd name="T13" fmla="*/ 173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9">
                  <a:moveTo>
                    <a:pt x="7" y="0"/>
                  </a:moveTo>
                  <a:cubicBezTo>
                    <a:pt x="4" y="5"/>
                    <a:pt x="4" y="5"/>
                    <a:pt x="4" y="5"/>
                  </a:cubicBezTo>
                  <a:cubicBezTo>
                    <a:pt x="0" y="14"/>
                    <a:pt x="0" y="14"/>
                    <a:pt x="0" y="14"/>
                  </a:cubicBezTo>
                  <a:cubicBezTo>
                    <a:pt x="4" y="13"/>
                    <a:pt x="4" y="13"/>
                    <a:pt x="4" y="13"/>
                  </a:cubicBezTo>
                  <a:cubicBezTo>
                    <a:pt x="5" y="16"/>
                    <a:pt x="10" y="18"/>
                    <a:pt x="10" y="18"/>
                  </a:cubicBezTo>
                  <a:cubicBezTo>
                    <a:pt x="15" y="19"/>
                    <a:pt x="15" y="19"/>
                    <a:pt x="15" y="19"/>
                  </a:cubicBezTo>
                  <a:cubicBezTo>
                    <a:pt x="21" y="13"/>
                    <a:pt x="21" y="13"/>
                    <a:pt x="21" y="13"/>
                  </a:cubicBezTo>
                </a:path>
              </a:pathLst>
            </a:custGeom>
            <a:solidFill>
              <a:srgbClr val="07487C"/>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6" name="Freeform 150">
              <a:extLst>
                <a:ext uri="{FF2B5EF4-FFF2-40B4-BE49-F238E27FC236}">
                  <a16:creationId xmlns:a16="http://schemas.microsoft.com/office/drawing/2014/main" id="{76654A62-0565-4034-AEC6-E2F9A549AAB7}"/>
                </a:ext>
              </a:extLst>
            </p:cNvPr>
            <p:cNvSpPr>
              <a:spLocks/>
            </p:cNvSpPr>
            <p:nvPr/>
          </p:nvSpPr>
          <p:spPr bwMode="auto">
            <a:xfrm>
              <a:off x="4089" y="2684"/>
              <a:ext cx="50" cy="45"/>
            </a:xfrm>
            <a:custGeom>
              <a:avLst/>
              <a:gdLst>
                <a:gd name="T0" fmla="*/ 95 w 21"/>
                <a:gd name="T1" fmla="*/ 0 h 19"/>
                <a:gd name="T2" fmla="*/ 57 w 21"/>
                <a:gd name="T3" fmla="*/ 66 h 19"/>
                <a:gd name="T4" fmla="*/ 0 w 21"/>
                <a:gd name="T5" fmla="*/ 185 h 19"/>
                <a:gd name="T6" fmla="*/ 57 w 21"/>
                <a:gd name="T7" fmla="*/ 173 h 19"/>
                <a:gd name="T8" fmla="*/ 136 w 21"/>
                <a:gd name="T9" fmla="*/ 242 h 19"/>
                <a:gd name="T10" fmla="*/ 205 w 21"/>
                <a:gd name="T11" fmla="*/ 253 h 19"/>
                <a:gd name="T12" fmla="*/ 283 w 21"/>
                <a:gd name="T13" fmla="*/ 173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9">
                  <a:moveTo>
                    <a:pt x="7" y="0"/>
                  </a:moveTo>
                  <a:cubicBezTo>
                    <a:pt x="4" y="5"/>
                    <a:pt x="4" y="5"/>
                    <a:pt x="4" y="5"/>
                  </a:cubicBezTo>
                  <a:cubicBezTo>
                    <a:pt x="0" y="14"/>
                    <a:pt x="0" y="14"/>
                    <a:pt x="0" y="14"/>
                  </a:cubicBezTo>
                  <a:cubicBezTo>
                    <a:pt x="4" y="13"/>
                    <a:pt x="4" y="13"/>
                    <a:pt x="4" y="13"/>
                  </a:cubicBezTo>
                  <a:cubicBezTo>
                    <a:pt x="5" y="16"/>
                    <a:pt x="10" y="18"/>
                    <a:pt x="10" y="18"/>
                  </a:cubicBezTo>
                  <a:cubicBezTo>
                    <a:pt x="15" y="19"/>
                    <a:pt x="15" y="19"/>
                    <a:pt x="15" y="19"/>
                  </a:cubicBezTo>
                  <a:cubicBezTo>
                    <a:pt x="21" y="13"/>
                    <a:pt x="21" y="13"/>
                    <a:pt x="21" y="13"/>
                  </a:cubicBez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7" name="Freeform 151">
              <a:extLst>
                <a:ext uri="{FF2B5EF4-FFF2-40B4-BE49-F238E27FC236}">
                  <a16:creationId xmlns:a16="http://schemas.microsoft.com/office/drawing/2014/main" id="{F25EE615-D1F9-4ACE-B522-50A8DE2527AC}"/>
                </a:ext>
              </a:extLst>
            </p:cNvPr>
            <p:cNvSpPr>
              <a:spLocks/>
            </p:cNvSpPr>
            <p:nvPr/>
          </p:nvSpPr>
          <p:spPr bwMode="auto">
            <a:xfrm>
              <a:off x="3552" y="2869"/>
              <a:ext cx="1375" cy="487"/>
            </a:xfrm>
            <a:custGeom>
              <a:avLst/>
              <a:gdLst>
                <a:gd name="T0" fmla="*/ 7701 w 581"/>
                <a:gd name="T1" fmla="*/ 225 h 206"/>
                <a:gd name="T2" fmla="*/ 7476 w 581"/>
                <a:gd name="T3" fmla="*/ 0 h 206"/>
                <a:gd name="T4" fmla="*/ 241 w 581"/>
                <a:gd name="T5" fmla="*/ 0 h 206"/>
                <a:gd name="T6" fmla="*/ 0 w 581"/>
                <a:gd name="T7" fmla="*/ 225 h 206"/>
                <a:gd name="T8" fmla="*/ 0 w 581"/>
                <a:gd name="T9" fmla="*/ 2482 h 206"/>
                <a:gd name="T10" fmla="*/ 241 w 581"/>
                <a:gd name="T11" fmla="*/ 2721 h 206"/>
                <a:gd name="T12" fmla="*/ 7476 w 581"/>
                <a:gd name="T13" fmla="*/ 2721 h 206"/>
                <a:gd name="T14" fmla="*/ 7701 w 581"/>
                <a:gd name="T15" fmla="*/ 2482 h 206"/>
                <a:gd name="T16" fmla="*/ 7701 w 581"/>
                <a:gd name="T17" fmla="*/ 225 h 2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81" h="206">
                  <a:moveTo>
                    <a:pt x="581" y="17"/>
                  </a:moveTo>
                  <a:cubicBezTo>
                    <a:pt x="581" y="8"/>
                    <a:pt x="573" y="0"/>
                    <a:pt x="564" y="0"/>
                  </a:cubicBezTo>
                  <a:cubicBezTo>
                    <a:pt x="18" y="0"/>
                    <a:pt x="18" y="0"/>
                    <a:pt x="18" y="0"/>
                  </a:cubicBezTo>
                  <a:cubicBezTo>
                    <a:pt x="8" y="0"/>
                    <a:pt x="0" y="8"/>
                    <a:pt x="0" y="17"/>
                  </a:cubicBezTo>
                  <a:cubicBezTo>
                    <a:pt x="0" y="188"/>
                    <a:pt x="0" y="188"/>
                    <a:pt x="0" y="188"/>
                  </a:cubicBezTo>
                  <a:cubicBezTo>
                    <a:pt x="0" y="198"/>
                    <a:pt x="8" y="206"/>
                    <a:pt x="18" y="206"/>
                  </a:cubicBezTo>
                  <a:cubicBezTo>
                    <a:pt x="564" y="206"/>
                    <a:pt x="564" y="206"/>
                    <a:pt x="564" y="206"/>
                  </a:cubicBezTo>
                  <a:cubicBezTo>
                    <a:pt x="573" y="206"/>
                    <a:pt x="581" y="198"/>
                    <a:pt x="581" y="188"/>
                  </a:cubicBezTo>
                  <a:lnTo>
                    <a:pt x="581" y="17"/>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8" name="Freeform 152">
              <a:extLst>
                <a:ext uri="{FF2B5EF4-FFF2-40B4-BE49-F238E27FC236}">
                  <a16:creationId xmlns:a16="http://schemas.microsoft.com/office/drawing/2014/main" id="{7F169164-6AB6-4B7E-8C69-D74287463CFA}"/>
                </a:ext>
              </a:extLst>
            </p:cNvPr>
            <p:cNvSpPr>
              <a:spLocks/>
            </p:cNvSpPr>
            <p:nvPr/>
          </p:nvSpPr>
          <p:spPr bwMode="auto">
            <a:xfrm>
              <a:off x="3573" y="2890"/>
              <a:ext cx="1332" cy="442"/>
            </a:xfrm>
            <a:custGeom>
              <a:avLst/>
              <a:gdLst>
                <a:gd name="T0" fmla="*/ 0 w 563"/>
                <a:gd name="T1" fmla="*/ 2364 h 187"/>
                <a:gd name="T2" fmla="*/ 0 w 563"/>
                <a:gd name="T3" fmla="*/ 106 h 187"/>
                <a:gd name="T4" fmla="*/ 118 w 563"/>
                <a:gd name="T5" fmla="*/ 0 h 187"/>
                <a:gd name="T6" fmla="*/ 7348 w 563"/>
                <a:gd name="T7" fmla="*/ 0 h 187"/>
                <a:gd name="T8" fmla="*/ 7455 w 563"/>
                <a:gd name="T9" fmla="*/ 106 h 187"/>
                <a:gd name="T10" fmla="*/ 7455 w 563"/>
                <a:gd name="T11" fmla="*/ 2364 h 187"/>
                <a:gd name="T12" fmla="*/ 7348 w 563"/>
                <a:gd name="T13" fmla="*/ 2470 h 187"/>
                <a:gd name="T14" fmla="*/ 118 w 563"/>
                <a:gd name="T15" fmla="*/ 2470 h 187"/>
                <a:gd name="T16" fmla="*/ 0 w 563"/>
                <a:gd name="T17" fmla="*/ 2364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3" h="187">
                  <a:moveTo>
                    <a:pt x="0" y="179"/>
                  </a:moveTo>
                  <a:cubicBezTo>
                    <a:pt x="0" y="8"/>
                    <a:pt x="0" y="8"/>
                    <a:pt x="0" y="8"/>
                  </a:cubicBezTo>
                  <a:cubicBezTo>
                    <a:pt x="0" y="4"/>
                    <a:pt x="4" y="0"/>
                    <a:pt x="9" y="0"/>
                  </a:cubicBezTo>
                  <a:cubicBezTo>
                    <a:pt x="555" y="0"/>
                    <a:pt x="555" y="0"/>
                    <a:pt x="555" y="0"/>
                  </a:cubicBezTo>
                  <a:cubicBezTo>
                    <a:pt x="559" y="0"/>
                    <a:pt x="563" y="4"/>
                    <a:pt x="563" y="8"/>
                  </a:cubicBezTo>
                  <a:cubicBezTo>
                    <a:pt x="563" y="179"/>
                    <a:pt x="563" y="179"/>
                    <a:pt x="563" y="179"/>
                  </a:cubicBezTo>
                  <a:cubicBezTo>
                    <a:pt x="563" y="184"/>
                    <a:pt x="559" y="187"/>
                    <a:pt x="555" y="187"/>
                  </a:cubicBezTo>
                  <a:cubicBezTo>
                    <a:pt x="9" y="187"/>
                    <a:pt x="9" y="187"/>
                    <a:pt x="9" y="187"/>
                  </a:cubicBezTo>
                  <a:cubicBezTo>
                    <a:pt x="4" y="187"/>
                    <a:pt x="0" y="184"/>
                    <a:pt x="0" y="179"/>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9" name="Freeform 153">
              <a:extLst>
                <a:ext uri="{FF2B5EF4-FFF2-40B4-BE49-F238E27FC236}">
                  <a16:creationId xmlns:a16="http://schemas.microsoft.com/office/drawing/2014/main" id="{7EA4A97B-F608-4CF8-86F2-C13B083B2FE4}"/>
                </a:ext>
              </a:extLst>
            </p:cNvPr>
            <p:cNvSpPr>
              <a:spLocks/>
            </p:cNvSpPr>
            <p:nvPr/>
          </p:nvSpPr>
          <p:spPr bwMode="auto">
            <a:xfrm>
              <a:off x="3729" y="2980"/>
              <a:ext cx="1020" cy="288"/>
            </a:xfrm>
            <a:custGeom>
              <a:avLst/>
              <a:gdLst>
                <a:gd name="T0" fmla="*/ 0 w 431"/>
                <a:gd name="T1" fmla="*/ 1499 h 122"/>
                <a:gd name="T2" fmla="*/ 0 w 431"/>
                <a:gd name="T3" fmla="*/ 118 h 122"/>
                <a:gd name="T4" fmla="*/ 106 w 431"/>
                <a:gd name="T5" fmla="*/ 0 h 122"/>
                <a:gd name="T6" fmla="*/ 5606 w 431"/>
                <a:gd name="T7" fmla="*/ 0 h 122"/>
                <a:gd name="T8" fmla="*/ 5713 w 431"/>
                <a:gd name="T9" fmla="*/ 118 h 122"/>
                <a:gd name="T10" fmla="*/ 5713 w 431"/>
                <a:gd name="T11" fmla="*/ 1499 h 122"/>
                <a:gd name="T12" fmla="*/ 5606 w 431"/>
                <a:gd name="T13" fmla="*/ 1605 h 122"/>
                <a:gd name="T14" fmla="*/ 106 w 431"/>
                <a:gd name="T15" fmla="*/ 1605 h 122"/>
                <a:gd name="T16" fmla="*/ 0 w 431"/>
                <a:gd name="T17" fmla="*/ 1499 h 1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1" h="122">
                  <a:moveTo>
                    <a:pt x="0" y="114"/>
                  </a:moveTo>
                  <a:cubicBezTo>
                    <a:pt x="0" y="9"/>
                    <a:pt x="0" y="9"/>
                    <a:pt x="0" y="9"/>
                  </a:cubicBezTo>
                  <a:cubicBezTo>
                    <a:pt x="0" y="4"/>
                    <a:pt x="4" y="0"/>
                    <a:pt x="8" y="0"/>
                  </a:cubicBezTo>
                  <a:cubicBezTo>
                    <a:pt x="423" y="0"/>
                    <a:pt x="423" y="0"/>
                    <a:pt x="423" y="0"/>
                  </a:cubicBezTo>
                  <a:cubicBezTo>
                    <a:pt x="428" y="0"/>
                    <a:pt x="431" y="4"/>
                    <a:pt x="431" y="9"/>
                  </a:cubicBezTo>
                  <a:cubicBezTo>
                    <a:pt x="431" y="114"/>
                    <a:pt x="431" y="114"/>
                    <a:pt x="431" y="114"/>
                  </a:cubicBezTo>
                  <a:cubicBezTo>
                    <a:pt x="431" y="119"/>
                    <a:pt x="428" y="122"/>
                    <a:pt x="423" y="122"/>
                  </a:cubicBezTo>
                  <a:cubicBezTo>
                    <a:pt x="8" y="122"/>
                    <a:pt x="8" y="122"/>
                    <a:pt x="8" y="122"/>
                  </a:cubicBezTo>
                  <a:cubicBezTo>
                    <a:pt x="4" y="122"/>
                    <a:pt x="0" y="119"/>
                    <a:pt x="0" y="114"/>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0" name="Freeform 154">
              <a:extLst>
                <a:ext uri="{FF2B5EF4-FFF2-40B4-BE49-F238E27FC236}">
                  <a16:creationId xmlns:a16="http://schemas.microsoft.com/office/drawing/2014/main" id="{7C72E390-8BED-4086-BFC6-38A62DC1F6A2}"/>
                </a:ext>
              </a:extLst>
            </p:cNvPr>
            <p:cNvSpPr>
              <a:spLocks/>
            </p:cNvSpPr>
            <p:nvPr/>
          </p:nvSpPr>
          <p:spPr bwMode="auto">
            <a:xfrm>
              <a:off x="4018" y="3025"/>
              <a:ext cx="445" cy="64"/>
            </a:xfrm>
            <a:custGeom>
              <a:avLst/>
              <a:gdLst>
                <a:gd name="T0" fmla="*/ 40 w 188"/>
                <a:gd name="T1" fmla="*/ 0 h 27"/>
                <a:gd name="T2" fmla="*/ 2455 w 188"/>
                <a:gd name="T3" fmla="*/ 0 h 27"/>
                <a:gd name="T4" fmla="*/ 2492 w 188"/>
                <a:gd name="T5" fmla="*/ 40 h 27"/>
                <a:gd name="T6" fmla="*/ 2492 w 188"/>
                <a:gd name="T7" fmla="*/ 320 h 27"/>
                <a:gd name="T8" fmla="*/ 2455 w 188"/>
                <a:gd name="T9" fmla="*/ 360 h 27"/>
                <a:gd name="T10" fmla="*/ 40 w 188"/>
                <a:gd name="T11" fmla="*/ 360 h 27"/>
                <a:gd name="T12" fmla="*/ 0 w 188"/>
                <a:gd name="T13" fmla="*/ 320 h 27"/>
                <a:gd name="T14" fmla="*/ 0 w 188"/>
                <a:gd name="T15" fmla="*/ 40 h 27"/>
                <a:gd name="T16" fmla="*/ 40 w 188"/>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8" h="27">
                  <a:moveTo>
                    <a:pt x="3" y="0"/>
                  </a:moveTo>
                  <a:cubicBezTo>
                    <a:pt x="185" y="0"/>
                    <a:pt x="185" y="0"/>
                    <a:pt x="185" y="0"/>
                  </a:cubicBezTo>
                  <a:cubicBezTo>
                    <a:pt x="186" y="0"/>
                    <a:pt x="188" y="1"/>
                    <a:pt x="188" y="3"/>
                  </a:cubicBezTo>
                  <a:cubicBezTo>
                    <a:pt x="188" y="24"/>
                    <a:pt x="188" y="24"/>
                    <a:pt x="188" y="24"/>
                  </a:cubicBezTo>
                  <a:cubicBezTo>
                    <a:pt x="188" y="25"/>
                    <a:pt x="186" y="27"/>
                    <a:pt x="185" y="27"/>
                  </a:cubicBezTo>
                  <a:cubicBezTo>
                    <a:pt x="3" y="27"/>
                    <a:pt x="3" y="27"/>
                    <a:pt x="3" y="27"/>
                  </a:cubicBezTo>
                  <a:cubicBezTo>
                    <a:pt x="1" y="27"/>
                    <a:pt x="0" y="25"/>
                    <a:pt x="0" y="24"/>
                  </a:cubicBezTo>
                  <a:cubicBezTo>
                    <a:pt x="0" y="3"/>
                    <a:pt x="0" y="3"/>
                    <a:pt x="0" y="3"/>
                  </a:cubicBezTo>
                  <a:cubicBezTo>
                    <a:pt x="0" y="1"/>
                    <a:pt x="1" y="0"/>
                    <a:pt x="3" y="0"/>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1" name="Oval 155">
              <a:extLst>
                <a:ext uri="{FF2B5EF4-FFF2-40B4-BE49-F238E27FC236}">
                  <a16:creationId xmlns:a16="http://schemas.microsoft.com/office/drawing/2014/main" id="{28D38EE3-C2E1-4ABC-A83E-C07D469FAD3F}"/>
                </a:ext>
              </a:extLst>
            </p:cNvPr>
            <p:cNvSpPr>
              <a:spLocks noChangeArrowheads="1"/>
            </p:cNvSpPr>
            <p:nvPr/>
          </p:nvSpPr>
          <p:spPr bwMode="auto">
            <a:xfrm>
              <a:off x="3897" y="3082"/>
              <a:ext cx="107" cy="106"/>
            </a:xfrm>
            <a:prstGeom prst="ellipse">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72" name="Oval 156">
              <a:extLst>
                <a:ext uri="{FF2B5EF4-FFF2-40B4-BE49-F238E27FC236}">
                  <a16:creationId xmlns:a16="http://schemas.microsoft.com/office/drawing/2014/main" id="{C17FDA00-C995-45C5-820C-B81A8D7000D9}"/>
                </a:ext>
              </a:extLst>
            </p:cNvPr>
            <p:cNvSpPr>
              <a:spLocks noChangeArrowheads="1"/>
            </p:cNvSpPr>
            <p:nvPr/>
          </p:nvSpPr>
          <p:spPr bwMode="auto">
            <a:xfrm>
              <a:off x="4099" y="3108"/>
              <a:ext cx="47" cy="49"/>
            </a:xfrm>
            <a:prstGeom prst="ellipse">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73" name="Oval 157">
              <a:extLst>
                <a:ext uri="{FF2B5EF4-FFF2-40B4-BE49-F238E27FC236}">
                  <a16:creationId xmlns:a16="http://schemas.microsoft.com/office/drawing/2014/main" id="{47252FDC-8E70-4DB4-9E49-733AE9E44C6A}"/>
                </a:ext>
              </a:extLst>
            </p:cNvPr>
            <p:cNvSpPr>
              <a:spLocks noChangeArrowheads="1"/>
            </p:cNvSpPr>
            <p:nvPr/>
          </p:nvSpPr>
          <p:spPr bwMode="auto">
            <a:xfrm>
              <a:off x="4129" y="3178"/>
              <a:ext cx="50" cy="50"/>
            </a:xfrm>
            <a:prstGeom prst="ellipse">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74" name="Oval 158">
              <a:extLst>
                <a:ext uri="{FF2B5EF4-FFF2-40B4-BE49-F238E27FC236}">
                  <a16:creationId xmlns:a16="http://schemas.microsoft.com/office/drawing/2014/main" id="{669872E4-811A-4DB5-9CED-BA635E74F36A}"/>
                </a:ext>
              </a:extLst>
            </p:cNvPr>
            <p:cNvSpPr>
              <a:spLocks noChangeArrowheads="1"/>
            </p:cNvSpPr>
            <p:nvPr/>
          </p:nvSpPr>
          <p:spPr bwMode="auto">
            <a:xfrm>
              <a:off x="4215" y="3178"/>
              <a:ext cx="49" cy="50"/>
            </a:xfrm>
            <a:prstGeom prst="ellipse">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75" name="Oval 159">
              <a:extLst>
                <a:ext uri="{FF2B5EF4-FFF2-40B4-BE49-F238E27FC236}">
                  <a16:creationId xmlns:a16="http://schemas.microsoft.com/office/drawing/2014/main" id="{E1C3BCC3-618F-4CAD-88F7-177341085641}"/>
                </a:ext>
              </a:extLst>
            </p:cNvPr>
            <p:cNvSpPr>
              <a:spLocks noChangeArrowheads="1"/>
            </p:cNvSpPr>
            <p:nvPr/>
          </p:nvSpPr>
          <p:spPr bwMode="auto">
            <a:xfrm>
              <a:off x="4475" y="3082"/>
              <a:ext cx="104" cy="106"/>
            </a:xfrm>
            <a:prstGeom prst="ellipse">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76" name="Oval 160">
              <a:extLst>
                <a:ext uri="{FF2B5EF4-FFF2-40B4-BE49-F238E27FC236}">
                  <a16:creationId xmlns:a16="http://schemas.microsoft.com/office/drawing/2014/main" id="{471ABFA6-EAFA-4E02-A9C7-23E22C1E340A}"/>
                </a:ext>
              </a:extLst>
            </p:cNvPr>
            <p:cNvSpPr>
              <a:spLocks noChangeArrowheads="1"/>
            </p:cNvSpPr>
            <p:nvPr/>
          </p:nvSpPr>
          <p:spPr bwMode="auto">
            <a:xfrm>
              <a:off x="4330" y="3108"/>
              <a:ext cx="50" cy="49"/>
            </a:xfrm>
            <a:prstGeom prst="ellipse">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77" name="Oval 161">
              <a:extLst>
                <a:ext uri="{FF2B5EF4-FFF2-40B4-BE49-F238E27FC236}">
                  <a16:creationId xmlns:a16="http://schemas.microsoft.com/office/drawing/2014/main" id="{19F8B851-3B02-4844-8485-2CD2DE339024}"/>
                </a:ext>
              </a:extLst>
            </p:cNvPr>
            <p:cNvSpPr>
              <a:spLocks noChangeArrowheads="1"/>
            </p:cNvSpPr>
            <p:nvPr/>
          </p:nvSpPr>
          <p:spPr bwMode="auto">
            <a:xfrm>
              <a:off x="4300" y="3178"/>
              <a:ext cx="49" cy="50"/>
            </a:xfrm>
            <a:prstGeom prst="ellipse">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78" name="Freeform 162">
              <a:extLst>
                <a:ext uri="{FF2B5EF4-FFF2-40B4-BE49-F238E27FC236}">
                  <a16:creationId xmlns:a16="http://schemas.microsoft.com/office/drawing/2014/main" id="{6BB55C2B-C87F-4932-A219-615B283FBD3A}"/>
                </a:ext>
              </a:extLst>
            </p:cNvPr>
            <p:cNvSpPr>
              <a:spLocks/>
            </p:cNvSpPr>
            <p:nvPr/>
          </p:nvSpPr>
          <p:spPr bwMode="auto">
            <a:xfrm>
              <a:off x="3599" y="3356"/>
              <a:ext cx="114" cy="47"/>
            </a:xfrm>
            <a:custGeom>
              <a:avLst/>
              <a:gdLst>
                <a:gd name="T0" fmla="*/ 0 w 48"/>
                <a:gd name="T1" fmla="*/ 0 h 20"/>
                <a:gd name="T2" fmla="*/ 0 w 48"/>
                <a:gd name="T3" fmla="*/ 115 h 20"/>
                <a:gd name="T4" fmla="*/ 321 w 48"/>
                <a:gd name="T5" fmla="*/ 259 h 20"/>
                <a:gd name="T6" fmla="*/ 644 w 48"/>
                <a:gd name="T7" fmla="*/ 115 h 20"/>
                <a:gd name="T8" fmla="*/ 644 w 48"/>
                <a:gd name="T9" fmla="*/ 0 h 20"/>
                <a:gd name="T10" fmla="*/ 0 w 4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20">
                  <a:moveTo>
                    <a:pt x="0" y="0"/>
                  </a:moveTo>
                  <a:cubicBezTo>
                    <a:pt x="0" y="9"/>
                    <a:pt x="0" y="9"/>
                    <a:pt x="0" y="9"/>
                  </a:cubicBezTo>
                  <a:cubicBezTo>
                    <a:pt x="0" y="15"/>
                    <a:pt x="11" y="20"/>
                    <a:pt x="24" y="20"/>
                  </a:cubicBezTo>
                  <a:cubicBezTo>
                    <a:pt x="37" y="20"/>
                    <a:pt x="48" y="15"/>
                    <a:pt x="48" y="9"/>
                  </a:cubicBezTo>
                  <a:cubicBezTo>
                    <a:pt x="48" y="0"/>
                    <a:pt x="48" y="0"/>
                    <a:pt x="48" y="0"/>
                  </a:cubicBezTo>
                  <a:lnTo>
                    <a:pt x="0" y="0"/>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9" name="Freeform 163">
              <a:extLst>
                <a:ext uri="{FF2B5EF4-FFF2-40B4-BE49-F238E27FC236}">
                  <a16:creationId xmlns:a16="http://schemas.microsoft.com/office/drawing/2014/main" id="{7DCBDAA4-376E-419B-B6CE-E021907119C7}"/>
                </a:ext>
              </a:extLst>
            </p:cNvPr>
            <p:cNvSpPr>
              <a:spLocks/>
            </p:cNvSpPr>
            <p:nvPr/>
          </p:nvSpPr>
          <p:spPr bwMode="auto">
            <a:xfrm>
              <a:off x="4766" y="3356"/>
              <a:ext cx="113" cy="47"/>
            </a:xfrm>
            <a:custGeom>
              <a:avLst/>
              <a:gdLst>
                <a:gd name="T0" fmla="*/ 0 w 48"/>
                <a:gd name="T1" fmla="*/ 0 h 20"/>
                <a:gd name="T2" fmla="*/ 0 w 48"/>
                <a:gd name="T3" fmla="*/ 115 h 20"/>
                <a:gd name="T4" fmla="*/ 315 w 48"/>
                <a:gd name="T5" fmla="*/ 259 h 20"/>
                <a:gd name="T6" fmla="*/ 626 w 48"/>
                <a:gd name="T7" fmla="*/ 115 h 20"/>
                <a:gd name="T8" fmla="*/ 626 w 48"/>
                <a:gd name="T9" fmla="*/ 0 h 20"/>
                <a:gd name="T10" fmla="*/ 0 w 4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20">
                  <a:moveTo>
                    <a:pt x="0" y="0"/>
                  </a:moveTo>
                  <a:cubicBezTo>
                    <a:pt x="0" y="9"/>
                    <a:pt x="0" y="9"/>
                    <a:pt x="0" y="9"/>
                  </a:cubicBezTo>
                  <a:cubicBezTo>
                    <a:pt x="0" y="15"/>
                    <a:pt x="11" y="20"/>
                    <a:pt x="24" y="20"/>
                  </a:cubicBezTo>
                  <a:cubicBezTo>
                    <a:pt x="37" y="20"/>
                    <a:pt x="48" y="15"/>
                    <a:pt x="48" y="9"/>
                  </a:cubicBezTo>
                  <a:cubicBezTo>
                    <a:pt x="48" y="0"/>
                    <a:pt x="48" y="0"/>
                    <a:pt x="48" y="0"/>
                  </a:cubicBezTo>
                  <a:lnTo>
                    <a:pt x="0" y="0"/>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0" name="Oval 164">
              <a:extLst>
                <a:ext uri="{FF2B5EF4-FFF2-40B4-BE49-F238E27FC236}">
                  <a16:creationId xmlns:a16="http://schemas.microsoft.com/office/drawing/2014/main" id="{83946FD0-694F-42C3-8708-A3DA0CA724EF}"/>
                </a:ext>
              </a:extLst>
            </p:cNvPr>
            <p:cNvSpPr>
              <a:spLocks noChangeArrowheads="1"/>
            </p:cNvSpPr>
            <p:nvPr/>
          </p:nvSpPr>
          <p:spPr bwMode="auto">
            <a:xfrm>
              <a:off x="3852" y="2545"/>
              <a:ext cx="774" cy="243"/>
            </a:xfrm>
            <a:prstGeom prst="ellipse">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81" name="Freeform 165">
              <a:extLst>
                <a:ext uri="{FF2B5EF4-FFF2-40B4-BE49-F238E27FC236}">
                  <a16:creationId xmlns:a16="http://schemas.microsoft.com/office/drawing/2014/main" id="{BB47A3ED-7037-4AE0-B928-6A42FA173181}"/>
                </a:ext>
              </a:extLst>
            </p:cNvPr>
            <p:cNvSpPr>
              <a:spLocks/>
            </p:cNvSpPr>
            <p:nvPr/>
          </p:nvSpPr>
          <p:spPr bwMode="auto">
            <a:xfrm>
              <a:off x="3852" y="2668"/>
              <a:ext cx="774" cy="149"/>
            </a:xfrm>
            <a:custGeom>
              <a:avLst/>
              <a:gdLst>
                <a:gd name="T0" fmla="*/ 0 w 327"/>
                <a:gd name="T1" fmla="*/ 0 h 63"/>
                <a:gd name="T2" fmla="*/ 2173 w 327"/>
                <a:gd name="T3" fmla="*/ 676 h 63"/>
                <a:gd name="T4" fmla="*/ 4336 w 327"/>
                <a:gd name="T5" fmla="*/ 0 h 63"/>
                <a:gd name="T6" fmla="*/ 4336 w 327"/>
                <a:gd name="T7" fmla="*/ 156 h 63"/>
                <a:gd name="T8" fmla="*/ 2173 w 327"/>
                <a:gd name="T9" fmla="*/ 833 h 63"/>
                <a:gd name="T10" fmla="*/ 0 w 327"/>
                <a:gd name="T11" fmla="*/ 156 h 63"/>
                <a:gd name="T12" fmla="*/ 0 w 327"/>
                <a:gd name="T13" fmla="*/ 0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7" h="63">
                  <a:moveTo>
                    <a:pt x="0" y="0"/>
                  </a:moveTo>
                  <a:cubicBezTo>
                    <a:pt x="0" y="28"/>
                    <a:pt x="73" y="51"/>
                    <a:pt x="164" y="51"/>
                  </a:cubicBezTo>
                  <a:cubicBezTo>
                    <a:pt x="254" y="51"/>
                    <a:pt x="327" y="28"/>
                    <a:pt x="327" y="0"/>
                  </a:cubicBezTo>
                  <a:cubicBezTo>
                    <a:pt x="327" y="12"/>
                    <a:pt x="327" y="12"/>
                    <a:pt x="327" y="12"/>
                  </a:cubicBezTo>
                  <a:cubicBezTo>
                    <a:pt x="327" y="40"/>
                    <a:pt x="254" y="63"/>
                    <a:pt x="164" y="63"/>
                  </a:cubicBezTo>
                  <a:cubicBezTo>
                    <a:pt x="73" y="63"/>
                    <a:pt x="0" y="40"/>
                    <a:pt x="0" y="12"/>
                  </a:cubicBezTo>
                  <a:lnTo>
                    <a:pt x="0" y="0"/>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2" name="Oval 166">
              <a:extLst>
                <a:ext uri="{FF2B5EF4-FFF2-40B4-BE49-F238E27FC236}">
                  <a16:creationId xmlns:a16="http://schemas.microsoft.com/office/drawing/2014/main" id="{85DC22F8-50F1-4DF3-A170-2A8BBAE75B48}"/>
                </a:ext>
              </a:extLst>
            </p:cNvPr>
            <p:cNvSpPr>
              <a:spLocks noChangeArrowheads="1"/>
            </p:cNvSpPr>
            <p:nvPr/>
          </p:nvSpPr>
          <p:spPr bwMode="auto">
            <a:xfrm>
              <a:off x="4210" y="2585"/>
              <a:ext cx="54" cy="54"/>
            </a:xfrm>
            <a:prstGeom prst="ellipse">
              <a:avLst/>
            </a:prstGeom>
            <a:solidFill>
              <a:srgbClr val="019EBB"/>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83" name="Freeform 167">
              <a:extLst>
                <a:ext uri="{FF2B5EF4-FFF2-40B4-BE49-F238E27FC236}">
                  <a16:creationId xmlns:a16="http://schemas.microsoft.com/office/drawing/2014/main" id="{5AB87EE5-0C14-4B61-B694-4C489AA1DEEA}"/>
                </a:ext>
              </a:extLst>
            </p:cNvPr>
            <p:cNvSpPr>
              <a:spLocks/>
            </p:cNvSpPr>
            <p:nvPr/>
          </p:nvSpPr>
          <p:spPr bwMode="auto">
            <a:xfrm>
              <a:off x="4115" y="2592"/>
              <a:ext cx="57" cy="57"/>
            </a:xfrm>
            <a:custGeom>
              <a:avLst/>
              <a:gdLst>
                <a:gd name="T0" fmla="*/ 57 w 24"/>
                <a:gd name="T1" fmla="*/ 69 h 24"/>
                <a:gd name="T2" fmla="*/ 69 w 24"/>
                <a:gd name="T3" fmla="*/ 271 h 24"/>
                <a:gd name="T4" fmla="*/ 271 w 24"/>
                <a:gd name="T5" fmla="*/ 254 h 24"/>
                <a:gd name="T6" fmla="*/ 271 w 24"/>
                <a:gd name="T7" fmla="*/ 69 h 24"/>
                <a:gd name="T8" fmla="*/ 57 w 24"/>
                <a:gd name="T9" fmla="*/ 6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4">
                  <a:moveTo>
                    <a:pt x="4" y="5"/>
                  </a:moveTo>
                  <a:cubicBezTo>
                    <a:pt x="0" y="10"/>
                    <a:pt x="0" y="17"/>
                    <a:pt x="5" y="20"/>
                  </a:cubicBezTo>
                  <a:cubicBezTo>
                    <a:pt x="11" y="24"/>
                    <a:pt x="17" y="23"/>
                    <a:pt x="20" y="19"/>
                  </a:cubicBezTo>
                  <a:cubicBezTo>
                    <a:pt x="24" y="15"/>
                    <a:pt x="23" y="9"/>
                    <a:pt x="20" y="5"/>
                  </a:cubicBezTo>
                  <a:cubicBezTo>
                    <a:pt x="17" y="2"/>
                    <a:pt x="8" y="0"/>
                    <a:pt x="4" y="5"/>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4" name="Freeform 168">
              <a:extLst>
                <a:ext uri="{FF2B5EF4-FFF2-40B4-BE49-F238E27FC236}">
                  <a16:creationId xmlns:a16="http://schemas.microsoft.com/office/drawing/2014/main" id="{D27C1EFD-784B-42A0-8CE8-22A5556B2FBB}"/>
                </a:ext>
              </a:extLst>
            </p:cNvPr>
            <p:cNvSpPr>
              <a:spLocks/>
            </p:cNvSpPr>
            <p:nvPr/>
          </p:nvSpPr>
          <p:spPr bwMode="auto">
            <a:xfrm>
              <a:off x="4172" y="2634"/>
              <a:ext cx="59" cy="50"/>
            </a:xfrm>
            <a:custGeom>
              <a:avLst/>
              <a:gdLst>
                <a:gd name="T0" fmla="*/ 106 w 25"/>
                <a:gd name="T1" fmla="*/ 29 h 21"/>
                <a:gd name="T2" fmla="*/ 40 w 25"/>
                <a:gd name="T3" fmla="*/ 205 h 21"/>
                <a:gd name="T4" fmla="*/ 212 w 25"/>
                <a:gd name="T5" fmla="*/ 271 h 21"/>
                <a:gd name="T6" fmla="*/ 290 w 25"/>
                <a:gd name="T7" fmla="*/ 119 h 21"/>
                <a:gd name="T8" fmla="*/ 106 w 25"/>
                <a:gd name="T9" fmla="*/ 29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1">
                  <a:moveTo>
                    <a:pt x="8" y="2"/>
                  </a:moveTo>
                  <a:cubicBezTo>
                    <a:pt x="4" y="3"/>
                    <a:pt x="0" y="9"/>
                    <a:pt x="3" y="15"/>
                  </a:cubicBezTo>
                  <a:cubicBezTo>
                    <a:pt x="7" y="21"/>
                    <a:pt x="13" y="21"/>
                    <a:pt x="16" y="20"/>
                  </a:cubicBezTo>
                  <a:cubicBezTo>
                    <a:pt x="20" y="20"/>
                    <a:pt x="25" y="15"/>
                    <a:pt x="22" y="9"/>
                  </a:cubicBezTo>
                  <a:cubicBezTo>
                    <a:pt x="20" y="4"/>
                    <a:pt x="14" y="0"/>
                    <a:pt x="8" y="2"/>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5" name="Freeform 169">
              <a:extLst>
                <a:ext uri="{FF2B5EF4-FFF2-40B4-BE49-F238E27FC236}">
                  <a16:creationId xmlns:a16="http://schemas.microsoft.com/office/drawing/2014/main" id="{7CB46B56-2CB7-46AB-B2C9-E61D0C63E7A9}"/>
                </a:ext>
              </a:extLst>
            </p:cNvPr>
            <p:cNvSpPr>
              <a:spLocks/>
            </p:cNvSpPr>
            <p:nvPr/>
          </p:nvSpPr>
          <p:spPr bwMode="auto">
            <a:xfrm>
              <a:off x="4056" y="2632"/>
              <a:ext cx="54" cy="43"/>
            </a:xfrm>
            <a:custGeom>
              <a:avLst/>
              <a:gdLst>
                <a:gd name="T0" fmla="*/ 38 w 23"/>
                <a:gd name="T1" fmla="*/ 41 h 18"/>
                <a:gd name="T2" fmla="*/ 106 w 23"/>
                <a:gd name="T3" fmla="*/ 177 h 18"/>
                <a:gd name="T4" fmla="*/ 270 w 23"/>
                <a:gd name="T5" fmla="*/ 205 h 18"/>
                <a:gd name="T6" fmla="*/ 193 w 23"/>
                <a:gd name="T7" fmla="*/ 57 h 18"/>
                <a:gd name="T8" fmla="*/ 38 w 23"/>
                <a:gd name="T9" fmla="*/ 41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8">
                  <a:moveTo>
                    <a:pt x="3" y="3"/>
                  </a:moveTo>
                  <a:cubicBezTo>
                    <a:pt x="0" y="6"/>
                    <a:pt x="3" y="10"/>
                    <a:pt x="8" y="13"/>
                  </a:cubicBezTo>
                  <a:cubicBezTo>
                    <a:pt x="13" y="16"/>
                    <a:pt x="18" y="18"/>
                    <a:pt x="21" y="15"/>
                  </a:cubicBezTo>
                  <a:cubicBezTo>
                    <a:pt x="23" y="13"/>
                    <a:pt x="20" y="8"/>
                    <a:pt x="15" y="4"/>
                  </a:cubicBezTo>
                  <a:cubicBezTo>
                    <a:pt x="11" y="1"/>
                    <a:pt x="5" y="0"/>
                    <a:pt x="3" y="3"/>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6" name="Freeform 170">
              <a:extLst>
                <a:ext uri="{FF2B5EF4-FFF2-40B4-BE49-F238E27FC236}">
                  <a16:creationId xmlns:a16="http://schemas.microsoft.com/office/drawing/2014/main" id="{98E1C9B6-B849-4963-959A-8C419025FCC2}"/>
                </a:ext>
              </a:extLst>
            </p:cNvPr>
            <p:cNvSpPr>
              <a:spLocks/>
            </p:cNvSpPr>
            <p:nvPr/>
          </p:nvSpPr>
          <p:spPr bwMode="auto">
            <a:xfrm>
              <a:off x="4117" y="2651"/>
              <a:ext cx="57" cy="47"/>
            </a:xfrm>
            <a:custGeom>
              <a:avLst/>
              <a:gdLst>
                <a:gd name="T0" fmla="*/ 242 w 24"/>
                <a:gd name="T1" fmla="*/ 66 h 20"/>
                <a:gd name="T2" fmla="*/ 295 w 24"/>
                <a:gd name="T3" fmla="*/ 221 h 20"/>
                <a:gd name="T4" fmla="*/ 119 w 24"/>
                <a:gd name="T5" fmla="*/ 221 h 20"/>
                <a:gd name="T6" fmla="*/ 57 w 24"/>
                <a:gd name="T7" fmla="*/ 38 h 20"/>
                <a:gd name="T8" fmla="*/ 242 w 24"/>
                <a:gd name="T9" fmla="*/ 66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0">
                  <a:moveTo>
                    <a:pt x="18" y="5"/>
                  </a:moveTo>
                  <a:cubicBezTo>
                    <a:pt x="23" y="8"/>
                    <a:pt x="24" y="13"/>
                    <a:pt x="22" y="17"/>
                  </a:cubicBezTo>
                  <a:cubicBezTo>
                    <a:pt x="20" y="20"/>
                    <a:pt x="14" y="20"/>
                    <a:pt x="9" y="17"/>
                  </a:cubicBezTo>
                  <a:cubicBezTo>
                    <a:pt x="4" y="14"/>
                    <a:pt x="0" y="8"/>
                    <a:pt x="4" y="3"/>
                  </a:cubicBezTo>
                  <a:cubicBezTo>
                    <a:pt x="6" y="1"/>
                    <a:pt x="13" y="0"/>
                    <a:pt x="18" y="5"/>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7" name="Freeform 171">
              <a:extLst>
                <a:ext uri="{FF2B5EF4-FFF2-40B4-BE49-F238E27FC236}">
                  <a16:creationId xmlns:a16="http://schemas.microsoft.com/office/drawing/2014/main" id="{5ADF0FC8-FBB2-474F-B83B-FD31FF3B661B}"/>
                </a:ext>
              </a:extLst>
            </p:cNvPr>
            <p:cNvSpPr>
              <a:spLocks/>
            </p:cNvSpPr>
            <p:nvPr/>
          </p:nvSpPr>
          <p:spPr bwMode="auto">
            <a:xfrm>
              <a:off x="4058" y="2675"/>
              <a:ext cx="48" cy="37"/>
            </a:xfrm>
            <a:custGeom>
              <a:avLst/>
              <a:gdLst>
                <a:gd name="T0" fmla="*/ 264 w 20"/>
                <a:gd name="T1" fmla="*/ 171 h 16"/>
                <a:gd name="T2" fmla="*/ 110 w 20"/>
                <a:gd name="T3" fmla="*/ 123 h 16"/>
                <a:gd name="T4" fmla="*/ 12 w 20"/>
                <a:gd name="T5" fmla="*/ 28 h 16"/>
                <a:gd name="T6" fmla="*/ 149 w 20"/>
                <a:gd name="T7" fmla="*/ 74 h 16"/>
                <a:gd name="T8" fmla="*/ 264 w 20"/>
                <a:gd name="T9" fmla="*/ 17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6">
                  <a:moveTo>
                    <a:pt x="19" y="14"/>
                  </a:moveTo>
                  <a:cubicBezTo>
                    <a:pt x="18" y="16"/>
                    <a:pt x="13" y="14"/>
                    <a:pt x="8" y="10"/>
                  </a:cubicBezTo>
                  <a:cubicBezTo>
                    <a:pt x="3" y="7"/>
                    <a:pt x="0" y="3"/>
                    <a:pt x="1" y="2"/>
                  </a:cubicBezTo>
                  <a:cubicBezTo>
                    <a:pt x="2" y="0"/>
                    <a:pt x="6" y="2"/>
                    <a:pt x="11" y="6"/>
                  </a:cubicBezTo>
                  <a:cubicBezTo>
                    <a:pt x="16" y="9"/>
                    <a:pt x="20" y="13"/>
                    <a:pt x="19" y="14"/>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8" name="Freeform 172">
              <a:extLst>
                <a:ext uri="{FF2B5EF4-FFF2-40B4-BE49-F238E27FC236}">
                  <a16:creationId xmlns:a16="http://schemas.microsoft.com/office/drawing/2014/main" id="{1E45DF52-E658-426F-B398-266BCC404AF0}"/>
                </a:ext>
              </a:extLst>
            </p:cNvPr>
            <p:cNvSpPr>
              <a:spLocks/>
            </p:cNvSpPr>
            <p:nvPr/>
          </p:nvSpPr>
          <p:spPr bwMode="auto">
            <a:xfrm>
              <a:off x="4103" y="2682"/>
              <a:ext cx="45" cy="38"/>
            </a:xfrm>
            <a:custGeom>
              <a:avLst/>
              <a:gdLst>
                <a:gd name="T0" fmla="*/ 242 w 19"/>
                <a:gd name="T1" fmla="*/ 204 h 16"/>
                <a:gd name="T2" fmla="*/ 107 w 19"/>
                <a:gd name="T3" fmla="*/ 147 h 16"/>
                <a:gd name="T4" fmla="*/ 12 w 19"/>
                <a:gd name="T5" fmla="*/ 12 h 16"/>
                <a:gd name="T6" fmla="*/ 147 w 19"/>
                <a:gd name="T7" fmla="*/ 78 h 16"/>
                <a:gd name="T8" fmla="*/ 242 w 19"/>
                <a:gd name="T9" fmla="*/ 204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6">
                  <a:moveTo>
                    <a:pt x="18" y="15"/>
                  </a:moveTo>
                  <a:cubicBezTo>
                    <a:pt x="17" y="16"/>
                    <a:pt x="13" y="14"/>
                    <a:pt x="8" y="11"/>
                  </a:cubicBezTo>
                  <a:cubicBezTo>
                    <a:pt x="3" y="7"/>
                    <a:pt x="0" y="3"/>
                    <a:pt x="1" y="1"/>
                  </a:cubicBezTo>
                  <a:cubicBezTo>
                    <a:pt x="2" y="0"/>
                    <a:pt x="7" y="2"/>
                    <a:pt x="11" y="6"/>
                  </a:cubicBezTo>
                  <a:cubicBezTo>
                    <a:pt x="16" y="10"/>
                    <a:pt x="19" y="14"/>
                    <a:pt x="18" y="15"/>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9" name="Freeform 173">
              <a:extLst>
                <a:ext uri="{FF2B5EF4-FFF2-40B4-BE49-F238E27FC236}">
                  <a16:creationId xmlns:a16="http://schemas.microsoft.com/office/drawing/2014/main" id="{E246749C-7F1B-4DA3-83DD-D4C98BF76693}"/>
                </a:ext>
              </a:extLst>
            </p:cNvPr>
            <p:cNvSpPr>
              <a:spLocks/>
            </p:cNvSpPr>
            <p:nvPr/>
          </p:nvSpPr>
          <p:spPr bwMode="auto">
            <a:xfrm>
              <a:off x="4044" y="2679"/>
              <a:ext cx="59" cy="50"/>
            </a:xfrm>
            <a:custGeom>
              <a:avLst/>
              <a:gdLst>
                <a:gd name="T0" fmla="*/ 262 w 25"/>
                <a:gd name="T1" fmla="*/ 271 h 21"/>
                <a:gd name="T2" fmla="*/ 118 w 25"/>
                <a:gd name="T3" fmla="*/ 214 h 21"/>
                <a:gd name="T4" fmla="*/ 12 w 25"/>
                <a:gd name="T5" fmla="*/ 95 h 21"/>
                <a:gd name="T6" fmla="*/ 94 w 25"/>
                <a:gd name="T7" fmla="*/ 0 h 21"/>
                <a:gd name="T8" fmla="*/ 184 w 25"/>
                <a:gd name="T9" fmla="*/ 107 h 21"/>
                <a:gd name="T10" fmla="*/ 328 w 25"/>
                <a:gd name="T11" fmla="*/ 164 h 21"/>
                <a:gd name="T12" fmla="*/ 262 w 25"/>
                <a:gd name="T13" fmla="*/ 271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21">
                  <a:moveTo>
                    <a:pt x="20" y="20"/>
                  </a:moveTo>
                  <a:cubicBezTo>
                    <a:pt x="19" y="21"/>
                    <a:pt x="14" y="20"/>
                    <a:pt x="9" y="16"/>
                  </a:cubicBezTo>
                  <a:cubicBezTo>
                    <a:pt x="4" y="13"/>
                    <a:pt x="0" y="9"/>
                    <a:pt x="1" y="7"/>
                  </a:cubicBezTo>
                  <a:cubicBezTo>
                    <a:pt x="7" y="0"/>
                    <a:pt x="7" y="0"/>
                    <a:pt x="7" y="0"/>
                  </a:cubicBezTo>
                  <a:cubicBezTo>
                    <a:pt x="6" y="1"/>
                    <a:pt x="9" y="5"/>
                    <a:pt x="14" y="8"/>
                  </a:cubicBezTo>
                  <a:cubicBezTo>
                    <a:pt x="19" y="12"/>
                    <a:pt x="24" y="14"/>
                    <a:pt x="25" y="12"/>
                  </a:cubicBezTo>
                  <a:lnTo>
                    <a:pt x="20" y="20"/>
                  </a:lnTo>
                  <a:close/>
                </a:path>
              </a:pathLst>
            </a:custGeom>
            <a:solidFill>
              <a:srgbClr val="08619F"/>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0" name="Freeform 174">
              <a:extLst>
                <a:ext uri="{FF2B5EF4-FFF2-40B4-BE49-F238E27FC236}">
                  <a16:creationId xmlns:a16="http://schemas.microsoft.com/office/drawing/2014/main" id="{DF481007-5A2E-4737-BDDA-7A0A63DCD9A2}"/>
                </a:ext>
              </a:extLst>
            </p:cNvPr>
            <p:cNvSpPr>
              <a:spLocks/>
            </p:cNvSpPr>
            <p:nvPr/>
          </p:nvSpPr>
          <p:spPr bwMode="auto">
            <a:xfrm>
              <a:off x="4051" y="2642"/>
              <a:ext cx="55" cy="47"/>
            </a:xfrm>
            <a:custGeom>
              <a:avLst/>
              <a:gdLst>
                <a:gd name="T0" fmla="*/ 189 w 23"/>
                <a:gd name="T1" fmla="*/ 259 h 20"/>
                <a:gd name="T2" fmla="*/ 218 w 23"/>
                <a:gd name="T3" fmla="*/ 259 h 20"/>
                <a:gd name="T4" fmla="*/ 258 w 23"/>
                <a:gd name="T5" fmla="*/ 249 h 20"/>
                <a:gd name="T6" fmla="*/ 316 w 23"/>
                <a:gd name="T7" fmla="*/ 155 h 20"/>
                <a:gd name="T8" fmla="*/ 304 w 23"/>
                <a:gd name="T9" fmla="*/ 143 h 20"/>
                <a:gd name="T10" fmla="*/ 136 w 23"/>
                <a:gd name="T11" fmla="*/ 115 h 20"/>
                <a:gd name="T12" fmla="*/ 57 w 23"/>
                <a:gd name="T13" fmla="*/ 0 h 20"/>
                <a:gd name="T14" fmla="*/ 57 w 23"/>
                <a:gd name="T15" fmla="*/ 0 h 20"/>
                <a:gd name="T16" fmla="*/ 0 w 23"/>
                <a:gd name="T17" fmla="*/ 106 h 20"/>
                <a:gd name="T18" fmla="*/ 57 w 23"/>
                <a:gd name="T19" fmla="*/ 209 h 20"/>
                <a:gd name="T20" fmla="*/ 189 w 23"/>
                <a:gd name="T21" fmla="*/ 25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20">
                  <a:moveTo>
                    <a:pt x="14" y="20"/>
                  </a:moveTo>
                  <a:cubicBezTo>
                    <a:pt x="15" y="20"/>
                    <a:pt x="15" y="20"/>
                    <a:pt x="16" y="20"/>
                  </a:cubicBezTo>
                  <a:cubicBezTo>
                    <a:pt x="17" y="20"/>
                    <a:pt x="18" y="20"/>
                    <a:pt x="19" y="19"/>
                  </a:cubicBezTo>
                  <a:cubicBezTo>
                    <a:pt x="23" y="12"/>
                    <a:pt x="23" y="12"/>
                    <a:pt x="23" y="12"/>
                  </a:cubicBezTo>
                  <a:cubicBezTo>
                    <a:pt x="22" y="11"/>
                    <a:pt x="22" y="11"/>
                    <a:pt x="22" y="11"/>
                  </a:cubicBezTo>
                  <a:cubicBezTo>
                    <a:pt x="20" y="14"/>
                    <a:pt x="15" y="12"/>
                    <a:pt x="10" y="9"/>
                  </a:cubicBezTo>
                  <a:cubicBezTo>
                    <a:pt x="5" y="7"/>
                    <a:pt x="3" y="3"/>
                    <a:pt x="4" y="0"/>
                  </a:cubicBezTo>
                  <a:cubicBezTo>
                    <a:pt x="4" y="0"/>
                    <a:pt x="4" y="0"/>
                    <a:pt x="4" y="0"/>
                  </a:cubicBezTo>
                  <a:cubicBezTo>
                    <a:pt x="0" y="8"/>
                    <a:pt x="0" y="8"/>
                    <a:pt x="0" y="8"/>
                  </a:cubicBezTo>
                  <a:cubicBezTo>
                    <a:pt x="0" y="10"/>
                    <a:pt x="1" y="13"/>
                    <a:pt x="4" y="16"/>
                  </a:cubicBezTo>
                  <a:cubicBezTo>
                    <a:pt x="5" y="15"/>
                    <a:pt x="10" y="16"/>
                    <a:pt x="14" y="20"/>
                  </a:cubicBezTo>
                  <a:close/>
                </a:path>
              </a:pathLst>
            </a:custGeom>
            <a:solidFill>
              <a:srgbClr val="08619F"/>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1" name="Freeform 175">
              <a:extLst>
                <a:ext uri="{FF2B5EF4-FFF2-40B4-BE49-F238E27FC236}">
                  <a16:creationId xmlns:a16="http://schemas.microsoft.com/office/drawing/2014/main" id="{E4BEB7DF-16C5-40CB-BBA2-BE8876A84410}"/>
                </a:ext>
              </a:extLst>
            </p:cNvPr>
            <p:cNvSpPr>
              <a:spLocks/>
            </p:cNvSpPr>
            <p:nvPr/>
          </p:nvSpPr>
          <p:spPr bwMode="auto">
            <a:xfrm>
              <a:off x="4108" y="2611"/>
              <a:ext cx="59" cy="47"/>
            </a:xfrm>
            <a:custGeom>
              <a:avLst/>
              <a:gdLst>
                <a:gd name="T0" fmla="*/ 234 w 25"/>
                <a:gd name="T1" fmla="*/ 249 h 20"/>
                <a:gd name="T2" fmla="*/ 278 w 25"/>
                <a:gd name="T3" fmla="*/ 233 h 20"/>
                <a:gd name="T4" fmla="*/ 278 w 25"/>
                <a:gd name="T5" fmla="*/ 233 h 20"/>
                <a:gd name="T6" fmla="*/ 328 w 25"/>
                <a:gd name="T7" fmla="*/ 106 h 20"/>
                <a:gd name="T8" fmla="*/ 328 w 25"/>
                <a:gd name="T9" fmla="*/ 106 h 20"/>
                <a:gd name="T10" fmla="*/ 300 w 25"/>
                <a:gd name="T11" fmla="*/ 143 h 20"/>
                <a:gd name="T12" fmla="*/ 106 w 25"/>
                <a:gd name="T13" fmla="*/ 155 h 20"/>
                <a:gd name="T14" fmla="*/ 66 w 25"/>
                <a:gd name="T15" fmla="*/ 0 h 20"/>
                <a:gd name="T16" fmla="*/ 66 w 25"/>
                <a:gd name="T17" fmla="*/ 0 h 20"/>
                <a:gd name="T18" fmla="*/ 12 w 25"/>
                <a:gd name="T19" fmla="*/ 132 h 20"/>
                <a:gd name="T20" fmla="*/ 66 w 25"/>
                <a:gd name="T21" fmla="*/ 249 h 20"/>
                <a:gd name="T22" fmla="*/ 106 w 25"/>
                <a:gd name="T23" fmla="*/ 259 h 20"/>
                <a:gd name="T24" fmla="*/ 234 w 25"/>
                <a:gd name="T25" fmla="*/ 249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20">
                  <a:moveTo>
                    <a:pt x="18" y="19"/>
                  </a:moveTo>
                  <a:cubicBezTo>
                    <a:pt x="19" y="19"/>
                    <a:pt x="20" y="18"/>
                    <a:pt x="21" y="18"/>
                  </a:cubicBezTo>
                  <a:cubicBezTo>
                    <a:pt x="21" y="18"/>
                    <a:pt x="21" y="18"/>
                    <a:pt x="21" y="18"/>
                  </a:cubicBezTo>
                  <a:cubicBezTo>
                    <a:pt x="25" y="8"/>
                    <a:pt x="25" y="8"/>
                    <a:pt x="25" y="8"/>
                  </a:cubicBezTo>
                  <a:cubicBezTo>
                    <a:pt x="25" y="8"/>
                    <a:pt x="25" y="8"/>
                    <a:pt x="25" y="8"/>
                  </a:cubicBezTo>
                  <a:cubicBezTo>
                    <a:pt x="24" y="9"/>
                    <a:pt x="24" y="10"/>
                    <a:pt x="23" y="11"/>
                  </a:cubicBezTo>
                  <a:cubicBezTo>
                    <a:pt x="20" y="15"/>
                    <a:pt x="14" y="16"/>
                    <a:pt x="8" y="12"/>
                  </a:cubicBezTo>
                  <a:cubicBezTo>
                    <a:pt x="4" y="10"/>
                    <a:pt x="3" y="5"/>
                    <a:pt x="5" y="0"/>
                  </a:cubicBezTo>
                  <a:cubicBezTo>
                    <a:pt x="5" y="0"/>
                    <a:pt x="5" y="0"/>
                    <a:pt x="5" y="0"/>
                  </a:cubicBezTo>
                  <a:cubicBezTo>
                    <a:pt x="1" y="10"/>
                    <a:pt x="1" y="10"/>
                    <a:pt x="1" y="10"/>
                  </a:cubicBezTo>
                  <a:cubicBezTo>
                    <a:pt x="0" y="13"/>
                    <a:pt x="2" y="17"/>
                    <a:pt x="5" y="19"/>
                  </a:cubicBezTo>
                  <a:cubicBezTo>
                    <a:pt x="6" y="19"/>
                    <a:pt x="7" y="20"/>
                    <a:pt x="8" y="20"/>
                  </a:cubicBezTo>
                  <a:cubicBezTo>
                    <a:pt x="10" y="18"/>
                    <a:pt x="14" y="18"/>
                    <a:pt x="18" y="19"/>
                  </a:cubicBezTo>
                  <a:close/>
                </a:path>
              </a:pathLst>
            </a:custGeom>
            <a:solidFill>
              <a:srgbClr val="08619F"/>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2" name="Freeform 176">
              <a:extLst>
                <a:ext uri="{FF2B5EF4-FFF2-40B4-BE49-F238E27FC236}">
                  <a16:creationId xmlns:a16="http://schemas.microsoft.com/office/drawing/2014/main" id="{0552F62E-D65B-4010-8F13-68E08332E639}"/>
                </a:ext>
              </a:extLst>
            </p:cNvPr>
            <p:cNvSpPr>
              <a:spLocks/>
            </p:cNvSpPr>
            <p:nvPr/>
          </p:nvSpPr>
          <p:spPr bwMode="auto">
            <a:xfrm>
              <a:off x="4108" y="2715"/>
              <a:ext cx="66" cy="38"/>
            </a:xfrm>
            <a:custGeom>
              <a:avLst/>
              <a:gdLst>
                <a:gd name="T0" fmla="*/ 368 w 28"/>
                <a:gd name="T1" fmla="*/ 107 h 16"/>
                <a:gd name="T2" fmla="*/ 40 w 28"/>
                <a:gd name="T3" fmla="*/ 12 h 16"/>
                <a:gd name="T4" fmla="*/ 0 w 28"/>
                <a:gd name="T5" fmla="*/ 119 h 16"/>
                <a:gd name="T6" fmla="*/ 328 w 28"/>
                <a:gd name="T7" fmla="*/ 214 h 16"/>
                <a:gd name="T8" fmla="*/ 368 w 28"/>
                <a:gd name="T9" fmla="*/ 107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6">
                  <a:moveTo>
                    <a:pt x="28" y="8"/>
                  </a:moveTo>
                  <a:cubicBezTo>
                    <a:pt x="26" y="6"/>
                    <a:pt x="9" y="0"/>
                    <a:pt x="3" y="1"/>
                  </a:cubicBezTo>
                  <a:cubicBezTo>
                    <a:pt x="0" y="9"/>
                    <a:pt x="0" y="9"/>
                    <a:pt x="0" y="9"/>
                  </a:cubicBezTo>
                  <a:cubicBezTo>
                    <a:pt x="7" y="9"/>
                    <a:pt x="23" y="15"/>
                    <a:pt x="25" y="16"/>
                  </a:cubicBezTo>
                  <a:lnTo>
                    <a:pt x="28" y="8"/>
                  </a:lnTo>
                  <a:close/>
                </a:path>
              </a:pathLst>
            </a:custGeom>
            <a:solidFill>
              <a:srgbClr val="08619F"/>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3" name="Freeform 177">
              <a:extLst>
                <a:ext uri="{FF2B5EF4-FFF2-40B4-BE49-F238E27FC236}">
                  <a16:creationId xmlns:a16="http://schemas.microsoft.com/office/drawing/2014/main" id="{8231FC8E-26D8-48A8-845A-F2857CC16849}"/>
                </a:ext>
              </a:extLst>
            </p:cNvPr>
            <p:cNvSpPr>
              <a:spLocks/>
            </p:cNvSpPr>
            <p:nvPr/>
          </p:nvSpPr>
          <p:spPr bwMode="auto">
            <a:xfrm>
              <a:off x="4113" y="2658"/>
              <a:ext cx="54" cy="52"/>
            </a:xfrm>
            <a:custGeom>
              <a:avLst/>
              <a:gdLst>
                <a:gd name="T0" fmla="*/ 298 w 23"/>
                <a:gd name="T1" fmla="*/ 196 h 22"/>
                <a:gd name="T2" fmla="*/ 143 w 23"/>
                <a:gd name="T3" fmla="*/ 184 h 22"/>
                <a:gd name="T4" fmla="*/ 77 w 23"/>
                <a:gd name="T5" fmla="*/ 0 h 22"/>
                <a:gd name="T6" fmla="*/ 12 w 23"/>
                <a:gd name="T7" fmla="*/ 78 h 22"/>
                <a:gd name="T8" fmla="*/ 0 w 23"/>
                <a:gd name="T9" fmla="*/ 144 h 22"/>
                <a:gd name="T10" fmla="*/ 89 w 23"/>
                <a:gd name="T11" fmla="*/ 213 h 22"/>
                <a:gd name="T12" fmla="*/ 171 w 23"/>
                <a:gd name="T13" fmla="*/ 291 h 22"/>
                <a:gd name="T14" fmla="*/ 258 w 23"/>
                <a:gd name="T15" fmla="*/ 251 h 22"/>
                <a:gd name="T16" fmla="*/ 298 w 23"/>
                <a:gd name="T17" fmla="*/ 196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2">
                  <a:moveTo>
                    <a:pt x="23" y="15"/>
                  </a:moveTo>
                  <a:cubicBezTo>
                    <a:pt x="21" y="17"/>
                    <a:pt x="15" y="17"/>
                    <a:pt x="11" y="14"/>
                  </a:cubicBezTo>
                  <a:cubicBezTo>
                    <a:pt x="6" y="11"/>
                    <a:pt x="2" y="5"/>
                    <a:pt x="6" y="0"/>
                  </a:cubicBezTo>
                  <a:cubicBezTo>
                    <a:pt x="1" y="6"/>
                    <a:pt x="1" y="6"/>
                    <a:pt x="1" y="6"/>
                  </a:cubicBezTo>
                  <a:cubicBezTo>
                    <a:pt x="0" y="8"/>
                    <a:pt x="0" y="10"/>
                    <a:pt x="0" y="11"/>
                  </a:cubicBezTo>
                  <a:cubicBezTo>
                    <a:pt x="2" y="12"/>
                    <a:pt x="5" y="14"/>
                    <a:pt x="7" y="16"/>
                  </a:cubicBezTo>
                  <a:cubicBezTo>
                    <a:pt x="10" y="18"/>
                    <a:pt x="12" y="20"/>
                    <a:pt x="13" y="22"/>
                  </a:cubicBezTo>
                  <a:cubicBezTo>
                    <a:pt x="16" y="22"/>
                    <a:pt x="18" y="21"/>
                    <a:pt x="20" y="19"/>
                  </a:cubicBezTo>
                  <a:cubicBezTo>
                    <a:pt x="23" y="15"/>
                    <a:pt x="23" y="15"/>
                    <a:pt x="23" y="15"/>
                  </a:cubicBezTo>
                  <a:close/>
                </a:path>
              </a:pathLst>
            </a:custGeom>
            <a:solidFill>
              <a:srgbClr val="08619F"/>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4" name="Freeform 178">
              <a:extLst>
                <a:ext uri="{FF2B5EF4-FFF2-40B4-BE49-F238E27FC236}">
                  <a16:creationId xmlns:a16="http://schemas.microsoft.com/office/drawing/2014/main" id="{4123AF34-3EC4-4F6D-9B26-C02A7838750A}"/>
                </a:ext>
              </a:extLst>
            </p:cNvPr>
            <p:cNvSpPr>
              <a:spLocks/>
            </p:cNvSpPr>
            <p:nvPr/>
          </p:nvSpPr>
          <p:spPr bwMode="auto">
            <a:xfrm>
              <a:off x="4217" y="2729"/>
              <a:ext cx="59" cy="33"/>
            </a:xfrm>
            <a:custGeom>
              <a:avLst/>
              <a:gdLst>
                <a:gd name="T0" fmla="*/ 328 w 25"/>
                <a:gd name="T1" fmla="*/ 184 h 14"/>
                <a:gd name="T2" fmla="*/ 0 w 25"/>
                <a:gd name="T3" fmla="*/ 172 h 14"/>
                <a:gd name="T4" fmla="*/ 0 w 25"/>
                <a:gd name="T5" fmla="*/ 40 h 14"/>
                <a:gd name="T6" fmla="*/ 328 w 25"/>
                <a:gd name="T7" fmla="*/ 40 h 14"/>
                <a:gd name="T8" fmla="*/ 328 w 25"/>
                <a:gd name="T9" fmla="*/ 184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4">
                  <a:moveTo>
                    <a:pt x="25" y="14"/>
                  </a:moveTo>
                  <a:cubicBezTo>
                    <a:pt x="16" y="10"/>
                    <a:pt x="6" y="11"/>
                    <a:pt x="0" y="13"/>
                  </a:cubicBezTo>
                  <a:cubicBezTo>
                    <a:pt x="0" y="3"/>
                    <a:pt x="0" y="3"/>
                    <a:pt x="0" y="3"/>
                  </a:cubicBezTo>
                  <a:cubicBezTo>
                    <a:pt x="7" y="0"/>
                    <a:pt x="17" y="0"/>
                    <a:pt x="25" y="3"/>
                  </a:cubicBezTo>
                  <a:lnTo>
                    <a:pt x="25" y="14"/>
                  </a:lnTo>
                  <a:close/>
                </a:path>
              </a:pathLst>
            </a:custGeom>
            <a:solidFill>
              <a:srgbClr val="08619F"/>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5" name="Freeform 179">
              <a:extLst>
                <a:ext uri="{FF2B5EF4-FFF2-40B4-BE49-F238E27FC236}">
                  <a16:creationId xmlns:a16="http://schemas.microsoft.com/office/drawing/2014/main" id="{8EFA5CFF-9E03-4854-9D6D-80F6B939D7BB}"/>
                </a:ext>
              </a:extLst>
            </p:cNvPr>
            <p:cNvSpPr>
              <a:spLocks/>
            </p:cNvSpPr>
            <p:nvPr/>
          </p:nvSpPr>
          <p:spPr bwMode="auto">
            <a:xfrm>
              <a:off x="4094" y="2736"/>
              <a:ext cx="68" cy="50"/>
            </a:xfrm>
            <a:custGeom>
              <a:avLst/>
              <a:gdLst>
                <a:gd name="T0" fmla="*/ 307 w 29"/>
                <a:gd name="T1" fmla="*/ 283 h 21"/>
                <a:gd name="T2" fmla="*/ 373 w 29"/>
                <a:gd name="T3" fmla="*/ 95 h 21"/>
                <a:gd name="T4" fmla="*/ 89 w 29"/>
                <a:gd name="T5" fmla="*/ 0 h 21"/>
                <a:gd name="T6" fmla="*/ 0 w 29"/>
                <a:gd name="T7" fmla="*/ 243 h 21"/>
                <a:gd name="T8" fmla="*/ 307 w 29"/>
                <a:gd name="T9" fmla="*/ 283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1">
                  <a:moveTo>
                    <a:pt x="24" y="21"/>
                  </a:moveTo>
                  <a:cubicBezTo>
                    <a:pt x="29" y="7"/>
                    <a:pt x="29" y="7"/>
                    <a:pt x="29" y="7"/>
                  </a:cubicBezTo>
                  <a:cubicBezTo>
                    <a:pt x="25" y="5"/>
                    <a:pt x="13" y="0"/>
                    <a:pt x="7" y="0"/>
                  </a:cubicBezTo>
                  <a:cubicBezTo>
                    <a:pt x="0" y="18"/>
                    <a:pt x="0" y="18"/>
                    <a:pt x="0" y="18"/>
                  </a:cubicBezTo>
                  <a:cubicBezTo>
                    <a:pt x="8" y="19"/>
                    <a:pt x="16" y="20"/>
                    <a:pt x="24" y="21"/>
                  </a:cubicBezTo>
                  <a:close/>
                </a:path>
              </a:pathLst>
            </a:custGeom>
            <a:solidFill>
              <a:srgbClr val="303434"/>
            </a:solidFill>
            <a:ln w="6350" cap="flat">
              <a:solidFill>
                <a:srgbClr val="333333"/>
              </a:solidFill>
              <a:prstDash val="solid"/>
              <a:miter lim="800000"/>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6" name="Freeform 180">
              <a:extLst>
                <a:ext uri="{FF2B5EF4-FFF2-40B4-BE49-F238E27FC236}">
                  <a16:creationId xmlns:a16="http://schemas.microsoft.com/office/drawing/2014/main" id="{68DC7FCE-3EC8-4F91-9CAC-832D49E88208}"/>
                </a:ext>
              </a:extLst>
            </p:cNvPr>
            <p:cNvSpPr>
              <a:spLocks/>
            </p:cNvSpPr>
            <p:nvPr/>
          </p:nvSpPr>
          <p:spPr bwMode="auto">
            <a:xfrm>
              <a:off x="4312" y="2592"/>
              <a:ext cx="56" cy="57"/>
            </a:xfrm>
            <a:custGeom>
              <a:avLst/>
              <a:gdLst>
                <a:gd name="T0" fmla="*/ 257 w 24"/>
                <a:gd name="T1" fmla="*/ 69 h 24"/>
                <a:gd name="T2" fmla="*/ 240 w 24"/>
                <a:gd name="T3" fmla="*/ 271 h 24"/>
                <a:gd name="T4" fmla="*/ 49 w 24"/>
                <a:gd name="T5" fmla="*/ 254 h 24"/>
                <a:gd name="T6" fmla="*/ 65 w 24"/>
                <a:gd name="T7" fmla="*/ 69 h 24"/>
                <a:gd name="T8" fmla="*/ 257 w 24"/>
                <a:gd name="T9" fmla="*/ 6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4">
                  <a:moveTo>
                    <a:pt x="20" y="5"/>
                  </a:moveTo>
                  <a:cubicBezTo>
                    <a:pt x="24" y="10"/>
                    <a:pt x="24" y="17"/>
                    <a:pt x="19" y="20"/>
                  </a:cubicBezTo>
                  <a:cubicBezTo>
                    <a:pt x="14" y="24"/>
                    <a:pt x="7" y="23"/>
                    <a:pt x="4" y="19"/>
                  </a:cubicBezTo>
                  <a:cubicBezTo>
                    <a:pt x="0" y="15"/>
                    <a:pt x="2" y="9"/>
                    <a:pt x="5" y="5"/>
                  </a:cubicBezTo>
                  <a:cubicBezTo>
                    <a:pt x="8" y="2"/>
                    <a:pt x="16" y="0"/>
                    <a:pt x="20" y="5"/>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7" name="Freeform 181">
              <a:extLst>
                <a:ext uri="{FF2B5EF4-FFF2-40B4-BE49-F238E27FC236}">
                  <a16:creationId xmlns:a16="http://schemas.microsoft.com/office/drawing/2014/main" id="{8662D5EA-549D-4886-985D-45510725DE6B}"/>
                </a:ext>
              </a:extLst>
            </p:cNvPr>
            <p:cNvSpPr>
              <a:spLocks/>
            </p:cNvSpPr>
            <p:nvPr/>
          </p:nvSpPr>
          <p:spPr bwMode="auto">
            <a:xfrm>
              <a:off x="4252" y="2634"/>
              <a:ext cx="60" cy="50"/>
            </a:xfrm>
            <a:custGeom>
              <a:avLst/>
              <a:gdLst>
                <a:gd name="T0" fmla="*/ 235 w 25"/>
                <a:gd name="T1" fmla="*/ 29 h 21"/>
                <a:gd name="T2" fmla="*/ 305 w 25"/>
                <a:gd name="T3" fmla="*/ 205 h 21"/>
                <a:gd name="T4" fmla="*/ 127 w 25"/>
                <a:gd name="T5" fmla="*/ 271 h 21"/>
                <a:gd name="T6" fmla="*/ 41 w 25"/>
                <a:gd name="T7" fmla="*/ 119 h 21"/>
                <a:gd name="T8" fmla="*/ 235 w 25"/>
                <a:gd name="T9" fmla="*/ 29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1">
                  <a:moveTo>
                    <a:pt x="17" y="2"/>
                  </a:moveTo>
                  <a:cubicBezTo>
                    <a:pt x="22" y="3"/>
                    <a:pt x="25" y="9"/>
                    <a:pt x="22" y="15"/>
                  </a:cubicBezTo>
                  <a:cubicBezTo>
                    <a:pt x="19" y="21"/>
                    <a:pt x="12" y="21"/>
                    <a:pt x="9" y="20"/>
                  </a:cubicBezTo>
                  <a:cubicBezTo>
                    <a:pt x="5" y="20"/>
                    <a:pt x="0" y="15"/>
                    <a:pt x="3" y="9"/>
                  </a:cubicBezTo>
                  <a:cubicBezTo>
                    <a:pt x="5" y="4"/>
                    <a:pt x="11" y="0"/>
                    <a:pt x="17" y="2"/>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8" name="Freeform 182">
              <a:extLst>
                <a:ext uri="{FF2B5EF4-FFF2-40B4-BE49-F238E27FC236}">
                  <a16:creationId xmlns:a16="http://schemas.microsoft.com/office/drawing/2014/main" id="{9B31C906-42AD-422F-9237-DAAA2B713D02}"/>
                </a:ext>
              </a:extLst>
            </p:cNvPr>
            <p:cNvSpPr>
              <a:spLocks/>
            </p:cNvSpPr>
            <p:nvPr/>
          </p:nvSpPr>
          <p:spPr bwMode="auto">
            <a:xfrm>
              <a:off x="4373" y="2632"/>
              <a:ext cx="54" cy="43"/>
            </a:xfrm>
            <a:custGeom>
              <a:avLst/>
              <a:gdLst>
                <a:gd name="T0" fmla="*/ 270 w 23"/>
                <a:gd name="T1" fmla="*/ 41 h 18"/>
                <a:gd name="T2" fmla="*/ 209 w 23"/>
                <a:gd name="T3" fmla="*/ 177 h 18"/>
                <a:gd name="T4" fmla="*/ 38 w 23"/>
                <a:gd name="T5" fmla="*/ 205 h 18"/>
                <a:gd name="T6" fmla="*/ 106 w 23"/>
                <a:gd name="T7" fmla="*/ 57 h 18"/>
                <a:gd name="T8" fmla="*/ 270 w 23"/>
                <a:gd name="T9" fmla="*/ 41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8">
                  <a:moveTo>
                    <a:pt x="21" y="3"/>
                  </a:moveTo>
                  <a:cubicBezTo>
                    <a:pt x="23" y="6"/>
                    <a:pt x="20" y="10"/>
                    <a:pt x="16" y="13"/>
                  </a:cubicBezTo>
                  <a:cubicBezTo>
                    <a:pt x="10" y="16"/>
                    <a:pt x="5" y="18"/>
                    <a:pt x="3" y="15"/>
                  </a:cubicBezTo>
                  <a:cubicBezTo>
                    <a:pt x="0" y="13"/>
                    <a:pt x="3" y="8"/>
                    <a:pt x="8" y="4"/>
                  </a:cubicBezTo>
                  <a:cubicBezTo>
                    <a:pt x="13" y="1"/>
                    <a:pt x="18" y="0"/>
                    <a:pt x="21" y="3"/>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9" name="Freeform 183">
              <a:extLst>
                <a:ext uri="{FF2B5EF4-FFF2-40B4-BE49-F238E27FC236}">
                  <a16:creationId xmlns:a16="http://schemas.microsoft.com/office/drawing/2014/main" id="{3A7DBF91-81A5-497F-8168-50D9325200AD}"/>
                </a:ext>
              </a:extLst>
            </p:cNvPr>
            <p:cNvSpPr>
              <a:spLocks/>
            </p:cNvSpPr>
            <p:nvPr/>
          </p:nvSpPr>
          <p:spPr bwMode="auto">
            <a:xfrm>
              <a:off x="4309" y="2651"/>
              <a:ext cx="57" cy="47"/>
            </a:xfrm>
            <a:custGeom>
              <a:avLst/>
              <a:gdLst>
                <a:gd name="T0" fmla="*/ 78 w 24"/>
                <a:gd name="T1" fmla="*/ 66 h 20"/>
                <a:gd name="T2" fmla="*/ 29 w 24"/>
                <a:gd name="T3" fmla="*/ 221 h 20"/>
                <a:gd name="T4" fmla="*/ 204 w 24"/>
                <a:gd name="T5" fmla="*/ 221 h 20"/>
                <a:gd name="T6" fmla="*/ 271 w 24"/>
                <a:gd name="T7" fmla="*/ 38 h 20"/>
                <a:gd name="T8" fmla="*/ 78 w 24"/>
                <a:gd name="T9" fmla="*/ 66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0">
                  <a:moveTo>
                    <a:pt x="6" y="5"/>
                  </a:moveTo>
                  <a:cubicBezTo>
                    <a:pt x="2" y="8"/>
                    <a:pt x="0" y="13"/>
                    <a:pt x="2" y="17"/>
                  </a:cubicBezTo>
                  <a:cubicBezTo>
                    <a:pt x="4" y="20"/>
                    <a:pt x="10" y="20"/>
                    <a:pt x="15" y="17"/>
                  </a:cubicBezTo>
                  <a:cubicBezTo>
                    <a:pt x="20" y="14"/>
                    <a:pt x="24" y="8"/>
                    <a:pt x="20" y="3"/>
                  </a:cubicBezTo>
                  <a:cubicBezTo>
                    <a:pt x="18" y="1"/>
                    <a:pt x="11" y="0"/>
                    <a:pt x="6" y="5"/>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0" name="Freeform 184">
              <a:extLst>
                <a:ext uri="{FF2B5EF4-FFF2-40B4-BE49-F238E27FC236}">
                  <a16:creationId xmlns:a16="http://schemas.microsoft.com/office/drawing/2014/main" id="{A2829D97-62CA-4723-B6BB-ABB454CDEA99}"/>
                </a:ext>
              </a:extLst>
            </p:cNvPr>
            <p:cNvSpPr>
              <a:spLocks/>
            </p:cNvSpPr>
            <p:nvPr/>
          </p:nvSpPr>
          <p:spPr bwMode="auto">
            <a:xfrm>
              <a:off x="4378" y="2675"/>
              <a:ext cx="47" cy="37"/>
            </a:xfrm>
            <a:custGeom>
              <a:avLst/>
              <a:gdLst>
                <a:gd name="T0" fmla="*/ 12 w 20"/>
                <a:gd name="T1" fmla="*/ 171 h 16"/>
                <a:gd name="T2" fmla="*/ 155 w 20"/>
                <a:gd name="T3" fmla="*/ 123 h 16"/>
                <a:gd name="T4" fmla="*/ 259 w 20"/>
                <a:gd name="T5" fmla="*/ 28 h 16"/>
                <a:gd name="T6" fmla="*/ 115 w 20"/>
                <a:gd name="T7" fmla="*/ 74 h 16"/>
                <a:gd name="T8" fmla="*/ 12 w 20"/>
                <a:gd name="T9" fmla="*/ 17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6">
                  <a:moveTo>
                    <a:pt x="1" y="14"/>
                  </a:moveTo>
                  <a:cubicBezTo>
                    <a:pt x="2" y="16"/>
                    <a:pt x="7" y="14"/>
                    <a:pt x="12" y="10"/>
                  </a:cubicBezTo>
                  <a:cubicBezTo>
                    <a:pt x="17" y="7"/>
                    <a:pt x="20" y="3"/>
                    <a:pt x="20" y="2"/>
                  </a:cubicBezTo>
                  <a:cubicBezTo>
                    <a:pt x="19" y="0"/>
                    <a:pt x="14" y="2"/>
                    <a:pt x="9" y="6"/>
                  </a:cubicBezTo>
                  <a:cubicBezTo>
                    <a:pt x="4" y="9"/>
                    <a:pt x="0" y="13"/>
                    <a:pt x="1" y="14"/>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1" name="Freeform 185">
              <a:extLst>
                <a:ext uri="{FF2B5EF4-FFF2-40B4-BE49-F238E27FC236}">
                  <a16:creationId xmlns:a16="http://schemas.microsoft.com/office/drawing/2014/main" id="{8ADFAF1F-8E0A-4086-A18D-CFC5A1144CC8}"/>
                </a:ext>
              </a:extLst>
            </p:cNvPr>
            <p:cNvSpPr>
              <a:spLocks/>
            </p:cNvSpPr>
            <p:nvPr/>
          </p:nvSpPr>
          <p:spPr bwMode="auto">
            <a:xfrm>
              <a:off x="4335" y="2682"/>
              <a:ext cx="45" cy="38"/>
            </a:xfrm>
            <a:custGeom>
              <a:avLst/>
              <a:gdLst>
                <a:gd name="T0" fmla="*/ 12 w 19"/>
                <a:gd name="T1" fmla="*/ 204 h 16"/>
                <a:gd name="T2" fmla="*/ 147 w 19"/>
                <a:gd name="T3" fmla="*/ 147 h 16"/>
                <a:gd name="T4" fmla="*/ 242 w 19"/>
                <a:gd name="T5" fmla="*/ 12 h 16"/>
                <a:gd name="T6" fmla="*/ 107 w 19"/>
                <a:gd name="T7" fmla="*/ 78 h 16"/>
                <a:gd name="T8" fmla="*/ 12 w 19"/>
                <a:gd name="T9" fmla="*/ 204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6">
                  <a:moveTo>
                    <a:pt x="1" y="15"/>
                  </a:moveTo>
                  <a:cubicBezTo>
                    <a:pt x="2" y="16"/>
                    <a:pt x="7" y="14"/>
                    <a:pt x="11" y="11"/>
                  </a:cubicBezTo>
                  <a:cubicBezTo>
                    <a:pt x="16" y="7"/>
                    <a:pt x="19" y="3"/>
                    <a:pt x="18" y="1"/>
                  </a:cubicBezTo>
                  <a:cubicBezTo>
                    <a:pt x="17" y="0"/>
                    <a:pt x="13" y="2"/>
                    <a:pt x="8" y="6"/>
                  </a:cubicBezTo>
                  <a:cubicBezTo>
                    <a:pt x="3" y="10"/>
                    <a:pt x="0" y="14"/>
                    <a:pt x="1" y="15"/>
                  </a:cubicBezTo>
                  <a:close/>
                </a:path>
              </a:pathLst>
            </a:custGeom>
            <a:solidFill>
              <a:srgbClr val="019EBB"/>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2" name="Freeform 186">
              <a:extLst>
                <a:ext uri="{FF2B5EF4-FFF2-40B4-BE49-F238E27FC236}">
                  <a16:creationId xmlns:a16="http://schemas.microsoft.com/office/drawing/2014/main" id="{20043713-3DD8-44EC-A071-6B87024FC798}"/>
                </a:ext>
              </a:extLst>
            </p:cNvPr>
            <p:cNvSpPr>
              <a:spLocks/>
            </p:cNvSpPr>
            <p:nvPr/>
          </p:nvSpPr>
          <p:spPr bwMode="auto">
            <a:xfrm>
              <a:off x="4380" y="2679"/>
              <a:ext cx="59" cy="50"/>
            </a:xfrm>
            <a:custGeom>
              <a:avLst/>
              <a:gdLst>
                <a:gd name="T0" fmla="*/ 78 w 25"/>
                <a:gd name="T1" fmla="*/ 271 h 21"/>
                <a:gd name="T2" fmla="*/ 212 w 25"/>
                <a:gd name="T3" fmla="*/ 214 h 21"/>
                <a:gd name="T4" fmla="*/ 319 w 25"/>
                <a:gd name="T5" fmla="*/ 95 h 21"/>
                <a:gd name="T6" fmla="*/ 250 w 25"/>
                <a:gd name="T7" fmla="*/ 0 h 21"/>
                <a:gd name="T8" fmla="*/ 144 w 25"/>
                <a:gd name="T9" fmla="*/ 107 h 21"/>
                <a:gd name="T10" fmla="*/ 0 w 25"/>
                <a:gd name="T11" fmla="*/ 164 h 21"/>
                <a:gd name="T12" fmla="*/ 78 w 25"/>
                <a:gd name="T13" fmla="*/ 271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21">
                  <a:moveTo>
                    <a:pt x="6" y="20"/>
                  </a:moveTo>
                  <a:cubicBezTo>
                    <a:pt x="6" y="21"/>
                    <a:pt x="11" y="20"/>
                    <a:pt x="16" y="16"/>
                  </a:cubicBezTo>
                  <a:cubicBezTo>
                    <a:pt x="21" y="13"/>
                    <a:pt x="25" y="9"/>
                    <a:pt x="24" y="7"/>
                  </a:cubicBezTo>
                  <a:cubicBezTo>
                    <a:pt x="19" y="0"/>
                    <a:pt x="19" y="0"/>
                    <a:pt x="19" y="0"/>
                  </a:cubicBezTo>
                  <a:cubicBezTo>
                    <a:pt x="19" y="1"/>
                    <a:pt x="16" y="5"/>
                    <a:pt x="11" y="8"/>
                  </a:cubicBezTo>
                  <a:cubicBezTo>
                    <a:pt x="6" y="12"/>
                    <a:pt x="1" y="14"/>
                    <a:pt x="0" y="12"/>
                  </a:cubicBezTo>
                  <a:lnTo>
                    <a:pt x="6" y="20"/>
                  </a:lnTo>
                  <a:close/>
                </a:path>
              </a:pathLst>
            </a:custGeom>
            <a:solidFill>
              <a:srgbClr val="08619F"/>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3" name="Freeform 187">
              <a:extLst>
                <a:ext uri="{FF2B5EF4-FFF2-40B4-BE49-F238E27FC236}">
                  <a16:creationId xmlns:a16="http://schemas.microsoft.com/office/drawing/2014/main" id="{BBC0648F-0F8C-44D4-9E7A-20C5F7EB4882}"/>
                </a:ext>
              </a:extLst>
            </p:cNvPr>
            <p:cNvSpPr>
              <a:spLocks/>
            </p:cNvSpPr>
            <p:nvPr/>
          </p:nvSpPr>
          <p:spPr bwMode="auto">
            <a:xfrm>
              <a:off x="4380" y="2642"/>
              <a:ext cx="55" cy="47"/>
            </a:xfrm>
            <a:custGeom>
              <a:avLst/>
              <a:gdLst>
                <a:gd name="T0" fmla="*/ 304 w 23"/>
                <a:gd name="T1" fmla="*/ 106 h 20"/>
                <a:gd name="T2" fmla="*/ 246 w 23"/>
                <a:gd name="T3" fmla="*/ 0 h 20"/>
                <a:gd name="T4" fmla="*/ 246 w 23"/>
                <a:gd name="T5" fmla="*/ 0 h 20"/>
                <a:gd name="T6" fmla="*/ 177 w 23"/>
                <a:gd name="T7" fmla="*/ 115 h 20"/>
                <a:gd name="T8" fmla="*/ 0 w 23"/>
                <a:gd name="T9" fmla="*/ 143 h 20"/>
                <a:gd name="T10" fmla="*/ 0 w 23"/>
                <a:gd name="T11" fmla="*/ 155 h 20"/>
                <a:gd name="T12" fmla="*/ 41 w 23"/>
                <a:gd name="T13" fmla="*/ 249 h 20"/>
                <a:gd name="T14" fmla="*/ 98 w 23"/>
                <a:gd name="T15" fmla="*/ 259 h 20"/>
                <a:gd name="T16" fmla="*/ 108 w 23"/>
                <a:gd name="T17" fmla="*/ 259 h 20"/>
                <a:gd name="T18" fmla="*/ 246 w 23"/>
                <a:gd name="T19" fmla="*/ 209 h 20"/>
                <a:gd name="T20" fmla="*/ 304 w 23"/>
                <a:gd name="T21" fmla="*/ 10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20">
                  <a:moveTo>
                    <a:pt x="22" y="8"/>
                  </a:moveTo>
                  <a:cubicBezTo>
                    <a:pt x="18" y="0"/>
                    <a:pt x="18" y="0"/>
                    <a:pt x="18" y="0"/>
                  </a:cubicBezTo>
                  <a:cubicBezTo>
                    <a:pt x="18" y="0"/>
                    <a:pt x="18" y="0"/>
                    <a:pt x="18" y="0"/>
                  </a:cubicBezTo>
                  <a:cubicBezTo>
                    <a:pt x="19" y="3"/>
                    <a:pt x="17" y="7"/>
                    <a:pt x="13" y="9"/>
                  </a:cubicBezTo>
                  <a:cubicBezTo>
                    <a:pt x="7" y="12"/>
                    <a:pt x="2" y="14"/>
                    <a:pt x="0" y="11"/>
                  </a:cubicBezTo>
                  <a:cubicBezTo>
                    <a:pt x="0" y="12"/>
                    <a:pt x="0" y="12"/>
                    <a:pt x="0" y="12"/>
                  </a:cubicBezTo>
                  <a:cubicBezTo>
                    <a:pt x="3" y="19"/>
                    <a:pt x="3" y="19"/>
                    <a:pt x="3" y="19"/>
                  </a:cubicBezTo>
                  <a:cubicBezTo>
                    <a:pt x="4" y="20"/>
                    <a:pt x="5" y="20"/>
                    <a:pt x="7" y="20"/>
                  </a:cubicBezTo>
                  <a:cubicBezTo>
                    <a:pt x="7" y="20"/>
                    <a:pt x="7" y="20"/>
                    <a:pt x="8" y="20"/>
                  </a:cubicBezTo>
                  <a:cubicBezTo>
                    <a:pt x="13" y="16"/>
                    <a:pt x="17" y="15"/>
                    <a:pt x="18" y="16"/>
                  </a:cubicBezTo>
                  <a:cubicBezTo>
                    <a:pt x="21" y="13"/>
                    <a:pt x="23" y="10"/>
                    <a:pt x="22" y="8"/>
                  </a:cubicBezTo>
                  <a:close/>
                </a:path>
              </a:pathLst>
            </a:custGeom>
            <a:solidFill>
              <a:srgbClr val="08619F"/>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4" name="Freeform 188">
              <a:extLst>
                <a:ext uri="{FF2B5EF4-FFF2-40B4-BE49-F238E27FC236}">
                  <a16:creationId xmlns:a16="http://schemas.microsoft.com/office/drawing/2014/main" id="{EF7CE8DD-32D6-45E9-8987-53BC091B1FF4}"/>
                </a:ext>
              </a:extLst>
            </p:cNvPr>
            <p:cNvSpPr>
              <a:spLocks/>
            </p:cNvSpPr>
            <p:nvPr/>
          </p:nvSpPr>
          <p:spPr bwMode="auto">
            <a:xfrm>
              <a:off x="4316" y="2611"/>
              <a:ext cx="59" cy="47"/>
            </a:xfrm>
            <a:custGeom>
              <a:avLst/>
              <a:gdLst>
                <a:gd name="T0" fmla="*/ 262 w 25"/>
                <a:gd name="T1" fmla="*/ 0 h 20"/>
                <a:gd name="T2" fmla="*/ 262 w 25"/>
                <a:gd name="T3" fmla="*/ 0 h 20"/>
                <a:gd name="T4" fmla="*/ 222 w 25"/>
                <a:gd name="T5" fmla="*/ 155 h 20"/>
                <a:gd name="T6" fmla="*/ 28 w 25"/>
                <a:gd name="T7" fmla="*/ 143 h 20"/>
                <a:gd name="T8" fmla="*/ 0 w 25"/>
                <a:gd name="T9" fmla="*/ 106 h 20"/>
                <a:gd name="T10" fmla="*/ 0 w 25"/>
                <a:gd name="T11" fmla="*/ 106 h 20"/>
                <a:gd name="T12" fmla="*/ 50 w 25"/>
                <a:gd name="T13" fmla="*/ 233 h 20"/>
                <a:gd name="T14" fmla="*/ 50 w 25"/>
                <a:gd name="T15" fmla="*/ 233 h 20"/>
                <a:gd name="T16" fmla="*/ 94 w 25"/>
                <a:gd name="T17" fmla="*/ 249 h 20"/>
                <a:gd name="T18" fmla="*/ 222 w 25"/>
                <a:gd name="T19" fmla="*/ 259 h 20"/>
                <a:gd name="T20" fmla="*/ 262 w 25"/>
                <a:gd name="T21" fmla="*/ 249 h 20"/>
                <a:gd name="T22" fmla="*/ 319 w 25"/>
                <a:gd name="T23" fmla="*/ 132 h 20"/>
                <a:gd name="T24" fmla="*/ 262 w 25"/>
                <a:gd name="T25" fmla="*/ 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20">
                  <a:moveTo>
                    <a:pt x="20" y="0"/>
                  </a:moveTo>
                  <a:cubicBezTo>
                    <a:pt x="20" y="0"/>
                    <a:pt x="20" y="0"/>
                    <a:pt x="20" y="0"/>
                  </a:cubicBezTo>
                  <a:cubicBezTo>
                    <a:pt x="22" y="5"/>
                    <a:pt x="21" y="10"/>
                    <a:pt x="17" y="12"/>
                  </a:cubicBezTo>
                  <a:cubicBezTo>
                    <a:pt x="12" y="16"/>
                    <a:pt x="5" y="15"/>
                    <a:pt x="2" y="11"/>
                  </a:cubicBezTo>
                  <a:cubicBezTo>
                    <a:pt x="1" y="10"/>
                    <a:pt x="1" y="9"/>
                    <a:pt x="0" y="8"/>
                  </a:cubicBezTo>
                  <a:cubicBezTo>
                    <a:pt x="0" y="8"/>
                    <a:pt x="0" y="8"/>
                    <a:pt x="0" y="8"/>
                  </a:cubicBezTo>
                  <a:cubicBezTo>
                    <a:pt x="4" y="18"/>
                    <a:pt x="4" y="18"/>
                    <a:pt x="4" y="18"/>
                  </a:cubicBezTo>
                  <a:cubicBezTo>
                    <a:pt x="4" y="18"/>
                    <a:pt x="4" y="18"/>
                    <a:pt x="4" y="18"/>
                  </a:cubicBezTo>
                  <a:cubicBezTo>
                    <a:pt x="5" y="18"/>
                    <a:pt x="6" y="19"/>
                    <a:pt x="7" y="19"/>
                  </a:cubicBezTo>
                  <a:cubicBezTo>
                    <a:pt x="11" y="18"/>
                    <a:pt x="15" y="18"/>
                    <a:pt x="17" y="20"/>
                  </a:cubicBezTo>
                  <a:cubicBezTo>
                    <a:pt x="18" y="20"/>
                    <a:pt x="19" y="19"/>
                    <a:pt x="20" y="19"/>
                  </a:cubicBezTo>
                  <a:cubicBezTo>
                    <a:pt x="23" y="17"/>
                    <a:pt x="25" y="13"/>
                    <a:pt x="24" y="10"/>
                  </a:cubicBezTo>
                  <a:lnTo>
                    <a:pt x="20" y="0"/>
                  </a:lnTo>
                  <a:close/>
                </a:path>
              </a:pathLst>
            </a:custGeom>
            <a:solidFill>
              <a:srgbClr val="08619F"/>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5" name="Freeform 189">
              <a:extLst>
                <a:ext uri="{FF2B5EF4-FFF2-40B4-BE49-F238E27FC236}">
                  <a16:creationId xmlns:a16="http://schemas.microsoft.com/office/drawing/2014/main" id="{2751C985-0103-49C8-A352-E1D97345249D}"/>
                </a:ext>
              </a:extLst>
            </p:cNvPr>
            <p:cNvSpPr>
              <a:spLocks/>
            </p:cNvSpPr>
            <p:nvPr/>
          </p:nvSpPr>
          <p:spPr bwMode="auto">
            <a:xfrm>
              <a:off x="4316" y="2658"/>
              <a:ext cx="57" cy="52"/>
            </a:xfrm>
            <a:custGeom>
              <a:avLst/>
              <a:gdLst>
                <a:gd name="T0" fmla="*/ 135 w 24"/>
                <a:gd name="T1" fmla="*/ 291 h 22"/>
                <a:gd name="T2" fmla="*/ 214 w 24"/>
                <a:gd name="T3" fmla="*/ 213 h 22"/>
                <a:gd name="T4" fmla="*/ 311 w 24"/>
                <a:gd name="T5" fmla="*/ 144 h 22"/>
                <a:gd name="T6" fmla="*/ 295 w 24"/>
                <a:gd name="T7" fmla="*/ 78 h 22"/>
                <a:gd name="T8" fmla="*/ 226 w 24"/>
                <a:gd name="T9" fmla="*/ 0 h 22"/>
                <a:gd name="T10" fmla="*/ 164 w 24"/>
                <a:gd name="T11" fmla="*/ 184 h 22"/>
                <a:gd name="T12" fmla="*/ 0 w 24"/>
                <a:gd name="T13" fmla="*/ 196 h 22"/>
                <a:gd name="T14" fmla="*/ 0 w 24"/>
                <a:gd name="T15" fmla="*/ 196 h 22"/>
                <a:gd name="T16" fmla="*/ 57 w 24"/>
                <a:gd name="T17" fmla="*/ 251 h 22"/>
                <a:gd name="T18" fmla="*/ 135 w 24"/>
                <a:gd name="T19" fmla="*/ 291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 h="22">
                  <a:moveTo>
                    <a:pt x="10" y="22"/>
                  </a:moveTo>
                  <a:cubicBezTo>
                    <a:pt x="11" y="20"/>
                    <a:pt x="13" y="18"/>
                    <a:pt x="16" y="16"/>
                  </a:cubicBezTo>
                  <a:cubicBezTo>
                    <a:pt x="19" y="14"/>
                    <a:pt x="21" y="12"/>
                    <a:pt x="23" y="11"/>
                  </a:cubicBezTo>
                  <a:cubicBezTo>
                    <a:pt x="24" y="10"/>
                    <a:pt x="23" y="8"/>
                    <a:pt x="22" y="6"/>
                  </a:cubicBezTo>
                  <a:cubicBezTo>
                    <a:pt x="17" y="0"/>
                    <a:pt x="17" y="0"/>
                    <a:pt x="17" y="0"/>
                  </a:cubicBezTo>
                  <a:cubicBezTo>
                    <a:pt x="21" y="5"/>
                    <a:pt x="17" y="11"/>
                    <a:pt x="12" y="14"/>
                  </a:cubicBezTo>
                  <a:cubicBezTo>
                    <a:pt x="8" y="17"/>
                    <a:pt x="2" y="17"/>
                    <a:pt x="0" y="15"/>
                  </a:cubicBezTo>
                  <a:cubicBezTo>
                    <a:pt x="0" y="15"/>
                    <a:pt x="0" y="15"/>
                    <a:pt x="0" y="15"/>
                  </a:cubicBezTo>
                  <a:cubicBezTo>
                    <a:pt x="4" y="19"/>
                    <a:pt x="4" y="19"/>
                    <a:pt x="4" y="19"/>
                  </a:cubicBezTo>
                  <a:cubicBezTo>
                    <a:pt x="5" y="21"/>
                    <a:pt x="7" y="22"/>
                    <a:pt x="10" y="22"/>
                  </a:cubicBezTo>
                  <a:close/>
                </a:path>
              </a:pathLst>
            </a:custGeom>
            <a:solidFill>
              <a:srgbClr val="08619F"/>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6" name="Freeform 190">
              <a:extLst>
                <a:ext uri="{FF2B5EF4-FFF2-40B4-BE49-F238E27FC236}">
                  <a16:creationId xmlns:a16="http://schemas.microsoft.com/office/drawing/2014/main" id="{CC31652F-B3FC-4079-A4AA-DFC5DEFF6C35}"/>
                </a:ext>
              </a:extLst>
            </p:cNvPr>
            <p:cNvSpPr>
              <a:spLocks/>
            </p:cNvSpPr>
            <p:nvPr/>
          </p:nvSpPr>
          <p:spPr bwMode="auto">
            <a:xfrm>
              <a:off x="4167" y="2646"/>
              <a:ext cx="50" cy="50"/>
            </a:xfrm>
            <a:custGeom>
              <a:avLst/>
              <a:gdLst>
                <a:gd name="T0" fmla="*/ 243 w 21"/>
                <a:gd name="T1" fmla="*/ 205 h 21"/>
                <a:gd name="T2" fmla="*/ 69 w 21"/>
                <a:gd name="T3" fmla="*/ 136 h 21"/>
                <a:gd name="T4" fmla="*/ 69 w 21"/>
                <a:gd name="T5" fmla="*/ 12 h 21"/>
                <a:gd name="T6" fmla="*/ 69 w 21"/>
                <a:gd name="T7" fmla="*/ 0 h 21"/>
                <a:gd name="T8" fmla="*/ 12 w 21"/>
                <a:gd name="T9" fmla="*/ 95 h 21"/>
                <a:gd name="T10" fmla="*/ 0 w 21"/>
                <a:gd name="T11" fmla="*/ 136 h 21"/>
                <a:gd name="T12" fmla="*/ 29 w 21"/>
                <a:gd name="T13" fmla="*/ 205 h 21"/>
                <a:gd name="T14" fmla="*/ 188 w 21"/>
                <a:gd name="T15" fmla="*/ 271 h 21"/>
                <a:gd name="T16" fmla="*/ 283 w 21"/>
                <a:gd name="T17" fmla="*/ 188 h 21"/>
                <a:gd name="T18" fmla="*/ 243 w 21"/>
                <a:gd name="T19" fmla="*/ 205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1">
                  <a:moveTo>
                    <a:pt x="18" y="15"/>
                  </a:moveTo>
                  <a:cubicBezTo>
                    <a:pt x="15" y="16"/>
                    <a:pt x="9" y="16"/>
                    <a:pt x="5" y="10"/>
                  </a:cubicBezTo>
                  <a:cubicBezTo>
                    <a:pt x="3" y="6"/>
                    <a:pt x="4" y="3"/>
                    <a:pt x="5" y="1"/>
                  </a:cubicBezTo>
                  <a:cubicBezTo>
                    <a:pt x="5" y="0"/>
                    <a:pt x="5" y="0"/>
                    <a:pt x="5" y="0"/>
                  </a:cubicBezTo>
                  <a:cubicBezTo>
                    <a:pt x="1" y="7"/>
                    <a:pt x="1" y="7"/>
                    <a:pt x="1" y="7"/>
                  </a:cubicBezTo>
                  <a:cubicBezTo>
                    <a:pt x="0" y="8"/>
                    <a:pt x="0" y="9"/>
                    <a:pt x="0" y="10"/>
                  </a:cubicBezTo>
                  <a:cubicBezTo>
                    <a:pt x="1" y="12"/>
                    <a:pt x="2" y="14"/>
                    <a:pt x="2" y="15"/>
                  </a:cubicBezTo>
                  <a:cubicBezTo>
                    <a:pt x="5" y="21"/>
                    <a:pt x="11" y="21"/>
                    <a:pt x="14" y="20"/>
                  </a:cubicBezTo>
                  <a:cubicBezTo>
                    <a:pt x="21" y="14"/>
                    <a:pt x="21" y="14"/>
                    <a:pt x="21" y="14"/>
                  </a:cubicBezTo>
                  <a:cubicBezTo>
                    <a:pt x="20" y="15"/>
                    <a:pt x="19" y="15"/>
                    <a:pt x="18" y="15"/>
                  </a:cubicBezTo>
                  <a:close/>
                </a:path>
              </a:pathLst>
            </a:custGeom>
            <a:solidFill>
              <a:srgbClr val="07487C"/>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7" name="Freeform 191">
              <a:extLst>
                <a:ext uri="{FF2B5EF4-FFF2-40B4-BE49-F238E27FC236}">
                  <a16:creationId xmlns:a16="http://schemas.microsoft.com/office/drawing/2014/main" id="{893798D1-03CA-42BF-A62A-BBD981F3003A}"/>
                </a:ext>
              </a:extLst>
            </p:cNvPr>
            <p:cNvSpPr>
              <a:spLocks/>
            </p:cNvSpPr>
            <p:nvPr/>
          </p:nvSpPr>
          <p:spPr bwMode="auto">
            <a:xfrm>
              <a:off x="4319" y="2736"/>
              <a:ext cx="68" cy="50"/>
            </a:xfrm>
            <a:custGeom>
              <a:avLst/>
              <a:gdLst>
                <a:gd name="T0" fmla="*/ 373 w 29"/>
                <a:gd name="T1" fmla="*/ 243 h 21"/>
                <a:gd name="T2" fmla="*/ 298 w 29"/>
                <a:gd name="T3" fmla="*/ 0 h 21"/>
                <a:gd name="T4" fmla="*/ 0 w 29"/>
                <a:gd name="T5" fmla="*/ 95 h 21"/>
                <a:gd name="T6" fmla="*/ 0 w 29"/>
                <a:gd name="T7" fmla="*/ 95 h 21"/>
                <a:gd name="T8" fmla="*/ 66 w 29"/>
                <a:gd name="T9" fmla="*/ 283 h 21"/>
                <a:gd name="T10" fmla="*/ 373 w 29"/>
                <a:gd name="T11" fmla="*/ 243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21">
                  <a:moveTo>
                    <a:pt x="29" y="18"/>
                  </a:moveTo>
                  <a:cubicBezTo>
                    <a:pt x="23" y="0"/>
                    <a:pt x="23" y="0"/>
                    <a:pt x="23" y="0"/>
                  </a:cubicBezTo>
                  <a:cubicBezTo>
                    <a:pt x="16" y="0"/>
                    <a:pt x="3" y="5"/>
                    <a:pt x="0" y="7"/>
                  </a:cubicBezTo>
                  <a:cubicBezTo>
                    <a:pt x="0" y="7"/>
                    <a:pt x="0" y="7"/>
                    <a:pt x="0" y="7"/>
                  </a:cubicBezTo>
                  <a:cubicBezTo>
                    <a:pt x="5" y="21"/>
                    <a:pt x="5" y="21"/>
                    <a:pt x="5" y="21"/>
                  </a:cubicBezTo>
                  <a:cubicBezTo>
                    <a:pt x="13" y="20"/>
                    <a:pt x="21" y="19"/>
                    <a:pt x="29" y="18"/>
                  </a:cubicBezTo>
                  <a:close/>
                </a:path>
              </a:pathLst>
            </a:custGeom>
            <a:solidFill>
              <a:srgbClr val="303434"/>
            </a:solidFill>
            <a:ln w="6350" cap="flat">
              <a:solidFill>
                <a:srgbClr val="333333"/>
              </a:solidFill>
              <a:prstDash val="solid"/>
              <a:miter lim="800000"/>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8" name="Freeform 192">
              <a:extLst>
                <a:ext uri="{FF2B5EF4-FFF2-40B4-BE49-F238E27FC236}">
                  <a16:creationId xmlns:a16="http://schemas.microsoft.com/office/drawing/2014/main" id="{E6AAC536-0A3E-491F-BB8B-DC64B43326EE}"/>
                </a:ext>
              </a:extLst>
            </p:cNvPr>
            <p:cNvSpPr>
              <a:spLocks/>
            </p:cNvSpPr>
            <p:nvPr/>
          </p:nvSpPr>
          <p:spPr bwMode="auto">
            <a:xfrm>
              <a:off x="4271" y="2734"/>
              <a:ext cx="50" cy="31"/>
            </a:xfrm>
            <a:custGeom>
              <a:avLst/>
              <a:gdLst>
                <a:gd name="T0" fmla="*/ 271 w 21"/>
                <a:gd name="T1" fmla="*/ 107 h 13"/>
                <a:gd name="T2" fmla="*/ 271 w 21"/>
                <a:gd name="T3" fmla="*/ 107 h 13"/>
                <a:gd name="T4" fmla="*/ 255 w 21"/>
                <a:gd name="T5" fmla="*/ 107 h 13"/>
                <a:gd name="T6" fmla="*/ 226 w 21"/>
                <a:gd name="T7" fmla="*/ 12 h 13"/>
                <a:gd name="T8" fmla="*/ 226 w 21"/>
                <a:gd name="T9" fmla="*/ 12 h 13"/>
                <a:gd name="T10" fmla="*/ 29 w 21"/>
                <a:gd name="T11" fmla="*/ 12 h 13"/>
                <a:gd name="T12" fmla="*/ 29 w 21"/>
                <a:gd name="T13" fmla="*/ 165 h 13"/>
                <a:gd name="T14" fmla="*/ 0 w 21"/>
                <a:gd name="T15" fmla="*/ 148 h 13"/>
                <a:gd name="T16" fmla="*/ 0 w 21"/>
                <a:gd name="T17" fmla="*/ 176 h 13"/>
                <a:gd name="T18" fmla="*/ 255 w 21"/>
                <a:gd name="T19" fmla="*/ 165 h 13"/>
                <a:gd name="T20" fmla="*/ 283 w 21"/>
                <a:gd name="T21" fmla="*/ 148 h 13"/>
                <a:gd name="T22" fmla="*/ 271 w 21"/>
                <a:gd name="T23" fmla="*/ 107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 h="13">
                  <a:moveTo>
                    <a:pt x="20" y="8"/>
                  </a:moveTo>
                  <a:cubicBezTo>
                    <a:pt x="20" y="8"/>
                    <a:pt x="20" y="8"/>
                    <a:pt x="20" y="8"/>
                  </a:cubicBezTo>
                  <a:cubicBezTo>
                    <a:pt x="20" y="8"/>
                    <a:pt x="20" y="8"/>
                    <a:pt x="19" y="8"/>
                  </a:cubicBezTo>
                  <a:cubicBezTo>
                    <a:pt x="17" y="1"/>
                    <a:pt x="17" y="1"/>
                    <a:pt x="17" y="1"/>
                  </a:cubicBezTo>
                  <a:cubicBezTo>
                    <a:pt x="17" y="1"/>
                    <a:pt x="17" y="1"/>
                    <a:pt x="17" y="1"/>
                  </a:cubicBezTo>
                  <a:cubicBezTo>
                    <a:pt x="14" y="0"/>
                    <a:pt x="7" y="1"/>
                    <a:pt x="2" y="1"/>
                  </a:cubicBezTo>
                  <a:cubicBezTo>
                    <a:pt x="2" y="12"/>
                    <a:pt x="2" y="12"/>
                    <a:pt x="2" y="12"/>
                  </a:cubicBezTo>
                  <a:cubicBezTo>
                    <a:pt x="1" y="11"/>
                    <a:pt x="0" y="11"/>
                    <a:pt x="0" y="11"/>
                  </a:cubicBezTo>
                  <a:cubicBezTo>
                    <a:pt x="0" y="13"/>
                    <a:pt x="0" y="13"/>
                    <a:pt x="0" y="13"/>
                  </a:cubicBezTo>
                  <a:cubicBezTo>
                    <a:pt x="3" y="12"/>
                    <a:pt x="15" y="11"/>
                    <a:pt x="19" y="12"/>
                  </a:cubicBezTo>
                  <a:cubicBezTo>
                    <a:pt x="21" y="11"/>
                    <a:pt x="21" y="11"/>
                    <a:pt x="21" y="11"/>
                  </a:cubicBezTo>
                  <a:lnTo>
                    <a:pt x="20" y="8"/>
                  </a:lnTo>
                  <a:close/>
                </a:path>
              </a:pathLst>
            </a:custGeom>
            <a:solidFill>
              <a:srgbClr val="07487C"/>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9" name="Freeform 193">
              <a:extLst>
                <a:ext uri="{FF2B5EF4-FFF2-40B4-BE49-F238E27FC236}">
                  <a16:creationId xmlns:a16="http://schemas.microsoft.com/office/drawing/2014/main" id="{857C3FA2-113C-4F8D-B948-477D27A2F5C2}"/>
                </a:ext>
              </a:extLst>
            </p:cNvPr>
            <p:cNvSpPr>
              <a:spLocks/>
            </p:cNvSpPr>
            <p:nvPr/>
          </p:nvSpPr>
          <p:spPr bwMode="auto">
            <a:xfrm>
              <a:off x="4172" y="2734"/>
              <a:ext cx="47" cy="28"/>
            </a:xfrm>
            <a:custGeom>
              <a:avLst/>
              <a:gdLst>
                <a:gd name="T0" fmla="*/ 249 w 20"/>
                <a:gd name="T1" fmla="*/ 142 h 12"/>
                <a:gd name="T2" fmla="*/ 249 w 20"/>
                <a:gd name="T3" fmla="*/ 37 h 12"/>
                <a:gd name="T4" fmla="*/ 249 w 20"/>
                <a:gd name="T5" fmla="*/ 28 h 12"/>
                <a:gd name="T6" fmla="*/ 249 w 20"/>
                <a:gd name="T7" fmla="*/ 28 h 12"/>
                <a:gd name="T8" fmla="*/ 0 w 20"/>
                <a:gd name="T9" fmla="*/ 12 h 12"/>
                <a:gd name="T10" fmla="*/ 0 w 20"/>
                <a:gd name="T11" fmla="*/ 142 h 12"/>
                <a:gd name="T12" fmla="*/ 249 w 20"/>
                <a:gd name="T13" fmla="*/ 152 h 12"/>
                <a:gd name="T14" fmla="*/ 259 w 20"/>
                <a:gd name="T15" fmla="*/ 142 h 12"/>
                <a:gd name="T16" fmla="*/ 249 w 20"/>
                <a:gd name="T17" fmla="*/ 14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2">
                  <a:moveTo>
                    <a:pt x="19" y="11"/>
                  </a:moveTo>
                  <a:cubicBezTo>
                    <a:pt x="19" y="3"/>
                    <a:pt x="19" y="3"/>
                    <a:pt x="19" y="3"/>
                  </a:cubicBezTo>
                  <a:cubicBezTo>
                    <a:pt x="19" y="2"/>
                    <a:pt x="19" y="2"/>
                    <a:pt x="19" y="2"/>
                  </a:cubicBezTo>
                  <a:cubicBezTo>
                    <a:pt x="19" y="2"/>
                    <a:pt x="19" y="2"/>
                    <a:pt x="19" y="2"/>
                  </a:cubicBezTo>
                  <a:cubicBezTo>
                    <a:pt x="16" y="1"/>
                    <a:pt x="4" y="0"/>
                    <a:pt x="0" y="1"/>
                  </a:cubicBezTo>
                  <a:cubicBezTo>
                    <a:pt x="0" y="11"/>
                    <a:pt x="0" y="11"/>
                    <a:pt x="0" y="11"/>
                  </a:cubicBezTo>
                  <a:cubicBezTo>
                    <a:pt x="4" y="10"/>
                    <a:pt x="17" y="11"/>
                    <a:pt x="19" y="12"/>
                  </a:cubicBezTo>
                  <a:cubicBezTo>
                    <a:pt x="20" y="11"/>
                    <a:pt x="20" y="11"/>
                    <a:pt x="20" y="11"/>
                  </a:cubicBezTo>
                  <a:cubicBezTo>
                    <a:pt x="19" y="11"/>
                    <a:pt x="19" y="11"/>
                    <a:pt x="19" y="11"/>
                  </a:cubicBezTo>
                  <a:close/>
                </a:path>
              </a:pathLst>
            </a:custGeom>
            <a:solidFill>
              <a:srgbClr val="07487C"/>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0" name="Freeform 194">
              <a:extLst>
                <a:ext uri="{FF2B5EF4-FFF2-40B4-BE49-F238E27FC236}">
                  <a16:creationId xmlns:a16="http://schemas.microsoft.com/office/drawing/2014/main" id="{64287024-1B17-4CEE-90EF-A79D841E1FA7}"/>
                </a:ext>
              </a:extLst>
            </p:cNvPr>
            <p:cNvSpPr>
              <a:spLocks/>
            </p:cNvSpPr>
            <p:nvPr/>
          </p:nvSpPr>
          <p:spPr bwMode="auto">
            <a:xfrm>
              <a:off x="4267" y="2646"/>
              <a:ext cx="49" cy="50"/>
            </a:xfrm>
            <a:custGeom>
              <a:avLst/>
              <a:gdLst>
                <a:gd name="T0" fmla="*/ 266 w 21"/>
                <a:gd name="T1" fmla="*/ 136 h 21"/>
                <a:gd name="T2" fmla="*/ 257 w 21"/>
                <a:gd name="T3" fmla="*/ 95 h 21"/>
                <a:gd name="T4" fmla="*/ 201 w 21"/>
                <a:gd name="T5" fmla="*/ 0 h 21"/>
                <a:gd name="T6" fmla="*/ 201 w 21"/>
                <a:gd name="T7" fmla="*/ 12 h 21"/>
                <a:gd name="T8" fmla="*/ 201 w 21"/>
                <a:gd name="T9" fmla="*/ 136 h 21"/>
                <a:gd name="T10" fmla="*/ 37 w 21"/>
                <a:gd name="T11" fmla="*/ 205 h 21"/>
                <a:gd name="T12" fmla="*/ 0 w 21"/>
                <a:gd name="T13" fmla="*/ 188 h 21"/>
                <a:gd name="T14" fmla="*/ 86 w 21"/>
                <a:gd name="T15" fmla="*/ 271 h 21"/>
                <a:gd name="T16" fmla="*/ 240 w 21"/>
                <a:gd name="T17" fmla="*/ 205 h 21"/>
                <a:gd name="T18" fmla="*/ 266 w 21"/>
                <a:gd name="T19" fmla="*/ 136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1">
                  <a:moveTo>
                    <a:pt x="21" y="10"/>
                  </a:moveTo>
                  <a:cubicBezTo>
                    <a:pt x="21" y="9"/>
                    <a:pt x="21" y="8"/>
                    <a:pt x="20" y="7"/>
                  </a:cubicBezTo>
                  <a:cubicBezTo>
                    <a:pt x="16" y="0"/>
                    <a:pt x="16" y="0"/>
                    <a:pt x="16" y="0"/>
                  </a:cubicBezTo>
                  <a:cubicBezTo>
                    <a:pt x="16" y="1"/>
                    <a:pt x="16" y="1"/>
                    <a:pt x="16" y="1"/>
                  </a:cubicBezTo>
                  <a:cubicBezTo>
                    <a:pt x="17" y="3"/>
                    <a:pt x="18" y="6"/>
                    <a:pt x="16" y="10"/>
                  </a:cubicBezTo>
                  <a:cubicBezTo>
                    <a:pt x="13" y="16"/>
                    <a:pt x="6" y="16"/>
                    <a:pt x="3" y="15"/>
                  </a:cubicBezTo>
                  <a:cubicBezTo>
                    <a:pt x="2" y="15"/>
                    <a:pt x="1" y="15"/>
                    <a:pt x="0" y="14"/>
                  </a:cubicBezTo>
                  <a:cubicBezTo>
                    <a:pt x="7" y="20"/>
                    <a:pt x="7" y="20"/>
                    <a:pt x="7" y="20"/>
                  </a:cubicBezTo>
                  <a:cubicBezTo>
                    <a:pt x="10" y="21"/>
                    <a:pt x="16" y="21"/>
                    <a:pt x="19" y="15"/>
                  </a:cubicBezTo>
                  <a:cubicBezTo>
                    <a:pt x="19" y="14"/>
                    <a:pt x="20" y="12"/>
                    <a:pt x="21" y="10"/>
                  </a:cubicBezTo>
                  <a:close/>
                </a:path>
              </a:pathLst>
            </a:custGeom>
            <a:solidFill>
              <a:srgbClr val="07487C"/>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1" name="Freeform 195">
              <a:extLst>
                <a:ext uri="{FF2B5EF4-FFF2-40B4-BE49-F238E27FC236}">
                  <a16:creationId xmlns:a16="http://schemas.microsoft.com/office/drawing/2014/main" id="{A0E79B84-FCFB-43EC-B5AF-AAA85054F76F}"/>
                </a:ext>
              </a:extLst>
            </p:cNvPr>
            <p:cNvSpPr>
              <a:spLocks/>
            </p:cNvSpPr>
            <p:nvPr/>
          </p:nvSpPr>
          <p:spPr bwMode="auto">
            <a:xfrm>
              <a:off x="4309" y="2715"/>
              <a:ext cx="66" cy="38"/>
            </a:xfrm>
            <a:custGeom>
              <a:avLst/>
              <a:gdLst>
                <a:gd name="T0" fmla="*/ 0 w 28"/>
                <a:gd name="T1" fmla="*/ 107 h 16"/>
                <a:gd name="T2" fmla="*/ 328 w 28"/>
                <a:gd name="T3" fmla="*/ 12 h 16"/>
                <a:gd name="T4" fmla="*/ 368 w 28"/>
                <a:gd name="T5" fmla="*/ 119 h 16"/>
                <a:gd name="T6" fmla="*/ 40 w 28"/>
                <a:gd name="T7" fmla="*/ 214 h 16"/>
                <a:gd name="T8" fmla="*/ 0 w 28"/>
                <a:gd name="T9" fmla="*/ 107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6">
                  <a:moveTo>
                    <a:pt x="0" y="8"/>
                  </a:moveTo>
                  <a:cubicBezTo>
                    <a:pt x="3" y="6"/>
                    <a:pt x="19" y="0"/>
                    <a:pt x="25" y="1"/>
                  </a:cubicBezTo>
                  <a:cubicBezTo>
                    <a:pt x="28" y="9"/>
                    <a:pt x="28" y="9"/>
                    <a:pt x="28" y="9"/>
                  </a:cubicBezTo>
                  <a:cubicBezTo>
                    <a:pt x="22" y="9"/>
                    <a:pt x="5" y="15"/>
                    <a:pt x="3" y="16"/>
                  </a:cubicBezTo>
                  <a:lnTo>
                    <a:pt x="0" y="8"/>
                  </a:lnTo>
                  <a:close/>
                </a:path>
              </a:pathLst>
            </a:custGeom>
            <a:solidFill>
              <a:srgbClr val="08619F"/>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2" name="Freeform 196">
              <a:extLst>
                <a:ext uri="{FF2B5EF4-FFF2-40B4-BE49-F238E27FC236}">
                  <a16:creationId xmlns:a16="http://schemas.microsoft.com/office/drawing/2014/main" id="{FBBE26BA-2E73-4C06-B36B-5245990C61FB}"/>
                </a:ext>
              </a:extLst>
            </p:cNvPr>
            <p:cNvSpPr>
              <a:spLocks/>
            </p:cNvSpPr>
            <p:nvPr/>
          </p:nvSpPr>
          <p:spPr bwMode="auto">
            <a:xfrm>
              <a:off x="4340" y="2684"/>
              <a:ext cx="47" cy="43"/>
            </a:xfrm>
            <a:custGeom>
              <a:avLst/>
              <a:gdLst>
                <a:gd name="T0" fmla="*/ 259 w 20"/>
                <a:gd name="T1" fmla="*/ 69 h 18"/>
                <a:gd name="T2" fmla="*/ 259 w 20"/>
                <a:gd name="T3" fmla="*/ 69 h 18"/>
                <a:gd name="T4" fmla="*/ 209 w 20"/>
                <a:gd name="T5" fmla="*/ 0 h 18"/>
                <a:gd name="T6" fmla="*/ 115 w 20"/>
                <a:gd name="T7" fmla="*/ 136 h 18"/>
                <a:gd name="T8" fmla="*/ 0 w 20"/>
                <a:gd name="T9" fmla="*/ 189 h 18"/>
                <a:gd name="T10" fmla="*/ 12 w 20"/>
                <a:gd name="T11" fmla="*/ 205 h 18"/>
                <a:gd name="T12" fmla="*/ 155 w 20"/>
                <a:gd name="T13" fmla="*/ 189 h 18"/>
                <a:gd name="T14" fmla="*/ 172 w 20"/>
                <a:gd name="T15" fmla="*/ 246 h 18"/>
                <a:gd name="T16" fmla="*/ 183 w 20"/>
                <a:gd name="T17" fmla="*/ 246 h 18"/>
                <a:gd name="T18" fmla="*/ 249 w 20"/>
                <a:gd name="T19" fmla="*/ 177 h 18"/>
                <a:gd name="T20" fmla="*/ 221 w 20"/>
                <a:gd name="T21" fmla="*/ 136 h 18"/>
                <a:gd name="T22" fmla="*/ 259 w 20"/>
                <a:gd name="T23" fmla="*/ 69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18">
                  <a:moveTo>
                    <a:pt x="20" y="5"/>
                  </a:moveTo>
                  <a:cubicBezTo>
                    <a:pt x="20" y="5"/>
                    <a:pt x="20" y="5"/>
                    <a:pt x="20" y="5"/>
                  </a:cubicBezTo>
                  <a:cubicBezTo>
                    <a:pt x="16" y="0"/>
                    <a:pt x="16" y="0"/>
                    <a:pt x="16" y="0"/>
                  </a:cubicBezTo>
                  <a:cubicBezTo>
                    <a:pt x="17" y="2"/>
                    <a:pt x="14" y="6"/>
                    <a:pt x="9" y="10"/>
                  </a:cubicBezTo>
                  <a:cubicBezTo>
                    <a:pt x="5" y="13"/>
                    <a:pt x="2" y="15"/>
                    <a:pt x="0" y="14"/>
                  </a:cubicBezTo>
                  <a:cubicBezTo>
                    <a:pt x="1" y="15"/>
                    <a:pt x="1" y="15"/>
                    <a:pt x="1" y="15"/>
                  </a:cubicBezTo>
                  <a:cubicBezTo>
                    <a:pt x="5" y="14"/>
                    <a:pt x="9" y="13"/>
                    <a:pt x="12" y="14"/>
                  </a:cubicBezTo>
                  <a:cubicBezTo>
                    <a:pt x="13" y="18"/>
                    <a:pt x="13" y="18"/>
                    <a:pt x="13" y="18"/>
                  </a:cubicBezTo>
                  <a:cubicBezTo>
                    <a:pt x="14" y="18"/>
                    <a:pt x="14" y="18"/>
                    <a:pt x="14" y="18"/>
                  </a:cubicBezTo>
                  <a:cubicBezTo>
                    <a:pt x="14" y="18"/>
                    <a:pt x="18" y="16"/>
                    <a:pt x="19" y="13"/>
                  </a:cubicBezTo>
                  <a:cubicBezTo>
                    <a:pt x="17" y="10"/>
                    <a:pt x="17" y="10"/>
                    <a:pt x="17" y="10"/>
                  </a:cubicBezTo>
                  <a:cubicBezTo>
                    <a:pt x="17" y="9"/>
                    <a:pt x="18" y="8"/>
                    <a:pt x="20" y="5"/>
                  </a:cubicBezTo>
                  <a:close/>
                </a:path>
              </a:pathLst>
            </a:custGeom>
            <a:solidFill>
              <a:srgbClr val="07487C"/>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3" name="Freeform 197">
              <a:extLst>
                <a:ext uri="{FF2B5EF4-FFF2-40B4-BE49-F238E27FC236}">
                  <a16:creationId xmlns:a16="http://schemas.microsoft.com/office/drawing/2014/main" id="{529BB08E-2B72-4DAF-8B08-14EEE81EB181}"/>
                </a:ext>
              </a:extLst>
            </p:cNvPr>
            <p:cNvSpPr>
              <a:spLocks/>
            </p:cNvSpPr>
            <p:nvPr/>
          </p:nvSpPr>
          <p:spPr bwMode="auto">
            <a:xfrm>
              <a:off x="4222" y="2753"/>
              <a:ext cx="49" cy="35"/>
            </a:xfrm>
            <a:custGeom>
              <a:avLst/>
              <a:gdLst>
                <a:gd name="T0" fmla="*/ 103 w 21"/>
                <a:gd name="T1" fmla="*/ 191 h 15"/>
                <a:gd name="T2" fmla="*/ 266 w 21"/>
                <a:gd name="T3" fmla="*/ 191 h 15"/>
                <a:gd name="T4" fmla="*/ 266 w 21"/>
                <a:gd name="T5" fmla="*/ 37 h 15"/>
                <a:gd name="T6" fmla="*/ 0 w 21"/>
                <a:gd name="T7" fmla="*/ 37 h 15"/>
                <a:gd name="T8" fmla="*/ 0 w 21"/>
                <a:gd name="T9" fmla="*/ 191 h 15"/>
                <a:gd name="T10" fmla="*/ 103 w 21"/>
                <a:gd name="T11" fmla="*/ 191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8" y="15"/>
                  </a:moveTo>
                  <a:cubicBezTo>
                    <a:pt x="12" y="15"/>
                    <a:pt x="16" y="15"/>
                    <a:pt x="21" y="15"/>
                  </a:cubicBezTo>
                  <a:cubicBezTo>
                    <a:pt x="21" y="3"/>
                    <a:pt x="21" y="3"/>
                    <a:pt x="21" y="3"/>
                  </a:cubicBezTo>
                  <a:cubicBezTo>
                    <a:pt x="13" y="0"/>
                    <a:pt x="6" y="1"/>
                    <a:pt x="0" y="3"/>
                  </a:cubicBezTo>
                  <a:cubicBezTo>
                    <a:pt x="0" y="15"/>
                    <a:pt x="0" y="15"/>
                    <a:pt x="0" y="15"/>
                  </a:cubicBezTo>
                  <a:cubicBezTo>
                    <a:pt x="2" y="15"/>
                    <a:pt x="5" y="15"/>
                    <a:pt x="8" y="15"/>
                  </a:cubicBezTo>
                  <a:close/>
                </a:path>
              </a:pathLst>
            </a:custGeom>
            <a:solidFill>
              <a:srgbClr val="303434"/>
            </a:solidFill>
            <a:ln w="6350" cap="flat">
              <a:solidFill>
                <a:srgbClr val="333333"/>
              </a:solidFill>
              <a:prstDash val="solid"/>
              <a:miter lim="800000"/>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4" name="Freeform 198">
              <a:extLst>
                <a:ext uri="{FF2B5EF4-FFF2-40B4-BE49-F238E27FC236}">
                  <a16:creationId xmlns:a16="http://schemas.microsoft.com/office/drawing/2014/main" id="{07C4C311-1904-4F94-BAAC-208C73246CE0}"/>
                </a:ext>
              </a:extLst>
            </p:cNvPr>
            <p:cNvSpPr>
              <a:spLocks/>
            </p:cNvSpPr>
            <p:nvPr/>
          </p:nvSpPr>
          <p:spPr bwMode="auto">
            <a:xfrm>
              <a:off x="4271" y="2760"/>
              <a:ext cx="45" cy="28"/>
            </a:xfrm>
            <a:custGeom>
              <a:avLst/>
              <a:gdLst>
                <a:gd name="T0" fmla="*/ 253 w 19"/>
                <a:gd name="T1" fmla="*/ 142 h 12"/>
                <a:gd name="T2" fmla="*/ 253 w 19"/>
                <a:gd name="T3" fmla="*/ 12 h 12"/>
                <a:gd name="T4" fmla="*/ 0 w 19"/>
                <a:gd name="T5" fmla="*/ 28 h 12"/>
                <a:gd name="T6" fmla="*/ 0 w 19"/>
                <a:gd name="T7" fmla="*/ 0 h 12"/>
                <a:gd name="T8" fmla="*/ 0 w 19"/>
                <a:gd name="T9" fmla="*/ 152 h 12"/>
                <a:gd name="T10" fmla="*/ 253 w 19"/>
                <a:gd name="T11" fmla="*/ 142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2">
                  <a:moveTo>
                    <a:pt x="19" y="11"/>
                  </a:moveTo>
                  <a:cubicBezTo>
                    <a:pt x="19" y="1"/>
                    <a:pt x="19" y="1"/>
                    <a:pt x="19" y="1"/>
                  </a:cubicBezTo>
                  <a:cubicBezTo>
                    <a:pt x="14" y="0"/>
                    <a:pt x="2" y="1"/>
                    <a:pt x="0" y="2"/>
                  </a:cubicBezTo>
                  <a:cubicBezTo>
                    <a:pt x="0" y="0"/>
                    <a:pt x="0" y="0"/>
                    <a:pt x="0" y="0"/>
                  </a:cubicBezTo>
                  <a:cubicBezTo>
                    <a:pt x="0" y="12"/>
                    <a:pt x="0" y="12"/>
                    <a:pt x="0" y="12"/>
                  </a:cubicBezTo>
                  <a:cubicBezTo>
                    <a:pt x="6" y="12"/>
                    <a:pt x="13" y="11"/>
                    <a:pt x="19" y="11"/>
                  </a:cubicBezTo>
                  <a:close/>
                </a:path>
              </a:pathLst>
            </a:custGeom>
            <a:solidFill>
              <a:srgbClr val="303434"/>
            </a:solidFill>
            <a:ln w="6350" cap="flat">
              <a:solidFill>
                <a:srgbClr val="333333"/>
              </a:solidFill>
              <a:prstDash val="solid"/>
              <a:miter lim="800000"/>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5" name="Freeform 199">
              <a:extLst>
                <a:ext uri="{FF2B5EF4-FFF2-40B4-BE49-F238E27FC236}">
                  <a16:creationId xmlns:a16="http://schemas.microsoft.com/office/drawing/2014/main" id="{F77C3559-2E6F-4AF8-AE6B-5FCA7B2269AA}"/>
                </a:ext>
              </a:extLst>
            </p:cNvPr>
            <p:cNvSpPr>
              <a:spLocks/>
            </p:cNvSpPr>
            <p:nvPr/>
          </p:nvSpPr>
          <p:spPr bwMode="auto">
            <a:xfrm>
              <a:off x="4174" y="2760"/>
              <a:ext cx="48" cy="28"/>
            </a:xfrm>
            <a:custGeom>
              <a:avLst/>
              <a:gdLst>
                <a:gd name="T0" fmla="*/ 276 w 20"/>
                <a:gd name="T1" fmla="*/ 152 h 12"/>
                <a:gd name="T2" fmla="*/ 276 w 20"/>
                <a:gd name="T3" fmla="*/ 0 h 12"/>
                <a:gd name="T4" fmla="*/ 264 w 20"/>
                <a:gd name="T5" fmla="*/ 0 h 12"/>
                <a:gd name="T6" fmla="*/ 247 w 20"/>
                <a:gd name="T7" fmla="*/ 12 h 12"/>
                <a:gd name="T8" fmla="*/ 139 w 20"/>
                <a:gd name="T9" fmla="*/ 0 h 12"/>
                <a:gd name="T10" fmla="*/ 12 w 20"/>
                <a:gd name="T11" fmla="*/ 0 h 12"/>
                <a:gd name="T12" fmla="*/ 0 w 20"/>
                <a:gd name="T13" fmla="*/ 0 h 12"/>
                <a:gd name="T14" fmla="*/ 0 w 20"/>
                <a:gd name="T15" fmla="*/ 142 h 12"/>
                <a:gd name="T16" fmla="*/ 276 w 20"/>
                <a:gd name="T17" fmla="*/ 15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2">
                  <a:moveTo>
                    <a:pt x="20" y="12"/>
                  </a:moveTo>
                  <a:cubicBezTo>
                    <a:pt x="20" y="0"/>
                    <a:pt x="20" y="0"/>
                    <a:pt x="20" y="0"/>
                  </a:cubicBezTo>
                  <a:cubicBezTo>
                    <a:pt x="19" y="0"/>
                    <a:pt x="19" y="0"/>
                    <a:pt x="19" y="0"/>
                  </a:cubicBezTo>
                  <a:cubicBezTo>
                    <a:pt x="18" y="1"/>
                    <a:pt x="18" y="1"/>
                    <a:pt x="18" y="1"/>
                  </a:cubicBezTo>
                  <a:cubicBezTo>
                    <a:pt x="17" y="0"/>
                    <a:pt x="13" y="0"/>
                    <a:pt x="10" y="0"/>
                  </a:cubicBezTo>
                  <a:cubicBezTo>
                    <a:pt x="1" y="0"/>
                    <a:pt x="1" y="0"/>
                    <a:pt x="1" y="0"/>
                  </a:cubicBezTo>
                  <a:cubicBezTo>
                    <a:pt x="1" y="0"/>
                    <a:pt x="1" y="0"/>
                    <a:pt x="0" y="0"/>
                  </a:cubicBezTo>
                  <a:cubicBezTo>
                    <a:pt x="0" y="11"/>
                    <a:pt x="0" y="11"/>
                    <a:pt x="0" y="11"/>
                  </a:cubicBezTo>
                  <a:cubicBezTo>
                    <a:pt x="6" y="12"/>
                    <a:pt x="13" y="12"/>
                    <a:pt x="20" y="12"/>
                  </a:cubicBezTo>
                  <a:close/>
                </a:path>
              </a:pathLst>
            </a:custGeom>
            <a:solidFill>
              <a:srgbClr val="303434"/>
            </a:solidFill>
            <a:ln w="6350" cap="flat">
              <a:solidFill>
                <a:srgbClr val="333333"/>
              </a:solidFill>
              <a:prstDash val="solid"/>
              <a:miter lim="800000"/>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6" name="Freeform 200">
              <a:extLst>
                <a:ext uri="{FF2B5EF4-FFF2-40B4-BE49-F238E27FC236}">
                  <a16:creationId xmlns:a16="http://schemas.microsoft.com/office/drawing/2014/main" id="{8E1DA020-4AFD-498D-B9BC-611B8060CD01}"/>
                </a:ext>
              </a:extLst>
            </p:cNvPr>
            <p:cNvSpPr>
              <a:spLocks/>
            </p:cNvSpPr>
            <p:nvPr/>
          </p:nvSpPr>
          <p:spPr bwMode="auto">
            <a:xfrm>
              <a:off x="3559" y="2559"/>
              <a:ext cx="1361" cy="329"/>
            </a:xfrm>
            <a:custGeom>
              <a:avLst/>
              <a:gdLst>
                <a:gd name="T0" fmla="*/ 2677 w 575"/>
                <a:gd name="T1" fmla="*/ 0 h 139"/>
                <a:gd name="T2" fmla="*/ 1115 w 575"/>
                <a:gd name="T3" fmla="*/ 0 h 139"/>
                <a:gd name="T4" fmla="*/ 968 w 575"/>
                <a:gd name="T5" fmla="*/ 95 h 139"/>
                <a:gd name="T6" fmla="*/ 968 w 575"/>
                <a:gd name="T7" fmla="*/ 95 h 139"/>
                <a:gd name="T8" fmla="*/ 0 w 575"/>
                <a:gd name="T9" fmla="*/ 1832 h 139"/>
                <a:gd name="T10" fmla="*/ 201 w 575"/>
                <a:gd name="T11" fmla="*/ 1737 h 139"/>
                <a:gd name="T12" fmla="*/ 7439 w 575"/>
                <a:gd name="T13" fmla="*/ 1737 h 139"/>
                <a:gd name="T14" fmla="*/ 7624 w 575"/>
                <a:gd name="T15" fmla="*/ 1844 h 139"/>
                <a:gd name="T16" fmla="*/ 7624 w 575"/>
                <a:gd name="T17" fmla="*/ 1844 h 139"/>
                <a:gd name="T18" fmla="*/ 6656 w 575"/>
                <a:gd name="T19" fmla="*/ 95 h 139"/>
                <a:gd name="T20" fmla="*/ 6656 w 575"/>
                <a:gd name="T21" fmla="*/ 95 h 139"/>
                <a:gd name="T22" fmla="*/ 6509 w 575"/>
                <a:gd name="T23" fmla="*/ 0 h 139"/>
                <a:gd name="T24" fmla="*/ 4947 w 575"/>
                <a:gd name="T25" fmla="*/ 0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5" h="139">
                  <a:moveTo>
                    <a:pt x="202" y="0"/>
                  </a:moveTo>
                  <a:cubicBezTo>
                    <a:pt x="84" y="0"/>
                    <a:pt x="84" y="0"/>
                    <a:pt x="84" y="0"/>
                  </a:cubicBezTo>
                  <a:cubicBezTo>
                    <a:pt x="79" y="0"/>
                    <a:pt x="75" y="3"/>
                    <a:pt x="73" y="7"/>
                  </a:cubicBezTo>
                  <a:cubicBezTo>
                    <a:pt x="73" y="7"/>
                    <a:pt x="73" y="7"/>
                    <a:pt x="73" y="7"/>
                  </a:cubicBezTo>
                  <a:cubicBezTo>
                    <a:pt x="0" y="138"/>
                    <a:pt x="0" y="138"/>
                    <a:pt x="0" y="138"/>
                  </a:cubicBezTo>
                  <a:cubicBezTo>
                    <a:pt x="3" y="134"/>
                    <a:pt x="9" y="131"/>
                    <a:pt x="15" y="131"/>
                  </a:cubicBezTo>
                  <a:cubicBezTo>
                    <a:pt x="561" y="131"/>
                    <a:pt x="561" y="131"/>
                    <a:pt x="561" y="131"/>
                  </a:cubicBezTo>
                  <a:cubicBezTo>
                    <a:pt x="567" y="131"/>
                    <a:pt x="572" y="134"/>
                    <a:pt x="575" y="139"/>
                  </a:cubicBezTo>
                  <a:cubicBezTo>
                    <a:pt x="575" y="139"/>
                    <a:pt x="575" y="139"/>
                    <a:pt x="575" y="139"/>
                  </a:cubicBezTo>
                  <a:cubicBezTo>
                    <a:pt x="502" y="7"/>
                    <a:pt x="502" y="7"/>
                    <a:pt x="502" y="7"/>
                  </a:cubicBezTo>
                  <a:cubicBezTo>
                    <a:pt x="502" y="7"/>
                    <a:pt x="502" y="7"/>
                    <a:pt x="502" y="7"/>
                  </a:cubicBezTo>
                  <a:cubicBezTo>
                    <a:pt x="500" y="3"/>
                    <a:pt x="496" y="0"/>
                    <a:pt x="491" y="0"/>
                  </a:cubicBezTo>
                  <a:cubicBezTo>
                    <a:pt x="373" y="0"/>
                    <a:pt x="373" y="0"/>
                    <a:pt x="373" y="0"/>
                  </a:cubicBez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7" name="Freeform 201">
              <a:extLst>
                <a:ext uri="{FF2B5EF4-FFF2-40B4-BE49-F238E27FC236}">
                  <a16:creationId xmlns:a16="http://schemas.microsoft.com/office/drawing/2014/main" id="{EE16DB7A-EE9E-4470-B755-7AD8771DB0D2}"/>
                </a:ext>
              </a:extLst>
            </p:cNvPr>
            <p:cNvSpPr>
              <a:spLocks/>
            </p:cNvSpPr>
            <p:nvPr/>
          </p:nvSpPr>
          <p:spPr bwMode="auto">
            <a:xfrm>
              <a:off x="3758" y="1586"/>
              <a:ext cx="968" cy="973"/>
            </a:xfrm>
            <a:custGeom>
              <a:avLst/>
              <a:gdLst>
                <a:gd name="T0" fmla="*/ 3713 w 409"/>
                <a:gd name="T1" fmla="*/ 5452 h 411"/>
                <a:gd name="T2" fmla="*/ 5394 w 409"/>
                <a:gd name="T3" fmla="*/ 5452 h 411"/>
                <a:gd name="T4" fmla="*/ 5422 w 409"/>
                <a:gd name="T5" fmla="*/ 5452 h 411"/>
                <a:gd name="T6" fmla="*/ 5422 w 409"/>
                <a:gd name="T7" fmla="*/ 213 h 411"/>
                <a:gd name="T8" fmla="*/ 5209 w 409"/>
                <a:gd name="T9" fmla="*/ 0 h 411"/>
                <a:gd name="T10" fmla="*/ 225 w 409"/>
                <a:gd name="T11" fmla="*/ 0 h 411"/>
                <a:gd name="T12" fmla="*/ 0 w 409"/>
                <a:gd name="T13" fmla="*/ 213 h 411"/>
                <a:gd name="T14" fmla="*/ 0 w 409"/>
                <a:gd name="T15" fmla="*/ 5452 h 411"/>
                <a:gd name="T16" fmla="*/ 0 w 409"/>
                <a:gd name="T17" fmla="*/ 5452 h 411"/>
                <a:gd name="T18" fmla="*/ 1697 w 409"/>
                <a:gd name="T19" fmla="*/ 5452 h 4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9" h="411">
                  <a:moveTo>
                    <a:pt x="280" y="411"/>
                  </a:moveTo>
                  <a:cubicBezTo>
                    <a:pt x="407" y="411"/>
                    <a:pt x="407" y="411"/>
                    <a:pt x="407" y="411"/>
                  </a:cubicBezTo>
                  <a:cubicBezTo>
                    <a:pt x="408" y="411"/>
                    <a:pt x="408" y="411"/>
                    <a:pt x="409" y="411"/>
                  </a:cubicBezTo>
                  <a:cubicBezTo>
                    <a:pt x="409" y="16"/>
                    <a:pt x="409" y="16"/>
                    <a:pt x="409" y="16"/>
                  </a:cubicBezTo>
                  <a:cubicBezTo>
                    <a:pt x="409" y="7"/>
                    <a:pt x="402" y="0"/>
                    <a:pt x="393" y="0"/>
                  </a:cubicBezTo>
                  <a:cubicBezTo>
                    <a:pt x="17" y="0"/>
                    <a:pt x="17" y="0"/>
                    <a:pt x="17" y="0"/>
                  </a:cubicBezTo>
                  <a:cubicBezTo>
                    <a:pt x="8" y="0"/>
                    <a:pt x="0" y="7"/>
                    <a:pt x="0" y="16"/>
                  </a:cubicBezTo>
                  <a:cubicBezTo>
                    <a:pt x="0" y="411"/>
                    <a:pt x="0" y="411"/>
                    <a:pt x="0" y="411"/>
                  </a:cubicBezTo>
                  <a:cubicBezTo>
                    <a:pt x="0" y="411"/>
                    <a:pt x="0" y="411"/>
                    <a:pt x="0" y="411"/>
                  </a:cubicBezTo>
                  <a:cubicBezTo>
                    <a:pt x="128" y="411"/>
                    <a:pt x="128" y="411"/>
                    <a:pt x="128" y="411"/>
                  </a:cubicBez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8" name="Oval 202">
              <a:extLst>
                <a:ext uri="{FF2B5EF4-FFF2-40B4-BE49-F238E27FC236}">
                  <a16:creationId xmlns:a16="http://schemas.microsoft.com/office/drawing/2014/main" id="{1628B901-6454-4B78-B672-F38A26CA409C}"/>
                </a:ext>
              </a:extLst>
            </p:cNvPr>
            <p:cNvSpPr>
              <a:spLocks noChangeArrowheads="1"/>
            </p:cNvSpPr>
            <p:nvPr/>
          </p:nvSpPr>
          <p:spPr bwMode="auto">
            <a:xfrm>
              <a:off x="3895" y="1743"/>
              <a:ext cx="693" cy="690"/>
            </a:xfrm>
            <a:prstGeom prst="ellipse">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319" name="Oval 203">
              <a:extLst>
                <a:ext uri="{FF2B5EF4-FFF2-40B4-BE49-F238E27FC236}">
                  <a16:creationId xmlns:a16="http://schemas.microsoft.com/office/drawing/2014/main" id="{EFF27BED-4D3B-41E9-A483-7D82C3BC8874}"/>
                </a:ext>
              </a:extLst>
            </p:cNvPr>
            <p:cNvSpPr>
              <a:spLocks noChangeArrowheads="1"/>
            </p:cNvSpPr>
            <p:nvPr/>
          </p:nvSpPr>
          <p:spPr bwMode="auto">
            <a:xfrm>
              <a:off x="4200" y="2048"/>
              <a:ext cx="83" cy="80"/>
            </a:xfrm>
            <a:prstGeom prst="ellipse">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320" name="Freeform 204">
              <a:extLst>
                <a:ext uri="{FF2B5EF4-FFF2-40B4-BE49-F238E27FC236}">
                  <a16:creationId xmlns:a16="http://schemas.microsoft.com/office/drawing/2014/main" id="{73914A78-7048-40C5-831B-145E952F3736}"/>
                </a:ext>
              </a:extLst>
            </p:cNvPr>
            <p:cNvSpPr>
              <a:spLocks/>
            </p:cNvSpPr>
            <p:nvPr/>
          </p:nvSpPr>
          <p:spPr bwMode="auto">
            <a:xfrm>
              <a:off x="4200" y="2048"/>
              <a:ext cx="83" cy="45"/>
            </a:xfrm>
            <a:custGeom>
              <a:avLst/>
              <a:gdLst>
                <a:gd name="T0" fmla="*/ 242 w 35"/>
                <a:gd name="T1" fmla="*/ 40 h 19"/>
                <a:gd name="T2" fmla="*/ 467 w 35"/>
                <a:gd name="T3" fmla="*/ 253 h 19"/>
                <a:gd name="T4" fmla="*/ 467 w 35"/>
                <a:gd name="T5" fmla="*/ 225 h 19"/>
                <a:gd name="T6" fmla="*/ 242 w 35"/>
                <a:gd name="T7" fmla="*/ 0 h 19"/>
                <a:gd name="T8" fmla="*/ 0 w 35"/>
                <a:gd name="T9" fmla="*/ 225 h 19"/>
                <a:gd name="T10" fmla="*/ 0 w 35"/>
                <a:gd name="T11" fmla="*/ 253 h 19"/>
                <a:gd name="T12" fmla="*/ 242 w 35"/>
                <a:gd name="T13" fmla="*/ 4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9">
                  <a:moveTo>
                    <a:pt x="18" y="3"/>
                  </a:moveTo>
                  <a:cubicBezTo>
                    <a:pt x="27" y="3"/>
                    <a:pt x="34" y="10"/>
                    <a:pt x="35" y="19"/>
                  </a:cubicBezTo>
                  <a:cubicBezTo>
                    <a:pt x="35" y="18"/>
                    <a:pt x="35" y="18"/>
                    <a:pt x="35" y="17"/>
                  </a:cubicBezTo>
                  <a:cubicBezTo>
                    <a:pt x="35" y="7"/>
                    <a:pt x="27" y="0"/>
                    <a:pt x="18" y="0"/>
                  </a:cubicBezTo>
                  <a:cubicBezTo>
                    <a:pt x="8" y="0"/>
                    <a:pt x="0" y="7"/>
                    <a:pt x="0" y="17"/>
                  </a:cubicBezTo>
                  <a:cubicBezTo>
                    <a:pt x="0" y="18"/>
                    <a:pt x="0" y="18"/>
                    <a:pt x="0" y="19"/>
                  </a:cubicBezTo>
                  <a:cubicBezTo>
                    <a:pt x="1" y="10"/>
                    <a:pt x="9" y="3"/>
                    <a:pt x="18" y="3"/>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1" name="Freeform 205">
              <a:extLst>
                <a:ext uri="{FF2B5EF4-FFF2-40B4-BE49-F238E27FC236}">
                  <a16:creationId xmlns:a16="http://schemas.microsoft.com/office/drawing/2014/main" id="{DA0F91F9-C871-46A8-A9DA-D499A586E8AF}"/>
                </a:ext>
              </a:extLst>
            </p:cNvPr>
            <p:cNvSpPr>
              <a:spLocks/>
            </p:cNvSpPr>
            <p:nvPr/>
          </p:nvSpPr>
          <p:spPr bwMode="auto">
            <a:xfrm>
              <a:off x="4257" y="2646"/>
              <a:ext cx="19" cy="31"/>
            </a:xfrm>
            <a:custGeom>
              <a:avLst/>
              <a:gdLst>
                <a:gd name="T0" fmla="*/ 107 w 8"/>
                <a:gd name="T1" fmla="*/ 0 h 13"/>
                <a:gd name="T2" fmla="*/ 95 w 8"/>
                <a:gd name="T3" fmla="*/ 176 h 13"/>
                <a:gd name="T4" fmla="*/ 107 w 8"/>
                <a:gd name="T5" fmla="*/ 0 h 13"/>
                <a:gd name="T6" fmla="*/ 0 60000 65536"/>
                <a:gd name="T7" fmla="*/ 0 60000 65536"/>
                <a:gd name="T8" fmla="*/ 0 60000 65536"/>
              </a:gdLst>
              <a:ahLst/>
              <a:cxnLst>
                <a:cxn ang="T6">
                  <a:pos x="T0" y="T1"/>
                </a:cxn>
                <a:cxn ang="T7">
                  <a:pos x="T2" y="T3"/>
                </a:cxn>
                <a:cxn ang="T8">
                  <a:pos x="T4" y="T5"/>
                </a:cxn>
              </a:cxnLst>
              <a:rect l="0" t="0" r="r" b="b"/>
              <a:pathLst>
                <a:path w="8" h="13">
                  <a:moveTo>
                    <a:pt x="8" y="0"/>
                  </a:moveTo>
                  <a:cubicBezTo>
                    <a:pt x="5" y="2"/>
                    <a:pt x="0" y="9"/>
                    <a:pt x="7" y="13"/>
                  </a:cubicBezTo>
                  <a:cubicBezTo>
                    <a:pt x="5" y="11"/>
                    <a:pt x="6" y="1"/>
                    <a:pt x="8" y="0"/>
                  </a:cubicBezTo>
                  <a:close/>
                </a:path>
              </a:pathLst>
            </a:custGeom>
            <a:solidFill>
              <a:srgbClr val="92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2" name="Freeform 206">
              <a:extLst>
                <a:ext uri="{FF2B5EF4-FFF2-40B4-BE49-F238E27FC236}">
                  <a16:creationId xmlns:a16="http://schemas.microsoft.com/office/drawing/2014/main" id="{25234FCA-6CC9-46F3-B409-0F3A9F7F9CBE}"/>
                </a:ext>
              </a:extLst>
            </p:cNvPr>
            <p:cNvSpPr>
              <a:spLocks/>
            </p:cNvSpPr>
            <p:nvPr/>
          </p:nvSpPr>
          <p:spPr bwMode="auto">
            <a:xfrm>
              <a:off x="4319" y="2604"/>
              <a:ext cx="23" cy="28"/>
            </a:xfrm>
            <a:custGeom>
              <a:avLst/>
              <a:gdLst>
                <a:gd name="T0" fmla="*/ 122 w 10"/>
                <a:gd name="T1" fmla="*/ 0 h 12"/>
                <a:gd name="T2" fmla="*/ 37 w 10"/>
                <a:gd name="T3" fmla="*/ 152 h 12"/>
                <a:gd name="T4" fmla="*/ 122 w 10"/>
                <a:gd name="T5" fmla="*/ 0 h 12"/>
                <a:gd name="T6" fmla="*/ 0 60000 65536"/>
                <a:gd name="T7" fmla="*/ 0 60000 65536"/>
                <a:gd name="T8" fmla="*/ 0 60000 65536"/>
              </a:gdLst>
              <a:ahLst/>
              <a:cxnLst>
                <a:cxn ang="T6">
                  <a:pos x="T0" y="T1"/>
                </a:cxn>
                <a:cxn ang="T7">
                  <a:pos x="T2" y="T3"/>
                </a:cxn>
                <a:cxn ang="T8">
                  <a:pos x="T4" y="T5"/>
                </a:cxn>
              </a:cxnLst>
              <a:rect l="0" t="0" r="r" b="b"/>
              <a:pathLst>
                <a:path w="10" h="12">
                  <a:moveTo>
                    <a:pt x="10" y="0"/>
                  </a:moveTo>
                  <a:cubicBezTo>
                    <a:pt x="5" y="0"/>
                    <a:pt x="0" y="6"/>
                    <a:pt x="3" y="12"/>
                  </a:cubicBezTo>
                  <a:cubicBezTo>
                    <a:pt x="3" y="7"/>
                    <a:pt x="7" y="1"/>
                    <a:pt x="10" y="0"/>
                  </a:cubicBezTo>
                  <a:close/>
                </a:path>
              </a:pathLst>
            </a:custGeom>
            <a:solidFill>
              <a:srgbClr val="92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3" name="Freeform 207">
              <a:extLst>
                <a:ext uri="{FF2B5EF4-FFF2-40B4-BE49-F238E27FC236}">
                  <a16:creationId xmlns:a16="http://schemas.microsoft.com/office/drawing/2014/main" id="{27B10CAB-83CE-4912-8015-54C0429B66F9}"/>
                </a:ext>
              </a:extLst>
            </p:cNvPr>
            <p:cNvSpPr>
              <a:spLocks/>
            </p:cNvSpPr>
            <p:nvPr/>
          </p:nvSpPr>
          <p:spPr bwMode="auto">
            <a:xfrm>
              <a:off x="4219" y="2618"/>
              <a:ext cx="38" cy="24"/>
            </a:xfrm>
            <a:custGeom>
              <a:avLst/>
              <a:gdLst>
                <a:gd name="T0" fmla="*/ 0 w 16"/>
                <a:gd name="T1" fmla="*/ 0 h 10"/>
                <a:gd name="T2" fmla="*/ 214 w 16"/>
                <a:gd name="T3" fmla="*/ 0 h 10"/>
                <a:gd name="T4" fmla="*/ 0 w 16"/>
                <a:gd name="T5" fmla="*/ 0 h 10"/>
                <a:gd name="T6" fmla="*/ 0 60000 65536"/>
                <a:gd name="T7" fmla="*/ 0 60000 65536"/>
                <a:gd name="T8" fmla="*/ 0 60000 65536"/>
              </a:gdLst>
              <a:ahLst/>
              <a:cxnLst>
                <a:cxn ang="T6">
                  <a:pos x="T0" y="T1"/>
                </a:cxn>
                <a:cxn ang="T7">
                  <a:pos x="T2" y="T3"/>
                </a:cxn>
                <a:cxn ang="T8">
                  <a:pos x="T4" y="T5"/>
                </a:cxn>
              </a:cxnLst>
              <a:rect l="0" t="0" r="r" b="b"/>
              <a:pathLst>
                <a:path w="16" h="10">
                  <a:moveTo>
                    <a:pt x="0" y="0"/>
                  </a:moveTo>
                  <a:cubicBezTo>
                    <a:pt x="1" y="3"/>
                    <a:pt x="7" y="10"/>
                    <a:pt x="16" y="0"/>
                  </a:cubicBezTo>
                  <a:cubicBezTo>
                    <a:pt x="13" y="2"/>
                    <a:pt x="2" y="5"/>
                    <a:pt x="0" y="0"/>
                  </a:cubicBezTo>
                  <a:close/>
                </a:path>
              </a:pathLst>
            </a:custGeom>
            <a:solidFill>
              <a:srgbClr val="92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4" name="Freeform 208">
              <a:extLst>
                <a:ext uri="{FF2B5EF4-FFF2-40B4-BE49-F238E27FC236}">
                  <a16:creationId xmlns:a16="http://schemas.microsoft.com/office/drawing/2014/main" id="{B15F2A16-0B30-46D7-9856-A5D735FE4430}"/>
                </a:ext>
              </a:extLst>
            </p:cNvPr>
            <p:cNvSpPr>
              <a:spLocks/>
            </p:cNvSpPr>
            <p:nvPr/>
          </p:nvSpPr>
          <p:spPr bwMode="auto">
            <a:xfrm>
              <a:off x="4193" y="2656"/>
              <a:ext cx="26" cy="23"/>
            </a:xfrm>
            <a:custGeom>
              <a:avLst/>
              <a:gdLst>
                <a:gd name="T0" fmla="*/ 0 w 11"/>
                <a:gd name="T1" fmla="*/ 110 h 10"/>
                <a:gd name="T2" fmla="*/ 118 w 11"/>
                <a:gd name="T3" fmla="*/ 94 h 10"/>
                <a:gd name="T4" fmla="*/ 135 w 11"/>
                <a:gd name="T5" fmla="*/ 0 h 10"/>
                <a:gd name="T6" fmla="*/ 0 w 11"/>
                <a:gd name="T7" fmla="*/ 11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0">
                  <a:moveTo>
                    <a:pt x="0" y="9"/>
                  </a:moveTo>
                  <a:cubicBezTo>
                    <a:pt x="3" y="10"/>
                    <a:pt x="7" y="10"/>
                    <a:pt x="9" y="8"/>
                  </a:cubicBezTo>
                  <a:cubicBezTo>
                    <a:pt x="11" y="6"/>
                    <a:pt x="11" y="2"/>
                    <a:pt x="10" y="0"/>
                  </a:cubicBezTo>
                  <a:cubicBezTo>
                    <a:pt x="10" y="3"/>
                    <a:pt x="6" y="10"/>
                    <a:pt x="0" y="9"/>
                  </a:cubicBezTo>
                  <a:close/>
                </a:path>
              </a:pathLst>
            </a:custGeom>
            <a:solidFill>
              <a:srgbClr val="92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5" name="Freeform 209">
              <a:extLst>
                <a:ext uri="{FF2B5EF4-FFF2-40B4-BE49-F238E27FC236}">
                  <a16:creationId xmlns:a16="http://schemas.microsoft.com/office/drawing/2014/main" id="{D1C3AAF7-0694-4574-9ADC-0DF9F52023C7}"/>
                </a:ext>
              </a:extLst>
            </p:cNvPr>
            <p:cNvSpPr>
              <a:spLocks/>
            </p:cNvSpPr>
            <p:nvPr/>
          </p:nvSpPr>
          <p:spPr bwMode="auto">
            <a:xfrm>
              <a:off x="4134" y="2618"/>
              <a:ext cx="28" cy="21"/>
            </a:xfrm>
            <a:custGeom>
              <a:avLst/>
              <a:gdLst>
                <a:gd name="T0" fmla="*/ 0 w 12"/>
                <a:gd name="T1" fmla="*/ 86 h 9"/>
                <a:gd name="T2" fmla="*/ 152 w 12"/>
                <a:gd name="T3" fmla="*/ 0 h 9"/>
                <a:gd name="T4" fmla="*/ 0 w 12"/>
                <a:gd name="T5" fmla="*/ 86 h 9"/>
                <a:gd name="T6" fmla="*/ 0 60000 65536"/>
                <a:gd name="T7" fmla="*/ 0 60000 65536"/>
                <a:gd name="T8" fmla="*/ 0 60000 65536"/>
              </a:gdLst>
              <a:ahLst/>
              <a:cxnLst>
                <a:cxn ang="T6">
                  <a:pos x="T0" y="T1"/>
                </a:cxn>
                <a:cxn ang="T7">
                  <a:pos x="T2" y="T3"/>
                </a:cxn>
                <a:cxn ang="T8">
                  <a:pos x="T4" y="T5"/>
                </a:cxn>
              </a:cxnLst>
              <a:rect l="0" t="0" r="r" b="b"/>
              <a:pathLst>
                <a:path w="12" h="9">
                  <a:moveTo>
                    <a:pt x="0" y="7"/>
                  </a:moveTo>
                  <a:cubicBezTo>
                    <a:pt x="4" y="9"/>
                    <a:pt x="11" y="9"/>
                    <a:pt x="12" y="0"/>
                  </a:cubicBezTo>
                  <a:cubicBezTo>
                    <a:pt x="10" y="3"/>
                    <a:pt x="5" y="8"/>
                    <a:pt x="0" y="7"/>
                  </a:cubicBezTo>
                  <a:close/>
                </a:path>
              </a:pathLst>
            </a:custGeom>
            <a:solidFill>
              <a:srgbClr val="92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6" name="Freeform 210">
              <a:extLst>
                <a:ext uri="{FF2B5EF4-FFF2-40B4-BE49-F238E27FC236}">
                  <a16:creationId xmlns:a16="http://schemas.microsoft.com/office/drawing/2014/main" id="{A49EE782-FCF0-42BD-8F0A-6A161FA23C02}"/>
                </a:ext>
              </a:extLst>
            </p:cNvPr>
            <p:cNvSpPr>
              <a:spLocks/>
            </p:cNvSpPr>
            <p:nvPr/>
          </p:nvSpPr>
          <p:spPr bwMode="auto">
            <a:xfrm>
              <a:off x="4139" y="2675"/>
              <a:ext cx="31" cy="19"/>
            </a:xfrm>
            <a:custGeom>
              <a:avLst/>
              <a:gdLst>
                <a:gd name="T0" fmla="*/ 148 w 13"/>
                <a:gd name="T1" fmla="*/ 0 h 8"/>
                <a:gd name="T2" fmla="*/ 0 w 13"/>
                <a:gd name="T3" fmla="*/ 69 h 8"/>
                <a:gd name="T4" fmla="*/ 148 w 13"/>
                <a:gd name="T5" fmla="*/ 0 h 8"/>
                <a:gd name="T6" fmla="*/ 0 60000 65536"/>
                <a:gd name="T7" fmla="*/ 0 60000 65536"/>
                <a:gd name="T8" fmla="*/ 0 60000 65536"/>
              </a:gdLst>
              <a:ahLst/>
              <a:cxnLst>
                <a:cxn ang="T6">
                  <a:pos x="T0" y="T1"/>
                </a:cxn>
                <a:cxn ang="T7">
                  <a:pos x="T2" y="T3"/>
                </a:cxn>
                <a:cxn ang="T8">
                  <a:pos x="T4" y="T5"/>
                </a:cxn>
              </a:cxnLst>
              <a:rect l="0" t="0" r="r" b="b"/>
              <a:pathLst>
                <a:path w="13" h="8">
                  <a:moveTo>
                    <a:pt x="11" y="0"/>
                  </a:moveTo>
                  <a:cubicBezTo>
                    <a:pt x="13" y="8"/>
                    <a:pt x="5" y="8"/>
                    <a:pt x="0" y="5"/>
                  </a:cubicBezTo>
                  <a:cubicBezTo>
                    <a:pt x="4" y="5"/>
                    <a:pt x="10" y="4"/>
                    <a:pt x="11" y="0"/>
                  </a:cubicBezTo>
                  <a:close/>
                </a:path>
              </a:pathLst>
            </a:custGeom>
            <a:solidFill>
              <a:srgbClr val="92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7" name="Freeform 211">
              <a:extLst>
                <a:ext uri="{FF2B5EF4-FFF2-40B4-BE49-F238E27FC236}">
                  <a16:creationId xmlns:a16="http://schemas.microsoft.com/office/drawing/2014/main" id="{3CB29A21-5556-4845-862C-CD956A40788D}"/>
                </a:ext>
              </a:extLst>
            </p:cNvPr>
            <p:cNvSpPr>
              <a:spLocks/>
            </p:cNvSpPr>
            <p:nvPr/>
          </p:nvSpPr>
          <p:spPr bwMode="auto">
            <a:xfrm>
              <a:off x="4077" y="2653"/>
              <a:ext cx="26" cy="15"/>
            </a:xfrm>
            <a:custGeom>
              <a:avLst/>
              <a:gdLst>
                <a:gd name="T0" fmla="*/ 0 w 11"/>
                <a:gd name="T1" fmla="*/ 33 h 6"/>
                <a:gd name="T2" fmla="*/ 135 w 11"/>
                <a:gd name="T3" fmla="*/ 83 h 6"/>
                <a:gd name="T4" fmla="*/ 118 w 11"/>
                <a:gd name="T5" fmla="*/ 0 h 6"/>
                <a:gd name="T6" fmla="*/ 0 w 11"/>
                <a:gd name="T7" fmla="*/ 3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6">
                  <a:moveTo>
                    <a:pt x="0" y="2"/>
                  </a:moveTo>
                  <a:cubicBezTo>
                    <a:pt x="4" y="5"/>
                    <a:pt x="9" y="6"/>
                    <a:pt x="10" y="5"/>
                  </a:cubicBezTo>
                  <a:cubicBezTo>
                    <a:pt x="11" y="3"/>
                    <a:pt x="9" y="0"/>
                    <a:pt x="9" y="0"/>
                  </a:cubicBezTo>
                  <a:cubicBezTo>
                    <a:pt x="10" y="4"/>
                    <a:pt x="4" y="4"/>
                    <a:pt x="0" y="2"/>
                  </a:cubicBezTo>
                  <a:close/>
                </a:path>
              </a:pathLst>
            </a:custGeom>
            <a:solidFill>
              <a:srgbClr val="92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8" name="Freeform 212">
              <a:extLst>
                <a:ext uri="{FF2B5EF4-FFF2-40B4-BE49-F238E27FC236}">
                  <a16:creationId xmlns:a16="http://schemas.microsoft.com/office/drawing/2014/main" id="{C6F65043-A46D-4E2F-89D8-851BC0F22FAF}"/>
                </a:ext>
              </a:extLst>
            </p:cNvPr>
            <p:cNvSpPr>
              <a:spLocks/>
            </p:cNvSpPr>
            <p:nvPr/>
          </p:nvSpPr>
          <p:spPr bwMode="auto">
            <a:xfrm>
              <a:off x="4314" y="2663"/>
              <a:ext cx="19" cy="23"/>
            </a:xfrm>
            <a:custGeom>
              <a:avLst/>
              <a:gdLst>
                <a:gd name="T0" fmla="*/ 107 w 8"/>
                <a:gd name="T1" fmla="*/ 0 h 10"/>
                <a:gd name="T2" fmla="*/ 29 w 8"/>
                <a:gd name="T3" fmla="*/ 122 h 10"/>
                <a:gd name="T4" fmla="*/ 107 w 8"/>
                <a:gd name="T5" fmla="*/ 0 h 10"/>
                <a:gd name="T6" fmla="*/ 0 60000 65536"/>
                <a:gd name="T7" fmla="*/ 0 60000 65536"/>
                <a:gd name="T8" fmla="*/ 0 60000 65536"/>
              </a:gdLst>
              <a:ahLst/>
              <a:cxnLst>
                <a:cxn ang="T6">
                  <a:pos x="T0" y="T1"/>
                </a:cxn>
                <a:cxn ang="T7">
                  <a:pos x="T2" y="T3"/>
                </a:cxn>
                <a:cxn ang="T8">
                  <a:pos x="T4" y="T5"/>
                </a:cxn>
              </a:cxnLst>
              <a:rect l="0" t="0" r="r" b="b"/>
              <a:pathLst>
                <a:path w="8" h="10">
                  <a:moveTo>
                    <a:pt x="8" y="0"/>
                  </a:moveTo>
                  <a:cubicBezTo>
                    <a:pt x="4" y="1"/>
                    <a:pt x="0" y="7"/>
                    <a:pt x="2" y="10"/>
                  </a:cubicBezTo>
                  <a:cubicBezTo>
                    <a:pt x="2" y="8"/>
                    <a:pt x="6" y="1"/>
                    <a:pt x="8" y="0"/>
                  </a:cubicBezTo>
                  <a:close/>
                </a:path>
              </a:pathLst>
            </a:custGeom>
            <a:solidFill>
              <a:srgbClr val="92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9" name="Freeform 213">
              <a:extLst>
                <a:ext uri="{FF2B5EF4-FFF2-40B4-BE49-F238E27FC236}">
                  <a16:creationId xmlns:a16="http://schemas.microsoft.com/office/drawing/2014/main" id="{C61F948E-6D53-46B0-B3F4-4CBFF0915C7F}"/>
                </a:ext>
              </a:extLst>
            </p:cNvPr>
            <p:cNvSpPr>
              <a:spLocks/>
            </p:cNvSpPr>
            <p:nvPr/>
          </p:nvSpPr>
          <p:spPr bwMode="auto">
            <a:xfrm>
              <a:off x="4385" y="2646"/>
              <a:ext cx="33" cy="19"/>
            </a:xfrm>
            <a:custGeom>
              <a:avLst/>
              <a:gdLst>
                <a:gd name="T0" fmla="*/ 0 w 14"/>
                <a:gd name="T1" fmla="*/ 95 h 8"/>
                <a:gd name="T2" fmla="*/ 184 w 14"/>
                <a:gd name="T3" fmla="*/ 0 h 8"/>
                <a:gd name="T4" fmla="*/ 0 w 14"/>
                <a:gd name="T5" fmla="*/ 95 h 8"/>
                <a:gd name="T6" fmla="*/ 0 60000 65536"/>
                <a:gd name="T7" fmla="*/ 0 60000 65536"/>
                <a:gd name="T8" fmla="*/ 0 60000 65536"/>
              </a:gdLst>
              <a:ahLst/>
              <a:cxnLst>
                <a:cxn ang="T6">
                  <a:pos x="T0" y="T1"/>
                </a:cxn>
                <a:cxn ang="T7">
                  <a:pos x="T2" y="T3"/>
                </a:cxn>
                <a:cxn ang="T8">
                  <a:pos x="T4" y="T5"/>
                </a:cxn>
              </a:cxnLst>
              <a:rect l="0" t="0" r="r" b="b"/>
              <a:pathLst>
                <a:path w="14" h="8">
                  <a:moveTo>
                    <a:pt x="0" y="7"/>
                  </a:moveTo>
                  <a:cubicBezTo>
                    <a:pt x="2" y="8"/>
                    <a:pt x="12" y="5"/>
                    <a:pt x="14" y="0"/>
                  </a:cubicBezTo>
                  <a:cubicBezTo>
                    <a:pt x="13" y="1"/>
                    <a:pt x="3" y="8"/>
                    <a:pt x="0" y="7"/>
                  </a:cubicBezTo>
                  <a:close/>
                </a:path>
              </a:pathLst>
            </a:custGeom>
            <a:solidFill>
              <a:srgbClr val="92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0" name="Freeform 214">
              <a:extLst>
                <a:ext uri="{FF2B5EF4-FFF2-40B4-BE49-F238E27FC236}">
                  <a16:creationId xmlns:a16="http://schemas.microsoft.com/office/drawing/2014/main" id="{A0B40E57-F892-407D-9516-63C7B5C7C58A}"/>
                </a:ext>
              </a:extLst>
            </p:cNvPr>
            <p:cNvSpPr>
              <a:spLocks/>
            </p:cNvSpPr>
            <p:nvPr/>
          </p:nvSpPr>
          <p:spPr bwMode="auto">
            <a:xfrm>
              <a:off x="4392" y="2684"/>
              <a:ext cx="24" cy="17"/>
            </a:xfrm>
            <a:custGeom>
              <a:avLst/>
              <a:gdLst>
                <a:gd name="T0" fmla="*/ 0 w 10"/>
                <a:gd name="T1" fmla="*/ 100 h 7"/>
                <a:gd name="T2" fmla="*/ 139 w 10"/>
                <a:gd name="T3" fmla="*/ 0 h 7"/>
                <a:gd name="T4" fmla="*/ 0 60000 65536"/>
                <a:gd name="T5" fmla="*/ 0 60000 65536"/>
              </a:gdLst>
              <a:ahLst/>
              <a:cxnLst>
                <a:cxn ang="T4">
                  <a:pos x="T0" y="T1"/>
                </a:cxn>
                <a:cxn ang="T5">
                  <a:pos x="T2" y="T3"/>
                </a:cxn>
              </a:cxnLst>
              <a:rect l="0" t="0" r="r" b="b"/>
              <a:pathLst>
                <a:path w="10" h="7">
                  <a:moveTo>
                    <a:pt x="0" y="7"/>
                  </a:moveTo>
                  <a:cubicBezTo>
                    <a:pt x="4" y="6"/>
                    <a:pt x="9" y="1"/>
                    <a:pt x="10" y="0"/>
                  </a:cubicBezTo>
                </a:path>
              </a:pathLst>
            </a:custGeom>
            <a:solidFill>
              <a:srgbClr val="92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1" name="Freeform 215">
              <a:extLst>
                <a:ext uri="{FF2B5EF4-FFF2-40B4-BE49-F238E27FC236}">
                  <a16:creationId xmlns:a16="http://schemas.microsoft.com/office/drawing/2014/main" id="{5632DCF4-BCC4-4569-BD7F-4D269F7483CE}"/>
                </a:ext>
              </a:extLst>
            </p:cNvPr>
            <p:cNvSpPr>
              <a:spLocks/>
            </p:cNvSpPr>
            <p:nvPr/>
          </p:nvSpPr>
          <p:spPr bwMode="auto">
            <a:xfrm>
              <a:off x="4347" y="2694"/>
              <a:ext cx="21" cy="16"/>
            </a:xfrm>
            <a:custGeom>
              <a:avLst/>
              <a:gdLst>
                <a:gd name="T0" fmla="*/ 0 w 9"/>
                <a:gd name="T1" fmla="*/ 85 h 7"/>
                <a:gd name="T2" fmla="*/ 114 w 9"/>
                <a:gd name="T3" fmla="*/ 0 h 7"/>
                <a:gd name="T4" fmla="*/ 0 60000 65536"/>
                <a:gd name="T5" fmla="*/ 0 60000 65536"/>
              </a:gdLst>
              <a:ahLst/>
              <a:cxnLst>
                <a:cxn ang="T4">
                  <a:pos x="T0" y="T1"/>
                </a:cxn>
                <a:cxn ang="T5">
                  <a:pos x="T2" y="T3"/>
                </a:cxn>
              </a:cxnLst>
              <a:rect l="0" t="0" r="r" b="b"/>
              <a:pathLst>
                <a:path w="9" h="7">
                  <a:moveTo>
                    <a:pt x="0" y="7"/>
                  </a:moveTo>
                  <a:cubicBezTo>
                    <a:pt x="3" y="6"/>
                    <a:pt x="8" y="1"/>
                    <a:pt x="9" y="0"/>
                  </a:cubicBezTo>
                </a:path>
              </a:pathLst>
            </a:custGeom>
            <a:solidFill>
              <a:srgbClr val="92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333" name="CaixaDeTexto 332">
            <a:extLst>
              <a:ext uri="{FF2B5EF4-FFF2-40B4-BE49-F238E27FC236}">
                <a16:creationId xmlns:a16="http://schemas.microsoft.com/office/drawing/2014/main" id="{D6E44D0F-DD50-46CD-9F04-A0050FF17A17}"/>
              </a:ext>
            </a:extLst>
          </p:cNvPr>
          <p:cNvSpPr txBox="1"/>
          <p:nvPr/>
        </p:nvSpPr>
        <p:spPr>
          <a:xfrm>
            <a:off x="6253227" y="1685412"/>
            <a:ext cx="5685089" cy="1551963"/>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4. The </a:t>
            </a:r>
            <a:r>
              <a:rPr lang="pt-BR" sz="1300" dirty="0" err="1">
                <a:latin typeface="Tahoma" panose="020B0604030504040204" pitchFamily="34" charset="0"/>
                <a:ea typeface="Tahoma" panose="020B0604030504040204" pitchFamily="34" charset="0"/>
                <a:cs typeface="Tahoma" panose="020B0604030504040204" pitchFamily="34" charset="0"/>
              </a:rPr>
              <a:t>collected</a:t>
            </a:r>
            <a:r>
              <a:rPr lang="pt-BR" sz="1300" dirty="0">
                <a:latin typeface="Tahoma" panose="020B0604030504040204" pitchFamily="34" charset="0"/>
                <a:ea typeface="Tahoma" panose="020B0604030504040204" pitchFamily="34" charset="0"/>
                <a:cs typeface="Tahoma" panose="020B0604030504040204" pitchFamily="34" charset="0"/>
              </a:rPr>
              <a:t> peritoneal </a:t>
            </a:r>
            <a:r>
              <a:rPr lang="pt-BR" sz="1300" dirty="0" err="1">
                <a:latin typeface="Tahoma" panose="020B0604030504040204" pitchFamily="34" charset="0"/>
                <a:ea typeface="Tahoma" panose="020B0604030504040204" pitchFamily="34" charset="0"/>
                <a:cs typeface="Tahoma" panose="020B0604030504040204" pitchFamily="34" charset="0"/>
              </a:rPr>
              <a:t>liquid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centrifuged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at</a:t>
            </a:r>
            <a:r>
              <a:rPr lang="pt-BR" sz="1300" dirty="0">
                <a:latin typeface="Tahoma" panose="020B0604030504040204" pitchFamily="34" charset="0"/>
                <a:ea typeface="Tahoma" panose="020B0604030504040204" pitchFamily="34" charset="0"/>
                <a:cs typeface="Tahoma" panose="020B0604030504040204" pitchFamily="34" charset="0"/>
              </a:rPr>
              <a:t> 1200 rpm for 5 min,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supernatants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discarded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cells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suspended</a:t>
            </a:r>
            <a:r>
              <a:rPr lang="pt-BR" sz="1300" dirty="0">
                <a:latin typeface="Tahoma" panose="020B0604030504040204" pitchFamily="34" charset="0"/>
                <a:ea typeface="Tahoma" panose="020B0604030504040204" pitchFamily="34" charset="0"/>
                <a:cs typeface="Tahoma" panose="020B0604030504040204" pitchFamily="34" charset="0"/>
              </a:rPr>
              <a:t> in 10 </a:t>
            </a:r>
            <a:r>
              <a:rPr lang="pt-BR" sz="1300" dirty="0" err="1">
                <a:latin typeface="Tahoma" panose="020B0604030504040204" pitchFamily="34" charset="0"/>
                <a:ea typeface="Tahoma" panose="020B0604030504040204" pitchFamily="34" charset="0"/>
                <a:cs typeface="Tahoma" panose="020B0604030504040204" pitchFamily="34" charset="0"/>
              </a:rPr>
              <a:t>mL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“DMEM-F12 </a:t>
            </a:r>
            <a:r>
              <a:rPr lang="pt-BR" sz="1300" dirty="0" err="1">
                <a:latin typeface="Tahoma" panose="020B0604030504040204" pitchFamily="34" charset="0"/>
                <a:ea typeface="Tahoma" panose="020B0604030504040204" pitchFamily="34" charset="0"/>
                <a:cs typeface="Tahoma" panose="020B0604030504040204" pitchFamily="34" charset="0"/>
              </a:rPr>
              <a:t>medium</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containing</a:t>
            </a:r>
            <a:r>
              <a:rPr lang="pt-BR" sz="1300" dirty="0">
                <a:latin typeface="Tahoma" panose="020B0604030504040204" pitchFamily="34" charset="0"/>
                <a:ea typeface="Tahoma" panose="020B0604030504040204" pitchFamily="34" charset="0"/>
                <a:cs typeface="Tahoma" panose="020B0604030504040204" pitchFamily="34" charset="0"/>
              </a:rPr>
              <a:t> 10% fetal </a:t>
            </a:r>
            <a:r>
              <a:rPr lang="pt-BR" sz="1300" dirty="0" err="1">
                <a:latin typeface="Tahoma" panose="020B0604030504040204" pitchFamily="34" charset="0"/>
                <a:ea typeface="Tahoma" panose="020B0604030504040204" pitchFamily="34" charset="0"/>
                <a:cs typeface="Tahoma" panose="020B0604030504040204" pitchFamily="34" charset="0"/>
              </a:rPr>
              <a:t>bovine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serum</a:t>
            </a:r>
            <a:r>
              <a:rPr lang="pt-BR" sz="1300" dirty="0">
                <a:latin typeface="Tahoma" panose="020B0604030504040204" pitchFamily="34" charset="0"/>
                <a:ea typeface="Tahoma" panose="020B0604030504040204" pitchFamily="34" charset="0"/>
                <a:cs typeface="Tahoma" panose="020B0604030504040204" pitchFamily="34" charset="0"/>
              </a:rPr>
              <a:t> (FCS)</a:t>
            </a: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 </a:t>
            </a:r>
          </a:p>
        </p:txBody>
      </p:sp>
      <p:sp>
        <p:nvSpPr>
          <p:cNvPr id="335" name="CaixaDeTexto 334">
            <a:extLst>
              <a:ext uri="{FF2B5EF4-FFF2-40B4-BE49-F238E27FC236}">
                <a16:creationId xmlns:a16="http://schemas.microsoft.com/office/drawing/2014/main" id="{83DD25AD-6156-4B56-8982-C25A25231239}"/>
              </a:ext>
            </a:extLst>
          </p:cNvPr>
          <p:cNvSpPr txBox="1"/>
          <p:nvPr/>
        </p:nvSpPr>
        <p:spPr>
          <a:xfrm>
            <a:off x="6253227" y="4148811"/>
            <a:ext cx="5685089" cy="651717"/>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5. </a:t>
            </a:r>
            <a:r>
              <a:rPr lang="en-US" sz="1300" dirty="0">
                <a:latin typeface="Tahoma" panose="020B0604030504040204" pitchFamily="34" charset="0"/>
                <a:ea typeface="Tahoma" panose="020B0604030504040204" pitchFamily="34" charset="0"/>
                <a:cs typeface="Tahoma" panose="020B0604030504040204" pitchFamily="34" charset="0"/>
              </a:rPr>
              <a:t>Samples of these cells will be distributed in the 96-well plate wells and incubated for 24 h, at 37ºC under a 5% CO2 atmosphere</a:t>
            </a:r>
            <a:endParaRPr lang="pt-BR" sz="1300" dirty="0">
              <a:latin typeface="Tahoma" panose="020B0604030504040204" pitchFamily="34" charset="0"/>
              <a:ea typeface="Tahoma" panose="020B0604030504040204" pitchFamily="34" charset="0"/>
              <a:cs typeface="Tahoma" panose="020B0604030504040204" pitchFamily="34" charset="0"/>
            </a:endParaRPr>
          </a:p>
        </p:txBody>
      </p:sp>
      <p:grpSp>
        <p:nvGrpSpPr>
          <p:cNvPr id="1731" name="Agrupar 1730">
            <a:extLst>
              <a:ext uri="{FF2B5EF4-FFF2-40B4-BE49-F238E27FC236}">
                <a16:creationId xmlns:a16="http://schemas.microsoft.com/office/drawing/2014/main" id="{69F37D34-F096-47D5-82CB-0A8F59B318AE}"/>
              </a:ext>
            </a:extLst>
          </p:cNvPr>
          <p:cNvGrpSpPr/>
          <p:nvPr/>
        </p:nvGrpSpPr>
        <p:grpSpPr>
          <a:xfrm>
            <a:off x="6909730" y="5336806"/>
            <a:ext cx="1228725" cy="1041768"/>
            <a:chOff x="2365493" y="1927205"/>
            <a:chExt cx="1228725" cy="1041768"/>
          </a:xfrm>
        </p:grpSpPr>
        <p:grpSp>
          <p:nvGrpSpPr>
            <p:cNvPr id="1798" name="Group 3">
              <a:extLst>
                <a:ext uri="{FF2B5EF4-FFF2-40B4-BE49-F238E27FC236}">
                  <a16:creationId xmlns:a16="http://schemas.microsoft.com/office/drawing/2014/main" id="{7B92A5AC-3DC2-4842-929E-4F86003D1E55}"/>
                </a:ext>
              </a:extLst>
            </p:cNvPr>
            <p:cNvGrpSpPr>
              <a:grpSpLocks/>
            </p:cNvGrpSpPr>
            <p:nvPr/>
          </p:nvGrpSpPr>
          <p:grpSpPr bwMode="auto">
            <a:xfrm>
              <a:off x="2647347" y="1927205"/>
              <a:ext cx="685800" cy="608013"/>
              <a:chOff x="384" y="1920"/>
              <a:chExt cx="627" cy="557"/>
            </a:xfrm>
          </p:grpSpPr>
          <p:sp>
            <p:nvSpPr>
              <p:cNvPr id="1800" name="Freeform 4">
                <a:extLst>
                  <a:ext uri="{FF2B5EF4-FFF2-40B4-BE49-F238E27FC236}">
                    <a16:creationId xmlns:a16="http://schemas.microsoft.com/office/drawing/2014/main" id="{3CB3370C-A68C-448F-9BF9-EC34037ECED1}"/>
                  </a:ext>
                </a:extLst>
              </p:cNvPr>
              <p:cNvSpPr>
                <a:spLocks/>
              </p:cNvSpPr>
              <p:nvPr/>
            </p:nvSpPr>
            <p:spPr bwMode="auto">
              <a:xfrm>
                <a:off x="384" y="1920"/>
                <a:ext cx="627" cy="557"/>
              </a:xfrm>
              <a:custGeom>
                <a:avLst/>
                <a:gdLst>
                  <a:gd name="T0" fmla="*/ 196 w 814"/>
                  <a:gd name="T1" fmla="*/ 4 h 678"/>
                  <a:gd name="T2" fmla="*/ 250 w 814"/>
                  <a:gd name="T3" fmla="*/ 2 h 678"/>
                  <a:gd name="T4" fmla="*/ 301 w 814"/>
                  <a:gd name="T5" fmla="*/ 9 h 678"/>
                  <a:gd name="T6" fmla="*/ 355 w 814"/>
                  <a:gd name="T7" fmla="*/ 88 h 678"/>
                  <a:gd name="T8" fmla="*/ 368 w 814"/>
                  <a:gd name="T9" fmla="*/ 166 h 678"/>
                  <a:gd name="T10" fmla="*/ 360 w 814"/>
                  <a:gd name="T11" fmla="*/ 232 h 678"/>
                  <a:gd name="T12" fmla="*/ 286 w 814"/>
                  <a:gd name="T13" fmla="*/ 290 h 678"/>
                  <a:gd name="T14" fmla="*/ 187 w 814"/>
                  <a:gd name="T15" fmla="*/ 348 h 678"/>
                  <a:gd name="T16" fmla="*/ 164 w 814"/>
                  <a:gd name="T17" fmla="*/ 361 h 678"/>
                  <a:gd name="T18" fmla="*/ 140 w 814"/>
                  <a:gd name="T19" fmla="*/ 372 h 678"/>
                  <a:gd name="T20" fmla="*/ 86 w 814"/>
                  <a:gd name="T21" fmla="*/ 369 h 678"/>
                  <a:gd name="T22" fmla="*/ 9 w 814"/>
                  <a:gd name="T23" fmla="*/ 301 h 678"/>
                  <a:gd name="T24" fmla="*/ 2 w 814"/>
                  <a:gd name="T25" fmla="*/ 232 h 678"/>
                  <a:gd name="T26" fmla="*/ 18 w 814"/>
                  <a:gd name="T27" fmla="*/ 171 h 678"/>
                  <a:gd name="T28" fmla="*/ 53 w 814"/>
                  <a:gd name="T29" fmla="*/ 122 h 678"/>
                  <a:gd name="T30" fmla="*/ 105 w 814"/>
                  <a:gd name="T31" fmla="*/ 79 h 678"/>
                  <a:gd name="T32" fmla="*/ 146 w 814"/>
                  <a:gd name="T33" fmla="*/ 30 h 678"/>
                  <a:gd name="T34" fmla="*/ 196 w 814"/>
                  <a:gd name="T35" fmla="*/ 4 h 6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4" h="678">
                    <a:moveTo>
                      <a:pt x="428" y="7"/>
                    </a:moveTo>
                    <a:cubicBezTo>
                      <a:pt x="467" y="2"/>
                      <a:pt x="507" y="3"/>
                      <a:pt x="547" y="4"/>
                    </a:cubicBezTo>
                    <a:cubicBezTo>
                      <a:pt x="585" y="5"/>
                      <a:pt x="625" y="0"/>
                      <a:pt x="660" y="16"/>
                    </a:cubicBezTo>
                    <a:cubicBezTo>
                      <a:pt x="718" y="44"/>
                      <a:pt x="748" y="104"/>
                      <a:pt x="776" y="158"/>
                    </a:cubicBezTo>
                    <a:cubicBezTo>
                      <a:pt x="800" y="206"/>
                      <a:pt x="805" y="248"/>
                      <a:pt x="806" y="300"/>
                    </a:cubicBezTo>
                    <a:cubicBezTo>
                      <a:pt x="806" y="342"/>
                      <a:pt x="814" y="380"/>
                      <a:pt x="788" y="417"/>
                    </a:cubicBezTo>
                    <a:cubicBezTo>
                      <a:pt x="749" y="473"/>
                      <a:pt x="687" y="500"/>
                      <a:pt x="625" y="524"/>
                    </a:cubicBezTo>
                    <a:cubicBezTo>
                      <a:pt x="549" y="550"/>
                      <a:pt x="480" y="590"/>
                      <a:pt x="410" y="628"/>
                    </a:cubicBezTo>
                    <a:cubicBezTo>
                      <a:pt x="393" y="637"/>
                      <a:pt x="376" y="644"/>
                      <a:pt x="358" y="651"/>
                    </a:cubicBezTo>
                    <a:cubicBezTo>
                      <a:pt x="341" y="657"/>
                      <a:pt x="324" y="670"/>
                      <a:pt x="307" y="672"/>
                    </a:cubicBezTo>
                    <a:cubicBezTo>
                      <a:pt x="268" y="678"/>
                      <a:pt x="228" y="676"/>
                      <a:pt x="190" y="666"/>
                    </a:cubicBezTo>
                    <a:cubicBezTo>
                      <a:pt x="125" y="651"/>
                      <a:pt x="47" y="608"/>
                      <a:pt x="21" y="543"/>
                    </a:cubicBezTo>
                    <a:cubicBezTo>
                      <a:pt x="5" y="504"/>
                      <a:pt x="6" y="460"/>
                      <a:pt x="3" y="419"/>
                    </a:cubicBezTo>
                    <a:cubicBezTo>
                      <a:pt x="0" y="378"/>
                      <a:pt x="18" y="342"/>
                      <a:pt x="40" y="308"/>
                    </a:cubicBezTo>
                    <a:cubicBezTo>
                      <a:pt x="62" y="275"/>
                      <a:pt x="85" y="245"/>
                      <a:pt x="117" y="220"/>
                    </a:cubicBezTo>
                    <a:cubicBezTo>
                      <a:pt x="152" y="192"/>
                      <a:pt x="193" y="171"/>
                      <a:pt x="229" y="143"/>
                    </a:cubicBezTo>
                    <a:cubicBezTo>
                      <a:pt x="262" y="117"/>
                      <a:pt x="286" y="83"/>
                      <a:pt x="318" y="55"/>
                    </a:cubicBezTo>
                    <a:cubicBezTo>
                      <a:pt x="349" y="28"/>
                      <a:pt x="387" y="11"/>
                      <a:pt x="428" y="7"/>
                    </a:cubicBezTo>
                  </a:path>
                </a:pathLst>
              </a:custGeom>
              <a:solidFill>
                <a:srgbClr val="F3E85E"/>
              </a:solidFill>
              <a:ln w="4763" cap="flat">
                <a:solidFill>
                  <a:srgbClr val="343434"/>
                </a:solidFill>
                <a:prstDash val="solid"/>
                <a:miter lim="800000"/>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1" name="Freeform 5">
                <a:extLst>
                  <a:ext uri="{FF2B5EF4-FFF2-40B4-BE49-F238E27FC236}">
                    <a16:creationId xmlns:a16="http://schemas.microsoft.com/office/drawing/2014/main" id="{09E2DBA2-278A-4809-A03F-AAED3A0338D9}"/>
                  </a:ext>
                </a:extLst>
              </p:cNvPr>
              <p:cNvSpPr>
                <a:spLocks/>
              </p:cNvSpPr>
              <p:nvPr/>
            </p:nvSpPr>
            <p:spPr bwMode="auto">
              <a:xfrm>
                <a:off x="384" y="1920"/>
                <a:ext cx="627" cy="557"/>
              </a:xfrm>
              <a:custGeom>
                <a:avLst/>
                <a:gdLst>
                  <a:gd name="T0" fmla="*/ 196 w 814"/>
                  <a:gd name="T1" fmla="*/ 4 h 678"/>
                  <a:gd name="T2" fmla="*/ 250 w 814"/>
                  <a:gd name="T3" fmla="*/ 2 h 678"/>
                  <a:gd name="T4" fmla="*/ 301 w 814"/>
                  <a:gd name="T5" fmla="*/ 9 h 678"/>
                  <a:gd name="T6" fmla="*/ 355 w 814"/>
                  <a:gd name="T7" fmla="*/ 88 h 678"/>
                  <a:gd name="T8" fmla="*/ 368 w 814"/>
                  <a:gd name="T9" fmla="*/ 166 h 678"/>
                  <a:gd name="T10" fmla="*/ 360 w 814"/>
                  <a:gd name="T11" fmla="*/ 232 h 678"/>
                  <a:gd name="T12" fmla="*/ 286 w 814"/>
                  <a:gd name="T13" fmla="*/ 290 h 678"/>
                  <a:gd name="T14" fmla="*/ 187 w 814"/>
                  <a:gd name="T15" fmla="*/ 348 h 678"/>
                  <a:gd name="T16" fmla="*/ 164 w 814"/>
                  <a:gd name="T17" fmla="*/ 361 h 678"/>
                  <a:gd name="T18" fmla="*/ 140 w 814"/>
                  <a:gd name="T19" fmla="*/ 372 h 678"/>
                  <a:gd name="T20" fmla="*/ 86 w 814"/>
                  <a:gd name="T21" fmla="*/ 369 h 678"/>
                  <a:gd name="T22" fmla="*/ 9 w 814"/>
                  <a:gd name="T23" fmla="*/ 301 h 678"/>
                  <a:gd name="T24" fmla="*/ 2 w 814"/>
                  <a:gd name="T25" fmla="*/ 232 h 678"/>
                  <a:gd name="T26" fmla="*/ 18 w 814"/>
                  <a:gd name="T27" fmla="*/ 171 h 678"/>
                  <a:gd name="T28" fmla="*/ 53 w 814"/>
                  <a:gd name="T29" fmla="*/ 122 h 678"/>
                  <a:gd name="T30" fmla="*/ 105 w 814"/>
                  <a:gd name="T31" fmla="*/ 79 h 678"/>
                  <a:gd name="T32" fmla="*/ 146 w 814"/>
                  <a:gd name="T33" fmla="*/ 30 h 678"/>
                  <a:gd name="T34" fmla="*/ 196 w 814"/>
                  <a:gd name="T35" fmla="*/ 4 h 6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4" h="678">
                    <a:moveTo>
                      <a:pt x="428" y="7"/>
                    </a:moveTo>
                    <a:cubicBezTo>
                      <a:pt x="467" y="2"/>
                      <a:pt x="507" y="3"/>
                      <a:pt x="547" y="4"/>
                    </a:cubicBezTo>
                    <a:cubicBezTo>
                      <a:pt x="585" y="5"/>
                      <a:pt x="625" y="0"/>
                      <a:pt x="660" y="16"/>
                    </a:cubicBezTo>
                    <a:cubicBezTo>
                      <a:pt x="718" y="44"/>
                      <a:pt x="748" y="104"/>
                      <a:pt x="776" y="158"/>
                    </a:cubicBezTo>
                    <a:cubicBezTo>
                      <a:pt x="800" y="206"/>
                      <a:pt x="805" y="248"/>
                      <a:pt x="806" y="300"/>
                    </a:cubicBezTo>
                    <a:cubicBezTo>
                      <a:pt x="806" y="342"/>
                      <a:pt x="814" y="380"/>
                      <a:pt x="788" y="417"/>
                    </a:cubicBezTo>
                    <a:cubicBezTo>
                      <a:pt x="749" y="473"/>
                      <a:pt x="687" y="500"/>
                      <a:pt x="625" y="524"/>
                    </a:cubicBezTo>
                    <a:cubicBezTo>
                      <a:pt x="549" y="550"/>
                      <a:pt x="480" y="590"/>
                      <a:pt x="410" y="628"/>
                    </a:cubicBezTo>
                    <a:cubicBezTo>
                      <a:pt x="393" y="637"/>
                      <a:pt x="376" y="644"/>
                      <a:pt x="358" y="651"/>
                    </a:cubicBezTo>
                    <a:cubicBezTo>
                      <a:pt x="341" y="657"/>
                      <a:pt x="324" y="670"/>
                      <a:pt x="307" y="672"/>
                    </a:cubicBezTo>
                    <a:cubicBezTo>
                      <a:pt x="268" y="678"/>
                      <a:pt x="228" y="676"/>
                      <a:pt x="190" y="666"/>
                    </a:cubicBezTo>
                    <a:cubicBezTo>
                      <a:pt x="125" y="651"/>
                      <a:pt x="47" y="608"/>
                      <a:pt x="21" y="543"/>
                    </a:cubicBezTo>
                    <a:cubicBezTo>
                      <a:pt x="5" y="504"/>
                      <a:pt x="6" y="460"/>
                      <a:pt x="3" y="419"/>
                    </a:cubicBezTo>
                    <a:cubicBezTo>
                      <a:pt x="0" y="378"/>
                      <a:pt x="18" y="342"/>
                      <a:pt x="40" y="308"/>
                    </a:cubicBezTo>
                    <a:cubicBezTo>
                      <a:pt x="62" y="275"/>
                      <a:pt x="85" y="245"/>
                      <a:pt x="117" y="220"/>
                    </a:cubicBezTo>
                    <a:cubicBezTo>
                      <a:pt x="152" y="192"/>
                      <a:pt x="193" y="171"/>
                      <a:pt x="229" y="143"/>
                    </a:cubicBezTo>
                    <a:cubicBezTo>
                      <a:pt x="262" y="117"/>
                      <a:pt x="286" y="83"/>
                      <a:pt x="318" y="55"/>
                    </a:cubicBezTo>
                    <a:cubicBezTo>
                      <a:pt x="349" y="28"/>
                      <a:pt x="387" y="11"/>
                      <a:pt x="428" y="7"/>
                    </a:cubicBezTo>
                  </a:path>
                </a:pathLst>
              </a:custGeom>
              <a:noFill/>
              <a:ln w="4763" cap="flat">
                <a:solidFill>
                  <a:srgbClr val="343434"/>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2" name="Freeform 6">
                <a:extLst>
                  <a:ext uri="{FF2B5EF4-FFF2-40B4-BE49-F238E27FC236}">
                    <a16:creationId xmlns:a16="http://schemas.microsoft.com/office/drawing/2014/main" id="{02CE71C8-04EB-4AEC-841A-1DEB2DE66A82}"/>
                  </a:ext>
                </a:extLst>
              </p:cNvPr>
              <p:cNvSpPr>
                <a:spLocks/>
              </p:cNvSpPr>
              <p:nvPr/>
            </p:nvSpPr>
            <p:spPr bwMode="auto">
              <a:xfrm>
                <a:off x="550" y="1982"/>
                <a:ext cx="305" cy="373"/>
              </a:xfrm>
              <a:custGeom>
                <a:avLst/>
                <a:gdLst>
                  <a:gd name="T0" fmla="*/ 100 w 396"/>
                  <a:gd name="T1" fmla="*/ 4 h 453"/>
                  <a:gd name="T2" fmla="*/ 170 w 396"/>
                  <a:gd name="T3" fmla="*/ 40 h 453"/>
                  <a:gd name="T4" fmla="*/ 156 w 396"/>
                  <a:gd name="T5" fmla="*/ 148 h 453"/>
                  <a:gd name="T6" fmla="*/ 65 w 396"/>
                  <a:gd name="T7" fmla="*/ 245 h 453"/>
                  <a:gd name="T8" fmla="*/ 12 w 396"/>
                  <a:gd name="T9" fmla="*/ 207 h 453"/>
                  <a:gd name="T10" fmla="*/ 2 w 396"/>
                  <a:gd name="T11" fmla="*/ 161 h 453"/>
                  <a:gd name="T12" fmla="*/ 14 w 396"/>
                  <a:gd name="T13" fmla="*/ 106 h 453"/>
                  <a:gd name="T14" fmla="*/ 42 w 396"/>
                  <a:gd name="T15" fmla="*/ 52 h 453"/>
                  <a:gd name="T16" fmla="*/ 66 w 396"/>
                  <a:gd name="T17" fmla="*/ 25 h 453"/>
                  <a:gd name="T18" fmla="*/ 100 w 396"/>
                  <a:gd name="T19" fmla="*/ 4 h 4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6" h="453">
                    <a:moveTo>
                      <a:pt x="219" y="7"/>
                    </a:moveTo>
                    <a:cubicBezTo>
                      <a:pt x="279" y="0"/>
                      <a:pt x="346" y="7"/>
                      <a:pt x="372" y="71"/>
                    </a:cubicBezTo>
                    <a:cubicBezTo>
                      <a:pt x="396" y="129"/>
                      <a:pt x="360" y="209"/>
                      <a:pt x="343" y="266"/>
                    </a:cubicBezTo>
                    <a:cubicBezTo>
                      <a:pt x="315" y="363"/>
                      <a:pt x="258" y="453"/>
                      <a:pt x="144" y="440"/>
                    </a:cubicBezTo>
                    <a:cubicBezTo>
                      <a:pt x="94" y="434"/>
                      <a:pt x="53" y="412"/>
                      <a:pt x="25" y="371"/>
                    </a:cubicBezTo>
                    <a:cubicBezTo>
                      <a:pt x="9" y="348"/>
                      <a:pt x="5" y="315"/>
                      <a:pt x="3" y="288"/>
                    </a:cubicBezTo>
                    <a:cubicBezTo>
                      <a:pt x="0" y="254"/>
                      <a:pt x="16" y="221"/>
                      <a:pt x="30" y="191"/>
                    </a:cubicBezTo>
                    <a:cubicBezTo>
                      <a:pt x="47" y="156"/>
                      <a:pt x="71" y="126"/>
                      <a:pt x="94" y="94"/>
                    </a:cubicBezTo>
                    <a:cubicBezTo>
                      <a:pt x="108" y="75"/>
                      <a:pt x="126" y="59"/>
                      <a:pt x="145" y="45"/>
                    </a:cubicBezTo>
                    <a:cubicBezTo>
                      <a:pt x="164" y="31"/>
                      <a:pt x="195" y="9"/>
                      <a:pt x="219" y="7"/>
                    </a:cubicBezTo>
                  </a:path>
                </a:pathLst>
              </a:custGeom>
              <a:solidFill>
                <a:srgbClr val="F7E4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3" name="Freeform 7">
                <a:extLst>
                  <a:ext uri="{FF2B5EF4-FFF2-40B4-BE49-F238E27FC236}">
                    <a16:creationId xmlns:a16="http://schemas.microsoft.com/office/drawing/2014/main" id="{76665276-2D4B-46BB-959F-A1A07E138868}"/>
                  </a:ext>
                </a:extLst>
              </p:cNvPr>
              <p:cNvSpPr>
                <a:spLocks/>
              </p:cNvSpPr>
              <p:nvPr/>
            </p:nvSpPr>
            <p:spPr bwMode="auto">
              <a:xfrm>
                <a:off x="535" y="1979"/>
                <a:ext cx="306" cy="372"/>
              </a:xfrm>
              <a:custGeom>
                <a:avLst/>
                <a:gdLst>
                  <a:gd name="T0" fmla="*/ 101 w 397"/>
                  <a:gd name="T1" fmla="*/ 3 h 452"/>
                  <a:gd name="T2" fmla="*/ 170 w 397"/>
                  <a:gd name="T3" fmla="*/ 40 h 452"/>
                  <a:gd name="T4" fmla="*/ 157 w 397"/>
                  <a:gd name="T5" fmla="*/ 147 h 452"/>
                  <a:gd name="T6" fmla="*/ 66 w 397"/>
                  <a:gd name="T7" fmla="*/ 244 h 452"/>
                  <a:gd name="T8" fmla="*/ 12 w 397"/>
                  <a:gd name="T9" fmla="*/ 207 h 452"/>
                  <a:gd name="T10" fmla="*/ 2 w 397"/>
                  <a:gd name="T11" fmla="*/ 160 h 452"/>
                  <a:gd name="T12" fmla="*/ 14 w 397"/>
                  <a:gd name="T13" fmla="*/ 105 h 452"/>
                  <a:gd name="T14" fmla="*/ 43 w 397"/>
                  <a:gd name="T15" fmla="*/ 52 h 452"/>
                  <a:gd name="T16" fmla="*/ 67 w 397"/>
                  <a:gd name="T17" fmla="*/ 25 h 452"/>
                  <a:gd name="T18" fmla="*/ 101 w 397"/>
                  <a:gd name="T19" fmla="*/ 3 h 4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7" h="452">
                    <a:moveTo>
                      <a:pt x="220" y="6"/>
                    </a:moveTo>
                    <a:cubicBezTo>
                      <a:pt x="279" y="0"/>
                      <a:pt x="347" y="7"/>
                      <a:pt x="372" y="70"/>
                    </a:cubicBezTo>
                    <a:cubicBezTo>
                      <a:pt x="397" y="129"/>
                      <a:pt x="361" y="208"/>
                      <a:pt x="344" y="265"/>
                    </a:cubicBezTo>
                    <a:cubicBezTo>
                      <a:pt x="315" y="362"/>
                      <a:pt x="258" y="452"/>
                      <a:pt x="145" y="439"/>
                    </a:cubicBezTo>
                    <a:cubicBezTo>
                      <a:pt x="94" y="433"/>
                      <a:pt x="54" y="412"/>
                      <a:pt x="25" y="370"/>
                    </a:cubicBezTo>
                    <a:cubicBezTo>
                      <a:pt x="10" y="347"/>
                      <a:pt x="6" y="315"/>
                      <a:pt x="3" y="288"/>
                    </a:cubicBezTo>
                    <a:cubicBezTo>
                      <a:pt x="0" y="253"/>
                      <a:pt x="16" y="221"/>
                      <a:pt x="31" y="190"/>
                    </a:cubicBezTo>
                    <a:cubicBezTo>
                      <a:pt x="47" y="155"/>
                      <a:pt x="72" y="125"/>
                      <a:pt x="95" y="94"/>
                    </a:cubicBezTo>
                    <a:cubicBezTo>
                      <a:pt x="109" y="75"/>
                      <a:pt x="127" y="58"/>
                      <a:pt x="146" y="44"/>
                    </a:cubicBezTo>
                    <a:cubicBezTo>
                      <a:pt x="165" y="30"/>
                      <a:pt x="196" y="9"/>
                      <a:pt x="220" y="6"/>
                    </a:cubicBezTo>
                  </a:path>
                </a:pathLst>
              </a:custGeom>
              <a:solidFill>
                <a:srgbClr val="F6AA3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4" name="Freeform 8">
                <a:extLst>
                  <a:ext uri="{FF2B5EF4-FFF2-40B4-BE49-F238E27FC236}">
                    <a16:creationId xmlns:a16="http://schemas.microsoft.com/office/drawing/2014/main" id="{5EF896C4-C110-4B34-85E5-F388C456923F}"/>
                  </a:ext>
                </a:extLst>
              </p:cNvPr>
              <p:cNvSpPr>
                <a:spLocks/>
              </p:cNvSpPr>
              <p:nvPr/>
            </p:nvSpPr>
            <p:spPr bwMode="auto">
              <a:xfrm>
                <a:off x="550" y="2069"/>
                <a:ext cx="209" cy="269"/>
              </a:xfrm>
              <a:custGeom>
                <a:avLst/>
                <a:gdLst>
                  <a:gd name="T0" fmla="*/ 28 w 272"/>
                  <a:gd name="T1" fmla="*/ 15 h 328"/>
                  <a:gd name="T2" fmla="*/ 8 w 272"/>
                  <a:gd name="T3" fmla="*/ 62 h 328"/>
                  <a:gd name="T4" fmla="*/ 5 w 272"/>
                  <a:gd name="T5" fmla="*/ 124 h 328"/>
                  <a:gd name="T6" fmla="*/ 49 w 272"/>
                  <a:gd name="T7" fmla="*/ 176 h 328"/>
                  <a:gd name="T8" fmla="*/ 114 w 272"/>
                  <a:gd name="T9" fmla="*/ 144 h 328"/>
                  <a:gd name="T10" fmla="*/ 95 w 272"/>
                  <a:gd name="T11" fmla="*/ 88 h 328"/>
                  <a:gd name="T12" fmla="*/ 71 w 272"/>
                  <a:gd name="T13" fmla="*/ 71 h 328"/>
                  <a:gd name="T14" fmla="*/ 61 w 272"/>
                  <a:gd name="T15" fmla="*/ 42 h 328"/>
                  <a:gd name="T16" fmla="*/ 50 w 272"/>
                  <a:gd name="T17" fmla="*/ 4 h 328"/>
                  <a:gd name="T18" fmla="*/ 27 w 272"/>
                  <a:gd name="T19" fmla="*/ 15 h 3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2" h="328">
                    <a:moveTo>
                      <a:pt x="61" y="27"/>
                    </a:moveTo>
                    <a:cubicBezTo>
                      <a:pt x="37" y="45"/>
                      <a:pt x="26" y="84"/>
                      <a:pt x="17" y="112"/>
                    </a:cubicBezTo>
                    <a:cubicBezTo>
                      <a:pt x="5" y="147"/>
                      <a:pt x="0" y="188"/>
                      <a:pt x="11" y="224"/>
                    </a:cubicBezTo>
                    <a:cubicBezTo>
                      <a:pt x="24" y="267"/>
                      <a:pt x="63" y="309"/>
                      <a:pt x="108" y="318"/>
                    </a:cubicBezTo>
                    <a:cubicBezTo>
                      <a:pt x="151" y="328"/>
                      <a:pt x="233" y="305"/>
                      <a:pt x="252" y="262"/>
                    </a:cubicBezTo>
                    <a:cubicBezTo>
                      <a:pt x="272" y="215"/>
                      <a:pt x="254" y="180"/>
                      <a:pt x="211" y="158"/>
                    </a:cubicBezTo>
                    <a:cubicBezTo>
                      <a:pt x="193" y="149"/>
                      <a:pt x="173" y="143"/>
                      <a:pt x="158" y="129"/>
                    </a:cubicBezTo>
                    <a:cubicBezTo>
                      <a:pt x="143" y="114"/>
                      <a:pt x="138" y="95"/>
                      <a:pt x="135" y="75"/>
                    </a:cubicBezTo>
                    <a:cubicBezTo>
                      <a:pt x="131" y="53"/>
                      <a:pt x="134" y="17"/>
                      <a:pt x="109" y="7"/>
                    </a:cubicBezTo>
                    <a:cubicBezTo>
                      <a:pt x="88" y="0"/>
                      <a:pt x="74" y="19"/>
                      <a:pt x="58" y="27"/>
                    </a:cubicBezTo>
                  </a:path>
                </a:pathLst>
              </a:custGeom>
              <a:solidFill>
                <a:srgbClr val="F9C13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dirty="0"/>
              </a:p>
            </p:txBody>
          </p:sp>
          <p:sp>
            <p:nvSpPr>
              <p:cNvPr id="1805" name="Freeform 9">
                <a:extLst>
                  <a:ext uri="{FF2B5EF4-FFF2-40B4-BE49-F238E27FC236}">
                    <a16:creationId xmlns:a16="http://schemas.microsoft.com/office/drawing/2014/main" id="{304E9A8C-9365-4832-82AC-1299FB0AED56}"/>
                  </a:ext>
                </a:extLst>
              </p:cNvPr>
              <p:cNvSpPr>
                <a:spLocks/>
              </p:cNvSpPr>
              <p:nvPr/>
            </p:nvSpPr>
            <p:spPr bwMode="auto">
              <a:xfrm>
                <a:off x="762" y="1992"/>
                <a:ext cx="56" cy="212"/>
              </a:xfrm>
              <a:custGeom>
                <a:avLst/>
                <a:gdLst>
                  <a:gd name="T0" fmla="*/ 0 w 72"/>
                  <a:gd name="T1" fmla="*/ 5 h 258"/>
                  <a:gd name="T2" fmla="*/ 31 w 72"/>
                  <a:gd name="T3" fmla="*/ 44 h 258"/>
                  <a:gd name="T4" fmla="*/ 28 w 72"/>
                  <a:gd name="T5" fmla="*/ 85 h 258"/>
                  <a:gd name="T6" fmla="*/ 14 w 72"/>
                  <a:gd name="T7" fmla="*/ 143 h 258"/>
                  <a:gd name="T8" fmla="*/ 22 w 72"/>
                  <a:gd name="T9" fmla="*/ 93 h 258"/>
                  <a:gd name="T10" fmla="*/ 24 w 72"/>
                  <a:gd name="T11" fmla="*/ 52 h 258"/>
                  <a:gd name="T12" fmla="*/ 2 w 72"/>
                  <a:gd name="T13" fmla="*/ 6 h 2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2" h="258">
                    <a:moveTo>
                      <a:pt x="0" y="9"/>
                    </a:moveTo>
                    <a:cubicBezTo>
                      <a:pt x="28" y="0"/>
                      <a:pt x="62" y="56"/>
                      <a:pt x="67" y="80"/>
                    </a:cubicBezTo>
                    <a:cubicBezTo>
                      <a:pt x="72" y="103"/>
                      <a:pt x="65" y="131"/>
                      <a:pt x="59" y="154"/>
                    </a:cubicBezTo>
                    <a:cubicBezTo>
                      <a:pt x="52" y="189"/>
                      <a:pt x="43" y="225"/>
                      <a:pt x="29" y="258"/>
                    </a:cubicBezTo>
                    <a:cubicBezTo>
                      <a:pt x="28" y="229"/>
                      <a:pt x="42" y="196"/>
                      <a:pt x="46" y="167"/>
                    </a:cubicBezTo>
                    <a:cubicBezTo>
                      <a:pt x="50" y="143"/>
                      <a:pt x="53" y="118"/>
                      <a:pt x="51" y="94"/>
                    </a:cubicBezTo>
                    <a:cubicBezTo>
                      <a:pt x="47" y="59"/>
                      <a:pt x="36" y="27"/>
                      <a:pt x="4" y="11"/>
                    </a:cubicBezTo>
                  </a:path>
                </a:pathLst>
              </a:custGeom>
              <a:solidFill>
                <a:srgbClr val="EF853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6" name="Freeform 10">
                <a:extLst>
                  <a:ext uri="{FF2B5EF4-FFF2-40B4-BE49-F238E27FC236}">
                    <a16:creationId xmlns:a16="http://schemas.microsoft.com/office/drawing/2014/main" id="{290CD812-9797-4DE1-9D06-197169E1B5D7}"/>
                  </a:ext>
                </a:extLst>
              </p:cNvPr>
              <p:cNvSpPr>
                <a:spLocks/>
              </p:cNvSpPr>
              <p:nvPr/>
            </p:nvSpPr>
            <p:spPr bwMode="auto">
              <a:xfrm>
                <a:off x="641" y="2226"/>
                <a:ext cx="129" cy="106"/>
              </a:xfrm>
              <a:custGeom>
                <a:avLst/>
                <a:gdLst>
                  <a:gd name="T0" fmla="*/ 77 w 167"/>
                  <a:gd name="T1" fmla="*/ 0 h 128"/>
                  <a:gd name="T2" fmla="*/ 49 w 167"/>
                  <a:gd name="T3" fmla="*/ 49 h 128"/>
                  <a:gd name="T4" fmla="*/ 0 w 167"/>
                  <a:gd name="T5" fmla="*/ 66 h 128"/>
                  <a:gd name="T6" fmla="*/ 25 w 167"/>
                  <a:gd name="T7" fmla="*/ 65 h 128"/>
                  <a:gd name="T8" fmla="*/ 48 w 167"/>
                  <a:gd name="T9" fmla="*/ 56 h 128"/>
                  <a:gd name="T10" fmla="*/ 66 w 167"/>
                  <a:gd name="T11" fmla="*/ 37 h 128"/>
                  <a:gd name="T12" fmla="*/ 76 w 167"/>
                  <a:gd name="T13" fmla="*/ 8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7" h="128">
                    <a:moveTo>
                      <a:pt x="167" y="0"/>
                    </a:moveTo>
                    <a:cubicBezTo>
                      <a:pt x="160" y="30"/>
                      <a:pt x="131" y="68"/>
                      <a:pt x="106" y="86"/>
                    </a:cubicBezTo>
                    <a:cubicBezTo>
                      <a:pt x="79" y="105"/>
                      <a:pt x="32" y="125"/>
                      <a:pt x="0" y="117"/>
                    </a:cubicBezTo>
                    <a:cubicBezTo>
                      <a:pt x="17" y="128"/>
                      <a:pt x="37" y="119"/>
                      <a:pt x="54" y="114"/>
                    </a:cubicBezTo>
                    <a:cubicBezTo>
                      <a:pt x="72" y="108"/>
                      <a:pt x="88" y="108"/>
                      <a:pt x="104" y="99"/>
                    </a:cubicBezTo>
                    <a:cubicBezTo>
                      <a:pt x="120" y="91"/>
                      <a:pt x="132" y="80"/>
                      <a:pt x="142" y="65"/>
                    </a:cubicBezTo>
                    <a:cubicBezTo>
                      <a:pt x="153" y="49"/>
                      <a:pt x="156" y="29"/>
                      <a:pt x="164" y="14"/>
                    </a:cubicBezTo>
                  </a:path>
                </a:pathLst>
              </a:custGeom>
              <a:solidFill>
                <a:srgbClr val="EF853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7" name="Freeform 11">
                <a:extLst>
                  <a:ext uri="{FF2B5EF4-FFF2-40B4-BE49-F238E27FC236}">
                    <a16:creationId xmlns:a16="http://schemas.microsoft.com/office/drawing/2014/main" id="{6B7FBF4D-4060-497D-B8CA-0EF99E03B948}"/>
                  </a:ext>
                </a:extLst>
              </p:cNvPr>
              <p:cNvSpPr>
                <a:spLocks/>
              </p:cNvSpPr>
              <p:nvPr/>
            </p:nvSpPr>
            <p:spPr bwMode="auto">
              <a:xfrm>
                <a:off x="670" y="1996"/>
                <a:ext cx="112" cy="57"/>
              </a:xfrm>
              <a:custGeom>
                <a:avLst/>
                <a:gdLst>
                  <a:gd name="T0" fmla="*/ 2 w 146"/>
                  <a:gd name="T1" fmla="*/ 17 h 69"/>
                  <a:gd name="T2" fmla="*/ 41 w 146"/>
                  <a:gd name="T3" fmla="*/ 5 h 69"/>
                  <a:gd name="T4" fmla="*/ 52 w 146"/>
                  <a:gd name="T5" fmla="*/ 26 h 69"/>
                  <a:gd name="T6" fmla="*/ 38 w 146"/>
                  <a:gd name="T7" fmla="*/ 18 h 69"/>
                  <a:gd name="T8" fmla="*/ 21 w 146"/>
                  <a:gd name="T9" fmla="*/ 26 h 69"/>
                  <a:gd name="T10" fmla="*/ 0 w 146"/>
                  <a:gd name="T11" fmla="*/ 25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6" h="69">
                    <a:moveTo>
                      <a:pt x="5" y="29"/>
                    </a:moveTo>
                    <a:cubicBezTo>
                      <a:pt x="27" y="11"/>
                      <a:pt x="66" y="0"/>
                      <a:pt x="93" y="8"/>
                    </a:cubicBezTo>
                    <a:cubicBezTo>
                      <a:pt x="104" y="12"/>
                      <a:pt x="146" y="47"/>
                      <a:pt x="116" y="46"/>
                    </a:cubicBezTo>
                    <a:cubicBezTo>
                      <a:pt x="106" y="46"/>
                      <a:pt x="95" y="34"/>
                      <a:pt x="84" y="33"/>
                    </a:cubicBezTo>
                    <a:cubicBezTo>
                      <a:pt x="70" y="32"/>
                      <a:pt x="60" y="38"/>
                      <a:pt x="48" y="46"/>
                    </a:cubicBezTo>
                    <a:cubicBezTo>
                      <a:pt x="32" y="56"/>
                      <a:pt x="8" y="69"/>
                      <a:pt x="0" y="43"/>
                    </a:cubicBezTo>
                  </a:path>
                </a:pathLst>
              </a:custGeom>
              <a:solidFill>
                <a:srgbClr val="F7DC3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8" name="Freeform 12">
                <a:extLst>
                  <a:ext uri="{FF2B5EF4-FFF2-40B4-BE49-F238E27FC236}">
                    <a16:creationId xmlns:a16="http://schemas.microsoft.com/office/drawing/2014/main" id="{9227CB46-C1BF-44E4-A9CB-95012A232050}"/>
                  </a:ext>
                </a:extLst>
              </p:cNvPr>
              <p:cNvSpPr>
                <a:spLocks/>
              </p:cNvSpPr>
              <p:nvPr/>
            </p:nvSpPr>
            <p:spPr bwMode="auto">
              <a:xfrm>
                <a:off x="393" y="2111"/>
                <a:ext cx="243" cy="345"/>
              </a:xfrm>
              <a:custGeom>
                <a:avLst/>
                <a:gdLst>
                  <a:gd name="T0" fmla="*/ 52 w 316"/>
                  <a:gd name="T1" fmla="*/ 0 h 419"/>
                  <a:gd name="T2" fmla="*/ 9 w 316"/>
                  <a:gd name="T3" fmla="*/ 68 h 419"/>
                  <a:gd name="T4" fmla="*/ 4 w 316"/>
                  <a:gd name="T5" fmla="*/ 137 h 419"/>
                  <a:gd name="T6" fmla="*/ 82 w 316"/>
                  <a:gd name="T7" fmla="*/ 228 h 419"/>
                  <a:gd name="T8" fmla="*/ 108 w 316"/>
                  <a:gd name="T9" fmla="*/ 232 h 419"/>
                  <a:gd name="T10" fmla="*/ 144 w 316"/>
                  <a:gd name="T11" fmla="*/ 225 h 419"/>
                  <a:gd name="T12" fmla="*/ 19 w 316"/>
                  <a:gd name="T13" fmla="*/ 134 h 419"/>
                  <a:gd name="T14" fmla="*/ 52 w 316"/>
                  <a:gd name="T15" fmla="*/ 2 h 4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6" h="419">
                    <a:moveTo>
                      <a:pt x="113" y="0"/>
                    </a:moveTo>
                    <a:cubicBezTo>
                      <a:pt x="68" y="13"/>
                      <a:pt x="36" y="81"/>
                      <a:pt x="19" y="120"/>
                    </a:cubicBezTo>
                    <a:cubicBezTo>
                      <a:pt x="1" y="162"/>
                      <a:pt x="0" y="201"/>
                      <a:pt x="9" y="245"/>
                    </a:cubicBezTo>
                    <a:cubicBezTo>
                      <a:pt x="27" y="337"/>
                      <a:pt x="92" y="385"/>
                      <a:pt x="179" y="409"/>
                    </a:cubicBezTo>
                    <a:cubicBezTo>
                      <a:pt x="200" y="415"/>
                      <a:pt x="217" y="419"/>
                      <a:pt x="239" y="415"/>
                    </a:cubicBezTo>
                    <a:cubicBezTo>
                      <a:pt x="263" y="410"/>
                      <a:pt x="293" y="410"/>
                      <a:pt x="316" y="403"/>
                    </a:cubicBezTo>
                    <a:cubicBezTo>
                      <a:pt x="213" y="390"/>
                      <a:pt x="79" y="348"/>
                      <a:pt x="41" y="240"/>
                    </a:cubicBezTo>
                    <a:cubicBezTo>
                      <a:pt x="14" y="164"/>
                      <a:pt x="50" y="50"/>
                      <a:pt x="115" y="5"/>
                    </a:cubicBezTo>
                  </a:path>
                </a:pathLst>
              </a:custGeom>
              <a:solidFill>
                <a:srgbClr val="F5EC7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9" name="Freeform 13">
                <a:extLst>
                  <a:ext uri="{FF2B5EF4-FFF2-40B4-BE49-F238E27FC236}">
                    <a16:creationId xmlns:a16="http://schemas.microsoft.com/office/drawing/2014/main" id="{8E9B7976-A7A9-48AD-8A33-50E13FE97586}"/>
                  </a:ext>
                </a:extLst>
              </p:cNvPr>
              <p:cNvSpPr>
                <a:spLocks/>
              </p:cNvSpPr>
              <p:nvPr/>
            </p:nvSpPr>
            <p:spPr bwMode="auto">
              <a:xfrm>
                <a:off x="838" y="1937"/>
                <a:ext cx="170" cy="294"/>
              </a:xfrm>
              <a:custGeom>
                <a:avLst/>
                <a:gdLst>
                  <a:gd name="T0" fmla="*/ 0 w 221"/>
                  <a:gd name="T1" fmla="*/ 0 h 358"/>
                  <a:gd name="T2" fmla="*/ 66 w 221"/>
                  <a:gd name="T3" fmla="*/ 61 h 358"/>
                  <a:gd name="T4" fmla="*/ 85 w 221"/>
                  <a:gd name="T5" fmla="*/ 198 h 358"/>
                  <a:gd name="T6" fmla="*/ 63 w 221"/>
                  <a:gd name="T7" fmla="*/ 61 h 358"/>
                  <a:gd name="T8" fmla="*/ 34 w 221"/>
                  <a:gd name="T9" fmla="*/ 17 h 358"/>
                  <a:gd name="T10" fmla="*/ 2 w 221"/>
                  <a:gd name="T11" fmla="*/ 2 h 3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1" h="358">
                    <a:moveTo>
                      <a:pt x="0" y="0"/>
                    </a:moveTo>
                    <a:cubicBezTo>
                      <a:pt x="75" y="4"/>
                      <a:pt x="112" y="44"/>
                      <a:pt x="146" y="110"/>
                    </a:cubicBezTo>
                    <a:cubicBezTo>
                      <a:pt x="184" y="185"/>
                      <a:pt x="221" y="275"/>
                      <a:pt x="187" y="358"/>
                    </a:cubicBezTo>
                    <a:cubicBezTo>
                      <a:pt x="204" y="278"/>
                      <a:pt x="180" y="179"/>
                      <a:pt x="138" y="110"/>
                    </a:cubicBezTo>
                    <a:cubicBezTo>
                      <a:pt x="120" y="81"/>
                      <a:pt x="106" y="47"/>
                      <a:pt x="74" y="30"/>
                    </a:cubicBezTo>
                    <a:cubicBezTo>
                      <a:pt x="51" y="18"/>
                      <a:pt x="22" y="14"/>
                      <a:pt x="3" y="2"/>
                    </a:cubicBezTo>
                  </a:path>
                </a:pathLst>
              </a:custGeom>
              <a:solidFill>
                <a:srgbClr val="F8F6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10" name="Freeform 14">
                <a:extLst>
                  <a:ext uri="{FF2B5EF4-FFF2-40B4-BE49-F238E27FC236}">
                    <a16:creationId xmlns:a16="http://schemas.microsoft.com/office/drawing/2014/main" id="{063A5D52-B187-44D5-95BF-90157E3D4291}"/>
                  </a:ext>
                </a:extLst>
              </p:cNvPr>
              <p:cNvSpPr>
                <a:spLocks/>
              </p:cNvSpPr>
              <p:nvPr/>
            </p:nvSpPr>
            <p:spPr bwMode="auto">
              <a:xfrm>
                <a:off x="597" y="1926"/>
                <a:ext cx="198" cy="359"/>
              </a:xfrm>
              <a:custGeom>
                <a:avLst/>
                <a:gdLst>
                  <a:gd name="T0" fmla="*/ 117 w 258"/>
                  <a:gd name="T1" fmla="*/ 7 h 437"/>
                  <a:gd name="T2" fmla="*/ 78 w 258"/>
                  <a:gd name="T3" fmla="*/ 30 h 437"/>
                  <a:gd name="T4" fmla="*/ 37 w 258"/>
                  <a:gd name="T5" fmla="*/ 118 h 437"/>
                  <a:gd name="T6" fmla="*/ 3 w 258"/>
                  <a:gd name="T7" fmla="*/ 192 h 437"/>
                  <a:gd name="T8" fmla="*/ 8 w 258"/>
                  <a:gd name="T9" fmla="*/ 242 h 437"/>
                  <a:gd name="T10" fmla="*/ 20 w 258"/>
                  <a:gd name="T11" fmla="*/ 164 h 437"/>
                  <a:gd name="T12" fmla="*/ 54 w 258"/>
                  <a:gd name="T13" fmla="*/ 108 h 437"/>
                  <a:gd name="T14" fmla="*/ 101 w 258"/>
                  <a:gd name="T15" fmla="*/ 12 h 437"/>
                  <a:gd name="T16" fmla="*/ 115 w 258"/>
                  <a:gd name="T17" fmla="*/ 6 h 4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8" h="437">
                    <a:moveTo>
                      <a:pt x="258" y="13"/>
                    </a:moveTo>
                    <a:cubicBezTo>
                      <a:pt x="227" y="0"/>
                      <a:pt x="188" y="33"/>
                      <a:pt x="171" y="55"/>
                    </a:cubicBezTo>
                    <a:cubicBezTo>
                      <a:pt x="133" y="102"/>
                      <a:pt x="116" y="162"/>
                      <a:pt x="81" y="213"/>
                    </a:cubicBezTo>
                    <a:cubicBezTo>
                      <a:pt x="51" y="257"/>
                      <a:pt x="16" y="292"/>
                      <a:pt x="6" y="347"/>
                    </a:cubicBezTo>
                    <a:cubicBezTo>
                      <a:pt x="0" y="379"/>
                      <a:pt x="4" y="407"/>
                      <a:pt x="17" y="437"/>
                    </a:cubicBezTo>
                    <a:cubicBezTo>
                      <a:pt x="7" y="385"/>
                      <a:pt x="15" y="341"/>
                      <a:pt x="44" y="296"/>
                    </a:cubicBezTo>
                    <a:cubicBezTo>
                      <a:pt x="67" y="260"/>
                      <a:pt x="102" y="236"/>
                      <a:pt x="119" y="195"/>
                    </a:cubicBezTo>
                    <a:cubicBezTo>
                      <a:pt x="143" y="135"/>
                      <a:pt x="156" y="51"/>
                      <a:pt x="223" y="22"/>
                    </a:cubicBezTo>
                    <a:cubicBezTo>
                      <a:pt x="233" y="17"/>
                      <a:pt x="246" y="15"/>
                      <a:pt x="256"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11" name="Oval 15">
                <a:extLst>
                  <a:ext uri="{FF2B5EF4-FFF2-40B4-BE49-F238E27FC236}">
                    <a16:creationId xmlns:a16="http://schemas.microsoft.com/office/drawing/2014/main" id="{7B8373D4-7F77-4D76-AACB-5336887CEAED}"/>
                  </a:ext>
                </a:extLst>
              </p:cNvPr>
              <p:cNvSpPr>
                <a:spLocks noChangeArrowheads="1"/>
              </p:cNvSpPr>
              <p:nvPr/>
            </p:nvSpPr>
            <p:spPr bwMode="auto">
              <a:xfrm>
                <a:off x="714" y="1971"/>
                <a:ext cx="24" cy="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812" name="Oval 16">
                <a:extLst>
                  <a:ext uri="{FF2B5EF4-FFF2-40B4-BE49-F238E27FC236}">
                    <a16:creationId xmlns:a16="http://schemas.microsoft.com/office/drawing/2014/main" id="{AF7BB67C-0F25-4687-A894-90501A1DF143}"/>
                  </a:ext>
                </a:extLst>
              </p:cNvPr>
              <p:cNvSpPr>
                <a:spLocks noChangeArrowheads="1"/>
              </p:cNvSpPr>
              <p:nvPr/>
            </p:nvSpPr>
            <p:spPr bwMode="auto">
              <a:xfrm>
                <a:off x="735" y="1957"/>
                <a:ext cx="16"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813" name="Oval 17">
                <a:extLst>
                  <a:ext uri="{FF2B5EF4-FFF2-40B4-BE49-F238E27FC236}">
                    <a16:creationId xmlns:a16="http://schemas.microsoft.com/office/drawing/2014/main" id="{656A60AA-7BCA-430C-8992-4E8043BAA470}"/>
                  </a:ext>
                </a:extLst>
              </p:cNvPr>
              <p:cNvSpPr>
                <a:spLocks noChangeArrowheads="1"/>
              </p:cNvSpPr>
              <p:nvPr/>
            </p:nvSpPr>
            <p:spPr bwMode="auto">
              <a:xfrm>
                <a:off x="612" y="2291"/>
                <a:ext cx="11"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814" name="Oval 18">
                <a:extLst>
                  <a:ext uri="{FF2B5EF4-FFF2-40B4-BE49-F238E27FC236}">
                    <a16:creationId xmlns:a16="http://schemas.microsoft.com/office/drawing/2014/main" id="{3066DC48-2100-40E5-BBA5-95EE13C4C39C}"/>
                  </a:ext>
                </a:extLst>
              </p:cNvPr>
              <p:cNvSpPr>
                <a:spLocks noChangeArrowheads="1"/>
              </p:cNvSpPr>
              <p:nvPr/>
            </p:nvSpPr>
            <p:spPr bwMode="auto">
              <a:xfrm>
                <a:off x="627" y="2311"/>
                <a:ext cx="12"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815" name="Freeform 19">
                <a:extLst>
                  <a:ext uri="{FF2B5EF4-FFF2-40B4-BE49-F238E27FC236}">
                    <a16:creationId xmlns:a16="http://schemas.microsoft.com/office/drawing/2014/main" id="{6F1C8F6F-1D1E-4BFF-9908-0440B515BCD0}"/>
                  </a:ext>
                </a:extLst>
              </p:cNvPr>
              <p:cNvSpPr>
                <a:spLocks/>
              </p:cNvSpPr>
              <p:nvPr/>
            </p:nvSpPr>
            <p:spPr bwMode="auto">
              <a:xfrm>
                <a:off x="403" y="2055"/>
                <a:ext cx="155" cy="382"/>
              </a:xfrm>
              <a:custGeom>
                <a:avLst/>
                <a:gdLst>
                  <a:gd name="T0" fmla="*/ 91 w 201"/>
                  <a:gd name="T1" fmla="*/ 0 h 465"/>
                  <a:gd name="T2" fmla="*/ 71 w 201"/>
                  <a:gd name="T3" fmla="*/ 18 h 465"/>
                  <a:gd name="T4" fmla="*/ 45 w 201"/>
                  <a:gd name="T5" fmla="*/ 42 h 465"/>
                  <a:gd name="T6" fmla="*/ 8 w 201"/>
                  <a:gd name="T7" fmla="*/ 111 h 465"/>
                  <a:gd name="T8" fmla="*/ 24 w 201"/>
                  <a:gd name="T9" fmla="*/ 209 h 465"/>
                  <a:gd name="T10" fmla="*/ 93 w 201"/>
                  <a:gd name="T11" fmla="*/ 258 h 465"/>
                  <a:gd name="T12" fmla="*/ 69 w 201"/>
                  <a:gd name="T13" fmla="*/ 246 h 465"/>
                  <a:gd name="T14" fmla="*/ 39 w 201"/>
                  <a:gd name="T15" fmla="*/ 228 h 465"/>
                  <a:gd name="T16" fmla="*/ 11 w 201"/>
                  <a:gd name="T17" fmla="*/ 157 h 465"/>
                  <a:gd name="T18" fmla="*/ 28 w 201"/>
                  <a:gd name="T19" fmla="*/ 73 h 465"/>
                  <a:gd name="T20" fmla="*/ 73 w 201"/>
                  <a:gd name="T21" fmla="*/ 24 h 465"/>
                  <a:gd name="T22" fmla="*/ 89 w 201"/>
                  <a:gd name="T23" fmla="*/ 2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1" h="465">
                    <a:moveTo>
                      <a:pt x="198" y="0"/>
                    </a:moveTo>
                    <a:cubicBezTo>
                      <a:pt x="182" y="8"/>
                      <a:pt x="169" y="22"/>
                      <a:pt x="154" y="33"/>
                    </a:cubicBezTo>
                    <a:cubicBezTo>
                      <a:pt x="135" y="47"/>
                      <a:pt x="116" y="60"/>
                      <a:pt x="97" y="75"/>
                    </a:cubicBezTo>
                    <a:cubicBezTo>
                      <a:pt x="57" y="105"/>
                      <a:pt x="31" y="151"/>
                      <a:pt x="18" y="200"/>
                    </a:cubicBezTo>
                    <a:cubicBezTo>
                      <a:pt x="0" y="268"/>
                      <a:pt x="8" y="323"/>
                      <a:pt x="52" y="379"/>
                    </a:cubicBezTo>
                    <a:cubicBezTo>
                      <a:pt x="86" y="423"/>
                      <a:pt x="146" y="456"/>
                      <a:pt x="201" y="465"/>
                    </a:cubicBezTo>
                    <a:cubicBezTo>
                      <a:pt x="185" y="464"/>
                      <a:pt x="165" y="451"/>
                      <a:pt x="150" y="444"/>
                    </a:cubicBezTo>
                    <a:cubicBezTo>
                      <a:pt x="128" y="434"/>
                      <a:pt x="106" y="425"/>
                      <a:pt x="86" y="410"/>
                    </a:cubicBezTo>
                    <a:cubicBezTo>
                      <a:pt x="48" y="381"/>
                      <a:pt x="25" y="330"/>
                      <a:pt x="23" y="282"/>
                    </a:cubicBezTo>
                    <a:cubicBezTo>
                      <a:pt x="22" y="225"/>
                      <a:pt x="36" y="182"/>
                      <a:pt x="61" y="132"/>
                    </a:cubicBezTo>
                    <a:cubicBezTo>
                      <a:pt x="82" y="91"/>
                      <a:pt x="123" y="70"/>
                      <a:pt x="159" y="42"/>
                    </a:cubicBezTo>
                    <a:cubicBezTo>
                      <a:pt x="173" y="31"/>
                      <a:pt x="184" y="19"/>
                      <a:pt x="19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16" name="Oval 20">
                <a:extLst>
                  <a:ext uri="{FF2B5EF4-FFF2-40B4-BE49-F238E27FC236}">
                    <a16:creationId xmlns:a16="http://schemas.microsoft.com/office/drawing/2014/main" id="{9BC385D0-C56E-4031-8348-E84C8D06BC50}"/>
                  </a:ext>
                </a:extLst>
              </p:cNvPr>
              <p:cNvSpPr>
                <a:spLocks noChangeArrowheads="1"/>
              </p:cNvSpPr>
              <p:nvPr/>
            </p:nvSpPr>
            <p:spPr bwMode="auto">
              <a:xfrm>
                <a:off x="564" y="2042"/>
                <a:ext cx="14"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817" name="Oval 21">
                <a:extLst>
                  <a:ext uri="{FF2B5EF4-FFF2-40B4-BE49-F238E27FC236}">
                    <a16:creationId xmlns:a16="http://schemas.microsoft.com/office/drawing/2014/main" id="{058D45DC-CABA-44B6-A1B0-E3177008CCF3}"/>
                  </a:ext>
                </a:extLst>
              </p:cNvPr>
              <p:cNvSpPr>
                <a:spLocks noChangeArrowheads="1"/>
              </p:cNvSpPr>
              <p:nvPr/>
            </p:nvSpPr>
            <p:spPr bwMode="auto">
              <a:xfrm>
                <a:off x="579" y="2031"/>
                <a:ext cx="8"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818" name="Oval 22">
                <a:extLst>
                  <a:ext uri="{FF2B5EF4-FFF2-40B4-BE49-F238E27FC236}">
                    <a16:creationId xmlns:a16="http://schemas.microsoft.com/office/drawing/2014/main" id="{673B811D-E690-4CC9-AFA8-1043E801A6E1}"/>
                  </a:ext>
                </a:extLst>
              </p:cNvPr>
              <p:cNvSpPr>
                <a:spLocks noChangeArrowheads="1"/>
              </p:cNvSpPr>
              <p:nvPr/>
            </p:nvSpPr>
            <p:spPr bwMode="auto">
              <a:xfrm>
                <a:off x="645" y="2430"/>
                <a:ext cx="13"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819" name="Oval 23">
                <a:extLst>
                  <a:ext uri="{FF2B5EF4-FFF2-40B4-BE49-F238E27FC236}">
                    <a16:creationId xmlns:a16="http://schemas.microsoft.com/office/drawing/2014/main" id="{1EFD8091-56F8-4891-87A8-9604FB03901D}"/>
                  </a:ext>
                </a:extLst>
              </p:cNvPr>
              <p:cNvSpPr>
                <a:spLocks noChangeArrowheads="1"/>
              </p:cNvSpPr>
              <p:nvPr/>
            </p:nvSpPr>
            <p:spPr bwMode="auto">
              <a:xfrm>
                <a:off x="665" y="2426"/>
                <a:ext cx="7" cy="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820" name="Freeform 24">
                <a:extLst>
                  <a:ext uri="{FF2B5EF4-FFF2-40B4-BE49-F238E27FC236}">
                    <a16:creationId xmlns:a16="http://schemas.microsoft.com/office/drawing/2014/main" id="{D09A9763-915D-464B-AD1F-823AE2DD803A}"/>
                  </a:ext>
                </a:extLst>
              </p:cNvPr>
              <p:cNvSpPr>
                <a:spLocks/>
              </p:cNvSpPr>
              <p:nvPr/>
            </p:nvSpPr>
            <p:spPr bwMode="auto">
              <a:xfrm>
                <a:off x="735" y="2064"/>
                <a:ext cx="241" cy="334"/>
              </a:xfrm>
              <a:custGeom>
                <a:avLst/>
                <a:gdLst>
                  <a:gd name="T0" fmla="*/ 127 w 312"/>
                  <a:gd name="T1" fmla="*/ 0 h 407"/>
                  <a:gd name="T2" fmla="*/ 143 w 312"/>
                  <a:gd name="T3" fmla="*/ 116 h 407"/>
                  <a:gd name="T4" fmla="*/ 70 w 312"/>
                  <a:gd name="T5" fmla="*/ 185 h 407"/>
                  <a:gd name="T6" fmla="*/ 0 w 312"/>
                  <a:gd name="T7" fmla="*/ 225 h 407"/>
                  <a:gd name="T8" fmla="*/ 25 w 312"/>
                  <a:gd name="T9" fmla="*/ 196 h 407"/>
                  <a:gd name="T10" fmla="*/ 56 w 312"/>
                  <a:gd name="T11" fmla="*/ 165 h 407"/>
                  <a:gd name="T12" fmla="*/ 109 w 312"/>
                  <a:gd name="T13" fmla="*/ 117 h 407"/>
                  <a:gd name="T14" fmla="*/ 119 w 312"/>
                  <a:gd name="T15" fmla="*/ 55 h 407"/>
                  <a:gd name="T16" fmla="*/ 122 w 312"/>
                  <a:gd name="T17" fmla="*/ 2 h 4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2" h="407">
                    <a:moveTo>
                      <a:pt x="277" y="0"/>
                    </a:moveTo>
                    <a:cubicBezTo>
                      <a:pt x="308" y="61"/>
                      <a:pt x="312" y="140"/>
                      <a:pt x="309" y="210"/>
                    </a:cubicBezTo>
                    <a:cubicBezTo>
                      <a:pt x="306" y="298"/>
                      <a:pt x="219" y="314"/>
                      <a:pt x="150" y="334"/>
                    </a:cubicBezTo>
                    <a:cubicBezTo>
                      <a:pt x="95" y="351"/>
                      <a:pt x="53" y="389"/>
                      <a:pt x="0" y="407"/>
                    </a:cubicBezTo>
                    <a:cubicBezTo>
                      <a:pt x="11" y="390"/>
                      <a:pt x="39" y="370"/>
                      <a:pt x="55" y="354"/>
                    </a:cubicBezTo>
                    <a:cubicBezTo>
                      <a:pt x="77" y="334"/>
                      <a:pt x="97" y="313"/>
                      <a:pt x="123" y="298"/>
                    </a:cubicBezTo>
                    <a:cubicBezTo>
                      <a:pt x="167" y="273"/>
                      <a:pt x="207" y="257"/>
                      <a:pt x="236" y="212"/>
                    </a:cubicBezTo>
                    <a:cubicBezTo>
                      <a:pt x="260" y="175"/>
                      <a:pt x="260" y="142"/>
                      <a:pt x="258" y="100"/>
                    </a:cubicBezTo>
                    <a:cubicBezTo>
                      <a:pt x="256" y="65"/>
                      <a:pt x="266" y="35"/>
                      <a:pt x="266" y="2"/>
                    </a:cubicBezTo>
                  </a:path>
                </a:pathLst>
              </a:custGeom>
              <a:solidFill>
                <a:srgbClr val="F7E4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21" name="Freeform 25">
                <a:extLst>
                  <a:ext uri="{FF2B5EF4-FFF2-40B4-BE49-F238E27FC236}">
                    <a16:creationId xmlns:a16="http://schemas.microsoft.com/office/drawing/2014/main" id="{1D1A5325-FC64-43E2-A96A-5BE825C1C55B}"/>
                  </a:ext>
                </a:extLst>
              </p:cNvPr>
              <p:cNvSpPr>
                <a:spLocks/>
              </p:cNvSpPr>
              <p:nvPr/>
            </p:nvSpPr>
            <p:spPr bwMode="auto">
              <a:xfrm>
                <a:off x="708" y="1949"/>
                <a:ext cx="206" cy="197"/>
              </a:xfrm>
              <a:custGeom>
                <a:avLst/>
                <a:gdLst>
                  <a:gd name="T0" fmla="*/ 121 w 267"/>
                  <a:gd name="T1" fmla="*/ 43 h 240"/>
                  <a:gd name="T2" fmla="*/ 85 w 267"/>
                  <a:gd name="T3" fmla="*/ 24 h 240"/>
                  <a:gd name="T4" fmla="*/ 45 w 267"/>
                  <a:gd name="T5" fmla="*/ 48 h 240"/>
                  <a:gd name="T6" fmla="*/ 22 w 267"/>
                  <a:gd name="T7" fmla="*/ 94 h 240"/>
                  <a:gd name="T8" fmla="*/ 0 w 267"/>
                  <a:gd name="T9" fmla="*/ 133 h 240"/>
                  <a:gd name="T10" fmla="*/ 19 w 267"/>
                  <a:gd name="T11" fmla="*/ 80 h 240"/>
                  <a:gd name="T12" fmla="*/ 40 w 267"/>
                  <a:gd name="T13" fmla="*/ 19 h 240"/>
                  <a:gd name="T14" fmla="*/ 86 w 267"/>
                  <a:gd name="T15" fmla="*/ 6 h 240"/>
                  <a:gd name="T16" fmla="*/ 123 w 267"/>
                  <a:gd name="T17" fmla="*/ 37 h 2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7" h="240">
                    <a:moveTo>
                      <a:pt x="265" y="77"/>
                    </a:moveTo>
                    <a:cubicBezTo>
                      <a:pt x="265" y="53"/>
                      <a:pt x="203" y="45"/>
                      <a:pt x="185" y="43"/>
                    </a:cubicBezTo>
                    <a:cubicBezTo>
                      <a:pt x="144" y="39"/>
                      <a:pt x="124" y="56"/>
                      <a:pt x="97" y="86"/>
                    </a:cubicBezTo>
                    <a:cubicBezTo>
                      <a:pt x="73" y="114"/>
                      <a:pt x="62" y="137"/>
                      <a:pt x="47" y="170"/>
                    </a:cubicBezTo>
                    <a:cubicBezTo>
                      <a:pt x="35" y="196"/>
                      <a:pt x="14" y="216"/>
                      <a:pt x="0" y="240"/>
                    </a:cubicBezTo>
                    <a:cubicBezTo>
                      <a:pt x="12" y="207"/>
                      <a:pt x="31" y="178"/>
                      <a:pt x="41" y="144"/>
                    </a:cubicBezTo>
                    <a:cubicBezTo>
                      <a:pt x="51" y="107"/>
                      <a:pt x="61" y="64"/>
                      <a:pt x="87" y="34"/>
                    </a:cubicBezTo>
                    <a:cubicBezTo>
                      <a:pt x="114" y="2"/>
                      <a:pt x="150" y="0"/>
                      <a:pt x="188" y="10"/>
                    </a:cubicBezTo>
                    <a:cubicBezTo>
                      <a:pt x="225" y="20"/>
                      <a:pt x="241" y="40"/>
                      <a:pt x="267" y="67"/>
                    </a:cubicBezTo>
                  </a:path>
                </a:pathLst>
              </a:custGeom>
              <a:solidFill>
                <a:srgbClr val="F7E4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1799" name="CaixaDeTexto 1798">
              <a:extLst>
                <a:ext uri="{FF2B5EF4-FFF2-40B4-BE49-F238E27FC236}">
                  <a16:creationId xmlns:a16="http://schemas.microsoft.com/office/drawing/2014/main" id="{7312BC2A-3D1D-4D6E-9AAC-B505F6B007B5}"/>
                </a:ext>
              </a:extLst>
            </p:cNvPr>
            <p:cNvSpPr txBox="1"/>
            <p:nvPr/>
          </p:nvSpPr>
          <p:spPr>
            <a:xfrm>
              <a:off x="2365493" y="2691974"/>
              <a:ext cx="1228725" cy="276999"/>
            </a:xfrm>
            <a:prstGeom prst="rect">
              <a:avLst/>
            </a:prstGeom>
            <a:no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Peritoneal </a:t>
              </a:r>
              <a:r>
                <a:rPr lang="pt-BR" sz="1200" dirty="0" err="1">
                  <a:latin typeface="Tahoma" panose="020B0604030504040204" pitchFamily="34" charset="0"/>
                  <a:ea typeface="Tahoma" panose="020B0604030504040204" pitchFamily="34" charset="0"/>
                  <a:cs typeface="Tahoma" panose="020B0604030504040204" pitchFamily="34" charset="0"/>
                </a:rPr>
                <a:t>cells</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sp>
        <p:nvSpPr>
          <p:cNvPr id="1822" name="Seta: para a Direita 1821">
            <a:extLst>
              <a:ext uri="{FF2B5EF4-FFF2-40B4-BE49-F238E27FC236}">
                <a16:creationId xmlns:a16="http://schemas.microsoft.com/office/drawing/2014/main" id="{2239F314-3AE9-417B-B3A3-8EFB1822643D}"/>
              </a:ext>
            </a:extLst>
          </p:cNvPr>
          <p:cNvSpPr/>
          <p:nvPr/>
        </p:nvSpPr>
        <p:spPr>
          <a:xfrm>
            <a:off x="8299240" y="5640813"/>
            <a:ext cx="1178135" cy="153352"/>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algn="ctr"/>
            <a:endParaRPr lang="pt-BR" dirty="0"/>
          </a:p>
        </p:txBody>
      </p:sp>
      <p:grpSp>
        <p:nvGrpSpPr>
          <p:cNvPr id="2135" name="Agrupar 2134">
            <a:extLst>
              <a:ext uri="{FF2B5EF4-FFF2-40B4-BE49-F238E27FC236}">
                <a16:creationId xmlns:a16="http://schemas.microsoft.com/office/drawing/2014/main" id="{F5E5DDDC-337D-46B2-A833-44ECA64F69C1}"/>
              </a:ext>
            </a:extLst>
          </p:cNvPr>
          <p:cNvGrpSpPr/>
          <p:nvPr/>
        </p:nvGrpSpPr>
        <p:grpSpPr>
          <a:xfrm>
            <a:off x="8872697" y="3084230"/>
            <a:ext cx="1194879" cy="454342"/>
            <a:chOff x="8138455" y="2932292"/>
            <a:chExt cx="1194879" cy="454342"/>
          </a:xfrm>
        </p:grpSpPr>
        <p:grpSp>
          <p:nvGrpSpPr>
            <p:cNvPr id="1823" name="Group 243">
              <a:extLst>
                <a:ext uri="{FF2B5EF4-FFF2-40B4-BE49-F238E27FC236}">
                  <a16:creationId xmlns:a16="http://schemas.microsoft.com/office/drawing/2014/main" id="{E015E2FB-0655-42EC-820D-420878AF5189}"/>
                </a:ext>
              </a:extLst>
            </p:cNvPr>
            <p:cNvGrpSpPr>
              <a:grpSpLocks/>
            </p:cNvGrpSpPr>
            <p:nvPr/>
          </p:nvGrpSpPr>
          <p:grpSpPr bwMode="auto">
            <a:xfrm>
              <a:off x="8138455" y="2940212"/>
              <a:ext cx="195255" cy="324132"/>
              <a:chOff x="3403" y="2549"/>
              <a:chExt cx="490" cy="814"/>
            </a:xfrm>
          </p:grpSpPr>
          <p:sp>
            <p:nvSpPr>
              <p:cNvPr id="1824" name="Oval 244">
                <a:extLst>
                  <a:ext uri="{FF2B5EF4-FFF2-40B4-BE49-F238E27FC236}">
                    <a16:creationId xmlns:a16="http://schemas.microsoft.com/office/drawing/2014/main" id="{84ABE8A1-9E61-47FF-A8DB-3792D51029A3}"/>
                  </a:ext>
                </a:extLst>
              </p:cNvPr>
              <p:cNvSpPr>
                <a:spLocks noChangeArrowheads="1"/>
              </p:cNvSpPr>
              <p:nvPr/>
            </p:nvSpPr>
            <p:spPr bwMode="auto">
              <a:xfrm>
                <a:off x="3495" y="2579"/>
                <a:ext cx="290" cy="64"/>
              </a:xfrm>
              <a:prstGeom prst="ellipse">
                <a:avLst/>
              </a:pr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825" name="Freeform 245">
                <a:extLst>
                  <a:ext uri="{FF2B5EF4-FFF2-40B4-BE49-F238E27FC236}">
                    <a16:creationId xmlns:a16="http://schemas.microsoft.com/office/drawing/2014/main" id="{C7BEBB4B-7624-41F2-AD73-2EC77CC6C4AE}"/>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6BA8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26" name="Oval 246">
                <a:extLst>
                  <a:ext uri="{FF2B5EF4-FFF2-40B4-BE49-F238E27FC236}">
                    <a16:creationId xmlns:a16="http://schemas.microsoft.com/office/drawing/2014/main" id="{74CC379C-C96E-4290-AEF7-A92672A74991}"/>
                  </a:ext>
                </a:extLst>
              </p:cNvPr>
              <p:cNvSpPr>
                <a:spLocks noChangeArrowheads="1"/>
              </p:cNvSpPr>
              <p:nvPr/>
            </p:nvSpPr>
            <p:spPr bwMode="auto">
              <a:xfrm>
                <a:off x="3530" y="2595"/>
                <a:ext cx="223" cy="34"/>
              </a:xfrm>
              <a:prstGeom prst="ellipse">
                <a:avLst/>
              </a:prstGeom>
              <a:solidFill>
                <a:srgbClr val="4F9AC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827" name="Freeform 247">
                <a:extLst>
                  <a:ext uri="{FF2B5EF4-FFF2-40B4-BE49-F238E27FC236}">
                    <a16:creationId xmlns:a16="http://schemas.microsoft.com/office/drawing/2014/main" id="{41142EDF-448B-4732-8792-DD260E293FA3}"/>
                  </a:ext>
                </a:extLst>
              </p:cNvPr>
              <p:cNvSpPr>
                <a:spLocks/>
              </p:cNvSpPr>
              <p:nvPr/>
            </p:nvSpPr>
            <p:spPr bwMode="auto">
              <a:xfrm>
                <a:off x="3540" y="2608"/>
                <a:ext cx="203" cy="21"/>
              </a:xfrm>
              <a:custGeom>
                <a:avLst/>
                <a:gdLst>
                  <a:gd name="T0" fmla="*/ 0 w 81"/>
                  <a:gd name="T1" fmla="*/ 200 h 8"/>
                  <a:gd name="T2" fmla="*/ 1576 w 81"/>
                  <a:gd name="T3" fmla="*/ 378 h 8"/>
                  <a:gd name="T4" fmla="*/ 3198 w 81"/>
                  <a:gd name="T5" fmla="*/ 200 h 8"/>
                  <a:gd name="T6" fmla="*/ 1576 w 81"/>
                  <a:gd name="T7" fmla="*/ 0 h 8"/>
                  <a:gd name="T8" fmla="*/ 0 w 81"/>
                  <a:gd name="T9" fmla="*/ 20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8">
                    <a:moveTo>
                      <a:pt x="0" y="4"/>
                    </a:moveTo>
                    <a:cubicBezTo>
                      <a:pt x="7" y="6"/>
                      <a:pt x="22" y="8"/>
                      <a:pt x="40" y="8"/>
                    </a:cubicBezTo>
                    <a:cubicBezTo>
                      <a:pt x="58" y="8"/>
                      <a:pt x="74" y="6"/>
                      <a:pt x="81" y="4"/>
                    </a:cubicBezTo>
                    <a:cubicBezTo>
                      <a:pt x="74" y="2"/>
                      <a:pt x="58" y="0"/>
                      <a:pt x="40" y="0"/>
                    </a:cubicBezTo>
                    <a:cubicBezTo>
                      <a:pt x="22" y="0"/>
                      <a:pt x="7" y="2"/>
                      <a:pt x="0" y="4"/>
                    </a:cubicBezTo>
                    <a:close/>
                  </a:path>
                </a:pathLst>
              </a:custGeom>
              <a:solidFill>
                <a:srgbClr val="1873A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28" name="Freeform 248">
                <a:extLst>
                  <a:ext uri="{FF2B5EF4-FFF2-40B4-BE49-F238E27FC236}">
                    <a16:creationId xmlns:a16="http://schemas.microsoft.com/office/drawing/2014/main" id="{A7D06BD4-1F64-4C61-B13F-8CF0F42560F1}"/>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4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7"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29" name="Freeform 249">
                <a:extLst>
                  <a:ext uri="{FF2B5EF4-FFF2-40B4-BE49-F238E27FC236}">
                    <a16:creationId xmlns:a16="http://schemas.microsoft.com/office/drawing/2014/main" id="{7031B61A-F31A-410C-8AA1-F49328A6B738}"/>
                  </a:ext>
                </a:extLst>
              </p:cNvPr>
              <p:cNvSpPr>
                <a:spLocks/>
              </p:cNvSpPr>
              <p:nvPr/>
            </p:nvSpPr>
            <p:spPr bwMode="auto">
              <a:xfrm>
                <a:off x="3543" y="2627"/>
                <a:ext cx="200" cy="93"/>
              </a:xfrm>
              <a:custGeom>
                <a:avLst/>
                <a:gdLst>
                  <a:gd name="T0" fmla="*/ 1533 w 80"/>
                  <a:gd name="T1" fmla="*/ 205 h 35"/>
                  <a:gd name="T2" fmla="*/ 0 w 80"/>
                  <a:gd name="T3" fmla="*/ 56 h 35"/>
                  <a:gd name="T4" fmla="*/ 0 w 80"/>
                  <a:gd name="T5" fmla="*/ 1504 h 35"/>
                  <a:gd name="T6" fmla="*/ 1563 w 80"/>
                  <a:gd name="T7" fmla="*/ 1743 h 35"/>
                  <a:gd name="T8" fmla="*/ 3125 w 80"/>
                  <a:gd name="T9" fmla="*/ 1504 h 35"/>
                  <a:gd name="T10" fmla="*/ 3125 w 80"/>
                  <a:gd name="T11" fmla="*/ 0 h 35"/>
                  <a:gd name="T12" fmla="*/ 1533 w 80"/>
                  <a:gd name="T13" fmla="*/ 20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35">
                    <a:moveTo>
                      <a:pt x="39" y="4"/>
                    </a:moveTo>
                    <a:cubicBezTo>
                      <a:pt x="24" y="4"/>
                      <a:pt x="11" y="3"/>
                      <a:pt x="0" y="1"/>
                    </a:cubicBezTo>
                    <a:cubicBezTo>
                      <a:pt x="0" y="30"/>
                      <a:pt x="0" y="30"/>
                      <a:pt x="0" y="30"/>
                    </a:cubicBezTo>
                    <a:cubicBezTo>
                      <a:pt x="0" y="33"/>
                      <a:pt x="18" y="35"/>
                      <a:pt x="40" y="35"/>
                    </a:cubicBezTo>
                    <a:cubicBezTo>
                      <a:pt x="62" y="35"/>
                      <a:pt x="80" y="33"/>
                      <a:pt x="80" y="30"/>
                    </a:cubicBezTo>
                    <a:cubicBezTo>
                      <a:pt x="80" y="0"/>
                      <a:pt x="80" y="0"/>
                      <a:pt x="80" y="0"/>
                    </a:cubicBezTo>
                    <a:cubicBezTo>
                      <a:pt x="69" y="2"/>
                      <a:pt x="55" y="4"/>
                      <a:pt x="39"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0" name="Freeform 250">
                <a:extLst>
                  <a:ext uri="{FF2B5EF4-FFF2-40B4-BE49-F238E27FC236}">
                    <a16:creationId xmlns:a16="http://schemas.microsoft.com/office/drawing/2014/main" id="{96FE94D8-78B8-4EA7-B1BD-DDC565068743}"/>
                  </a:ext>
                </a:extLst>
              </p:cNvPr>
              <p:cNvSpPr>
                <a:spLocks/>
              </p:cNvSpPr>
              <p:nvPr/>
            </p:nvSpPr>
            <p:spPr bwMode="auto">
              <a:xfrm>
                <a:off x="3543" y="2669"/>
                <a:ext cx="162" cy="51"/>
              </a:xfrm>
              <a:custGeom>
                <a:avLst/>
                <a:gdLst>
                  <a:gd name="T0" fmla="*/ 0 w 65"/>
                  <a:gd name="T1" fmla="*/ 0 h 19"/>
                  <a:gd name="T2" fmla="*/ 0 w 65"/>
                  <a:gd name="T3" fmla="*/ 735 h 19"/>
                  <a:gd name="T4" fmla="*/ 1548 w 65"/>
                  <a:gd name="T5" fmla="*/ 988 h 19"/>
                  <a:gd name="T6" fmla="*/ 2510 w 65"/>
                  <a:gd name="T7" fmla="*/ 929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9">
                    <a:moveTo>
                      <a:pt x="0" y="0"/>
                    </a:moveTo>
                    <a:cubicBezTo>
                      <a:pt x="0" y="14"/>
                      <a:pt x="0" y="14"/>
                      <a:pt x="0" y="14"/>
                    </a:cubicBezTo>
                    <a:cubicBezTo>
                      <a:pt x="0" y="17"/>
                      <a:pt x="18" y="19"/>
                      <a:pt x="40" y="19"/>
                    </a:cubicBezTo>
                    <a:cubicBezTo>
                      <a:pt x="49" y="19"/>
                      <a:pt x="58" y="19"/>
                      <a:pt x="65" y="18"/>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1" name="Oval 251">
                <a:extLst>
                  <a:ext uri="{FF2B5EF4-FFF2-40B4-BE49-F238E27FC236}">
                    <a16:creationId xmlns:a16="http://schemas.microsoft.com/office/drawing/2014/main" id="{0387263C-A812-4525-B773-5A6D646AB5AC}"/>
                  </a:ext>
                </a:extLst>
              </p:cNvPr>
              <p:cNvSpPr>
                <a:spLocks noChangeArrowheads="1"/>
              </p:cNvSpPr>
              <p:nvPr/>
            </p:nvSpPr>
            <p:spPr bwMode="auto">
              <a:xfrm>
                <a:off x="3530" y="2869"/>
                <a:ext cx="223" cy="35"/>
              </a:xfrm>
              <a:prstGeom prst="ellipse">
                <a:avLst/>
              </a:prstGeom>
              <a:solidFill>
                <a:srgbClr val="D4C8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832" name="Oval 252">
                <a:extLst>
                  <a:ext uri="{FF2B5EF4-FFF2-40B4-BE49-F238E27FC236}">
                    <a16:creationId xmlns:a16="http://schemas.microsoft.com/office/drawing/2014/main" id="{326B0EAF-2E6F-4363-A012-16AE239053D8}"/>
                  </a:ext>
                </a:extLst>
              </p:cNvPr>
              <p:cNvSpPr>
                <a:spLocks noChangeArrowheads="1"/>
              </p:cNvSpPr>
              <p:nvPr/>
            </p:nvSpPr>
            <p:spPr bwMode="auto">
              <a:xfrm>
                <a:off x="3530" y="2869"/>
                <a:ext cx="223" cy="35"/>
              </a:xfrm>
              <a:prstGeom prst="ellipse">
                <a:avLst/>
              </a:prstGeom>
              <a:solidFill>
                <a:srgbClr val="F4FB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833" name="Freeform 253">
                <a:extLst>
                  <a:ext uri="{FF2B5EF4-FFF2-40B4-BE49-F238E27FC236}">
                    <a16:creationId xmlns:a16="http://schemas.microsoft.com/office/drawing/2014/main" id="{DA95F93A-3737-454C-9DB0-A09CCF07E126}"/>
                  </a:ext>
                </a:extLst>
              </p:cNvPr>
              <p:cNvSpPr>
                <a:spLocks/>
              </p:cNvSpPr>
              <p:nvPr/>
            </p:nvSpPr>
            <p:spPr bwMode="auto">
              <a:xfrm>
                <a:off x="3525" y="2885"/>
                <a:ext cx="233" cy="478"/>
              </a:xfrm>
              <a:custGeom>
                <a:avLst/>
                <a:gdLst>
                  <a:gd name="T0" fmla="*/ 3585 w 93"/>
                  <a:gd name="T1" fmla="*/ 0 h 179"/>
                  <a:gd name="T2" fmla="*/ 1809 w 93"/>
                  <a:gd name="T3" fmla="*/ 363 h 179"/>
                  <a:gd name="T4" fmla="*/ 83 w 93"/>
                  <a:gd name="T5" fmla="*/ 0 h 179"/>
                  <a:gd name="T6" fmla="*/ 0 w 93"/>
                  <a:gd name="T7" fmla="*/ 0 h 179"/>
                  <a:gd name="T8" fmla="*/ 50 w 93"/>
                  <a:gd name="T9" fmla="*/ 2075 h 179"/>
                  <a:gd name="T10" fmla="*/ 1022 w 93"/>
                  <a:gd name="T11" fmla="*/ 8644 h 179"/>
                  <a:gd name="T12" fmla="*/ 1809 w 93"/>
                  <a:gd name="T13" fmla="*/ 9098 h 179"/>
                  <a:gd name="T14" fmla="*/ 2593 w 93"/>
                  <a:gd name="T15" fmla="*/ 8644 h 179"/>
                  <a:gd name="T16" fmla="*/ 3615 w 93"/>
                  <a:gd name="T17" fmla="*/ 2075 h 179"/>
                  <a:gd name="T18" fmla="*/ 3665 w 93"/>
                  <a:gd name="T19" fmla="*/ 0 h 179"/>
                  <a:gd name="T20" fmla="*/ 3585 w 93"/>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179">
                    <a:moveTo>
                      <a:pt x="91" y="0"/>
                    </a:moveTo>
                    <a:cubicBezTo>
                      <a:pt x="91" y="4"/>
                      <a:pt x="71" y="7"/>
                      <a:pt x="46" y="7"/>
                    </a:cubicBezTo>
                    <a:cubicBezTo>
                      <a:pt x="22" y="7"/>
                      <a:pt x="2" y="4"/>
                      <a:pt x="2" y="0"/>
                    </a:cubicBezTo>
                    <a:cubicBezTo>
                      <a:pt x="0" y="0"/>
                      <a:pt x="0" y="0"/>
                      <a:pt x="0" y="0"/>
                    </a:cubicBezTo>
                    <a:cubicBezTo>
                      <a:pt x="1" y="41"/>
                      <a:pt x="1" y="41"/>
                      <a:pt x="1" y="41"/>
                    </a:cubicBezTo>
                    <a:cubicBezTo>
                      <a:pt x="1" y="41"/>
                      <a:pt x="25" y="168"/>
                      <a:pt x="26" y="170"/>
                    </a:cubicBezTo>
                    <a:cubicBezTo>
                      <a:pt x="30" y="175"/>
                      <a:pt x="38" y="179"/>
                      <a:pt x="46" y="179"/>
                    </a:cubicBezTo>
                    <a:cubicBezTo>
                      <a:pt x="55" y="179"/>
                      <a:pt x="63" y="175"/>
                      <a:pt x="66" y="170"/>
                    </a:cubicBezTo>
                    <a:cubicBezTo>
                      <a:pt x="68" y="168"/>
                      <a:pt x="92" y="41"/>
                      <a:pt x="92" y="41"/>
                    </a:cubicBezTo>
                    <a:cubicBezTo>
                      <a:pt x="93" y="0"/>
                      <a:pt x="93" y="0"/>
                      <a:pt x="93" y="0"/>
                    </a:cubicBezTo>
                    <a:lnTo>
                      <a:pt x="91" y="0"/>
                    </a:lnTo>
                    <a:close/>
                  </a:path>
                </a:pathLst>
              </a:custGeom>
              <a:solidFill>
                <a:srgbClr val="E8F6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4" name="Freeform 254">
                <a:extLst>
                  <a:ext uri="{FF2B5EF4-FFF2-40B4-BE49-F238E27FC236}">
                    <a16:creationId xmlns:a16="http://schemas.microsoft.com/office/drawing/2014/main" id="{D1404136-F18D-4BE1-9C1C-757401241F01}"/>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DAE8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5" name="Freeform 255">
                <a:extLst>
                  <a:ext uri="{FF2B5EF4-FFF2-40B4-BE49-F238E27FC236}">
                    <a16:creationId xmlns:a16="http://schemas.microsoft.com/office/drawing/2014/main" id="{37A4EE8D-DE23-4571-AD8E-00CDE12E78CB}"/>
                  </a:ext>
                </a:extLst>
              </p:cNvPr>
              <p:cNvSpPr>
                <a:spLocks/>
              </p:cNvSpPr>
              <p:nvPr/>
            </p:nvSpPr>
            <p:spPr bwMode="auto">
              <a:xfrm>
                <a:off x="3538" y="2717"/>
                <a:ext cx="75" cy="598"/>
              </a:xfrm>
              <a:custGeom>
                <a:avLst/>
                <a:gdLst>
                  <a:gd name="T0" fmla="*/ 1175 w 30"/>
                  <a:gd name="T1" fmla="*/ 11375 h 224"/>
                  <a:gd name="T2" fmla="*/ 283 w 30"/>
                  <a:gd name="T3" fmla="*/ 5174 h 224"/>
                  <a:gd name="T4" fmla="*/ 0 w 30"/>
                  <a:gd name="T5" fmla="*/ 0 h 224"/>
                  <a:gd name="T6" fmla="*/ 395 w 30"/>
                  <a:gd name="T7" fmla="*/ 5080 h 224"/>
                  <a:gd name="T8" fmla="*/ 1175 w 30"/>
                  <a:gd name="T9" fmla="*/ 11375 h 2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224">
                    <a:moveTo>
                      <a:pt x="30" y="224"/>
                    </a:moveTo>
                    <a:cubicBezTo>
                      <a:pt x="28" y="222"/>
                      <a:pt x="7" y="102"/>
                      <a:pt x="7" y="102"/>
                    </a:cubicBezTo>
                    <a:cubicBezTo>
                      <a:pt x="0" y="0"/>
                      <a:pt x="0" y="0"/>
                      <a:pt x="0" y="0"/>
                    </a:cubicBezTo>
                    <a:cubicBezTo>
                      <a:pt x="2" y="24"/>
                      <a:pt x="8" y="88"/>
                      <a:pt x="10" y="100"/>
                    </a:cubicBezTo>
                    <a:cubicBezTo>
                      <a:pt x="11" y="112"/>
                      <a:pt x="30" y="224"/>
                      <a:pt x="30" y="224"/>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6" name="Freeform 256">
                <a:extLst>
                  <a:ext uri="{FF2B5EF4-FFF2-40B4-BE49-F238E27FC236}">
                    <a16:creationId xmlns:a16="http://schemas.microsoft.com/office/drawing/2014/main" id="{72E663DF-FEA2-49E7-A935-6042B229F88D}"/>
                  </a:ext>
                </a:extLst>
              </p:cNvPr>
              <p:cNvSpPr>
                <a:spLocks/>
              </p:cNvSpPr>
              <p:nvPr/>
            </p:nvSpPr>
            <p:spPr bwMode="auto">
              <a:xfrm>
                <a:off x="3533" y="2760"/>
                <a:ext cx="50" cy="491"/>
              </a:xfrm>
              <a:custGeom>
                <a:avLst/>
                <a:gdLst>
                  <a:gd name="T0" fmla="*/ 50 w 20"/>
                  <a:gd name="T1" fmla="*/ 0 h 184"/>
                  <a:gd name="T2" fmla="*/ 0 w 20"/>
                  <a:gd name="T3" fmla="*/ 4101 h 184"/>
                  <a:gd name="T4" fmla="*/ 50 w 20"/>
                  <a:gd name="T5" fmla="*/ 4558 h 184"/>
                  <a:gd name="T6" fmla="*/ 208 w 20"/>
                  <a:gd name="T7" fmla="*/ 5590 h 184"/>
                  <a:gd name="T8" fmla="*/ 783 w 20"/>
                  <a:gd name="T9" fmla="*/ 9329 h 184"/>
                  <a:gd name="T10" fmla="*/ 783 w 20"/>
                  <a:gd name="T11" fmla="*/ 9329 h 184"/>
                  <a:gd name="T12" fmla="*/ 363 w 20"/>
                  <a:gd name="T13" fmla="*/ 5532 h 184"/>
                  <a:gd name="T14" fmla="*/ 208 w 20"/>
                  <a:gd name="T15" fmla="*/ 4499 h 184"/>
                  <a:gd name="T16" fmla="*/ 158 w 20"/>
                  <a:gd name="T17" fmla="*/ 4101 h 184"/>
                  <a:gd name="T18" fmla="*/ 50 w 20"/>
                  <a:gd name="T19" fmla="*/ 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4">
                    <a:moveTo>
                      <a:pt x="1" y="0"/>
                    </a:moveTo>
                    <a:cubicBezTo>
                      <a:pt x="0" y="81"/>
                      <a:pt x="0" y="81"/>
                      <a:pt x="0" y="81"/>
                    </a:cubicBezTo>
                    <a:cubicBezTo>
                      <a:pt x="0" y="81"/>
                      <a:pt x="1" y="90"/>
                      <a:pt x="1" y="90"/>
                    </a:cubicBezTo>
                    <a:cubicBezTo>
                      <a:pt x="5" y="110"/>
                      <a:pt x="5" y="110"/>
                      <a:pt x="5" y="110"/>
                    </a:cubicBezTo>
                    <a:cubicBezTo>
                      <a:pt x="20" y="184"/>
                      <a:pt x="20" y="184"/>
                      <a:pt x="20" y="184"/>
                    </a:cubicBezTo>
                    <a:cubicBezTo>
                      <a:pt x="20" y="184"/>
                      <a:pt x="20" y="184"/>
                      <a:pt x="20" y="184"/>
                    </a:cubicBezTo>
                    <a:cubicBezTo>
                      <a:pt x="9" y="109"/>
                      <a:pt x="9" y="109"/>
                      <a:pt x="9" y="109"/>
                    </a:cubicBezTo>
                    <a:cubicBezTo>
                      <a:pt x="5" y="89"/>
                      <a:pt x="5" y="89"/>
                      <a:pt x="5" y="89"/>
                    </a:cubicBezTo>
                    <a:cubicBezTo>
                      <a:pt x="5" y="89"/>
                      <a:pt x="4" y="81"/>
                      <a:pt x="4" y="8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7" name="Freeform 257">
                <a:extLst>
                  <a:ext uri="{FF2B5EF4-FFF2-40B4-BE49-F238E27FC236}">
                    <a16:creationId xmlns:a16="http://schemas.microsoft.com/office/drawing/2014/main" id="{582C1862-A1A0-4C8D-A86D-804A4AA1F8DA}"/>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8" name="Freeform 258">
                <a:extLst>
                  <a:ext uri="{FF2B5EF4-FFF2-40B4-BE49-F238E27FC236}">
                    <a16:creationId xmlns:a16="http://schemas.microsoft.com/office/drawing/2014/main" id="{3CF51191-5EE7-4F19-8626-2E2B45CF4255}"/>
                  </a:ext>
                </a:extLst>
              </p:cNvPr>
              <p:cNvSpPr>
                <a:spLocks/>
              </p:cNvSpPr>
              <p:nvPr/>
            </p:nvSpPr>
            <p:spPr bwMode="auto">
              <a:xfrm>
                <a:off x="3538" y="2893"/>
                <a:ext cx="112" cy="446"/>
              </a:xfrm>
              <a:custGeom>
                <a:avLst/>
                <a:gdLst>
                  <a:gd name="T0" fmla="*/ 1157 w 45"/>
                  <a:gd name="T1" fmla="*/ 8039 h 167"/>
                  <a:gd name="T2" fmla="*/ 261 w 45"/>
                  <a:gd name="T3" fmla="*/ 1827 h 167"/>
                  <a:gd name="T4" fmla="*/ 154 w 45"/>
                  <a:gd name="T5" fmla="*/ 56 h 167"/>
                  <a:gd name="T6" fmla="*/ 0 w 45"/>
                  <a:gd name="T7" fmla="*/ 0 h 167"/>
                  <a:gd name="T8" fmla="*/ 0 w 45"/>
                  <a:gd name="T9" fmla="*/ 1584 h 167"/>
                  <a:gd name="T10" fmla="*/ 30 w 45"/>
                  <a:gd name="T11" fmla="*/ 1982 h 167"/>
                  <a:gd name="T12" fmla="*/ 879 w 45"/>
                  <a:gd name="T13" fmla="*/ 8039 h 167"/>
                  <a:gd name="T14" fmla="*/ 1461 w 45"/>
                  <a:gd name="T15" fmla="*/ 8495 h 167"/>
                  <a:gd name="T16" fmla="*/ 1727 w 45"/>
                  <a:gd name="T17" fmla="*/ 8495 h 167"/>
                  <a:gd name="T18" fmla="*/ 1157 w 45"/>
                  <a:gd name="T19" fmla="*/ 8039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67">
                    <a:moveTo>
                      <a:pt x="30" y="158"/>
                    </a:moveTo>
                    <a:cubicBezTo>
                      <a:pt x="28" y="156"/>
                      <a:pt x="7" y="36"/>
                      <a:pt x="7" y="36"/>
                    </a:cubicBezTo>
                    <a:cubicBezTo>
                      <a:pt x="4" y="1"/>
                      <a:pt x="4" y="1"/>
                      <a:pt x="4" y="1"/>
                    </a:cubicBezTo>
                    <a:cubicBezTo>
                      <a:pt x="2" y="0"/>
                      <a:pt x="1" y="0"/>
                      <a:pt x="0" y="0"/>
                    </a:cubicBezTo>
                    <a:cubicBezTo>
                      <a:pt x="0" y="31"/>
                      <a:pt x="0" y="31"/>
                      <a:pt x="0" y="31"/>
                    </a:cubicBezTo>
                    <a:cubicBezTo>
                      <a:pt x="0" y="31"/>
                      <a:pt x="1" y="37"/>
                      <a:pt x="1" y="39"/>
                    </a:cubicBezTo>
                    <a:cubicBezTo>
                      <a:pt x="5" y="61"/>
                      <a:pt x="22" y="157"/>
                      <a:pt x="23" y="158"/>
                    </a:cubicBezTo>
                    <a:cubicBezTo>
                      <a:pt x="25" y="162"/>
                      <a:pt x="29" y="167"/>
                      <a:pt x="38" y="167"/>
                    </a:cubicBezTo>
                    <a:cubicBezTo>
                      <a:pt x="45" y="167"/>
                      <a:pt x="45" y="167"/>
                      <a:pt x="45" y="167"/>
                    </a:cubicBezTo>
                    <a:cubicBezTo>
                      <a:pt x="38" y="166"/>
                      <a:pt x="33" y="163"/>
                      <a:pt x="30" y="158"/>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9" name="Freeform 259">
                <a:extLst>
                  <a:ext uri="{FF2B5EF4-FFF2-40B4-BE49-F238E27FC236}">
                    <a16:creationId xmlns:a16="http://schemas.microsoft.com/office/drawing/2014/main" id="{F56672B4-BD84-41B8-9F3D-BA496631A566}"/>
                  </a:ext>
                </a:extLst>
              </p:cNvPr>
              <p:cNvSpPr>
                <a:spLocks/>
              </p:cNvSpPr>
              <p:nvPr/>
            </p:nvSpPr>
            <p:spPr bwMode="auto">
              <a:xfrm>
                <a:off x="3548" y="2875"/>
                <a:ext cx="5" cy="21"/>
              </a:xfrm>
              <a:custGeom>
                <a:avLst/>
                <a:gdLst>
                  <a:gd name="T0" fmla="*/ 83 w 2"/>
                  <a:gd name="T1" fmla="*/ 378 h 8"/>
                  <a:gd name="T2" fmla="*/ 50 w 2"/>
                  <a:gd name="T3" fmla="*/ 0 h 8"/>
                  <a:gd name="T4" fmla="*/ 0 w 2"/>
                  <a:gd name="T5" fmla="*/ 55 h 8"/>
                  <a:gd name="T6" fmla="*/ 0 w 2"/>
                  <a:gd name="T7" fmla="*/ 378 h 8"/>
                  <a:gd name="T8" fmla="*/ 83 w 2"/>
                  <a:gd name="T9" fmla="*/ 378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2" y="8"/>
                    </a:moveTo>
                    <a:cubicBezTo>
                      <a:pt x="2" y="6"/>
                      <a:pt x="2" y="3"/>
                      <a:pt x="1" y="0"/>
                    </a:cubicBezTo>
                    <a:cubicBezTo>
                      <a:pt x="1" y="0"/>
                      <a:pt x="0" y="1"/>
                      <a:pt x="0" y="1"/>
                    </a:cubicBezTo>
                    <a:cubicBezTo>
                      <a:pt x="0" y="8"/>
                      <a:pt x="0" y="8"/>
                      <a:pt x="0" y="8"/>
                    </a:cubicBezTo>
                    <a:cubicBezTo>
                      <a:pt x="1" y="8"/>
                      <a:pt x="2" y="8"/>
                      <a:pt x="2" y="8"/>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0" name="Freeform 260">
                <a:extLst>
                  <a:ext uri="{FF2B5EF4-FFF2-40B4-BE49-F238E27FC236}">
                    <a16:creationId xmlns:a16="http://schemas.microsoft.com/office/drawing/2014/main" id="{0DC6A38D-1583-4630-BAAE-E84200653995}"/>
                  </a:ext>
                </a:extLst>
              </p:cNvPr>
              <p:cNvSpPr>
                <a:spLocks/>
              </p:cNvSpPr>
              <p:nvPr/>
            </p:nvSpPr>
            <p:spPr bwMode="auto">
              <a:xfrm>
                <a:off x="3548" y="2896"/>
                <a:ext cx="65" cy="419"/>
              </a:xfrm>
              <a:custGeom>
                <a:avLst/>
                <a:gdLst>
                  <a:gd name="T0" fmla="*/ 125 w 26"/>
                  <a:gd name="T1" fmla="*/ 1767 h 157"/>
                  <a:gd name="T2" fmla="*/ 1020 w 26"/>
                  <a:gd name="T3" fmla="*/ 7964 h 157"/>
                  <a:gd name="T4" fmla="*/ 238 w 26"/>
                  <a:gd name="T5" fmla="*/ 1673 h 157"/>
                  <a:gd name="T6" fmla="*/ 83 w 26"/>
                  <a:gd name="T7" fmla="*/ 0 h 157"/>
                  <a:gd name="T8" fmla="*/ 0 w 26"/>
                  <a:gd name="T9" fmla="*/ 0 h 157"/>
                  <a:gd name="T10" fmla="*/ 125 w 26"/>
                  <a:gd name="T11" fmla="*/ 1767 h 1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57">
                    <a:moveTo>
                      <a:pt x="3" y="35"/>
                    </a:moveTo>
                    <a:cubicBezTo>
                      <a:pt x="3" y="35"/>
                      <a:pt x="24" y="155"/>
                      <a:pt x="26" y="157"/>
                    </a:cubicBezTo>
                    <a:cubicBezTo>
                      <a:pt x="26" y="157"/>
                      <a:pt x="7" y="45"/>
                      <a:pt x="6" y="33"/>
                    </a:cubicBezTo>
                    <a:cubicBezTo>
                      <a:pt x="5" y="28"/>
                      <a:pt x="4" y="15"/>
                      <a:pt x="2" y="0"/>
                    </a:cubicBezTo>
                    <a:cubicBezTo>
                      <a:pt x="2" y="0"/>
                      <a:pt x="1" y="0"/>
                      <a:pt x="0" y="0"/>
                    </a:cubicBezTo>
                    <a:lnTo>
                      <a:pt x="3" y="35"/>
                    </a:ln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1" name="Freeform 261">
                <a:extLst>
                  <a:ext uri="{FF2B5EF4-FFF2-40B4-BE49-F238E27FC236}">
                    <a16:creationId xmlns:a16="http://schemas.microsoft.com/office/drawing/2014/main" id="{20FAB96A-F001-4DA2-AEC2-66D20451A2AA}"/>
                  </a:ext>
                </a:extLst>
              </p:cNvPr>
              <p:cNvSpPr>
                <a:spLocks noEditPoints="1"/>
              </p:cNvSpPr>
              <p:nvPr/>
            </p:nvSpPr>
            <p:spPr bwMode="auto">
              <a:xfrm>
                <a:off x="3645" y="2680"/>
                <a:ext cx="103" cy="669"/>
              </a:xfrm>
              <a:custGeom>
                <a:avLst/>
                <a:gdLst>
                  <a:gd name="T0" fmla="*/ 1635 w 41"/>
                  <a:gd name="T1" fmla="*/ 0 h 251"/>
                  <a:gd name="T2" fmla="*/ 1477 w 41"/>
                  <a:gd name="T3" fmla="*/ 5605 h 251"/>
                  <a:gd name="T4" fmla="*/ 1427 w 41"/>
                  <a:gd name="T5" fmla="*/ 6002 h 251"/>
                  <a:gd name="T6" fmla="*/ 525 w 41"/>
                  <a:gd name="T7" fmla="*/ 12213 h 251"/>
                  <a:gd name="T8" fmla="*/ 0 w 41"/>
                  <a:gd name="T9" fmla="*/ 12666 h 251"/>
                  <a:gd name="T10" fmla="*/ 0 w 41"/>
                  <a:gd name="T11" fmla="*/ 12666 h 251"/>
                  <a:gd name="T12" fmla="*/ 681 w 41"/>
                  <a:gd name="T13" fmla="*/ 12269 h 251"/>
                  <a:gd name="T14" fmla="*/ 1585 w 41"/>
                  <a:gd name="T15" fmla="*/ 6061 h 251"/>
                  <a:gd name="T16" fmla="*/ 1635 w 41"/>
                  <a:gd name="T17" fmla="*/ 5605 h 251"/>
                  <a:gd name="T18" fmla="*/ 1635 w 41"/>
                  <a:gd name="T19" fmla="*/ 0 h 251"/>
                  <a:gd name="T20" fmla="*/ 681 w 41"/>
                  <a:gd name="T21" fmla="*/ 12269 h 251"/>
                  <a:gd name="T22" fmla="*/ 681 w 41"/>
                  <a:gd name="T23" fmla="*/ 12269 h 251"/>
                  <a:gd name="T24" fmla="*/ 681 w 41"/>
                  <a:gd name="T25" fmla="*/ 12269 h 251"/>
                  <a:gd name="T26" fmla="*/ 681 w 41"/>
                  <a:gd name="T27" fmla="*/ 12269 h 251"/>
                  <a:gd name="T28" fmla="*/ 681 w 41"/>
                  <a:gd name="T29" fmla="*/ 12303 h 251"/>
                  <a:gd name="T30" fmla="*/ 681 w 41"/>
                  <a:gd name="T31" fmla="*/ 12269 h 251"/>
                  <a:gd name="T32" fmla="*/ 681 w 41"/>
                  <a:gd name="T33" fmla="*/ 12303 h 2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51">
                    <a:moveTo>
                      <a:pt x="41" y="0"/>
                    </a:moveTo>
                    <a:cubicBezTo>
                      <a:pt x="41" y="4"/>
                      <a:pt x="37" y="110"/>
                      <a:pt x="37" y="111"/>
                    </a:cubicBezTo>
                    <a:cubicBezTo>
                      <a:pt x="37" y="111"/>
                      <a:pt x="36" y="119"/>
                      <a:pt x="36" y="119"/>
                    </a:cubicBezTo>
                    <a:cubicBezTo>
                      <a:pt x="26" y="178"/>
                      <a:pt x="14" y="238"/>
                      <a:pt x="13" y="242"/>
                    </a:cubicBezTo>
                    <a:cubicBezTo>
                      <a:pt x="12" y="245"/>
                      <a:pt x="8" y="251"/>
                      <a:pt x="0" y="251"/>
                    </a:cubicBezTo>
                    <a:cubicBezTo>
                      <a:pt x="0" y="251"/>
                      <a:pt x="0" y="251"/>
                      <a:pt x="0" y="251"/>
                    </a:cubicBezTo>
                    <a:cubicBezTo>
                      <a:pt x="10" y="251"/>
                      <a:pt x="15" y="248"/>
                      <a:pt x="17" y="243"/>
                    </a:cubicBezTo>
                    <a:cubicBezTo>
                      <a:pt x="17" y="242"/>
                      <a:pt x="20" y="231"/>
                      <a:pt x="40" y="120"/>
                    </a:cubicBezTo>
                    <a:cubicBezTo>
                      <a:pt x="41" y="111"/>
                      <a:pt x="41" y="111"/>
                      <a:pt x="41" y="111"/>
                    </a:cubicBezTo>
                    <a:cubicBezTo>
                      <a:pt x="41" y="107"/>
                      <a:pt x="41" y="4"/>
                      <a:pt x="41" y="0"/>
                    </a:cubicBezTo>
                    <a:close/>
                    <a:moveTo>
                      <a:pt x="17" y="243"/>
                    </a:moveTo>
                    <a:cubicBezTo>
                      <a:pt x="17" y="243"/>
                      <a:pt x="17" y="243"/>
                      <a:pt x="17" y="243"/>
                    </a:cubicBezTo>
                    <a:cubicBezTo>
                      <a:pt x="17" y="243"/>
                      <a:pt x="17" y="243"/>
                      <a:pt x="17" y="243"/>
                    </a:cubicBezTo>
                    <a:cubicBezTo>
                      <a:pt x="17" y="243"/>
                      <a:pt x="17" y="243"/>
                      <a:pt x="17" y="243"/>
                    </a:cubicBezTo>
                    <a:close/>
                    <a:moveTo>
                      <a:pt x="17" y="244"/>
                    </a:moveTo>
                    <a:cubicBezTo>
                      <a:pt x="17" y="244"/>
                      <a:pt x="17" y="243"/>
                      <a:pt x="17" y="243"/>
                    </a:cubicBezTo>
                    <a:cubicBezTo>
                      <a:pt x="17" y="243"/>
                      <a:pt x="17" y="244"/>
                      <a:pt x="17"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2" name="Freeform 262">
                <a:extLst>
                  <a:ext uri="{FF2B5EF4-FFF2-40B4-BE49-F238E27FC236}">
                    <a16:creationId xmlns:a16="http://schemas.microsoft.com/office/drawing/2014/main" id="{0FDB1B13-17B7-4126-B1A3-88B771BA7005}"/>
                  </a:ext>
                </a:extLst>
              </p:cNvPr>
              <p:cNvSpPr>
                <a:spLocks/>
              </p:cNvSpPr>
              <p:nvPr/>
            </p:nvSpPr>
            <p:spPr bwMode="auto">
              <a:xfrm>
                <a:off x="3585" y="2667"/>
                <a:ext cx="163" cy="682"/>
              </a:xfrm>
              <a:custGeom>
                <a:avLst/>
                <a:gdLst>
                  <a:gd name="T0" fmla="*/ 2490 w 65"/>
                  <a:gd name="T1" fmla="*/ 56 h 256"/>
                  <a:gd name="T2" fmla="*/ 868 w 65"/>
                  <a:gd name="T3" fmla="*/ 205 h 256"/>
                  <a:gd name="T4" fmla="*/ 0 w 65"/>
                  <a:gd name="T5" fmla="*/ 149 h 256"/>
                  <a:gd name="T6" fmla="*/ 1264 w 65"/>
                  <a:gd name="T7" fmla="*/ 397 h 256"/>
                  <a:gd name="T8" fmla="*/ 2101 w 65"/>
                  <a:gd name="T9" fmla="*/ 1420 h 256"/>
                  <a:gd name="T10" fmla="*/ 2101 w 65"/>
                  <a:gd name="T11" fmla="*/ 5600 h 256"/>
                  <a:gd name="T12" fmla="*/ 2051 w 65"/>
                  <a:gd name="T13" fmla="*/ 6090 h 256"/>
                  <a:gd name="T14" fmla="*/ 1264 w 65"/>
                  <a:gd name="T15" fmla="*/ 12441 h 256"/>
                  <a:gd name="T16" fmla="*/ 680 w 65"/>
                  <a:gd name="T17" fmla="*/ 12897 h 256"/>
                  <a:gd name="T18" fmla="*/ 943 w 65"/>
                  <a:gd name="T19" fmla="*/ 12897 h 256"/>
                  <a:gd name="T20" fmla="*/ 1547 w 65"/>
                  <a:gd name="T21" fmla="*/ 12441 h 256"/>
                  <a:gd name="T22" fmla="*/ 2445 w 65"/>
                  <a:gd name="T23" fmla="*/ 6239 h 256"/>
                  <a:gd name="T24" fmla="*/ 2490 w 65"/>
                  <a:gd name="T25" fmla="*/ 5842 h 256"/>
                  <a:gd name="T26" fmla="*/ 2573 w 65"/>
                  <a:gd name="T27" fmla="*/ 248 h 256"/>
                  <a:gd name="T28" fmla="*/ 2490 w 65"/>
                  <a:gd name="T29" fmla="*/ 56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256">
                    <a:moveTo>
                      <a:pt x="63" y="1"/>
                    </a:moveTo>
                    <a:cubicBezTo>
                      <a:pt x="52" y="3"/>
                      <a:pt x="38" y="4"/>
                      <a:pt x="22" y="4"/>
                    </a:cubicBezTo>
                    <a:cubicBezTo>
                      <a:pt x="14" y="4"/>
                      <a:pt x="7" y="4"/>
                      <a:pt x="0" y="3"/>
                    </a:cubicBezTo>
                    <a:cubicBezTo>
                      <a:pt x="9" y="6"/>
                      <a:pt x="24" y="8"/>
                      <a:pt x="32" y="8"/>
                    </a:cubicBezTo>
                    <a:cubicBezTo>
                      <a:pt x="40" y="9"/>
                      <a:pt x="52" y="10"/>
                      <a:pt x="53" y="28"/>
                    </a:cubicBezTo>
                    <a:cubicBezTo>
                      <a:pt x="54" y="42"/>
                      <a:pt x="54" y="89"/>
                      <a:pt x="53" y="111"/>
                    </a:cubicBezTo>
                    <a:cubicBezTo>
                      <a:pt x="52" y="121"/>
                      <a:pt x="52" y="121"/>
                      <a:pt x="52" y="121"/>
                    </a:cubicBezTo>
                    <a:cubicBezTo>
                      <a:pt x="52" y="121"/>
                      <a:pt x="34" y="245"/>
                      <a:pt x="32" y="247"/>
                    </a:cubicBezTo>
                    <a:cubicBezTo>
                      <a:pt x="29" y="252"/>
                      <a:pt x="24" y="255"/>
                      <a:pt x="17" y="256"/>
                    </a:cubicBezTo>
                    <a:cubicBezTo>
                      <a:pt x="24" y="256"/>
                      <a:pt x="24" y="256"/>
                      <a:pt x="24" y="256"/>
                    </a:cubicBezTo>
                    <a:cubicBezTo>
                      <a:pt x="33" y="256"/>
                      <a:pt x="37" y="251"/>
                      <a:pt x="39" y="247"/>
                    </a:cubicBezTo>
                    <a:cubicBezTo>
                      <a:pt x="40" y="246"/>
                      <a:pt x="59" y="146"/>
                      <a:pt x="62" y="124"/>
                    </a:cubicBezTo>
                    <a:cubicBezTo>
                      <a:pt x="63" y="122"/>
                      <a:pt x="63" y="116"/>
                      <a:pt x="63" y="116"/>
                    </a:cubicBezTo>
                    <a:cubicBezTo>
                      <a:pt x="63" y="116"/>
                      <a:pt x="65" y="9"/>
                      <a:pt x="65" y="5"/>
                    </a:cubicBezTo>
                    <a:cubicBezTo>
                      <a:pt x="65" y="2"/>
                      <a:pt x="65" y="0"/>
                      <a:pt x="63"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3" name="Freeform 263">
                <a:extLst>
                  <a:ext uri="{FF2B5EF4-FFF2-40B4-BE49-F238E27FC236}">
                    <a16:creationId xmlns:a16="http://schemas.microsoft.com/office/drawing/2014/main" id="{3DE98969-B451-4C0C-96A0-54A16F3313A0}"/>
                  </a:ext>
                </a:extLst>
              </p:cNvPr>
              <p:cNvSpPr>
                <a:spLocks/>
              </p:cNvSpPr>
              <p:nvPr/>
            </p:nvSpPr>
            <p:spPr bwMode="auto">
              <a:xfrm>
                <a:off x="3585" y="2669"/>
                <a:ext cx="158" cy="48"/>
              </a:xfrm>
              <a:custGeom>
                <a:avLst/>
                <a:gdLst>
                  <a:gd name="T0" fmla="*/ 2490 w 63"/>
                  <a:gd name="T1" fmla="*/ 704 h 18"/>
                  <a:gd name="T2" fmla="*/ 2490 w 63"/>
                  <a:gd name="T3" fmla="*/ 0 h 18"/>
                  <a:gd name="T4" fmla="*/ 868 w 63"/>
                  <a:gd name="T5" fmla="*/ 149 h 18"/>
                  <a:gd name="T6" fmla="*/ 0 w 63"/>
                  <a:gd name="T7" fmla="*/ 93 h 18"/>
                  <a:gd name="T8" fmla="*/ 1264 w 63"/>
                  <a:gd name="T9" fmla="*/ 363 h 18"/>
                  <a:gd name="T10" fmla="*/ 2019 w 63"/>
                  <a:gd name="T11" fmla="*/ 909 h 18"/>
                  <a:gd name="T12" fmla="*/ 2490 w 63"/>
                  <a:gd name="T13" fmla="*/ 704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18">
                    <a:moveTo>
                      <a:pt x="63" y="14"/>
                    </a:moveTo>
                    <a:cubicBezTo>
                      <a:pt x="63" y="0"/>
                      <a:pt x="63" y="0"/>
                      <a:pt x="63" y="0"/>
                    </a:cubicBezTo>
                    <a:cubicBezTo>
                      <a:pt x="52" y="2"/>
                      <a:pt x="38" y="3"/>
                      <a:pt x="22" y="3"/>
                    </a:cubicBezTo>
                    <a:cubicBezTo>
                      <a:pt x="14" y="3"/>
                      <a:pt x="7" y="3"/>
                      <a:pt x="0" y="2"/>
                    </a:cubicBezTo>
                    <a:cubicBezTo>
                      <a:pt x="9" y="5"/>
                      <a:pt x="24" y="7"/>
                      <a:pt x="32" y="7"/>
                    </a:cubicBezTo>
                    <a:cubicBezTo>
                      <a:pt x="38" y="8"/>
                      <a:pt x="47" y="9"/>
                      <a:pt x="51" y="18"/>
                    </a:cubicBezTo>
                    <a:cubicBezTo>
                      <a:pt x="58" y="17"/>
                      <a:pt x="63" y="15"/>
                      <a:pt x="63" y="14"/>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4" name="Freeform 264">
                <a:extLst>
                  <a:ext uri="{FF2B5EF4-FFF2-40B4-BE49-F238E27FC236}">
                    <a16:creationId xmlns:a16="http://schemas.microsoft.com/office/drawing/2014/main" id="{6862AFB5-7B41-4BA0-B47C-2DEF5CF6B81B}"/>
                  </a:ext>
                </a:extLst>
              </p:cNvPr>
              <p:cNvSpPr>
                <a:spLocks/>
              </p:cNvSpPr>
              <p:nvPr/>
            </p:nvSpPr>
            <p:spPr bwMode="auto">
              <a:xfrm>
                <a:off x="3720" y="2875"/>
                <a:ext cx="25" cy="24"/>
              </a:xfrm>
              <a:custGeom>
                <a:avLst/>
                <a:gdLst>
                  <a:gd name="T0" fmla="*/ 395 w 10"/>
                  <a:gd name="T1" fmla="*/ 93 h 9"/>
                  <a:gd name="T2" fmla="*/ 0 w 10"/>
                  <a:gd name="T3" fmla="*/ 0 h 9"/>
                  <a:gd name="T4" fmla="*/ 0 w 10"/>
                  <a:gd name="T5" fmla="*/ 456 h 9"/>
                  <a:gd name="T6" fmla="*/ 395 w 10"/>
                  <a:gd name="T7" fmla="*/ 363 h 9"/>
                  <a:gd name="T8" fmla="*/ 395 w 10"/>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10" y="2"/>
                    </a:moveTo>
                    <a:cubicBezTo>
                      <a:pt x="7" y="1"/>
                      <a:pt x="4" y="0"/>
                      <a:pt x="0" y="0"/>
                    </a:cubicBezTo>
                    <a:cubicBezTo>
                      <a:pt x="0" y="3"/>
                      <a:pt x="0" y="6"/>
                      <a:pt x="0" y="9"/>
                    </a:cubicBezTo>
                    <a:cubicBezTo>
                      <a:pt x="4" y="8"/>
                      <a:pt x="7" y="8"/>
                      <a:pt x="10" y="7"/>
                    </a:cubicBezTo>
                    <a:cubicBezTo>
                      <a:pt x="10" y="5"/>
                      <a:pt x="10" y="3"/>
                      <a:pt x="10" y="2"/>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5" name="Freeform 265">
                <a:extLst>
                  <a:ext uri="{FF2B5EF4-FFF2-40B4-BE49-F238E27FC236}">
                    <a16:creationId xmlns:a16="http://schemas.microsoft.com/office/drawing/2014/main" id="{D6E6EFD1-C8D8-4AC1-BB40-A0B0861D30F1}"/>
                  </a:ext>
                </a:extLst>
              </p:cNvPr>
              <p:cNvSpPr>
                <a:spLocks/>
              </p:cNvSpPr>
              <p:nvPr/>
            </p:nvSpPr>
            <p:spPr bwMode="auto">
              <a:xfrm>
                <a:off x="3628" y="2893"/>
                <a:ext cx="117" cy="456"/>
              </a:xfrm>
              <a:custGeom>
                <a:avLst/>
                <a:gdLst>
                  <a:gd name="T0" fmla="*/ 1772 w 47"/>
                  <a:gd name="T1" fmla="*/ 1571 h 171"/>
                  <a:gd name="T2" fmla="*/ 1802 w 47"/>
                  <a:gd name="T3" fmla="*/ 0 h 171"/>
                  <a:gd name="T4" fmla="*/ 1419 w 47"/>
                  <a:gd name="T5" fmla="*/ 93 h 171"/>
                  <a:gd name="T6" fmla="*/ 1389 w 47"/>
                  <a:gd name="T7" fmla="*/ 1309 h 171"/>
                  <a:gd name="T8" fmla="*/ 1344 w 47"/>
                  <a:gd name="T9" fmla="*/ 1821 h 171"/>
                  <a:gd name="T10" fmla="*/ 570 w 47"/>
                  <a:gd name="T11" fmla="*/ 8192 h 171"/>
                  <a:gd name="T12" fmla="*/ 0 w 47"/>
                  <a:gd name="T13" fmla="*/ 8648 h 171"/>
                  <a:gd name="T14" fmla="*/ 261 w 47"/>
                  <a:gd name="T15" fmla="*/ 8648 h 171"/>
                  <a:gd name="T16" fmla="*/ 849 w 47"/>
                  <a:gd name="T17" fmla="*/ 8192 h 171"/>
                  <a:gd name="T18" fmla="*/ 1730 w 47"/>
                  <a:gd name="T19" fmla="*/ 1971 h 171"/>
                  <a:gd name="T20" fmla="*/ 1772 w 47"/>
                  <a:gd name="T21" fmla="*/ 1571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171">
                    <a:moveTo>
                      <a:pt x="46" y="31"/>
                    </a:moveTo>
                    <a:cubicBezTo>
                      <a:pt x="46" y="31"/>
                      <a:pt x="46" y="17"/>
                      <a:pt x="47" y="0"/>
                    </a:cubicBezTo>
                    <a:cubicBezTo>
                      <a:pt x="44" y="1"/>
                      <a:pt x="41" y="1"/>
                      <a:pt x="37" y="2"/>
                    </a:cubicBezTo>
                    <a:cubicBezTo>
                      <a:pt x="36" y="11"/>
                      <a:pt x="36" y="20"/>
                      <a:pt x="36" y="26"/>
                    </a:cubicBezTo>
                    <a:cubicBezTo>
                      <a:pt x="35" y="36"/>
                      <a:pt x="35" y="36"/>
                      <a:pt x="35" y="36"/>
                    </a:cubicBezTo>
                    <a:cubicBezTo>
                      <a:pt x="35" y="36"/>
                      <a:pt x="17" y="160"/>
                      <a:pt x="15" y="162"/>
                    </a:cubicBezTo>
                    <a:cubicBezTo>
                      <a:pt x="12" y="167"/>
                      <a:pt x="7" y="170"/>
                      <a:pt x="0" y="171"/>
                    </a:cubicBezTo>
                    <a:cubicBezTo>
                      <a:pt x="7" y="171"/>
                      <a:pt x="7" y="171"/>
                      <a:pt x="7" y="171"/>
                    </a:cubicBezTo>
                    <a:cubicBezTo>
                      <a:pt x="16" y="171"/>
                      <a:pt x="20" y="166"/>
                      <a:pt x="22" y="162"/>
                    </a:cubicBezTo>
                    <a:cubicBezTo>
                      <a:pt x="23" y="161"/>
                      <a:pt x="42" y="61"/>
                      <a:pt x="45" y="39"/>
                    </a:cubicBezTo>
                    <a:cubicBezTo>
                      <a:pt x="46" y="37"/>
                      <a:pt x="46" y="31"/>
                      <a:pt x="46" y="31"/>
                    </a:cubicBez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6" name="Freeform 266">
                <a:extLst>
                  <a:ext uri="{FF2B5EF4-FFF2-40B4-BE49-F238E27FC236}">
                    <a16:creationId xmlns:a16="http://schemas.microsoft.com/office/drawing/2014/main" id="{97BA4E50-9099-4681-9B0A-7C0DFDA97220}"/>
                  </a:ext>
                </a:extLst>
              </p:cNvPr>
              <p:cNvSpPr>
                <a:spLocks/>
              </p:cNvSpPr>
              <p:nvPr/>
            </p:nvSpPr>
            <p:spPr bwMode="auto">
              <a:xfrm>
                <a:off x="3665" y="2741"/>
                <a:ext cx="55" cy="584"/>
              </a:xfrm>
              <a:custGeom>
                <a:avLst/>
                <a:gdLst>
                  <a:gd name="T0" fmla="*/ 675 w 22"/>
                  <a:gd name="T1" fmla="*/ 4757 h 219"/>
                  <a:gd name="T2" fmla="*/ 833 w 22"/>
                  <a:gd name="T3" fmla="*/ 0 h 219"/>
                  <a:gd name="T4" fmla="*/ 833 w 22"/>
                  <a:gd name="T5" fmla="*/ 4189 h 219"/>
                  <a:gd name="T6" fmla="*/ 783 w 22"/>
                  <a:gd name="T7" fmla="*/ 4701 h 219"/>
                  <a:gd name="T8" fmla="*/ 0 w 22"/>
                  <a:gd name="T9" fmla="*/ 11072 h 219"/>
                  <a:gd name="T10" fmla="*/ 675 w 22"/>
                  <a:gd name="T11" fmla="*/ 4757 h 2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19">
                    <a:moveTo>
                      <a:pt x="17" y="94"/>
                    </a:moveTo>
                    <a:cubicBezTo>
                      <a:pt x="19" y="79"/>
                      <a:pt x="20" y="17"/>
                      <a:pt x="21" y="0"/>
                    </a:cubicBezTo>
                    <a:cubicBezTo>
                      <a:pt x="22" y="14"/>
                      <a:pt x="22" y="61"/>
                      <a:pt x="21" y="83"/>
                    </a:cubicBezTo>
                    <a:cubicBezTo>
                      <a:pt x="20" y="93"/>
                      <a:pt x="20" y="93"/>
                      <a:pt x="20" y="93"/>
                    </a:cubicBezTo>
                    <a:cubicBezTo>
                      <a:pt x="20" y="93"/>
                      <a:pt x="2" y="217"/>
                      <a:pt x="0" y="219"/>
                    </a:cubicBezTo>
                    <a:cubicBezTo>
                      <a:pt x="0" y="219"/>
                      <a:pt x="15" y="109"/>
                      <a:pt x="17" y="94"/>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7" name="Freeform 267">
                <a:extLst>
                  <a:ext uri="{FF2B5EF4-FFF2-40B4-BE49-F238E27FC236}">
                    <a16:creationId xmlns:a16="http://schemas.microsoft.com/office/drawing/2014/main" id="{CB5D6D8A-33E4-4433-AC64-813128B951CB}"/>
                  </a:ext>
                </a:extLst>
              </p:cNvPr>
              <p:cNvSpPr>
                <a:spLocks/>
              </p:cNvSpPr>
              <p:nvPr/>
            </p:nvSpPr>
            <p:spPr bwMode="auto">
              <a:xfrm>
                <a:off x="3713" y="2872"/>
                <a:ext cx="7" cy="27"/>
              </a:xfrm>
              <a:custGeom>
                <a:avLst/>
                <a:gdLst>
                  <a:gd name="T0" fmla="*/ 0 w 3"/>
                  <a:gd name="T1" fmla="*/ 532 h 10"/>
                  <a:gd name="T2" fmla="*/ 86 w 3"/>
                  <a:gd name="T3" fmla="*/ 532 h 10"/>
                  <a:gd name="T4" fmla="*/ 86 w 3"/>
                  <a:gd name="T5" fmla="*/ 59 h 10"/>
                  <a:gd name="T6" fmla="*/ 0 w 3"/>
                  <a:gd name="T7" fmla="*/ 0 h 10"/>
                  <a:gd name="T8" fmla="*/ 0 w 3"/>
                  <a:gd name="T9" fmla="*/ 532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0">
                    <a:moveTo>
                      <a:pt x="0" y="10"/>
                    </a:moveTo>
                    <a:cubicBezTo>
                      <a:pt x="1" y="10"/>
                      <a:pt x="2" y="10"/>
                      <a:pt x="3" y="10"/>
                    </a:cubicBezTo>
                    <a:cubicBezTo>
                      <a:pt x="3" y="7"/>
                      <a:pt x="3" y="4"/>
                      <a:pt x="3" y="1"/>
                    </a:cubicBezTo>
                    <a:cubicBezTo>
                      <a:pt x="2" y="0"/>
                      <a:pt x="1" y="0"/>
                      <a:pt x="0" y="0"/>
                    </a:cubicBezTo>
                    <a:cubicBezTo>
                      <a:pt x="0" y="4"/>
                      <a:pt x="0" y="7"/>
                      <a:pt x="0" y="10"/>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8" name="Freeform 268">
                <a:extLst>
                  <a:ext uri="{FF2B5EF4-FFF2-40B4-BE49-F238E27FC236}">
                    <a16:creationId xmlns:a16="http://schemas.microsoft.com/office/drawing/2014/main" id="{F76EFF0E-3E04-4481-A57C-8B2F4B4EED70}"/>
                  </a:ext>
                </a:extLst>
              </p:cNvPr>
              <p:cNvSpPr>
                <a:spLocks/>
              </p:cNvSpPr>
              <p:nvPr/>
            </p:nvSpPr>
            <p:spPr bwMode="auto">
              <a:xfrm>
                <a:off x="3665" y="2899"/>
                <a:ext cx="55" cy="426"/>
              </a:xfrm>
              <a:custGeom>
                <a:avLst/>
                <a:gdLst>
                  <a:gd name="T0" fmla="*/ 833 w 22"/>
                  <a:gd name="T1" fmla="*/ 1206 h 160"/>
                  <a:gd name="T2" fmla="*/ 863 w 22"/>
                  <a:gd name="T3" fmla="*/ 0 h 160"/>
                  <a:gd name="T4" fmla="*/ 750 w 22"/>
                  <a:gd name="T5" fmla="*/ 0 h 160"/>
                  <a:gd name="T6" fmla="*/ 675 w 22"/>
                  <a:gd name="T7" fmla="*/ 1757 h 160"/>
                  <a:gd name="T8" fmla="*/ 0 w 22"/>
                  <a:gd name="T9" fmla="*/ 8038 h 160"/>
                  <a:gd name="T10" fmla="*/ 783 w 22"/>
                  <a:gd name="T11" fmla="*/ 1715 h 160"/>
                  <a:gd name="T12" fmla="*/ 833 w 22"/>
                  <a:gd name="T13" fmla="*/ 1206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60">
                    <a:moveTo>
                      <a:pt x="21" y="24"/>
                    </a:moveTo>
                    <a:cubicBezTo>
                      <a:pt x="21" y="18"/>
                      <a:pt x="21" y="9"/>
                      <a:pt x="22" y="0"/>
                    </a:cubicBezTo>
                    <a:cubicBezTo>
                      <a:pt x="21" y="0"/>
                      <a:pt x="20" y="0"/>
                      <a:pt x="19" y="0"/>
                    </a:cubicBezTo>
                    <a:cubicBezTo>
                      <a:pt x="18" y="16"/>
                      <a:pt x="18" y="29"/>
                      <a:pt x="17" y="35"/>
                    </a:cubicBezTo>
                    <a:cubicBezTo>
                      <a:pt x="15" y="50"/>
                      <a:pt x="0" y="160"/>
                      <a:pt x="0" y="160"/>
                    </a:cubicBezTo>
                    <a:cubicBezTo>
                      <a:pt x="2" y="158"/>
                      <a:pt x="20" y="34"/>
                      <a:pt x="20" y="34"/>
                    </a:cubicBezTo>
                    <a:lnTo>
                      <a:pt x="21" y="24"/>
                    </a:ln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9" name="Freeform 269">
                <a:extLst>
                  <a:ext uri="{FF2B5EF4-FFF2-40B4-BE49-F238E27FC236}">
                    <a16:creationId xmlns:a16="http://schemas.microsoft.com/office/drawing/2014/main" id="{A1F73B79-69DC-4BDB-BF0F-CFEDF453ED66}"/>
                  </a:ext>
                </a:extLst>
              </p:cNvPr>
              <p:cNvSpPr>
                <a:spLocks/>
              </p:cNvSpPr>
              <p:nvPr/>
            </p:nvSpPr>
            <p:spPr bwMode="auto">
              <a:xfrm>
                <a:off x="3680"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5" y="19"/>
                      <a:pt x="42" y="14"/>
                      <a:pt x="42" y="9"/>
                    </a:cubicBezTo>
                    <a:cubicBezTo>
                      <a:pt x="42" y="0"/>
                      <a:pt x="42" y="0"/>
                      <a:pt x="42" y="0"/>
                    </a:cubicBezTo>
                    <a:cubicBezTo>
                      <a:pt x="42" y="6"/>
                      <a:pt x="25" y="10"/>
                      <a:pt x="0" y="12"/>
                    </a:cubicBezTo>
                    <a:cubicBezTo>
                      <a:pt x="1" y="15"/>
                      <a:pt x="1" y="18"/>
                      <a:pt x="0" y="20"/>
                    </a:cubicBezTo>
                    <a:close/>
                  </a:path>
                </a:pathLst>
              </a:custGeom>
              <a:solidFill>
                <a:srgbClr val="2F8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50" name="Freeform 270">
                <a:extLst>
                  <a:ext uri="{FF2B5EF4-FFF2-40B4-BE49-F238E27FC236}">
                    <a16:creationId xmlns:a16="http://schemas.microsoft.com/office/drawing/2014/main" id="{E81CEE82-894A-45D5-8F8A-A32F243904C5}"/>
                  </a:ext>
                </a:extLst>
              </p:cNvPr>
              <p:cNvSpPr>
                <a:spLocks/>
              </p:cNvSpPr>
              <p:nvPr/>
            </p:nvSpPr>
            <p:spPr bwMode="auto">
              <a:xfrm>
                <a:off x="3518" y="2629"/>
                <a:ext cx="57" cy="32"/>
              </a:xfrm>
              <a:custGeom>
                <a:avLst/>
                <a:gdLst>
                  <a:gd name="T0" fmla="*/ 0 w 23"/>
                  <a:gd name="T1" fmla="*/ 397 h 12"/>
                  <a:gd name="T2" fmla="*/ 865 w 23"/>
                  <a:gd name="T3" fmla="*/ 605 h 12"/>
                  <a:gd name="T4" fmla="*/ 865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A8CB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51" name="Freeform 271">
                <a:extLst>
                  <a:ext uri="{FF2B5EF4-FFF2-40B4-BE49-F238E27FC236}">
                    <a16:creationId xmlns:a16="http://schemas.microsoft.com/office/drawing/2014/main" id="{6122FA69-8B57-4C4B-AD3D-F4E4711DD266}"/>
                  </a:ext>
                </a:extLst>
              </p:cNvPr>
              <p:cNvSpPr>
                <a:spLocks/>
              </p:cNvSpPr>
              <p:nvPr/>
            </p:nvSpPr>
            <p:spPr bwMode="auto">
              <a:xfrm>
                <a:off x="3553"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52" name="Freeform 272">
                <a:extLst>
                  <a:ext uri="{FF2B5EF4-FFF2-40B4-BE49-F238E27FC236}">
                    <a16:creationId xmlns:a16="http://schemas.microsoft.com/office/drawing/2014/main" id="{C72EE724-281C-4F43-8E0C-42F92FFE6733}"/>
                  </a:ext>
                </a:extLst>
              </p:cNvPr>
              <p:cNvSpPr>
                <a:spLocks/>
              </p:cNvSpPr>
              <p:nvPr/>
            </p:nvSpPr>
            <p:spPr bwMode="auto">
              <a:xfrm>
                <a:off x="3758" y="2621"/>
                <a:ext cx="20" cy="32"/>
              </a:xfrm>
              <a:custGeom>
                <a:avLst/>
                <a:gdLst>
                  <a:gd name="T0" fmla="*/ 313 w 8"/>
                  <a:gd name="T1" fmla="*/ 0 h 12"/>
                  <a:gd name="T2" fmla="*/ 0 w 8"/>
                  <a:gd name="T3" fmla="*/ 205 h 12"/>
                  <a:gd name="T4" fmla="*/ 0 w 8"/>
                  <a:gd name="T5" fmla="*/ 605 h 12"/>
                  <a:gd name="T6" fmla="*/ 313 w 8"/>
                  <a:gd name="T7" fmla="*/ 456 h 12"/>
                  <a:gd name="T8" fmla="*/ 313 w 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2">
                    <a:moveTo>
                      <a:pt x="8" y="0"/>
                    </a:moveTo>
                    <a:cubicBezTo>
                      <a:pt x="6" y="2"/>
                      <a:pt x="3" y="3"/>
                      <a:pt x="0" y="4"/>
                    </a:cubicBezTo>
                    <a:cubicBezTo>
                      <a:pt x="0" y="12"/>
                      <a:pt x="0" y="12"/>
                      <a:pt x="0" y="12"/>
                    </a:cubicBezTo>
                    <a:cubicBezTo>
                      <a:pt x="3" y="11"/>
                      <a:pt x="6" y="10"/>
                      <a:pt x="8" y="9"/>
                    </a:cubicBezTo>
                    <a:lnTo>
                      <a:pt x="8"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53" name="Freeform 273">
                <a:extLst>
                  <a:ext uri="{FF2B5EF4-FFF2-40B4-BE49-F238E27FC236}">
                    <a16:creationId xmlns:a16="http://schemas.microsoft.com/office/drawing/2014/main" id="{D7CF3731-13D7-45F2-95D2-D645BEEA17D4}"/>
                  </a:ext>
                </a:extLst>
              </p:cNvPr>
              <p:cNvSpPr>
                <a:spLocks/>
              </p:cNvSpPr>
              <p:nvPr/>
            </p:nvSpPr>
            <p:spPr bwMode="auto">
              <a:xfrm>
                <a:off x="3538" y="2877"/>
                <a:ext cx="10" cy="19"/>
              </a:xfrm>
              <a:custGeom>
                <a:avLst/>
                <a:gdLst>
                  <a:gd name="T0" fmla="*/ 158 w 4"/>
                  <a:gd name="T1" fmla="*/ 383 h 7"/>
                  <a:gd name="T2" fmla="*/ 158 w 4"/>
                  <a:gd name="T3" fmla="*/ 0 h 7"/>
                  <a:gd name="T4" fmla="*/ 0 w 4"/>
                  <a:gd name="T5" fmla="*/ 60 h 7"/>
                  <a:gd name="T6" fmla="*/ 0 w 4"/>
                  <a:gd name="T7" fmla="*/ 318 h 7"/>
                  <a:gd name="T8" fmla="*/ 158 w 4"/>
                  <a:gd name="T9" fmla="*/ 38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
                    <a:moveTo>
                      <a:pt x="4" y="7"/>
                    </a:moveTo>
                    <a:cubicBezTo>
                      <a:pt x="4" y="0"/>
                      <a:pt x="4" y="0"/>
                      <a:pt x="4" y="0"/>
                    </a:cubicBezTo>
                    <a:cubicBezTo>
                      <a:pt x="2" y="0"/>
                      <a:pt x="1" y="0"/>
                      <a:pt x="0" y="1"/>
                    </a:cubicBezTo>
                    <a:cubicBezTo>
                      <a:pt x="0" y="6"/>
                      <a:pt x="0" y="6"/>
                      <a:pt x="0" y="6"/>
                    </a:cubicBezTo>
                    <a:cubicBezTo>
                      <a:pt x="1" y="6"/>
                      <a:pt x="2" y="6"/>
                      <a:pt x="4" y="7"/>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54" name="Freeform 274">
                <a:extLst>
                  <a:ext uri="{FF2B5EF4-FFF2-40B4-BE49-F238E27FC236}">
                    <a16:creationId xmlns:a16="http://schemas.microsoft.com/office/drawing/2014/main" id="{7D7FC6CB-18BC-4331-B643-FB0AFBFE0CA7}"/>
                  </a:ext>
                </a:extLst>
              </p:cNvPr>
              <p:cNvSpPr>
                <a:spLocks/>
              </p:cNvSpPr>
              <p:nvPr/>
            </p:nvSpPr>
            <p:spPr bwMode="auto">
              <a:xfrm>
                <a:off x="3535" y="2891"/>
                <a:ext cx="213" cy="13"/>
              </a:xfrm>
              <a:custGeom>
                <a:avLst/>
                <a:gdLst>
                  <a:gd name="T0" fmla="*/ 3353 w 85"/>
                  <a:gd name="T1" fmla="*/ 0 h 5"/>
                  <a:gd name="T2" fmla="*/ 1651 w 85"/>
                  <a:gd name="T3" fmla="*/ 229 h 5"/>
                  <a:gd name="T4" fmla="*/ 0 w 85"/>
                  <a:gd name="T5" fmla="*/ 0 h 5"/>
                  <a:gd name="T6" fmla="*/ 0 60000 65536"/>
                  <a:gd name="T7" fmla="*/ 0 60000 65536"/>
                  <a:gd name="T8" fmla="*/ 0 60000 65536"/>
                </a:gdLst>
                <a:ahLst/>
                <a:cxnLst>
                  <a:cxn ang="T6">
                    <a:pos x="T0" y="T1"/>
                  </a:cxn>
                  <a:cxn ang="T7">
                    <a:pos x="T2" y="T3"/>
                  </a:cxn>
                  <a:cxn ang="T8">
                    <a:pos x="T4" y="T5"/>
                  </a:cxn>
                </a:cxnLst>
                <a:rect l="0" t="0" r="r" b="b"/>
                <a:pathLst>
                  <a:path w="85" h="5">
                    <a:moveTo>
                      <a:pt x="85" y="0"/>
                    </a:moveTo>
                    <a:cubicBezTo>
                      <a:pt x="80" y="3"/>
                      <a:pt x="63" y="5"/>
                      <a:pt x="42" y="5"/>
                    </a:cubicBezTo>
                    <a:cubicBezTo>
                      <a:pt x="22" y="5"/>
                      <a:pt x="5" y="3"/>
                      <a:pt x="0" y="0"/>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55" name="Freeform 275">
                <a:extLst>
                  <a:ext uri="{FF2B5EF4-FFF2-40B4-BE49-F238E27FC236}">
                    <a16:creationId xmlns:a16="http://schemas.microsoft.com/office/drawing/2014/main" id="{0C6ADC07-3761-449F-8BCC-339817058C9B}"/>
                  </a:ext>
                </a:extLst>
              </p:cNvPr>
              <p:cNvSpPr>
                <a:spLocks/>
              </p:cNvSpPr>
              <p:nvPr/>
            </p:nvSpPr>
            <p:spPr bwMode="auto">
              <a:xfrm>
                <a:off x="3565" y="2867"/>
                <a:ext cx="140" cy="5"/>
              </a:xfrm>
              <a:custGeom>
                <a:avLst/>
                <a:gdLst>
                  <a:gd name="T0" fmla="*/ 0 w 56"/>
                  <a:gd name="T1" fmla="*/ 83 h 2"/>
                  <a:gd name="T2" fmla="*/ 0 w 56"/>
                  <a:gd name="T3" fmla="*/ 83 h 2"/>
                  <a:gd name="T4" fmla="*/ 1175 w 56"/>
                  <a:gd name="T5" fmla="*/ 50 h 2"/>
                  <a:gd name="T6" fmla="*/ 2188 w 56"/>
                  <a:gd name="T7" fmla="*/ 83 h 2"/>
                  <a:gd name="T8" fmla="*/ 2188 w 56"/>
                  <a:gd name="T9" fmla="*/ 83 h 2"/>
                  <a:gd name="T10" fmla="*/ 1175 w 56"/>
                  <a:gd name="T11" fmla="*/ 0 h 2"/>
                  <a:gd name="T12" fmla="*/ 0 w 56"/>
                  <a:gd name="T13" fmla="*/ 8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2">
                    <a:moveTo>
                      <a:pt x="0" y="2"/>
                    </a:moveTo>
                    <a:cubicBezTo>
                      <a:pt x="0" y="2"/>
                      <a:pt x="0" y="2"/>
                      <a:pt x="0" y="2"/>
                    </a:cubicBezTo>
                    <a:cubicBezTo>
                      <a:pt x="8" y="1"/>
                      <a:pt x="19" y="1"/>
                      <a:pt x="30" y="1"/>
                    </a:cubicBezTo>
                    <a:cubicBezTo>
                      <a:pt x="39" y="1"/>
                      <a:pt x="48" y="1"/>
                      <a:pt x="56" y="2"/>
                    </a:cubicBezTo>
                    <a:cubicBezTo>
                      <a:pt x="56" y="2"/>
                      <a:pt x="56" y="2"/>
                      <a:pt x="56" y="2"/>
                    </a:cubicBezTo>
                    <a:cubicBezTo>
                      <a:pt x="48" y="1"/>
                      <a:pt x="39" y="0"/>
                      <a:pt x="30" y="0"/>
                    </a:cubicBezTo>
                    <a:cubicBezTo>
                      <a:pt x="19" y="0"/>
                      <a:pt x="8" y="1"/>
                      <a:pt x="0" y="2"/>
                    </a:cubicBez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56" name="Oval 276">
                <a:extLst>
                  <a:ext uri="{FF2B5EF4-FFF2-40B4-BE49-F238E27FC236}">
                    <a16:creationId xmlns:a16="http://schemas.microsoft.com/office/drawing/2014/main" id="{37AB85D9-5448-4679-B6C6-6D38FE186BFF}"/>
                  </a:ext>
                </a:extLst>
              </p:cNvPr>
              <p:cNvSpPr>
                <a:spLocks noChangeArrowheads="1"/>
              </p:cNvSpPr>
              <p:nvPr/>
            </p:nvSpPr>
            <p:spPr bwMode="auto">
              <a:xfrm>
                <a:off x="3565" y="2893"/>
                <a:ext cx="15"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857" name="Oval 277">
                <a:extLst>
                  <a:ext uri="{FF2B5EF4-FFF2-40B4-BE49-F238E27FC236}">
                    <a16:creationId xmlns:a16="http://schemas.microsoft.com/office/drawing/2014/main" id="{8D8D03A0-3376-4FEC-B331-177F582E651B}"/>
                  </a:ext>
                </a:extLst>
              </p:cNvPr>
              <p:cNvSpPr>
                <a:spLocks noChangeArrowheads="1"/>
              </p:cNvSpPr>
              <p:nvPr/>
            </p:nvSpPr>
            <p:spPr bwMode="auto">
              <a:xfrm>
                <a:off x="3613" y="2896"/>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858" name="Oval 278">
                <a:extLst>
                  <a:ext uri="{FF2B5EF4-FFF2-40B4-BE49-F238E27FC236}">
                    <a16:creationId xmlns:a16="http://schemas.microsoft.com/office/drawing/2014/main" id="{8F949425-6919-4659-B7EC-D514964A75B1}"/>
                  </a:ext>
                </a:extLst>
              </p:cNvPr>
              <p:cNvSpPr>
                <a:spLocks noChangeArrowheads="1"/>
              </p:cNvSpPr>
              <p:nvPr/>
            </p:nvSpPr>
            <p:spPr bwMode="auto">
              <a:xfrm>
                <a:off x="3585" y="2888"/>
                <a:ext cx="23" cy="2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859" name="Oval 279">
                <a:extLst>
                  <a:ext uri="{FF2B5EF4-FFF2-40B4-BE49-F238E27FC236}">
                    <a16:creationId xmlns:a16="http://schemas.microsoft.com/office/drawing/2014/main" id="{539A6EB3-FBC4-4B7E-A31B-61970574DAE7}"/>
                  </a:ext>
                </a:extLst>
              </p:cNvPr>
              <p:cNvSpPr>
                <a:spLocks noChangeArrowheads="1"/>
              </p:cNvSpPr>
              <p:nvPr/>
            </p:nvSpPr>
            <p:spPr bwMode="auto">
              <a:xfrm>
                <a:off x="3495" y="257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860" name="Freeform 280">
                <a:extLst>
                  <a:ext uri="{FF2B5EF4-FFF2-40B4-BE49-F238E27FC236}">
                    <a16:creationId xmlns:a16="http://schemas.microsoft.com/office/drawing/2014/main" id="{D105CC98-1830-4976-BAE3-C7BF1B680F12}"/>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1" name="Oval 281">
                <a:extLst>
                  <a:ext uri="{FF2B5EF4-FFF2-40B4-BE49-F238E27FC236}">
                    <a16:creationId xmlns:a16="http://schemas.microsoft.com/office/drawing/2014/main" id="{E4446188-7083-444E-83F7-0548ABDF2AB9}"/>
                  </a:ext>
                </a:extLst>
              </p:cNvPr>
              <p:cNvSpPr>
                <a:spLocks noChangeArrowheads="1"/>
              </p:cNvSpPr>
              <p:nvPr/>
            </p:nvSpPr>
            <p:spPr bwMode="auto">
              <a:xfrm>
                <a:off x="3530" y="2595"/>
                <a:ext cx="223" cy="3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862" name="Freeform 282">
                <a:extLst>
                  <a:ext uri="{FF2B5EF4-FFF2-40B4-BE49-F238E27FC236}">
                    <a16:creationId xmlns:a16="http://schemas.microsoft.com/office/drawing/2014/main" id="{75F13A02-DB3D-4467-B84D-588C671C8809}"/>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9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8"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3" name="Freeform 283">
                <a:extLst>
                  <a:ext uri="{FF2B5EF4-FFF2-40B4-BE49-F238E27FC236}">
                    <a16:creationId xmlns:a16="http://schemas.microsoft.com/office/drawing/2014/main" id="{BC9E5605-291B-4FDC-8008-16720E318DDF}"/>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4" name="Freeform 284">
                <a:extLst>
                  <a:ext uri="{FF2B5EF4-FFF2-40B4-BE49-F238E27FC236}">
                    <a16:creationId xmlns:a16="http://schemas.microsoft.com/office/drawing/2014/main" id="{9E444858-D783-47CD-87B2-F4EE088242D9}"/>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5" name="Freeform 285">
                <a:extLst>
                  <a:ext uri="{FF2B5EF4-FFF2-40B4-BE49-F238E27FC236}">
                    <a16:creationId xmlns:a16="http://schemas.microsoft.com/office/drawing/2014/main" id="{5C94BCC5-E79D-4AAD-A570-551DE9295487}"/>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6" name="Freeform 286">
                <a:extLst>
                  <a:ext uri="{FF2B5EF4-FFF2-40B4-BE49-F238E27FC236}">
                    <a16:creationId xmlns:a16="http://schemas.microsoft.com/office/drawing/2014/main" id="{ED2A5E42-4400-437A-87CA-CB42F51A7C6D}"/>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7" name="Freeform 287">
                <a:extLst>
                  <a:ext uri="{FF2B5EF4-FFF2-40B4-BE49-F238E27FC236}">
                    <a16:creationId xmlns:a16="http://schemas.microsoft.com/office/drawing/2014/main" id="{CF03B18A-1621-4DFD-A741-90AE662DB1E9}"/>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8" name="Freeform 288">
                <a:extLst>
                  <a:ext uri="{FF2B5EF4-FFF2-40B4-BE49-F238E27FC236}">
                    <a16:creationId xmlns:a16="http://schemas.microsoft.com/office/drawing/2014/main" id="{E6947965-B0EE-4612-9D92-BAB4BF5181AA}"/>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FFFFFF"/>
              </a:solidFill>
              <a:ln w="3175"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9" name="Oval 289">
                <a:extLst>
                  <a:ext uri="{FF2B5EF4-FFF2-40B4-BE49-F238E27FC236}">
                    <a16:creationId xmlns:a16="http://schemas.microsoft.com/office/drawing/2014/main" id="{EE3D54B0-6A56-4774-9CC9-1F2F6E7CF64C}"/>
                  </a:ext>
                </a:extLst>
              </p:cNvPr>
              <p:cNvSpPr>
                <a:spLocks noChangeArrowheads="1"/>
              </p:cNvSpPr>
              <p:nvPr/>
            </p:nvSpPr>
            <p:spPr bwMode="auto">
              <a:xfrm>
                <a:off x="3495" y="2549"/>
                <a:ext cx="290" cy="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870" name="Freeform 290">
                <a:extLst>
                  <a:ext uri="{FF2B5EF4-FFF2-40B4-BE49-F238E27FC236}">
                    <a16:creationId xmlns:a16="http://schemas.microsoft.com/office/drawing/2014/main" id="{74FFDA7E-C9C3-4B11-80ED-3AC7BB64FB9C}"/>
                  </a:ext>
                </a:extLst>
              </p:cNvPr>
              <p:cNvSpPr>
                <a:spLocks/>
              </p:cNvSpPr>
              <p:nvPr/>
            </p:nvSpPr>
            <p:spPr bwMode="auto">
              <a:xfrm>
                <a:off x="3543" y="2565"/>
                <a:ext cx="200" cy="48"/>
              </a:xfrm>
              <a:custGeom>
                <a:avLst/>
                <a:gdLst>
                  <a:gd name="T0" fmla="*/ 1563 w 80"/>
                  <a:gd name="T1" fmla="*/ 0 h 18"/>
                  <a:gd name="T2" fmla="*/ 0 w 80"/>
                  <a:gd name="T3" fmla="*/ 307 h 18"/>
                  <a:gd name="T4" fmla="*/ 0 w 80"/>
                  <a:gd name="T5" fmla="*/ 760 h 18"/>
                  <a:gd name="T6" fmla="*/ 1533 w 80"/>
                  <a:gd name="T7" fmla="*/ 909 h 18"/>
                  <a:gd name="T8" fmla="*/ 3125 w 80"/>
                  <a:gd name="T9" fmla="*/ 760 h 18"/>
                  <a:gd name="T10" fmla="*/ 3125 w 80"/>
                  <a:gd name="T11" fmla="*/ 307 h 18"/>
                  <a:gd name="T12" fmla="*/ 1563 w 8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18">
                    <a:moveTo>
                      <a:pt x="40" y="0"/>
                    </a:moveTo>
                    <a:cubicBezTo>
                      <a:pt x="18" y="0"/>
                      <a:pt x="0" y="3"/>
                      <a:pt x="0" y="6"/>
                    </a:cubicBezTo>
                    <a:cubicBezTo>
                      <a:pt x="0" y="15"/>
                      <a:pt x="0" y="15"/>
                      <a:pt x="0" y="15"/>
                    </a:cubicBezTo>
                    <a:cubicBezTo>
                      <a:pt x="11" y="17"/>
                      <a:pt x="24" y="18"/>
                      <a:pt x="39" y="18"/>
                    </a:cubicBezTo>
                    <a:cubicBezTo>
                      <a:pt x="55" y="18"/>
                      <a:pt x="69" y="17"/>
                      <a:pt x="80" y="15"/>
                    </a:cubicBezTo>
                    <a:cubicBezTo>
                      <a:pt x="80" y="6"/>
                      <a:pt x="80" y="6"/>
                      <a:pt x="80" y="6"/>
                    </a:cubicBezTo>
                    <a:cubicBezTo>
                      <a:pt x="80" y="3"/>
                      <a:pt x="62" y="0"/>
                      <a:pt x="40" y="0"/>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1" name="Freeform 291">
                <a:extLst>
                  <a:ext uri="{FF2B5EF4-FFF2-40B4-BE49-F238E27FC236}">
                    <a16:creationId xmlns:a16="http://schemas.microsoft.com/office/drawing/2014/main" id="{A93EF432-D0F5-4A54-87B8-576B7EA9DEC2}"/>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2" name="Freeform 292">
                <a:extLst>
                  <a:ext uri="{FF2B5EF4-FFF2-40B4-BE49-F238E27FC236}">
                    <a16:creationId xmlns:a16="http://schemas.microsoft.com/office/drawing/2014/main" id="{69523870-69EA-411D-8D5F-E38D4EEE339F}"/>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3" name="Freeform 293">
                <a:extLst>
                  <a:ext uri="{FF2B5EF4-FFF2-40B4-BE49-F238E27FC236}">
                    <a16:creationId xmlns:a16="http://schemas.microsoft.com/office/drawing/2014/main" id="{2288E56F-4677-4B98-84D1-DF2A0E2F17E9}"/>
                  </a:ext>
                </a:extLst>
              </p:cNvPr>
              <p:cNvSpPr>
                <a:spLocks/>
              </p:cNvSpPr>
              <p:nvPr/>
            </p:nvSpPr>
            <p:spPr bwMode="auto">
              <a:xfrm>
                <a:off x="3515" y="2597"/>
                <a:ext cx="58" cy="35"/>
              </a:xfrm>
              <a:custGeom>
                <a:avLst/>
                <a:gdLst>
                  <a:gd name="T0" fmla="*/ 0 w 23"/>
                  <a:gd name="T1" fmla="*/ 471 h 13"/>
                  <a:gd name="T2" fmla="*/ 928 w 23"/>
                  <a:gd name="T3" fmla="*/ 681 h 13"/>
                  <a:gd name="T4" fmla="*/ 928 w 23"/>
                  <a:gd name="T5" fmla="*/ 253 h 13"/>
                  <a:gd name="T6" fmla="*/ 0 w 23"/>
                  <a:gd name="T7" fmla="*/ 0 h 13"/>
                  <a:gd name="T8" fmla="*/ 0 w 23"/>
                  <a:gd name="T9" fmla="*/ 47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3">
                    <a:moveTo>
                      <a:pt x="0" y="9"/>
                    </a:moveTo>
                    <a:cubicBezTo>
                      <a:pt x="6" y="11"/>
                      <a:pt x="14" y="12"/>
                      <a:pt x="23" y="13"/>
                    </a:cubicBezTo>
                    <a:cubicBezTo>
                      <a:pt x="23" y="5"/>
                      <a:pt x="23" y="5"/>
                      <a:pt x="23" y="5"/>
                    </a:cubicBezTo>
                    <a:cubicBezTo>
                      <a:pt x="14" y="4"/>
                      <a:pt x="6" y="2"/>
                      <a:pt x="0" y="0"/>
                    </a:cubicBezTo>
                    <a:lnTo>
                      <a:pt x="0" y="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4" name="Freeform 294">
                <a:extLst>
                  <a:ext uri="{FF2B5EF4-FFF2-40B4-BE49-F238E27FC236}">
                    <a16:creationId xmlns:a16="http://schemas.microsoft.com/office/drawing/2014/main" id="{C1D7F05B-FD8B-4FC0-ADB6-00B84F763089}"/>
                  </a:ext>
                </a:extLst>
              </p:cNvPr>
              <p:cNvSpPr>
                <a:spLocks/>
              </p:cNvSpPr>
              <p:nvPr/>
            </p:nvSpPr>
            <p:spPr bwMode="auto">
              <a:xfrm>
                <a:off x="3550" y="2608"/>
                <a:ext cx="15" cy="24"/>
              </a:xfrm>
              <a:custGeom>
                <a:avLst/>
                <a:gdLst>
                  <a:gd name="T0" fmla="*/ 0 w 6"/>
                  <a:gd name="T1" fmla="*/ 397 h 9"/>
                  <a:gd name="T2" fmla="*/ 238 w 6"/>
                  <a:gd name="T3" fmla="*/ 456 h 9"/>
                  <a:gd name="T4" fmla="*/ 238 w 6"/>
                  <a:gd name="T5" fmla="*/ 0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8"/>
                      <a:pt x="4" y="9"/>
                      <a:pt x="6" y="9"/>
                    </a:cubicBezTo>
                    <a:cubicBezTo>
                      <a:pt x="6" y="0"/>
                      <a:pt x="6" y="0"/>
                      <a:pt x="6" y="0"/>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5" name="Freeform 295">
                <a:extLst>
                  <a:ext uri="{FF2B5EF4-FFF2-40B4-BE49-F238E27FC236}">
                    <a16:creationId xmlns:a16="http://schemas.microsoft.com/office/drawing/2014/main" id="{EC725C08-86D3-4FFB-8655-07E2DB8BD438}"/>
                  </a:ext>
                </a:extLst>
              </p:cNvPr>
              <p:cNvSpPr>
                <a:spLocks/>
              </p:cNvSpPr>
              <p:nvPr/>
            </p:nvSpPr>
            <p:spPr bwMode="auto">
              <a:xfrm>
                <a:off x="3753" y="2592"/>
                <a:ext cx="22" cy="32"/>
              </a:xfrm>
              <a:custGeom>
                <a:avLst/>
                <a:gdLst>
                  <a:gd name="T0" fmla="*/ 323 w 9"/>
                  <a:gd name="T1" fmla="*/ 0 h 12"/>
                  <a:gd name="T2" fmla="*/ 0 w 9"/>
                  <a:gd name="T3" fmla="*/ 149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1"/>
                      <a:pt x="4" y="2"/>
                      <a:pt x="0" y="3"/>
                    </a:cubicBezTo>
                    <a:cubicBezTo>
                      <a:pt x="0" y="12"/>
                      <a:pt x="0" y="12"/>
                      <a:pt x="0" y="12"/>
                    </a:cubicBezTo>
                    <a:cubicBezTo>
                      <a:pt x="4" y="11"/>
                      <a:pt x="7" y="10"/>
                      <a:pt x="9" y="9"/>
                    </a:cubicBezTo>
                    <a:lnTo>
                      <a:pt x="9"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6" name="Freeform 296">
                <a:extLst>
                  <a:ext uri="{FF2B5EF4-FFF2-40B4-BE49-F238E27FC236}">
                    <a16:creationId xmlns:a16="http://schemas.microsoft.com/office/drawing/2014/main" id="{5FCAF8D5-D5BE-4686-92A1-539501292FD2}"/>
                  </a:ext>
                </a:extLst>
              </p:cNvPr>
              <p:cNvSpPr>
                <a:spLocks/>
              </p:cNvSpPr>
              <p:nvPr/>
            </p:nvSpPr>
            <p:spPr bwMode="auto">
              <a:xfrm>
                <a:off x="3575" y="2576"/>
                <a:ext cx="133" cy="11"/>
              </a:xfrm>
              <a:custGeom>
                <a:avLst/>
                <a:gdLst>
                  <a:gd name="T0" fmla="*/ 50 w 53"/>
                  <a:gd name="T1" fmla="*/ 129 h 4"/>
                  <a:gd name="T2" fmla="*/ 1077 w 53"/>
                  <a:gd name="T3" fmla="*/ 0 h 4"/>
                  <a:gd name="T4" fmla="*/ 2023 w 53"/>
                  <a:gd name="T5" fmla="*/ 61 h 4"/>
                  <a:gd name="T6" fmla="*/ 2023 w 53"/>
                  <a:gd name="T7" fmla="*/ 168 h 4"/>
                  <a:gd name="T8" fmla="*/ 1077 w 53"/>
                  <a:gd name="T9" fmla="*/ 228 h 4"/>
                  <a:gd name="T10" fmla="*/ 83 w 53"/>
                  <a:gd name="T11" fmla="*/ 129 h 4"/>
                  <a:gd name="T12" fmla="*/ 50 w 53"/>
                  <a:gd name="T13" fmla="*/ 129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4">
                    <a:moveTo>
                      <a:pt x="1" y="2"/>
                    </a:moveTo>
                    <a:cubicBezTo>
                      <a:pt x="8" y="1"/>
                      <a:pt x="16" y="0"/>
                      <a:pt x="27" y="0"/>
                    </a:cubicBezTo>
                    <a:cubicBezTo>
                      <a:pt x="37" y="0"/>
                      <a:pt x="45" y="1"/>
                      <a:pt x="51" y="1"/>
                    </a:cubicBezTo>
                    <a:cubicBezTo>
                      <a:pt x="53" y="2"/>
                      <a:pt x="53" y="2"/>
                      <a:pt x="51" y="3"/>
                    </a:cubicBezTo>
                    <a:cubicBezTo>
                      <a:pt x="45" y="3"/>
                      <a:pt x="37" y="4"/>
                      <a:pt x="27" y="4"/>
                    </a:cubicBezTo>
                    <a:cubicBezTo>
                      <a:pt x="16" y="4"/>
                      <a:pt x="8" y="3"/>
                      <a:pt x="2" y="2"/>
                    </a:cubicBezTo>
                    <a:cubicBezTo>
                      <a:pt x="1" y="2"/>
                      <a:pt x="0" y="2"/>
                      <a:pt x="1" y="2"/>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7" name="Freeform 297">
                <a:extLst>
                  <a:ext uri="{FF2B5EF4-FFF2-40B4-BE49-F238E27FC236}">
                    <a16:creationId xmlns:a16="http://schemas.microsoft.com/office/drawing/2014/main" id="{36C90058-A1BB-4573-8FA9-AEA4BAE6E159}"/>
                  </a:ext>
                </a:extLst>
              </p:cNvPr>
              <p:cNvSpPr>
                <a:spLocks/>
              </p:cNvSpPr>
              <p:nvPr/>
            </p:nvSpPr>
            <p:spPr bwMode="auto">
              <a:xfrm>
                <a:off x="3585" y="2611"/>
                <a:ext cx="18" cy="24"/>
              </a:xfrm>
              <a:custGeom>
                <a:avLst/>
                <a:gdLst>
                  <a:gd name="T0" fmla="*/ 303 w 7"/>
                  <a:gd name="T1" fmla="*/ 456 h 9"/>
                  <a:gd name="T2" fmla="*/ 303 w 7"/>
                  <a:gd name="T3" fmla="*/ 56 h 9"/>
                  <a:gd name="T4" fmla="*/ 0 w 7"/>
                  <a:gd name="T5" fmla="*/ 0 h 9"/>
                  <a:gd name="T6" fmla="*/ 0 w 7"/>
                  <a:gd name="T7" fmla="*/ 0 h 9"/>
                  <a:gd name="T8" fmla="*/ 0 w 7"/>
                  <a:gd name="T9" fmla="*/ 456 h 9"/>
                  <a:gd name="T10" fmla="*/ 303 w 7"/>
                  <a:gd name="T11" fmla="*/ 45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
                    <a:moveTo>
                      <a:pt x="7" y="9"/>
                    </a:moveTo>
                    <a:cubicBezTo>
                      <a:pt x="7" y="1"/>
                      <a:pt x="7" y="1"/>
                      <a:pt x="7" y="1"/>
                    </a:cubicBezTo>
                    <a:cubicBezTo>
                      <a:pt x="5" y="1"/>
                      <a:pt x="2" y="0"/>
                      <a:pt x="0" y="0"/>
                    </a:cubicBezTo>
                    <a:cubicBezTo>
                      <a:pt x="0" y="0"/>
                      <a:pt x="0" y="0"/>
                      <a:pt x="0" y="0"/>
                    </a:cubicBezTo>
                    <a:cubicBezTo>
                      <a:pt x="0" y="9"/>
                      <a:pt x="0" y="9"/>
                      <a:pt x="0" y="9"/>
                    </a:cubicBezTo>
                    <a:cubicBezTo>
                      <a:pt x="2" y="9"/>
                      <a:pt x="5" y="9"/>
                      <a:pt x="7" y="9"/>
                    </a:cubicBez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8" name="Freeform 298">
                <a:extLst>
                  <a:ext uri="{FF2B5EF4-FFF2-40B4-BE49-F238E27FC236}">
                    <a16:creationId xmlns:a16="http://schemas.microsoft.com/office/drawing/2014/main" id="{5E827A8C-452F-4845-AC92-CD0B1243B30D}"/>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w 8"/>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4">
                    <a:moveTo>
                      <a:pt x="0" y="0"/>
                    </a:moveTo>
                    <a:lnTo>
                      <a:pt x="0" y="24"/>
                    </a:lnTo>
                    <a:lnTo>
                      <a:pt x="8" y="24"/>
                    </a:lnTo>
                    <a:lnTo>
                      <a:pt x="8"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9" name="Freeform 299">
                <a:extLst>
                  <a:ext uri="{FF2B5EF4-FFF2-40B4-BE49-F238E27FC236}">
                    <a16:creationId xmlns:a16="http://schemas.microsoft.com/office/drawing/2014/main" id="{DBCF7C26-FF87-471B-8737-27613CB4E2B0}"/>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4">
                    <a:moveTo>
                      <a:pt x="0" y="0"/>
                    </a:moveTo>
                    <a:lnTo>
                      <a:pt x="0" y="24"/>
                    </a:lnTo>
                    <a:lnTo>
                      <a:pt x="8" y="24"/>
                    </a:lnTo>
                    <a:lnTo>
                      <a:pt x="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0" name="Freeform 300">
                <a:extLst>
                  <a:ext uri="{FF2B5EF4-FFF2-40B4-BE49-F238E27FC236}">
                    <a16:creationId xmlns:a16="http://schemas.microsoft.com/office/drawing/2014/main" id="{1AE377E6-C811-40CE-AE74-3415EEB8375A}"/>
                  </a:ext>
                </a:extLst>
              </p:cNvPr>
              <p:cNvSpPr>
                <a:spLocks/>
              </p:cNvSpPr>
              <p:nvPr/>
            </p:nvSpPr>
            <p:spPr bwMode="auto">
              <a:xfrm>
                <a:off x="3708" y="2581"/>
                <a:ext cx="75" cy="51"/>
              </a:xfrm>
              <a:custGeom>
                <a:avLst/>
                <a:gdLst>
                  <a:gd name="T0" fmla="*/ 0 w 30"/>
                  <a:gd name="T1" fmla="*/ 518 h 19"/>
                  <a:gd name="T2" fmla="*/ 0 w 30"/>
                  <a:gd name="T3" fmla="*/ 988 h 19"/>
                  <a:gd name="T4" fmla="*/ 1175 w 30"/>
                  <a:gd name="T5" fmla="*/ 462 h 19"/>
                  <a:gd name="T6" fmla="*/ 1175 w 30"/>
                  <a:gd name="T7" fmla="*/ 0 h 19"/>
                  <a:gd name="T8" fmla="*/ 0 w 30"/>
                  <a:gd name="T9" fmla="*/ 518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9">
                    <a:moveTo>
                      <a:pt x="0" y="10"/>
                    </a:moveTo>
                    <a:cubicBezTo>
                      <a:pt x="0" y="19"/>
                      <a:pt x="0" y="19"/>
                      <a:pt x="0" y="19"/>
                    </a:cubicBezTo>
                    <a:cubicBezTo>
                      <a:pt x="18" y="17"/>
                      <a:pt x="30" y="13"/>
                      <a:pt x="30" y="9"/>
                    </a:cubicBezTo>
                    <a:cubicBezTo>
                      <a:pt x="30" y="0"/>
                      <a:pt x="30" y="0"/>
                      <a:pt x="30" y="0"/>
                    </a:cubicBezTo>
                    <a:cubicBezTo>
                      <a:pt x="30" y="5"/>
                      <a:pt x="18" y="8"/>
                      <a:pt x="0" y="1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1" name="Freeform 301">
                <a:extLst>
                  <a:ext uri="{FF2B5EF4-FFF2-40B4-BE49-F238E27FC236}">
                    <a16:creationId xmlns:a16="http://schemas.microsoft.com/office/drawing/2014/main" id="{88585B60-0B7E-466F-B104-AB062684DA25}"/>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w 18"/>
                  <a:gd name="T9" fmla="*/ 5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4">
                    <a:moveTo>
                      <a:pt x="0" y="5"/>
                    </a:moveTo>
                    <a:lnTo>
                      <a:pt x="0" y="24"/>
                    </a:lnTo>
                    <a:lnTo>
                      <a:pt x="18" y="21"/>
                    </a:lnTo>
                    <a:lnTo>
                      <a:pt x="18" y="0"/>
                    </a:lnTo>
                    <a:lnTo>
                      <a:pt x="0" y="5"/>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2" name="Freeform 302">
                <a:extLst>
                  <a:ext uri="{FF2B5EF4-FFF2-40B4-BE49-F238E27FC236}">
                    <a16:creationId xmlns:a16="http://schemas.microsoft.com/office/drawing/2014/main" id="{E709EB6C-71A2-4803-B751-6C3113A87A03}"/>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4">
                    <a:moveTo>
                      <a:pt x="0" y="5"/>
                    </a:moveTo>
                    <a:lnTo>
                      <a:pt x="0" y="24"/>
                    </a:lnTo>
                    <a:lnTo>
                      <a:pt x="18" y="21"/>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3" name="Freeform 303">
                <a:extLst>
                  <a:ext uri="{FF2B5EF4-FFF2-40B4-BE49-F238E27FC236}">
                    <a16:creationId xmlns:a16="http://schemas.microsoft.com/office/drawing/2014/main" id="{A2B8B9C3-606E-4BB0-8AC8-B526F6E39545}"/>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4" name="Freeform 304">
                <a:extLst>
                  <a:ext uri="{FF2B5EF4-FFF2-40B4-BE49-F238E27FC236}">
                    <a16:creationId xmlns:a16="http://schemas.microsoft.com/office/drawing/2014/main" id="{A20C7581-B096-4A33-8453-2BA8E9665095}"/>
                  </a:ext>
                </a:extLst>
              </p:cNvPr>
              <p:cNvSpPr>
                <a:spLocks/>
              </p:cNvSpPr>
              <p:nvPr/>
            </p:nvSpPr>
            <p:spPr bwMode="auto">
              <a:xfrm>
                <a:off x="3543" y="2579"/>
                <a:ext cx="200" cy="16"/>
              </a:xfrm>
              <a:custGeom>
                <a:avLst/>
                <a:gdLst>
                  <a:gd name="T0" fmla="*/ 0 w 80"/>
                  <a:gd name="T1" fmla="*/ 0 h 6"/>
                  <a:gd name="T2" fmla="*/ 1563 w 80"/>
                  <a:gd name="T3" fmla="*/ 307 h 6"/>
                  <a:gd name="T4" fmla="*/ 3125 w 80"/>
                  <a:gd name="T5" fmla="*/ 0 h 6"/>
                  <a:gd name="T6" fmla="*/ 0 60000 65536"/>
                  <a:gd name="T7" fmla="*/ 0 60000 65536"/>
                  <a:gd name="T8" fmla="*/ 0 60000 65536"/>
                </a:gdLst>
                <a:ahLst/>
                <a:cxnLst>
                  <a:cxn ang="T6">
                    <a:pos x="T0" y="T1"/>
                  </a:cxn>
                  <a:cxn ang="T7">
                    <a:pos x="T2" y="T3"/>
                  </a:cxn>
                  <a:cxn ang="T8">
                    <a:pos x="T4" y="T5"/>
                  </a:cxn>
                </a:cxnLst>
                <a:rect l="0" t="0" r="r" b="b"/>
                <a:pathLst>
                  <a:path w="80" h="6">
                    <a:moveTo>
                      <a:pt x="0" y="0"/>
                    </a:moveTo>
                    <a:cubicBezTo>
                      <a:pt x="0" y="4"/>
                      <a:pt x="18" y="6"/>
                      <a:pt x="40" y="6"/>
                    </a:cubicBezTo>
                    <a:cubicBezTo>
                      <a:pt x="62" y="6"/>
                      <a:pt x="80" y="4"/>
                      <a:pt x="80" y="0"/>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5" name="Oval 305">
                <a:extLst>
                  <a:ext uri="{FF2B5EF4-FFF2-40B4-BE49-F238E27FC236}">
                    <a16:creationId xmlns:a16="http://schemas.microsoft.com/office/drawing/2014/main" id="{9AADDE43-52D9-4545-A61D-562AEC709CF2}"/>
                  </a:ext>
                </a:extLst>
              </p:cNvPr>
              <p:cNvSpPr>
                <a:spLocks noChangeArrowheads="1"/>
              </p:cNvSpPr>
              <p:nvPr/>
            </p:nvSpPr>
            <p:spPr bwMode="auto">
              <a:xfrm>
                <a:off x="3495" y="254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886" name="Freeform 306">
                <a:extLst>
                  <a:ext uri="{FF2B5EF4-FFF2-40B4-BE49-F238E27FC236}">
                    <a16:creationId xmlns:a16="http://schemas.microsoft.com/office/drawing/2014/main" id="{0E21207A-364B-4DAC-9292-2E2F3727C607}"/>
                  </a:ext>
                </a:extLst>
              </p:cNvPr>
              <p:cNvSpPr>
                <a:spLocks/>
              </p:cNvSpPr>
              <p:nvPr/>
            </p:nvSpPr>
            <p:spPr bwMode="auto">
              <a:xfrm>
                <a:off x="3533" y="2589"/>
                <a:ext cx="220" cy="19"/>
              </a:xfrm>
              <a:custGeom>
                <a:avLst/>
                <a:gdLst>
                  <a:gd name="T0" fmla="*/ 3438 w 88"/>
                  <a:gd name="T1" fmla="*/ 0 h 7"/>
                  <a:gd name="T2" fmla="*/ 1688 w 88"/>
                  <a:gd name="T3" fmla="*/ 383 h 7"/>
                  <a:gd name="T4" fmla="*/ 0 w 88"/>
                  <a:gd name="T5" fmla="*/ 103 h 7"/>
                  <a:gd name="T6" fmla="*/ 0 60000 65536"/>
                  <a:gd name="T7" fmla="*/ 0 60000 65536"/>
                  <a:gd name="T8" fmla="*/ 0 60000 65536"/>
                </a:gdLst>
                <a:ahLst/>
                <a:cxnLst>
                  <a:cxn ang="T6">
                    <a:pos x="T0" y="T1"/>
                  </a:cxn>
                  <a:cxn ang="T7">
                    <a:pos x="T2" y="T3"/>
                  </a:cxn>
                  <a:cxn ang="T8">
                    <a:pos x="T4" y="T5"/>
                  </a:cxn>
                </a:cxnLst>
                <a:rect l="0" t="0" r="r" b="b"/>
                <a:pathLst>
                  <a:path w="88" h="7">
                    <a:moveTo>
                      <a:pt x="88" y="0"/>
                    </a:moveTo>
                    <a:cubicBezTo>
                      <a:pt x="85" y="6"/>
                      <a:pt x="61" y="7"/>
                      <a:pt x="43" y="7"/>
                    </a:cubicBezTo>
                    <a:cubicBezTo>
                      <a:pt x="27" y="7"/>
                      <a:pt x="8" y="6"/>
                      <a:pt x="0" y="2"/>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7" name="Freeform 307">
                <a:extLst>
                  <a:ext uri="{FF2B5EF4-FFF2-40B4-BE49-F238E27FC236}">
                    <a16:creationId xmlns:a16="http://schemas.microsoft.com/office/drawing/2014/main" id="{BB0E6ED7-8AEE-4FD5-AA2F-AA427301AB06}"/>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8" name="Freeform 308">
                <a:extLst>
                  <a:ext uri="{FF2B5EF4-FFF2-40B4-BE49-F238E27FC236}">
                    <a16:creationId xmlns:a16="http://schemas.microsoft.com/office/drawing/2014/main" id="{D00DB229-0691-4969-98AB-86C385C2AE5B}"/>
                  </a:ext>
                </a:extLst>
              </p:cNvPr>
              <p:cNvSpPr>
                <a:spLocks/>
              </p:cNvSpPr>
              <p:nvPr/>
            </p:nvSpPr>
            <p:spPr bwMode="auto">
              <a:xfrm>
                <a:off x="3888" y="2603"/>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9" name="Freeform 309">
                <a:extLst>
                  <a:ext uri="{FF2B5EF4-FFF2-40B4-BE49-F238E27FC236}">
                    <a16:creationId xmlns:a16="http://schemas.microsoft.com/office/drawing/2014/main" id="{A02E865D-D146-4618-8CE5-42F644B5C313}"/>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0" name="Freeform 310">
                <a:extLst>
                  <a:ext uri="{FF2B5EF4-FFF2-40B4-BE49-F238E27FC236}">
                    <a16:creationId xmlns:a16="http://schemas.microsoft.com/office/drawing/2014/main" id="{BAB92ACA-8E91-401F-A2E7-19B31DA066E1}"/>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1" name="Freeform 311">
                <a:extLst>
                  <a:ext uri="{FF2B5EF4-FFF2-40B4-BE49-F238E27FC236}">
                    <a16:creationId xmlns:a16="http://schemas.microsoft.com/office/drawing/2014/main" id="{814ADBE4-F100-47B4-AB3E-2B202703D623}"/>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2" name="Freeform 312">
                <a:extLst>
                  <a:ext uri="{FF2B5EF4-FFF2-40B4-BE49-F238E27FC236}">
                    <a16:creationId xmlns:a16="http://schemas.microsoft.com/office/drawing/2014/main" id="{EF8C7E25-DDB1-4BA4-B3E9-BF68C8E722BB}"/>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3" name="Freeform 313">
                <a:extLst>
                  <a:ext uri="{FF2B5EF4-FFF2-40B4-BE49-F238E27FC236}">
                    <a16:creationId xmlns:a16="http://schemas.microsoft.com/office/drawing/2014/main" id="{7A5DA388-9B73-41FB-B596-A0E72A9EF23F}"/>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4" name="Freeform 314">
                <a:extLst>
                  <a:ext uri="{FF2B5EF4-FFF2-40B4-BE49-F238E27FC236}">
                    <a16:creationId xmlns:a16="http://schemas.microsoft.com/office/drawing/2014/main" id="{5471051E-DDF6-41C6-B0F6-BF6EEA917210}"/>
                  </a:ext>
                </a:extLst>
              </p:cNvPr>
              <p:cNvSpPr>
                <a:spLocks/>
              </p:cNvSpPr>
              <p:nvPr/>
            </p:nvSpPr>
            <p:spPr bwMode="auto">
              <a:xfrm>
                <a:off x="3678"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4" y="19"/>
                      <a:pt x="42" y="14"/>
                      <a:pt x="42" y="9"/>
                    </a:cubicBezTo>
                    <a:cubicBezTo>
                      <a:pt x="42" y="0"/>
                      <a:pt x="42" y="0"/>
                      <a:pt x="42" y="0"/>
                    </a:cubicBezTo>
                    <a:cubicBezTo>
                      <a:pt x="42" y="6"/>
                      <a:pt x="24" y="10"/>
                      <a:pt x="0" y="12"/>
                    </a:cubicBezTo>
                    <a:cubicBezTo>
                      <a:pt x="1" y="15"/>
                      <a:pt x="1" y="18"/>
                      <a:pt x="0" y="2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5" name="Freeform 315">
                <a:extLst>
                  <a:ext uri="{FF2B5EF4-FFF2-40B4-BE49-F238E27FC236}">
                    <a16:creationId xmlns:a16="http://schemas.microsoft.com/office/drawing/2014/main" id="{EFC2400A-BDC1-4C76-BAFE-8F5F48E6F9CC}"/>
                  </a:ext>
                </a:extLst>
              </p:cNvPr>
              <p:cNvSpPr>
                <a:spLocks/>
              </p:cNvSpPr>
              <p:nvPr/>
            </p:nvSpPr>
            <p:spPr bwMode="auto">
              <a:xfrm>
                <a:off x="3515" y="2629"/>
                <a:ext cx="58" cy="32"/>
              </a:xfrm>
              <a:custGeom>
                <a:avLst/>
                <a:gdLst>
                  <a:gd name="T0" fmla="*/ 0 w 23"/>
                  <a:gd name="T1" fmla="*/ 397 h 12"/>
                  <a:gd name="T2" fmla="*/ 928 w 23"/>
                  <a:gd name="T3" fmla="*/ 605 h 12"/>
                  <a:gd name="T4" fmla="*/ 928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6" name="Freeform 316">
                <a:extLst>
                  <a:ext uri="{FF2B5EF4-FFF2-40B4-BE49-F238E27FC236}">
                    <a16:creationId xmlns:a16="http://schemas.microsoft.com/office/drawing/2014/main" id="{D8695CBF-6A55-455A-8822-55C5149314B3}"/>
                  </a:ext>
                </a:extLst>
              </p:cNvPr>
              <p:cNvSpPr>
                <a:spLocks/>
              </p:cNvSpPr>
              <p:nvPr/>
            </p:nvSpPr>
            <p:spPr bwMode="auto">
              <a:xfrm>
                <a:off x="3550"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7" name="Freeform 317">
                <a:extLst>
                  <a:ext uri="{FF2B5EF4-FFF2-40B4-BE49-F238E27FC236}">
                    <a16:creationId xmlns:a16="http://schemas.microsoft.com/office/drawing/2014/main" id="{941375D4-393E-4209-B97E-5F47C1BC2621}"/>
                  </a:ext>
                </a:extLst>
              </p:cNvPr>
              <p:cNvSpPr>
                <a:spLocks/>
              </p:cNvSpPr>
              <p:nvPr/>
            </p:nvSpPr>
            <p:spPr bwMode="auto">
              <a:xfrm>
                <a:off x="3753" y="2621"/>
                <a:ext cx="22" cy="32"/>
              </a:xfrm>
              <a:custGeom>
                <a:avLst/>
                <a:gdLst>
                  <a:gd name="T0" fmla="*/ 323 w 9"/>
                  <a:gd name="T1" fmla="*/ 0 h 12"/>
                  <a:gd name="T2" fmla="*/ 0 w 9"/>
                  <a:gd name="T3" fmla="*/ 205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2"/>
                      <a:pt x="4" y="3"/>
                      <a:pt x="0" y="4"/>
                    </a:cubicBezTo>
                    <a:cubicBezTo>
                      <a:pt x="0" y="12"/>
                      <a:pt x="0" y="12"/>
                      <a:pt x="0" y="12"/>
                    </a:cubicBezTo>
                    <a:cubicBezTo>
                      <a:pt x="4" y="11"/>
                      <a:pt x="7" y="10"/>
                      <a:pt x="9" y="9"/>
                    </a:cubicBezTo>
                    <a:lnTo>
                      <a:pt x="9" y="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8" name="Freeform 318">
                <a:extLst>
                  <a:ext uri="{FF2B5EF4-FFF2-40B4-BE49-F238E27FC236}">
                    <a16:creationId xmlns:a16="http://schemas.microsoft.com/office/drawing/2014/main" id="{C2F9C090-B84E-4E9E-9B5E-F2E6F3D2945E}"/>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9" name="Freeform 319">
                <a:extLst>
                  <a:ext uri="{FF2B5EF4-FFF2-40B4-BE49-F238E27FC236}">
                    <a16:creationId xmlns:a16="http://schemas.microsoft.com/office/drawing/2014/main" id="{8431304E-C83C-46F8-852D-4F6F16A0EFDB}"/>
                  </a:ext>
                </a:extLst>
              </p:cNvPr>
              <p:cNvSpPr>
                <a:spLocks/>
              </p:cNvSpPr>
              <p:nvPr/>
            </p:nvSpPr>
            <p:spPr bwMode="auto">
              <a:xfrm>
                <a:off x="3710" y="2565"/>
                <a:ext cx="48" cy="32"/>
              </a:xfrm>
              <a:custGeom>
                <a:avLst/>
                <a:gdLst>
                  <a:gd name="T0" fmla="*/ 210 w 19"/>
                  <a:gd name="T1" fmla="*/ 0 h 12"/>
                  <a:gd name="T2" fmla="*/ 614 w 19"/>
                  <a:gd name="T3" fmla="*/ 307 h 12"/>
                  <a:gd name="T4" fmla="*/ 0 w 19"/>
                  <a:gd name="T5" fmla="*/ 605 h 12"/>
                  <a:gd name="T6" fmla="*/ 773 w 19"/>
                  <a:gd name="T7" fmla="*/ 307 h 12"/>
                  <a:gd name="T8" fmla="*/ 210 w 1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2">
                    <a:moveTo>
                      <a:pt x="5" y="0"/>
                    </a:moveTo>
                    <a:cubicBezTo>
                      <a:pt x="12" y="2"/>
                      <a:pt x="15" y="4"/>
                      <a:pt x="15" y="6"/>
                    </a:cubicBezTo>
                    <a:cubicBezTo>
                      <a:pt x="15" y="9"/>
                      <a:pt x="5" y="12"/>
                      <a:pt x="0" y="12"/>
                    </a:cubicBezTo>
                    <a:cubicBezTo>
                      <a:pt x="12" y="11"/>
                      <a:pt x="19" y="9"/>
                      <a:pt x="19" y="6"/>
                    </a:cubicBezTo>
                    <a:cubicBezTo>
                      <a:pt x="18" y="2"/>
                      <a:pt x="11" y="1"/>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00" name="Freeform 320">
                <a:extLst>
                  <a:ext uri="{FF2B5EF4-FFF2-40B4-BE49-F238E27FC236}">
                    <a16:creationId xmlns:a16="http://schemas.microsoft.com/office/drawing/2014/main" id="{B55765F7-7B18-4749-B3E1-3836D171B345}"/>
                  </a:ext>
                </a:extLst>
              </p:cNvPr>
              <p:cNvSpPr>
                <a:spLocks/>
              </p:cNvSpPr>
              <p:nvPr/>
            </p:nvSpPr>
            <p:spPr bwMode="auto">
              <a:xfrm>
                <a:off x="3800" y="2579"/>
                <a:ext cx="83" cy="5"/>
              </a:xfrm>
              <a:custGeom>
                <a:avLst/>
                <a:gdLst>
                  <a:gd name="T0" fmla="*/ 0 w 33"/>
                  <a:gd name="T1" fmla="*/ 0 h 2"/>
                  <a:gd name="T2" fmla="*/ 1165 w 33"/>
                  <a:gd name="T3" fmla="*/ 0 h 2"/>
                  <a:gd name="T4" fmla="*/ 1323 w 33"/>
                  <a:gd name="T5" fmla="*/ 83 h 2"/>
                  <a:gd name="T6" fmla="*/ 0 60000 65536"/>
                  <a:gd name="T7" fmla="*/ 0 60000 65536"/>
                  <a:gd name="T8" fmla="*/ 0 60000 65536"/>
                </a:gdLst>
                <a:ahLst/>
                <a:cxnLst>
                  <a:cxn ang="T6">
                    <a:pos x="T0" y="T1"/>
                  </a:cxn>
                  <a:cxn ang="T7">
                    <a:pos x="T2" y="T3"/>
                  </a:cxn>
                  <a:cxn ang="T8">
                    <a:pos x="T4" y="T5"/>
                  </a:cxn>
                </a:cxnLst>
                <a:rect l="0" t="0" r="r" b="b"/>
                <a:pathLst>
                  <a:path w="33" h="2">
                    <a:moveTo>
                      <a:pt x="0" y="0"/>
                    </a:moveTo>
                    <a:cubicBezTo>
                      <a:pt x="6" y="0"/>
                      <a:pt x="25" y="0"/>
                      <a:pt x="29" y="0"/>
                    </a:cubicBezTo>
                    <a:cubicBezTo>
                      <a:pt x="32" y="0"/>
                      <a:pt x="33" y="2"/>
                      <a:pt x="33"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1901" name="Group 243">
              <a:extLst>
                <a:ext uri="{FF2B5EF4-FFF2-40B4-BE49-F238E27FC236}">
                  <a16:creationId xmlns:a16="http://schemas.microsoft.com/office/drawing/2014/main" id="{EFF464DB-1244-4B8A-A2FA-FABE65E22DC9}"/>
                </a:ext>
              </a:extLst>
            </p:cNvPr>
            <p:cNvGrpSpPr>
              <a:grpSpLocks/>
            </p:cNvGrpSpPr>
            <p:nvPr/>
          </p:nvGrpSpPr>
          <p:grpSpPr bwMode="auto">
            <a:xfrm>
              <a:off x="8441339" y="3062502"/>
              <a:ext cx="195255" cy="324132"/>
              <a:chOff x="3403" y="2549"/>
              <a:chExt cx="490" cy="814"/>
            </a:xfrm>
          </p:grpSpPr>
          <p:sp>
            <p:nvSpPr>
              <p:cNvPr id="1902" name="Oval 244">
                <a:extLst>
                  <a:ext uri="{FF2B5EF4-FFF2-40B4-BE49-F238E27FC236}">
                    <a16:creationId xmlns:a16="http://schemas.microsoft.com/office/drawing/2014/main" id="{9F36592F-104C-425F-9C8F-1AAB9E292610}"/>
                  </a:ext>
                </a:extLst>
              </p:cNvPr>
              <p:cNvSpPr>
                <a:spLocks noChangeArrowheads="1"/>
              </p:cNvSpPr>
              <p:nvPr/>
            </p:nvSpPr>
            <p:spPr bwMode="auto">
              <a:xfrm>
                <a:off x="3495" y="2579"/>
                <a:ext cx="290" cy="64"/>
              </a:xfrm>
              <a:prstGeom prst="ellipse">
                <a:avLst/>
              </a:pr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03" name="Freeform 245">
                <a:extLst>
                  <a:ext uri="{FF2B5EF4-FFF2-40B4-BE49-F238E27FC236}">
                    <a16:creationId xmlns:a16="http://schemas.microsoft.com/office/drawing/2014/main" id="{26FC287C-8164-45F5-8203-DB55C7D50C44}"/>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6BA8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04" name="Oval 246">
                <a:extLst>
                  <a:ext uri="{FF2B5EF4-FFF2-40B4-BE49-F238E27FC236}">
                    <a16:creationId xmlns:a16="http://schemas.microsoft.com/office/drawing/2014/main" id="{8B52A0EC-402C-4869-A2A2-1A23B3A11C6A}"/>
                  </a:ext>
                </a:extLst>
              </p:cNvPr>
              <p:cNvSpPr>
                <a:spLocks noChangeArrowheads="1"/>
              </p:cNvSpPr>
              <p:nvPr/>
            </p:nvSpPr>
            <p:spPr bwMode="auto">
              <a:xfrm>
                <a:off x="3530" y="2595"/>
                <a:ext cx="223" cy="34"/>
              </a:xfrm>
              <a:prstGeom prst="ellipse">
                <a:avLst/>
              </a:prstGeom>
              <a:solidFill>
                <a:srgbClr val="4F9AC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05" name="Freeform 247">
                <a:extLst>
                  <a:ext uri="{FF2B5EF4-FFF2-40B4-BE49-F238E27FC236}">
                    <a16:creationId xmlns:a16="http://schemas.microsoft.com/office/drawing/2014/main" id="{1448D760-DA57-4FD3-A714-EA70D44D161B}"/>
                  </a:ext>
                </a:extLst>
              </p:cNvPr>
              <p:cNvSpPr>
                <a:spLocks/>
              </p:cNvSpPr>
              <p:nvPr/>
            </p:nvSpPr>
            <p:spPr bwMode="auto">
              <a:xfrm>
                <a:off x="3540" y="2608"/>
                <a:ext cx="203" cy="21"/>
              </a:xfrm>
              <a:custGeom>
                <a:avLst/>
                <a:gdLst>
                  <a:gd name="T0" fmla="*/ 0 w 81"/>
                  <a:gd name="T1" fmla="*/ 200 h 8"/>
                  <a:gd name="T2" fmla="*/ 1576 w 81"/>
                  <a:gd name="T3" fmla="*/ 378 h 8"/>
                  <a:gd name="T4" fmla="*/ 3198 w 81"/>
                  <a:gd name="T5" fmla="*/ 200 h 8"/>
                  <a:gd name="T6" fmla="*/ 1576 w 81"/>
                  <a:gd name="T7" fmla="*/ 0 h 8"/>
                  <a:gd name="T8" fmla="*/ 0 w 81"/>
                  <a:gd name="T9" fmla="*/ 20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8">
                    <a:moveTo>
                      <a:pt x="0" y="4"/>
                    </a:moveTo>
                    <a:cubicBezTo>
                      <a:pt x="7" y="6"/>
                      <a:pt x="22" y="8"/>
                      <a:pt x="40" y="8"/>
                    </a:cubicBezTo>
                    <a:cubicBezTo>
                      <a:pt x="58" y="8"/>
                      <a:pt x="74" y="6"/>
                      <a:pt x="81" y="4"/>
                    </a:cubicBezTo>
                    <a:cubicBezTo>
                      <a:pt x="74" y="2"/>
                      <a:pt x="58" y="0"/>
                      <a:pt x="40" y="0"/>
                    </a:cubicBezTo>
                    <a:cubicBezTo>
                      <a:pt x="22" y="0"/>
                      <a:pt x="7" y="2"/>
                      <a:pt x="0" y="4"/>
                    </a:cubicBezTo>
                    <a:close/>
                  </a:path>
                </a:pathLst>
              </a:custGeom>
              <a:solidFill>
                <a:srgbClr val="1873A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06" name="Freeform 248">
                <a:extLst>
                  <a:ext uri="{FF2B5EF4-FFF2-40B4-BE49-F238E27FC236}">
                    <a16:creationId xmlns:a16="http://schemas.microsoft.com/office/drawing/2014/main" id="{1EE9B796-02B1-439F-BC58-030594083CF8}"/>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4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7"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07" name="Freeform 249">
                <a:extLst>
                  <a:ext uri="{FF2B5EF4-FFF2-40B4-BE49-F238E27FC236}">
                    <a16:creationId xmlns:a16="http://schemas.microsoft.com/office/drawing/2014/main" id="{FCCB9C53-AA2C-4808-B9D1-02D5C9F03726}"/>
                  </a:ext>
                </a:extLst>
              </p:cNvPr>
              <p:cNvSpPr>
                <a:spLocks/>
              </p:cNvSpPr>
              <p:nvPr/>
            </p:nvSpPr>
            <p:spPr bwMode="auto">
              <a:xfrm>
                <a:off x="3543" y="2627"/>
                <a:ext cx="200" cy="93"/>
              </a:xfrm>
              <a:custGeom>
                <a:avLst/>
                <a:gdLst>
                  <a:gd name="T0" fmla="*/ 1533 w 80"/>
                  <a:gd name="T1" fmla="*/ 205 h 35"/>
                  <a:gd name="T2" fmla="*/ 0 w 80"/>
                  <a:gd name="T3" fmla="*/ 56 h 35"/>
                  <a:gd name="T4" fmla="*/ 0 w 80"/>
                  <a:gd name="T5" fmla="*/ 1504 h 35"/>
                  <a:gd name="T6" fmla="*/ 1563 w 80"/>
                  <a:gd name="T7" fmla="*/ 1743 h 35"/>
                  <a:gd name="T8" fmla="*/ 3125 w 80"/>
                  <a:gd name="T9" fmla="*/ 1504 h 35"/>
                  <a:gd name="T10" fmla="*/ 3125 w 80"/>
                  <a:gd name="T11" fmla="*/ 0 h 35"/>
                  <a:gd name="T12" fmla="*/ 1533 w 80"/>
                  <a:gd name="T13" fmla="*/ 20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35">
                    <a:moveTo>
                      <a:pt x="39" y="4"/>
                    </a:moveTo>
                    <a:cubicBezTo>
                      <a:pt x="24" y="4"/>
                      <a:pt x="11" y="3"/>
                      <a:pt x="0" y="1"/>
                    </a:cubicBezTo>
                    <a:cubicBezTo>
                      <a:pt x="0" y="30"/>
                      <a:pt x="0" y="30"/>
                      <a:pt x="0" y="30"/>
                    </a:cubicBezTo>
                    <a:cubicBezTo>
                      <a:pt x="0" y="33"/>
                      <a:pt x="18" y="35"/>
                      <a:pt x="40" y="35"/>
                    </a:cubicBezTo>
                    <a:cubicBezTo>
                      <a:pt x="62" y="35"/>
                      <a:pt x="80" y="33"/>
                      <a:pt x="80" y="30"/>
                    </a:cubicBezTo>
                    <a:cubicBezTo>
                      <a:pt x="80" y="0"/>
                      <a:pt x="80" y="0"/>
                      <a:pt x="80" y="0"/>
                    </a:cubicBezTo>
                    <a:cubicBezTo>
                      <a:pt x="69" y="2"/>
                      <a:pt x="55" y="4"/>
                      <a:pt x="39"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08" name="Freeform 250">
                <a:extLst>
                  <a:ext uri="{FF2B5EF4-FFF2-40B4-BE49-F238E27FC236}">
                    <a16:creationId xmlns:a16="http://schemas.microsoft.com/office/drawing/2014/main" id="{E6ABA905-A234-410B-A3E9-20BE2C5080E5}"/>
                  </a:ext>
                </a:extLst>
              </p:cNvPr>
              <p:cNvSpPr>
                <a:spLocks/>
              </p:cNvSpPr>
              <p:nvPr/>
            </p:nvSpPr>
            <p:spPr bwMode="auto">
              <a:xfrm>
                <a:off x="3543" y="2669"/>
                <a:ext cx="162" cy="51"/>
              </a:xfrm>
              <a:custGeom>
                <a:avLst/>
                <a:gdLst>
                  <a:gd name="T0" fmla="*/ 0 w 65"/>
                  <a:gd name="T1" fmla="*/ 0 h 19"/>
                  <a:gd name="T2" fmla="*/ 0 w 65"/>
                  <a:gd name="T3" fmla="*/ 735 h 19"/>
                  <a:gd name="T4" fmla="*/ 1548 w 65"/>
                  <a:gd name="T5" fmla="*/ 988 h 19"/>
                  <a:gd name="T6" fmla="*/ 2510 w 65"/>
                  <a:gd name="T7" fmla="*/ 929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9">
                    <a:moveTo>
                      <a:pt x="0" y="0"/>
                    </a:moveTo>
                    <a:cubicBezTo>
                      <a:pt x="0" y="14"/>
                      <a:pt x="0" y="14"/>
                      <a:pt x="0" y="14"/>
                    </a:cubicBezTo>
                    <a:cubicBezTo>
                      <a:pt x="0" y="17"/>
                      <a:pt x="18" y="19"/>
                      <a:pt x="40" y="19"/>
                    </a:cubicBezTo>
                    <a:cubicBezTo>
                      <a:pt x="49" y="19"/>
                      <a:pt x="58" y="19"/>
                      <a:pt x="65" y="18"/>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09" name="Oval 251">
                <a:extLst>
                  <a:ext uri="{FF2B5EF4-FFF2-40B4-BE49-F238E27FC236}">
                    <a16:creationId xmlns:a16="http://schemas.microsoft.com/office/drawing/2014/main" id="{DEEFD1A8-70A5-499A-A421-85DEBB2BBD0A}"/>
                  </a:ext>
                </a:extLst>
              </p:cNvPr>
              <p:cNvSpPr>
                <a:spLocks noChangeArrowheads="1"/>
              </p:cNvSpPr>
              <p:nvPr/>
            </p:nvSpPr>
            <p:spPr bwMode="auto">
              <a:xfrm>
                <a:off x="3530" y="2869"/>
                <a:ext cx="223" cy="35"/>
              </a:xfrm>
              <a:prstGeom prst="ellipse">
                <a:avLst/>
              </a:prstGeom>
              <a:solidFill>
                <a:srgbClr val="D4C8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10" name="Oval 252">
                <a:extLst>
                  <a:ext uri="{FF2B5EF4-FFF2-40B4-BE49-F238E27FC236}">
                    <a16:creationId xmlns:a16="http://schemas.microsoft.com/office/drawing/2014/main" id="{655AEA33-8991-4FBE-BADC-3600F5724D77}"/>
                  </a:ext>
                </a:extLst>
              </p:cNvPr>
              <p:cNvSpPr>
                <a:spLocks noChangeArrowheads="1"/>
              </p:cNvSpPr>
              <p:nvPr/>
            </p:nvSpPr>
            <p:spPr bwMode="auto">
              <a:xfrm>
                <a:off x="3530" y="2869"/>
                <a:ext cx="223" cy="35"/>
              </a:xfrm>
              <a:prstGeom prst="ellipse">
                <a:avLst/>
              </a:prstGeom>
              <a:solidFill>
                <a:srgbClr val="F4FB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11" name="Freeform 253">
                <a:extLst>
                  <a:ext uri="{FF2B5EF4-FFF2-40B4-BE49-F238E27FC236}">
                    <a16:creationId xmlns:a16="http://schemas.microsoft.com/office/drawing/2014/main" id="{C33E8BC8-7C80-44CD-BE6A-7EE349F7D78D}"/>
                  </a:ext>
                </a:extLst>
              </p:cNvPr>
              <p:cNvSpPr>
                <a:spLocks/>
              </p:cNvSpPr>
              <p:nvPr/>
            </p:nvSpPr>
            <p:spPr bwMode="auto">
              <a:xfrm>
                <a:off x="3525" y="2885"/>
                <a:ext cx="233" cy="478"/>
              </a:xfrm>
              <a:custGeom>
                <a:avLst/>
                <a:gdLst>
                  <a:gd name="T0" fmla="*/ 3585 w 93"/>
                  <a:gd name="T1" fmla="*/ 0 h 179"/>
                  <a:gd name="T2" fmla="*/ 1809 w 93"/>
                  <a:gd name="T3" fmla="*/ 363 h 179"/>
                  <a:gd name="T4" fmla="*/ 83 w 93"/>
                  <a:gd name="T5" fmla="*/ 0 h 179"/>
                  <a:gd name="T6" fmla="*/ 0 w 93"/>
                  <a:gd name="T7" fmla="*/ 0 h 179"/>
                  <a:gd name="T8" fmla="*/ 50 w 93"/>
                  <a:gd name="T9" fmla="*/ 2075 h 179"/>
                  <a:gd name="T10" fmla="*/ 1022 w 93"/>
                  <a:gd name="T11" fmla="*/ 8644 h 179"/>
                  <a:gd name="T12" fmla="*/ 1809 w 93"/>
                  <a:gd name="T13" fmla="*/ 9098 h 179"/>
                  <a:gd name="T14" fmla="*/ 2593 w 93"/>
                  <a:gd name="T15" fmla="*/ 8644 h 179"/>
                  <a:gd name="T16" fmla="*/ 3615 w 93"/>
                  <a:gd name="T17" fmla="*/ 2075 h 179"/>
                  <a:gd name="T18" fmla="*/ 3665 w 93"/>
                  <a:gd name="T19" fmla="*/ 0 h 179"/>
                  <a:gd name="T20" fmla="*/ 3585 w 93"/>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179">
                    <a:moveTo>
                      <a:pt x="91" y="0"/>
                    </a:moveTo>
                    <a:cubicBezTo>
                      <a:pt x="91" y="4"/>
                      <a:pt x="71" y="7"/>
                      <a:pt x="46" y="7"/>
                    </a:cubicBezTo>
                    <a:cubicBezTo>
                      <a:pt x="22" y="7"/>
                      <a:pt x="2" y="4"/>
                      <a:pt x="2" y="0"/>
                    </a:cubicBezTo>
                    <a:cubicBezTo>
                      <a:pt x="0" y="0"/>
                      <a:pt x="0" y="0"/>
                      <a:pt x="0" y="0"/>
                    </a:cubicBezTo>
                    <a:cubicBezTo>
                      <a:pt x="1" y="41"/>
                      <a:pt x="1" y="41"/>
                      <a:pt x="1" y="41"/>
                    </a:cubicBezTo>
                    <a:cubicBezTo>
                      <a:pt x="1" y="41"/>
                      <a:pt x="25" y="168"/>
                      <a:pt x="26" y="170"/>
                    </a:cubicBezTo>
                    <a:cubicBezTo>
                      <a:pt x="30" y="175"/>
                      <a:pt x="38" y="179"/>
                      <a:pt x="46" y="179"/>
                    </a:cubicBezTo>
                    <a:cubicBezTo>
                      <a:pt x="55" y="179"/>
                      <a:pt x="63" y="175"/>
                      <a:pt x="66" y="170"/>
                    </a:cubicBezTo>
                    <a:cubicBezTo>
                      <a:pt x="68" y="168"/>
                      <a:pt x="92" y="41"/>
                      <a:pt x="92" y="41"/>
                    </a:cubicBezTo>
                    <a:cubicBezTo>
                      <a:pt x="93" y="0"/>
                      <a:pt x="93" y="0"/>
                      <a:pt x="93" y="0"/>
                    </a:cubicBezTo>
                    <a:lnTo>
                      <a:pt x="91" y="0"/>
                    </a:lnTo>
                    <a:close/>
                  </a:path>
                </a:pathLst>
              </a:custGeom>
              <a:solidFill>
                <a:srgbClr val="E8F6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2" name="Freeform 254">
                <a:extLst>
                  <a:ext uri="{FF2B5EF4-FFF2-40B4-BE49-F238E27FC236}">
                    <a16:creationId xmlns:a16="http://schemas.microsoft.com/office/drawing/2014/main" id="{EE5C6A3B-F361-4C96-99F1-B8442A33E085}"/>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DAE8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3" name="Freeform 255">
                <a:extLst>
                  <a:ext uri="{FF2B5EF4-FFF2-40B4-BE49-F238E27FC236}">
                    <a16:creationId xmlns:a16="http://schemas.microsoft.com/office/drawing/2014/main" id="{63E48ED7-B9DA-4C06-805F-64BE86F961A1}"/>
                  </a:ext>
                </a:extLst>
              </p:cNvPr>
              <p:cNvSpPr>
                <a:spLocks/>
              </p:cNvSpPr>
              <p:nvPr/>
            </p:nvSpPr>
            <p:spPr bwMode="auto">
              <a:xfrm>
                <a:off x="3538" y="2717"/>
                <a:ext cx="75" cy="598"/>
              </a:xfrm>
              <a:custGeom>
                <a:avLst/>
                <a:gdLst>
                  <a:gd name="T0" fmla="*/ 1175 w 30"/>
                  <a:gd name="T1" fmla="*/ 11375 h 224"/>
                  <a:gd name="T2" fmla="*/ 283 w 30"/>
                  <a:gd name="T3" fmla="*/ 5174 h 224"/>
                  <a:gd name="T4" fmla="*/ 0 w 30"/>
                  <a:gd name="T5" fmla="*/ 0 h 224"/>
                  <a:gd name="T6" fmla="*/ 395 w 30"/>
                  <a:gd name="T7" fmla="*/ 5080 h 224"/>
                  <a:gd name="T8" fmla="*/ 1175 w 30"/>
                  <a:gd name="T9" fmla="*/ 11375 h 2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224">
                    <a:moveTo>
                      <a:pt x="30" y="224"/>
                    </a:moveTo>
                    <a:cubicBezTo>
                      <a:pt x="28" y="222"/>
                      <a:pt x="7" y="102"/>
                      <a:pt x="7" y="102"/>
                    </a:cubicBezTo>
                    <a:cubicBezTo>
                      <a:pt x="0" y="0"/>
                      <a:pt x="0" y="0"/>
                      <a:pt x="0" y="0"/>
                    </a:cubicBezTo>
                    <a:cubicBezTo>
                      <a:pt x="2" y="24"/>
                      <a:pt x="8" y="88"/>
                      <a:pt x="10" y="100"/>
                    </a:cubicBezTo>
                    <a:cubicBezTo>
                      <a:pt x="11" y="112"/>
                      <a:pt x="30" y="224"/>
                      <a:pt x="30" y="224"/>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4" name="Freeform 256">
                <a:extLst>
                  <a:ext uri="{FF2B5EF4-FFF2-40B4-BE49-F238E27FC236}">
                    <a16:creationId xmlns:a16="http://schemas.microsoft.com/office/drawing/2014/main" id="{354ACFB9-8D02-41B9-A802-4C04EF7CB24F}"/>
                  </a:ext>
                </a:extLst>
              </p:cNvPr>
              <p:cNvSpPr>
                <a:spLocks/>
              </p:cNvSpPr>
              <p:nvPr/>
            </p:nvSpPr>
            <p:spPr bwMode="auto">
              <a:xfrm>
                <a:off x="3533" y="2760"/>
                <a:ext cx="50" cy="491"/>
              </a:xfrm>
              <a:custGeom>
                <a:avLst/>
                <a:gdLst>
                  <a:gd name="T0" fmla="*/ 50 w 20"/>
                  <a:gd name="T1" fmla="*/ 0 h 184"/>
                  <a:gd name="T2" fmla="*/ 0 w 20"/>
                  <a:gd name="T3" fmla="*/ 4101 h 184"/>
                  <a:gd name="T4" fmla="*/ 50 w 20"/>
                  <a:gd name="T5" fmla="*/ 4558 h 184"/>
                  <a:gd name="T6" fmla="*/ 208 w 20"/>
                  <a:gd name="T7" fmla="*/ 5590 h 184"/>
                  <a:gd name="T8" fmla="*/ 783 w 20"/>
                  <a:gd name="T9" fmla="*/ 9329 h 184"/>
                  <a:gd name="T10" fmla="*/ 783 w 20"/>
                  <a:gd name="T11" fmla="*/ 9329 h 184"/>
                  <a:gd name="T12" fmla="*/ 363 w 20"/>
                  <a:gd name="T13" fmla="*/ 5532 h 184"/>
                  <a:gd name="T14" fmla="*/ 208 w 20"/>
                  <a:gd name="T15" fmla="*/ 4499 h 184"/>
                  <a:gd name="T16" fmla="*/ 158 w 20"/>
                  <a:gd name="T17" fmla="*/ 4101 h 184"/>
                  <a:gd name="T18" fmla="*/ 50 w 20"/>
                  <a:gd name="T19" fmla="*/ 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4">
                    <a:moveTo>
                      <a:pt x="1" y="0"/>
                    </a:moveTo>
                    <a:cubicBezTo>
                      <a:pt x="0" y="81"/>
                      <a:pt x="0" y="81"/>
                      <a:pt x="0" y="81"/>
                    </a:cubicBezTo>
                    <a:cubicBezTo>
                      <a:pt x="0" y="81"/>
                      <a:pt x="1" y="90"/>
                      <a:pt x="1" y="90"/>
                    </a:cubicBezTo>
                    <a:cubicBezTo>
                      <a:pt x="5" y="110"/>
                      <a:pt x="5" y="110"/>
                      <a:pt x="5" y="110"/>
                    </a:cubicBezTo>
                    <a:cubicBezTo>
                      <a:pt x="20" y="184"/>
                      <a:pt x="20" y="184"/>
                      <a:pt x="20" y="184"/>
                    </a:cubicBezTo>
                    <a:cubicBezTo>
                      <a:pt x="20" y="184"/>
                      <a:pt x="20" y="184"/>
                      <a:pt x="20" y="184"/>
                    </a:cubicBezTo>
                    <a:cubicBezTo>
                      <a:pt x="9" y="109"/>
                      <a:pt x="9" y="109"/>
                      <a:pt x="9" y="109"/>
                    </a:cubicBezTo>
                    <a:cubicBezTo>
                      <a:pt x="5" y="89"/>
                      <a:pt x="5" y="89"/>
                      <a:pt x="5" y="89"/>
                    </a:cubicBezTo>
                    <a:cubicBezTo>
                      <a:pt x="5" y="89"/>
                      <a:pt x="4" y="81"/>
                      <a:pt x="4" y="8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5" name="Freeform 257">
                <a:extLst>
                  <a:ext uri="{FF2B5EF4-FFF2-40B4-BE49-F238E27FC236}">
                    <a16:creationId xmlns:a16="http://schemas.microsoft.com/office/drawing/2014/main" id="{C57F8ECF-7157-4B35-B3B9-359F989457D6}"/>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6" name="Freeform 258">
                <a:extLst>
                  <a:ext uri="{FF2B5EF4-FFF2-40B4-BE49-F238E27FC236}">
                    <a16:creationId xmlns:a16="http://schemas.microsoft.com/office/drawing/2014/main" id="{B4C3019E-320C-4D1F-84A9-EB816123648F}"/>
                  </a:ext>
                </a:extLst>
              </p:cNvPr>
              <p:cNvSpPr>
                <a:spLocks/>
              </p:cNvSpPr>
              <p:nvPr/>
            </p:nvSpPr>
            <p:spPr bwMode="auto">
              <a:xfrm>
                <a:off x="3538" y="2893"/>
                <a:ext cx="112" cy="446"/>
              </a:xfrm>
              <a:custGeom>
                <a:avLst/>
                <a:gdLst>
                  <a:gd name="T0" fmla="*/ 1157 w 45"/>
                  <a:gd name="T1" fmla="*/ 8039 h 167"/>
                  <a:gd name="T2" fmla="*/ 261 w 45"/>
                  <a:gd name="T3" fmla="*/ 1827 h 167"/>
                  <a:gd name="T4" fmla="*/ 154 w 45"/>
                  <a:gd name="T5" fmla="*/ 56 h 167"/>
                  <a:gd name="T6" fmla="*/ 0 w 45"/>
                  <a:gd name="T7" fmla="*/ 0 h 167"/>
                  <a:gd name="T8" fmla="*/ 0 w 45"/>
                  <a:gd name="T9" fmla="*/ 1584 h 167"/>
                  <a:gd name="T10" fmla="*/ 30 w 45"/>
                  <a:gd name="T11" fmla="*/ 1982 h 167"/>
                  <a:gd name="T12" fmla="*/ 879 w 45"/>
                  <a:gd name="T13" fmla="*/ 8039 h 167"/>
                  <a:gd name="T14" fmla="*/ 1461 w 45"/>
                  <a:gd name="T15" fmla="*/ 8495 h 167"/>
                  <a:gd name="T16" fmla="*/ 1727 w 45"/>
                  <a:gd name="T17" fmla="*/ 8495 h 167"/>
                  <a:gd name="T18" fmla="*/ 1157 w 45"/>
                  <a:gd name="T19" fmla="*/ 8039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67">
                    <a:moveTo>
                      <a:pt x="30" y="158"/>
                    </a:moveTo>
                    <a:cubicBezTo>
                      <a:pt x="28" y="156"/>
                      <a:pt x="7" y="36"/>
                      <a:pt x="7" y="36"/>
                    </a:cubicBezTo>
                    <a:cubicBezTo>
                      <a:pt x="4" y="1"/>
                      <a:pt x="4" y="1"/>
                      <a:pt x="4" y="1"/>
                    </a:cubicBezTo>
                    <a:cubicBezTo>
                      <a:pt x="2" y="0"/>
                      <a:pt x="1" y="0"/>
                      <a:pt x="0" y="0"/>
                    </a:cubicBezTo>
                    <a:cubicBezTo>
                      <a:pt x="0" y="31"/>
                      <a:pt x="0" y="31"/>
                      <a:pt x="0" y="31"/>
                    </a:cubicBezTo>
                    <a:cubicBezTo>
                      <a:pt x="0" y="31"/>
                      <a:pt x="1" y="37"/>
                      <a:pt x="1" y="39"/>
                    </a:cubicBezTo>
                    <a:cubicBezTo>
                      <a:pt x="5" y="61"/>
                      <a:pt x="22" y="157"/>
                      <a:pt x="23" y="158"/>
                    </a:cubicBezTo>
                    <a:cubicBezTo>
                      <a:pt x="25" y="162"/>
                      <a:pt x="29" y="167"/>
                      <a:pt x="38" y="167"/>
                    </a:cubicBezTo>
                    <a:cubicBezTo>
                      <a:pt x="45" y="167"/>
                      <a:pt x="45" y="167"/>
                      <a:pt x="45" y="167"/>
                    </a:cubicBezTo>
                    <a:cubicBezTo>
                      <a:pt x="38" y="166"/>
                      <a:pt x="33" y="163"/>
                      <a:pt x="30" y="158"/>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7" name="Freeform 259">
                <a:extLst>
                  <a:ext uri="{FF2B5EF4-FFF2-40B4-BE49-F238E27FC236}">
                    <a16:creationId xmlns:a16="http://schemas.microsoft.com/office/drawing/2014/main" id="{E401BD9B-E241-4A65-A31A-198BC3735973}"/>
                  </a:ext>
                </a:extLst>
              </p:cNvPr>
              <p:cNvSpPr>
                <a:spLocks/>
              </p:cNvSpPr>
              <p:nvPr/>
            </p:nvSpPr>
            <p:spPr bwMode="auto">
              <a:xfrm>
                <a:off x="3548" y="2875"/>
                <a:ext cx="5" cy="21"/>
              </a:xfrm>
              <a:custGeom>
                <a:avLst/>
                <a:gdLst>
                  <a:gd name="T0" fmla="*/ 83 w 2"/>
                  <a:gd name="T1" fmla="*/ 378 h 8"/>
                  <a:gd name="T2" fmla="*/ 50 w 2"/>
                  <a:gd name="T3" fmla="*/ 0 h 8"/>
                  <a:gd name="T4" fmla="*/ 0 w 2"/>
                  <a:gd name="T5" fmla="*/ 55 h 8"/>
                  <a:gd name="T6" fmla="*/ 0 w 2"/>
                  <a:gd name="T7" fmla="*/ 378 h 8"/>
                  <a:gd name="T8" fmla="*/ 83 w 2"/>
                  <a:gd name="T9" fmla="*/ 378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2" y="8"/>
                    </a:moveTo>
                    <a:cubicBezTo>
                      <a:pt x="2" y="6"/>
                      <a:pt x="2" y="3"/>
                      <a:pt x="1" y="0"/>
                    </a:cubicBezTo>
                    <a:cubicBezTo>
                      <a:pt x="1" y="0"/>
                      <a:pt x="0" y="1"/>
                      <a:pt x="0" y="1"/>
                    </a:cubicBezTo>
                    <a:cubicBezTo>
                      <a:pt x="0" y="8"/>
                      <a:pt x="0" y="8"/>
                      <a:pt x="0" y="8"/>
                    </a:cubicBezTo>
                    <a:cubicBezTo>
                      <a:pt x="1" y="8"/>
                      <a:pt x="2" y="8"/>
                      <a:pt x="2" y="8"/>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8" name="Freeform 260">
                <a:extLst>
                  <a:ext uri="{FF2B5EF4-FFF2-40B4-BE49-F238E27FC236}">
                    <a16:creationId xmlns:a16="http://schemas.microsoft.com/office/drawing/2014/main" id="{7B2943E8-1A95-4DA7-B650-54E99D13C5BF}"/>
                  </a:ext>
                </a:extLst>
              </p:cNvPr>
              <p:cNvSpPr>
                <a:spLocks/>
              </p:cNvSpPr>
              <p:nvPr/>
            </p:nvSpPr>
            <p:spPr bwMode="auto">
              <a:xfrm>
                <a:off x="3548" y="2896"/>
                <a:ext cx="65" cy="419"/>
              </a:xfrm>
              <a:custGeom>
                <a:avLst/>
                <a:gdLst>
                  <a:gd name="T0" fmla="*/ 125 w 26"/>
                  <a:gd name="T1" fmla="*/ 1767 h 157"/>
                  <a:gd name="T2" fmla="*/ 1020 w 26"/>
                  <a:gd name="T3" fmla="*/ 7964 h 157"/>
                  <a:gd name="T4" fmla="*/ 238 w 26"/>
                  <a:gd name="T5" fmla="*/ 1673 h 157"/>
                  <a:gd name="T6" fmla="*/ 83 w 26"/>
                  <a:gd name="T7" fmla="*/ 0 h 157"/>
                  <a:gd name="T8" fmla="*/ 0 w 26"/>
                  <a:gd name="T9" fmla="*/ 0 h 157"/>
                  <a:gd name="T10" fmla="*/ 125 w 26"/>
                  <a:gd name="T11" fmla="*/ 1767 h 1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57">
                    <a:moveTo>
                      <a:pt x="3" y="35"/>
                    </a:moveTo>
                    <a:cubicBezTo>
                      <a:pt x="3" y="35"/>
                      <a:pt x="24" y="155"/>
                      <a:pt x="26" y="157"/>
                    </a:cubicBezTo>
                    <a:cubicBezTo>
                      <a:pt x="26" y="157"/>
                      <a:pt x="7" y="45"/>
                      <a:pt x="6" y="33"/>
                    </a:cubicBezTo>
                    <a:cubicBezTo>
                      <a:pt x="5" y="28"/>
                      <a:pt x="4" y="15"/>
                      <a:pt x="2" y="0"/>
                    </a:cubicBezTo>
                    <a:cubicBezTo>
                      <a:pt x="2" y="0"/>
                      <a:pt x="1" y="0"/>
                      <a:pt x="0" y="0"/>
                    </a:cubicBezTo>
                    <a:lnTo>
                      <a:pt x="3" y="35"/>
                    </a:ln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9" name="Freeform 261">
                <a:extLst>
                  <a:ext uri="{FF2B5EF4-FFF2-40B4-BE49-F238E27FC236}">
                    <a16:creationId xmlns:a16="http://schemas.microsoft.com/office/drawing/2014/main" id="{3CC5498E-DDCF-4EC2-BF0D-E40E93E8A524}"/>
                  </a:ext>
                </a:extLst>
              </p:cNvPr>
              <p:cNvSpPr>
                <a:spLocks noEditPoints="1"/>
              </p:cNvSpPr>
              <p:nvPr/>
            </p:nvSpPr>
            <p:spPr bwMode="auto">
              <a:xfrm>
                <a:off x="3645" y="2680"/>
                <a:ext cx="103" cy="669"/>
              </a:xfrm>
              <a:custGeom>
                <a:avLst/>
                <a:gdLst>
                  <a:gd name="T0" fmla="*/ 1635 w 41"/>
                  <a:gd name="T1" fmla="*/ 0 h 251"/>
                  <a:gd name="T2" fmla="*/ 1477 w 41"/>
                  <a:gd name="T3" fmla="*/ 5605 h 251"/>
                  <a:gd name="T4" fmla="*/ 1427 w 41"/>
                  <a:gd name="T5" fmla="*/ 6002 h 251"/>
                  <a:gd name="T6" fmla="*/ 525 w 41"/>
                  <a:gd name="T7" fmla="*/ 12213 h 251"/>
                  <a:gd name="T8" fmla="*/ 0 w 41"/>
                  <a:gd name="T9" fmla="*/ 12666 h 251"/>
                  <a:gd name="T10" fmla="*/ 0 w 41"/>
                  <a:gd name="T11" fmla="*/ 12666 h 251"/>
                  <a:gd name="T12" fmla="*/ 681 w 41"/>
                  <a:gd name="T13" fmla="*/ 12269 h 251"/>
                  <a:gd name="T14" fmla="*/ 1585 w 41"/>
                  <a:gd name="T15" fmla="*/ 6061 h 251"/>
                  <a:gd name="T16" fmla="*/ 1635 w 41"/>
                  <a:gd name="T17" fmla="*/ 5605 h 251"/>
                  <a:gd name="T18" fmla="*/ 1635 w 41"/>
                  <a:gd name="T19" fmla="*/ 0 h 251"/>
                  <a:gd name="T20" fmla="*/ 681 w 41"/>
                  <a:gd name="T21" fmla="*/ 12269 h 251"/>
                  <a:gd name="T22" fmla="*/ 681 w 41"/>
                  <a:gd name="T23" fmla="*/ 12269 h 251"/>
                  <a:gd name="T24" fmla="*/ 681 w 41"/>
                  <a:gd name="T25" fmla="*/ 12269 h 251"/>
                  <a:gd name="T26" fmla="*/ 681 w 41"/>
                  <a:gd name="T27" fmla="*/ 12269 h 251"/>
                  <a:gd name="T28" fmla="*/ 681 w 41"/>
                  <a:gd name="T29" fmla="*/ 12303 h 251"/>
                  <a:gd name="T30" fmla="*/ 681 w 41"/>
                  <a:gd name="T31" fmla="*/ 12269 h 251"/>
                  <a:gd name="T32" fmla="*/ 681 w 41"/>
                  <a:gd name="T33" fmla="*/ 12303 h 2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51">
                    <a:moveTo>
                      <a:pt x="41" y="0"/>
                    </a:moveTo>
                    <a:cubicBezTo>
                      <a:pt x="41" y="4"/>
                      <a:pt x="37" y="110"/>
                      <a:pt x="37" y="111"/>
                    </a:cubicBezTo>
                    <a:cubicBezTo>
                      <a:pt x="37" y="111"/>
                      <a:pt x="36" y="119"/>
                      <a:pt x="36" y="119"/>
                    </a:cubicBezTo>
                    <a:cubicBezTo>
                      <a:pt x="26" y="178"/>
                      <a:pt x="14" y="238"/>
                      <a:pt x="13" y="242"/>
                    </a:cubicBezTo>
                    <a:cubicBezTo>
                      <a:pt x="12" y="245"/>
                      <a:pt x="8" y="251"/>
                      <a:pt x="0" y="251"/>
                    </a:cubicBezTo>
                    <a:cubicBezTo>
                      <a:pt x="0" y="251"/>
                      <a:pt x="0" y="251"/>
                      <a:pt x="0" y="251"/>
                    </a:cubicBezTo>
                    <a:cubicBezTo>
                      <a:pt x="10" y="251"/>
                      <a:pt x="15" y="248"/>
                      <a:pt x="17" y="243"/>
                    </a:cubicBezTo>
                    <a:cubicBezTo>
                      <a:pt x="17" y="242"/>
                      <a:pt x="20" y="231"/>
                      <a:pt x="40" y="120"/>
                    </a:cubicBezTo>
                    <a:cubicBezTo>
                      <a:pt x="41" y="111"/>
                      <a:pt x="41" y="111"/>
                      <a:pt x="41" y="111"/>
                    </a:cubicBezTo>
                    <a:cubicBezTo>
                      <a:pt x="41" y="107"/>
                      <a:pt x="41" y="4"/>
                      <a:pt x="41" y="0"/>
                    </a:cubicBezTo>
                    <a:close/>
                    <a:moveTo>
                      <a:pt x="17" y="243"/>
                    </a:moveTo>
                    <a:cubicBezTo>
                      <a:pt x="17" y="243"/>
                      <a:pt x="17" y="243"/>
                      <a:pt x="17" y="243"/>
                    </a:cubicBezTo>
                    <a:cubicBezTo>
                      <a:pt x="17" y="243"/>
                      <a:pt x="17" y="243"/>
                      <a:pt x="17" y="243"/>
                    </a:cubicBezTo>
                    <a:cubicBezTo>
                      <a:pt x="17" y="243"/>
                      <a:pt x="17" y="243"/>
                      <a:pt x="17" y="243"/>
                    </a:cubicBezTo>
                    <a:close/>
                    <a:moveTo>
                      <a:pt x="17" y="244"/>
                    </a:moveTo>
                    <a:cubicBezTo>
                      <a:pt x="17" y="244"/>
                      <a:pt x="17" y="243"/>
                      <a:pt x="17" y="243"/>
                    </a:cubicBezTo>
                    <a:cubicBezTo>
                      <a:pt x="17" y="243"/>
                      <a:pt x="17" y="244"/>
                      <a:pt x="17"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0" name="Freeform 262">
                <a:extLst>
                  <a:ext uri="{FF2B5EF4-FFF2-40B4-BE49-F238E27FC236}">
                    <a16:creationId xmlns:a16="http://schemas.microsoft.com/office/drawing/2014/main" id="{B4AB60B9-28B6-4626-9276-A3050E4AF012}"/>
                  </a:ext>
                </a:extLst>
              </p:cNvPr>
              <p:cNvSpPr>
                <a:spLocks/>
              </p:cNvSpPr>
              <p:nvPr/>
            </p:nvSpPr>
            <p:spPr bwMode="auto">
              <a:xfrm>
                <a:off x="3585" y="2667"/>
                <a:ext cx="163" cy="682"/>
              </a:xfrm>
              <a:custGeom>
                <a:avLst/>
                <a:gdLst>
                  <a:gd name="T0" fmla="*/ 2490 w 65"/>
                  <a:gd name="T1" fmla="*/ 56 h 256"/>
                  <a:gd name="T2" fmla="*/ 868 w 65"/>
                  <a:gd name="T3" fmla="*/ 205 h 256"/>
                  <a:gd name="T4" fmla="*/ 0 w 65"/>
                  <a:gd name="T5" fmla="*/ 149 h 256"/>
                  <a:gd name="T6" fmla="*/ 1264 w 65"/>
                  <a:gd name="T7" fmla="*/ 397 h 256"/>
                  <a:gd name="T8" fmla="*/ 2101 w 65"/>
                  <a:gd name="T9" fmla="*/ 1420 h 256"/>
                  <a:gd name="T10" fmla="*/ 2101 w 65"/>
                  <a:gd name="T11" fmla="*/ 5600 h 256"/>
                  <a:gd name="T12" fmla="*/ 2051 w 65"/>
                  <a:gd name="T13" fmla="*/ 6090 h 256"/>
                  <a:gd name="T14" fmla="*/ 1264 w 65"/>
                  <a:gd name="T15" fmla="*/ 12441 h 256"/>
                  <a:gd name="T16" fmla="*/ 680 w 65"/>
                  <a:gd name="T17" fmla="*/ 12897 h 256"/>
                  <a:gd name="T18" fmla="*/ 943 w 65"/>
                  <a:gd name="T19" fmla="*/ 12897 h 256"/>
                  <a:gd name="T20" fmla="*/ 1547 w 65"/>
                  <a:gd name="T21" fmla="*/ 12441 h 256"/>
                  <a:gd name="T22" fmla="*/ 2445 w 65"/>
                  <a:gd name="T23" fmla="*/ 6239 h 256"/>
                  <a:gd name="T24" fmla="*/ 2490 w 65"/>
                  <a:gd name="T25" fmla="*/ 5842 h 256"/>
                  <a:gd name="T26" fmla="*/ 2573 w 65"/>
                  <a:gd name="T27" fmla="*/ 248 h 256"/>
                  <a:gd name="T28" fmla="*/ 2490 w 65"/>
                  <a:gd name="T29" fmla="*/ 56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256">
                    <a:moveTo>
                      <a:pt x="63" y="1"/>
                    </a:moveTo>
                    <a:cubicBezTo>
                      <a:pt x="52" y="3"/>
                      <a:pt x="38" y="4"/>
                      <a:pt x="22" y="4"/>
                    </a:cubicBezTo>
                    <a:cubicBezTo>
                      <a:pt x="14" y="4"/>
                      <a:pt x="7" y="4"/>
                      <a:pt x="0" y="3"/>
                    </a:cubicBezTo>
                    <a:cubicBezTo>
                      <a:pt x="9" y="6"/>
                      <a:pt x="24" y="8"/>
                      <a:pt x="32" y="8"/>
                    </a:cubicBezTo>
                    <a:cubicBezTo>
                      <a:pt x="40" y="9"/>
                      <a:pt x="52" y="10"/>
                      <a:pt x="53" y="28"/>
                    </a:cubicBezTo>
                    <a:cubicBezTo>
                      <a:pt x="54" y="42"/>
                      <a:pt x="54" y="89"/>
                      <a:pt x="53" y="111"/>
                    </a:cubicBezTo>
                    <a:cubicBezTo>
                      <a:pt x="52" y="121"/>
                      <a:pt x="52" y="121"/>
                      <a:pt x="52" y="121"/>
                    </a:cubicBezTo>
                    <a:cubicBezTo>
                      <a:pt x="52" y="121"/>
                      <a:pt x="34" y="245"/>
                      <a:pt x="32" y="247"/>
                    </a:cubicBezTo>
                    <a:cubicBezTo>
                      <a:pt x="29" y="252"/>
                      <a:pt x="24" y="255"/>
                      <a:pt x="17" y="256"/>
                    </a:cubicBezTo>
                    <a:cubicBezTo>
                      <a:pt x="24" y="256"/>
                      <a:pt x="24" y="256"/>
                      <a:pt x="24" y="256"/>
                    </a:cubicBezTo>
                    <a:cubicBezTo>
                      <a:pt x="33" y="256"/>
                      <a:pt x="37" y="251"/>
                      <a:pt x="39" y="247"/>
                    </a:cubicBezTo>
                    <a:cubicBezTo>
                      <a:pt x="40" y="246"/>
                      <a:pt x="59" y="146"/>
                      <a:pt x="62" y="124"/>
                    </a:cubicBezTo>
                    <a:cubicBezTo>
                      <a:pt x="63" y="122"/>
                      <a:pt x="63" y="116"/>
                      <a:pt x="63" y="116"/>
                    </a:cubicBezTo>
                    <a:cubicBezTo>
                      <a:pt x="63" y="116"/>
                      <a:pt x="65" y="9"/>
                      <a:pt x="65" y="5"/>
                    </a:cubicBezTo>
                    <a:cubicBezTo>
                      <a:pt x="65" y="2"/>
                      <a:pt x="65" y="0"/>
                      <a:pt x="63"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1" name="Freeform 263">
                <a:extLst>
                  <a:ext uri="{FF2B5EF4-FFF2-40B4-BE49-F238E27FC236}">
                    <a16:creationId xmlns:a16="http://schemas.microsoft.com/office/drawing/2014/main" id="{18DE3E9A-9E18-4A2B-A357-4506E919643B}"/>
                  </a:ext>
                </a:extLst>
              </p:cNvPr>
              <p:cNvSpPr>
                <a:spLocks/>
              </p:cNvSpPr>
              <p:nvPr/>
            </p:nvSpPr>
            <p:spPr bwMode="auto">
              <a:xfrm>
                <a:off x="3585" y="2669"/>
                <a:ext cx="158" cy="48"/>
              </a:xfrm>
              <a:custGeom>
                <a:avLst/>
                <a:gdLst>
                  <a:gd name="T0" fmla="*/ 2490 w 63"/>
                  <a:gd name="T1" fmla="*/ 704 h 18"/>
                  <a:gd name="T2" fmla="*/ 2490 w 63"/>
                  <a:gd name="T3" fmla="*/ 0 h 18"/>
                  <a:gd name="T4" fmla="*/ 868 w 63"/>
                  <a:gd name="T5" fmla="*/ 149 h 18"/>
                  <a:gd name="T6" fmla="*/ 0 w 63"/>
                  <a:gd name="T7" fmla="*/ 93 h 18"/>
                  <a:gd name="T8" fmla="*/ 1264 w 63"/>
                  <a:gd name="T9" fmla="*/ 363 h 18"/>
                  <a:gd name="T10" fmla="*/ 2019 w 63"/>
                  <a:gd name="T11" fmla="*/ 909 h 18"/>
                  <a:gd name="T12" fmla="*/ 2490 w 63"/>
                  <a:gd name="T13" fmla="*/ 704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18">
                    <a:moveTo>
                      <a:pt x="63" y="14"/>
                    </a:moveTo>
                    <a:cubicBezTo>
                      <a:pt x="63" y="0"/>
                      <a:pt x="63" y="0"/>
                      <a:pt x="63" y="0"/>
                    </a:cubicBezTo>
                    <a:cubicBezTo>
                      <a:pt x="52" y="2"/>
                      <a:pt x="38" y="3"/>
                      <a:pt x="22" y="3"/>
                    </a:cubicBezTo>
                    <a:cubicBezTo>
                      <a:pt x="14" y="3"/>
                      <a:pt x="7" y="3"/>
                      <a:pt x="0" y="2"/>
                    </a:cubicBezTo>
                    <a:cubicBezTo>
                      <a:pt x="9" y="5"/>
                      <a:pt x="24" y="7"/>
                      <a:pt x="32" y="7"/>
                    </a:cubicBezTo>
                    <a:cubicBezTo>
                      <a:pt x="38" y="8"/>
                      <a:pt x="47" y="9"/>
                      <a:pt x="51" y="18"/>
                    </a:cubicBezTo>
                    <a:cubicBezTo>
                      <a:pt x="58" y="17"/>
                      <a:pt x="63" y="15"/>
                      <a:pt x="63" y="14"/>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2" name="Freeform 264">
                <a:extLst>
                  <a:ext uri="{FF2B5EF4-FFF2-40B4-BE49-F238E27FC236}">
                    <a16:creationId xmlns:a16="http://schemas.microsoft.com/office/drawing/2014/main" id="{757F2A5D-4563-44AA-A9C2-5E40D383D4B1}"/>
                  </a:ext>
                </a:extLst>
              </p:cNvPr>
              <p:cNvSpPr>
                <a:spLocks/>
              </p:cNvSpPr>
              <p:nvPr/>
            </p:nvSpPr>
            <p:spPr bwMode="auto">
              <a:xfrm>
                <a:off x="3720" y="2875"/>
                <a:ext cx="25" cy="24"/>
              </a:xfrm>
              <a:custGeom>
                <a:avLst/>
                <a:gdLst>
                  <a:gd name="T0" fmla="*/ 395 w 10"/>
                  <a:gd name="T1" fmla="*/ 93 h 9"/>
                  <a:gd name="T2" fmla="*/ 0 w 10"/>
                  <a:gd name="T3" fmla="*/ 0 h 9"/>
                  <a:gd name="T4" fmla="*/ 0 w 10"/>
                  <a:gd name="T5" fmla="*/ 456 h 9"/>
                  <a:gd name="T6" fmla="*/ 395 w 10"/>
                  <a:gd name="T7" fmla="*/ 363 h 9"/>
                  <a:gd name="T8" fmla="*/ 395 w 10"/>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10" y="2"/>
                    </a:moveTo>
                    <a:cubicBezTo>
                      <a:pt x="7" y="1"/>
                      <a:pt x="4" y="0"/>
                      <a:pt x="0" y="0"/>
                    </a:cubicBezTo>
                    <a:cubicBezTo>
                      <a:pt x="0" y="3"/>
                      <a:pt x="0" y="6"/>
                      <a:pt x="0" y="9"/>
                    </a:cubicBezTo>
                    <a:cubicBezTo>
                      <a:pt x="4" y="8"/>
                      <a:pt x="7" y="8"/>
                      <a:pt x="10" y="7"/>
                    </a:cubicBezTo>
                    <a:cubicBezTo>
                      <a:pt x="10" y="5"/>
                      <a:pt x="10" y="3"/>
                      <a:pt x="10" y="2"/>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3" name="Freeform 265">
                <a:extLst>
                  <a:ext uri="{FF2B5EF4-FFF2-40B4-BE49-F238E27FC236}">
                    <a16:creationId xmlns:a16="http://schemas.microsoft.com/office/drawing/2014/main" id="{629C7BC7-FDAD-4D24-B14D-C035E2D7ACD9}"/>
                  </a:ext>
                </a:extLst>
              </p:cNvPr>
              <p:cNvSpPr>
                <a:spLocks/>
              </p:cNvSpPr>
              <p:nvPr/>
            </p:nvSpPr>
            <p:spPr bwMode="auto">
              <a:xfrm>
                <a:off x="3628" y="2893"/>
                <a:ext cx="117" cy="456"/>
              </a:xfrm>
              <a:custGeom>
                <a:avLst/>
                <a:gdLst>
                  <a:gd name="T0" fmla="*/ 1772 w 47"/>
                  <a:gd name="T1" fmla="*/ 1571 h 171"/>
                  <a:gd name="T2" fmla="*/ 1802 w 47"/>
                  <a:gd name="T3" fmla="*/ 0 h 171"/>
                  <a:gd name="T4" fmla="*/ 1419 w 47"/>
                  <a:gd name="T5" fmla="*/ 93 h 171"/>
                  <a:gd name="T6" fmla="*/ 1389 w 47"/>
                  <a:gd name="T7" fmla="*/ 1309 h 171"/>
                  <a:gd name="T8" fmla="*/ 1344 w 47"/>
                  <a:gd name="T9" fmla="*/ 1821 h 171"/>
                  <a:gd name="T10" fmla="*/ 570 w 47"/>
                  <a:gd name="T11" fmla="*/ 8192 h 171"/>
                  <a:gd name="T12" fmla="*/ 0 w 47"/>
                  <a:gd name="T13" fmla="*/ 8648 h 171"/>
                  <a:gd name="T14" fmla="*/ 261 w 47"/>
                  <a:gd name="T15" fmla="*/ 8648 h 171"/>
                  <a:gd name="T16" fmla="*/ 849 w 47"/>
                  <a:gd name="T17" fmla="*/ 8192 h 171"/>
                  <a:gd name="T18" fmla="*/ 1730 w 47"/>
                  <a:gd name="T19" fmla="*/ 1971 h 171"/>
                  <a:gd name="T20" fmla="*/ 1772 w 47"/>
                  <a:gd name="T21" fmla="*/ 1571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171">
                    <a:moveTo>
                      <a:pt x="46" y="31"/>
                    </a:moveTo>
                    <a:cubicBezTo>
                      <a:pt x="46" y="31"/>
                      <a:pt x="46" y="17"/>
                      <a:pt x="47" y="0"/>
                    </a:cubicBezTo>
                    <a:cubicBezTo>
                      <a:pt x="44" y="1"/>
                      <a:pt x="41" y="1"/>
                      <a:pt x="37" y="2"/>
                    </a:cubicBezTo>
                    <a:cubicBezTo>
                      <a:pt x="36" y="11"/>
                      <a:pt x="36" y="20"/>
                      <a:pt x="36" y="26"/>
                    </a:cubicBezTo>
                    <a:cubicBezTo>
                      <a:pt x="35" y="36"/>
                      <a:pt x="35" y="36"/>
                      <a:pt x="35" y="36"/>
                    </a:cubicBezTo>
                    <a:cubicBezTo>
                      <a:pt x="35" y="36"/>
                      <a:pt x="17" y="160"/>
                      <a:pt x="15" y="162"/>
                    </a:cubicBezTo>
                    <a:cubicBezTo>
                      <a:pt x="12" y="167"/>
                      <a:pt x="7" y="170"/>
                      <a:pt x="0" y="171"/>
                    </a:cubicBezTo>
                    <a:cubicBezTo>
                      <a:pt x="7" y="171"/>
                      <a:pt x="7" y="171"/>
                      <a:pt x="7" y="171"/>
                    </a:cubicBezTo>
                    <a:cubicBezTo>
                      <a:pt x="16" y="171"/>
                      <a:pt x="20" y="166"/>
                      <a:pt x="22" y="162"/>
                    </a:cubicBezTo>
                    <a:cubicBezTo>
                      <a:pt x="23" y="161"/>
                      <a:pt x="42" y="61"/>
                      <a:pt x="45" y="39"/>
                    </a:cubicBezTo>
                    <a:cubicBezTo>
                      <a:pt x="46" y="37"/>
                      <a:pt x="46" y="31"/>
                      <a:pt x="46" y="31"/>
                    </a:cubicBez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4" name="Freeform 266">
                <a:extLst>
                  <a:ext uri="{FF2B5EF4-FFF2-40B4-BE49-F238E27FC236}">
                    <a16:creationId xmlns:a16="http://schemas.microsoft.com/office/drawing/2014/main" id="{A5FE7A4C-AA42-4D71-AF7B-FCFA068F2B8B}"/>
                  </a:ext>
                </a:extLst>
              </p:cNvPr>
              <p:cNvSpPr>
                <a:spLocks/>
              </p:cNvSpPr>
              <p:nvPr/>
            </p:nvSpPr>
            <p:spPr bwMode="auto">
              <a:xfrm>
                <a:off x="3665" y="2741"/>
                <a:ext cx="55" cy="584"/>
              </a:xfrm>
              <a:custGeom>
                <a:avLst/>
                <a:gdLst>
                  <a:gd name="T0" fmla="*/ 675 w 22"/>
                  <a:gd name="T1" fmla="*/ 4757 h 219"/>
                  <a:gd name="T2" fmla="*/ 833 w 22"/>
                  <a:gd name="T3" fmla="*/ 0 h 219"/>
                  <a:gd name="T4" fmla="*/ 833 w 22"/>
                  <a:gd name="T5" fmla="*/ 4189 h 219"/>
                  <a:gd name="T6" fmla="*/ 783 w 22"/>
                  <a:gd name="T7" fmla="*/ 4701 h 219"/>
                  <a:gd name="T8" fmla="*/ 0 w 22"/>
                  <a:gd name="T9" fmla="*/ 11072 h 219"/>
                  <a:gd name="T10" fmla="*/ 675 w 22"/>
                  <a:gd name="T11" fmla="*/ 4757 h 2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19">
                    <a:moveTo>
                      <a:pt x="17" y="94"/>
                    </a:moveTo>
                    <a:cubicBezTo>
                      <a:pt x="19" y="79"/>
                      <a:pt x="20" y="17"/>
                      <a:pt x="21" y="0"/>
                    </a:cubicBezTo>
                    <a:cubicBezTo>
                      <a:pt x="22" y="14"/>
                      <a:pt x="22" y="61"/>
                      <a:pt x="21" y="83"/>
                    </a:cubicBezTo>
                    <a:cubicBezTo>
                      <a:pt x="20" y="93"/>
                      <a:pt x="20" y="93"/>
                      <a:pt x="20" y="93"/>
                    </a:cubicBezTo>
                    <a:cubicBezTo>
                      <a:pt x="20" y="93"/>
                      <a:pt x="2" y="217"/>
                      <a:pt x="0" y="219"/>
                    </a:cubicBezTo>
                    <a:cubicBezTo>
                      <a:pt x="0" y="219"/>
                      <a:pt x="15" y="109"/>
                      <a:pt x="17" y="94"/>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5" name="Freeform 267">
                <a:extLst>
                  <a:ext uri="{FF2B5EF4-FFF2-40B4-BE49-F238E27FC236}">
                    <a16:creationId xmlns:a16="http://schemas.microsoft.com/office/drawing/2014/main" id="{8F663164-6D3A-4CD4-BAF1-05BA5733705A}"/>
                  </a:ext>
                </a:extLst>
              </p:cNvPr>
              <p:cNvSpPr>
                <a:spLocks/>
              </p:cNvSpPr>
              <p:nvPr/>
            </p:nvSpPr>
            <p:spPr bwMode="auto">
              <a:xfrm>
                <a:off x="3713" y="2872"/>
                <a:ext cx="7" cy="27"/>
              </a:xfrm>
              <a:custGeom>
                <a:avLst/>
                <a:gdLst>
                  <a:gd name="T0" fmla="*/ 0 w 3"/>
                  <a:gd name="T1" fmla="*/ 532 h 10"/>
                  <a:gd name="T2" fmla="*/ 86 w 3"/>
                  <a:gd name="T3" fmla="*/ 532 h 10"/>
                  <a:gd name="T4" fmla="*/ 86 w 3"/>
                  <a:gd name="T5" fmla="*/ 59 h 10"/>
                  <a:gd name="T6" fmla="*/ 0 w 3"/>
                  <a:gd name="T7" fmla="*/ 0 h 10"/>
                  <a:gd name="T8" fmla="*/ 0 w 3"/>
                  <a:gd name="T9" fmla="*/ 532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0">
                    <a:moveTo>
                      <a:pt x="0" y="10"/>
                    </a:moveTo>
                    <a:cubicBezTo>
                      <a:pt x="1" y="10"/>
                      <a:pt x="2" y="10"/>
                      <a:pt x="3" y="10"/>
                    </a:cubicBezTo>
                    <a:cubicBezTo>
                      <a:pt x="3" y="7"/>
                      <a:pt x="3" y="4"/>
                      <a:pt x="3" y="1"/>
                    </a:cubicBezTo>
                    <a:cubicBezTo>
                      <a:pt x="2" y="0"/>
                      <a:pt x="1" y="0"/>
                      <a:pt x="0" y="0"/>
                    </a:cubicBezTo>
                    <a:cubicBezTo>
                      <a:pt x="0" y="4"/>
                      <a:pt x="0" y="7"/>
                      <a:pt x="0" y="10"/>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6" name="Freeform 268">
                <a:extLst>
                  <a:ext uri="{FF2B5EF4-FFF2-40B4-BE49-F238E27FC236}">
                    <a16:creationId xmlns:a16="http://schemas.microsoft.com/office/drawing/2014/main" id="{6247EA22-BF6F-4D6F-83B6-0D0E785154CF}"/>
                  </a:ext>
                </a:extLst>
              </p:cNvPr>
              <p:cNvSpPr>
                <a:spLocks/>
              </p:cNvSpPr>
              <p:nvPr/>
            </p:nvSpPr>
            <p:spPr bwMode="auto">
              <a:xfrm>
                <a:off x="3665" y="2899"/>
                <a:ext cx="55" cy="426"/>
              </a:xfrm>
              <a:custGeom>
                <a:avLst/>
                <a:gdLst>
                  <a:gd name="T0" fmla="*/ 833 w 22"/>
                  <a:gd name="T1" fmla="*/ 1206 h 160"/>
                  <a:gd name="T2" fmla="*/ 863 w 22"/>
                  <a:gd name="T3" fmla="*/ 0 h 160"/>
                  <a:gd name="T4" fmla="*/ 750 w 22"/>
                  <a:gd name="T5" fmla="*/ 0 h 160"/>
                  <a:gd name="T6" fmla="*/ 675 w 22"/>
                  <a:gd name="T7" fmla="*/ 1757 h 160"/>
                  <a:gd name="T8" fmla="*/ 0 w 22"/>
                  <a:gd name="T9" fmla="*/ 8038 h 160"/>
                  <a:gd name="T10" fmla="*/ 783 w 22"/>
                  <a:gd name="T11" fmla="*/ 1715 h 160"/>
                  <a:gd name="T12" fmla="*/ 833 w 22"/>
                  <a:gd name="T13" fmla="*/ 1206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60">
                    <a:moveTo>
                      <a:pt x="21" y="24"/>
                    </a:moveTo>
                    <a:cubicBezTo>
                      <a:pt x="21" y="18"/>
                      <a:pt x="21" y="9"/>
                      <a:pt x="22" y="0"/>
                    </a:cubicBezTo>
                    <a:cubicBezTo>
                      <a:pt x="21" y="0"/>
                      <a:pt x="20" y="0"/>
                      <a:pt x="19" y="0"/>
                    </a:cubicBezTo>
                    <a:cubicBezTo>
                      <a:pt x="18" y="16"/>
                      <a:pt x="18" y="29"/>
                      <a:pt x="17" y="35"/>
                    </a:cubicBezTo>
                    <a:cubicBezTo>
                      <a:pt x="15" y="50"/>
                      <a:pt x="0" y="160"/>
                      <a:pt x="0" y="160"/>
                    </a:cubicBezTo>
                    <a:cubicBezTo>
                      <a:pt x="2" y="158"/>
                      <a:pt x="20" y="34"/>
                      <a:pt x="20" y="34"/>
                    </a:cubicBezTo>
                    <a:lnTo>
                      <a:pt x="21" y="24"/>
                    </a:ln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7" name="Freeform 269">
                <a:extLst>
                  <a:ext uri="{FF2B5EF4-FFF2-40B4-BE49-F238E27FC236}">
                    <a16:creationId xmlns:a16="http://schemas.microsoft.com/office/drawing/2014/main" id="{B48F6ECF-D40F-4318-8702-CC4AE9BC3A46}"/>
                  </a:ext>
                </a:extLst>
              </p:cNvPr>
              <p:cNvSpPr>
                <a:spLocks/>
              </p:cNvSpPr>
              <p:nvPr/>
            </p:nvSpPr>
            <p:spPr bwMode="auto">
              <a:xfrm>
                <a:off x="3680"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5" y="19"/>
                      <a:pt x="42" y="14"/>
                      <a:pt x="42" y="9"/>
                    </a:cubicBezTo>
                    <a:cubicBezTo>
                      <a:pt x="42" y="0"/>
                      <a:pt x="42" y="0"/>
                      <a:pt x="42" y="0"/>
                    </a:cubicBezTo>
                    <a:cubicBezTo>
                      <a:pt x="42" y="6"/>
                      <a:pt x="25" y="10"/>
                      <a:pt x="0" y="12"/>
                    </a:cubicBezTo>
                    <a:cubicBezTo>
                      <a:pt x="1" y="15"/>
                      <a:pt x="1" y="18"/>
                      <a:pt x="0" y="20"/>
                    </a:cubicBezTo>
                    <a:close/>
                  </a:path>
                </a:pathLst>
              </a:custGeom>
              <a:solidFill>
                <a:srgbClr val="2F8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8" name="Freeform 270">
                <a:extLst>
                  <a:ext uri="{FF2B5EF4-FFF2-40B4-BE49-F238E27FC236}">
                    <a16:creationId xmlns:a16="http://schemas.microsoft.com/office/drawing/2014/main" id="{D65F3717-AE7F-4BC2-ADD9-7F7CA2515B3B}"/>
                  </a:ext>
                </a:extLst>
              </p:cNvPr>
              <p:cNvSpPr>
                <a:spLocks/>
              </p:cNvSpPr>
              <p:nvPr/>
            </p:nvSpPr>
            <p:spPr bwMode="auto">
              <a:xfrm>
                <a:off x="3518" y="2629"/>
                <a:ext cx="57" cy="32"/>
              </a:xfrm>
              <a:custGeom>
                <a:avLst/>
                <a:gdLst>
                  <a:gd name="T0" fmla="*/ 0 w 23"/>
                  <a:gd name="T1" fmla="*/ 397 h 12"/>
                  <a:gd name="T2" fmla="*/ 865 w 23"/>
                  <a:gd name="T3" fmla="*/ 605 h 12"/>
                  <a:gd name="T4" fmla="*/ 865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A8CB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9" name="Freeform 271">
                <a:extLst>
                  <a:ext uri="{FF2B5EF4-FFF2-40B4-BE49-F238E27FC236}">
                    <a16:creationId xmlns:a16="http://schemas.microsoft.com/office/drawing/2014/main" id="{B698CDB7-C22B-4C4C-B2D0-8B4A2AF5A1A6}"/>
                  </a:ext>
                </a:extLst>
              </p:cNvPr>
              <p:cNvSpPr>
                <a:spLocks/>
              </p:cNvSpPr>
              <p:nvPr/>
            </p:nvSpPr>
            <p:spPr bwMode="auto">
              <a:xfrm>
                <a:off x="3553"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30" name="Freeform 272">
                <a:extLst>
                  <a:ext uri="{FF2B5EF4-FFF2-40B4-BE49-F238E27FC236}">
                    <a16:creationId xmlns:a16="http://schemas.microsoft.com/office/drawing/2014/main" id="{F059E16C-82E5-45B2-8EAE-42AC905D8295}"/>
                  </a:ext>
                </a:extLst>
              </p:cNvPr>
              <p:cNvSpPr>
                <a:spLocks/>
              </p:cNvSpPr>
              <p:nvPr/>
            </p:nvSpPr>
            <p:spPr bwMode="auto">
              <a:xfrm>
                <a:off x="3758" y="2621"/>
                <a:ext cx="20" cy="32"/>
              </a:xfrm>
              <a:custGeom>
                <a:avLst/>
                <a:gdLst>
                  <a:gd name="T0" fmla="*/ 313 w 8"/>
                  <a:gd name="T1" fmla="*/ 0 h 12"/>
                  <a:gd name="T2" fmla="*/ 0 w 8"/>
                  <a:gd name="T3" fmla="*/ 205 h 12"/>
                  <a:gd name="T4" fmla="*/ 0 w 8"/>
                  <a:gd name="T5" fmla="*/ 605 h 12"/>
                  <a:gd name="T6" fmla="*/ 313 w 8"/>
                  <a:gd name="T7" fmla="*/ 456 h 12"/>
                  <a:gd name="T8" fmla="*/ 313 w 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2">
                    <a:moveTo>
                      <a:pt x="8" y="0"/>
                    </a:moveTo>
                    <a:cubicBezTo>
                      <a:pt x="6" y="2"/>
                      <a:pt x="3" y="3"/>
                      <a:pt x="0" y="4"/>
                    </a:cubicBezTo>
                    <a:cubicBezTo>
                      <a:pt x="0" y="12"/>
                      <a:pt x="0" y="12"/>
                      <a:pt x="0" y="12"/>
                    </a:cubicBezTo>
                    <a:cubicBezTo>
                      <a:pt x="3" y="11"/>
                      <a:pt x="6" y="10"/>
                      <a:pt x="8" y="9"/>
                    </a:cubicBezTo>
                    <a:lnTo>
                      <a:pt x="8"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31" name="Freeform 273">
                <a:extLst>
                  <a:ext uri="{FF2B5EF4-FFF2-40B4-BE49-F238E27FC236}">
                    <a16:creationId xmlns:a16="http://schemas.microsoft.com/office/drawing/2014/main" id="{E4CCF944-CA94-4E63-9079-43459B841513}"/>
                  </a:ext>
                </a:extLst>
              </p:cNvPr>
              <p:cNvSpPr>
                <a:spLocks/>
              </p:cNvSpPr>
              <p:nvPr/>
            </p:nvSpPr>
            <p:spPr bwMode="auto">
              <a:xfrm>
                <a:off x="3538" y="2877"/>
                <a:ext cx="10" cy="19"/>
              </a:xfrm>
              <a:custGeom>
                <a:avLst/>
                <a:gdLst>
                  <a:gd name="T0" fmla="*/ 158 w 4"/>
                  <a:gd name="T1" fmla="*/ 383 h 7"/>
                  <a:gd name="T2" fmla="*/ 158 w 4"/>
                  <a:gd name="T3" fmla="*/ 0 h 7"/>
                  <a:gd name="T4" fmla="*/ 0 w 4"/>
                  <a:gd name="T5" fmla="*/ 60 h 7"/>
                  <a:gd name="T6" fmla="*/ 0 w 4"/>
                  <a:gd name="T7" fmla="*/ 318 h 7"/>
                  <a:gd name="T8" fmla="*/ 158 w 4"/>
                  <a:gd name="T9" fmla="*/ 38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
                    <a:moveTo>
                      <a:pt x="4" y="7"/>
                    </a:moveTo>
                    <a:cubicBezTo>
                      <a:pt x="4" y="0"/>
                      <a:pt x="4" y="0"/>
                      <a:pt x="4" y="0"/>
                    </a:cubicBezTo>
                    <a:cubicBezTo>
                      <a:pt x="2" y="0"/>
                      <a:pt x="1" y="0"/>
                      <a:pt x="0" y="1"/>
                    </a:cubicBezTo>
                    <a:cubicBezTo>
                      <a:pt x="0" y="6"/>
                      <a:pt x="0" y="6"/>
                      <a:pt x="0" y="6"/>
                    </a:cubicBezTo>
                    <a:cubicBezTo>
                      <a:pt x="1" y="6"/>
                      <a:pt x="2" y="6"/>
                      <a:pt x="4" y="7"/>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32" name="Freeform 274">
                <a:extLst>
                  <a:ext uri="{FF2B5EF4-FFF2-40B4-BE49-F238E27FC236}">
                    <a16:creationId xmlns:a16="http://schemas.microsoft.com/office/drawing/2014/main" id="{C20923B2-E410-4008-A7DC-CB981C2EC6D6}"/>
                  </a:ext>
                </a:extLst>
              </p:cNvPr>
              <p:cNvSpPr>
                <a:spLocks/>
              </p:cNvSpPr>
              <p:nvPr/>
            </p:nvSpPr>
            <p:spPr bwMode="auto">
              <a:xfrm>
                <a:off x="3535" y="2891"/>
                <a:ext cx="213" cy="13"/>
              </a:xfrm>
              <a:custGeom>
                <a:avLst/>
                <a:gdLst>
                  <a:gd name="T0" fmla="*/ 3353 w 85"/>
                  <a:gd name="T1" fmla="*/ 0 h 5"/>
                  <a:gd name="T2" fmla="*/ 1651 w 85"/>
                  <a:gd name="T3" fmla="*/ 229 h 5"/>
                  <a:gd name="T4" fmla="*/ 0 w 85"/>
                  <a:gd name="T5" fmla="*/ 0 h 5"/>
                  <a:gd name="T6" fmla="*/ 0 60000 65536"/>
                  <a:gd name="T7" fmla="*/ 0 60000 65536"/>
                  <a:gd name="T8" fmla="*/ 0 60000 65536"/>
                </a:gdLst>
                <a:ahLst/>
                <a:cxnLst>
                  <a:cxn ang="T6">
                    <a:pos x="T0" y="T1"/>
                  </a:cxn>
                  <a:cxn ang="T7">
                    <a:pos x="T2" y="T3"/>
                  </a:cxn>
                  <a:cxn ang="T8">
                    <a:pos x="T4" y="T5"/>
                  </a:cxn>
                </a:cxnLst>
                <a:rect l="0" t="0" r="r" b="b"/>
                <a:pathLst>
                  <a:path w="85" h="5">
                    <a:moveTo>
                      <a:pt x="85" y="0"/>
                    </a:moveTo>
                    <a:cubicBezTo>
                      <a:pt x="80" y="3"/>
                      <a:pt x="63" y="5"/>
                      <a:pt x="42" y="5"/>
                    </a:cubicBezTo>
                    <a:cubicBezTo>
                      <a:pt x="22" y="5"/>
                      <a:pt x="5" y="3"/>
                      <a:pt x="0" y="0"/>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33" name="Freeform 275">
                <a:extLst>
                  <a:ext uri="{FF2B5EF4-FFF2-40B4-BE49-F238E27FC236}">
                    <a16:creationId xmlns:a16="http://schemas.microsoft.com/office/drawing/2014/main" id="{5F90F154-1800-428B-92CC-5453A4C27953}"/>
                  </a:ext>
                </a:extLst>
              </p:cNvPr>
              <p:cNvSpPr>
                <a:spLocks/>
              </p:cNvSpPr>
              <p:nvPr/>
            </p:nvSpPr>
            <p:spPr bwMode="auto">
              <a:xfrm>
                <a:off x="3565" y="2867"/>
                <a:ext cx="140" cy="5"/>
              </a:xfrm>
              <a:custGeom>
                <a:avLst/>
                <a:gdLst>
                  <a:gd name="T0" fmla="*/ 0 w 56"/>
                  <a:gd name="T1" fmla="*/ 83 h 2"/>
                  <a:gd name="T2" fmla="*/ 0 w 56"/>
                  <a:gd name="T3" fmla="*/ 83 h 2"/>
                  <a:gd name="T4" fmla="*/ 1175 w 56"/>
                  <a:gd name="T5" fmla="*/ 50 h 2"/>
                  <a:gd name="T6" fmla="*/ 2188 w 56"/>
                  <a:gd name="T7" fmla="*/ 83 h 2"/>
                  <a:gd name="T8" fmla="*/ 2188 w 56"/>
                  <a:gd name="T9" fmla="*/ 83 h 2"/>
                  <a:gd name="T10" fmla="*/ 1175 w 56"/>
                  <a:gd name="T11" fmla="*/ 0 h 2"/>
                  <a:gd name="T12" fmla="*/ 0 w 56"/>
                  <a:gd name="T13" fmla="*/ 8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2">
                    <a:moveTo>
                      <a:pt x="0" y="2"/>
                    </a:moveTo>
                    <a:cubicBezTo>
                      <a:pt x="0" y="2"/>
                      <a:pt x="0" y="2"/>
                      <a:pt x="0" y="2"/>
                    </a:cubicBezTo>
                    <a:cubicBezTo>
                      <a:pt x="8" y="1"/>
                      <a:pt x="19" y="1"/>
                      <a:pt x="30" y="1"/>
                    </a:cubicBezTo>
                    <a:cubicBezTo>
                      <a:pt x="39" y="1"/>
                      <a:pt x="48" y="1"/>
                      <a:pt x="56" y="2"/>
                    </a:cubicBezTo>
                    <a:cubicBezTo>
                      <a:pt x="56" y="2"/>
                      <a:pt x="56" y="2"/>
                      <a:pt x="56" y="2"/>
                    </a:cubicBezTo>
                    <a:cubicBezTo>
                      <a:pt x="48" y="1"/>
                      <a:pt x="39" y="0"/>
                      <a:pt x="30" y="0"/>
                    </a:cubicBezTo>
                    <a:cubicBezTo>
                      <a:pt x="19" y="0"/>
                      <a:pt x="8" y="1"/>
                      <a:pt x="0" y="2"/>
                    </a:cubicBez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34" name="Oval 276">
                <a:extLst>
                  <a:ext uri="{FF2B5EF4-FFF2-40B4-BE49-F238E27FC236}">
                    <a16:creationId xmlns:a16="http://schemas.microsoft.com/office/drawing/2014/main" id="{74929D76-824E-400D-88D2-9C0FB01A4749}"/>
                  </a:ext>
                </a:extLst>
              </p:cNvPr>
              <p:cNvSpPr>
                <a:spLocks noChangeArrowheads="1"/>
              </p:cNvSpPr>
              <p:nvPr/>
            </p:nvSpPr>
            <p:spPr bwMode="auto">
              <a:xfrm>
                <a:off x="3565" y="2893"/>
                <a:ext cx="15"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35" name="Oval 277">
                <a:extLst>
                  <a:ext uri="{FF2B5EF4-FFF2-40B4-BE49-F238E27FC236}">
                    <a16:creationId xmlns:a16="http://schemas.microsoft.com/office/drawing/2014/main" id="{226BCB79-B647-448D-B8C6-7E14C7A1D249}"/>
                  </a:ext>
                </a:extLst>
              </p:cNvPr>
              <p:cNvSpPr>
                <a:spLocks noChangeArrowheads="1"/>
              </p:cNvSpPr>
              <p:nvPr/>
            </p:nvSpPr>
            <p:spPr bwMode="auto">
              <a:xfrm>
                <a:off x="3613" y="2896"/>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36" name="Oval 278">
                <a:extLst>
                  <a:ext uri="{FF2B5EF4-FFF2-40B4-BE49-F238E27FC236}">
                    <a16:creationId xmlns:a16="http://schemas.microsoft.com/office/drawing/2014/main" id="{4FA2DB87-FED0-41D8-9132-65207AD8012C}"/>
                  </a:ext>
                </a:extLst>
              </p:cNvPr>
              <p:cNvSpPr>
                <a:spLocks noChangeArrowheads="1"/>
              </p:cNvSpPr>
              <p:nvPr/>
            </p:nvSpPr>
            <p:spPr bwMode="auto">
              <a:xfrm>
                <a:off x="3585" y="2888"/>
                <a:ext cx="23" cy="2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37" name="Oval 279">
                <a:extLst>
                  <a:ext uri="{FF2B5EF4-FFF2-40B4-BE49-F238E27FC236}">
                    <a16:creationId xmlns:a16="http://schemas.microsoft.com/office/drawing/2014/main" id="{2BF012B7-2F02-41A2-BA83-0EC560B7D25E}"/>
                  </a:ext>
                </a:extLst>
              </p:cNvPr>
              <p:cNvSpPr>
                <a:spLocks noChangeArrowheads="1"/>
              </p:cNvSpPr>
              <p:nvPr/>
            </p:nvSpPr>
            <p:spPr bwMode="auto">
              <a:xfrm>
                <a:off x="3495" y="257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38" name="Freeform 280">
                <a:extLst>
                  <a:ext uri="{FF2B5EF4-FFF2-40B4-BE49-F238E27FC236}">
                    <a16:creationId xmlns:a16="http://schemas.microsoft.com/office/drawing/2014/main" id="{410081F9-C39C-4D8C-95A1-8E272A0297EF}"/>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39" name="Oval 281">
                <a:extLst>
                  <a:ext uri="{FF2B5EF4-FFF2-40B4-BE49-F238E27FC236}">
                    <a16:creationId xmlns:a16="http://schemas.microsoft.com/office/drawing/2014/main" id="{D4E64B67-3E52-4907-9496-B7C0D02CDBCA}"/>
                  </a:ext>
                </a:extLst>
              </p:cNvPr>
              <p:cNvSpPr>
                <a:spLocks noChangeArrowheads="1"/>
              </p:cNvSpPr>
              <p:nvPr/>
            </p:nvSpPr>
            <p:spPr bwMode="auto">
              <a:xfrm>
                <a:off x="3530" y="2595"/>
                <a:ext cx="223" cy="3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40" name="Freeform 282">
                <a:extLst>
                  <a:ext uri="{FF2B5EF4-FFF2-40B4-BE49-F238E27FC236}">
                    <a16:creationId xmlns:a16="http://schemas.microsoft.com/office/drawing/2014/main" id="{11D7AB5D-458B-4F08-9895-240DD5C7AFA2}"/>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9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8"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1" name="Freeform 283">
                <a:extLst>
                  <a:ext uri="{FF2B5EF4-FFF2-40B4-BE49-F238E27FC236}">
                    <a16:creationId xmlns:a16="http://schemas.microsoft.com/office/drawing/2014/main" id="{A7D8A2E6-EB0F-4A1F-BFD7-4CCD77363950}"/>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2" name="Freeform 284">
                <a:extLst>
                  <a:ext uri="{FF2B5EF4-FFF2-40B4-BE49-F238E27FC236}">
                    <a16:creationId xmlns:a16="http://schemas.microsoft.com/office/drawing/2014/main" id="{3F60D40E-A442-4E21-B2D3-74E821AAD21D}"/>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3" name="Freeform 285">
                <a:extLst>
                  <a:ext uri="{FF2B5EF4-FFF2-40B4-BE49-F238E27FC236}">
                    <a16:creationId xmlns:a16="http://schemas.microsoft.com/office/drawing/2014/main" id="{FC99634F-DB8F-4893-9EC8-029446DA5603}"/>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4" name="Freeform 286">
                <a:extLst>
                  <a:ext uri="{FF2B5EF4-FFF2-40B4-BE49-F238E27FC236}">
                    <a16:creationId xmlns:a16="http://schemas.microsoft.com/office/drawing/2014/main" id="{58D90907-D9D9-494D-84C8-1F6A65DB0104}"/>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5" name="Freeform 287">
                <a:extLst>
                  <a:ext uri="{FF2B5EF4-FFF2-40B4-BE49-F238E27FC236}">
                    <a16:creationId xmlns:a16="http://schemas.microsoft.com/office/drawing/2014/main" id="{28BAEEA7-86C7-4CC5-9B70-2686AE8BF68C}"/>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6" name="Freeform 288">
                <a:extLst>
                  <a:ext uri="{FF2B5EF4-FFF2-40B4-BE49-F238E27FC236}">
                    <a16:creationId xmlns:a16="http://schemas.microsoft.com/office/drawing/2014/main" id="{F626E710-F242-4D00-835C-6DDE73C362B0}"/>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FFFFFF"/>
              </a:solidFill>
              <a:ln w="3175"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7" name="Oval 289">
                <a:extLst>
                  <a:ext uri="{FF2B5EF4-FFF2-40B4-BE49-F238E27FC236}">
                    <a16:creationId xmlns:a16="http://schemas.microsoft.com/office/drawing/2014/main" id="{7A310FF4-2F88-4EEC-9DBB-67B5E8F54A4F}"/>
                  </a:ext>
                </a:extLst>
              </p:cNvPr>
              <p:cNvSpPr>
                <a:spLocks noChangeArrowheads="1"/>
              </p:cNvSpPr>
              <p:nvPr/>
            </p:nvSpPr>
            <p:spPr bwMode="auto">
              <a:xfrm>
                <a:off x="3495" y="2549"/>
                <a:ext cx="290" cy="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48" name="Freeform 290">
                <a:extLst>
                  <a:ext uri="{FF2B5EF4-FFF2-40B4-BE49-F238E27FC236}">
                    <a16:creationId xmlns:a16="http://schemas.microsoft.com/office/drawing/2014/main" id="{1DCC9C9C-6B10-49CA-91C7-8163AF6CC2EC}"/>
                  </a:ext>
                </a:extLst>
              </p:cNvPr>
              <p:cNvSpPr>
                <a:spLocks/>
              </p:cNvSpPr>
              <p:nvPr/>
            </p:nvSpPr>
            <p:spPr bwMode="auto">
              <a:xfrm>
                <a:off x="3543" y="2565"/>
                <a:ext cx="200" cy="48"/>
              </a:xfrm>
              <a:custGeom>
                <a:avLst/>
                <a:gdLst>
                  <a:gd name="T0" fmla="*/ 1563 w 80"/>
                  <a:gd name="T1" fmla="*/ 0 h 18"/>
                  <a:gd name="T2" fmla="*/ 0 w 80"/>
                  <a:gd name="T3" fmla="*/ 307 h 18"/>
                  <a:gd name="T4" fmla="*/ 0 w 80"/>
                  <a:gd name="T5" fmla="*/ 760 h 18"/>
                  <a:gd name="T6" fmla="*/ 1533 w 80"/>
                  <a:gd name="T7" fmla="*/ 909 h 18"/>
                  <a:gd name="T8" fmla="*/ 3125 w 80"/>
                  <a:gd name="T9" fmla="*/ 760 h 18"/>
                  <a:gd name="T10" fmla="*/ 3125 w 80"/>
                  <a:gd name="T11" fmla="*/ 307 h 18"/>
                  <a:gd name="T12" fmla="*/ 1563 w 8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18">
                    <a:moveTo>
                      <a:pt x="40" y="0"/>
                    </a:moveTo>
                    <a:cubicBezTo>
                      <a:pt x="18" y="0"/>
                      <a:pt x="0" y="3"/>
                      <a:pt x="0" y="6"/>
                    </a:cubicBezTo>
                    <a:cubicBezTo>
                      <a:pt x="0" y="15"/>
                      <a:pt x="0" y="15"/>
                      <a:pt x="0" y="15"/>
                    </a:cubicBezTo>
                    <a:cubicBezTo>
                      <a:pt x="11" y="17"/>
                      <a:pt x="24" y="18"/>
                      <a:pt x="39" y="18"/>
                    </a:cubicBezTo>
                    <a:cubicBezTo>
                      <a:pt x="55" y="18"/>
                      <a:pt x="69" y="17"/>
                      <a:pt x="80" y="15"/>
                    </a:cubicBezTo>
                    <a:cubicBezTo>
                      <a:pt x="80" y="6"/>
                      <a:pt x="80" y="6"/>
                      <a:pt x="80" y="6"/>
                    </a:cubicBezTo>
                    <a:cubicBezTo>
                      <a:pt x="80" y="3"/>
                      <a:pt x="62" y="0"/>
                      <a:pt x="40" y="0"/>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9" name="Freeform 291">
                <a:extLst>
                  <a:ext uri="{FF2B5EF4-FFF2-40B4-BE49-F238E27FC236}">
                    <a16:creationId xmlns:a16="http://schemas.microsoft.com/office/drawing/2014/main" id="{EBB0EC80-E6B9-4924-AB12-649C21FB52B3}"/>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0" name="Freeform 292">
                <a:extLst>
                  <a:ext uri="{FF2B5EF4-FFF2-40B4-BE49-F238E27FC236}">
                    <a16:creationId xmlns:a16="http://schemas.microsoft.com/office/drawing/2014/main" id="{0FF73F84-87D2-4D98-A78A-ADA36C161D41}"/>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1" name="Freeform 293">
                <a:extLst>
                  <a:ext uri="{FF2B5EF4-FFF2-40B4-BE49-F238E27FC236}">
                    <a16:creationId xmlns:a16="http://schemas.microsoft.com/office/drawing/2014/main" id="{818483DD-F3C0-401E-BCD8-87F9AA843978}"/>
                  </a:ext>
                </a:extLst>
              </p:cNvPr>
              <p:cNvSpPr>
                <a:spLocks/>
              </p:cNvSpPr>
              <p:nvPr/>
            </p:nvSpPr>
            <p:spPr bwMode="auto">
              <a:xfrm>
                <a:off x="3515" y="2597"/>
                <a:ext cx="58" cy="35"/>
              </a:xfrm>
              <a:custGeom>
                <a:avLst/>
                <a:gdLst>
                  <a:gd name="T0" fmla="*/ 0 w 23"/>
                  <a:gd name="T1" fmla="*/ 471 h 13"/>
                  <a:gd name="T2" fmla="*/ 928 w 23"/>
                  <a:gd name="T3" fmla="*/ 681 h 13"/>
                  <a:gd name="T4" fmla="*/ 928 w 23"/>
                  <a:gd name="T5" fmla="*/ 253 h 13"/>
                  <a:gd name="T6" fmla="*/ 0 w 23"/>
                  <a:gd name="T7" fmla="*/ 0 h 13"/>
                  <a:gd name="T8" fmla="*/ 0 w 23"/>
                  <a:gd name="T9" fmla="*/ 47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3">
                    <a:moveTo>
                      <a:pt x="0" y="9"/>
                    </a:moveTo>
                    <a:cubicBezTo>
                      <a:pt x="6" y="11"/>
                      <a:pt x="14" y="12"/>
                      <a:pt x="23" y="13"/>
                    </a:cubicBezTo>
                    <a:cubicBezTo>
                      <a:pt x="23" y="5"/>
                      <a:pt x="23" y="5"/>
                      <a:pt x="23" y="5"/>
                    </a:cubicBezTo>
                    <a:cubicBezTo>
                      <a:pt x="14" y="4"/>
                      <a:pt x="6" y="2"/>
                      <a:pt x="0" y="0"/>
                    </a:cubicBezTo>
                    <a:lnTo>
                      <a:pt x="0" y="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2" name="Freeform 294">
                <a:extLst>
                  <a:ext uri="{FF2B5EF4-FFF2-40B4-BE49-F238E27FC236}">
                    <a16:creationId xmlns:a16="http://schemas.microsoft.com/office/drawing/2014/main" id="{522519C0-4DA3-41CB-87D8-F49856A19CDD}"/>
                  </a:ext>
                </a:extLst>
              </p:cNvPr>
              <p:cNvSpPr>
                <a:spLocks/>
              </p:cNvSpPr>
              <p:nvPr/>
            </p:nvSpPr>
            <p:spPr bwMode="auto">
              <a:xfrm>
                <a:off x="3550" y="2608"/>
                <a:ext cx="15" cy="24"/>
              </a:xfrm>
              <a:custGeom>
                <a:avLst/>
                <a:gdLst>
                  <a:gd name="T0" fmla="*/ 0 w 6"/>
                  <a:gd name="T1" fmla="*/ 397 h 9"/>
                  <a:gd name="T2" fmla="*/ 238 w 6"/>
                  <a:gd name="T3" fmla="*/ 456 h 9"/>
                  <a:gd name="T4" fmla="*/ 238 w 6"/>
                  <a:gd name="T5" fmla="*/ 0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8"/>
                      <a:pt x="4" y="9"/>
                      <a:pt x="6" y="9"/>
                    </a:cubicBezTo>
                    <a:cubicBezTo>
                      <a:pt x="6" y="0"/>
                      <a:pt x="6" y="0"/>
                      <a:pt x="6" y="0"/>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3" name="Freeform 295">
                <a:extLst>
                  <a:ext uri="{FF2B5EF4-FFF2-40B4-BE49-F238E27FC236}">
                    <a16:creationId xmlns:a16="http://schemas.microsoft.com/office/drawing/2014/main" id="{1836D4EA-4BC6-4B6A-917E-DD741210D5F3}"/>
                  </a:ext>
                </a:extLst>
              </p:cNvPr>
              <p:cNvSpPr>
                <a:spLocks/>
              </p:cNvSpPr>
              <p:nvPr/>
            </p:nvSpPr>
            <p:spPr bwMode="auto">
              <a:xfrm>
                <a:off x="3753" y="2592"/>
                <a:ext cx="22" cy="32"/>
              </a:xfrm>
              <a:custGeom>
                <a:avLst/>
                <a:gdLst>
                  <a:gd name="T0" fmla="*/ 323 w 9"/>
                  <a:gd name="T1" fmla="*/ 0 h 12"/>
                  <a:gd name="T2" fmla="*/ 0 w 9"/>
                  <a:gd name="T3" fmla="*/ 149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1"/>
                      <a:pt x="4" y="2"/>
                      <a:pt x="0" y="3"/>
                    </a:cubicBezTo>
                    <a:cubicBezTo>
                      <a:pt x="0" y="12"/>
                      <a:pt x="0" y="12"/>
                      <a:pt x="0" y="12"/>
                    </a:cubicBezTo>
                    <a:cubicBezTo>
                      <a:pt x="4" y="11"/>
                      <a:pt x="7" y="10"/>
                      <a:pt x="9" y="9"/>
                    </a:cubicBezTo>
                    <a:lnTo>
                      <a:pt x="9"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4" name="Freeform 296">
                <a:extLst>
                  <a:ext uri="{FF2B5EF4-FFF2-40B4-BE49-F238E27FC236}">
                    <a16:creationId xmlns:a16="http://schemas.microsoft.com/office/drawing/2014/main" id="{C0DB3746-F747-4537-AC0D-6697F9402ADF}"/>
                  </a:ext>
                </a:extLst>
              </p:cNvPr>
              <p:cNvSpPr>
                <a:spLocks/>
              </p:cNvSpPr>
              <p:nvPr/>
            </p:nvSpPr>
            <p:spPr bwMode="auto">
              <a:xfrm>
                <a:off x="3575" y="2576"/>
                <a:ext cx="133" cy="11"/>
              </a:xfrm>
              <a:custGeom>
                <a:avLst/>
                <a:gdLst>
                  <a:gd name="T0" fmla="*/ 50 w 53"/>
                  <a:gd name="T1" fmla="*/ 129 h 4"/>
                  <a:gd name="T2" fmla="*/ 1077 w 53"/>
                  <a:gd name="T3" fmla="*/ 0 h 4"/>
                  <a:gd name="T4" fmla="*/ 2023 w 53"/>
                  <a:gd name="T5" fmla="*/ 61 h 4"/>
                  <a:gd name="T6" fmla="*/ 2023 w 53"/>
                  <a:gd name="T7" fmla="*/ 168 h 4"/>
                  <a:gd name="T8" fmla="*/ 1077 w 53"/>
                  <a:gd name="T9" fmla="*/ 228 h 4"/>
                  <a:gd name="T10" fmla="*/ 83 w 53"/>
                  <a:gd name="T11" fmla="*/ 129 h 4"/>
                  <a:gd name="T12" fmla="*/ 50 w 53"/>
                  <a:gd name="T13" fmla="*/ 129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4">
                    <a:moveTo>
                      <a:pt x="1" y="2"/>
                    </a:moveTo>
                    <a:cubicBezTo>
                      <a:pt x="8" y="1"/>
                      <a:pt x="16" y="0"/>
                      <a:pt x="27" y="0"/>
                    </a:cubicBezTo>
                    <a:cubicBezTo>
                      <a:pt x="37" y="0"/>
                      <a:pt x="45" y="1"/>
                      <a:pt x="51" y="1"/>
                    </a:cubicBezTo>
                    <a:cubicBezTo>
                      <a:pt x="53" y="2"/>
                      <a:pt x="53" y="2"/>
                      <a:pt x="51" y="3"/>
                    </a:cubicBezTo>
                    <a:cubicBezTo>
                      <a:pt x="45" y="3"/>
                      <a:pt x="37" y="4"/>
                      <a:pt x="27" y="4"/>
                    </a:cubicBezTo>
                    <a:cubicBezTo>
                      <a:pt x="16" y="4"/>
                      <a:pt x="8" y="3"/>
                      <a:pt x="2" y="2"/>
                    </a:cubicBezTo>
                    <a:cubicBezTo>
                      <a:pt x="1" y="2"/>
                      <a:pt x="0" y="2"/>
                      <a:pt x="1" y="2"/>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5" name="Freeform 297">
                <a:extLst>
                  <a:ext uri="{FF2B5EF4-FFF2-40B4-BE49-F238E27FC236}">
                    <a16:creationId xmlns:a16="http://schemas.microsoft.com/office/drawing/2014/main" id="{215066BF-14F5-4B90-9B8C-B23EB12FBB12}"/>
                  </a:ext>
                </a:extLst>
              </p:cNvPr>
              <p:cNvSpPr>
                <a:spLocks/>
              </p:cNvSpPr>
              <p:nvPr/>
            </p:nvSpPr>
            <p:spPr bwMode="auto">
              <a:xfrm>
                <a:off x="3585" y="2611"/>
                <a:ext cx="18" cy="24"/>
              </a:xfrm>
              <a:custGeom>
                <a:avLst/>
                <a:gdLst>
                  <a:gd name="T0" fmla="*/ 303 w 7"/>
                  <a:gd name="T1" fmla="*/ 456 h 9"/>
                  <a:gd name="T2" fmla="*/ 303 w 7"/>
                  <a:gd name="T3" fmla="*/ 56 h 9"/>
                  <a:gd name="T4" fmla="*/ 0 w 7"/>
                  <a:gd name="T5" fmla="*/ 0 h 9"/>
                  <a:gd name="T6" fmla="*/ 0 w 7"/>
                  <a:gd name="T7" fmla="*/ 0 h 9"/>
                  <a:gd name="T8" fmla="*/ 0 w 7"/>
                  <a:gd name="T9" fmla="*/ 456 h 9"/>
                  <a:gd name="T10" fmla="*/ 303 w 7"/>
                  <a:gd name="T11" fmla="*/ 45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
                    <a:moveTo>
                      <a:pt x="7" y="9"/>
                    </a:moveTo>
                    <a:cubicBezTo>
                      <a:pt x="7" y="1"/>
                      <a:pt x="7" y="1"/>
                      <a:pt x="7" y="1"/>
                    </a:cubicBezTo>
                    <a:cubicBezTo>
                      <a:pt x="5" y="1"/>
                      <a:pt x="2" y="0"/>
                      <a:pt x="0" y="0"/>
                    </a:cubicBezTo>
                    <a:cubicBezTo>
                      <a:pt x="0" y="0"/>
                      <a:pt x="0" y="0"/>
                      <a:pt x="0" y="0"/>
                    </a:cubicBezTo>
                    <a:cubicBezTo>
                      <a:pt x="0" y="9"/>
                      <a:pt x="0" y="9"/>
                      <a:pt x="0" y="9"/>
                    </a:cubicBezTo>
                    <a:cubicBezTo>
                      <a:pt x="2" y="9"/>
                      <a:pt x="5" y="9"/>
                      <a:pt x="7" y="9"/>
                    </a:cubicBez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6" name="Freeform 298">
                <a:extLst>
                  <a:ext uri="{FF2B5EF4-FFF2-40B4-BE49-F238E27FC236}">
                    <a16:creationId xmlns:a16="http://schemas.microsoft.com/office/drawing/2014/main" id="{CC1FA4B1-0D28-4299-8284-54EDE069F6EC}"/>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w 8"/>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4">
                    <a:moveTo>
                      <a:pt x="0" y="0"/>
                    </a:moveTo>
                    <a:lnTo>
                      <a:pt x="0" y="24"/>
                    </a:lnTo>
                    <a:lnTo>
                      <a:pt x="8" y="24"/>
                    </a:lnTo>
                    <a:lnTo>
                      <a:pt x="8"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7" name="Freeform 299">
                <a:extLst>
                  <a:ext uri="{FF2B5EF4-FFF2-40B4-BE49-F238E27FC236}">
                    <a16:creationId xmlns:a16="http://schemas.microsoft.com/office/drawing/2014/main" id="{3F735A92-0897-43FE-886E-7A1A8C5AF8B5}"/>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4">
                    <a:moveTo>
                      <a:pt x="0" y="0"/>
                    </a:moveTo>
                    <a:lnTo>
                      <a:pt x="0" y="24"/>
                    </a:lnTo>
                    <a:lnTo>
                      <a:pt x="8" y="24"/>
                    </a:lnTo>
                    <a:lnTo>
                      <a:pt x="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8" name="Freeform 300">
                <a:extLst>
                  <a:ext uri="{FF2B5EF4-FFF2-40B4-BE49-F238E27FC236}">
                    <a16:creationId xmlns:a16="http://schemas.microsoft.com/office/drawing/2014/main" id="{2A395062-76B6-4158-8368-57371E8D5E43}"/>
                  </a:ext>
                </a:extLst>
              </p:cNvPr>
              <p:cNvSpPr>
                <a:spLocks/>
              </p:cNvSpPr>
              <p:nvPr/>
            </p:nvSpPr>
            <p:spPr bwMode="auto">
              <a:xfrm>
                <a:off x="3708" y="2581"/>
                <a:ext cx="75" cy="51"/>
              </a:xfrm>
              <a:custGeom>
                <a:avLst/>
                <a:gdLst>
                  <a:gd name="T0" fmla="*/ 0 w 30"/>
                  <a:gd name="T1" fmla="*/ 518 h 19"/>
                  <a:gd name="T2" fmla="*/ 0 w 30"/>
                  <a:gd name="T3" fmla="*/ 988 h 19"/>
                  <a:gd name="T4" fmla="*/ 1175 w 30"/>
                  <a:gd name="T5" fmla="*/ 462 h 19"/>
                  <a:gd name="T6" fmla="*/ 1175 w 30"/>
                  <a:gd name="T7" fmla="*/ 0 h 19"/>
                  <a:gd name="T8" fmla="*/ 0 w 30"/>
                  <a:gd name="T9" fmla="*/ 518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9">
                    <a:moveTo>
                      <a:pt x="0" y="10"/>
                    </a:moveTo>
                    <a:cubicBezTo>
                      <a:pt x="0" y="19"/>
                      <a:pt x="0" y="19"/>
                      <a:pt x="0" y="19"/>
                    </a:cubicBezTo>
                    <a:cubicBezTo>
                      <a:pt x="18" y="17"/>
                      <a:pt x="30" y="13"/>
                      <a:pt x="30" y="9"/>
                    </a:cubicBezTo>
                    <a:cubicBezTo>
                      <a:pt x="30" y="0"/>
                      <a:pt x="30" y="0"/>
                      <a:pt x="30" y="0"/>
                    </a:cubicBezTo>
                    <a:cubicBezTo>
                      <a:pt x="30" y="5"/>
                      <a:pt x="18" y="8"/>
                      <a:pt x="0" y="1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9" name="Freeform 301">
                <a:extLst>
                  <a:ext uri="{FF2B5EF4-FFF2-40B4-BE49-F238E27FC236}">
                    <a16:creationId xmlns:a16="http://schemas.microsoft.com/office/drawing/2014/main" id="{C5B404F5-5E30-4B90-97A3-654F2CA501E3}"/>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w 18"/>
                  <a:gd name="T9" fmla="*/ 5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4">
                    <a:moveTo>
                      <a:pt x="0" y="5"/>
                    </a:moveTo>
                    <a:lnTo>
                      <a:pt x="0" y="24"/>
                    </a:lnTo>
                    <a:lnTo>
                      <a:pt x="18" y="21"/>
                    </a:lnTo>
                    <a:lnTo>
                      <a:pt x="18" y="0"/>
                    </a:lnTo>
                    <a:lnTo>
                      <a:pt x="0" y="5"/>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0" name="Freeform 302">
                <a:extLst>
                  <a:ext uri="{FF2B5EF4-FFF2-40B4-BE49-F238E27FC236}">
                    <a16:creationId xmlns:a16="http://schemas.microsoft.com/office/drawing/2014/main" id="{82F9C617-0732-46A8-9846-6A70937A50C8}"/>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4">
                    <a:moveTo>
                      <a:pt x="0" y="5"/>
                    </a:moveTo>
                    <a:lnTo>
                      <a:pt x="0" y="24"/>
                    </a:lnTo>
                    <a:lnTo>
                      <a:pt x="18" y="21"/>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1" name="Freeform 303">
                <a:extLst>
                  <a:ext uri="{FF2B5EF4-FFF2-40B4-BE49-F238E27FC236}">
                    <a16:creationId xmlns:a16="http://schemas.microsoft.com/office/drawing/2014/main" id="{E2BBF0DD-18B5-43D5-B1F1-C4D468AD5623}"/>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2" name="Freeform 304">
                <a:extLst>
                  <a:ext uri="{FF2B5EF4-FFF2-40B4-BE49-F238E27FC236}">
                    <a16:creationId xmlns:a16="http://schemas.microsoft.com/office/drawing/2014/main" id="{559C0C6E-FB91-4896-AD09-AA4F5346031A}"/>
                  </a:ext>
                </a:extLst>
              </p:cNvPr>
              <p:cNvSpPr>
                <a:spLocks/>
              </p:cNvSpPr>
              <p:nvPr/>
            </p:nvSpPr>
            <p:spPr bwMode="auto">
              <a:xfrm>
                <a:off x="3543" y="2579"/>
                <a:ext cx="200" cy="16"/>
              </a:xfrm>
              <a:custGeom>
                <a:avLst/>
                <a:gdLst>
                  <a:gd name="T0" fmla="*/ 0 w 80"/>
                  <a:gd name="T1" fmla="*/ 0 h 6"/>
                  <a:gd name="T2" fmla="*/ 1563 w 80"/>
                  <a:gd name="T3" fmla="*/ 307 h 6"/>
                  <a:gd name="T4" fmla="*/ 3125 w 80"/>
                  <a:gd name="T5" fmla="*/ 0 h 6"/>
                  <a:gd name="T6" fmla="*/ 0 60000 65536"/>
                  <a:gd name="T7" fmla="*/ 0 60000 65536"/>
                  <a:gd name="T8" fmla="*/ 0 60000 65536"/>
                </a:gdLst>
                <a:ahLst/>
                <a:cxnLst>
                  <a:cxn ang="T6">
                    <a:pos x="T0" y="T1"/>
                  </a:cxn>
                  <a:cxn ang="T7">
                    <a:pos x="T2" y="T3"/>
                  </a:cxn>
                  <a:cxn ang="T8">
                    <a:pos x="T4" y="T5"/>
                  </a:cxn>
                </a:cxnLst>
                <a:rect l="0" t="0" r="r" b="b"/>
                <a:pathLst>
                  <a:path w="80" h="6">
                    <a:moveTo>
                      <a:pt x="0" y="0"/>
                    </a:moveTo>
                    <a:cubicBezTo>
                      <a:pt x="0" y="4"/>
                      <a:pt x="18" y="6"/>
                      <a:pt x="40" y="6"/>
                    </a:cubicBezTo>
                    <a:cubicBezTo>
                      <a:pt x="62" y="6"/>
                      <a:pt x="80" y="4"/>
                      <a:pt x="80" y="0"/>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3" name="Oval 305">
                <a:extLst>
                  <a:ext uri="{FF2B5EF4-FFF2-40B4-BE49-F238E27FC236}">
                    <a16:creationId xmlns:a16="http://schemas.microsoft.com/office/drawing/2014/main" id="{F39571F7-5E9C-4B94-8097-B4E3B862AA48}"/>
                  </a:ext>
                </a:extLst>
              </p:cNvPr>
              <p:cNvSpPr>
                <a:spLocks noChangeArrowheads="1"/>
              </p:cNvSpPr>
              <p:nvPr/>
            </p:nvSpPr>
            <p:spPr bwMode="auto">
              <a:xfrm>
                <a:off x="3495" y="254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64" name="Freeform 306">
                <a:extLst>
                  <a:ext uri="{FF2B5EF4-FFF2-40B4-BE49-F238E27FC236}">
                    <a16:creationId xmlns:a16="http://schemas.microsoft.com/office/drawing/2014/main" id="{6BF86C63-0298-4D30-9AA9-FC6ED6A3165D}"/>
                  </a:ext>
                </a:extLst>
              </p:cNvPr>
              <p:cNvSpPr>
                <a:spLocks/>
              </p:cNvSpPr>
              <p:nvPr/>
            </p:nvSpPr>
            <p:spPr bwMode="auto">
              <a:xfrm>
                <a:off x="3533" y="2589"/>
                <a:ext cx="220" cy="19"/>
              </a:xfrm>
              <a:custGeom>
                <a:avLst/>
                <a:gdLst>
                  <a:gd name="T0" fmla="*/ 3438 w 88"/>
                  <a:gd name="T1" fmla="*/ 0 h 7"/>
                  <a:gd name="T2" fmla="*/ 1688 w 88"/>
                  <a:gd name="T3" fmla="*/ 383 h 7"/>
                  <a:gd name="T4" fmla="*/ 0 w 88"/>
                  <a:gd name="T5" fmla="*/ 103 h 7"/>
                  <a:gd name="T6" fmla="*/ 0 60000 65536"/>
                  <a:gd name="T7" fmla="*/ 0 60000 65536"/>
                  <a:gd name="T8" fmla="*/ 0 60000 65536"/>
                </a:gdLst>
                <a:ahLst/>
                <a:cxnLst>
                  <a:cxn ang="T6">
                    <a:pos x="T0" y="T1"/>
                  </a:cxn>
                  <a:cxn ang="T7">
                    <a:pos x="T2" y="T3"/>
                  </a:cxn>
                  <a:cxn ang="T8">
                    <a:pos x="T4" y="T5"/>
                  </a:cxn>
                </a:cxnLst>
                <a:rect l="0" t="0" r="r" b="b"/>
                <a:pathLst>
                  <a:path w="88" h="7">
                    <a:moveTo>
                      <a:pt x="88" y="0"/>
                    </a:moveTo>
                    <a:cubicBezTo>
                      <a:pt x="85" y="6"/>
                      <a:pt x="61" y="7"/>
                      <a:pt x="43" y="7"/>
                    </a:cubicBezTo>
                    <a:cubicBezTo>
                      <a:pt x="27" y="7"/>
                      <a:pt x="8" y="6"/>
                      <a:pt x="0" y="2"/>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5" name="Freeform 307">
                <a:extLst>
                  <a:ext uri="{FF2B5EF4-FFF2-40B4-BE49-F238E27FC236}">
                    <a16:creationId xmlns:a16="http://schemas.microsoft.com/office/drawing/2014/main" id="{6AE56E66-CDEB-4FF3-A15B-F278181A1954}"/>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6" name="Freeform 308">
                <a:extLst>
                  <a:ext uri="{FF2B5EF4-FFF2-40B4-BE49-F238E27FC236}">
                    <a16:creationId xmlns:a16="http://schemas.microsoft.com/office/drawing/2014/main" id="{A3C7E8B0-9B4C-4DAE-BD6F-94F3A3B82334}"/>
                  </a:ext>
                </a:extLst>
              </p:cNvPr>
              <p:cNvSpPr>
                <a:spLocks/>
              </p:cNvSpPr>
              <p:nvPr/>
            </p:nvSpPr>
            <p:spPr bwMode="auto">
              <a:xfrm>
                <a:off x="3888" y="2603"/>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7" name="Freeform 309">
                <a:extLst>
                  <a:ext uri="{FF2B5EF4-FFF2-40B4-BE49-F238E27FC236}">
                    <a16:creationId xmlns:a16="http://schemas.microsoft.com/office/drawing/2014/main" id="{B51E75D4-2067-479C-985F-20CBC1EE0681}"/>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8" name="Freeform 310">
                <a:extLst>
                  <a:ext uri="{FF2B5EF4-FFF2-40B4-BE49-F238E27FC236}">
                    <a16:creationId xmlns:a16="http://schemas.microsoft.com/office/drawing/2014/main" id="{1D0F2395-8CF5-47AF-BE6E-BA0C53A6D790}"/>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9" name="Freeform 311">
                <a:extLst>
                  <a:ext uri="{FF2B5EF4-FFF2-40B4-BE49-F238E27FC236}">
                    <a16:creationId xmlns:a16="http://schemas.microsoft.com/office/drawing/2014/main" id="{D801A5E6-9308-4328-BE25-E77DD44F3543}"/>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0" name="Freeform 312">
                <a:extLst>
                  <a:ext uri="{FF2B5EF4-FFF2-40B4-BE49-F238E27FC236}">
                    <a16:creationId xmlns:a16="http://schemas.microsoft.com/office/drawing/2014/main" id="{80543CE1-A76B-4832-A176-0CA40C237067}"/>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1" name="Freeform 313">
                <a:extLst>
                  <a:ext uri="{FF2B5EF4-FFF2-40B4-BE49-F238E27FC236}">
                    <a16:creationId xmlns:a16="http://schemas.microsoft.com/office/drawing/2014/main" id="{9641A416-D699-4327-BB92-682605677469}"/>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2" name="Freeform 314">
                <a:extLst>
                  <a:ext uri="{FF2B5EF4-FFF2-40B4-BE49-F238E27FC236}">
                    <a16:creationId xmlns:a16="http://schemas.microsoft.com/office/drawing/2014/main" id="{A877F3FE-11A2-4BBF-A652-9853A5BDDD03}"/>
                  </a:ext>
                </a:extLst>
              </p:cNvPr>
              <p:cNvSpPr>
                <a:spLocks/>
              </p:cNvSpPr>
              <p:nvPr/>
            </p:nvSpPr>
            <p:spPr bwMode="auto">
              <a:xfrm>
                <a:off x="3678"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4" y="19"/>
                      <a:pt x="42" y="14"/>
                      <a:pt x="42" y="9"/>
                    </a:cubicBezTo>
                    <a:cubicBezTo>
                      <a:pt x="42" y="0"/>
                      <a:pt x="42" y="0"/>
                      <a:pt x="42" y="0"/>
                    </a:cubicBezTo>
                    <a:cubicBezTo>
                      <a:pt x="42" y="6"/>
                      <a:pt x="24" y="10"/>
                      <a:pt x="0" y="12"/>
                    </a:cubicBezTo>
                    <a:cubicBezTo>
                      <a:pt x="1" y="15"/>
                      <a:pt x="1" y="18"/>
                      <a:pt x="0" y="2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3" name="Freeform 315">
                <a:extLst>
                  <a:ext uri="{FF2B5EF4-FFF2-40B4-BE49-F238E27FC236}">
                    <a16:creationId xmlns:a16="http://schemas.microsoft.com/office/drawing/2014/main" id="{C313F4B6-241E-49D6-A6F9-0E4C40BDF485}"/>
                  </a:ext>
                </a:extLst>
              </p:cNvPr>
              <p:cNvSpPr>
                <a:spLocks/>
              </p:cNvSpPr>
              <p:nvPr/>
            </p:nvSpPr>
            <p:spPr bwMode="auto">
              <a:xfrm>
                <a:off x="3515" y="2629"/>
                <a:ext cx="58" cy="32"/>
              </a:xfrm>
              <a:custGeom>
                <a:avLst/>
                <a:gdLst>
                  <a:gd name="T0" fmla="*/ 0 w 23"/>
                  <a:gd name="T1" fmla="*/ 397 h 12"/>
                  <a:gd name="T2" fmla="*/ 928 w 23"/>
                  <a:gd name="T3" fmla="*/ 605 h 12"/>
                  <a:gd name="T4" fmla="*/ 928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4" name="Freeform 316">
                <a:extLst>
                  <a:ext uri="{FF2B5EF4-FFF2-40B4-BE49-F238E27FC236}">
                    <a16:creationId xmlns:a16="http://schemas.microsoft.com/office/drawing/2014/main" id="{FA54AFED-CBB6-4DDB-9CF5-D0045ABBCCC0}"/>
                  </a:ext>
                </a:extLst>
              </p:cNvPr>
              <p:cNvSpPr>
                <a:spLocks/>
              </p:cNvSpPr>
              <p:nvPr/>
            </p:nvSpPr>
            <p:spPr bwMode="auto">
              <a:xfrm>
                <a:off x="3550"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5" name="Freeform 317">
                <a:extLst>
                  <a:ext uri="{FF2B5EF4-FFF2-40B4-BE49-F238E27FC236}">
                    <a16:creationId xmlns:a16="http://schemas.microsoft.com/office/drawing/2014/main" id="{39F9D6DD-8301-4635-B25F-1344F3ECFE5E}"/>
                  </a:ext>
                </a:extLst>
              </p:cNvPr>
              <p:cNvSpPr>
                <a:spLocks/>
              </p:cNvSpPr>
              <p:nvPr/>
            </p:nvSpPr>
            <p:spPr bwMode="auto">
              <a:xfrm>
                <a:off x="3753" y="2621"/>
                <a:ext cx="22" cy="32"/>
              </a:xfrm>
              <a:custGeom>
                <a:avLst/>
                <a:gdLst>
                  <a:gd name="T0" fmla="*/ 323 w 9"/>
                  <a:gd name="T1" fmla="*/ 0 h 12"/>
                  <a:gd name="T2" fmla="*/ 0 w 9"/>
                  <a:gd name="T3" fmla="*/ 205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2"/>
                      <a:pt x="4" y="3"/>
                      <a:pt x="0" y="4"/>
                    </a:cubicBezTo>
                    <a:cubicBezTo>
                      <a:pt x="0" y="12"/>
                      <a:pt x="0" y="12"/>
                      <a:pt x="0" y="12"/>
                    </a:cubicBezTo>
                    <a:cubicBezTo>
                      <a:pt x="4" y="11"/>
                      <a:pt x="7" y="10"/>
                      <a:pt x="9" y="9"/>
                    </a:cubicBezTo>
                    <a:lnTo>
                      <a:pt x="9" y="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6" name="Freeform 318">
                <a:extLst>
                  <a:ext uri="{FF2B5EF4-FFF2-40B4-BE49-F238E27FC236}">
                    <a16:creationId xmlns:a16="http://schemas.microsoft.com/office/drawing/2014/main" id="{8B157E0B-3D5F-4063-828B-94375F32104E}"/>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7" name="Freeform 319">
                <a:extLst>
                  <a:ext uri="{FF2B5EF4-FFF2-40B4-BE49-F238E27FC236}">
                    <a16:creationId xmlns:a16="http://schemas.microsoft.com/office/drawing/2014/main" id="{AEA14DD1-F196-4003-891E-94FB0B1EEBAA}"/>
                  </a:ext>
                </a:extLst>
              </p:cNvPr>
              <p:cNvSpPr>
                <a:spLocks/>
              </p:cNvSpPr>
              <p:nvPr/>
            </p:nvSpPr>
            <p:spPr bwMode="auto">
              <a:xfrm>
                <a:off x="3710" y="2565"/>
                <a:ext cx="48" cy="32"/>
              </a:xfrm>
              <a:custGeom>
                <a:avLst/>
                <a:gdLst>
                  <a:gd name="T0" fmla="*/ 210 w 19"/>
                  <a:gd name="T1" fmla="*/ 0 h 12"/>
                  <a:gd name="T2" fmla="*/ 614 w 19"/>
                  <a:gd name="T3" fmla="*/ 307 h 12"/>
                  <a:gd name="T4" fmla="*/ 0 w 19"/>
                  <a:gd name="T5" fmla="*/ 605 h 12"/>
                  <a:gd name="T6" fmla="*/ 773 w 19"/>
                  <a:gd name="T7" fmla="*/ 307 h 12"/>
                  <a:gd name="T8" fmla="*/ 210 w 1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2">
                    <a:moveTo>
                      <a:pt x="5" y="0"/>
                    </a:moveTo>
                    <a:cubicBezTo>
                      <a:pt x="12" y="2"/>
                      <a:pt x="15" y="4"/>
                      <a:pt x="15" y="6"/>
                    </a:cubicBezTo>
                    <a:cubicBezTo>
                      <a:pt x="15" y="9"/>
                      <a:pt x="5" y="12"/>
                      <a:pt x="0" y="12"/>
                    </a:cubicBezTo>
                    <a:cubicBezTo>
                      <a:pt x="12" y="11"/>
                      <a:pt x="19" y="9"/>
                      <a:pt x="19" y="6"/>
                    </a:cubicBezTo>
                    <a:cubicBezTo>
                      <a:pt x="18" y="2"/>
                      <a:pt x="11" y="1"/>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8" name="Freeform 320">
                <a:extLst>
                  <a:ext uri="{FF2B5EF4-FFF2-40B4-BE49-F238E27FC236}">
                    <a16:creationId xmlns:a16="http://schemas.microsoft.com/office/drawing/2014/main" id="{0196F721-937E-4D99-A3E3-B12A9C4E7DDC}"/>
                  </a:ext>
                </a:extLst>
              </p:cNvPr>
              <p:cNvSpPr>
                <a:spLocks/>
              </p:cNvSpPr>
              <p:nvPr/>
            </p:nvSpPr>
            <p:spPr bwMode="auto">
              <a:xfrm>
                <a:off x="3800" y="2579"/>
                <a:ext cx="83" cy="5"/>
              </a:xfrm>
              <a:custGeom>
                <a:avLst/>
                <a:gdLst>
                  <a:gd name="T0" fmla="*/ 0 w 33"/>
                  <a:gd name="T1" fmla="*/ 0 h 2"/>
                  <a:gd name="T2" fmla="*/ 1165 w 33"/>
                  <a:gd name="T3" fmla="*/ 0 h 2"/>
                  <a:gd name="T4" fmla="*/ 1323 w 33"/>
                  <a:gd name="T5" fmla="*/ 83 h 2"/>
                  <a:gd name="T6" fmla="*/ 0 60000 65536"/>
                  <a:gd name="T7" fmla="*/ 0 60000 65536"/>
                  <a:gd name="T8" fmla="*/ 0 60000 65536"/>
                </a:gdLst>
                <a:ahLst/>
                <a:cxnLst>
                  <a:cxn ang="T6">
                    <a:pos x="T0" y="T1"/>
                  </a:cxn>
                  <a:cxn ang="T7">
                    <a:pos x="T2" y="T3"/>
                  </a:cxn>
                  <a:cxn ang="T8">
                    <a:pos x="T4" y="T5"/>
                  </a:cxn>
                </a:cxnLst>
                <a:rect l="0" t="0" r="r" b="b"/>
                <a:pathLst>
                  <a:path w="33" h="2">
                    <a:moveTo>
                      <a:pt x="0" y="0"/>
                    </a:moveTo>
                    <a:cubicBezTo>
                      <a:pt x="6" y="0"/>
                      <a:pt x="25" y="0"/>
                      <a:pt x="29" y="0"/>
                    </a:cubicBezTo>
                    <a:cubicBezTo>
                      <a:pt x="32" y="0"/>
                      <a:pt x="33" y="2"/>
                      <a:pt x="33"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1979" name="Group 243">
              <a:extLst>
                <a:ext uri="{FF2B5EF4-FFF2-40B4-BE49-F238E27FC236}">
                  <a16:creationId xmlns:a16="http://schemas.microsoft.com/office/drawing/2014/main" id="{AF2660D7-B9F3-4F9C-8759-F47246BD3805}"/>
                </a:ext>
              </a:extLst>
            </p:cNvPr>
            <p:cNvGrpSpPr>
              <a:grpSpLocks/>
            </p:cNvGrpSpPr>
            <p:nvPr/>
          </p:nvGrpSpPr>
          <p:grpSpPr bwMode="auto">
            <a:xfrm>
              <a:off x="8727439" y="2932292"/>
              <a:ext cx="195255" cy="324132"/>
              <a:chOff x="3403" y="2549"/>
              <a:chExt cx="490" cy="814"/>
            </a:xfrm>
          </p:grpSpPr>
          <p:sp>
            <p:nvSpPr>
              <p:cNvPr id="1980" name="Oval 244">
                <a:extLst>
                  <a:ext uri="{FF2B5EF4-FFF2-40B4-BE49-F238E27FC236}">
                    <a16:creationId xmlns:a16="http://schemas.microsoft.com/office/drawing/2014/main" id="{DE067C18-0AF9-4430-8D6D-C429138E4959}"/>
                  </a:ext>
                </a:extLst>
              </p:cNvPr>
              <p:cNvSpPr>
                <a:spLocks noChangeArrowheads="1"/>
              </p:cNvSpPr>
              <p:nvPr/>
            </p:nvSpPr>
            <p:spPr bwMode="auto">
              <a:xfrm>
                <a:off x="3495" y="2579"/>
                <a:ext cx="290" cy="64"/>
              </a:xfrm>
              <a:prstGeom prst="ellipse">
                <a:avLst/>
              </a:pr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81" name="Freeform 245">
                <a:extLst>
                  <a:ext uri="{FF2B5EF4-FFF2-40B4-BE49-F238E27FC236}">
                    <a16:creationId xmlns:a16="http://schemas.microsoft.com/office/drawing/2014/main" id="{84803902-0BCE-45B4-8E8F-0EAD23441AFB}"/>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6BA8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82" name="Oval 246">
                <a:extLst>
                  <a:ext uri="{FF2B5EF4-FFF2-40B4-BE49-F238E27FC236}">
                    <a16:creationId xmlns:a16="http://schemas.microsoft.com/office/drawing/2014/main" id="{94A3C1B4-9D5F-4436-9D10-18406A8475E0}"/>
                  </a:ext>
                </a:extLst>
              </p:cNvPr>
              <p:cNvSpPr>
                <a:spLocks noChangeArrowheads="1"/>
              </p:cNvSpPr>
              <p:nvPr/>
            </p:nvSpPr>
            <p:spPr bwMode="auto">
              <a:xfrm>
                <a:off x="3530" y="2595"/>
                <a:ext cx="223" cy="34"/>
              </a:xfrm>
              <a:prstGeom prst="ellipse">
                <a:avLst/>
              </a:prstGeom>
              <a:solidFill>
                <a:srgbClr val="4F9AC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83" name="Freeform 247">
                <a:extLst>
                  <a:ext uri="{FF2B5EF4-FFF2-40B4-BE49-F238E27FC236}">
                    <a16:creationId xmlns:a16="http://schemas.microsoft.com/office/drawing/2014/main" id="{EF6B703F-56D4-44CA-9795-8C0230D59503}"/>
                  </a:ext>
                </a:extLst>
              </p:cNvPr>
              <p:cNvSpPr>
                <a:spLocks/>
              </p:cNvSpPr>
              <p:nvPr/>
            </p:nvSpPr>
            <p:spPr bwMode="auto">
              <a:xfrm>
                <a:off x="3540" y="2608"/>
                <a:ext cx="203" cy="21"/>
              </a:xfrm>
              <a:custGeom>
                <a:avLst/>
                <a:gdLst>
                  <a:gd name="T0" fmla="*/ 0 w 81"/>
                  <a:gd name="T1" fmla="*/ 200 h 8"/>
                  <a:gd name="T2" fmla="*/ 1576 w 81"/>
                  <a:gd name="T3" fmla="*/ 378 h 8"/>
                  <a:gd name="T4" fmla="*/ 3198 w 81"/>
                  <a:gd name="T5" fmla="*/ 200 h 8"/>
                  <a:gd name="T6" fmla="*/ 1576 w 81"/>
                  <a:gd name="T7" fmla="*/ 0 h 8"/>
                  <a:gd name="T8" fmla="*/ 0 w 81"/>
                  <a:gd name="T9" fmla="*/ 20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8">
                    <a:moveTo>
                      <a:pt x="0" y="4"/>
                    </a:moveTo>
                    <a:cubicBezTo>
                      <a:pt x="7" y="6"/>
                      <a:pt x="22" y="8"/>
                      <a:pt x="40" y="8"/>
                    </a:cubicBezTo>
                    <a:cubicBezTo>
                      <a:pt x="58" y="8"/>
                      <a:pt x="74" y="6"/>
                      <a:pt x="81" y="4"/>
                    </a:cubicBezTo>
                    <a:cubicBezTo>
                      <a:pt x="74" y="2"/>
                      <a:pt x="58" y="0"/>
                      <a:pt x="40" y="0"/>
                    </a:cubicBezTo>
                    <a:cubicBezTo>
                      <a:pt x="22" y="0"/>
                      <a:pt x="7" y="2"/>
                      <a:pt x="0" y="4"/>
                    </a:cubicBezTo>
                    <a:close/>
                  </a:path>
                </a:pathLst>
              </a:custGeom>
              <a:solidFill>
                <a:srgbClr val="1873A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84" name="Freeform 248">
                <a:extLst>
                  <a:ext uri="{FF2B5EF4-FFF2-40B4-BE49-F238E27FC236}">
                    <a16:creationId xmlns:a16="http://schemas.microsoft.com/office/drawing/2014/main" id="{95A3AB99-D3DA-4414-AFE3-C3B8C7CCD4C5}"/>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4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7"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85" name="Freeform 249">
                <a:extLst>
                  <a:ext uri="{FF2B5EF4-FFF2-40B4-BE49-F238E27FC236}">
                    <a16:creationId xmlns:a16="http://schemas.microsoft.com/office/drawing/2014/main" id="{FAA2777E-6314-4963-B517-50BB463B772D}"/>
                  </a:ext>
                </a:extLst>
              </p:cNvPr>
              <p:cNvSpPr>
                <a:spLocks/>
              </p:cNvSpPr>
              <p:nvPr/>
            </p:nvSpPr>
            <p:spPr bwMode="auto">
              <a:xfrm>
                <a:off x="3543" y="2627"/>
                <a:ext cx="200" cy="93"/>
              </a:xfrm>
              <a:custGeom>
                <a:avLst/>
                <a:gdLst>
                  <a:gd name="T0" fmla="*/ 1533 w 80"/>
                  <a:gd name="T1" fmla="*/ 205 h 35"/>
                  <a:gd name="T2" fmla="*/ 0 w 80"/>
                  <a:gd name="T3" fmla="*/ 56 h 35"/>
                  <a:gd name="T4" fmla="*/ 0 w 80"/>
                  <a:gd name="T5" fmla="*/ 1504 h 35"/>
                  <a:gd name="T6" fmla="*/ 1563 w 80"/>
                  <a:gd name="T7" fmla="*/ 1743 h 35"/>
                  <a:gd name="T8" fmla="*/ 3125 w 80"/>
                  <a:gd name="T9" fmla="*/ 1504 h 35"/>
                  <a:gd name="T10" fmla="*/ 3125 w 80"/>
                  <a:gd name="T11" fmla="*/ 0 h 35"/>
                  <a:gd name="T12" fmla="*/ 1533 w 80"/>
                  <a:gd name="T13" fmla="*/ 20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35">
                    <a:moveTo>
                      <a:pt x="39" y="4"/>
                    </a:moveTo>
                    <a:cubicBezTo>
                      <a:pt x="24" y="4"/>
                      <a:pt x="11" y="3"/>
                      <a:pt x="0" y="1"/>
                    </a:cubicBezTo>
                    <a:cubicBezTo>
                      <a:pt x="0" y="30"/>
                      <a:pt x="0" y="30"/>
                      <a:pt x="0" y="30"/>
                    </a:cubicBezTo>
                    <a:cubicBezTo>
                      <a:pt x="0" y="33"/>
                      <a:pt x="18" y="35"/>
                      <a:pt x="40" y="35"/>
                    </a:cubicBezTo>
                    <a:cubicBezTo>
                      <a:pt x="62" y="35"/>
                      <a:pt x="80" y="33"/>
                      <a:pt x="80" y="30"/>
                    </a:cubicBezTo>
                    <a:cubicBezTo>
                      <a:pt x="80" y="0"/>
                      <a:pt x="80" y="0"/>
                      <a:pt x="80" y="0"/>
                    </a:cubicBezTo>
                    <a:cubicBezTo>
                      <a:pt x="69" y="2"/>
                      <a:pt x="55" y="4"/>
                      <a:pt x="39"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86" name="Freeform 250">
                <a:extLst>
                  <a:ext uri="{FF2B5EF4-FFF2-40B4-BE49-F238E27FC236}">
                    <a16:creationId xmlns:a16="http://schemas.microsoft.com/office/drawing/2014/main" id="{D4F0E3AB-07F7-45CA-9382-5D1B98C56C76}"/>
                  </a:ext>
                </a:extLst>
              </p:cNvPr>
              <p:cNvSpPr>
                <a:spLocks/>
              </p:cNvSpPr>
              <p:nvPr/>
            </p:nvSpPr>
            <p:spPr bwMode="auto">
              <a:xfrm>
                <a:off x="3543" y="2669"/>
                <a:ext cx="162" cy="51"/>
              </a:xfrm>
              <a:custGeom>
                <a:avLst/>
                <a:gdLst>
                  <a:gd name="T0" fmla="*/ 0 w 65"/>
                  <a:gd name="T1" fmla="*/ 0 h 19"/>
                  <a:gd name="T2" fmla="*/ 0 w 65"/>
                  <a:gd name="T3" fmla="*/ 735 h 19"/>
                  <a:gd name="T4" fmla="*/ 1548 w 65"/>
                  <a:gd name="T5" fmla="*/ 988 h 19"/>
                  <a:gd name="T6" fmla="*/ 2510 w 65"/>
                  <a:gd name="T7" fmla="*/ 929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9">
                    <a:moveTo>
                      <a:pt x="0" y="0"/>
                    </a:moveTo>
                    <a:cubicBezTo>
                      <a:pt x="0" y="14"/>
                      <a:pt x="0" y="14"/>
                      <a:pt x="0" y="14"/>
                    </a:cubicBezTo>
                    <a:cubicBezTo>
                      <a:pt x="0" y="17"/>
                      <a:pt x="18" y="19"/>
                      <a:pt x="40" y="19"/>
                    </a:cubicBezTo>
                    <a:cubicBezTo>
                      <a:pt x="49" y="19"/>
                      <a:pt x="58" y="19"/>
                      <a:pt x="65" y="18"/>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87" name="Oval 251">
                <a:extLst>
                  <a:ext uri="{FF2B5EF4-FFF2-40B4-BE49-F238E27FC236}">
                    <a16:creationId xmlns:a16="http://schemas.microsoft.com/office/drawing/2014/main" id="{4418F622-DA0F-4C07-83EE-B64C2D82CB61}"/>
                  </a:ext>
                </a:extLst>
              </p:cNvPr>
              <p:cNvSpPr>
                <a:spLocks noChangeArrowheads="1"/>
              </p:cNvSpPr>
              <p:nvPr/>
            </p:nvSpPr>
            <p:spPr bwMode="auto">
              <a:xfrm>
                <a:off x="3530" y="2869"/>
                <a:ext cx="223" cy="35"/>
              </a:xfrm>
              <a:prstGeom prst="ellipse">
                <a:avLst/>
              </a:prstGeom>
              <a:solidFill>
                <a:srgbClr val="D4C8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88" name="Oval 252">
                <a:extLst>
                  <a:ext uri="{FF2B5EF4-FFF2-40B4-BE49-F238E27FC236}">
                    <a16:creationId xmlns:a16="http://schemas.microsoft.com/office/drawing/2014/main" id="{CD15934D-D60C-4FE4-8F9E-8A4EDB8BBCFB}"/>
                  </a:ext>
                </a:extLst>
              </p:cNvPr>
              <p:cNvSpPr>
                <a:spLocks noChangeArrowheads="1"/>
              </p:cNvSpPr>
              <p:nvPr/>
            </p:nvSpPr>
            <p:spPr bwMode="auto">
              <a:xfrm>
                <a:off x="3530" y="2869"/>
                <a:ext cx="223" cy="35"/>
              </a:xfrm>
              <a:prstGeom prst="ellipse">
                <a:avLst/>
              </a:prstGeom>
              <a:solidFill>
                <a:srgbClr val="F4FB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989" name="Freeform 253">
                <a:extLst>
                  <a:ext uri="{FF2B5EF4-FFF2-40B4-BE49-F238E27FC236}">
                    <a16:creationId xmlns:a16="http://schemas.microsoft.com/office/drawing/2014/main" id="{D8DE95BA-6299-46C9-A9AF-B6DA65A6944E}"/>
                  </a:ext>
                </a:extLst>
              </p:cNvPr>
              <p:cNvSpPr>
                <a:spLocks/>
              </p:cNvSpPr>
              <p:nvPr/>
            </p:nvSpPr>
            <p:spPr bwMode="auto">
              <a:xfrm>
                <a:off x="3525" y="2885"/>
                <a:ext cx="233" cy="478"/>
              </a:xfrm>
              <a:custGeom>
                <a:avLst/>
                <a:gdLst>
                  <a:gd name="T0" fmla="*/ 3585 w 93"/>
                  <a:gd name="T1" fmla="*/ 0 h 179"/>
                  <a:gd name="T2" fmla="*/ 1809 w 93"/>
                  <a:gd name="T3" fmla="*/ 363 h 179"/>
                  <a:gd name="T4" fmla="*/ 83 w 93"/>
                  <a:gd name="T5" fmla="*/ 0 h 179"/>
                  <a:gd name="T6" fmla="*/ 0 w 93"/>
                  <a:gd name="T7" fmla="*/ 0 h 179"/>
                  <a:gd name="T8" fmla="*/ 50 w 93"/>
                  <a:gd name="T9" fmla="*/ 2075 h 179"/>
                  <a:gd name="T10" fmla="*/ 1022 w 93"/>
                  <a:gd name="T11" fmla="*/ 8644 h 179"/>
                  <a:gd name="T12" fmla="*/ 1809 w 93"/>
                  <a:gd name="T13" fmla="*/ 9098 h 179"/>
                  <a:gd name="T14" fmla="*/ 2593 w 93"/>
                  <a:gd name="T15" fmla="*/ 8644 h 179"/>
                  <a:gd name="T16" fmla="*/ 3615 w 93"/>
                  <a:gd name="T17" fmla="*/ 2075 h 179"/>
                  <a:gd name="T18" fmla="*/ 3665 w 93"/>
                  <a:gd name="T19" fmla="*/ 0 h 179"/>
                  <a:gd name="T20" fmla="*/ 3585 w 93"/>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179">
                    <a:moveTo>
                      <a:pt x="91" y="0"/>
                    </a:moveTo>
                    <a:cubicBezTo>
                      <a:pt x="91" y="4"/>
                      <a:pt x="71" y="7"/>
                      <a:pt x="46" y="7"/>
                    </a:cubicBezTo>
                    <a:cubicBezTo>
                      <a:pt x="22" y="7"/>
                      <a:pt x="2" y="4"/>
                      <a:pt x="2" y="0"/>
                    </a:cubicBezTo>
                    <a:cubicBezTo>
                      <a:pt x="0" y="0"/>
                      <a:pt x="0" y="0"/>
                      <a:pt x="0" y="0"/>
                    </a:cubicBezTo>
                    <a:cubicBezTo>
                      <a:pt x="1" y="41"/>
                      <a:pt x="1" y="41"/>
                      <a:pt x="1" y="41"/>
                    </a:cubicBezTo>
                    <a:cubicBezTo>
                      <a:pt x="1" y="41"/>
                      <a:pt x="25" y="168"/>
                      <a:pt x="26" y="170"/>
                    </a:cubicBezTo>
                    <a:cubicBezTo>
                      <a:pt x="30" y="175"/>
                      <a:pt x="38" y="179"/>
                      <a:pt x="46" y="179"/>
                    </a:cubicBezTo>
                    <a:cubicBezTo>
                      <a:pt x="55" y="179"/>
                      <a:pt x="63" y="175"/>
                      <a:pt x="66" y="170"/>
                    </a:cubicBezTo>
                    <a:cubicBezTo>
                      <a:pt x="68" y="168"/>
                      <a:pt x="92" y="41"/>
                      <a:pt x="92" y="41"/>
                    </a:cubicBezTo>
                    <a:cubicBezTo>
                      <a:pt x="93" y="0"/>
                      <a:pt x="93" y="0"/>
                      <a:pt x="93" y="0"/>
                    </a:cubicBezTo>
                    <a:lnTo>
                      <a:pt x="91" y="0"/>
                    </a:lnTo>
                    <a:close/>
                  </a:path>
                </a:pathLst>
              </a:custGeom>
              <a:solidFill>
                <a:srgbClr val="E8F6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0" name="Freeform 254">
                <a:extLst>
                  <a:ext uri="{FF2B5EF4-FFF2-40B4-BE49-F238E27FC236}">
                    <a16:creationId xmlns:a16="http://schemas.microsoft.com/office/drawing/2014/main" id="{9A721BF4-A7E4-4C25-8F1D-41BE645C34C4}"/>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DAE8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1" name="Freeform 255">
                <a:extLst>
                  <a:ext uri="{FF2B5EF4-FFF2-40B4-BE49-F238E27FC236}">
                    <a16:creationId xmlns:a16="http://schemas.microsoft.com/office/drawing/2014/main" id="{0D9FEC38-C772-4804-B0D4-092A6E39A551}"/>
                  </a:ext>
                </a:extLst>
              </p:cNvPr>
              <p:cNvSpPr>
                <a:spLocks/>
              </p:cNvSpPr>
              <p:nvPr/>
            </p:nvSpPr>
            <p:spPr bwMode="auto">
              <a:xfrm>
                <a:off x="3538" y="2717"/>
                <a:ext cx="75" cy="598"/>
              </a:xfrm>
              <a:custGeom>
                <a:avLst/>
                <a:gdLst>
                  <a:gd name="T0" fmla="*/ 1175 w 30"/>
                  <a:gd name="T1" fmla="*/ 11375 h 224"/>
                  <a:gd name="T2" fmla="*/ 283 w 30"/>
                  <a:gd name="T3" fmla="*/ 5174 h 224"/>
                  <a:gd name="T4" fmla="*/ 0 w 30"/>
                  <a:gd name="T5" fmla="*/ 0 h 224"/>
                  <a:gd name="T6" fmla="*/ 395 w 30"/>
                  <a:gd name="T7" fmla="*/ 5080 h 224"/>
                  <a:gd name="T8" fmla="*/ 1175 w 30"/>
                  <a:gd name="T9" fmla="*/ 11375 h 2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224">
                    <a:moveTo>
                      <a:pt x="30" y="224"/>
                    </a:moveTo>
                    <a:cubicBezTo>
                      <a:pt x="28" y="222"/>
                      <a:pt x="7" y="102"/>
                      <a:pt x="7" y="102"/>
                    </a:cubicBezTo>
                    <a:cubicBezTo>
                      <a:pt x="0" y="0"/>
                      <a:pt x="0" y="0"/>
                      <a:pt x="0" y="0"/>
                    </a:cubicBezTo>
                    <a:cubicBezTo>
                      <a:pt x="2" y="24"/>
                      <a:pt x="8" y="88"/>
                      <a:pt x="10" y="100"/>
                    </a:cubicBezTo>
                    <a:cubicBezTo>
                      <a:pt x="11" y="112"/>
                      <a:pt x="30" y="224"/>
                      <a:pt x="30" y="224"/>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2" name="Freeform 256">
                <a:extLst>
                  <a:ext uri="{FF2B5EF4-FFF2-40B4-BE49-F238E27FC236}">
                    <a16:creationId xmlns:a16="http://schemas.microsoft.com/office/drawing/2014/main" id="{40409FB5-C001-4D52-A7B2-970B9B331FD1}"/>
                  </a:ext>
                </a:extLst>
              </p:cNvPr>
              <p:cNvSpPr>
                <a:spLocks/>
              </p:cNvSpPr>
              <p:nvPr/>
            </p:nvSpPr>
            <p:spPr bwMode="auto">
              <a:xfrm>
                <a:off x="3533" y="2760"/>
                <a:ext cx="50" cy="491"/>
              </a:xfrm>
              <a:custGeom>
                <a:avLst/>
                <a:gdLst>
                  <a:gd name="T0" fmla="*/ 50 w 20"/>
                  <a:gd name="T1" fmla="*/ 0 h 184"/>
                  <a:gd name="T2" fmla="*/ 0 w 20"/>
                  <a:gd name="T3" fmla="*/ 4101 h 184"/>
                  <a:gd name="T4" fmla="*/ 50 w 20"/>
                  <a:gd name="T5" fmla="*/ 4558 h 184"/>
                  <a:gd name="T6" fmla="*/ 208 w 20"/>
                  <a:gd name="T7" fmla="*/ 5590 h 184"/>
                  <a:gd name="T8" fmla="*/ 783 w 20"/>
                  <a:gd name="T9" fmla="*/ 9329 h 184"/>
                  <a:gd name="T10" fmla="*/ 783 w 20"/>
                  <a:gd name="T11" fmla="*/ 9329 h 184"/>
                  <a:gd name="T12" fmla="*/ 363 w 20"/>
                  <a:gd name="T13" fmla="*/ 5532 h 184"/>
                  <a:gd name="T14" fmla="*/ 208 w 20"/>
                  <a:gd name="T15" fmla="*/ 4499 h 184"/>
                  <a:gd name="T16" fmla="*/ 158 w 20"/>
                  <a:gd name="T17" fmla="*/ 4101 h 184"/>
                  <a:gd name="T18" fmla="*/ 50 w 20"/>
                  <a:gd name="T19" fmla="*/ 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4">
                    <a:moveTo>
                      <a:pt x="1" y="0"/>
                    </a:moveTo>
                    <a:cubicBezTo>
                      <a:pt x="0" y="81"/>
                      <a:pt x="0" y="81"/>
                      <a:pt x="0" y="81"/>
                    </a:cubicBezTo>
                    <a:cubicBezTo>
                      <a:pt x="0" y="81"/>
                      <a:pt x="1" y="90"/>
                      <a:pt x="1" y="90"/>
                    </a:cubicBezTo>
                    <a:cubicBezTo>
                      <a:pt x="5" y="110"/>
                      <a:pt x="5" y="110"/>
                      <a:pt x="5" y="110"/>
                    </a:cubicBezTo>
                    <a:cubicBezTo>
                      <a:pt x="20" y="184"/>
                      <a:pt x="20" y="184"/>
                      <a:pt x="20" y="184"/>
                    </a:cubicBezTo>
                    <a:cubicBezTo>
                      <a:pt x="20" y="184"/>
                      <a:pt x="20" y="184"/>
                      <a:pt x="20" y="184"/>
                    </a:cubicBezTo>
                    <a:cubicBezTo>
                      <a:pt x="9" y="109"/>
                      <a:pt x="9" y="109"/>
                      <a:pt x="9" y="109"/>
                    </a:cubicBezTo>
                    <a:cubicBezTo>
                      <a:pt x="5" y="89"/>
                      <a:pt x="5" y="89"/>
                      <a:pt x="5" y="89"/>
                    </a:cubicBezTo>
                    <a:cubicBezTo>
                      <a:pt x="5" y="89"/>
                      <a:pt x="4" y="81"/>
                      <a:pt x="4" y="8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3" name="Freeform 257">
                <a:extLst>
                  <a:ext uri="{FF2B5EF4-FFF2-40B4-BE49-F238E27FC236}">
                    <a16:creationId xmlns:a16="http://schemas.microsoft.com/office/drawing/2014/main" id="{A49DC254-9560-4D2B-A2E0-C7F3E93B4B95}"/>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4" name="Freeform 258">
                <a:extLst>
                  <a:ext uri="{FF2B5EF4-FFF2-40B4-BE49-F238E27FC236}">
                    <a16:creationId xmlns:a16="http://schemas.microsoft.com/office/drawing/2014/main" id="{1C4FDB45-C6F0-42F4-9513-8148E8387196}"/>
                  </a:ext>
                </a:extLst>
              </p:cNvPr>
              <p:cNvSpPr>
                <a:spLocks/>
              </p:cNvSpPr>
              <p:nvPr/>
            </p:nvSpPr>
            <p:spPr bwMode="auto">
              <a:xfrm>
                <a:off x="3538" y="2893"/>
                <a:ext cx="112" cy="446"/>
              </a:xfrm>
              <a:custGeom>
                <a:avLst/>
                <a:gdLst>
                  <a:gd name="T0" fmla="*/ 1157 w 45"/>
                  <a:gd name="T1" fmla="*/ 8039 h 167"/>
                  <a:gd name="T2" fmla="*/ 261 w 45"/>
                  <a:gd name="T3" fmla="*/ 1827 h 167"/>
                  <a:gd name="T4" fmla="*/ 154 w 45"/>
                  <a:gd name="T5" fmla="*/ 56 h 167"/>
                  <a:gd name="T6" fmla="*/ 0 w 45"/>
                  <a:gd name="T7" fmla="*/ 0 h 167"/>
                  <a:gd name="T8" fmla="*/ 0 w 45"/>
                  <a:gd name="T9" fmla="*/ 1584 h 167"/>
                  <a:gd name="T10" fmla="*/ 30 w 45"/>
                  <a:gd name="T11" fmla="*/ 1982 h 167"/>
                  <a:gd name="T12" fmla="*/ 879 w 45"/>
                  <a:gd name="T13" fmla="*/ 8039 h 167"/>
                  <a:gd name="T14" fmla="*/ 1461 w 45"/>
                  <a:gd name="T15" fmla="*/ 8495 h 167"/>
                  <a:gd name="T16" fmla="*/ 1727 w 45"/>
                  <a:gd name="T17" fmla="*/ 8495 h 167"/>
                  <a:gd name="T18" fmla="*/ 1157 w 45"/>
                  <a:gd name="T19" fmla="*/ 8039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67">
                    <a:moveTo>
                      <a:pt x="30" y="158"/>
                    </a:moveTo>
                    <a:cubicBezTo>
                      <a:pt x="28" y="156"/>
                      <a:pt x="7" y="36"/>
                      <a:pt x="7" y="36"/>
                    </a:cubicBezTo>
                    <a:cubicBezTo>
                      <a:pt x="4" y="1"/>
                      <a:pt x="4" y="1"/>
                      <a:pt x="4" y="1"/>
                    </a:cubicBezTo>
                    <a:cubicBezTo>
                      <a:pt x="2" y="0"/>
                      <a:pt x="1" y="0"/>
                      <a:pt x="0" y="0"/>
                    </a:cubicBezTo>
                    <a:cubicBezTo>
                      <a:pt x="0" y="31"/>
                      <a:pt x="0" y="31"/>
                      <a:pt x="0" y="31"/>
                    </a:cubicBezTo>
                    <a:cubicBezTo>
                      <a:pt x="0" y="31"/>
                      <a:pt x="1" y="37"/>
                      <a:pt x="1" y="39"/>
                    </a:cubicBezTo>
                    <a:cubicBezTo>
                      <a:pt x="5" y="61"/>
                      <a:pt x="22" y="157"/>
                      <a:pt x="23" y="158"/>
                    </a:cubicBezTo>
                    <a:cubicBezTo>
                      <a:pt x="25" y="162"/>
                      <a:pt x="29" y="167"/>
                      <a:pt x="38" y="167"/>
                    </a:cubicBezTo>
                    <a:cubicBezTo>
                      <a:pt x="45" y="167"/>
                      <a:pt x="45" y="167"/>
                      <a:pt x="45" y="167"/>
                    </a:cubicBezTo>
                    <a:cubicBezTo>
                      <a:pt x="38" y="166"/>
                      <a:pt x="33" y="163"/>
                      <a:pt x="30" y="158"/>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5" name="Freeform 259">
                <a:extLst>
                  <a:ext uri="{FF2B5EF4-FFF2-40B4-BE49-F238E27FC236}">
                    <a16:creationId xmlns:a16="http://schemas.microsoft.com/office/drawing/2014/main" id="{7BDC0172-CDC2-49A4-B99B-C1C778F0474A}"/>
                  </a:ext>
                </a:extLst>
              </p:cNvPr>
              <p:cNvSpPr>
                <a:spLocks/>
              </p:cNvSpPr>
              <p:nvPr/>
            </p:nvSpPr>
            <p:spPr bwMode="auto">
              <a:xfrm>
                <a:off x="3548" y="2875"/>
                <a:ext cx="5" cy="21"/>
              </a:xfrm>
              <a:custGeom>
                <a:avLst/>
                <a:gdLst>
                  <a:gd name="T0" fmla="*/ 83 w 2"/>
                  <a:gd name="T1" fmla="*/ 378 h 8"/>
                  <a:gd name="T2" fmla="*/ 50 w 2"/>
                  <a:gd name="T3" fmla="*/ 0 h 8"/>
                  <a:gd name="T4" fmla="*/ 0 w 2"/>
                  <a:gd name="T5" fmla="*/ 55 h 8"/>
                  <a:gd name="T6" fmla="*/ 0 w 2"/>
                  <a:gd name="T7" fmla="*/ 378 h 8"/>
                  <a:gd name="T8" fmla="*/ 83 w 2"/>
                  <a:gd name="T9" fmla="*/ 378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2" y="8"/>
                    </a:moveTo>
                    <a:cubicBezTo>
                      <a:pt x="2" y="6"/>
                      <a:pt x="2" y="3"/>
                      <a:pt x="1" y="0"/>
                    </a:cubicBezTo>
                    <a:cubicBezTo>
                      <a:pt x="1" y="0"/>
                      <a:pt x="0" y="1"/>
                      <a:pt x="0" y="1"/>
                    </a:cubicBezTo>
                    <a:cubicBezTo>
                      <a:pt x="0" y="8"/>
                      <a:pt x="0" y="8"/>
                      <a:pt x="0" y="8"/>
                    </a:cubicBezTo>
                    <a:cubicBezTo>
                      <a:pt x="1" y="8"/>
                      <a:pt x="2" y="8"/>
                      <a:pt x="2" y="8"/>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6" name="Freeform 260">
                <a:extLst>
                  <a:ext uri="{FF2B5EF4-FFF2-40B4-BE49-F238E27FC236}">
                    <a16:creationId xmlns:a16="http://schemas.microsoft.com/office/drawing/2014/main" id="{05F76030-4403-4C94-97A9-9EA71C6D0FEB}"/>
                  </a:ext>
                </a:extLst>
              </p:cNvPr>
              <p:cNvSpPr>
                <a:spLocks/>
              </p:cNvSpPr>
              <p:nvPr/>
            </p:nvSpPr>
            <p:spPr bwMode="auto">
              <a:xfrm>
                <a:off x="3548" y="2896"/>
                <a:ext cx="65" cy="419"/>
              </a:xfrm>
              <a:custGeom>
                <a:avLst/>
                <a:gdLst>
                  <a:gd name="T0" fmla="*/ 125 w 26"/>
                  <a:gd name="T1" fmla="*/ 1767 h 157"/>
                  <a:gd name="T2" fmla="*/ 1020 w 26"/>
                  <a:gd name="T3" fmla="*/ 7964 h 157"/>
                  <a:gd name="T4" fmla="*/ 238 w 26"/>
                  <a:gd name="T5" fmla="*/ 1673 h 157"/>
                  <a:gd name="T6" fmla="*/ 83 w 26"/>
                  <a:gd name="T7" fmla="*/ 0 h 157"/>
                  <a:gd name="T8" fmla="*/ 0 w 26"/>
                  <a:gd name="T9" fmla="*/ 0 h 157"/>
                  <a:gd name="T10" fmla="*/ 125 w 26"/>
                  <a:gd name="T11" fmla="*/ 1767 h 1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57">
                    <a:moveTo>
                      <a:pt x="3" y="35"/>
                    </a:moveTo>
                    <a:cubicBezTo>
                      <a:pt x="3" y="35"/>
                      <a:pt x="24" y="155"/>
                      <a:pt x="26" y="157"/>
                    </a:cubicBezTo>
                    <a:cubicBezTo>
                      <a:pt x="26" y="157"/>
                      <a:pt x="7" y="45"/>
                      <a:pt x="6" y="33"/>
                    </a:cubicBezTo>
                    <a:cubicBezTo>
                      <a:pt x="5" y="28"/>
                      <a:pt x="4" y="15"/>
                      <a:pt x="2" y="0"/>
                    </a:cubicBezTo>
                    <a:cubicBezTo>
                      <a:pt x="2" y="0"/>
                      <a:pt x="1" y="0"/>
                      <a:pt x="0" y="0"/>
                    </a:cubicBezTo>
                    <a:lnTo>
                      <a:pt x="3" y="35"/>
                    </a:ln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7" name="Freeform 261">
                <a:extLst>
                  <a:ext uri="{FF2B5EF4-FFF2-40B4-BE49-F238E27FC236}">
                    <a16:creationId xmlns:a16="http://schemas.microsoft.com/office/drawing/2014/main" id="{BA29644A-CFD9-44E1-A751-FC694D00457A}"/>
                  </a:ext>
                </a:extLst>
              </p:cNvPr>
              <p:cNvSpPr>
                <a:spLocks noEditPoints="1"/>
              </p:cNvSpPr>
              <p:nvPr/>
            </p:nvSpPr>
            <p:spPr bwMode="auto">
              <a:xfrm>
                <a:off x="3645" y="2680"/>
                <a:ext cx="103" cy="669"/>
              </a:xfrm>
              <a:custGeom>
                <a:avLst/>
                <a:gdLst>
                  <a:gd name="T0" fmla="*/ 1635 w 41"/>
                  <a:gd name="T1" fmla="*/ 0 h 251"/>
                  <a:gd name="T2" fmla="*/ 1477 w 41"/>
                  <a:gd name="T3" fmla="*/ 5605 h 251"/>
                  <a:gd name="T4" fmla="*/ 1427 w 41"/>
                  <a:gd name="T5" fmla="*/ 6002 h 251"/>
                  <a:gd name="T6" fmla="*/ 525 w 41"/>
                  <a:gd name="T7" fmla="*/ 12213 h 251"/>
                  <a:gd name="T8" fmla="*/ 0 w 41"/>
                  <a:gd name="T9" fmla="*/ 12666 h 251"/>
                  <a:gd name="T10" fmla="*/ 0 w 41"/>
                  <a:gd name="T11" fmla="*/ 12666 h 251"/>
                  <a:gd name="T12" fmla="*/ 681 w 41"/>
                  <a:gd name="T13" fmla="*/ 12269 h 251"/>
                  <a:gd name="T14" fmla="*/ 1585 w 41"/>
                  <a:gd name="T15" fmla="*/ 6061 h 251"/>
                  <a:gd name="T16" fmla="*/ 1635 w 41"/>
                  <a:gd name="T17" fmla="*/ 5605 h 251"/>
                  <a:gd name="T18" fmla="*/ 1635 w 41"/>
                  <a:gd name="T19" fmla="*/ 0 h 251"/>
                  <a:gd name="T20" fmla="*/ 681 w 41"/>
                  <a:gd name="T21" fmla="*/ 12269 h 251"/>
                  <a:gd name="T22" fmla="*/ 681 w 41"/>
                  <a:gd name="T23" fmla="*/ 12269 h 251"/>
                  <a:gd name="T24" fmla="*/ 681 w 41"/>
                  <a:gd name="T25" fmla="*/ 12269 h 251"/>
                  <a:gd name="T26" fmla="*/ 681 w 41"/>
                  <a:gd name="T27" fmla="*/ 12269 h 251"/>
                  <a:gd name="T28" fmla="*/ 681 w 41"/>
                  <a:gd name="T29" fmla="*/ 12303 h 251"/>
                  <a:gd name="T30" fmla="*/ 681 w 41"/>
                  <a:gd name="T31" fmla="*/ 12269 h 251"/>
                  <a:gd name="T32" fmla="*/ 681 w 41"/>
                  <a:gd name="T33" fmla="*/ 12303 h 2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51">
                    <a:moveTo>
                      <a:pt x="41" y="0"/>
                    </a:moveTo>
                    <a:cubicBezTo>
                      <a:pt x="41" y="4"/>
                      <a:pt x="37" y="110"/>
                      <a:pt x="37" y="111"/>
                    </a:cubicBezTo>
                    <a:cubicBezTo>
                      <a:pt x="37" y="111"/>
                      <a:pt x="36" y="119"/>
                      <a:pt x="36" y="119"/>
                    </a:cubicBezTo>
                    <a:cubicBezTo>
                      <a:pt x="26" y="178"/>
                      <a:pt x="14" y="238"/>
                      <a:pt x="13" y="242"/>
                    </a:cubicBezTo>
                    <a:cubicBezTo>
                      <a:pt x="12" y="245"/>
                      <a:pt x="8" y="251"/>
                      <a:pt x="0" y="251"/>
                    </a:cubicBezTo>
                    <a:cubicBezTo>
                      <a:pt x="0" y="251"/>
                      <a:pt x="0" y="251"/>
                      <a:pt x="0" y="251"/>
                    </a:cubicBezTo>
                    <a:cubicBezTo>
                      <a:pt x="10" y="251"/>
                      <a:pt x="15" y="248"/>
                      <a:pt x="17" y="243"/>
                    </a:cubicBezTo>
                    <a:cubicBezTo>
                      <a:pt x="17" y="242"/>
                      <a:pt x="20" y="231"/>
                      <a:pt x="40" y="120"/>
                    </a:cubicBezTo>
                    <a:cubicBezTo>
                      <a:pt x="41" y="111"/>
                      <a:pt x="41" y="111"/>
                      <a:pt x="41" y="111"/>
                    </a:cubicBezTo>
                    <a:cubicBezTo>
                      <a:pt x="41" y="107"/>
                      <a:pt x="41" y="4"/>
                      <a:pt x="41" y="0"/>
                    </a:cubicBezTo>
                    <a:close/>
                    <a:moveTo>
                      <a:pt x="17" y="243"/>
                    </a:moveTo>
                    <a:cubicBezTo>
                      <a:pt x="17" y="243"/>
                      <a:pt x="17" y="243"/>
                      <a:pt x="17" y="243"/>
                    </a:cubicBezTo>
                    <a:cubicBezTo>
                      <a:pt x="17" y="243"/>
                      <a:pt x="17" y="243"/>
                      <a:pt x="17" y="243"/>
                    </a:cubicBezTo>
                    <a:cubicBezTo>
                      <a:pt x="17" y="243"/>
                      <a:pt x="17" y="243"/>
                      <a:pt x="17" y="243"/>
                    </a:cubicBezTo>
                    <a:close/>
                    <a:moveTo>
                      <a:pt x="17" y="244"/>
                    </a:moveTo>
                    <a:cubicBezTo>
                      <a:pt x="17" y="244"/>
                      <a:pt x="17" y="243"/>
                      <a:pt x="17" y="243"/>
                    </a:cubicBezTo>
                    <a:cubicBezTo>
                      <a:pt x="17" y="243"/>
                      <a:pt x="17" y="244"/>
                      <a:pt x="17"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8" name="Freeform 262">
                <a:extLst>
                  <a:ext uri="{FF2B5EF4-FFF2-40B4-BE49-F238E27FC236}">
                    <a16:creationId xmlns:a16="http://schemas.microsoft.com/office/drawing/2014/main" id="{79EA8242-E08C-4C5F-9EC2-10EFFCB7B2CE}"/>
                  </a:ext>
                </a:extLst>
              </p:cNvPr>
              <p:cNvSpPr>
                <a:spLocks/>
              </p:cNvSpPr>
              <p:nvPr/>
            </p:nvSpPr>
            <p:spPr bwMode="auto">
              <a:xfrm>
                <a:off x="3585" y="2667"/>
                <a:ext cx="163" cy="682"/>
              </a:xfrm>
              <a:custGeom>
                <a:avLst/>
                <a:gdLst>
                  <a:gd name="T0" fmla="*/ 2490 w 65"/>
                  <a:gd name="T1" fmla="*/ 56 h 256"/>
                  <a:gd name="T2" fmla="*/ 868 w 65"/>
                  <a:gd name="T3" fmla="*/ 205 h 256"/>
                  <a:gd name="T4" fmla="*/ 0 w 65"/>
                  <a:gd name="T5" fmla="*/ 149 h 256"/>
                  <a:gd name="T6" fmla="*/ 1264 w 65"/>
                  <a:gd name="T7" fmla="*/ 397 h 256"/>
                  <a:gd name="T8" fmla="*/ 2101 w 65"/>
                  <a:gd name="T9" fmla="*/ 1420 h 256"/>
                  <a:gd name="T10" fmla="*/ 2101 w 65"/>
                  <a:gd name="T11" fmla="*/ 5600 h 256"/>
                  <a:gd name="T12" fmla="*/ 2051 w 65"/>
                  <a:gd name="T13" fmla="*/ 6090 h 256"/>
                  <a:gd name="T14" fmla="*/ 1264 w 65"/>
                  <a:gd name="T15" fmla="*/ 12441 h 256"/>
                  <a:gd name="T16" fmla="*/ 680 w 65"/>
                  <a:gd name="T17" fmla="*/ 12897 h 256"/>
                  <a:gd name="T18" fmla="*/ 943 w 65"/>
                  <a:gd name="T19" fmla="*/ 12897 h 256"/>
                  <a:gd name="T20" fmla="*/ 1547 w 65"/>
                  <a:gd name="T21" fmla="*/ 12441 h 256"/>
                  <a:gd name="T22" fmla="*/ 2445 w 65"/>
                  <a:gd name="T23" fmla="*/ 6239 h 256"/>
                  <a:gd name="T24" fmla="*/ 2490 w 65"/>
                  <a:gd name="T25" fmla="*/ 5842 h 256"/>
                  <a:gd name="T26" fmla="*/ 2573 w 65"/>
                  <a:gd name="T27" fmla="*/ 248 h 256"/>
                  <a:gd name="T28" fmla="*/ 2490 w 65"/>
                  <a:gd name="T29" fmla="*/ 56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256">
                    <a:moveTo>
                      <a:pt x="63" y="1"/>
                    </a:moveTo>
                    <a:cubicBezTo>
                      <a:pt x="52" y="3"/>
                      <a:pt x="38" y="4"/>
                      <a:pt x="22" y="4"/>
                    </a:cubicBezTo>
                    <a:cubicBezTo>
                      <a:pt x="14" y="4"/>
                      <a:pt x="7" y="4"/>
                      <a:pt x="0" y="3"/>
                    </a:cubicBezTo>
                    <a:cubicBezTo>
                      <a:pt x="9" y="6"/>
                      <a:pt x="24" y="8"/>
                      <a:pt x="32" y="8"/>
                    </a:cubicBezTo>
                    <a:cubicBezTo>
                      <a:pt x="40" y="9"/>
                      <a:pt x="52" y="10"/>
                      <a:pt x="53" y="28"/>
                    </a:cubicBezTo>
                    <a:cubicBezTo>
                      <a:pt x="54" y="42"/>
                      <a:pt x="54" y="89"/>
                      <a:pt x="53" y="111"/>
                    </a:cubicBezTo>
                    <a:cubicBezTo>
                      <a:pt x="52" y="121"/>
                      <a:pt x="52" y="121"/>
                      <a:pt x="52" y="121"/>
                    </a:cubicBezTo>
                    <a:cubicBezTo>
                      <a:pt x="52" y="121"/>
                      <a:pt x="34" y="245"/>
                      <a:pt x="32" y="247"/>
                    </a:cubicBezTo>
                    <a:cubicBezTo>
                      <a:pt x="29" y="252"/>
                      <a:pt x="24" y="255"/>
                      <a:pt x="17" y="256"/>
                    </a:cubicBezTo>
                    <a:cubicBezTo>
                      <a:pt x="24" y="256"/>
                      <a:pt x="24" y="256"/>
                      <a:pt x="24" y="256"/>
                    </a:cubicBezTo>
                    <a:cubicBezTo>
                      <a:pt x="33" y="256"/>
                      <a:pt x="37" y="251"/>
                      <a:pt x="39" y="247"/>
                    </a:cubicBezTo>
                    <a:cubicBezTo>
                      <a:pt x="40" y="246"/>
                      <a:pt x="59" y="146"/>
                      <a:pt x="62" y="124"/>
                    </a:cubicBezTo>
                    <a:cubicBezTo>
                      <a:pt x="63" y="122"/>
                      <a:pt x="63" y="116"/>
                      <a:pt x="63" y="116"/>
                    </a:cubicBezTo>
                    <a:cubicBezTo>
                      <a:pt x="63" y="116"/>
                      <a:pt x="65" y="9"/>
                      <a:pt x="65" y="5"/>
                    </a:cubicBezTo>
                    <a:cubicBezTo>
                      <a:pt x="65" y="2"/>
                      <a:pt x="65" y="0"/>
                      <a:pt x="63"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9" name="Freeform 263">
                <a:extLst>
                  <a:ext uri="{FF2B5EF4-FFF2-40B4-BE49-F238E27FC236}">
                    <a16:creationId xmlns:a16="http://schemas.microsoft.com/office/drawing/2014/main" id="{77E64459-3259-449C-8E3F-73DC883BDC67}"/>
                  </a:ext>
                </a:extLst>
              </p:cNvPr>
              <p:cNvSpPr>
                <a:spLocks/>
              </p:cNvSpPr>
              <p:nvPr/>
            </p:nvSpPr>
            <p:spPr bwMode="auto">
              <a:xfrm>
                <a:off x="3585" y="2669"/>
                <a:ext cx="158" cy="48"/>
              </a:xfrm>
              <a:custGeom>
                <a:avLst/>
                <a:gdLst>
                  <a:gd name="T0" fmla="*/ 2490 w 63"/>
                  <a:gd name="T1" fmla="*/ 704 h 18"/>
                  <a:gd name="T2" fmla="*/ 2490 w 63"/>
                  <a:gd name="T3" fmla="*/ 0 h 18"/>
                  <a:gd name="T4" fmla="*/ 868 w 63"/>
                  <a:gd name="T5" fmla="*/ 149 h 18"/>
                  <a:gd name="T6" fmla="*/ 0 w 63"/>
                  <a:gd name="T7" fmla="*/ 93 h 18"/>
                  <a:gd name="T8" fmla="*/ 1264 w 63"/>
                  <a:gd name="T9" fmla="*/ 363 h 18"/>
                  <a:gd name="T10" fmla="*/ 2019 w 63"/>
                  <a:gd name="T11" fmla="*/ 909 h 18"/>
                  <a:gd name="T12" fmla="*/ 2490 w 63"/>
                  <a:gd name="T13" fmla="*/ 704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18">
                    <a:moveTo>
                      <a:pt x="63" y="14"/>
                    </a:moveTo>
                    <a:cubicBezTo>
                      <a:pt x="63" y="0"/>
                      <a:pt x="63" y="0"/>
                      <a:pt x="63" y="0"/>
                    </a:cubicBezTo>
                    <a:cubicBezTo>
                      <a:pt x="52" y="2"/>
                      <a:pt x="38" y="3"/>
                      <a:pt x="22" y="3"/>
                    </a:cubicBezTo>
                    <a:cubicBezTo>
                      <a:pt x="14" y="3"/>
                      <a:pt x="7" y="3"/>
                      <a:pt x="0" y="2"/>
                    </a:cubicBezTo>
                    <a:cubicBezTo>
                      <a:pt x="9" y="5"/>
                      <a:pt x="24" y="7"/>
                      <a:pt x="32" y="7"/>
                    </a:cubicBezTo>
                    <a:cubicBezTo>
                      <a:pt x="38" y="8"/>
                      <a:pt x="47" y="9"/>
                      <a:pt x="51" y="18"/>
                    </a:cubicBezTo>
                    <a:cubicBezTo>
                      <a:pt x="58" y="17"/>
                      <a:pt x="63" y="15"/>
                      <a:pt x="63" y="14"/>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0" name="Freeform 264">
                <a:extLst>
                  <a:ext uri="{FF2B5EF4-FFF2-40B4-BE49-F238E27FC236}">
                    <a16:creationId xmlns:a16="http://schemas.microsoft.com/office/drawing/2014/main" id="{B4DCD87F-AF1D-4F51-BFE6-A3DC99401C1C}"/>
                  </a:ext>
                </a:extLst>
              </p:cNvPr>
              <p:cNvSpPr>
                <a:spLocks/>
              </p:cNvSpPr>
              <p:nvPr/>
            </p:nvSpPr>
            <p:spPr bwMode="auto">
              <a:xfrm>
                <a:off x="3720" y="2875"/>
                <a:ext cx="25" cy="24"/>
              </a:xfrm>
              <a:custGeom>
                <a:avLst/>
                <a:gdLst>
                  <a:gd name="T0" fmla="*/ 395 w 10"/>
                  <a:gd name="T1" fmla="*/ 93 h 9"/>
                  <a:gd name="T2" fmla="*/ 0 w 10"/>
                  <a:gd name="T3" fmla="*/ 0 h 9"/>
                  <a:gd name="T4" fmla="*/ 0 w 10"/>
                  <a:gd name="T5" fmla="*/ 456 h 9"/>
                  <a:gd name="T6" fmla="*/ 395 w 10"/>
                  <a:gd name="T7" fmla="*/ 363 h 9"/>
                  <a:gd name="T8" fmla="*/ 395 w 10"/>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10" y="2"/>
                    </a:moveTo>
                    <a:cubicBezTo>
                      <a:pt x="7" y="1"/>
                      <a:pt x="4" y="0"/>
                      <a:pt x="0" y="0"/>
                    </a:cubicBezTo>
                    <a:cubicBezTo>
                      <a:pt x="0" y="3"/>
                      <a:pt x="0" y="6"/>
                      <a:pt x="0" y="9"/>
                    </a:cubicBezTo>
                    <a:cubicBezTo>
                      <a:pt x="4" y="8"/>
                      <a:pt x="7" y="8"/>
                      <a:pt x="10" y="7"/>
                    </a:cubicBezTo>
                    <a:cubicBezTo>
                      <a:pt x="10" y="5"/>
                      <a:pt x="10" y="3"/>
                      <a:pt x="10" y="2"/>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1" name="Freeform 265">
                <a:extLst>
                  <a:ext uri="{FF2B5EF4-FFF2-40B4-BE49-F238E27FC236}">
                    <a16:creationId xmlns:a16="http://schemas.microsoft.com/office/drawing/2014/main" id="{CDC4D3A7-4790-4567-AEE9-52897ACF328A}"/>
                  </a:ext>
                </a:extLst>
              </p:cNvPr>
              <p:cNvSpPr>
                <a:spLocks/>
              </p:cNvSpPr>
              <p:nvPr/>
            </p:nvSpPr>
            <p:spPr bwMode="auto">
              <a:xfrm>
                <a:off x="3628" y="2893"/>
                <a:ext cx="117" cy="456"/>
              </a:xfrm>
              <a:custGeom>
                <a:avLst/>
                <a:gdLst>
                  <a:gd name="T0" fmla="*/ 1772 w 47"/>
                  <a:gd name="T1" fmla="*/ 1571 h 171"/>
                  <a:gd name="T2" fmla="*/ 1802 w 47"/>
                  <a:gd name="T3" fmla="*/ 0 h 171"/>
                  <a:gd name="T4" fmla="*/ 1419 w 47"/>
                  <a:gd name="T5" fmla="*/ 93 h 171"/>
                  <a:gd name="T6" fmla="*/ 1389 w 47"/>
                  <a:gd name="T7" fmla="*/ 1309 h 171"/>
                  <a:gd name="T8" fmla="*/ 1344 w 47"/>
                  <a:gd name="T9" fmla="*/ 1821 h 171"/>
                  <a:gd name="T10" fmla="*/ 570 w 47"/>
                  <a:gd name="T11" fmla="*/ 8192 h 171"/>
                  <a:gd name="T12" fmla="*/ 0 w 47"/>
                  <a:gd name="T13" fmla="*/ 8648 h 171"/>
                  <a:gd name="T14" fmla="*/ 261 w 47"/>
                  <a:gd name="T15" fmla="*/ 8648 h 171"/>
                  <a:gd name="T16" fmla="*/ 849 w 47"/>
                  <a:gd name="T17" fmla="*/ 8192 h 171"/>
                  <a:gd name="T18" fmla="*/ 1730 w 47"/>
                  <a:gd name="T19" fmla="*/ 1971 h 171"/>
                  <a:gd name="T20" fmla="*/ 1772 w 47"/>
                  <a:gd name="T21" fmla="*/ 1571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171">
                    <a:moveTo>
                      <a:pt x="46" y="31"/>
                    </a:moveTo>
                    <a:cubicBezTo>
                      <a:pt x="46" y="31"/>
                      <a:pt x="46" y="17"/>
                      <a:pt x="47" y="0"/>
                    </a:cubicBezTo>
                    <a:cubicBezTo>
                      <a:pt x="44" y="1"/>
                      <a:pt x="41" y="1"/>
                      <a:pt x="37" y="2"/>
                    </a:cubicBezTo>
                    <a:cubicBezTo>
                      <a:pt x="36" y="11"/>
                      <a:pt x="36" y="20"/>
                      <a:pt x="36" y="26"/>
                    </a:cubicBezTo>
                    <a:cubicBezTo>
                      <a:pt x="35" y="36"/>
                      <a:pt x="35" y="36"/>
                      <a:pt x="35" y="36"/>
                    </a:cubicBezTo>
                    <a:cubicBezTo>
                      <a:pt x="35" y="36"/>
                      <a:pt x="17" y="160"/>
                      <a:pt x="15" y="162"/>
                    </a:cubicBezTo>
                    <a:cubicBezTo>
                      <a:pt x="12" y="167"/>
                      <a:pt x="7" y="170"/>
                      <a:pt x="0" y="171"/>
                    </a:cubicBezTo>
                    <a:cubicBezTo>
                      <a:pt x="7" y="171"/>
                      <a:pt x="7" y="171"/>
                      <a:pt x="7" y="171"/>
                    </a:cubicBezTo>
                    <a:cubicBezTo>
                      <a:pt x="16" y="171"/>
                      <a:pt x="20" y="166"/>
                      <a:pt x="22" y="162"/>
                    </a:cubicBezTo>
                    <a:cubicBezTo>
                      <a:pt x="23" y="161"/>
                      <a:pt x="42" y="61"/>
                      <a:pt x="45" y="39"/>
                    </a:cubicBezTo>
                    <a:cubicBezTo>
                      <a:pt x="46" y="37"/>
                      <a:pt x="46" y="31"/>
                      <a:pt x="46" y="31"/>
                    </a:cubicBez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2" name="Freeform 266">
                <a:extLst>
                  <a:ext uri="{FF2B5EF4-FFF2-40B4-BE49-F238E27FC236}">
                    <a16:creationId xmlns:a16="http://schemas.microsoft.com/office/drawing/2014/main" id="{77812C29-5AE4-4E2E-A932-9FEC31874C2A}"/>
                  </a:ext>
                </a:extLst>
              </p:cNvPr>
              <p:cNvSpPr>
                <a:spLocks/>
              </p:cNvSpPr>
              <p:nvPr/>
            </p:nvSpPr>
            <p:spPr bwMode="auto">
              <a:xfrm>
                <a:off x="3665" y="2741"/>
                <a:ext cx="55" cy="584"/>
              </a:xfrm>
              <a:custGeom>
                <a:avLst/>
                <a:gdLst>
                  <a:gd name="T0" fmla="*/ 675 w 22"/>
                  <a:gd name="T1" fmla="*/ 4757 h 219"/>
                  <a:gd name="T2" fmla="*/ 833 w 22"/>
                  <a:gd name="T3" fmla="*/ 0 h 219"/>
                  <a:gd name="T4" fmla="*/ 833 w 22"/>
                  <a:gd name="T5" fmla="*/ 4189 h 219"/>
                  <a:gd name="T6" fmla="*/ 783 w 22"/>
                  <a:gd name="T7" fmla="*/ 4701 h 219"/>
                  <a:gd name="T8" fmla="*/ 0 w 22"/>
                  <a:gd name="T9" fmla="*/ 11072 h 219"/>
                  <a:gd name="T10" fmla="*/ 675 w 22"/>
                  <a:gd name="T11" fmla="*/ 4757 h 2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19">
                    <a:moveTo>
                      <a:pt x="17" y="94"/>
                    </a:moveTo>
                    <a:cubicBezTo>
                      <a:pt x="19" y="79"/>
                      <a:pt x="20" y="17"/>
                      <a:pt x="21" y="0"/>
                    </a:cubicBezTo>
                    <a:cubicBezTo>
                      <a:pt x="22" y="14"/>
                      <a:pt x="22" y="61"/>
                      <a:pt x="21" y="83"/>
                    </a:cubicBezTo>
                    <a:cubicBezTo>
                      <a:pt x="20" y="93"/>
                      <a:pt x="20" y="93"/>
                      <a:pt x="20" y="93"/>
                    </a:cubicBezTo>
                    <a:cubicBezTo>
                      <a:pt x="20" y="93"/>
                      <a:pt x="2" y="217"/>
                      <a:pt x="0" y="219"/>
                    </a:cubicBezTo>
                    <a:cubicBezTo>
                      <a:pt x="0" y="219"/>
                      <a:pt x="15" y="109"/>
                      <a:pt x="17" y="94"/>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3" name="Freeform 267">
                <a:extLst>
                  <a:ext uri="{FF2B5EF4-FFF2-40B4-BE49-F238E27FC236}">
                    <a16:creationId xmlns:a16="http://schemas.microsoft.com/office/drawing/2014/main" id="{1C0BB23F-42D7-4BDD-9FE2-4409E5B3CA99}"/>
                  </a:ext>
                </a:extLst>
              </p:cNvPr>
              <p:cNvSpPr>
                <a:spLocks/>
              </p:cNvSpPr>
              <p:nvPr/>
            </p:nvSpPr>
            <p:spPr bwMode="auto">
              <a:xfrm>
                <a:off x="3713" y="2872"/>
                <a:ext cx="7" cy="27"/>
              </a:xfrm>
              <a:custGeom>
                <a:avLst/>
                <a:gdLst>
                  <a:gd name="T0" fmla="*/ 0 w 3"/>
                  <a:gd name="T1" fmla="*/ 532 h 10"/>
                  <a:gd name="T2" fmla="*/ 86 w 3"/>
                  <a:gd name="T3" fmla="*/ 532 h 10"/>
                  <a:gd name="T4" fmla="*/ 86 w 3"/>
                  <a:gd name="T5" fmla="*/ 59 h 10"/>
                  <a:gd name="T6" fmla="*/ 0 w 3"/>
                  <a:gd name="T7" fmla="*/ 0 h 10"/>
                  <a:gd name="T8" fmla="*/ 0 w 3"/>
                  <a:gd name="T9" fmla="*/ 532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0">
                    <a:moveTo>
                      <a:pt x="0" y="10"/>
                    </a:moveTo>
                    <a:cubicBezTo>
                      <a:pt x="1" y="10"/>
                      <a:pt x="2" y="10"/>
                      <a:pt x="3" y="10"/>
                    </a:cubicBezTo>
                    <a:cubicBezTo>
                      <a:pt x="3" y="7"/>
                      <a:pt x="3" y="4"/>
                      <a:pt x="3" y="1"/>
                    </a:cubicBezTo>
                    <a:cubicBezTo>
                      <a:pt x="2" y="0"/>
                      <a:pt x="1" y="0"/>
                      <a:pt x="0" y="0"/>
                    </a:cubicBezTo>
                    <a:cubicBezTo>
                      <a:pt x="0" y="4"/>
                      <a:pt x="0" y="7"/>
                      <a:pt x="0" y="10"/>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4" name="Freeform 268">
                <a:extLst>
                  <a:ext uri="{FF2B5EF4-FFF2-40B4-BE49-F238E27FC236}">
                    <a16:creationId xmlns:a16="http://schemas.microsoft.com/office/drawing/2014/main" id="{E4C0AC59-0DFE-41F5-8F58-266111B2CCDD}"/>
                  </a:ext>
                </a:extLst>
              </p:cNvPr>
              <p:cNvSpPr>
                <a:spLocks/>
              </p:cNvSpPr>
              <p:nvPr/>
            </p:nvSpPr>
            <p:spPr bwMode="auto">
              <a:xfrm>
                <a:off x="3665" y="2899"/>
                <a:ext cx="55" cy="426"/>
              </a:xfrm>
              <a:custGeom>
                <a:avLst/>
                <a:gdLst>
                  <a:gd name="T0" fmla="*/ 833 w 22"/>
                  <a:gd name="T1" fmla="*/ 1206 h 160"/>
                  <a:gd name="T2" fmla="*/ 863 w 22"/>
                  <a:gd name="T3" fmla="*/ 0 h 160"/>
                  <a:gd name="T4" fmla="*/ 750 w 22"/>
                  <a:gd name="T5" fmla="*/ 0 h 160"/>
                  <a:gd name="T6" fmla="*/ 675 w 22"/>
                  <a:gd name="T7" fmla="*/ 1757 h 160"/>
                  <a:gd name="T8" fmla="*/ 0 w 22"/>
                  <a:gd name="T9" fmla="*/ 8038 h 160"/>
                  <a:gd name="T10" fmla="*/ 783 w 22"/>
                  <a:gd name="T11" fmla="*/ 1715 h 160"/>
                  <a:gd name="T12" fmla="*/ 833 w 22"/>
                  <a:gd name="T13" fmla="*/ 1206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60">
                    <a:moveTo>
                      <a:pt x="21" y="24"/>
                    </a:moveTo>
                    <a:cubicBezTo>
                      <a:pt x="21" y="18"/>
                      <a:pt x="21" y="9"/>
                      <a:pt x="22" y="0"/>
                    </a:cubicBezTo>
                    <a:cubicBezTo>
                      <a:pt x="21" y="0"/>
                      <a:pt x="20" y="0"/>
                      <a:pt x="19" y="0"/>
                    </a:cubicBezTo>
                    <a:cubicBezTo>
                      <a:pt x="18" y="16"/>
                      <a:pt x="18" y="29"/>
                      <a:pt x="17" y="35"/>
                    </a:cubicBezTo>
                    <a:cubicBezTo>
                      <a:pt x="15" y="50"/>
                      <a:pt x="0" y="160"/>
                      <a:pt x="0" y="160"/>
                    </a:cubicBezTo>
                    <a:cubicBezTo>
                      <a:pt x="2" y="158"/>
                      <a:pt x="20" y="34"/>
                      <a:pt x="20" y="34"/>
                    </a:cubicBezTo>
                    <a:lnTo>
                      <a:pt x="21" y="24"/>
                    </a:ln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5" name="Freeform 269">
                <a:extLst>
                  <a:ext uri="{FF2B5EF4-FFF2-40B4-BE49-F238E27FC236}">
                    <a16:creationId xmlns:a16="http://schemas.microsoft.com/office/drawing/2014/main" id="{B99E8A10-55B9-43DE-94BF-A245C7C3BCD8}"/>
                  </a:ext>
                </a:extLst>
              </p:cNvPr>
              <p:cNvSpPr>
                <a:spLocks/>
              </p:cNvSpPr>
              <p:nvPr/>
            </p:nvSpPr>
            <p:spPr bwMode="auto">
              <a:xfrm>
                <a:off x="3680"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5" y="19"/>
                      <a:pt x="42" y="14"/>
                      <a:pt x="42" y="9"/>
                    </a:cubicBezTo>
                    <a:cubicBezTo>
                      <a:pt x="42" y="0"/>
                      <a:pt x="42" y="0"/>
                      <a:pt x="42" y="0"/>
                    </a:cubicBezTo>
                    <a:cubicBezTo>
                      <a:pt x="42" y="6"/>
                      <a:pt x="25" y="10"/>
                      <a:pt x="0" y="12"/>
                    </a:cubicBezTo>
                    <a:cubicBezTo>
                      <a:pt x="1" y="15"/>
                      <a:pt x="1" y="18"/>
                      <a:pt x="0" y="20"/>
                    </a:cubicBezTo>
                    <a:close/>
                  </a:path>
                </a:pathLst>
              </a:custGeom>
              <a:solidFill>
                <a:srgbClr val="2F8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6" name="Freeform 270">
                <a:extLst>
                  <a:ext uri="{FF2B5EF4-FFF2-40B4-BE49-F238E27FC236}">
                    <a16:creationId xmlns:a16="http://schemas.microsoft.com/office/drawing/2014/main" id="{35D36AAB-A967-494A-9A0F-A879654B3C39}"/>
                  </a:ext>
                </a:extLst>
              </p:cNvPr>
              <p:cNvSpPr>
                <a:spLocks/>
              </p:cNvSpPr>
              <p:nvPr/>
            </p:nvSpPr>
            <p:spPr bwMode="auto">
              <a:xfrm>
                <a:off x="3518" y="2629"/>
                <a:ext cx="57" cy="32"/>
              </a:xfrm>
              <a:custGeom>
                <a:avLst/>
                <a:gdLst>
                  <a:gd name="T0" fmla="*/ 0 w 23"/>
                  <a:gd name="T1" fmla="*/ 397 h 12"/>
                  <a:gd name="T2" fmla="*/ 865 w 23"/>
                  <a:gd name="T3" fmla="*/ 605 h 12"/>
                  <a:gd name="T4" fmla="*/ 865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A8CB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7" name="Freeform 271">
                <a:extLst>
                  <a:ext uri="{FF2B5EF4-FFF2-40B4-BE49-F238E27FC236}">
                    <a16:creationId xmlns:a16="http://schemas.microsoft.com/office/drawing/2014/main" id="{3E8BB558-3939-4AAC-985A-095AE3B4E2E9}"/>
                  </a:ext>
                </a:extLst>
              </p:cNvPr>
              <p:cNvSpPr>
                <a:spLocks/>
              </p:cNvSpPr>
              <p:nvPr/>
            </p:nvSpPr>
            <p:spPr bwMode="auto">
              <a:xfrm>
                <a:off x="3553"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8" name="Freeform 272">
                <a:extLst>
                  <a:ext uri="{FF2B5EF4-FFF2-40B4-BE49-F238E27FC236}">
                    <a16:creationId xmlns:a16="http://schemas.microsoft.com/office/drawing/2014/main" id="{51ABB3BC-1E98-4985-9D50-17B939425613}"/>
                  </a:ext>
                </a:extLst>
              </p:cNvPr>
              <p:cNvSpPr>
                <a:spLocks/>
              </p:cNvSpPr>
              <p:nvPr/>
            </p:nvSpPr>
            <p:spPr bwMode="auto">
              <a:xfrm>
                <a:off x="3758" y="2621"/>
                <a:ext cx="20" cy="32"/>
              </a:xfrm>
              <a:custGeom>
                <a:avLst/>
                <a:gdLst>
                  <a:gd name="T0" fmla="*/ 313 w 8"/>
                  <a:gd name="T1" fmla="*/ 0 h 12"/>
                  <a:gd name="T2" fmla="*/ 0 w 8"/>
                  <a:gd name="T3" fmla="*/ 205 h 12"/>
                  <a:gd name="T4" fmla="*/ 0 w 8"/>
                  <a:gd name="T5" fmla="*/ 605 h 12"/>
                  <a:gd name="T6" fmla="*/ 313 w 8"/>
                  <a:gd name="T7" fmla="*/ 456 h 12"/>
                  <a:gd name="T8" fmla="*/ 313 w 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2">
                    <a:moveTo>
                      <a:pt x="8" y="0"/>
                    </a:moveTo>
                    <a:cubicBezTo>
                      <a:pt x="6" y="2"/>
                      <a:pt x="3" y="3"/>
                      <a:pt x="0" y="4"/>
                    </a:cubicBezTo>
                    <a:cubicBezTo>
                      <a:pt x="0" y="12"/>
                      <a:pt x="0" y="12"/>
                      <a:pt x="0" y="12"/>
                    </a:cubicBezTo>
                    <a:cubicBezTo>
                      <a:pt x="3" y="11"/>
                      <a:pt x="6" y="10"/>
                      <a:pt x="8" y="9"/>
                    </a:cubicBezTo>
                    <a:lnTo>
                      <a:pt x="8"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9" name="Freeform 273">
                <a:extLst>
                  <a:ext uri="{FF2B5EF4-FFF2-40B4-BE49-F238E27FC236}">
                    <a16:creationId xmlns:a16="http://schemas.microsoft.com/office/drawing/2014/main" id="{988D57B2-2FB1-4037-8FE1-4E6764BC9F81}"/>
                  </a:ext>
                </a:extLst>
              </p:cNvPr>
              <p:cNvSpPr>
                <a:spLocks/>
              </p:cNvSpPr>
              <p:nvPr/>
            </p:nvSpPr>
            <p:spPr bwMode="auto">
              <a:xfrm>
                <a:off x="3538" y="2877"/>
                <a:ext cx="10" cy="19"/>
              </a:xfrm>
              <a:custGeom>
                <a:avLst/>
                <a:gdLst>
                  <a:gd name="T0" fmla="*/ 158 w 4"/>
                  <a:gd name="T1" fmla="*/ 383 h 7"/>
                  <a:gd name="T2" fmla="*/ 158 w 4"/>
                  <a:gd name="T3" fmla="*/ 0 h 7"/>
                  <a:gd name="T4" fmla="*/ 0 w 4"/>
                  <a:gd name="T5" fmla="*/ 60 h 7"/>
                  <a:gd name="T6" fmla="*/ 0 w 4"/>
                  <a:gd name="T7" fmla="*/ 318 h 7"/>
                  <a:gd name="T8" fmla="*/ 158 w 4"/>
                  <a:gd name="T9" fmla="*/ 38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
                    <a:moveTo>
                      <a:pt x="4" y="7"/>
                    </a:moveTo>
                    <a:cubicBezTo>
                      <a:pt x="4" y="0"/>
                      <a:pt x="4" y="0"/>
                      <a:pt x="4" y="0"/>
                    </a:cubicBezTo>
                    <a:cubicBezTo>
                      <a:pt x="2" y="0"/>
                      <a:pt x="1" y="0"/>
                      <a:pt x="0" y="1"/>
                    </a:cubicBezTo>
                    <a:cubicBezTo>
                      <a:pt x="0" y="6"/>
                      <a:pt x="0" y="6"/>
                      <a:pt x="0" y="6"/>
                    </a:cubicBezTo>
                    <a:cubicBezTo>
                      <a:pt x="1" y="6"/>
                      <a:pt x="2" y="6"/>
                      <a:pt x="4" y="7"/>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10" name="Freeform 274">
                <a:extLst>
                  <a:ext uri="{FF2B5EF4-FFF2-40B4-BE49-F238E27FC236}">
                    <a16:creationId xmlns:a16="http://schemas.microsoft.com/office/drawing/2014/main" id="{A9A6B631-A2F2-4091-8034-CA2A452F7D08}"/>
                  </a:ext>
                </a:extLst>
              </p:cNvPr>
              <p:cNvSpPr>
                <a:spLocks/>
              </p:cNvSpPr>
              <p:nvPr/>
            </p:nvSpPr>
            <p:spPr bwMode="auto">
              <a:xfrm>
                <a:off x="3535" y="2891"/>
                <a:ext cx="213" cy="13"/>
              </a:xfrm>
              <a:custGeom>
                <a:avLst/>
                <a:gdLst>
                  <a:gd name="T0" fmla="*/ 3353 w 85"/>
                  <a:gd name="T1" fmla="*/ 0 h 5"/>
                  <a:gd name="T2" fmla="*/ 1651 w 85"/>
                  <a:gd name="T3" fmla="*/ 229 h 5"/>
                  <a:gd name="T4" fmla="*/ 0 w 85"/>
                  <a:gd name="T5" fmla="*/ 0 h 5"/>
                  <a:gd name="T6" fmla="*/ 0 60000 65536"/>
                  <a:gd name="T7" fmla="*/ 0 60000 65536"/>
                  <a:gd name="T8" fmla="*/ 0 60000 65536"/>
                </a:gdLst>
                <a:ahLst/>
                <a:cxnLst>
                  <a:cxn ang="T6">
                    <a:pos x="T0" y="T1"/>
                  </a:cxn>
                  <a:cxn ang="T7">
                    <a:pos x="T2" y="T3"/>
                  </a:cxn>
                  <a:cxn ang="T8">
                    <a:pos x="T4" y="T5"/>
                  </a:cxn>
                </a:cxnLst>
                <a:rect l="0" t="0" r="r" b="b"/>
                <a:pathLst>
                  <a:path w="85" h="5">
                    <a:moveTo>
                      <a:pt x="85" y="0"/>
                    </a:moveTo>
                    <a:cubicBezTo>
                      <a:pt x="80" y="3"/>
                      <a:pt x="63" y="5"/>
                      <a:pt x="42" y="5"/>
                    </a:cubicBezTo>
                    <a:cubicBezTo>
                      <a:pt x="22" y="5"/>
                      <a:pt x="5" y="3"/>
                      <a:pt x="0" y="0"/>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11" name="Freeform 275">
                <a:extLst>
                  <a:ext uri="{FF2B5EF4-FFF2-40B4-BE49-F238E27FC236}">
                    <a16:creationId xmlns:a16="http://schemas.microsoft.com/office/drawing/2014/main" id="{F07BA22F-5E99-4A48-9223-BA4538A3D9AF}"/>
                  </a:ext>
                </a:extLst>
              </p:cNvPr>
              <p:cNvSpPr>
                <a:spLocks/>
              </p:cNvSpPr>
              <p:nvPr/>
            </p:nvSpPr>
            <p:spPr bwMode="auto">
              <a:xfrm>
                <a:off x="3565" y="2867"/>
                <a:ext cx="140" cy="5"/>
              </a:xfrm>
              <a:custGeom>
                <a:avLst/>
                <a:gdLst>
                  <a:gd name="T0" fmla="*/ 0 w 56"/>
                  <a:gd name="T1" fmla="*/ 83 h 2"/>
                  <a:gd name="T2" fmla="*/ 0 w 56"/>
                  <a:gd name="T3" fmla="*/ 83 h 2"/>
                  <a:gd name="T4" fmla="*/ 1175 w 56"/>
                  <a:gd name="T5" fmla="*/ 50 h 2"/>
                  <a:gd name="T6" fmla="*/ 2188 w 56"/>
                  <a:gd name="T7" fmla="*/ 83 h 2"/>
                  <a:gd name="T8" fmla="*/ 2188 w 56"/>
                  <a:gd name="T9" fmla="*/ 83 h 2"/>
                  <a:gd name="T10" fmla="*/ 1175 w 56"/>
                  <a:gd name="T11" fmla="*/ 0 h 2"/>
                  <a:gd name="T12" fmla="*/ 0 w 56"/>
                  <a:gd name="T13" fmla="*/ 8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2">
                    <a:moveTo>
                      <a:pt x="0" y="2"/>
                    </a:moveTo>
                    <a:cubicBezTo>
                      <a:pt x="0" y="2"/>
                      <a:pt x="0" y="2"/>
                      <a:pt x="0" y="2"/>
                    </a:cubicBezTo>
                    <a:cubicBezTo>
                      <a:pt x="8" y="1"/>
                      <a:pt x="19" y="1"/>
                      <a:pt x="30" y="1"/>
                    </a:cubicBezTo>
                    <a:cubicBezTo>
                      <a:pt x="39" y="1"/>
                      <a:pt x="48" y="1"/>
                      <a:pt x="56" y="2"/>
                    </a:cubicBezTo>
                    <a:cubicBezTo>
                      <a:pt x="56" y="2"/>
                      <a:pt x="56" y="2"/>
                      <a:pt x="56" y="2"/>
                    </a:cubicBezTo>
                    <a:cubicBezTo>
                      <a:pt x="48" y="1"/>
                      <a:pt x="39" y="0"/>
                      <a:pt x="30" y="0"/>
                    </a:cubicBezTo>
                    <a:cubicBezTo>
                      <a:pt x="19" y="0"/>
                      <a:pt x="8" y="1"/>
                      <a:pt x="0" y="2"/>
                    </a:cubicBez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12" name="Oval 276">
                <a:extLst>
                  <a:ext uri="{FF2B5EF4-FFF2-40B4-BE49-F238E27FC236}">
                    <a16:creationId xmlns:a16="http://schemas.microsoft.com/office/drawing/2014/main" id="{17BC887B-EF66-4BA5-AC71-4B07B6532A45}"/>
                  </a:ext>
                </a:extLst>
              </p:cNvPr>
              <p:cNvSpPr>
                <a:spLocks noChangeArrowheads="1"/>
              </p:cNvSpPr>
              <p:nvPr/>
            </p:nvSpPr>
            <p:spPr bwMode="auto">
              <a:xfrm>
                <a:off x="3565" y="2893"/>
                <a:ext cx="15"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13" name="Oval 277">
                <a:extLst>
                  <a:ext uri="{FF2B5EF4-FFF2-40B4-BE49-F238E27FC236}">
                    <a16:creationId xmlns:a16="http://schemas.microsoft.com/office/drawing/2014/main" id="{9B664B8B-A6A0-4284-B67A-A77885316870}"/>
                  </a:ext>
                </a:extLst>
              </p:cNvPr>
              <p:cNvSpPr>
                <a:spLocks noChangeArrowheads="1"/>
              </p:cNvSpPr>
              <p:nvPr/>
            </p:nvSpPr>
            <p:spPr bwMode="auto">
              <a:xfrm>
                <a:off x="3613" y="2896"/>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14" name="Oval 278">
                <a:extLst>
                  <a:ext uri="{FF2B5EF4-FFF2-40B4-BE49-F238E27FC236}">
                    <a16:creationId xmlns:a16="http://schemas.microsoft.com/office/drawing/2014/main" id="{DC6A28BE-CF3E-4227-AB41-4E19FD69D873}"/>
                  </a:ext>
                </a:extLst>
              </p:cNvPr>
              <p:cNvSpPr>
                <a:spLocks noChangeArrowheads="1"/>
              </p:cNvSpPr>
              <p:nvPr/>
            </p:nvSpPr>
            <p:spPr bwMode="auto">
              <a:xfrm>
                <a:off x="3585" y="2888"/>
                <a:ext cx="23" cy="2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15" name="Oval 279">
                <a:extLst>
                  <a:ext uri="{FF2B5EF4-FFF2-40B4-BE49-F238E27FC236}">
                    <a16:creationId xmlns:a16="http://schemas.microsoft.com/office/drawing/2014/main" id="{7709D9A7-3834-422C-8E84-718F0E61E11E}"/>
                  </a:ext>
                </a:extLst>
              </p:cNvPr>
              <p:cNvSpPr>
                <a:spLocks noChangeArrowheads="1"/>
              </p:cNvSpPr>
              <p:nvPr/>
            </p:nvSpPr>
            <p:spPr bwMode="auto">
              <a:xfrm>
                <a:off x="3495" y="257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16" name="Freeform 280">
                <a:extLst>
                  <a:ext uri="{FF2B5EF4-FFF2-40B4-BE49-F238E27FC236}">
                    <a16:creationId xmlns:a16="http://schemas.microsoft.com/office/drawing/2014/main" id="{7212726C-D659-4CAE-8024-12F644DE2483}"/>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17" name="Oval 281">
                <a:extLst>
                  <a:ext uri="{FF2B5EF4-FFF2-40B4-BE49-F238E27FC236}">
                    <a16:creationId xmlns:a16="http://schemas.microsoft.com/office/drawing/2014/main" id="{DC9300A2-9763-4260-9D7E-8DCC341C7090}"/>
                  </a:ext>
                </a:extLst>
              </p:cNvPr>
              <p:cNvSpPr>
                <a:spLocks noChangeArrowheads="1"/>
              </p:cNvSpPr>
              <p:nvPr/>
            </p:nvSpPr>
            <p:spPr bwMode="auto">
              <a:xfrm>
                <a:off x="3530" y="2595"/>
                <a:ext cx="223" cy="3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18" name="Freeform 282">
                <a:extLst>
                  <a:ext uri="{FF2B5EF4-FFF2-40B4-BE49-F238E27FC236}">
                    <a16:creationId xmlns:a16="http://schemas.microsoft.com/office/drawing/2014/main" id="{347AEF99-7BAB-4345-A4E8-91AB66F25DF7}"/>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9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8"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19" name="Freeform 283">
                <a:extLst>
                  <a:ext uri="{FF2B5EF4-FFF2-40B4-BE49-F238E27FC236}">
                    <a16:creationId xmlns:a16="http://schemas.microsoft.com/office/drawing/2014/main" id="{E6E8534C-E812-4C58-880C-ADFDD46B7508}"/>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0" name="Freeform 284">
                <a:extLst>
                  <a:ext uri="{FF2B5EF4-FFF2-40B4-BE49-F238E27FC236}">
                    <a16:creationId xmlns:a16="http://schemas.microsoft.com/office/drawing/2014/main" id="{A19D0282-8C13-4220-BFFB-FEBCE0747B36}"/>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1" name="Freeform 285">
                <a:extLst>
                  <a:ext uri="{FF2B5EF4-FFF2-40B4-BE49-F238E27FC236}">
                    <a16:creationId xmlns:a16="http://schemas.microsoft.com/office/drawing/2014/main" id="{79EC9C5B-2E72-425C-A158-3581FA89A0FB}"/>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2" name="Freeform 286">
                <a:extLst>
                  <a:ext uri="{FF2B5EF4-FFF2-40B4-BE49-F238E27FC236}">
                    <a16:creationId xmlns:a16="http://schemas.microsoft.com/office/drawing/2014/main" id="{AEBA891D-F130-4E8C-9499-2C55C2227B30}"/>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3" name="Freeform 287">
                <a:extLst>
                  <a:ext uri="{FF2B5EF4-FFF2-40B4-BE49-F238E27FC236}">
                    <a16:creationId xmlns:a16="http://schemas.microsoft.com/office/drawing/2014/main" id="{17110030-D52B-4348-897F-6960416695B3}"/>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4" name="Freeform 288">
                <a:extLst>
                  <a:ext uri="{FF2B5EF4-FFF2-40B4-BE49-F238E27FC236}">
                    <a16:creationId xmlns:a16="http://schemas.microsoft.com/office/drawing/2014/main" id="{23CEC6F3-FBCA-4666-9B52-015470BB387A}"/>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FFFFFF"/>
              </a:solidFill>
              <a:ln w="3175"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5" name="Oval 289">
                <a:extLst>
                  <a:ext uri="{FF2B5EF4-FFF2-40B4-BE49-F238E27FC236}">
                    <a16:creationId xmlns:a16="http://schemas.microsoft.com/office/drawing/2014/main" id="{16377996-FEB5-4DA6-B4D9-225D8A89B916}"/>
                  </a:ext>
                </a:extLst>
              </p:cNvPr>
              <p:cNvSpPr>
                <a:spLocks noChangeArrowheads="1"/>
              </p:cNvSpPr>
              <p:nvPr/>
            </p:nvSpPr>
            <p:spPr bwMode="auto">
              <a:xfrm>
                <a:off x="3495" y="2549"/>
                <a:ext cx="290" cy="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26" name="Freeform 290">
                <a:extLst>
                  <a:ext uri="{FF2B5EF4-FFF2-40B4-BE49-F238E27FC236}">
                    <a16:creationId xmlns:a16="http://schemas.microsoft.com/office/drawing/2014/main" id="{E3E82B3F-5461-48FF-83FF-2396D7C82EBD}"/>
                  </a:ext>
                </a:extLst>
              </p:cNvPr>
              <p:cNvSpPr>
                <a:spLocks/>
              </p:cNvSpPr>
              <p:nvPr/>
            </p:nvSpPr>
            <p:spPr bwMode="auto">
              <a:xfrm>
                <a:off x="3543" y="2565"/>
                <a:ext cx="200" cy="48"/>
              </a:xfrm>
              <a:custGeom>
                <a:avLst/>
                <a:gdLst>
                  <a:gd name="T0" fmla="*/ 1563 w 80"/>
                  <a:gd name="T1" fmla="*/ 0 h 18"/>
                  <a:gd name="T2" fmla="*/ 0 w 80"/>
                  <a:gd name="T3" fmla="*/ 307 h 18"/>
                  <a:gd name="T4" fmla="*/ 0 w 80"/>
                  <a:gd name="T5" fmla="*/ 760 h 18"/>
                  <a:gd name="T6" fmla="*/ 1533 w 80"/>
                  <a:gd name="T7" fmla="*/ 909 h 18"/>
                  <a:gd name="T8" fmla="*/ 3125 w 80"/>
                  <a:gd name="T9" fmla="*/ 760 h 18"/>
                  <a:gd name="T10" fmla="*/ 3125 w 80"/>
                  <a:gd name="T11" fmla="*/ 307 h 18"/>
                  <a:gd name="T12" fmla="*/ 1563 w 8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18">
                    <a:moveTo>
                      <a:pt x="40" y="0"/>
                    </a:moveTo>
                    <a:cubicBezTo>
                      <a:pt x="18" y="0"/>
                      <a:pt x="0" y="3"/>
                      <a:pt x="0" y="6"/>
                    </a:cubicBezTo>
                    <a:cubicBezTo>
                      <a:pt x="0" y="15"/>
                      <a:pt x="0" y="15"/>
                      <a:pt x="0" y="15"/>
                    </a:cubicBezTo>
                    <a:cubicBezTo>
                      <a:pt x="11" y="17"/>
                      <a:pt x="24" y="18"/>
                      <a:pt x="39" y="18"/>
                    </a:cubicBezTo>
                    <a:cubicBezTo>
                      <a:pt x="55" y="18"/>
                      <a:pt x="69" y="17"/>
                      <a:pt x="80" y="15"/>
                    </a:cubicBezTo>
                    <a:cubicBezTo>
                      <a:pt x="80" y="6"/>
                      <a:pt x="80" y="6"/>
                      <a:pt x="80" y="6"/>
                    </a:cubicBezTo>
                    <a:cubicBezTo>
                      <a:pt x="80" y="3"/>
                      <a:pt x="62" y="0"/>
                      <a:pt x="40" y="0"/>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7" name="Freeform 291">
                <a:extLst>
                  <a:ext uri="{FF2B5EF4-FFF2-40B4-BE49-F238E27FC236}">
                    <a16:creationId xmlns:a16="http://schemas.microsoft.com/office/drawing/2014/main" id="{4EC07850-956A-4D45-A665-09FF2B88B88D}"/>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8" name="Freeform 292">
                <a:extLst>
                  <a:ext uri="{FF2B5EF4-FFF2-40B4-BE49-F238E27FC236}">
                    <a16:creationId xmlns:a16="http://schemas.microsoft.com/office/drawing/2014/main" id="{71626550-09A6-4210-ADD0-5E87FF2A5AF0}"/>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9" name="Freeform 293">
                <a:extLst>
                  <a:ext uri="{FF2B5EF4-FFF2-40B4-BE49-F238E27FC236}">
                    <a16:creationId xmlns:a16="http://schemas.microsoft.com/office/drawing/2014/main" id="{CC1136E5-8840-44D7-8CA3-9908A4029DE2}"/>
                  </a:ext>
                </a:extLst>
              </p:cNvPr>
              <p:cNvSpPr>
                <a:spLocks/>
              </p:cNvSpPr>
              <p:nvPr/>
            </p:nvSpPr>
            <p:spPr bwMode="auto">
              <a:xfrm>
                <a:off x="3515" y="2597"/>
                <a:ext cx="58" cy="35"/>
              </a:xfrm>
              <a:custGeom>
                <a:avLst/>
                <a:gdLst>
                  <a:gd name="T0" fmla="*/ 0 w 23"/>
                  <a:gd name="T1" fmla="*/ 471 h 13"/>
                  <a:gd name="T2" fmla="*/ 928 w 23"/>
                  <a:gd name="T3" fmla="*/ 681 h 13"/>
                  <a:gd name="T4" fmla="*/ 928 w 23"/>
                  <a:gd name="T5" fmla="*/ 253 h 13"/>
                  <a:gd name="T6" fmla="*/ 0 w 23"/>
                  <a:gd name="T7" fmla="*/ 0 h 13"/>
                  <a:gd name="T8" fmla="*/ 0 w 23"/>
                  <a:gd name="T9" fmla="*/ 47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3">
                    <a:moveTo>
                      <a:pt x="0" y="9"/>
                    </a:moveTo>
                    <a:cubicBezTo>
                      <a:pt x="6" y="11"/>
                      <a:pt x="14" y="12"/>
                      <a:pt x="23" y="13"/>
                    </a:cubicBezTo>
                    <a:cubicBezTo>
                      <a:pt x="23" y="5"/>
                      <a:pt x="23" y="5"/>
                      <a:pt x="23" y="5"/>
                    </a:cubicBezTo>
                    <a:cubicBezTo>
                      <a:pt x="14" y="4"/>
                      <a:pt x="6" y="2"/>
                      <a:pt x="0" y="0"/>
                    </a:cubicBezTo>
                    <a:lnTo>
                      <a:pt x="0" y="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0" name="Freeform 294">
                <a:extLst>
                  <a:ext uri="{FF2B5EF4-FFF2-40B4-BE49-F238E27FC236}">
                    <a16:creationId xmlns:a16="http://schemas.microsoft.com/office/drawing/2014/main" id="{BA6EF414-481E-4059-9034-94AF155D94E7}"/>
                  </a:ext>
                </a:extLst>
              </p:cNvPr>
              <p:cNvSpPr>
                <a:spLocks/>
              </p:cNvSpPr>
              <p:nvPr/>
            </p:nvSpPr>
            <p:spPr bwMode="auto">
              <a:xfrm>
                <a:off x="3550" y="2608"/>
                <a:ext cx="15" cy="24"/>
              </a:xfrm>
              <a:custGeom>
                <a:avLst/>
                <a:gdLst>
                  <a:gd name="T0" fmla="*/ 0 w 6"/>
                  <a:gd name="T1" fmla="*/ 397 h 9"/>
                  <a:gd name="T2" fmla="*/ 238 w 6"/>
                  <a:gd name="T3" fmla="*/ 456 h 9"/>
                  <a:gd name="T4" fmla="*/ 238 w 6"/>
                  <a:gd name="T5" fmla="*/ 0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8"/>
                      <a:pt x="4" y="9"/>
                      <a:pt x="6" y="9"/>
                    </a:cubicBezTo>
                    <a:cubicBezTo>
                      <a:pt x="6" y="0"/>
                      <a:pt x="6" y="0"/>
                      <a:pt x="6" y="0"/>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1" name="Freeform 295">
                <a:extLst>
                  <a:ext uri="{FF2B5EF4-FFF2-40B4-BE49-F238E27FC236}">
                    <a16:creationId xmlns:a16="http://schemas.microsoft.com/office/drawing/2014/main" id="{2B99B7D7-C612-4C5E-B15C-C5DBB4CE9394}"/>
                  </a:ext>
                </a:extLst>
              </p:cNvPr>
              <p:cNvSpPr>
                <a:spLocks/>
              </p:cNvSpPr>
              <p:nvPr/>
            </p:nvSpPr>
            <p:spPr bwMode="auto">
              <a:xfrm>
                <a:off x="3753" y="2592"/>
                <a:ext cx="22" cy="32"/>
              </a:xfrm>
              <a:custGeom>
                <a:avLst/>
                <a:gdLst>
                  <a:gd name="T0" fmla="*/ 323 w 9"/>
                  <a:gd name="T1" fmla="*/ 0 h 12"/>
                  <a:gd name="T2" fmla="*/ 0 w 9"/>
                  <a:gd name="T3" fmla="*/ 149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1"/>
                      <a:pt x="4" y="2"/>
                      <a:pt x="0" y="3"/>
                    </a:cubicBezTo>
                    <a:cubicBezTo>
                      <a:pt x="0" y="12"/>
                      <a:pt x="0" y="12"/>
                      <a:pt x="0" y="12"/>
                    </a:cubicBezTo>
                    <a:cubicBezTo>
                      <a:pt x="4" y="11"/>
                      <a:pt x="7" y="10"/>
                      <a:pt x="9" y="9"/>
                    </a:cubicBezTo>
                    <a:lnTo>
                      <a:pt x="9"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2" name="Freeform 296">
                <a:extLst>
                  <a:ext uri="{FF2B5EF4-FFF2-40B4-BE49-F238E27FC236}">
                    <a16:creationId xmlns:a16="http://schemas.microsoft.com/office/drawing/2014/main" id="{7BF4D262-B106-4510-A226-64B570D24F56}"/>
                  </a:ext>
                </a:extLst>
              </p:cNvPr>
              <p:cNvSpPr>
                <a:spLocks/>
              </p:cNvSpPr>
              <p:nvPr/>
            </p:nvSpPr>
            <p:spPr bwMode="auto">
              <a:xfrm>
                <a:off x="3575" y="2576"/>
                <a:ext cx="133" cy="11"/>
              </a:xfrm>
              <a:custGeom>
                <a:avLst/>
                <a:gdLst>
                  <a:gd name="T0" fmla="*/ 50 w 53"/>
                  <a:gd name="T1" fmla="*/ 129 h 4"/>
                  <a:gd name="T2" fmla="*/ 1077 w 53"/>
                  <a:gd name="T3" fmla="*/ 0 h 4"/>
                  <a:gd name="T4" fmla="*/ 2023 w 53"/>
                  <a:gd name="T5" fmla="*/ 61 h 4"/>
                  <a:gd name="T6" fmla="*/ 2023 w 53"/>
                  <a:gd name="T7" fmla="*/ 168 h 4"/>
                  <a:gd name="T8" fmla="*/ 1077 w 53"/>
                  <a:gd name="T9" fmla="*/ 228 h 4"/>
                  <a:gd name="T10" fmla="*/ 83 w 53"/>
                  <a:gd name="T11" fmla="*/ 129 h 4"/>
                  <a:gd name="T12" fmla="*/ 50 w 53"/>
                  <a:gd name="T13" fmla="*/ 129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4">
                    <a:moveTo>
                      <a:pt x="1" y="2"/>
                    </a:moveTo>
                    <a:cubicBezTo>
                      <a:pt x="8" y="1"/>
                      <a:pt x="16" y="0"/>
                      <a:pt x="27" y="0"/>
                    </a:cubicBezTo>
                    <a:cubicBezTo>
                      <a:pt x="37" y="0"/>
                      <a:pt x="45" y="1"/>
                      <a:pt x="51" y="1"/>
                    </a:cubicBezTo>
                    <a:cubicBezTo>
                      <a:pt x="53" y="2"/>
                      <a:pt x="53" y="2"/>
                      <a:pt x="51" y="3"/>
                    </a:cubicBezTo>
                    <a:cubicBezTo>
                      <a:pt x="45" y="3"/>
                      <a:pt x="37" y="4"/>
                      <a:pt x="27" y="4"/>
                    </a:cubicBezTo>
                    <a:cubicBezTo>
                      <a:pt x="16" y="4"/>
                      <a:pt x="8" y="3"/>
                      <a:pt x="2" y="2"/>
                    </a:cubicBezTo>
                    <a:cubicBezTo>
                      <a:pt x="1" y="2"/>
                      <a:pt x="0" y="2"/>
                      <a:pt x="1" y="2"/>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3" name="Freeform 297">
                <a:extLst>
                  <a:ext uri="{FF2B5EF4-FFF2-40B4-BE49-F238E27FC236}">
                    <a16:creationId xmlns:a16="http://schemas.microsoft.com/office/drawing/2014/main" id="{7FAB07A4-1602-4018-878D-B80FA8F721F0}"/>
                  </a:ext>
                </a:extLst>
              </p:cNvPr>
              <p:cNvSpPr>
                <a:spLocks/>
              </p:cNvSpPr>
              <p:nvPr/>
            </p:nvSpPr>
            <p:spPr bwMode="auto">
              <a:xfrm>
                <a:off x="3585" y="2611"/>
                <a:ext cx="18" cy="24"/>
              </a:xfrm>
              <a:custGeom>
                <a:avLst/>
                <a:gdLst>
                  <a:gd name="T0" fmla="*/ 303 w 7"/>
                  <a:gd name="T1" fmla="*/ 456 h 9"/>
                  <a:gd name="T2" fmla="*/ 303 w 7"/>
                  <a:gd name="T3" fmla="*/ 56 h 9"/>
                  <a:gd name="T4" fmla="*/ 0 w 7"/>
                  <a:gd name="T5" fmla="*/ 0 h 9"/>
                  <a:gd name="T6" fmla="*/ 0 w 7"/>
                  <a:gd name="T7" fmla="*/ 0 h 9"/>
                  <a:gd name="T8" fmla="*/ 0 w 7"/>
                  <a:gd name="T9" fmla="*/ 456 h 9"/>
                  <a:gd name="T10" fmla="*/ 303 w 7"/>
                  <a:gd name="T11" fmla="*/ 45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
                    <a:moveTo>
                      <a:pt x="7" y="9"/>
                    </a:moveTo>
                    <a:cubicBezTo>
                      <a:pt x="7" y="1"/>
                      <a:pt x="7" y="1"/>
                      <a:pt x="7" y="1"/>
                    </a:cubicBezTo>
                    <a:cubicBezTo>
                      <a:pt x="5" y="1"/>
                      <a:pt x="2" y="0"/>
                      <a:pt x="0" y="0"/>
                    </a:cubicBezTo>
                    <a:cubicBezTo>
                      <a:pt x="0" y="0"/>
                      <a:pt x="0" y="0"/>
                      <a:pt x="0" y="0"/>
                    </a:cubicBezTo>
                    <a:cubicBezTo>
                      <a:pt x="0" y="9"/>
                      <a:pt x="0" y="9"/>
                      <a:pt x="0" y="9"/>
                    </a:cubicBezTo>
                    <a:cubicBezTo>
                      <a:pt x="2" y="9"/>
                      <a:pt x="5" y="9"/>
                      <a:pt x="7" y="9"/>
                    </a:cubicBez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4" name="Freeform 298">
                <a:extLst>
                  <a:ext uri="{FF2B5EF4-FFF2-40B4-BE49-F238E27FC236}">
                    <a16:creationId xmlns:a16="http://schemas.microsoft.com/office/drawing/2014/main" id="{D58E75B9-927A-4E8D-842A-E0E3BC024470}"/>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w 8"/>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4">
                    <a:moveTo>
                      <a:pt x="0" y="0"/>
                    </a:moveTo>
                    <a:lnTo>
                      <a:pt x="0" y="24"/>
                    </a:lnTo>
                    <a:lnTo>
                      <a:pt x="8" y="24"/>
                    </a:lnTo>
                    <a:lnTo>
                      <a:pt x="8"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5" name="Freeform 299">
                <a:extLst>
                  <a:ext uri="{FF2B5EF4-FFF2-40B4-BE49-F238E27FC236}">
                    <a16:creationId xmlns:a16="http://schemas.microsoft.com/office/drawing/2014/main" id="{B2105B71-99D0-47C6-872E-E1CCBFE68755}"/>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4">
                    <a:moveTo>
                      <a:pt x="0" y="0"/>
                    </a:moveTo>
                    <a:lnTo>
                      <a:pt x="0" y="24"/>
                    </a:lnTo>
                    <a:lnTo>
                      <a:pt x="8" y="24"/>
                    </a:lnTo>
                    <a:lnTo>
                      <a:pt x="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6" name="Freeform 300">
                <a:extLst>
                  <a:ext uri="{FF2B5EF4-FFF2-40B4-BE49-F238E27FC236}">
                    <a16:creationId xmlns:a16="http://schemas.microsoft.com/office/drawing/2014/main" id="{B94851AD-752E-4285-912E-1D21BD97CB77}"/>
                  </a:ext>
                </a:extLst>
              </p:cNvPr>
              <p:cNvSpPr>
                <a:spLocks/>
              </p:cNvSpPr>
              <p:nvPr/>
            </p:nvSpPr>
            <p:spPr bwMode="auto">
              <a:xfrm>
                <a:off x="3708" y="2581"/>
                <a:ext cx="75" cy="51"/>
              </a:xfrm>
              <a:custGeom>
                <a:avLst/>
                <a:gdLst>
                  <a:gd name="T0" fmla="*/ 0 w 30"/>
                  <a:gd name="T1" fmla="*/ 518 h 19"/>
                  <a:gd name="T2" fmla="*/ 0 w 30"/>
                  <a:gd name="T3" fmla="*/ 988 h 19"/>
                  <a:gd name="T4" fmla="*/ 1175 w 30"/>
                  <a:gd name="T5" fmla="*/ 462 h 19"/>
                  <a:gd name="T6" fmla="*/ 1175 w 30"/>
                  <a:gd name="T7" fmla="*/ 0 h 19"/>
                  <a:gd name="T8" fmla="*/ 0 w 30"/>
                  <a:gd name="T9" fmla="*/ 518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9">
                    <a:moveTo>
                      <a:pt x="0" y="10"/>
                    </a:moveTo>
                    <a:cubicBezTo>
                      <a:pt x="0" y="19"/>
                      <a:pt x="0" y="19"/>
                      <a:pt x="0" y="19"/>
                    </a:cubicBezTo>
                    <a:cubicBezTo>
                      <a:pt x="18" y="17"/>
                      <a:pt x="30" y="13"/>
                      <a:pt x="30" y="9"/>
                    </a:cubicBezTo>
                    <a:cubicBezTo>
                      <a:pt x="30" y="0"/>
                      <a:pt x="30" y="0"/>
                      <a:pt x="30" y="0"/>
                    </a:cubicBezTo>
                    <a:cubicBezTo>
                      <a:pt x="30" y="5"/>
                      <a:pt x="18" y="8"/>
                      <a:pt x="0" y="1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7" name="Freeform 301">
                <a:extLst>
                  <a:ext uri="{FF2B5EF4-FFF2-40B4-BE49-F238E27FC236}">
                    <a16:creationId xmlns:a16="http://schemas.microsoft.com/office/drawing/2014/main" id="{72D3B90E-CABF-4F43-94BC-C5E8F630F3CD}"/>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w 18"/>
                  <a:gd name="T9" fmla="*/ 5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4">
                    <a:moveTo>
                      <a:pt x="0" y="5"/>
                    </a:moveTo>
                    <a:lnTo>
                      <a:pt x="0" y="24"/>
                    </a:lnTo>
                    <a:lnTo>
                      <a:pt x="18" y="21"/>
                    </a:lnTo>
                    <a:lnTo>
                      <a:pt x="18" y="0"/>
                    </a:lnTo>
                    <a:lnTo>
                      <a:pt x="0" y="5"/>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8" name="Freeform 302">
                <a:extLst>
                  <a:ext uri="{FF2B5EF4-FFF2-40B4-BE49-F238E27FC236}">
                    <a16:creationId xmlns:a16="http://schemas.microsoft.com/office/drawing/2014/main" id="{2D05DDDB-B22A-4887-8E09-7D16FB77506A}"/>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4">
                    <a:moveTo>
                      <a:pt x="0" y="5"/>
                    </a:moveTo>
                    <a:lnTo>
                      <a:pt x="0" y="24"/>
                    </a:lnTo>
                    <a:lnTo>
                      <a:pt x="18" y="21"/>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9" name="Freeform 303">
                <a:extLst>
                  <a:ext uri="{FF2B5EF4-FFF2-40B4-BE49-F238E27FC236}">
                    <a16:creationId xmlns:a16="http://schemas.microsoft.com/office/drawing/2014/main" id="{CAFDC86B-2DF3-483D-B3F5-75F9BB285A1D}"/>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0" name="Freeform 304">
                <a:extLst>
                  <a:ext uri="{FF2B5EF4-FFF2-40B4-BE49-F238E27FC236}">
                    <a16:creationId xmlns:a16="http://schemas.microsoft.com/office/drawing/2014/main" id="{E4C8A417-F929-4957-A728-8D9D7540FB3D}"/>
                  </a:ext>
                </a:extLst>
              </p:cNvPr>
              <p:cNvSpPr>
                <a:spLocks/>
              </p:cNvSpPr>
              <p:nvPr/>
            </p:nvSpPr>
            <p:spPr bwMode="auto">
              <a:xfrm>
                <a:off x="3543" y="2579"/>
                <a:ext cx="200" cy="16"/>
              </a:xfrm>
              <a:custGeom>
                <a:avLst/>
                <a:gdLst>
                  <a:gd name="T0" fmla="*/ 0 w 80"/>
                  <a:gd name="T1" fmla="*/ 0 h 6"/>
                  <a:gd name="T2" fmla="*/ 1563 w 80"/>
                  <a:gd name="T3" fmla="*/ 307 h 6"/>
                  <a:gd name="T4" fmla="*/ 3125 w 80"/>
                  <a:gd name="T5" fmla="*/ 0 h 6"/>
                  <a:gd name="T6" fmla="*/ 0 60000 65536"/>
                  <a:gd name="T7" fmla="*/ 0 60000 65536"/>
                  <a:gd name="T8" fmla="*/ 0 60000 65536"/>
                </a:gdLst>
                <a:ahLst/>
                <a:cxnLst>
                  <a:cxn ang="T6">
                    <a:pos x="T0" y="T1"/>
                  </a:cxn>
                  <a:cxn ang="T7">
                    <a:pos x="T2" y="T3"/>
                  </a:cxn>
                  <a:cxn ang="T8">
                    <a:pos x="T4" y="T5"/>
                  </a:cxn>
                </a:cxnLst>
                <a:rect l="0" t="0" r="r" b="b"/>
                <a:pathLst>
                  <a:path w="80" h="6">
                    <a:moveTo>
                      <a:pt x="0" y="0"/>
                    </a:moveTo>
                    <a:cubicBezTo>
                      <a:pt x="0" y="4"/>
                      <a:pt x="18" y="6"/>
                      <a:pt x="40" y="6"/>
                    </a:cubicBezTo>
                    <a:cubicBezTo>
                      <a:pt x="62" y="6"/>
                      <a:pt x="80" y="4"/>
                      <a:pt x="80" y="0"/>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1" name="Oval 305">
                <a:extLst>
                  <a:ext uri="{FF2B5EF4-FFF2-40B4-BE49-F238E27FC236}">
                    <a16:creationId xmlns:a16="http://schemas.microsoft.com/office/drawing/2014/main" id="{A1F69615-BDB5-4A6F-9865-A61E5B9EEBA6}"/>
                  </a:ext>
                </a:extLst>
              </p:cNvPr>
              <p:cNvSpPr>
                <a:spLocks noChangeArrowheads="1"/>
              </p:cNvSpPr>
              <p:nvPr/>
            </p:nvSpPr>
            <p:spPr bwMode="auto">
              <a:xfrm>
                <a:off x="3495" y="254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42" name="Freeform 306">
                <a:extLst>
                  <a:ext uri="{FF2B5EF4-FFF2-40B4-BE49-F238E27FC236}">
                    <a16:creationId xmlns:a16="http://schemas.microsoft.com/office/drawing/2014/main" id="{3261CA90-C70C-46D5-91D5-3C9E3F3F45AF}"/>
                  </a:ext>
                </a:extLst>
              </p:cNvPr>
              <p:cNvSpPr>
                <a:spLocks/>
              </p:cNvSpPr>
              <p:nvPr/>
            </p:nvSpPr>
            <p:spPr bwMode="auto">
              <a:xfrm>
                <a:off x="3533" y="2589"/>
                <a:ext cx="220" cy="19"/>
              </a:xfrm>
              <a:custGeom>
                <a:avLst/>
                <a:gdLst>
                  <a:gd name="T0" fmla="*/ 3438 w 88"/>
                  <a:gd name="T1" fmla="*/ 0 h 7"/>
                  <a:gd name="T2" fmla="*/ 1688 w 88"/>
                  <a:gd name="T3" fmla="*/ 383 h 7"/>
                  <a:gd name="T4" fmla="*/ 0 w 88"/>
                  <a:gd name="T5" fmla="*/ 103 h 7"/>
                  <a:gd name="T6" fmla="*/ 0 60000 65536"/>
                  <a:gd name="T7" fmla="*/ 0 60000 65536"/>
                  <a:gd name="T8" fmla="*/ 0 60000 65536"/>
                </a:gdLst>
                <a:ahLst/>
                <a:cxnLst>
                  <a:cxn ang="T6">
                    <a:pos x="T0" y="T1"/>
                  </a:cxn>
                  <a:cxn ang="T7">
                    <a:pos x="T2" y="T3"/>
                  </a:cxn>
                  <a:cxn ang="T8">
                    <a:pos x="T4" y="T5"/>
                  </a:cxn>
                </a:cxnLst>
                <a:rect l="0" t="0" r="r" b="b"/>
                <a:pathLst>
                  <a:path w="88" h="7">
                    <a:moveTo>
                      <a:pt x="88" y="0"/>
                    </a:moveTo>
                    <a:cubicBezTo>
                      <a:pt x="85" y="6"/>
                      <a:pt x="61" y="7"/>
                      <a:pt x="43" y="7"/>
                    </a:cubicBezTo>
                    <a:cubicBezTo>
                      <a:pt x="27" y="7"/>
                      <a:pt x="8" y="6"/>
                      <a:pt x="0" y="2"/>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3" name="Freeform 307">
                <a:extLst>
                  <a:ext uri="{FF2B5EF4-FFF2-40B4-BE49-F238E27FC236}">
                    <a16:creationId xmlns:a16="http://schemas.microsoft.com/office/drawing/2014/main" id="{3E6D6D12-57F3-4091-B81C-7DB2EEC9E940}"/>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4" name="Freeform 308">
                <a:extLst>
                  <a:ext uri="{FF2B5EF4-FFF2-40B4-BE49-F238E27FC236}">
                    <a16:creationId xmlns:a16="http://schemas.microsoft.com/office/drawing/2014/main" id="{7764AA19-C240-41DE-BEC7-97F70EE246B5}"/>
                  </a:ext>
                </a:extLst>
              </p:cNvPr>
              <p:cNvSpPr>
                <a:spLocks/>
              </p:cNvSpPr>
              <p:nvPr/>
            </p:nvSpPr>
            <p:spPr bwMode="auto">
              <a:xfrm>
                <a:off x="3888" y="2603"/>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5" name="Freeform 309">
                <a:extLst>
                  <a:ext uri="{FF2B5EF4-FFF2-40B4-BE49-F238E27FC236}">
                    <a16:creationId xmlns:a16="http://schemas.microsoft.com/office/drawing/2014/main" id="{F81583C5-E922-4434-ABCF-FB5497BEAD8B}"/>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6" name="Freeform 310">
                <a:extLst>
                  <a:ext uri="{FF2B5EF4-FFF2-40B4-BE49-F238E27FC236}">
                    <a16:creationId xmlns:a16="http://schemas.microsoft.com/office/drawing/2014/main" id="{F332A4A8-64E7-4767-850A-8965A2C88FCC}"/>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7" name="Freeform 311">
                <a:extLst>
                  <a:ext uri="{FF2B5EF4-FFF2-40B4-BE49-F238E27FC236}">
                    <a16:creationId xmlns:a16="http://schemas.microsoft.com/office/drawing/2014/main" id="{D8C570FE-5456-4FC8-A392-9238E0E6C6B8}"/>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8" name="Freeform 312">
                <a:extLst>
                  <a:ext uri="{FF2B5EF4-FFF2-40B4-BE49-F238E27FC236}">
                    <a16:creationId xmlns:a16="http://schemas.microsoft.com/office/drawing/2014/main" id="{09A05DBF-48C6-483A-A5EA-98D055D24F88}"/>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9" name="Freeform 313">
                <a:extLst>
                  <a:ext uri="{FF2B5EF4-FFF2-40B4-BE49-F238E27FC236}">
                    <a16:creationId xmlns:a16="http://schemas.microsoft.com/office/drawing/2014/main" id="{DC90B21B-4A77-40E1-BAD5-628649E23888}"/>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0" name="Freeform 314">
                <a:extLst>
                  <a:ext uri="{FF2B5EF4-FFF2-40B4-BE49-F238E27FC236}">
                    <a16:creationId xmlns:a16="http://schemas.microsoft.com/office/drawing/2014/main" id="{DDA8DC86-963E-4490-BF24-A0C0E93F7F18}"/>
                  </a:ext>
                </a:extLst>
              </p:cNvPr>
              <p:cNvSpPr>
                <a:spLocks/>
              </p:cNvSpPr>
              <p:nvPr/>
            </p:nvSpPr>
            <p:spPr bwMode="auto">
              <a:xfrm>
                <a:off x="3678"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4" y="19"/>
                      <a:pt x="42" y="14"/>
                      <a:pt x="42" y="9"/>
                    </a:cubicBezTo>
                    <a:cubicBezTo>
                      <a:pt x="42" y="0"/>
                      <a:pt x="42" y="0"/>
                      <a:pt x="42" y="0"/>
                    </a:cubicBezTo>
                    <a:cubicBezTo>
                      <a:pt x="42" y="6"/>
                      <a:pt x="24" y="10"/>
                      <a:pt x="0" y="12"/>
                    </a:cubicBezTo>
                    <a:cubicBezTo>
                      <a:pt x="1" y="15"/>
                      <a:pt x="1" y="18"/>
                      <a:pt x="0" y="2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1" name="Freeform 315">
                <a:extLst>
                  <a:ext uri="{FF2B5EF4-FFF2-40B4-BE49-F238E27FC236}">
                    <a16:creationId xmlns:a16="http://schemas.microsoft.com/office/drawing/2014/main" id="{78D5EE63-1A4D-4266-9875-D16FBE3CEE88}"/>
                  </a:ext>
                </a:extLst>
              </p:cNvPr>
              <p:cNvSpPr>
                <a:spLocks/>
              </p:cNvSpPr>
              <p:nvPr/>
            </p:nvSpPr>
            <p:spPr bwMode="auto">
              <a:xfrm>
                <a:off x="3515" y="2629"/>
                <a:ext cx="58" cy="32"/>
              </a:xfrm>
              <a:custGeom>
                <a:avLst/>
                <a:gdLst>
                  <a:gd name="T0" fmla="*/ 0 w 23"/>
                  <a:gd name="T1" fmla="*/ 397 h 12"/>
                  <a:gd name="T2" fmla="*/ 928 w 23"/>
                  <a:gd name="T3" fmla="*/ 605 h 12"/>
                  <a:gd name="T4" fmla="*/ 928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2" name="Freeform 316">
                <a:extLst>
                  <a:ext uri="{FF2B5EF4-FFF2-40B4-BE49-F238E27FC236}">
                    <a16:creationId xmlns:a16="http://schemas.microsoft.com/office/drawing/2014/main" id="{0ECAB342-04D2-4D82-96D1-06369E272582}"/>
                  </a:ext>
                </a:extLst>
              </p:cNvPr>
              <p:cNvSpPr>
                <a:spLocks/>
              </p:cNvSpPr>
              <p:nvPr/>
            </p:nvSpPr>
            <p:spPr bwMode="auto">
              <a:xfrm>
                <a:off x="3550"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3" name="Freeform 317">
                <a:extLst>
                  <a:ext uri="{FF2B5EF4-FFF2-40B4-BE49-F238E27FC236}">
                    <a16:creationId xmlns:a16="http://schemas.microsoft.com/office/drawing/2014/main" id="{132921A3-25D0-4A46-8C2C-D80BA285E2F2}"/>
                  </a:ext>
                </a:extLst>
              </p:cNvPr>
              <p:cNvSpPr>
                <a:spLocks/>
              </p:cNvSpPr>
              <p:nvPr/>
            </p:nvSpPr>
            <p:spPr bwMode="auto">
              <a:xfrm>
                <a:off x="3753" y="2621"/>
                <a:ext cx="22" cy="32"/>
              </a:xfrm>
              <a:custGeom>
                <a:avLst/>
                <a:gdLst>
                  <a:gd name="T0" fmla="*/ 323 w 9"/>
                  <a:gd name="T1" fmla="*/ 0 h 12"/>
                  <a:gd name="T2" fmla="*/ 0 w 9"/>
                  <a:gd name="T3" fmla="*/ 205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2"/>
                      <a:pt x="4" y="3"/>
                      <a:pt x="0" y="4"/>
                    </a:cubicBezTo>
                    <a:cubicBezTo>
                      <a:pt x="0" y="12"/>
                      <a:pt x="0" y="12"/>
                      <a:pt x="0" y="12"/>
                    </a:cubicBezTo>
                    <a:cubicBezTo>
                      <a:pt x="4" y="11"/>
                      <a:pt x="7" y="10"/>
                      <a:pt x="9" y="9"/>
                    </a:cubicBezTo>
                    <a:lnTo>
                      <a:pt x="9" y="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4" name="Freeform 318">
                <a:extLst>
                  <a:ext uri="{FF2B5EF4-FFF2-40B4-BE49-F238E27FC236}">
                    <a16:creationId xmlns:a16="http://schemas.microsoft.com/office/drawing/2014/main" id="{5AFE2ED4-1C85-494D-87D9-C8E5C7193088}"/>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5" name="Freeform 319">
                <a:extLst>
                  <a:ext uri="{FF2B5EF4-FFF2-40B4-BE49-F238E27FC236}">
                    <a16:creationId xmlns:a16="http://schemas.microsoft.com/office/drawing/2014/main" id="{3AAAC3B8-EB22-40DD-82D0-35CC97F71F09}"/>
                  </a:ext>
                </a:extLst>
              </p:cNvPr>
              <p:cNvSpPr>
                <a:spLocks/>
              </p:cNvSpPr>
              <p:nvPr/>
            </p:nvSpPr>
            <p:spPr bwMode="auto">
              <a:xfrm>
                <a:off x="3710" y="2565"/>
                <a:ext cx="48" cy="32"/>
              </a:xfrm>
              <a:custGeom>
                <a:avLst/>
                <a:gdLst>
                  <a:gd name="T0" fmla="*/ 210 w 19"/>
                  <a:gd name="T1" fmla="*/ 0 h 12"/>
                  <a:gd name="T2" fmla="*/ 614 w 19"/>
                  <a:gd name="T3" fmla="*/ 307 h 12"/>
                  <a:gd name="T4" fmla="*/ 0 w 19"/>
                  <a:gd name="T5" fmla="*/ 605 h 12"/>
                  <a:gd name="T6" fmla="*/ 773 w 19"/>
                  <a:gd name="T7" fmla="*/ 307 h 12"/>
                  <a:gd name="T8" fmla="*/ 210 w 1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2">
                    <a:moveTo>
                      <a:pt x="5" y="0"/>
                    </a:moveTo>
                    <a:cubicBezTo>
                      <a:pt x="12" y="2"/>
                      <a:pt x="15" y="4"/>
                      <a:pt x="15" y="6"/>
                    </a:cubicBezTo>
                    <a:cubicBezTo>
                      <a:pt x="15" y="9"/>
                      <a:pt x="5" y="12"/>
                      <a:pt x="0" y="12"/>
                    </a:cubicBezTo>
                    <a:cubicBezTo>
                      <a:pt x="12" y="11"/>
                      <a:pt x="19" y="9"/>
                      <a:pt x="19" y="6"/>
                    </a:cubicBezTo>
                    <a:cubicBezTo>
                      <a:pt x="18" y="2"/>
                      <a:pt x="11" y="1"/>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6" name="Freeform 320">
                <a:extLst>
                  <a:ext uri="{FF2B5EF4-FFF2-40B4-BE49-F238E27FC236}">
                    <a16:creationId xmlns:a16="http://schemas.microsoft.com/office/drawing/2014/main" id="{47069522-04EA-49FD-AA21-88C1C0CEEC66}"/>
                  </a:ext>
                </a:extLst>
              </p:cNvPr>
              <p:cNvSpPr>
                <a:spLocks/>
              </p:cNvSpPr>
              <p:nvPr/>
            </p:nvSpPr>
            <p:spPr bwMode="auto">
              <a:xfrm>
                <a:off x="3800" y="2579"/>
                <a:ext cx="83" cy="5"/>
              </a:xfrm>
              <a:custGeom>
                <a:avLst/>
                <a:gdLst>
                  <a:gd name="T0" fmla="*/ 0 w 33"/>
                  <a:gd name="T1" fmla="*/ 0 h 2"/>
                  <a:gd name="T2" fmla="*/ 1165 w 33"/>
                  <a:gd name="T3" fmla="*/ 0 h 2"/>
                  <a:gd name="T4" fmla="*/ 1323 w 33"/>
                  <a:gd name="T5" fmla="*/ 83 h 2"/>
                  <a:gd name="T6" fmla="*/ 0 60000 65536"/>
                  <a:gd name="T7" fmla="*/ 0 60000 65536"/>
                  <a:gd name="T8" fmla="*/ 0 60000 65536"/>
                </a:gdLst>
                <a:ahLst/>
                <a:cxnLst>
                  <a:cxn ang="T6">
                    <a:pos x="T0" y="T1"/>
                  </a:cxn>
                  <a:cxn ang="T7">
                    <a:pos x="T2" y="T3"/>
                  </a:cxn>
                  <a:cxn ang="T8">
                    <a:pos x="T4" y="T5"/>
                  </a:cxn>
                </a:cxnLst>
                <a:rect l="0" t="0" r="r" b="b"/>
                <a:pathLst>
                  <a:path w="33" h="2">
                    <a:moveTo>
                      <a:pt x="0" y="0"/>
                    </a:moveTo>
                    <a:cubicBezTo>
                      <a:pt x="6" y="0"/>
                      <a:pt x="25" y="0"/>
                      <a:pt x="29" y="0"/>
                    </a:cubicBezTo>
                    <a:cubicBezTo>
                      <a:pt x="32" y="0"/>
                      <a:pt x="33" y="2"/>
                      <a:pt x="33"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2057" name="Group 243">
              <a:extLst>
                <a:ext uri="{FF2B5EF4-FFF2-40B4-BE49-F238E27FC236}">
                  <a16:creationId xmlns:a16="http://schemas.microsoft.com/office/drawing/2014/main" id="{5C5B47E3-87FD-49EE-ADA5-4DCB7212D9AC}"/>
                </a:ext>
              </a:extLst>
            </p:cNvPr>
            <p:cNvGrpSpPr>
              <a:grpSpLocks/>
            </p:cNvGrpSpPr>
            <p:nvPr/>
          </p:nvGrpSpPr>
          <p:grpSpPr bwMode="auto">
            <a:xfrm>
              <a:off x="9138079" y="3054939"/>
              <a:ext cx="195255" cy="324132"/>
              <a:chOff x="3403" y="2549"/>
              <a:chExt cx="490" cy="814"/>
            </a:xfrm>
          </p:grpSpPr>
          <p:sp>
            <p:nvSpPr>
              <p:cNvPr id="2058" name="Oval 244">
                <a:extLst>
                  <a:ext uri="{FF2B5EF4-FFF2-40B4-BE49-F238E27FC236}">
                    <a16:creationId xmlns:a16="http://schemas.microsoft.com/office/drawing/2014/main" id="{E06C8CFA-183C-4644-B1F7-15B9B0373102}"/>
                  </a:ext>
                </a:extLst>
              </p:cNvPr>
              <p:cNvSpPr>
                <a:spLocks noChangeArrowheads="1"/>
              </p:cNvSpPr>
              <p:nvPr/>
            </p:nvSpPr>
            <p:spPr bwMode="auto">
              <a:xfrm>
                <a:off x="3495" y="2579"/>
                <a:ext cx="290" cy="64"/>
              </a:xfrm>
              <a:prstGeom prst="ellipse">
                <a:avLst/>
              </a:pr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59" name="Freeform 245">
                <a:extLst>
                  <a:ext uri="{FF2B5EF4-FFF2-40B4-BE49-F238E27FC236}">
                    <a16:creationId xmlns:a16="http://schemas.microsoft.com/office/drawing/2014/main" id="{823B482A-1B40-44D2-B733-7B0644040AA5}"/>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6BA8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0" name="Oval 246">
                <a:extLst>
                  <a:ext uri="{FF2B5EF4-FFF2-40B4-BE49-F238E27FC236}">
                    <a16:creationId xmlns:a16="http://schemas.microsoft.com/office/drawing/2014/main" id="{C7C39709-DE93-4AB2-989D-6C15CA4BFE1E}"/>
                  </a:ext>
                </a:extLst>
              </p:cNvPr>
              <p:cNvSpPr>
                <a:spLocks noChangeArrowheads="1"/>
              </p:cNvSpPr>
              <p:nvPr/>
            </p:nvSpPr>
            <p:spPr bwMode="auto">
              <a:xfrm>
                <a:off x="3530" y="2595"/>
                <a:ext cx="223" cy="34"/>
              </a:xfrm>
              <a:prstGeom prst="ellipse">
                <a:avLst/>
              </a:prstGeom>
              <a:solidFill>
                <a:srgbClr val="4F9AC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61" name="Freeform 247">
                <a:extLst>
                  <a:ext uri="{FF2B5EF4-FFF2-40B4-BE49-F238E27FC236}">
                    <a16:creationId xmlns:a16="http://schemas.microsoft.com/office/drawing/2014/main" id="{6B5E40A7-83A6-46D1-97E8-8C289F3838DD}"/>
                  </a:ext>
                </a:extLst>
              </p:cNvPr>
              <p:cNvSpPr>
                <a:spLocks/>
              </p:cNvSpPr>
              <p:nvPr/>
            </p:nvSpPr>
            <p:spPr bwMode="auto">
              <a:xfrm>
                <a:off x="3540" y="2608"/>
                <a:ext cx="203" cy="21"/>
              </a:xfrm>
              <a:custGeom>
                <a:avLst/>
                <a:gdLst>
                  <a:gd name="T0" fmla="*/ 0 w 81"/>
                  <a:gd name="T1" fmla="*/ 200 h 8"/>
                  <a:gd name="T2" fmla="*/ 1576 w 81"/>
                  <a:gd name="T3" fmla="*/ 378 h 8"/>
                  <a:gd name="T4" fmla="*/ 3198 w 81"/>
                  <a:gd name="T5" fmla="*/ 200 h 8"/>
                  <a:gd name="T6" fmla="*/ 1576 w 81"/>
                  <a:gd name="T7" fmla="*/ 0 h 8"/>
                  <a:gd name="T8" fmla="*/ 0 w 81"/>
                  <a:gd name="T9" fmla="*/ 20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8">
                    <a:moveTo>
                      <a:pt x="0" y="4"/>
                    </a:moveTo>
                    <a:cubicBezTo>
                      <a:pt x="7" y="6"/>
                      <a:pt x="22" y="8"/>
                      <a:pt x="40" y="8"/>
                    </a:cubicBezTo>
                    <a:cubicBezTo>
                      <a:pt x="58" y="8"/>
                      <a:pt x="74" y="6"/>
                      <a:pt x="81" y="4"/>
                    </a:cubicBezTo>
                    <a:cubicBezTo>
                      <a:pt x="74" y="2"/>
                      <a:pt x="58" y="0"/>
                      <a:pt x="40" y="0"/>
                    </a:cubicBezTo>
                    <a:cubicBezTo>
                      <a:pt x="22" y="0"/>
                      <a:pt x="7" y="2"/>
                      <a:pt x="0" y="4"/>
                    </a:cubicBezTo>
                    <a:close/>
                  </a:path>
                </a:pathLst>
              </a:custGeom>
              <a:solidFill>
                <a:srgbClr val="1873A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2" name="Freeform 248">
                <a:extLst>
                  <a:ext uri="{FF2B5EF4-FFF2-40B4-BE49-F238E27FC236}">
                    <a16:creationId xmlns:a16="http://schemas.microsoft.com/office/drawing/2014/main" id="{82D180BC-A851-4EDD-BC7E-FE284C08F368}"/>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4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7"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3" name="Freeform 249">
                <a:extLst>
                  <a:ext uri="{FF2B5EF4-FFF2-40B4-BE49-F238E27FC236}">
                    <a16:creationId xmlns:a16="http://schemas.microsoft.com/office/drawing/2014/main" id="{2A696CC2-E07B-4915-9985-28BFE1D7BDCD}"/>
                  </a:ext>
                </a:extLst>
              </p:cNvPr>
              <p:cNvSpPr>
                <a:spLocks/>
              </p:cNvSpPr>
              <p:nvPr/>
            </p:nvSpPr>
            <p:spPr bwMode="auto">
              <a:xfrm>
                <a:off x="3543" y="2627"/>
                <a:ext cx="200" cy="93"/>
              </a:xfrm>
              <a:custGeom>
                <a:avLst/>
                <a:gdLst>
                  <a:gd name="T0" fmla="*/ 1533 w 80"/>
                  <a:gd name="T1" fmla="*/ 205 h 35"/>
                  <a:gd name="T2" fmla="*/ 0 w 80"/>
                  <a:gd name="T3" fmla="*/ 56 h 35"/>
                  <a:gd name="T4" fmla="*/ 0 w 80"/>
                  <a:gd name="T5" fmla="*/ 1504 h 35"/>
                  <a:gd name="T6" fmla="*/ 1563 w 80"/>
                  <a:gd name="T7" fmla="*/ 1743 h 35"/>
                  <a:gd name="T8" fmla="*/ 3125 w 80"/>
                  <a:gd name="T9" fmla="*/ 1504 h 35"/>
                  <a:gd name="T10" fmla="*/ 3125 w 80"/>
                  <a:gd name="T11" fmla="*/ 0 h 35"/>
                  <a:gd name="T12" fmla="*/ 1533 w 80"/>
                  <a:gd name="T13" fmla="*/ 20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35">
                    <a:moveTo>
                      <a:pt x="39" y="4"/>
                    </a:moveTo>
                    <a:cubicBezTo>
                      <a:pt x="24" y="4"/>
                      <a:pt x="11" y="3"/>
                      <a:pt x="0" y="1"/>
                    </a:cubicBezTo>
                    <a:cubicBezTo>
                      <a:pt x="0" y="30"/>
                      <a:pt x="0" y="30"/>
                      <a:pt x="0" y="30"/>
                    </a:cubicBezTo>
                    <a:cubicBezTo>
                      <a:pt x="0" y="33"/>
                      <a:pt x="18" y="35"/>
                      <a:pt x="40" y="35"/>
                    </a:cubicBezTo>
                    <a:cubicBezTo>
                      <a:pt x="62" y="35"/>
                      <a:pt x="80" y="33"/>
                      <a:pt x="80" y="30"/>
                    </a:cubicBezTo>
                    <a:cubicBezTo>
                      <a:pt x="80" y="0"/>
                      <a:pt x="80" y="0"/>
                      <a:pt x="80" y="0"/>
                    </a:cubicBezTo>
                    <a:cubicBezTo>
                      <a:pt x="69" y="2"/>
                      <a:pt x="55" y="4"/>
                      <a:pt x="39"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4" name="Freeform 250">
                <a:extLst>
                  <a:ext uri="{FF2B5EF4-FFF2-40B4-BE49-F238E27FC236}">
                    <a16:creationId xmlns:a16="http://schemas.microsoft.com/office/drawing/2014/main" id="{17EA4ACA-8B35-458F-8C27-A909BE54F13C}"/>
                  </a:ext>
                </a:extLst>
              </p:cNvPr>
              <p:cNvSpPr>
                <a:spLocks/>
              </p:cNvSpPr>
              <p:nvPr/>
            </p:nvSpPr>
            <p:spPr bwMode="auto">
              <a:xfrm>
                <a:off x="3543" y="2669"/>
                <a:ext cx="162" cy="51"/>
              </a:xfrm>
              <a:custGeom>
                <a:avLst/>
                <a:gdLst>
                  <a:gd name="T0" fmla="*/ 0 w 65"/>
                  <a:gd name="T1" fmla="*/ 0 h 19"/>
                  <a:gd name="T2" fmla="*/ 0 w 65"/>
                  <a:gd name="T3" fmla="*/ 735 h 19"/>
                  <a:gd name="T4" fmla="*/ 1548 w 65"/>
                  <a:gd name="T5" fmla="*/ 988 h 19"/>
                  <a:gd name="T6" fmla="*/ 2510 w 65"/>
                  <a:gd name="T7" fmla="*/ 929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9">
                    <a:moveTo>
                      <a:pt x="0" y="0"/>
                    </a:moveTo>
                    <a:cubicBezTo>
                      <a:pt x="0" y="14"/>
                      <a:pt x="0" y="14"/>
                      <a:pt x="0" y="14"/>
                    </a:cubicBezTo>
                    <a:cubicBezTo>
                      <a:pt x="0" y="17"/>
                      <a:pt x="18" y="19"/>
                      <a:pt x="40" y="19"/>
                    </a:cubicBezTo>
                    <a:cubicBezTo>
                      <a:pt x="49" y="19"/>
                      <a:pt x="58" y="19"/>
                      <a:pt x="65" y="18"/>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5" name="Oval 251">
                <a:extLst>
                  <a:ext uri="{FF2B5EF4-FFF2-40B4-BE49-F238E27FC236}">
                    <a16:creationId xmlns:a16="http://schemas.microsoft.com/office/drawing/2014/main" id="{37CB320D-337B-4430-B54A-35A9A8916867}"/>
                  </a:ext>
                </a:extLst>
              </p:cNvPr>
              <p:cNvSpPr>
                <a:spLocks noChangeArrowheads="1"/>
              </p:cNvSpPr>
              <p:nvPr/>
            </p:nvSpPr>
            <p:spPr bwMode="auto">
              <a:xfrm>
                <a:off x="3530" y="2869"/>
                <a:ext cx="223" cy="35"/>
              </a:xfrm>
              <a:prstGeom prst="ellipse">
                <a:avLst/>
              </a:prstGeom>
              <a:solidFill>
                <a:srgbClr val="D4C8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66" name="Oval 252">
                <a:extLst>
                  <a:ext uri="{FF2B5EF4-FFF2-40B4-BE49-F238E27FC236}">
                    <a16:creationId xmlns:a16="http://schemas.microsoft.com/office/drawing/2014/main" id="{D9896A54-ACAA-4BCB-9961-2DB149F7AF14}"/>
                  </a:ext>
                </a:extLst>
              </p:cNvPr>
              <p:cNvSpPr>
                <a:spLocks noChangeArrowheads="1"/>
              </p:cNvSpPr>
              <p:nvPr/>
            </p:nvSpPr>
            <p:spPr bwMode="auto">
              <a:xfrm>
                <a:off x="3530" y="2869"/>
                <a:ext cx="223" cy="35"/>
              </a:xfrm>
              <a:prstGeom prst="ellipse">
                <a:avLst/>
              </a:prstGeom>
              <a:solidFill>
                <a:srgbClr val="F4FB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67" name="Freeform 253">
                <a:extLst>
                  <a:ext uri="{FF2B5EF4-FFF2-40B4-BE49-F238E27FC236}">
                    <a16:creationId xmlns:a16="http://schemas.microsoft.com/office/drawing/2014/main" id="{ADC40E7B-B3B2-4334-8943-4E8455918770}"/>
                  </a:ext>
                </a:extLst>
              </p:cNvPr>
              <p:cNvSpPr>
                <a:spLocks/>
              </p:cNvSpPr>
              <p:nvPr/>
            </p:nvSpPr>
            <p:spPr bwMode="auto">
              <a:xfrm>
                <a:off x="3525" y="2885"/>
                <a:ext cx="233" cy="478"/>
              </a:xfrm>
              <a:custGeom>
                <a:avLst/>
                <a:gdLst>
                  <a:gd name="T0" fmla="*/ 3585 w 93"/>
                  <a:gd name="T1" fmla="*/ 0 h 179"/>
                  <a:gd name="T2" fmla="*/ 1809 w 93"/>
                  <a:gd name="T3" fmla="*/ 363 h 179"/>
                  <a:gd name="T4" fmla="*/ 83 w 93"/>
                  <a:gd name="T5" fmla="*/ 0 h 179"/>
                  <a:gd name="T6" fmla="*/ 0 w 93"/>
                  <a:gd name="T7" fmla="*/ 0 h 179"/>
                  <a:gd name="T8" fmla="*/ 50 w 93"/>
                  <a:gd name="T9" fmla="*/ 2075 h 179"/>
                  <a:gd name="T10" fmla="*/ 1022 w 93"/>
                  <a:gd name="T11" fmla="*/ 8644 h 179"/>
                  <a:gd name="T12" fmla="*/ 1809 w 93"/>
                  <a:gd name="T13" fmla="*/ 9098 h 179"/>
                  <a:gd name="T14" fmla="*/ 2593 w 93"/>
                  <a:gd name="T15" fmla="*/ 8644 h 179"/>
                  <a:gd name="T16" fmla="*/ 3615 w 93"/>
                  <a:gd name="T17" fmla="*/ 2075 h 179"/>
                  <a:gd name="T18" fmla="*/ 3665 w 93"/>
                  <a:gd name="T19" fmla="*/ 0 h 179"/>
                  <a:gd name="T20" fmla="*/ 3585 w 93"/>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179">
                    <a:moveTo>
                      <a:pt x="91" y="0"/>
                    </a:moveTo>
                    <a:cubicBezTo>
                      <a:pt x="91" y="4"/>
                      <a:pt x="71" y="7"/>
                      <a:pt x="46" y="7"/>
                    </a:cubicBezTo>
                    <a:cubicBezTo>
                      <a:pt x="22" y="7"/>
                      <a:pt x="2" y="4"/>
                      <a:pt x="2" y="0"/>
                    </a:cubicBezTo>
                    <a:cubicBezTo>
                      <a:pt x="0" y="0"/>
                      <a:pt x="0" y="0"/>
                      <a:pt x="0" y="0"/>
                    </a:cubicBezTo>
                    <a:cubicBezTo>
                      <a:pt x="1" y="41"/>
                      <a:pt x="1" y="41"/>
                      <a:pt x="1" y="41"/>
                    </a:cubicBezTo>
                    <a:cubicBezTo>
                      <a:pt x="1" y="41"/>
                      <a:pt x="25" y="168"/>
                      <a:pt x="26" y="170"/>
                    </a:cubicBezTo>
                    <a:cubicBezTo>
                      <a:pt x="30" y="175"/>
                      <a:pt x="38" y="179"/>
                      <a:pt x="46" y="179"/>
                    </a:cubicBezTo>
                    <a:cubicBezTo>
                      <a:pt x="55" y="179"/>
                      <a:pt x="63" y="175"/>
                      <a:pt x="66" y="170"/>
                    </a:cubicBezTo>
                    <a:cubicBezTo>
                      <a:pt x="68" y="168"/>
                      <a:pt x="92" y="41"/>
                      <a:pt x="92" y="41"/>
                    </a:cubicBezTo>
                    <a:cubicBezTo>
                      <a:pt x="93" y="0"/>
                      <a:pt x="93" y="0"/>
                      <a:pt x="93" y="0"/>
                    </a:cubicBezTo>
                    <a:lnTo>
                      <a:pt x="91" y="0"/>
                    </a:lnTo>
                    <a:close/>
                  </a:path>
                </a:pathLst>
              </a:custGeom>
              <a:solidFill>
                <a:srgbClr val="E8F6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8" name="Freeform 254">
                <a:extLst>
                  <a:ext uri="{FF2B5EF4-FFF2-40B4-BE49-F238E27FC236}">
                    <a16:creationId xmlns:a16="http://schemas.microsoft.com/office/drawing/2014/main" id="{48A7BA00-269E-4E07-B412-02FCFCF9FB10}"/>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DAE8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9" name="Freeform 255">
                <a:extLst>
                  <a:ext uri="{FF2B5EF4-FFF2-40B4-BE49-F238E27FC236}">
                    <a16:creationId xmlns:a16="http://schemas.microsoft.com/office/drawing/2014/main" id="{B0FC00F5-D5BF-4F23-BE7B-6932F871E63E}"/>
                  </a:ext>
                </a:extLst>
              </p:cNvPr>
              <p:cNvSpPr>
                <a:spLocks/>
              </p:cNvSpPr>
              <p:nvPr/>
            </p:nvSpPr>
            <p:spPr bwMode="auto">
              <a:xfrm>
                <a:off x="3538" y="2717"/>
                <a:ext cx="75" cy="598"/>
              </a:xfrm>
              <a:custGeom>
                <a:avLst/>
                <a:gdLst>
                  <a:gd name="T0" fmla="*/ 1175 w 30"/>
                  <a:gd name="T1" fmla="*/ 11375 h 224"/>
                  <a:gd name="T2" fmla="*/ 283 w 30"/>
                  <a:gd name="T3" fmla="*/ 5174 h 224"/>
                  <a:gd name="T4" fmla="*/ 0 w 30"/>
                  <a:gd name="T5" fmla="*/ 0 h 224"/>
                  <a:gd name="T6" fmla="*/ 395 w 30"/>
                  <a:gd name="T7" fmla="*/ 5080 h 224"/>
                  <a:gd name="T8" fmla="*/ 1175 w 30"/>
                  <a:gd name="T9" fmla="*/ 11375 h 2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224">
                    <a:moveTo>
                      <a:pt x="30" y="224"/>
                    </a:moveTo>
                    <a:cubicBezTo>
                      <a:pt x="28" y="222"/>
                      <a:pt x="7" y="102"/>
                      <a:pt x="7" y="102"/>
                    </a:cubicBezTo>
                    <a:cubicBezTo>
                      <a:pt x="0" y="0"/>
                      <a:pt x="0" y="0"/>
                      <a:pt x="0" y="0"/>
                    </a:cubicBezTo>
                    <a:cubicBezTo>
                      <a:pt x="2" y="24"/>
                      <a:pt x="8" y="88"/>
                      <a:pt x="10" y="100"/>
                    </a:cubicBezTo>
                    <a:cubicBezTo>
                      <a:pt x="11" y="112"/>
                      <a:pt x="30" y="224"/>
                      <a:pt x="30" y="224"/>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0" name="Freeform 256">
                <a:extLst>
                  <a:ext uri="{FF2B5EF4-FFF2-40B4-BE49-F238E27FC236}">
                    <a16:creationId xmlns:a16="http://schemas.microsoft.com/office/drawing/2014/main" id="{CC8F7630-E35D-486F-B772-1B85EB93A9C2}"/>
                  </a:ext>
                </a:extLst>
              </p:cNvPr>
              <p:cNvSpPr>
                <a:spLocks/>
              </p:cNvSpPr>
              <p:nvPr/>
            </p:nvSpPr>
            <p:spPr bwMode="auto">
              <a:xfrm>
                <a:off x="3533" y="2760"/>
                <a:ext cx="50" cy="491"/>
              </a:xfrm>
              <a:custGeom>
                <a:avLst/>
                <a:gdLst>
                  <a:gd name="T0" fmla="*/ 50 w 20"/>
                  <a:gd name="T1" fmla="*/ 0 h 184"/>
                  <a:gd name="T2" fmla="*/ 0 w 20"/>
                  <a:gd name="T3" fmla="*/ 4101 h 184"/>
                  <a:gd name="T4" fmla="*/ 50 w 20"/>
                  <a:gd name="T5" fmla="*/ 4558 h 184"/>
                  <a:gd name="T6" fmla="*/ 208 w 20"/>
                  <a:gd name="T7" fmla="*/ 5590 h 184"/>
                  <a:gd name="T8" fmla="*/ 783 w 20"/>
                  <a:gd name="T9" fmla="*/ 9329 h 184"/>
                  <a:gd name="T10" fmla="*/ 783 w 20"/>
                  <a:gd name="T11" fmla="*/ 9329 h 184"/>
                  <a:gd name="T12" fmla="*/ 363 w 20"/>
                  <a:gd name="T13" fmla="*/ 5532 h 184"/>
                  <a:gd name="T14" fmla="*/ 208 w 20"/>
                  <a:gd name="T15" fmla="*/ 4499 h 184"/>
                  <a:gd name="T16" fmla="*/ 158 w 20"/>
                  <a:gd name="T17" fmla="*/ 4101 h 184"/>
                  <a:gd name="T18" fmla="*/ 50 w 20"/>
                  <a:gd name="T19" fmla="*/ 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4">
                    <a:moveTo>
                      <a:pt x="1" y="0"/>
                    </a:moveTo>
                    <a:cubicBezTo>
                      <a:pt x="0" y="81"/>
                      <a:pt x="0" y="81"/>
                      <a:pt x="0" y="81"/>
                    </a:cubicBezTo>
                    <a:cubicBezTo>
                      <a:pt x="0" y="81"/>
                      <a:pt x="1" y="90"/>
                      <a:pt x="1" y="90"/>
                    </a:cubicBezTo>
                    <a:cubicBezTo>
                      <a:pt x="5" y="110"/>
                      <a:pt x="5" y="110"/>
                      <a:pt x="5" y="110"/>
                    </a:cubicBezTo>
                    <a:cubicBezTo>
                      <a:pt x="20" y="184"/>
                      <a:pt x="20" y="184"/>
                      <a:pt x="20" y="184"/>
                    </a:cubicBezTo>
                    <a:cubicBezTo>
                      <a:pt x="20" y="184"/>
                      <a:pt x="20" y="184"/>
                      <a:pt x="20" y="184"/>
                    </a:cubicBezTo>
                    <a:cubicBezTo>
                      <a:pt x="9" y="109"/>
                      <a:pt x="9" y="109"/>
                      <a:pt x="9" y="109"/>
                    </a:cubicBezTo>
                    <a:cubicBezTo>
                      <a:pt x="5" y="89"/>
                      <a:pt x="5" y="89"/>
                      <a:pt x="5" y="89"/>
                    </a:cubicBezTo>
                    <a:cubicBezTo>
                      <a:pt x="5" y="89"/>
                      <a:pt x="4" y="81"/>
                      <a:pt x="4" y="8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1" name="Freeform 257">
                <a:extLst>
                  <a:ext uri="{FF2B5EF4-FFF2-40B4-BE49-F238E27FC236}">
                    <a16:creationId xmlns:a16="http://schemas.microsoft.com/office/drawing/2014/main" id="{398AC612-338A-42EC-B0A1-941DF98F44AA}"/>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2" name="Freeform 258">
                <a:extLst>
                  <a:ext uri="{FF2B5EF4-FFF2-40B4-BE49-F238E27FC236}">
                    <a16:creationId xmlns:a16="http://schemas.microsoft.com/office/drawing/2014/main" id="{3858AF5B-0E5E-4BE0-A780-C270FE174B1B}"/>
                  </a:ext>
                </a:extLst>
              </p:cNvPr>
              <p:cNvSpPr>
                <a:spLocks/>
              </p:cNvSpPr>
              <p:nvPr/>
            </p:nvSpPr>
            <p:spPr bwMode="auto">
              <a:xfrm>
                <a:off x="3538" y="2893"/>
                <a:ext cx="112" cy="446"/>
              </a:xfrm>
              <a:custGeom>
                <a:avLst/>
                <a:gdLst>
                  <a:gd name="T0" fmla="*/ 1157 w 45"/>
                  <a:gd name="T1" fmla="*/ 8039 h 167"/>
                  <a:gd name="T2" fmla="*/ 261 w 45"/>
                  <a:gd name="T3" fmla="*/ 1827 h 167"/>
                  <a:gd name="T4" fmla="*/ 154 w 45"/>
                  <a:gd name="T5" fmla="*/ 56 h 167"/>
                  <a:gd name="T6" fmla="*/ 0 w 45"/>
                  <a:gd name="T7" fmla="*/ 0 h 167"/>
                  <a:gd name="T8" fmla="*/ 0 w 45"/>
                  <a:gd name="T9" fmla="*/ 1584 h 167"/>
                  <a:gd name="T10" fmla="*/ 30 w 45"/>
                  <a:gd name="T11" fmla="*/ 1982 h 167"/>
                  <a:gd name="T12" fmla="*/ 879 w 45"/>
                  <a:gd name="T13" fmla="*/ 8039 h 167"/>
                  <a:gd name="T14" fmla="*/ 1461 w 45"/>
                  <a:gd name="T15" fmla="*/ 8495 h 167"/>
                  <a:gd name="T16" fmla="*/ 1727 w 45"/>
                  <a:gd name="T17" fmla="*/ 8495 h 167"/>
                  <a:gd name="T18" fmla="*/ 1157 w 45"/>
                  <a:gd name="T19" fmla="*/ 8039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67">
                    <a:moveTo>
                      <a:pt x="30" y="158"/>
                    </a:moveTo>
                    <a:cubicBezTo>
                      <a:pt x="28" y="156"/>
                      <a:pt x="7" y="36"/>
                      <a:pt x="7" y="36"/>
                    </a:cubicBezTo>
                    <a:cubicBezTo>
                      <a:pt x="4" y="1"/>
                      <a:pt x="4" y="1"/>
                      <a:pt x="4" y="1"/>
                    </a:cubicBezTo>
                    <a:cubicBezTo>
                      <a:pt x="2" y="0"/>
                      <a:pt x="1" y="0"/>
                      <a:pt x="0" y="0"/>
                    </a:cubicBezTo>
                    <a:cubicBezTo>
                      <a:pt x="0" y="31"/>
                      <a:pt x="0" y="31"/>
                      <a:pt x="0" y="31"/>
                    </a:cubicBezTo>
                    <a:cubicBezTo>
                      <a:pt x="0" y="31"/>
                      <a:pt x="1" y="37"/>
                      <a:pt x="1" y="39"/>
                    </a:cubicBezTo>
                    <a:cubicBezTo>
                      <a:pt x="5" y="61"/>
                      <a:pt x="22" y="157"/>
                      <a:pt x="23" y="158"/>
                    </a:cubicBezTo>
                    <a:cubicBezTo>
                      <a:pt x="25" y="162"/>
                      <a:pt x="29" y="167"/>
                      <a:pt x="38" y="167"/>
                    </a:cubicBezTo>
                    <a:cubicBezTo>
                      <a:pt x="45" y="167"/>
                      <a:pt x="45" y="167"/>
                      <a:pt x="45" y="167"/>
                    </a:cubicBezTo>
                    <a:cubicBezTo>
                      <a:pt x="38" y="166"/>
                      <a:pt x="33" y="163"/>
                      <a:pt x="30" y="158"/>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3" name="Freeform 259">
                <a:extLst>
                  <a:ext uri="{FF2B5EF4-FFF2-40B4-BE49-F238E27FC236}">
                    <a16:creationId xmlns:a16="http://schemas.microsoft.com/office/drawing/2014/main" id="{8075D007-06A6-4D71-BBF1-863B73D7C39C}"/>
                  </a:ext>
                </a:extLst>
              </p:cNvPr>
              <p:cNvSpPr>
                <a:spLocks/>
              </p:cNvSpPr>
              <p:nvPr/>
            </p:nvSpPr>
            <p:spPr bwMode="auto">
              <a:xfrm>
                <a:off x="3548" y="2875"/>
                <a:ext cx="5" cy="21"/>
              </a:xfrm>
              <a:custGeom>
                <a:avLst/>
                <a:gdLst>
                  <a:gd name="T0" fmla="*/ 83 w 2"/>
                  <a:gd name="T1" fmla="*/ 378 h 8"/>
                  <a:gd name="T2" fmla="*/ 50 w 2"/>
                  <a:gd name="T3" fmla="*/ 0 h 8"/>
                  <a:gd name="T4" fmla="*/ 0 w 2"/>
                  <a:gd name="T5" fmla="*/ 55 h 8"/>
                  <a:gd name="T6" fmla="*/ 0 w 2"/>
                  <a:gd name="T7" fmla="*/ 378 h 8"/>
                  <a:gd name="T8" fmla="*/ 83 w 2"/>
                  <a:gd name="T9" fmla="*/ 378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2" y="8"/>
                    </a:moveTo>
                    <a:cubicBezTo>
                      <a:pt x="2" y="6"/>
                      <a:pt x="2" y="3"/>
                      <a:pt x="1" y="0"/>
                    </a:cubicBezTo>
                    <a:cubicBezTo>
                      <a:pt x="1" y="0"/>
                      <a:pt x="0" y="1"/>
                      <a:pt x="0" y="1"/>
                    </a:cubicBezTo>
                    <a:cubicBezTo>
                      <a:pt x="0" y="8"/>
                      <a:pt x="0" y="8"/>
                      <a:pt x="0" y="8"/>
                    </a:cubicBezTo>
                    <a:cubicBezTo>
                      <a:pt x="1" y="8"/>
                      <a:pt x="2" y="8"/>
                      <a:pt x="2" y="8"/>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4" name="Freeform 260">
                <a:extLst>
                  <a:ext uri="{FF2B5EF4-FFF2-40B4-BE49-F238E27FC236}">
                    <a16:creationId xmlns:a16="http://schemas.microsoft.com/office/drawing/2014/main" id="{D24EE8F7-3672-4633-BEDF-425A61F67250}"/>
                  </a:ext>
                </a:extLst>
              </p:cNvPr>
              <p:cNvSpPr>
                <a:spLocks/>
              </p:cNvSpPr>
              <p:nvPr/>
            </p:nvSpPr>
            <p:spPr bwMode="auto">
              <a:xfrm>
                <a:off x="3548" y="2896"/>
                <a:ext cx="65" cy="419"/>
              </a:xfrm>
              <a:custGeom>
                <a:avLst/>
                <a:gdLst>
                  <a:gd name="T0" fmla="*/ 125 w 26"/>
                  <a:gd name="T1" fmla="*/ 1767 h 157"/>
                  <a:gd name="T2" fmla="*/ 1020 w 26"/>
                  <a:gd name="T3" fmla="*/ 7964 h 157"/>
                  <a:gd name="T4" fmla="*/ 238 w 26"/>
                  <a:gd name="T5" fmla="*/ 1673 h 157"/>
                  <a:gd name="T6" fmla="*/ 83 w 26"/>
                  <a:gd name="T7" fmla="*/ 0 h 157"/>
                  <a:gd name="T8" fmla="*/ 0 w 26"/>
                  <a:gd name="T9" fmla="*/ 0 h 157"/>
                  <a:gd name="T10" fmla="*/ 125 w 26"/>
                  <a:gd name="T11" fmla="*/ 1767 h 1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57">
                    <a:moveTo>
                      <a:pt x="3" y="35"/>
                    </a:moveTo>
                    <a:cubicBezTo>
                      <a:pt x="3" y="35"/>
                      <a:pt x="24" y="155"/>
                      <a:pt x="26" y="157"/>
                    </a:cubicBezTo>
                    <a:cubicBezTo>
                      <a:pt x="26" y="157"/>
                      <a:pt x="7" y="45"/>
                      <a:pt x="6" y="33"/>
                    </a:cubicBezTo>
                    <a:cubicBezTo>
                      <a:pt x="5" y="28"/>
                      <a:pt x="4" y="15"/>
                      <a:pt x="2" y="0"/>
                    </a:cubicBezTo>
                    <a:cubicBezTo>
                      <a:pt x="2" y="0"/>
                      <a:pt x="1" y="0"/>
                      <a:pt x="0" y="0"/>
                    </a:cubicBezTo>
                    <a:lnTo>
                      <a:pt x="3" y="35"/>
                    </a:ln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5" name="Freeform 261">
                <a:extLst>
                  <a:ext uri="{FF2B5EF4-FFF2-40B4-BE49-F238E27FC236}">
                    <a16:creationId xmlns:a16="http://schemas.microsoft.com/office/drawing/2014/main" id="{10DC5F35-990A-40D6-A73F-818BEEF507A2}"/>
                  </a:ext>
                </a:extLst>
              </p:cNvPr>
              <p:cNvSpPr>
                <a:spLocks noEditPoints="1"/>
              </p:cNvSpPr>
              <p:nvPr/>
            </p:nvSpPr>
            <p:spPr bwMode="auto">
              <a:xfrm>
                <a:off x="3645" y="2680"/>
                <a:ext cx="103" cy="669"/>
              </a:xfrm>
              <a:custGeom>
                <a:avLst/>
                <a:gdLst>
                  <a:gd name="T0" fmla="*/ 1635 w 41"/>
                  <a:gd name="T1" fmla="*/ 0 h 251"/>
                  <a:gd name="T2" fmla="*/ 1477 w 41"/>
                  <a:gd name="T3" fmla="*/ 5605 h 251"/>
                  <a:gd name="T4" fmla="*/ 1427 w 41"/>
                  <a:gd name="T5" fmla="*/ 6002 h 251"/>
                  <a:gd name="T6" fmla="*/ 525 w 41"/>
                  <a:gd name="T7" fmla="*/ 12213 h 251"/>
                  <a:gd name="T8" fmla="*/ 0 w 41"/>
                  <a:gd name="T9" fmla="*/ 12666 h 251"/>
                  <a:gd name="T10" fmla="*/ 0 w 41"/>
                  <a:gd name="T11" fmla="*/ 12666 h 251"/>
                  <a:gd name="T12" fmla="*/ 681 w 41"/>
                  <a:gd name="T13" fmla="*/ 12269 h 251"/>
                  <a:gd name="T14" fmla="*/ 1585 w 41"/>
                  <a:gd name="T15" fmla="*/ 6061 h 251"/>
                  <a:gd name="T16" fmla="*/ 1635 w 41"/>
                  <a:gd name="T17" fmla="*/ 5605 h 251"/>
                  <a:gd name="T18" fmla="*/ 1635 w 41"/>
                  <a:gd name="T19" fmla="*/ 0 h 251"/>
                  <a:gd name="T20" fmla="*/ 681 w 41"/>
                  <a:gd name="T21" fmla="*/ 12269 h 251"/>
                  <a:gd name="T22" fmla="*/ 681 w 41"/>
                  <a:gd name="T23" fmla="*/ 12269 h 251"/>
                  <a:gd name="T24" fmla="*/ 681 w 41"/>
                  <a:gd name="T25" fmla="*/ 12269 h 251"/>
                  <a:gd name="T26" fmla="*/ 681 w 41"/>
                  <a:gd name="T27" fmla="*/ 12269 h 251"/>
                  <a:gd name="T28" fmla="*/ 681 w 41"/>
                  <a:gd name="T29" fmla="*/ 12303 h 251"/>
                  <a:gd name="T30" fmla="*/ 681 w 41"/>
                  <a:gd name="T31" fmla="*/ 12269 h 251"/>
                  <a:gd name="T32" fmla="*/ 681 w 41"/>
                  <a:gd name="T33" fmla="*/ 12303 h 2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51">
                    <a:moveTo>
                      <a:pt x="41" y="0"/>
                    </a:moveTo>
                    <a:cubicBezTo>
                      <a:pt x="41" y="4"/>
                      <a:pt x="37" y="110"/>
                      <a:pt x="37" y="111"/>
                    </a:cubicBezTo>
                    <a:cubicBezTo>
                      <a:pt x="37" y="111"/>
                      <a:pt x="36" y="119"/>
                      <a:pt x="36" y="119"/>
                    </a:cubicBezTo>
                    <a:cubicBezTo>
                      <a:pt x="26" y="178"/>
                      <a:pt x="14" y="238"/>
                      <a:pt x="13" y="242"/>
                    </a:cubicBezTo>
                    <a:cubicBezTo>
                      <a:pt x="12" y="245"/>
                      <a:pt x="8" y="251"/>
                      <a:pt x="0" y="251"/>
                    </a:cubicBezTo>
                    <a:cubicBezTo>
                      <a:pt x="0" y="251"/>
                      <a:pt x="0" y="251"/>
                      <a:pt x="0" y="251"/>
                    </a:cubicBezTo>
                    <a:cubicBezTo>
                      <a:pt x="10" y="251"/>
                      <a:pt x="15" y="248"/>
                      <a:pt x="17" y="243"/>
                    </a:cubicBezTo>
                    <a:cubicBezTo>
                      <a:pt x="17" y="242"/>
                      <a:pt x="20" y="231"/>
                      <a:pt x="40" y="120"/>
                    </a:cubicBezTo>
                    <a:cubicBezTo>
                      <a:pt x="41" y="111"/>
                      <a:pt x="41" y="111"/>
                      <a:pt x="41" y="111"/>
                    </a:cubicBezTo>
                    <a:cubicBezTo>
                      <a:pt x="41" y="107"/>
                      <a:pt x="41" y="4"/>
                      <a:pt x="41" y="0"/>
                    </a:cubicBezTo>
                    <a:close/>
                    <a:moveTo>
                      <a:pt x="17" y="243"/>
                    </a:moveTo>
                    <a:cubicBezTo>
                      <a:pt x="17" y="243"/>
                      <a:pt x="17" y="243"/>
                      <a:pt x="17" y="243"/>
                    </a:cubicBezTo>
                    <a:cubicBezTo>
                      <a:pt x="17" y="243"/>
                      <a:pt x="17" y="243"/>
                      <a:pt x="17" y="243"/>
                    </a:cubicBezTo>
                    <a:cubicBezTo>
                      <a:pt x="17" y="243"/>
                      <a:pt x="17" y="243"/>
                      <a:pt x="17" y="243"/>
                    </a:cubicBezTo>
                    <a:close/>
                    <a:moveTo>
                      <a:pt x="17" y="244"/>
                    </a:moveTo>
                    <a:cubicBezTo>
                      <a:pt x="17" y="244"/>
                      <a:pt x="17" y="243"/>
                      <a:pt x="17" y="243"/>
                    </a:cubicBezTo>
                    <a:cubicBezTo>
                      <a:pt x="17" y="243"/>
                      <a:pt x="17" y="244"/>
                      <a:pt x="17"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6" name="Freeform 262">
                <a:extLst>
                  <a:ext uri="{FF2B5EF4-FFF2-40B4-BE49-F238E27FC236}">
                    <a16:creationId xmlns:a16="http://schemas.microsoft.com/office/drawing/2014/main" id="{5A59568E-B4E2-427F-9301-CAE3AECE0ED0}"/>
                  </a:ext>
                </a:extLst>
              </p:cNvPr>
              <p:cNvSpPr>
                <a:spLocks/>
              </p:cNvSpPr>
              <p:nvPr/>
            </p:nvSpPr>
            <p:spPr bwMode="auto">
              <a:xfrm>
                <a:off x="3585" y="2667"/>
                <a:ext cx="163" cy="682"/>
              </a:xfrm>
              <a:custGeom>
                <a:avLst/>
                <a:gdLst>
                  <a:gd name="T0" fmla="*/ 2490 w 65"/>
                  <a:gd name="T1" fmla="*/ 56 h 256"/>
                  <a:gd name="T2" fmla="*/ 868 w 65"/>
                  <a:gd name="T3" fmla="*/ 205 h 256"/>
                  <a:gd name="T4" fmla="*/ 0 w 65"/>
                  <a:gd name="T5" fmla="*/ 149 h 256"/>
                  <a:gd name="T6" fmla="*/ 1264 w 65"/>
                  <a:gd name="T7" fmla="*/ 397 h 256"/>
                  <a:gd name="T8" fmla="*/ 2101 w 65"/>
                  <a:gd name="T9" fmla="*/ 1420 h 256"/>
                  <a:gd name="T10" fmla="*/ 2101 w 65"/>
                  <a:gd name="T11" fmla="*/ 5600 h 256"/>
                  <a:gd name="T12" fmla="*/ 2051 w 65"/>
                  <a:gd name="T13" fmla="*/ 6090 h 256"/>
                  <a:gd name="T14" fmla="*/ 1264 w 65"/>
                  <a:gd name="T15" fmla="*/ 12441 h 256"/>
                  <a:gd name="T16" fmla="*/ 680 w 65"/>
                  <a:gd name="T17" fmla="*/ 12897 h 256"/>
                  <a:gd name="T18" fmla="*/ 943 w 65"/>
                  <a:gd name="T19" fmla="*/ 12897 h 256"/>
                  <a:gd name="T20" fmla="*/ 1547 w 65"/>
                  <a:gd name="T21" fmla="*/ 12441 h 256"/>
                  <a:gd name="T22" fmla="*/ 2445 w 65"/>
                  <a:gd name="T23" fmla="*/ 6239 h 256"/>
                  <a:gd name="T24" fmla="*/ 2490 w 65"/>
                  <a:gd name="T25" fmla="*/ 5842 h 256"/>
                  <a:gd name="T26" fmla="*/ 2573 w 65"/>
                  <a:gd name="T27" fmla="*/ 248 h 256"/>
                  <a:gd name="T28" fmla="*/ 2490 w 65"/>
                  <a:gd name="T29" fmla="*/ 56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256">
                    <a:moveTo>
                      <a:pt x="63" y="1"/>
                    </a:moveTo>
                    <a:cubicBezTo>
                      <a:pt x="52" y="3"/>
                      <a:pt x="38" y="4"/>
                      <a:pt x="22" y="4"/>
                    </a:cubicBezTo>
                    <a:cubicBezTo>
                      <a:pt x="14" y="4"/>
                      <a:pt x="7" y="4"/>
                      <a:pt x="0" y="3"/>
                    </a:cubicBezTo>
                    <a:cubicBezTo>
                      <a:pt x="9" y="6"/>
                      <a:pt x="24" y="8"/>
                      <a:pt x="32" y="8"/>
                    </a:cubicBezTo>
                    <a:cubicBezTo>
                      <a:pt x="40" y="9"/>
                      <a:pt x="52" y="10"/>
                      <a:pt x="53" y="28"/>
                    </a:cubicBezTo>
                    <a:cubicBezTo>
                      <a:pt x="54" y="42"/>
                      <a:pt x="54" y="89"/>
                      <a:pt x="53" y="111"/>
                    </a:cubicBezTo>
                    <a:cubicBezTo>
                      <a:pt x="52" y="121"/>
                      <a:pt x="52" y="121"/>
                      <a:pt x="52" y="121"/>
                    </a:cubicBezTo>
                    <a:cubicBezTo>
                      <a:pt x="52" y="121"/>
                      <a:pt x="34" y="245"/>
                      <a:pt x="32" y="247"/>
                    </a:cubicBezTo>
                    <a:cubicBezTo>
                      <a:pt x="29" y="252"/>
                      <a:pt x="24" y="255"/>
                      <a:pt x="17" y="256"/>
                    </a:cubicBezTo>
                    <a:cubicBezTo>
                      <a:pt x="24" y="256"/>
                      <a:pt x="24" y="256"/>
                      <a:pt x="24" y="256"/>
                    </a:cubicBezTo>
                    <a:cubicBezTo>
                      <a:pt x="33" y="256"/>
                      <a:pt x="37" y="251"/>
                      <a:pt x="39" y="247"/>
                    </a:cubicBezTo>
                    <a:cubicBezTo>
                      <a:pt x="40" y="246"/>
                      <a:pt x="59" y="146"/>
                      <a:pt x="62" y="124"/>
                    </a:cubicBezTo>
                    <a:cubicBezTo>
                      <a:pt x="63" y="122"/>
                      <a:pt x="63" y="116"/>
                      <a:pt x="63" y="116"/>
                    </a:cubicBezTo>
                    <a:cubicBezTo>
                      <a:pt x="63" y="116"/>
                      <a:pt x="65" y="9"/>
                      <a:pt x="65" y="5"/>
                    </a:cubicBezTo>
                    <a:cubicBezTo>
                      <a:pt x="65" y="2"/>
                      <a:pt x="65" y="0"/>
                      <a:pt x="63"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7" name="Freeform 263">
                <a:extLst>
                  <a:ext uri="{FF2B5EF4-FFF2-40B4-BE49-F238E27FC236}">
                    <a16:creationId xmlns:a16="http://schemas.microsoft.com/office/drawing/2014/main" id="{C646B38B-4A8A-4943-B45A-853A217F5D46}"/>
                  </a:ext>
                </a:extLst>
              </p:cNvPr>
              <p:cNvSpPr>
                <a:spLocks/>
              </p:cNvSpPr>
              <p:nvPr/>
            </p:nvSpPr>
            <p:spPr bwMode="auto">
              <a:xfrm>
                <a:off x="3585" y="2669"/>
                <a:ext cx="158" cy="48"/>
              </a:xfrm>
              <a:custGeom>
                <a:avLst/>
                <a:gdLst>
                  <a:gd name="T0" fmla="*/ 2490 w 63"/>
                  <a:gd name="T1" fmla="*/ 704 h 18"/>
                  <a:gd name="T2" fmla="*/ 2490 w 63"/>
                  <a:gd name="T3" fmla="*/ 0 h 18"/>
                  <a:gd name="T4" fmla="*/ 868 w 63"/>
                  <a:gd name="T5" fmla="*/ 149 h 18"/>
                  <a:gd name="T6" fmla="*/ 0 w 63"/>
                  <a:gd name="T7" fmla="*/ 93 h 18"/>
                  <a:gd name="T8" fmla="*/ 1264 w 63"/>
                  <a:gd name="T9" fmla="*/ 363 h 18"/>
                  <a:gd name="T10" fmla="*/ 2019 w 63"/>
                  <a:gd name="T11" fmla="*/ 909 h 18"/>
                  <a:gd name="T12" fmla="*/ 2490 w 63"/>
                  <a:gd name="T13" fmla="*/ 704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18">
                    <a:moveTo>
                      <a:pt x="63" y="14"/>
                    </a:moveTo>
                    <a:cubicBezTo>
                      <a:pt x="63" y="0"/>
                      <a:pt x="63" y="0"/>
                      <a:pt x="63" y="0"/>
                    </a:cubicBezTo>
                    <a:cubicBezTo>
                      <a:pt x="52" y="2"/>
                      <a:pt x="38" y="3"/>
                      <a:pt x="22" y="3"/>
                    </a:cubicBezTo>
                    <a:cubicBezTo>
                      <a:pt x="14" y="3"/>
                      <a:pt x="7" y="3"/>
                      <a:pt x="0" y="2"/>
                    </a:cubicBezTo>
                    <a:cubicBezTo>
                      <a:pt x="9" y="5"/>
                      <a:pt x="24" y="7"/>
                      <a:pt x="32" y="7"/>
                    </a:cubicBezTo>
                    <a:cubicBezTo>
                      <a:pt x="38" y="8"/>
                      <a:pt x="47" y="9"/>
                      <a:pt x="51" y="18"/>
                    </a:cubicBezTo>
                    <a:cubicBezTo>
                      <a:pt x="58" y="17"/>
                      <a:pt x="63" y="15"/>
                      <a:pt x="63" y="14"/>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8" name="Freeform 264">
                <a:extLst>
                  <a:ext uri="{FF2B5EF4-FFF2-40B4-BE49-F238E27FC236}">
                    <a16:creationId xmlns:a16="http://schemas.microsoft.com/office/drawing/2014/main" id="{C438FD59-EB05-4B00-9708-9569E263EAD1}"/>
                  </a:ext>
                </a:extLst>
              </p:cNvPr>
              <p:cNvSpPr>
                <a:spLocks/>
              </p:cNvSpPr>
              <p:nvPr/>
            </p:nvSpPr>
            <p:spPr bwMode="auto">
              <a:xfrm>
                <a:off x="3720" y="2875"/>
                <a:ext cx="25" cy="24"/>
              </a:xfrm>
              <a:custGeom>
                <a:avLst/>
                <a:gdLst>
                  <a:gd name="T0" fmla="*/ 395 w 10"/>
                  <a:gd name="T1" fmla="*/ 93 h 9"/>
                  <a:gd name="T2" fmla="*/ 0 w 10"/>
                  <a:gd name="T3" fmla="*/ 0 h 9"/>
                  <a:gd name="T4" fmla="*/ 0 w 10"/>
                  <a:gd name="T5" fmla="*/ 456 h 9"/>
                  <a:gd name="T6" fmla="*/ 395 w 10"/>
                  <a:gd name="T7" fmla="*/ 363 h 9"/>
                  <a:gd name="T8" fmla="*/ 395 w 10"/>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10" y="2"/>
                    </a:moveTo>
                    <a:cubicBezTo>
                      <a:pt x="7" y="1"/>
                      <a:pt x="4" y="0"/>
                      <a:pt x="0" y="0"/>
                    </a:cubicBezTo>
                    <a:cubicBezTo>
                      <a:pt x="0" y="3"/>
                      <a:pt x="0" y="6"/>
                      <a:pt x="0" y="9"/>
                    </a:cubicBezTo>
                    <a:cubicBezTo>
                      <a:pt x="4" y="8"/>
                      <a:pt x="7" y="8"/>
                      <a:pt x="10" y="7"/>
                    </a:cubicBezTo>
                    <a:cubicBezTo>
                      <a:pt x="10" y="5"/>
                      <a:pt x="10" y="3"/>
                      <a:pt x="10" y="2"/>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9" name="Freeform 265">
                <a:extLst>
                  <a:ext uri="{FF2B5EF4-FFF2-40B4-BE49-F238E27FC236}">
                    <a16:creationId xmlns:a16="http://schemas.microsoft.com/office/drawing/2014/main" id="{DB3B2602-1655-4F6B-8773-382A7A04FC88}"/>
                  </a:ext>
                </a:extLst>
              </p:cNvPr>
              <p:cNvSpPr>
                <a:spLocks/>
              </p:cNvSpPr>
              <p:nvPr/>
            </p:nvSpPr>
            <p:spPr bwMode="auto">
              <a:xfrm>
                <a:off x="3628" y="2893"/>
                <a:ext cx="117" cy="456"/>
              </a:xfrm>
              <a:custGeom>
                <a:avLst/>
                <a:gdLst>
                  <a:gd name="T0" fmla="*/ 1772 w 47"/>
                  <a:gd name="T1" fmla="*/ 1571 h 171"/>
                  <a:gd name="T2" fmla="*/ 1802 w 47"/>
                  <a:gd name="T3" fmla="*/ 0 h 171"/>
                  <a:gd name="T4" fmla="*/ 1419 w 47"/>
                  <a:gd name="T5" fmla="*/ 93 h 171"/>
                  <a:gd name="T6" fmla="*/ 1389 w 47"/>
                  <a:gd name="T7" fmla="*/ 1309 h 171"/>
                  <a:gd name="T8" fmla="*/ 1344 w 47"/>
                  <a:gd name="T9" fmla="*/ 1821 h 171"/>
                  <a:gd name="T10" fmla="*/ 570 w 47"/>
                  <a:gd name="T11" fmla="*/ 8192 h 171"/>
                  <a:gd name="T12" fmla="*/ 0 w 47"/>
                  <a:gd name="T13" fmla="*/ 8648 h 171"/>
                  <a:gd name="T14" fmla="*/ 261 w 47"/>
                  <a:gd name="T15" fmla="*/ 8648 h 171"/>
                  <a:gd name="T16" fmla="*/ 849 w 47"/>
                  <a:gd name="T17" fmla="*/ 8192 h 171"/>
                  <a:gd name="T18" fmla="*/ 1730 w 47"/>
                  <a:gd name="T19" fmla="*/ 1971 h 171"/>
                  <a:gd name="T20" fmla="*/ 1772 w 47"/>
                  <a:gd name="T21" fmla="*/ 1571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171">
                    <a:moveTo>
                      <a:pt x="46" y="31"/>
                    </a:moveTo>
                    <a:cubicBezTo>
                      <a:pt x="46" y="31"/>
                      <a:pt x="46" y="17"/>
                      <a:pt x="47" y="0"/>
                    </a:cubicBezTo>
                    <a:cubicBezTo>
                      <a:pt x="44" y="1"/>
                      <a:pt x="41" y="1"/>
                      <a:pt x="37" y="2"/>
                    </a:cubicBezTo>
                    <a:cubicBezTo>
                      <a:pt x="36" y="11"/>
                      <a:pt x="36" y="20"/>
                      <a:pt x="36" y="26"/>
                    </a:cubicBezTo>
                    <a:cubicBezTo>
                      <a:pt x="35" y="36"/>
                      <a:pt x="35" y="36"/>
                      <a:pt x="35" y="36"/>
                    </a:cubicBezTo>
                    <a:cubicBezTo>
                      <a:pt x="35" y="36"/>
                      <a:pt x="17" y="160"/>
                      <a:pt x="15" y="162"/>
                    </a:cubicBezTo>
                    <a:cubicBezTo>
                      <a:pt x="12" y="167"/>
                      <a:pt x="7" y="170"/>
                      <a:pt x="0" y="171"/>
                    </a:cubicBezTo>
                    <a:cubicBezTo>
                      <a:pt x="7" y="171"/>
                      <a:pt x="7" y="171"/>
                      <a:pt x="7" y="171"/>
                    </a:cubicBezTo>
                    <a:cubicBezTo>
                      <a:pt x="16" y="171"/>
                      <a:pt x="20" y="166"/>
                      <a:pt x="22" y="162"/>
                    </a:cubicBezTo>
                    <a:cubicBezTo>
                      <a:pt x="23" y="161"/>
                      <a:pt x="42" y="61"/>
                      <a:pt x="45" y="39"/>
                    </a:cubicBezTo>
                    <a:cubicBezTo>
                      <a:pt x="46" y="37"/>
                      <a:pt x="46" y="31"/>
                      <a:pt x="46" y="31"/>
                    </a:cubicBez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0" name="Freeform 266">
                <a:extLst>
                  <a:ext uri="{FF2B5EF4-FFF2-40B4-BE49-F238E27FC236}">
                    <a16:creationId xmlns:a16="http://schemas.microsoft.com/office/drawing/2014/main" id="{848FA827-6BD2-41F3-876C-AC23D4EA4355}"/>
                  </a:ext>
                </a:extLst>
              </p:cNvPr>
              <p:cNvSpPr>
                <a:spLocks/>
              </p:cNvSpPr>
              <p:nvPr/>
            </p:nvSpPr>
            <p:spPr bwMode="auto">
              <a:xfrm>
                <a:off x="3665" y="2741"/>
                <a:ext cx="55" cy="584"/>
              </a:xfrm>
              <a:custGeom>
                <a:avLst/>
                <a:gdLst>
                  <a:gd name="T0" fmla="*/ 675 w 22"/>
                  <a:gd name="T1" fmla="*/ 4757 h 219"/>
                  <a:gd name="T2" fmla="*/ 833 w 22"/>
                  <a:gd name="T3" fmla="*/ 0 h 219"/>
                  <a:gd name="T4" fmla="*/ 833 w 22"/>
                  <a:gd name="T5" fmla="*/ 4189 h 219"/>
                  <a:gd name="T6" fmla="*/ 783 w 22"/>
                  <a:gd name="T7" fmla="*/ 4701 h 219"/>
                  <a:gd name="T8" fmla="*/ 0 w 22"/>
                  <a:gd name="T9" fmla="*/ 11072 h 219"/>
                  <a:gd name="T10" fmla="*/ 675 w 22"/>
                  <a:gd name="T11" fmla="*/ 4757 h 2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19">
                    <a:moveTo>
                      <a:pt x="17" y="94"/>
                    </a:moveTo>
                    <a:cubicBezTo>
                      <a:pt x="19" y="79"/>
                      <a:pt x="20" y="17"/>
                      <a:pt x="21" y="0"/>
                    </a:cubicBezTo>
                    <a:cubicBezTo>
                      <a:pt x="22" y="14"/>
                      <a:pt x="22" y="61"/>
                      <a:pt x="21" y="83"/>
                    </a:cubicBezTo>
                    <a:cubicBezTo>
                      <a:pt x="20" y="93"/>
                      <a:pt x="20" y="93"/>
                      <a:pt x="20" y="93"/>
                    </a:cubicBezTo>
                    <a:cubicBezTo>
                      <a:pt x="20" y="93"/>
                      <a:pt x="2" y="217"/>
                      <a:pt x="0" y="219"/>
                    </a:cubicBezTo>
                    <a:cubicBezTo>
                      <a:pt x="0" y="219"/>
                      <a:pt x="15" y="109"/>
                      <a:pt x="17" y="94"/>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1" name="Freeform 267">
                <a:extLst>
                  <a:ext uri="{FF2B5EF4-FFF2-40B4-BE49-F238E27FC236}">
                    <a16:creationId xmlns:a16="http://schemas.microsoft.com/office/drawing/2014/main" id="{7C6112C3-8208-46EB-BD56-6593906F2483}"/>
                  </a:ext>
                </a:extLst>
              </p:cNvPr>
              <p:cNvSpPr>
                <a:spLocks/>
              </p:cNvSpPr>
              <p:nvPr/>
            </p:nvSpPr>
            <p:spPr bwMode="auto">
              <a:xfrm>
                <a:off x="3713" y="2872"/>
                <a:ext cx="7" cy="27"/>
              </a:xfrm>
              <a:custGeom>
                <a:avLst/>
                <a:gdLst>
                  <a:gd name="T0" fmla="*/ 0 w 3"/>
                  <a:gd name="T1" fmla="*/ 532 h 10"/>
                  <a:gd name="T2" fmla="*/ 86 w 3"/>
                  <a:gd name="T3" fmla="*/ 532 h 10"/>
                  <a:gd name="T4" fmla="*/ 86 w 3"/>
                  <a:gd name="T5" fmla="*/ 59 h 10"/>
                  <a:gd name="T6" fmla="*/ 0 w 3"/>
                  <a:gd name="T7" fmla="*/ 0 h 10"/>
                  <a:gd name="T8" fmla="*/ 0 w 3"/>
                  <a:gd name="T9" fmla="*/ 532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0">
                    <a:moveTo>
                      <a:pt x="0" y="10"/>
                    </a:moveTo>
                    <a:cubicBezTo>
                      <a:pt x="1" y="10"/>
                      <a:pt x="2" y="10"/>
                      <a:pt x="3" y="10"/>
                    </a:cubicBezTo>
                    <a:cubicBezTo>
                      <a:pt x="3" y="7"/>
                      <a:pt x="3" y="4"/>
                      <a:pt x="3" y="1"/>
                    </a:cubicBezTo>
                    <a:cubicBezTo>
                      <a:pt x="2" y="0"/>
                      <a:pt x="1" y="0"/>
                      <a:pt x="0" y="0"/>
                    </a:cubicBezTo>
                    <a:cubicBezTo>
                      <a:pt x="0" y="4"/>
                      <a:pt x="0" y="7"/>
                      <a:pt x="0" y="10"/>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2" name="Freeform 268">
                <a:extLst>
                  <a:ext uri="{FF2B5EF4-FFF2-40B4-BE49-F238E27FC236}">
                    <a16:creationId xmlns:a16="http://schemas.microsoft.com/office/drawing/2014/main" id="{221FAC5B-4AA0-4A42-B4EE-36824A3746ED}"/>
                  </a:ext>
                </a:extLst>
              </p:cNvPr>
              <p:cNvSpPr>
                <a:spLocks/>
              </p:cNvSpPr>
              <p:nvPr/>
            </p:nvSpPr>
            <p:spPr bwMode="auto">
              <a:xfrm>
                <a:off x="3665" y="2899"/>
                <a:ext cx="55" cy="426"/>
              </a:xfrm>
              <a:custGeom>
                <a:avLst/>
                <a:gdLst>
                  <a:gd name="T0" fmla="*/ 833 w 22"/>
                  <a:gd name="T1" fmla="*/ 1206 h 160"/>
                  <a:gd name="T2" fmla="*/ 863 w 22"/>
                  <a:gd name="T3" fmla="*/ 0 h 160"/>
                  <a:gd name="T4" fmla="*/ 750 w 22"/>
                  <a:gd name="T5" fmla="*/ 0 h 160"/>
                  <a:gd name="T6" fmla="*/ 675 w 22"/>
                  <a:gd name="T7" fmla="*/ 1757 h 160"/>
                  <a:gd name="T8" fmla="*/ 0 w 22"/>
                  <a:gd name="T9" fmla="*/ 8038 h 160"/>
                  <a:gd name="T10" fmla="*/ 783 w 22"/>
                  <a:gd name="T11" fmla="*/ 1715 h 160"/>
                  <a:gd name="T12" fmla="*/ 833 w 22"/>
                  <a:gd name="T13" fmla="*/ 1206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60">
                    <a:moveTo>
                      <a:pt x="21" y="24"/>
                    </a:moveTo>
                    <a:cubicBezTo>
                      <a:pt x="21" y="18"/>
                      <a:pt x="21" y="9"/>
                      <a:pt x="22" y="0"/>
                    </a:cubicBezTo>
                    <a:cubicBezTo>
                      <a:pt x="21" y="0"/>
                      <a:pt x="20" y="0"/>
                      <a:pt x="19" y="0"/>
                    </a:cubicBezTo>
                    <a:cubicBezTo>
                      <a:pt x="18" y="16"/>
                      <a:pt x="18" y="29"/>
                      <a:pt x="17" y="35"/>
                    </a:cubicBezTo>
                    <a:cubicBezTo>
                      <a:pt x="15" y="50"/>
                      <a:pt x="0" y="160"/>
                      <a:pt x="0" y="160"/>
                    </a:cubicBezTo>
                    <a:cubicBezTo>
                      <a:pt x="2" y="158"/>
                      <a:pt x="20" y="34"/>
                      <a:pt x="20" y="34"/>
                    </a:cubicBezTo>
                    <a:lnTo>
                      <a:pt x="21" y="24"/>
                    </a:ln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3" name="Freeform 269">
                <a:extLst>
                  <a:ext uri="{FF2B5EF4-FFF2-40B4-BE49-F238E27FC236}">
                    <a16:creationId xmlns:a16="http://schemas.microsoft.com/office/drawing/2014/main" id="{319FA417-1130-40C4-B6AA-25E012864F20}"/>
                  </a:ext>
                </a:extLst>
              </p:cNvPr>
              <p:cNvSpPr>
                <a:spLocks/>
              </p:cNvSpPr>
              <p:nvPr/>
            </p:nvSpPr>
            <p:spPr bwMode="auto">
              <a:xfrm>
                <a:off x="3680"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5" y="19"/>
                      <a:pt x="42" y="14"/>
                      <a:pt x="42" y="9"/>
                    </a:cubicBezTo>
                    <a:cubicBezTo>
                      <a:pt x="42" y="0"/>
                      <a:pt x="42" y="0"/>
                      <a:pt x="42" y="0"/>
                    </a:cubicBezTo>
                    <a:cubicBezTo>
                      <a:pt x="42" y="6"/>
                      <a:pt x="25" y="10"/>
                      <a:pt x="0" y="12"/>
                    </a:cubicBezTo>
                    <a:cubicBezTo>
                      <a:pt x="1" y="15"/>
                      <a:pt x="1" y="18"/>
                      <a:pt x="0" y="20"/>
                    </a:cubicBezTo>
                    <a:close/>
                  </a:path>
                </a:pathLst>
              </a:custGeom>
              <a:solidFill>
                <a:srgbClr val="2F8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4" name="Freeform 270">
                <a:extLst>
                  <a:ext uri="{FF2B5EF4-FFF2-40B4-BE49-F238E27FC236}">
                    <a16:creationId xmlns:a16="http://schemas.microsoft.com/office/drawing/2014/main" id="{2C673392-7E89-420F-80AC-6EE420DC6515}"/>
                  </a:ext>
                </a:extLst>
              </p:cNvPr>
              <p:cNvSpPr>
                <a:spLocks/>
              </p:cNvSpPr>
              <p:nvPr/>
            </p:nvSpPr>
            <p:spPr bwMode="auto">
              <a:xfrm>
                <a:off x="3518" y="2629"/>
                <a:ext cx="57" cy="32"/>
              </a:xfrm>
              <a:custGeom>
                <a:avLst/>
                <a:gdLst>
                  <a:gd name="T0" fmla="*/ 0 w 23"/>
                  <a:gd name="T1" fmla="*/ 397 h 12"/>
                  <a:gd name="T2" fmla="*/ 865 w 23"/>
                  <a:gd name="T3" fmla="*/ 605 h 12"/>
                  <a:gd name="T4" fmla="*/ 865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A8CB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5" name="Freeform 271">
                <a:extLst>
                  <a:ext uri="{FF2B5EF4-FFF2-40B4-BE49-F238E27FC236}">
                    <a16:creationId xmlns:a16="http://schemas.microsoft.com/office/drawing/2014/main" id="{E90ED99C-07F2-4CA9-8166-D4C1B9672069}"/>
                  </a:ext>
                </a:extLst>
              </p:cNvPr>
              <p:cNvSpPr>
                <a:spLocks/>
              </p:cNvSpPr>
              <p:nvPr/>
            </p:nvSpPr>
            <p:spPr bwMode="auto">
              <a:xfrm>
                <a:off x="3553"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6" name="Freeform 272">
                <a:extLst>
                  <a:ext uri="{FF2B5EF4-FFF2-40B4-BE49-F238E27FC236}">
                    <a16:creationId xmlns:a16="http://schemas.microsoft.com/office/drawing/2014/main" id="{EEF80C59-1ED0-404A-B714-DAA739EC2541}"/>
                  </a:ext>
                </a:extLst>
              </p:cNvPr>
              <p:cNvSpPr>
                <a:spLocks/>
              </p:cNvSpPr>
              <p:nvPr/>
            </p:nvSpPr>
            <p:spPr bwMode="auto">
              <a:xfrm>
                <a:off x="3758" y="2621"/>
                <a:ext cx="20" cy="32"/>
              </a:xfrm>
              <a:custGeom>
                <a:avLst/>
                <a:gdLst>
                  <a:gd name="T0" fmla="*/ 313 w 8"/>
                  <a:gd name="T1" fmla="*/ 0 h 12"/>
                  <a:gd name="T2" fmla="*/ 0 w 8"/>
                  <a:gd name="T3" fmla="*/ 205 h 12"/>
                  <a:gd name="T4" fmla="*/ 0 w 8"/>
                  <a:gd name="T5" fmla="*/ 605 h 12"/>
                  <a:gd name="T6" fmla="*/ 313 w 8"/>
                  <a:gd name="T7" fmla="*/ 456 h 12"/>
                  <a:gd name="T8" fmla="*/ 313 w 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2">
                    <a:moveTo>
                      <a:pt x="8" y="0"/>
                    </a:moveTo>
                    <a:cubicBezTo>
                      <a:pt x="6" y="2"/>
                      <a:pt x="3" y="3"/>
                      <a:pt x="0" y="4"/>
                    </a:cubicBezTo>
                    <a:cubicBezTo>
                      <a:pt x="0" y="12"/>
                      <a:pt x="0" y="12"/>
                      <a:pt x="0" y="12"/>
                    </a:cubicBezTo>
                    <a:cubicBezTo>
                      <a:pt x="3" y="11"/>
                      <a:pt x="6" y="10"/>
                      <a:pt x="8" y="9"/>
                    </a:cubicBezTo>
                    <a:lnTo>
                      <a:pt x="8"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7" name="Freeform 273">
                <a:extLst>
                  <a:ext uri="{FF2B5EF4-FFF2-40B4-BE49-F238E27FC236}">
                    <a16:creationId xmlns:a16="http://schemas.microsoft.com/office/drawing/2014/main" id="{BF53A2B0-116D-45F6-AF8A-44CD6738BA6B}"/>
                  </a:ext>
                </a:extLst>
              </p:cNvPr>
              <p:cNvSpPr>
                <a:spLocks/>
              </p:cNvSpPr>
              <p:nvPr/>
            </p:nvSpPr>
            <p:spPr bwMode="auto">
              <a:xfrm>
                <a:off x="3538" y="2877"/>
                <a:ext cx="10" cy="19"/>
              </a:xfrm>
              <a:custGeom>
                <a:avLst/>
                <a:gdLst>
                  <a:gd name="T0" fmla="*/ 158 w 4"/>
                  <a:gd name="T1" fmla="*/ 383 h 7"/>
                  <a:gd name="T2" fmla="*/ 158 w 4"/>
                  <a:gd name="T3" fmla="*/ 0 h 7"/>
                  <a:gd name="T4" fmla="*/ 0 w 4"/>
                  <a:gd name="T5" fmla="*/ 60 h 7"/>
                  <a:gd name="T6" fmla="*/ 0 w 4"/>
                  <a:gd name="T7" fmla="*/ 318 h 7"/>
                  <a:gd name="T8" fmla="*/ 158 w 4"/>
                  <a:gd name="T9" fmla="*/ 38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
                    <a:moveTo>
                      <a:pt x="4" y="7"/>
                    </a:moveTo>
                    <a:cubicBezTo>
                      <a:pt x="4" y="0"/>
                      <a:pt x="4" y="0"/>
                      <a:pt x="4" y="0"/>
                    </a:cubicBezTo>
                    <a:cubicBezTo>
                      <a:pt x="2" y="0"/>
                      <a:pt x="1" y="0"/>
                      <a:pt x="0" y="1"/>
                    </a:cubicBezTo>
                    <a:cubicBezTo>
                      <a:pt x="0" y="6"/>
                      <a:pt x="0" y="6"/>
                      <a:pt x="0" y="6"/>
                    </a:cubicBezTo>
                    <a:cubicBezTo>
                      <a:pt x="1" y="6"/>
                      <a:pt x="2" y="6"/>
                      <a:pt x="4" y="7"/>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8" name="Freeform 274">
                <a:extLst>
                  <a:ext uri="{FF2B5EF4-FFF2-40B4-BE49-F238E27FC236}">
                    <a16:creationId xmlns:a16="http://schemas.microsoft.com/office/drawing/2014/main" id="{3A3050DE-33A8-4318-8F64-AFB8831C21BF}"/>
                  </a:ext>
                </a:extLst>
              </p:cNvPr>
              <p:cNvSpPr>
                <a:spLocks/>
              </p:cNvSpPr>
              <p:nvPr/>
            </p:nvSpPr>
            <p:spPr bwMode="auto">
              <a:xfrm>
                <a:off x="3535" y="2891"/>
                <a:ext cx="213" cy="13"/>
              </a:xfrm>
              <a:custGeom>
                <a:avLst/>
                <a:gdLst>
                  <a:gd name="T0" fmla="*/ 3353 w 85"/>
                  <a:gd name="T1" fmla="*/ 0 h 5"/>
                  <a:gd name="T2" fmla="*/ 1651 w 85"/>
                  <a:gd name="T3" fmla="*/ 229 h 5"/>
                  <a:gd name="T4" fmla="*/ 0 w 85"/>
                  <a:gd name="T5" fmla="*/ 0 h 5"/>
                  <a:gd name="T6" fmla="*/ 0 60000 65536"/>
                  <a:gd name="T7" fmla="*/ 0 60000 65536"/>
                  <a:gd name="T8" fmla="*/ 0 60000 65536"/>
                </a:gdLst>
                <a:ahLst/>
                <a:cxnLst>
                  <a:cxn ang="T6">
                    <a:pos x="T0" y="T1"/>
                  </a:cxn>
                  <a:cxn ang="T7">
                    <a:pos x="T2" y="T3"/>
                  </a:cxn>
                  <a:cxn ang="T8">
                    <a:pos x="T4" y="T5"/>
                  </a:cxn>
                </a:cxnLst>
                <a:rect l="0" t="0" r="r" b="b"/>
                <a:pathLst>
                  <a:path w="85" h="5">
                    <a:moveTo>
                      <a:pt x="85" y="0"/>
                    </a:moveTo>
                    <a:cubicBezTo>
                      <a:pt x="80" y="3"/>
                      <a:pt x="63" y="5"/>
                      <a:pt x="42" y="5"/>
                    </a:cubicBezTo>
                    <a:cubicBezTo>
                      <a:pt x="22" y="5"/>
                      <a:pt x="5" y="3"/>
                      <a:pt x="0" y="0"/>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9" name="Freeform 275">
                <a:extLst>
                  <a:ext uri="{FF2B5EF4-FFF2-40B4-BE49-F238E27FC236}">
                    <a16:creationId xmlns:a16="http://schemas.microsoft.com/office/drawing/2014/main" id="{1CCD989C-4BD3-43D6-BE94-447D7DF56F3D}"/>
                  </a:ext>
                </a:extLst>
              </p:cNvPr>
              <p:cNvSpPr>
                <a:spLocks/>
              </p:cNvSpPr>
              <p:nvPr/>
            </p:nvSpPr>
            <p:spPr bwMode="auto">
              <a:xfrm>
                <a:off x="3565" y="2867"/>
                <a:ext cx="140" cy="5"/>
              </a:xfrm>
              <a:custGeom>
                <a:avLst/>
                <a:gdLst>
                  <a:gd name="T0" fmla="*/ 0 w 56"/>
                  <a:gd name="T1" fmla="*/ 83 h 2"/>
                  <a:gd name="T2" fmla="*/ 0 w 56"/>
                  <a:gd name="T3" fmla="*/ 83 h 2"/>
                  <a:gd name="T4" fmla="*/ 1175 w 56"/>
                  <a:gd name="T5" fmla="*/ 50 h 2"/>
                  <a:gd name="T6" fmla="*/ 2188 w 56"/>
                  <a:gd name="T7" fmla="*/ 83 h 2"/>
                  <a:gd name="T8" fmla="*/ 2188 w 56"/>
                  <a:gd name="T9" fmla="*/ 83 h 2"/>
                  <a:gd name="T10" fmla="*/ 1175 w 56"/>
                  <a:gd name="T11" fmla="*/ 0 h 2"/>
                  <a:gd name="T12" fmla="*/ 0 w 56"/>
                  <a:gd name="T13" fmla="*/ 8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2">
                    <a:moveTo>
                      <a:pt x="0" y="2"/>
                    </a:moveTo>
                    <a:cubicBezTo>
                      <a:pt x="0" y="2"/>
                      <a:pt x="0" y="2"/>
                      <a:pt x="0" y="2"/>
                    </a:cubicBezTo>
                    <a:cubicBezTo>
                      <a:pt x="8" y="1"/>
                      <a:pt x="19" y="1"/>
                      <a:pt x="30" y="1"/>
                    </a:cubicBezTo>
                    <a:cubicBezTo>
                      <a:pt x="39" y="1"/>
                      <a:pt x="48" y="1"/>
                      <a:pt x="56" y="2"/>
                    </a:cubicBezTo>
                    <a:cubicBezTo>
                      <a:pt x="56" y="2"/>
                      <a:pt x="56" y="2"/>
                      <a:pt x="56" y="2"/>
                    </a:cubicBezTo>
                    <a:cubicBezTo>
                      <a:pt x="48" y="1"/>
                      <a:pt x="39" y="0"/>
                      <a:pt x="30" y="0"/>
                    </a:cubicBezTo>
                    <a:cubicBezTo>
                      <a:pt x="19" y="0"/>
                      <a:pt x="8" y="1"/>
                      <a:pt x="0" y="2"/>
                    </a:cubicBez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90" name="Oval 276">
                <a:extLst>
                  <a:ext uri="{FF2B5EF4-FFF2-40B4-BE49-F238E27FC236}">
                    <a16:creationId xmlns:a16="http://schemas.microsoft.com/office/drawing/2014/main" id="{D9283364-008C-4865-A818-5D708091F4FB}"/>
                  </a:ext>
                </a:extLst>
              </p:cNvPr>
              <p:cNvSpPr>
                <a:spLocks noChangeArrowheads="1"/>
              </p:cNvSpPr>
              <p:nvPr/>
            </p:nvSpPr>
            <p:spPr bwMode="auto">
              <a:xfrm>
                <a:off x="3565" y="2893"/>
                <a:ext cx="15"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91" name="Oval 277">
                <a:extLst>
                  <a:ext uri="{FF2B5EF4-FFF2-40B4-BE49-F238E27FC236}">
                    <a16:creationId xmlns:a16="http://schemas.microsoft.com/office/drawing/2014/main" id="{740C5E3F-59BA-4089-9919-B30724256670}"/>
                  </a:ext>
                </a:extLst>
              </p:cNvPr>
              <p:cNvSpPr>
                <a:spLocks noChangeArrowheads="1"/>
              </p:cNvSpPr>
              <p:nvPr/>
            </p:nvSpPr>
            <p:spPr bwMode="auto">
              <a:xfrm>
                <a:off x="3613" y="2896"/>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92" name="Oval 278">
                <a:extLst>
                  <a:ext uri="{FF2B5EF4-FFF2-40B4-BE49-F238E27FC236}">
                    <a16:creationId xmlns:a16="http://schemas.microsoft.com/office/drawing/2014/main" id="{79FDC36A-1744-4322-9F34-D8F13559FC60}"/>
                  </a:ext>
                </a:extLst>
              </p:cNvPr>
              <p:cNvSpPr>
                <a:spLocks noChangeArrowheads="1"/>
              </p:cNvSpPr>
              <p:nvPr/>
            </p:nvSpPr>
            <p:spPr bwMode="auto">
              <a:xfrm>
                <a:off x="3585" y="2888"/>
                <a:ext cx="23" cy="2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93" name="Oval 279">
                <a:extLst>
                  <a:ext uri="{FF2B5EF4-FFF2-40B4-BE49-F238E27FC236}">
                    <a16:creationId xmlns:a16="http://schemas.microsoft.com/office/drawing/2014/main" id="{AC8568F4-C23C-4828-A7C3-5304AC646007}"/>
                  </a:ext>
                </a:extLst>
              </p:cNvPr>
              <p:cNvSpPr>
                <a:spLocks noChangeArrowheads="1"/>
              </p:cNvSpPr>
              <p:nvPr/>
            </p:nvSpPr>
            <p:spPr bwMode="auto">
              <a:xfrm>
                <a:off x="3495" y="257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94" name="Freeform 280">
                <a:extLst>
                  <a:ext uri="{FF2B5EF4-FFF2-40B4-BE49-F238E27FC236}">
                    <a16:creationId xmlns:a16="http://schemas.microsoft.com/office/drawing/2014/main" id="{19E157C3-26EB-4EC0-A78E-0107AD145312}"/>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95" name="Oval 281">
                <a:extLst>
                  <a:ext uri="{FF2B5EF4-FFF2-40B4-BE49-F238E27FC236}">
                    <a16:creationId xmlns:a16="http://schemas.microsoft.com/office/drawing/2014/main" id="{CCFA4923-CB24-42AB-AB2F-80A409EDB906}"/>
                  </a:ext>
                </a:extLst>
              </p:cNvPr>
              <p:cNvSpPr>
                <a:spLocks noChangeArrowheads="1"/>
              </p:cNvSpPr>
              <p:nvPr/>
            </p:nvSpPr>
            <p:spPr bwMode="auto">
              <a:xfrm>
                <a:off x="3530" y="2595"/>
                <a:ext cx="223" cy="3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096" name="Freeform 282">
                <a:extLst>
                  <a:ext uri="{FF2B5EF4-FFF2-40B4-BE49-F238E27FC236}">
                    <a16:creationId xmlns:a16="http://schemas.microsoft.com/office/drawing/2014/main" id="{C647CEDF-74E8-4741-AA11-D20F8D7B00AA}"/>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9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8"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97" name="Freeform 283">
                <a:extLst>
                  <a:ext uri="{FF2B5EF4-FFF2-40B4-BE49-F238E27FC236}">
                    <a16:creationId xmlns:a16="http://schemas.microsoft.com/office/drawing/2014/main" id="{FCD93CD8-9D2B-4BEA-9726-AAFC3B8F1BBF}"/>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98" name="Freeform 284">
                <a:extLst>
                  <a:ext uri="{FF2B5EF4-FFF2-40B4-BE49-F238E27FC236}">
                    <a16:creationId xmlns:a16="http://schemas.microsoft.com/office/drawing/2014/main" id="{AA7A3CC6-5A46-4CC7-BB43-BEFF82A705AE}"/>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99" name="Freeform 285">
                <a:extLst>
                  <a:ext uri="{FF2B5EF4-FFF2-40B4-BE49-F238E27FC236}">
                    <a16:creationId xmlns:a16="http://schemas.microsoft.com/office/drawing/2014/main" id="{073BB2DB-3F34-402E-BB61-4003EEE94371}"/>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0" name="Freeform 286">
                <a:extLst>
                  <a:ext uri="{FF2B5EF4-FFF2-40B4-BE49-F238E27FC236}">
                    <a16:creationId xmlns:a16="http://schemas.microsoft.com/office/drawing/2014/main" id="{668A78C4-A81C-411D-9A89-3B5FCB8F07D8}"/>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1" name="Freeform 287">
                <a:extLst>
                  <a:ext uri="{FF2B5EF4-FFF2-40B4-BE49-F238E27FC236}">
                    <a16:creationId xmlns:a16="http://schemas.microsoft.com/office/drawing/2014/main" id="{4CCF9343-0F01-41D1-A630-9546CF5C88E7}"/>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2" name="Freeform 288">
                <a:extLst>
                  <a:ext uri="{FF2B5EF4-FFF2-40B4-BE49-F238E27FC236}">
                    <a16:creationId xmlns:a16="http://schemas.microsoft.com/office/drawing/2014/main" id="{F2E137D9-225C-4BF9-B233-B636ADB0645A}"/>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FFFFFF"/>
              </a:solidFill>
              <a:ln w="3175"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3" name="Oval 289">
                <a:extLst>
                  <a:ext uri="{FF2B5EF4-FFF2-40B4-BE49-F238E27FC236}">
                    <a16:creationId xmlns:a16="http://schemas.microsoft.com/office/drawing/2014/main" id="{9A73CA52-3ED8-4165-856E-7543AF6DD00B}"/>
                  </a:ext>
                </a:extLst>
              </p:cNvPr>
              <p:cNvSpPr>
                <a:spLocks noChangeArrowheads="1"/>
              </p:cNvSpPr>
              <p:nvPr/>
            </p:nvSpPr>
            <p:spPr bwMode="auto">
              <a:xfrm>
                <a:off x="3495" y="2549"/>
                <a:ext cx="290" cy="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04" name="Freeform 290">
                <a:extLst>
                  <a:ext uri="{FF2B5EF4-FFF2-40B4-BE49-F238E27FC236}">
                    <a16:creationId xmlns:a16="http://schemas.microsoft.com/office/drawing/2014/main" id="{B2093BB2-719E-48E9-8811-E86655B51762}"/>
                  </a:ext>
                </a:extLst>
              </p:cNvPr>
              <p:cNvSpPr>
                <a:spLocks/>
              </p:cNvSpPr>
              <p:nvPr/>
            </p:nvSpPr>
            <p:spPr bwMode="auto">
              <a:xfrm>
                <a:off x="3543" y="2565"/>
                <a:ext cx="200" cy="48"/>
              </a:xfrm>
              <a:custGeom>
                <a:avLst/>
                <a:gdLst>
                  <a:gd name="T0" fmla="*/ 1563 w 80"/>
                  <a:gd name="T1" fmla="*/ 0 h 18"/>
                  <a:gd name="T2" fmla="*/ 0 w 80"/>
                  <a:gd name="T3" fmla="*/ 307 h 18"/>
                  <a:gd name="T4" fmla="*/ 0 w 80"/>
                  <a:gd name="T5" fmla="*/ 760 h 18"/>
                  <a:gd name="T6" fmla="*/ 1533 w 80"/>
                  <a:gd name="T7" fmla="*/ 909 h 18"/>
                  <a:gd name="T8" fmla="*/ 3125 w 80"/>
                  <a:gd name="T9" fmla="*/ 760 h 18"/>
                  <a:gd name="T10" fmla="*/ 3125 w 80"/>
                  <a:gd name="T11" fmla="*/ 307 h 18"/>
                  <a:gd name="T12" fmla="*/ 1563 w 8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18">
                    <a:moveTo>
                      <a:pt x="40" y="0"/>
                    </a:moveTo>
                    <a:cubicBezTo>
                      <a:pt x="18" y="0"/>
                      <a:pt x="0" y="3"/>
                      <a:pt x="0" y="6"/>
                    </a:cubicBezTo>
                    <a:cubicBezTo>
                      <a:pt x="0" y="15"/>
                      <a:pt x="0" y="15"/>
                      <a:pt x="0" y="15"/>
                    </a:cubicBezTo>
                    <a:cubicBezTo>
                      <a:pt x="11" y="17"/>
                      <a:pt x="24" y="18"/>
                      <a:pt x="39" y="18"/>
                    </a:cubicBezTo>
                    <a:cubicBezTo>
                      <a:pt x="55" y="18"/>
                      <a:pt x="69" y="17"/>
                      <a:pt x="80" y="15"/>
                    </a:cubicBezTo>
                    <a:cubicBezTo>
                      <a:pt x="80" y="6"/>
                      <a:pt x="80" y="6"/>
                      <a:pt x="80" y="6"/>
                    </a:cubicBezTo>
                    <a:cubicBezTo>
                      <a:pt x="80" y="3"/>
                      <a:pt x="62" y="0"/>
                      <a:pt x="40" y="0"/>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5" name="Freeform 291">
                <a:extLst>
                  <a:ext uri="{FF2B5EF4-FFF2-40B4-BE49-F238E27FC236}">
                    <a16:creationId xmlns:a16="http://schemas.microsoft.com/office/drawing/2014/main" id="{1C22C201-BC15-4F77-ADC4-38E0BED2CB47}"/>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6" name="Freeform 292">
                <a:extLst>
                  <a:ext uri="{FF2B5EF4-FFF2-40B4-BE49-F238E27FC236}">
                    <a16:creationId xmlns:a16="http://schemas.microsoft.com/office/drawing/2014/main" id="{9C4D721B-36F6-4CA3-BA6C-B0607F706047}"/>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7" name="Freeform 293">
                <a:extLst>
                  <a:ext uri="{FF2B5EF4-FFF2-40B4-BE49-F238E27FC236}">
                    <a16:creationId xmlns:a16="http://schemas.microsoft.com/office/drawing/2014/main" id="{3D06DDA6-1542-4894-A5C5-794411F80B16}"/>
                  </a:ext>
                </a:extLst>
              </p:cNvPr>
              <p:cNvSpPr>
                <a:spLocks/>
              </p:cNvSpPr>
              <p:nvPr/>
            </p:nvSpPr>
            <p:spPr bwMode="auto">
              <a:xfrm>
                <a:off x="3515" y="2597"/>
                <a:ext cx="58" cy="35"/>
              </a:xfrm>
              <a:custGeom>
                <a:avLst/>
                <a:gdLst>
                  <a:gd name="T0" fmla="*/ 0 w 23"/>
                  <a:gd name="T1" fmla="*/ 471 h 13"/>
                  <a:gd name="T2" fmla="*/ 928 w 23"/>
                  <a:gd name="T3" fmla="*/ 681 h 13"/>
                  <a:gd name="T4" fmla="*/ 928 w 23"/>
                  <a:gd name="T5" fmla="*/ 253 h 13"/>
                  <a:gd name="T6" fmla="*/ 0 w 23"/>
                  <a:gd name="T7" fmla="*/ 0 h 13"/>
                  <a:gd name="T8" fmla="*/ 0 w 23"/>
                  <a:gd name="T9" fmla="*/ 47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3">
                    <a:moveTo>
                      <a:pt x="0" y="9"/>
                    </a:moveTo>
                    <a:cubicBezTo>
                      <a:pt x="6" y="11"/>
                      <a:pt x="14" y="12"/>
                      <a:pt x="23" y="13"/>
                    </a:cubicBezTo>
                    <a:cubicBezTo>
                      <a:pt x="23" y="5"/>
                      <a:pt x="23" y="5"/>
                      <a:pt x="23" y="5"/>
                    </a:cubicBezTo>
                    <a:cubicBezTo>
                      <a:pt x="14" y="4"/>
                      <a:pt x="6" y="2"/>
                      <a:pt x="0" y="0"/>
                    </a:cubicBezTo>
                    <a:lnTo>
                      <a:pt x="0" y="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8" name="Freeform 294">
                <a:extLst>
                  <a:ext uri="{FF2B5EF4-FFF2-40B4-BE49-F238E27FC236}">
                    <a16:creationId xmlns:a16="http://schemas.microsoft.com/office/drawing/2014/main" id="{F73B0E4C-8F7E-4815-B0F4-0CA294A26EF6}"/>
                  </a:ext>
                </a:extLst>
              </p:cNvPr>
              <p:cNvSpPr>
                <a:spLocks/>
              </p:cNvSpPr>
              <p:nvPr/>
            </p:nvSpPr>
            <p:spPr bwMode="auto">
              <a:xfrm>
                <a:off x="3550" y="2608"/>
                <a:ext cx="15" cy="24"/>
              </a:xfrm>
              <a:custGeom>
                <a:avLst/>
                <a:gdLst>
                  <a:gd name="T0" fmla="*/ 0 w 6"/>
                  <a:gd name="T1" fmla="*/ 397 h 9"/>
                  <a:gd name="T2" fmla="*/ 238 w 6"/>
                  <a:gd name="T3" fmla="*/ 456 h 9"/>
                  <a:gd name="T4" fmla="*/ 238 w 6"/>
                  <a:gd name="T5" fmla="*/ 0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8"/>
                      <a:pt x="4" y="9"/>
                      <a:pt x="6" y="9"/>
                    </a:cubicBezTo>
                    <a:cubicBezTo>
                      <a:pt x="6" y="0"/>
                      <a:pt x="6" y="0"/>
                      <a:pt x="6" y="0"/>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9" name="Freeform 295">
                <a:extLst>
                  <a:ext uri="{FF2B5EF4-FFF2-40B4-BE49-F238E27FC236}">
                    <a16:creationId xmlns:a16="http://schemas.microsoft.com/office/drawing/2014/main" id="{BB5CC014-EC36-4FC5-898F-10832625E19B}"/>
                  </a:ext>
                </a:extLst>
              </p:cNvPr>
              <p:cNvSpPr>
                <a:spLocks/>
              </p:cNvSpPr>
              <p:nvPr/>
            </p:nvSpPr>
            <p:spPr bwMode="auto">
              <a:xfrm>
                <a:off x="3753" y="2592"/>
                <a:ext cx="22" cy="32"/>
              </a:xfrm>
              <a:custGeom>
                <a:avLst/>
                <a:gdLst>
                  <a:gd name="T0" fmla="*/ 323 w 9"/>
                  <a:gd name="T1" fmla="*/ 0 h 12"/>
                  <a:gd name="T2" fmla="*/ 0 w 9"/>
                  <a:gd name="T3" fmla="*/ 149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1"/>
                      <a:pt x="4" y="2"/>
                      <a:pt x="0" y="3"/>
                    </a:cubicBezTo>
                    <a:cubicBezTo>
                      <a:pt x="0" y="12"/>
                      <a:pt x="0" y="12"/>
                      <a:pt x="0" y="12"/>
                    </a:cubicBezTo>
                    <a:cubicBezTo>
                      <a:pt x="4" y="11"/>
                      <a:pt x="7" y="10"/>
                      <a:pt x="9" y="9"/>
                    </a:cubicBezTo>
                    <a:lnTo>
                      <a:pt x="9"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0" name="Freeform 296">
                <a:extLst>
                  <a:ext uri="{FF2B5EF4-FFF2-40B4-BE49-F238E27FC236}">
                    <a16:creationId xmlns:a16="http://schemas.microsoft.com/office/drawing/2014/main" id="{E325CBCC-79B6-4E87-909B-3B9C54FFC088}"/>
                  </a:ext>
                </a:extLst>
              </p:cNvPr>
              <p:cNvSpPr>
                <a:spLocks/>
              </p:cNvSpPr>
              <p:nvPr/>
            </p:nvSpPr>
            <p:spPr bwMode="auto">
              <a:xfrm>
                <a:off x="3575" y="2576"/>
                <a:ext cx="133" cy="11"/>
              </a:xfrm>
              <a:custGeom>
                <a:avLst/>
                <a:gdLst>
                  <a:gd name="T0" fmla="*/ 50 w 53"/>
                  <a:gd name="T1" fmla="*/ 129 h 4"/>
                  <a:gd name="T2" fmla="*/ 1077 w 53"/>
                  <a:gd name="T3" fmla="*/ 0 h 4"/>
                  <a:gd name="T4" fmla="*/ 2023 w 53"/>
                  <a:gd name="T5" fmla="*/ 61 h 4"/>
                  <a:gd name="T6" fmla="*/ 2023 w 53"/>
                  <a:gd name="T7" fmla="*/ 168 h 4"/>
                  <a:gd name="T8" fmla="*/ 1077 w 53"/>
                  <a:gd name="T9" fmla="*/ 228 h 4"/>
                  <a:gd name="T10" fmla="*/ 83 w 53"/>
                  <a:gd name="T11" fmla="*/ 129 h 4"/>
                  <a:gd name="T12" fmla="*/ 50 w 53"/>
                  <a:gd name="T13" fmla="*/ 129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4">
                    <a:moveTo>
                      <a:pt x="1" y="2"/>
                    </a:moveTo>
                    <a:cubicBezTo>
                      <a:pt x="8" y="1"/>
                      <a:pt x="16" y="0"/>
                      <a:pt x="27" y="0"/>
                    </a:cubicBezTo>
                    <a:cubicBezTo>
                      <a:pt x="37" y="0"/>
                      <a:pt x="45" y="1"/>
                      <a:pt x="51" y="1"/>
                    </a:cubicBezTo>
                    <a:cubicBezTo>
                      <a:pt x="53" y="2"/>
                      <a:pt x="53" y="2"/>
                      <a:pt x="51" y="3"/>
                    </a:cubicBezTo>
                    <a:cubicBezTo>
                      <a:pt x="45" y="3"/>
                      <a:pt x="37" y="4"/>
                      <a:pt x="27" y="4"/>
                    </a:cubicBezTo>
                    <a:cubicBezTo>
                      <a:pt x="16" y="4"/>
                      <a:pt x="8" y="3"/>
                      <a:pt x="2" y="2"/>
                    </a:cubicBezTo>
                    <a:cubicBezTo>
                      <a:pt x="1" y="2"/>
                      <a:pt x="0" y="2"/>
                      <a:pt x="1" y="2"/>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1" name="Freeform 297">
                <a:extLst>
                  <a:ext uri="{FF2B5EF4-FFF2-40B4-BE49-F238E27FC236}">
                    <a16:creationId xmlns:a16="http://schemas.microsoft.com/office/drawing/2014/main" id="{3AE2BDF2-7730-4844-8955-1D368FBC7B93}"/>
                  </a:ext>
                </a:extLst>
              </p:cNvPr>
              <p:cNvSpPr>
                <a:spLocks/>
              </p:cNvSpPr>
              <p:nvPr/>
            </p:nvSpPr>
            <p:spPr bwMode="auto">
              <a:xfrm>
                <a:off x="3585" y="2611"/>
                <a:ext cx="18" cy="24"/>
              </a:xfrm>
              <a:custGeom>
                <a:avLst/>
                <a:gdLst>
                  <a:gd name="T0" fmla="*/ 303 w 7"/>
                  <a:gd name="T1" fmla="*/ 456 h 9"/>
                  <a:gd name="T2" fmla="*/ 303 w 7"/>
                  <a:gd name="T3" fmla="*/ 56 h 9"/>
                  <a:gd name="T4" fmla="*/ 0 w 7"/>
                  <a:gd name="T5" fmla="*/ 0 h 9"/>
                  <a:gd name="T6" fmla="*/ 0 w 7"/>
                  <a:gd name="T7" fmla="*/ 0 h 9"/>
                  <a:gd name="T8" fmla="*/ 0 w 7"/>
                  <a:gd name="T9" fmla="*/ 456 h 9"/>
                  <a:gd name="T10" fmla="*/ 303 w 7"/>
                  <a:gd name="T11" fmla="*/ 45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
                    <a:moveTo>
                      <a:pt x="7" y="9"/>
                    </a:moveTo>
                    <a:cubicBezTo>
                      <a:pt x="7" y="1"/>
                      <a:pt x="7" y="1"/>
                      <a:pt x="7" y="1"/>
                    </a:cubicBezTo>
                    <a:cubicBezTo>
                      <a:pt x="5" y="1"/>
                      <a:pt x="2" y="0"/>
                      <a:pt x="0" y="0"/>
                    </a:cubicBezTo>
                    <a:cubicBezTo>
                      <a:pt x="0" y="0"/>
                      <a:pt x="0" y="0"/>
                      <a:pt x="0" y="0"/>
                    </a:cubicBezTo>
                    <a:cubicBezTo>
                      <a:pt x="0" y="9"/>
                      <a:pt x="0" y="9"/>
                      <a:pt x="0" y="9"/>
                    </a:cubicBezTo>
                    <a:cubicBezTo>
                      <a:pt x="2" y="9"/>
                      <a:pt x="5" y="9"/>
                      <a:pt x="7" y="9"/>
                    </a:cubicBez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2" name="Freeform 298">
                <a:extLst>
                  <a:ext uri="{FF2B5EF4-FFF2-40B4-BE49-F238E27FC236}">
                    <a16:creationId xmlns:a16="http://schemas.microsoft.com/office/drawing/2014/main" id="{1134598C-D3F4-4BC8-A053-63F130989CFD}"/>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w 8"/>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4">
                    <a:moveTo>
                      <a:pt x="0" y="0"/>
                    </a:moveTo>
                    <a:lnTo>
                      <a:pt x="0" y="24"/>
                    </a:lnTo>
                    <a:lnTo>
                      <a:pt x="8" y="24"/>
                    </a:lnTo>
                    <a:lnTo>
                      <a:pt x="8"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3" name="Freeform 299">
                <a:extLst>
                  <a:ext uri="{FF2B5EF4-FFF2-40B4-BE49-F238E27FC236}">
                    <a16:creationId xmlns:a16="http://schemas.microsoft.com/office/drawing/2014/main" id="{22F5F36E-CDE7-4977-9D37-EEB05F338333}"/>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4">
                    <a:moveTo>
                      <a:pt x="0" y="0"/>
                    </a:moveTo>
                    <a:lnTo>
                      <a:pt x="0" y="24"/>
                    </a:lnTo>
                    <a:lnTo>
                      <a:pt x="8" y="24"/>
                    </a:lnTo>
                    <a:lnTo>
                      <a:pt x="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4" name="Freeform 300">
                <a:extLst>
                  <a:ext uri="{FF2B5EF4-FFF2-40B4-BE49-F238E27FC236}">
                    <a16:creationId xmlns:a16="http://schemas.microsoft.com/office/drawing/2014/main" id="{E65B6360-5C8B-44D4-ABCD-BDA052EEF6D1}"/>
                  </a:ext>
                </a:extLst>
              </p:cNvPr>
              <p:cNvSpPr>
                <a:spLocks/>
              </p:cNvSpPr>
              <p:nvPr/>
            </p:nvSpPr>
            <p:spPr bwMode="auto">
              <a:xfrm>
                <a:off x="3708" y="2581"/>
                <a:ext cx="75" cy="51"/>
              </a:xfrm>
              <a:custGeom>
                <a:avLst/>
                <a:gdLst>
                  <a:gd name="T0" fmla="*/ 0 w 30"/>
                  <a:gd name="T1" fmla="*/ 518 h 19"/>
                  <a:gd name="T2" fmla="*/ 0 w 30"/>
                  <a:gd name="T3" fmla="*/ 988 h 19"/>
                  <a:gd name="T4" fmla="*/ 1175 w 30"/>
                  <a:gd name="T5" fmla="*/ 462 h 19"/>
                  <a:gd name="T6" fmla="*/ 1175 w 30"/>
                  <a:gd name="T7" fmla="*/ 0 h 19"/>
                  <a:gd name="T8" fmla="*/ 0 w 30"/>
                  <a:gd name="T9" fmla="*/ 518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9">
                    <a:moveTo>
                      <a:pt x="0" y="10"/>
                    </a:moveTo>
                    <a:cubicBezTo>
                      <a:pt x="0" y="19"/>
                      <a:pt x="0" y="19"/>
                      <a:pt x="0" y="19"/>
                    </a:cubicBezTo>
                    <a:cubicBezTo>
                      <a:pt x="18" y="17"/>
                      <a:pt x="30" y="13"/>
                      <a:pt x="30" y="9"/>
                    </a:cubicBezTo>
                    <a:cubicBezTo>
                      <a:pt x="30" y="0"/>
                      <a:pt x="30" y="0"/>
                      <a:pt x="30" y="0"/>
                    </a:cubicBezTo>
                    <a:cubicBezTo>
                      <a:pt x="30" y="5"/>
                      <a:pt x="18" y="8"/>
                      <a:pt x="0" y="1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5" name="Freeform 301">
                <a:extLst>
                  <a:ext uri="{FF2B5EF4-FFF2-40B4-BE49-F238E27FC236}">
                    <a16:creationId xmlns:a16="http://schemas.microsoft.com/office/drawing/2014/main" id="{C20F87D4-CA7E-4BF1-8583-F4509932D7E2}"/>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w 18"/>
                  <a:gd name="T9" fmla="*/ 5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4">
                    <a:moveTo>
                      <a:pt x="0" y="5"/>
                    </a:moveTo>
                    <a:lnTo>
                      <a:pt x="0" y="24"/>
                    </a:lnTo>
                    <a:lnTo>
                      <a:pt x="18" y="21"/>
                    </a:lnTo>
                    <a:lnTo>
                      <a:pt x="18" y="0"/>
                    </a:lnTo>
                    <a:lnTo>
                      <a:pt x="0" y="5"/>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6" name="Freeform 302">
                <a:extLst>
                  <a:ext uri="{FF2B5EF4-FFF2-40B4-BE49-F238E27FC236}">
                    <a16:creationId xmlns:a16="http://schemas.microsoft.com/office/drawing/2014/main" id="{7D0DBB2D-8F8A-450E-AE70-0A477CC120BA}"/>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4">
                    <a:moveTo>
                      <a:pt x="0" y="5"/>
                    </a:moveTo>
                    <a:lnTo>
                      <a:pt x="0" y="24"/>
                    </a:lnTo>
                    <a:lnTo>
                      <a:pt x="18" y="21"/>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7" name="Freeform 303">
                <a:extLst>
                  <a:ext uri="{FF2B5EF4-FFF2-40B4-BE49-F238E27FC236}">
                    <a16:creationId xmlns:a16="http://schemas.microsoft.com/office/drawing/2014/main" id="{9C67967E-B0E9-4259-B7FC-3CB23B085EF0}"/>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8" name="Freeform 304">
                <a:extLst>
                  <a:ext uri="{FF2B5EF4-FFF2-40B4-BE49-F238E27FC236}">
                    <a16:creationId xmlns:a16="http://schemas.microsoft.com/office/drawing/2014/main" id="{20E5312E-3396-4DBE-9204-C51332747416}"/>
                  </a:ext>
                </a:extLst>
              </p:cNvPr>
              <p:cNvSpPr>
                <a:spLocks/>
              </p:cNvSpPr>
              <p:nvPr/>
            </p:nvSpPr>
            <p:spPr bwMode="auto">
              <a:xfrm>
                <a:off x="3543" y="2579"/>
                <a:ext cx="200" cy="16"/>
              </a:xfrm>
              <a:custGeom>
                <a:avLst/>
                <a:gdLst>
                  <a:gd name="T0" fmla="*/ 0 w 80"/>
                  <a:gd name="T1" fmla="*/ 0 h 6"/>
                  <a:gd name="T2" fmla="*/ 1563 w 80"/>
                  <a:gd name="T3" fmla="*/ 307 h 6"/>
                  <a:gd name="T4" fmla="*/ 3125 w 80"/>
                  <a:gd name="T5" fmla="*/ 0 h 6"/>
                  <a:gd name="T6" fmla="*/ 0 60000 65536"/>
                  <a:gd name="T7" fmla="*/ 0 60000 65536"/>
                  <a:gd name="T8" fmla="*/ 0 60000 65536"/>
                </a:gdLst>
                <a:ahLst/>
                <a:cxnLst>
                  <a:cxn ang="T6">
                    <a:pos x="T0" y="T1"/>
                  </a:cxn>
                  <a:cxn ang="T7">
                    <a:pos x="T2" y="T3"/>
                  </a:cxn>
                  <a:cxn ang="T8">
                    <a:pos x="T4" y="T5"/>
                  </a:cxn>
                </a:cxnLst>
                <a:rect l="0" t="0" r="r" b="b"/>
                <a:pathLst>
                  <a:path w="80" h="6">
                    <a:moveTo>
                      <a:pt x="0" y="0"/>
                    </a:moveTo>
                    <a:cubicBezTo>
                      <a:pt x="0" y="4"/>
                      <a:pt x="18" y="6"/>
                      <a:pt x="40" y="6"/>
                    </a:cubicBezTo>
                    <a:cubicBezTo>
                      <a:pt x="62" y="6"/>
                      <a:pt x="80" y="4"/>
                      <a:pt x="80" y="0"/>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9" name="Oval 305">
                <a:extLst>
                  <a:ext uri="{FF2B5EF4-FFF2-40B4-BE49-F238E27FC236}">
                    <a16:creationId xmlns:a16="http://schemas.microsoft.com/office/drawing/2014/main" id="{AB89F01A-6C35-43EB-B26E-468106FD1C61}"/>
                  </a:ext>
                </a:extLst>
              </p:cNvPr>
              <p:cNvSpPr>
                <a:spLocks noChangeArrowheads="1"/>
              </p:cNvSpPr>
              <p:nvPr/>
            </p:nvSpPr>
            <p:spPr bwMode="auto">
              <a:xfrm>
                <a:off x="3495" y="254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20" name="Freeform 306">
                <a:extLst>
                  <a:ext uri="{FF2B5EF4-FFF2-40B4-BE49-F238E27FC236}">
                    <a16:creationId xmlns:a16="http://schemas.microsoft.com/office/drawing/2014/main" id="{B9BE8D66-A798-4998-BFD8-F10FA9B4794B}"/>
                  </a:ext>
                </a:extLst>
              </p:cNvPr>
              <p:cNvSpPr>
                <a:spLocks/>
              </p:cNvSpPr>
              <p:nvPr/>
            </p:nvSpPr>
            <p:spPr bwMode="auto">
              <a:xfrm>
                <a:off x="3533" y="2589"/>
                <a:ext cx="220" cy="19"/>
              </a:xfrm>
              <a:custGeom>
                <a:avLst/>
                <a:gdLst>
                  <a:gd name="T0" fmla="*/ 3438 w 88"/>
                  <a:gd name="T1" fmla="*/ 0 h 7"/>
                  <a:gd name="T2" fmla="*/ 1688 w 88"/>
                  <a:gd name="T3" fmla="*/ 383 h 7"/>
                  <a:gd name="T4" fmla="*/ 0 w 88"/>
                  <a:gd name="T5" fmla="*/ 103 h 7"/>
                  <a:gd name="T6" fmla="*/ 0 60000 65536"/>
                  <a:gd name="T7" fmla="*/ 0 60000 65536"/>
                  <a:gd name="T8" fmla="*/ 0 60000 65536"/>
                </a:gdLst>
                <a:ahLst/>
                <a:cxnLst>
                  <a:cxn ang="T6">
                    <a:pos x="T0" y="T1"/>
                  </a:cxn>
                  <a:cxn ang="T7">
                    <a:pos x="T2" y="T3"/>
                  </a:cxn>
                  <a:cxn ang="T8">
                    <a:pos x="T4" y="T5"/>
                  </a:cxn>
                </a:cxnLst>
                <a:rect l="0" t="0" r="r" b="b"/>
                <a:pathLst>
                  <a:path w="88" h="7">
                    <a:moveTo>
                      <a:pt x="88" y="0"/>
                    </a:moveTo>
                    <a:cubicBezTo>
                      <a:pt x="85" y="6"/>
                      <a:pt x="61" y="7"/>
                      <a:pt x="43" y="7"/>
                    </a:cubicBezTo>
                    <a:cubicBezTo>
                      <a:pt x="27" y="7"/>
                      <a:pt x="8" y="6"/>
                      <a:pt x="0" y="2"/>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1" name="Freeform 307">
                <a:extLst>
                  <a:ext uri="{FF2B5EF4-FFF2-40B4-BE49-F238E27FC236}">
                    <a16:creationId xmlns:a16="http://schemas.microsoft.com/office/drawing/2014/main" id="{1FA9EC5F-DF79-4E94-A01B-3F5B58279CCC}"/>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2" name="Freeform 308">
                <a:extLst>
                  <a:ext uri="{FF2B5EF4-FFF2-40B4-BE49-F238E27FC236}">
                    <a16:creationId xmlns:a16="http://schemas.microsoft.com/office/drawing/2014/main" id="{FBD4E045-8F6C-4A22-AA5C-4DCE91805005}"/>
                  </a:ext>
                </a:extLst>
              </p:cNvPr>
              <p:cNvSpPr>
                <a:spLocks/>
              </p:cNvSpPr>
              <p:nvPr/>
            </p:nvSpPr>
            <p:spPr bwMode="auto">
              <a:xfrm>
                <a:off x="3888" y="2603"/>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3" name="Freeform 309">
                <a:extLst>
                  <a:ext uri="{FF2B5EF4-FFF2-40B4-BE49-F238E27FC236}">
                    <a16:creationId xmlns:a16="http://schemas.microsoft.com/office/drawing/2014/main" id="{5CD43A18-C55B-4D61-A8EB-183CF4D0C4A9}"/>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4" name="Freeform 310">
                <a:extLst>
                  <a:ext uri="{FF2B5EF4-FFF2-40B4-BE49-F238E27FC236}">
                    <a16:creationId xmlns:a16="http://schemas.microsoft.com/office/drawing/2014/main" id="{9F203556-1CF0-4154-B067-AA44E082F8B5}"/>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5" name="Freeform 311">
                <a:extLst>
                  <a:ext uri="{FF2B5EF4-FFF2-40B4-BE49-F238E27FC236}">
                    <a16:creationId xmlns:a16="http://schemas.microsoft.com/office/drawing/2014/main" id="{3B98BC7C-0F6C-4D14-B09B-1A882C71191A}"/>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6" name="Freeform 312">
                <a:extLst>
                  <a:ext uri="{FF2B5EF4-FFF2-40B4-BE49-F238E27FC236}">
                    <a16:creationId xmlns:a16="http://schemas.microsoft.com/office/drawing/2014/main" id="{6CD12382-0F6B-4BBC-8D66-CAA0E09967F7}"/>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7" name="Freeform 313">
                <a:extLst>
                  <a:ext uri="{FF2B5EF4-FFF2-40B4-BE49-F238E27FC236}">
                    <a16:creationId xmlns:a16="http://schemas.microsoft.com/office/drawing/2014/main" id="{A2768FD7-7E8A-4B8C-84D9-96682B8ABB6D}"/>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8" name="Freeform 314">
                <a:extLst>
                  <a:ext uri="{FF2B5EF4-FFF2-40B4-BE49-F238E27FC236}">
                    <a16:creationId xmlns:a16="http://schemas.microsoft.com/office/drawing/2014/main" id="{437CB086-9AB3-48CA-8FEE-190A1A1E8201}"/>
                  </a:ext>
                </a:extLst>
              </p:cNvPr>
              <p:cNvSpPr>
                <a:spLocks/>
              </p:cNvSpPr>
              <p:nvPr/>
            </p:nvSpPr>
            <p:spPr bwMode="auto">
              <a:xfrm>
                <a:off x="3678"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4" y="19"/>
                      <a:pt x="42" y="14"/>
                      <a:pt x="42" y="9"/>
                    </a:cubicBezTo>
                    <a:cubicBezTo>
                      <a:pt x="42" y="0"/>
                      <a:pt x="42" y="0"/>
                      <a:pt x="42" y="0"/>
                    </a:cubicBezTo>
                    <a:cubicBezTo>
                      <a:pt x="42" y="6"/>
                      <a:pt x="24" y="10"/>
                      <a:pt x="0" y="12"/>
                    </a:cubicBezTo>
                    <a:cubicBezTo>
                      <a:pt x="1" y="15"/>
                      <a:pt x="1" y="18"/>
                      <a:pt x="0" y="2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9" name="Freeform 315">
                <a:extLst>
                  <a:ext uri="{FF2B5EF4-FFF2-40B4-BE49-F238E27FC236}">
                    <a16:creationId xmlns:a16="http://schemas.microsoft.com/office/drawing/2014/main" id="{9F319A9A-B489-474E-BE40-CD2A4BA7B34C}"/>
                  </a:ext>
                </a:extLst>
              </p:cNvPr>
              <p:cNvSpPr>
                <a:spLocks/>
              </p:cNvSpPr>
              <p:nvPr/>
            </p:nvSpPr>
            <p:spPr bwMode="auto">
              <a:xfrm>
                <a:off x="3515" y="2629"/>
                <a:ext cx="58" cy="32"/>
              </a:xfrm>
              <a:custGeom>
                <a:avLst/>
                <a:gdLst>
                  <a:gd name="T0" fmla="*/ 0 w 23"/>
                  <a:gd name="T1" fmla="*/ 397 h 12"/>
                  <a:gd name="T2" fmla="*/ 928 w 23"/>
                  <a:gd name="T3" fmla="*/ 605 h 12"/>
                  <a:gd name="T4" fmla="*/ 928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30" name="Freeform 316">
                <a:extLst>
                  <a:ext uri="{FF2B5EF4-FFF2-40B4-BE49-F238E27FC236}">
                    <a16:creationId xmlns:a16="http://schemas.microsoft.com/office/drawing/2014/main" id="{FF462D5C-167B-4EE1-81B4-BC65F2799A00}"/>
                  </a:ext>
                </a:extLst>
              </p:cNvPr>
              <p:cNvSpPr>
                <a:spLocks/>
              </p:cNvSpPr>
              <p:nvPr/>
            </p:nvSpPr>
            <p:spPr bwMode="auto">
              <a:xfrm>
                <a:off x="3550"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31" name="Freeform 317">
                <a:extLst>
                  <a:ext uri="{FF2B5EF4-FFF2-40B4-BE49-F238E27FC236}">
                    <a16:creationId xmlns:a16="http://schemas.microsoft.com/office/drawing/2014/main" id="{6F298143-53EF-426E-854E-6619381AA026}"/>
                  </a:ext>
                </a:extLst>
              </p:cNvPr>
              <p:cNvSpPr>
                <a:spLocks/>
              </p:cNvSpPr>
              <p:nvPr/>
            </p:nvSpPr>
            <p:spPr bwMode="auto">
              <a:xfrm>
                <a:off x="3753" y="2621"/>
                <a:ext cx="22" cy="32"/>
              </a:xfrm>
              <a:custGeom>
                <a:avLst/>
                <a:gdLst>
                  <a:gd name="T0" fmla="*/ 323 w 9"/>
                  <a:gd name="T1" fmla="*/ 0 h 12"/>
                  <a:gd name="T2" fmla="*/ 0 w 9"/>
                  <a:gd name="T3" fmla="*/ 205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2"/>
                      <a:pt x="4" y="3"/>
                      <a:pt x="0" y="4"/>
                    </a:cubicBezTo>
                    <a:cubicBezTo>
                      <a:pt x="0" y="12"/>
                      <a:pt x="0" y="12"/>
                      <a:pt x="0" y="12"/>
                    </a:cubicBezTo>
                    <a:cubicBezTo>
                      <a:pt x="4" y="11"/>
                      <a:pt x="7" y="10"/>
                      <a:pt x="9" y="9"/>
                    </a:cubicBezTo>
                    <a:lnTo>
                      <a:pt x="9" y="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32" name="Freeform 318">
                <a:extLst>
                  <a:ext uri="{FF2B5EF4-FFF2-40B4-BE49-F238E27FC236}">
                    <a16:creationId xmlns:a16="http://schemas.microsoft.com/office/drawing/2014/main" id="{BB2F5922-4962-499D-92FB-EF7DEF2AE20F}"/>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33" name="Freeform 319">
                <a:extLst>
                  <a:ext uri="{FF2B5EF4-FFF2-40B4-BE49-F238E27FC236}">
                    <a16:creationId xmlns:a16="http://schemas.microsoft.com/office/drawing/2014/main" id="{0869DF10-7492-4945-AB22-7F6E1E85BAEE}"/>
                  </a:ext>
                </a:extLst>
              </p:cNvPr>
              <p:cNvSpPr>
                <a:spLocks/>
              </p:cNvSpPr>
              <p:nvPr/>
            </p:nvSpPr>
            <p:spPr bwMode="auto">
              <a:xfrm>
                <a:off x="3710" y="2565"/>
                <a:ext cx="48" cy="32"/>
              </a:xfrm>
              <a:custGeom>
                <a:avLst/>
                <a:gdLst>
                  <a:gd name="T0" fmla="*/ 210 w 19"/>
                  <a:gd name="T1" fmla="*/ 0 h 12"/>
                  <a:gd name="T2" fmla="*/ 614 w 19"/>
                  <a:gd name="T3" fmla="*/ 307 h 12"/>
                  <a:gd name="T4" fmla="*/ 0 w 19"/>
                  <a:gd name="T5" fmla="*/ 605 h 12"/>
                  <a:gd name="T6" fmla="*/ 773 w 19"/>
                  <a:gd name="T7" fmla="*/ 307 h 12"/>
                  <a:gd name="T8" fmla="*/ 210 w 1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2">
                    <a:moveTo>
                      <a:pt x="5" y="0"/>
                    </a:moveTo>
                    <a:cubicBezTo>
                      <a:pt x="12" y="2"/>
                      <a:pt x="15" y="4"/>
                      <a:pt x="15" y="6"/>
                    </a:cubicBezTo>
                    <a:cubicBezTo>
                      <a:pt x="15" y="9"/>
                      <a:pt x="5" y="12"/>
                      <a:pt x="0" y="12"/>
                    </a:cubicBezTo>
                    <a:cubicBezTo>
                      <a:pt x="12" y="11"/>
                      <a:pt x="19" y="9"/>
                      <a:pt x="19" y="6"/>
                    </a:cubicBezTo>
                    <a:cubicBezTo>
                      <a:pt x="18" y="2"/>
                      <a:pt x="11" y="1"/>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34" name="Freeform 320">
                <a:extLst>
                  <a:ext uri="{FF2B5EF4-FFF2-40B4-BE49-F238E27FC236}">
                    <a16:creationId xmlns:a16="http://schemas.microsoft.com/office/drawing/2014/main" id="{A0991874-E492-499C-8F03-737C2B941F15}"/>
                  </a:ext>
                </a:extLst>
              </p:cNvPr>
              <p:cNvSpPr>
                <a:spLocks/>
              </p:cNvSpPr>
              <p:nvPr/>
            </p:nvSpPr>
            <p:spPr bwMode="auto">
              <a:xfrm>
                <a:off x="3800" y="2579"/>
                <a:ext cx="83" cy="5"/>
              </a:xfrm>
              <a:custGeom>
                <a:avLst/>
                <a:gdLst>
                  <a:gd name="T0" fmla="*/ 0 w 33"/>
                  <a:gd name="T1" fmla="*/ 0 h 2"/>
                  <a:gd name="T2" fmla="*/ 1165 w 33"/>
                  <a:gd name="T3" fmla="*/ 0 h 2"/>
                  <a:gd name="T4" fmla="*/ 1323 w 33"/>
                  <a:gd name="T5" fmla="*/ 83 h 2"/>
                  <a:gd name="T6" fmla="*/ 0 60000 65536"/>
                  <a:gd name="T7" fmla="*/ 0 60000 65536"/>
                  <a:gd name="T8" fmla="*/ 0 60000 65536"/>
                </a:gdLst>
                <a:ahLst/>
                <a:cxnLst>
                  <a:cxn ang="T6">
                    <a:pos x="T0" y="T1"/>
                  </a:cxn>
                  <a:cxn ang="T7">
                    <a:pos x="T2" y="T3"/>
                  </a:cxn>
                  <a:cxn ang="T8">
                    <a:pos x="T4" y="T5"/>
                  </a:cxn>
                </a:cxnLst>
                <a:rect l="0" t="0" r="r" b="b"/>
                <a:pathLst>
                  <a:path w="33" h="2">
                    <a:moveTo>
                      <a:pt x="0" y="0"/>
                    </a:moveTo>
                    <a:cubicBezTo>
                      <a:pt x="6" y="0"/>
                      <a:pt x="25" y="0"/>
                      <a:pt x="29" y="0"/>
                    </a:cubicBezTo>
                    <a:cubicBezTo>
                      <a:pt x="32" y="0"/>
                      <a:pt x="33" y="2"/>
                      <a:pt x="33"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grpSp>
        <p:nvGrpSpPr>
          <p:cNvPr id="2136" name="Agrupar 2135">
            <a:extLst>
              <a:ext uri="{FF2B5EF4-FFF2-40B4-BE49-F238E27FC236}">
                <a16:creationId xmlns:a16="http://schemas.microsoft.com/office/drawing/2014/main" id="{0FF3BCF2-1CEC-40BB-BC5E-494A7251E0EC}"/>
              </a:ext>
            </a:extLst>
          </p:cNvPr>
          <p:cNvGrpSpPr/>
          <p:nvPr/>
        </p:nvGrpSpPr>
        <p:grpSpPr>
          <a:xfrm>
            <a:off x="7262575" y="3112959"/>
            <a:ext cx="1194879" cy="454342"/>
            <a:chOff x="8138455" y="2932292"/>
            <a:chExt cx="1194879" cy="454342"/>
          </a:xfrm>
        </p:grpSpPr>
        <p:grpSp>
          <p:nvGrpSpPr>
            <p:cNvPr id="2137" name="Group 243">
              <a:extLst>
                <a:ext uri="{FF2B5EF4-FFF2-40B4-BE49-F238E27FC236}">
                  <a16:creationId xmlns:a16="http://schemas.microsoft.com/office/drawing/2014/main" id="{B416BF23-C15C-4811-BD92-35126D2B2D6C}"/>
                </a:ext>
              </a:extLst>
            </p:cNvPr>
            <p:cNvGrpSpPr>
              <a:grpSpLocks/>
            </p:cNvGrpSpPr>
            <p:nvPr/>
          </p:nvGrpSpPr>
          <p:grpSpPr bwMode="auto">
            <a:xfrm>
              <a:off x="8138455" y="2940212"/>
              <a:ext cx="195255" cy="324132"/>
              <a:chOff x="3403" y="2549"/>
              <a:chExt cx="490" cy="814"/>
            </a:xfrm>
          </p:grpSpPr>
          <p:sp>
            <p:nvSpPr>
              <p:cNvPr id="2372" name="Oval 244">
                <a:extLst>
                  <a:ext uri="{FF2B5EF4-FFF2-40B4-BE49-F238E27FC236}">
                    <a16:creationId xmlns:a16="http://schemas.microsoft.com/office/drawing/2014/main" id="{3E3CF226-D648-48B7-B0E1-5EA31C0F00CC}"/>
                  </a:ext>
                </a:extLst>
              </p:cNvPr>
              <p:cNvSpPr>
                <a:spLocks noChangeArrowheads="1"/>
              </p:cNvSpPr>
              <p:nvPr/>
            </p:nvSpPr>
            <p:spPr bwMode="auto">
              <a:xfrm>
                <a:off x="3495" y="2579"/>
                <a:ext cx="290" cy="64"/>
              </a:xfrm>
              <a:prstGeom prst="ellipse">
                <a:avLst/>
              </a:pr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73" name="Freeform 245">
                <a:extLst>
                  <a:ext uri="{FF2B5EF4-FFF2-40B4-BE49-F238E27FC236}">
                    <a16:creationId xmlns:a16="http://schemas.microsoft.com/office/drawing/2014/main" id="{3B5CA8E2-CAE8-4B3E-A1D7-B579CEC079D9}"/>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6BA8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4" name="Oval 246">
                <a:extLst>
                  <a:ext uri="{FF2B5EF4-FFF2-40B4-BE49-F238E27FC236}">
                    <a16:creationId xmlns:a16="http://schemas.microsoft.com/office/drawing/2014/main" id="{9F1BA50F-5A5C-4D01-BE92-16862A2514E2}"/>
                  </a:ext>
                </a:extLst>
              </p:cNvPr>
              <p:cNvSpPr>
                <a:spLocks noChangeArrowheads="1"/>
              </p:cNvSpPr>
              <p:nvPr/>
            </p:nvSpPr>
            <p:spPr bwMode="auto">
              <a:xfrm>
                <a:off x="3530" y="2595"/>
                <a:ext cx="223" cy="34"/>
              </a:xfrm>
              <a:prstGeom prst="ellipse">
                <a:avLst/>
              </a:prstGeom>
              <a:solidFill>
                <a:srgbClr val="4F9AC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75" name="Freeform 247">
                <a:extLst>
                  <a:ext uri="{FF2B5EF4-FFF2-40B4-BE49-F238E27FC236}">
                    <a16:creationId xmlns:a16="http://schemas.microsoft.com/office/drawing/2014/main" id="{B3AFC9F0-6446-4B8B-97F4-D3B22FA79705}"/>
                  </a:ext>
                </a:extLst>
              </p:cNvPr>
              <p:cNvSpPr>
                <a:spLocks/>
              </p:cNvSpPr>
              <p:nvPr/>
            </p:nvSpPr>
            <p:spPr bwMode="auto">
              <a:xfrm>
                <a:off x="3540" y="2608"/>
                <a:ext cx="203" cy="21"/>
              </a:xfrm>
              <a:custGeom>
                <a:avLst/>
                <a:gdLst>
                  <a:gd name="T0" fmla="*/ 0 w 81"/>
                  <a:gd name="T1" fmla="*/ 200 h 8"/>
                  <a:gd name="T2" fmla="*/ 1576 w 81"/>
                  <a:gd name="T3" fmla="*/ 378 h 8"/>
                  <a:gd name="T4" fmla="*/ 3198 w 81"/>
                  <a:gd name="T5" fmla="*/ 200 h 8"/>
                  <a:gd name="T6" fmla="*/ 1576 w 81"/>
                  <a:gd name="T7" fmla="*/ 0 h 8"/>
                  <a:gd name="T8" fmla="*/ 0 w 81"/>
                  <a:gd name="T9" fmla="*/ 20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8">
                    <a:moveTo>
                      <a:pt x="0" y="4"/>
                    </a:moveTo>
                    <a:cubicBezTo>
                      <a:pt x="7" y="6"/>
                      <a:pt x="22" y="8"/>
                      <a:pt x="40" y="8"/>
                    </a:cubicBezTo>
                    <a:cubicBezTo>
                      <a:pt x="58" y="8"/>
                      <a:pt x="74" y="6"/>
                      <a:pt x="81" y="4"/>
                    </a:cubicBezTo>
                    <a:cubicBezTo>
                      <a:pt x="74" y="2"/>
                      <a:pt x="58" y="0"/>
                      <a:pt x="40" y="0"/>
                    </a:cubicBezTo>
                    <a:cubicBezTo>
                      <a:pt x="22" y="0"/>
                      <a:pt x="7" y="2"/>
                      <a:pt x="0" y="4"/>
                    </a:cubicBezTo>
                    <a:close/>
                  </a:path>
                </a:pathLst>
              </a:custGeom>
              <a:solidFill>
                <a:srgbClr val="1873A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6" name="Freeform 248">
                <a:extLst>
                  <a:ext uri="{FF2B5EF4-FFF2-40B4-BE49-F238E27FC236}">
                    <a16:creationId xmlns:a16="http://schemas.microsoft.com/office/drawing/2014/main" id="{8BB71AA9-2CEC-4216-A023-14899DE93417}"/>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4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7"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7" name="Freeform 249">
                <a:extLst>
                  <a:ext uri="{FF2B5EF4-FFF2-40B4-BE49-F238E27FC236}">
                    <a16:creationId xmlns:a16="http://schemas.microsoft.com/office/drawing/2014/main" id="{476C1A78-AED1-4C02-8F2C-CF813076B9A8}"/>
                  </a:ext>
                </a:extLst>
              </p:cNvPr>
              <p:cNvSpPr>
                <a:spLocks/>
              </p:cNvSpPr>
              <p:nvPr/>
            </p:nvSpPr>
            <p:spPr bwMode="auto">
              <a:xfrm>
                <a:off x="3543" y="2627"/>
                <a:ext cx="200" cy="93"/>
              </a:xfrm>
              <a:custGeom>
                <a:avLst/>
                <a:gdLst>
                  <a:gd name="T0" fmla="*/ 1533 w 80"/>
                  <a:gd name="T1" fmla="*/ 205 h 35"/>
                  <a:gd name="T2" fmla="*/ 0 w 80"/>
                  <a:gd name="T3" fmla="*/ 56 h 35"/>
                  <a:gd name="T4" fmla="*/ 0 w 80"/>
                  <a:gd name="T5" fmla="*/ 1504 h 35"/>
                  <a:gd name="T6" fmla="*/ 1563 w 80"/>
                  <a:gd name="T7" fmla="*/ 1743 h 35"/>
                  <a:gd name="T8" fmla="*/ 3125 w 80"/>
                  <a:gd name="T9" fmla="*/ 1504 h 35"/>
                  <a:gd name="T10" fmla="*/ 3125 w 80"/>
                  <a:gd name="T11" fmla="*/ 0 h 35"/>
                  <a:gd name="T12" fmla="*/ 1533 w 80"/>
                  <a:gd name="T13" fmla="*/ 20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35">
                    <a:moveTo>
                      <a:pt x="39" y="4"/>
                    </a:moveTo>
                    <a:cubicBezTo>
                      <a:pt x="24" y="4"/>
                      <a:pt x="11" y="3"/>
                      <a:pt x="0" y="1"/>
                    </a:cubicBezTo>
                    <a:cubicBezTo>
                      <a:pt x="0" y="30"/>
                      <a:pt x="0" y="30"/>
                      <a:pt x="0" y="30"/>
                    </a:cubicBezTo>
                    <a:cubicBezTo>
                      <a:pt x="0" y="33"/>
                      <a:pt x="18" y="35"/>
                      <a:pt x="40" y="35"/>
                    </a:cubicBezTo>
                    <a:cubicBezTo>
                      <a:pt x="62" y="35"/>
                      <a:pt x="80" y="33"/>
                      <a:pt x="80" y="30"/>
                    </a:cubicBezTo>
                    <a:cubicBezTo>
                      <a:pt x="80" y="0"/>
                      <a:pt x="80" y="0"/>
                      <a:pt x="80" y="0"/>
                    </a:cubicBezTo>
                    <a:cubicBezTo>
                      <a:pt x="69" y="2"/>
                      <a:pt x="55" y="4"/>
                      <a:pt x="39"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8" name="Freeform 250">
                <a:extLst>
                  <a:ext uri="{FF2B5EF4-FFF2-40B4-BE49-F238E27FC236}">
                    <a16:creationId xmlns:a16="http://schemas.microsoft.com/office/drawing/2014/main" id="{0CD82BC7-F45B-4FC9-9CE5-6E489F5B8864}"/>
                  </a:ext>
                </a:extLst>
              </p:cNvPr>
              <p:cNvSpPr>
                <a:spLocks/>
              </p:cNvSpPr>
              <p:nvPr/>
            </p:nvSpPr>
            <p:spPr bwMode="auto">
              <a:xfrm>
                <a:off x="3543" y="2669"/>
                <a:ext cx="162" cy="51"/>
              </a:xfrm>
              <a:custGeom>
                <a:avLst/>
                <a:gdLst>
                  <a:gd name="T0" fmla="*/ 0 w 65"/>
                  <a:gd name="T1" fmla="*/ 0 h 19"/>
                  <a:gd name="T2" fmla="*/ 0 w 65"/>
                  <a:gd name="T3" fmla="*/ 735 h 19"/>
                  <a:gd name="T4" fmla="*/ 1548 w 65"/>
                  <a:gd name="T5" fmla="*/ 988 h 19"/>
                  <a:gd name="T6" fmla="*/ 2510 w 65"/>
                  <a:gd name="T7" fmla="*/ 929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9">
                    <a:moveTo>
                      <a:pt x="0" y="0"/>
                    </a:moveTo>
                    <a:cubicBezTo>
                      <a:pt x="0" y="14"/>
                      <a:pt x="0" y="14"/>
                      <a:pt x="0" y="14"/>
                    </a:cubicBezTo>
                    <a:cubicBezTo>
                      <a:pt x="0" y="17"/>
                      <a:pt x="18" y="19"/>
                      <a:pt x="40" y="19"/>
                    </a:cubicBezTo>
                    <a:cubicBezTo>
                      <a:pt x="49" y="19"/>
                      <a:pt x="58" y="19"/>
                      <a:pt x="65" y="18"/>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9" name="Oval 251">
                <a:extLst>
                  <a:ext uri="{FF2B5EF4-FFF2-40B4-BE49-F238E27FC236}">
                    <a16:creationId xmlns:a16="http://schemas.microsoft.com/office/drawing/2014/main" id="{F491831D-F90F-4A20-AE25-D5235AC6A164}"/>
                  </a:ext>
                </a:extLst>
              </p:cNvPr>
              <p:cNvSpPr>
                <a:spLocks noChangeArrowheads="1"/>
              </p:cNvSpPr>
              <p:nvPr/>
            </p:nvSpPr>
            <p:spPr bwMode="auto">
              <a:xfrm>
                <a:off x="3530" y="2869"/>
                <a:ext cx="223" cy="35"/>
              </a:xfrm>
              <a:prstGeom prst="ellipse">
                <a:avLst/>
              </a:prstGeom>
              <a:solidFill>
                <a:srgbClr val="D4C8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80" name="Oval 252">
                <a:extLst>
                  <a:ext uri="{FF2B5EF4-FFF2-40B4-BE49-F238E27FC236}">
                    <a16:creationId xmlns:a16="http://schemas.microsoft.com/office/drawing/2014/main" id="{E85E9C14-2A4C-4456-9C89-88D0C9D6B88B}"/>
                  </a:ext>
                </a:extLst>
              </p:cNvPr>
              <p:cNvSpPr>
                <a:spLocks noChangeArrowheads="1"/>
              </p:cNvSpPr>
              <p:nvPr/>
            </p:nvSpPr>
            <p:spPr bwMode="auto">
              <a:xfrm>
                <a:off x="3530" y="2869"/>
                <a:ext cx="223" cy="35"/>
              </a:xfrm>
              <a:prstGeom prst="ellipse">
                <a:avLst/>
              </a:prstGeom>
              <a:solidFill>
                <a:srgbClr val="F4FB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81" name="Freeform 253">
                <a:extLst>
                  <a:ext uri="{FF2B5EF4-FFF2-40B4-BE49-F238E27FC236}">
                    <a16:creationId xmlns:a16="http://schemas.microsoft.com/office/drawing/2014/main" id="{A5954E55-0F61-492E-A2D2-5977EDC96B19}"/>
                  </a:ext>
                </a:extLst>
              </p:cNvPr>
              <p:cNvSpPr>
                <a:spLocks/>
              </p:cNvSpPr>
              <p:nvPr/>
            </p:nvSpPr>
            <p:spPr bwMode="auto">
              <a:xfrm>
                <a:off x="3525" y="2885"/>
                <a:ext cx="233" cy="478"/>
              </a:xfrm>
              <a:custGeom>
                <a:avLst/>
                <a:gdLst>
                  <a:gd name="T0" fmla="*/ 3585 w 93"/>
                  <a:gd name="T1" fmla="*/ 0 h 179"/>
                  <a:gd name="T2" fmla="*/ 1809 w 93"/>
                  <a:gd name="T3" fmla="*/ 363 h 179"/>
                  <a:gd name="T4" fmla="*/ 83 w 93"/>
                  <a:gd name="T5" fmla="*/ 0 h 179"/>
                  <a:gd name="T6" fmla="*/ 0 w 93"/>
                  <a:gd name="T7" fmla="*/ 0 h 179"/>
                  <a:gd name="T8" fmla="*/ 50 w 93"/>
                  <a:gd name="T9" fmla="*/ 2075 h 179"/>
                  <a:gd name="T10" fmla="*/ 1022 w 93"/>
                  <a:gd name="T11" fmla="*/ 8644 h 179"/>
                  <a:gd name="T12" fmla="*/ 1809 w 93"/>
                  <a:gd name="T13" fmla="*/ 9098 h 179"/>
                  <a:gd name="T14" fmla="*/ 2593 w 93"/>
                  <a:gd name="T15" fmla="*/ 8644 h 179"/>
                  <a:gd name="T16" fmla="*/ 3615 w 93"/>
                  <a:gd name="T17" fmla="*/ 2075 h 179"/>
                  <a:gd name="T18" fmla="*/ 3665 w 93"/>
                  <a:gd name="T19" fmla="*/ 0 h 179"/>
                  <a:gd name="T20" fmla="*/ 3585 w 93"/>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179">
                    <a:moveTo>
                      <a:pt x="91" y="0"/>
                    </a:moveTo>
                    <a:cubicBezTo>
                      <a:pt x="91" y="4"/>
                      <a:pt x="71" y="7"/>
                      <a:pt x="46" y="7"/>
                    </a:cubicBezTo>
                    <a:cubicBezTo>
                      <a:pt x="22" y="7"/>
                      <a:pt x="2" y="4"/>
                      <a:pt x="2" y="0"/>
                    </a:cubicBezTo>
                    <a:cubicBezTo>
                      <a:pt x="0" y="0"/>
                      <a:pt x="0" y="0"/>
                      <a:pt x="0" y="0"/>
                    </a:cubicBezTo>
                    <a:cubicBezTo>
                      <a:pt x="1" y="41"/>
                      <a:pt x="1" y="41"/>
                      <a:pt x="1" y="41"/>
                    </a:cubicBezTo>
                    <a:cubicBezTo>
                      <a:pt x="1" y="41"/>
                      <a:pt x="25" y="168"/>
                      <a:pt x="26" y="170"/>
                    </a:cubicBezTo>
                    <a:cubicBezTo>
                      <a:pt x="30" y="175"/>
                      <a:pt x="38" y="179"/>
                      <a:pt x="46" y="179"/>
                    </a:cubicBezTo>
                    <a:cubicBezTo>
                      <a:pt x="55" y="179"/>
                      <a:pt x="63" y="175"/>
                      <a:pt x="66" y="170"/>
                    </a:cubicBezTo>
                    <a:cubicBezTo>
                      <a:pt x="68" y="168"/>
                      <a:pt x="92" y="41"/>
                      <a:pt x="92" y="41"/>
                    </a:cubicBezTo>
                    <a:cubicBezTo>
                      <a:pt x="93" y="0"/>
                      <a:pt x="93" y="0"/>
                      <a:pt x="93" y="0"/>
                    </a:cubicBezTo>
                    <a:lnTo>
                      <a:pt x="91" y="0"/>
                    </a:lnTo>
                    <a:close/>
                  </a:path>
                </a:pathLst>
              </a:custGeom>
              <a:solidFill>
                <a:srgbClr val="E8F6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2" name="Freeform 254">
                <a:extLst>
                  <a:ext uri="{FF2B5EF4-FFF2-40B4-BE49-F238E27FC236}">
                    <a16:creationId xmlns:a16="http://schemas.microsoft.com/office/drawing/2014/main" id="{197FFDAF-D18F-47AF-A912-F998868BECB0}"/>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DAE8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3" name="Freeform 255">
                <a:extLst>
                  <a:ext uri="{FF2B5EF4-FFF2-40B4-BE49-F238E27FC236}">
                    <a16:creationId xmlns:a16="http://schemas.microsoft.com/office/drawing/2014/main" id="{5896DDFA-9C71-4AD7-916D-69E73A004B18}"/>
                  </a:ext>
                </a:extLst>
              </p:cNvPr>
              <p:cNvSpPr>
                <a:spLocks/>
              </p:cNvSpPr>
              <p:nvPr/>
            </p:nvSpPr>
            <p:spPr bwMode="auto">
              <a:xfrm>
                <a:off x="3538" y="2717"/>
                <a:ext cx="75" cy="598"/>
              </a:xfrm>
              <a:custGeom>
                <a:avLst/>
                <a:gdLst>
                  <a:gd name="T0" fmla="*/ 1175 w 30"/>
                  <a:gd name="T1" fmla="*/ 11375 h 224"/>
                  <a:gd name="T2" fmla="*/ 283 w 30"/>
                  <a:gd name="T3" fmla="*/ 5174 h 224"/>
                  <a:gd name="T4" fmla="*/ 0 w 30"/>
                  <a:gd name="T5" fmla="*/ 0 h 224"/>
                  <a:gd name="T6" fmla="*/ 395 w 30"/>
                  <a:gd name="T7" fmla="*/ 5080 h 224"/>
                  <a:gd name="T8" fmla="*/ 1175 w 30"/>
                  <a:gd name="T9" fmla="*/ 11375 h 2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224">
                    <a:moveTo>
                      <a:pt x="30" y="224"/>
                    </a:moveTo>
                    <a:cubicBezTo>
                      <a:pt x="28" y="222"/>
                      <a:pt x="7" y="102"/>
                      <a:pt x="7" y="102"/>
                    </a:cubicBezTo>
                    <a:cubicBezTo>
                      <a:pt x="0" y="0"/>
                      <a:pt x="0" y="0"/>
                      <a:pt x="0" y="0"/>
                    </a:cubicBezTo>
                    <a:cubicBezTo>
                      <a:pt x="2" y="24"/>
                      <a:pt x="8" y="88"/>
                      <a:pt x="10" y="100"/>
                    </a:cubicBezTo>
                    <a:cubicBezTo>
                      <a:pt x="11" y="112"/>
                      <a:pt x="30" y="224"/>
                      <a:pt x="30" y="224"/>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4" name="Freeform 256">
                <a:extLst>
                  <a:ext uri="{FF2B5EF4-FFF2-40B4-BE49-F238E27FC236}">
                    <a16:creationId xmlns:a16="http://schemas.microsoft.com/office/drawing/2014/main" id="{EFB239F9-7CE2-48B9-B192-30D87DA2920F}"/>
                  </a:ext>
                </a:extLst>
              </p:cNvPr>
              <p:cNvSpPr>
                <a:spLocks/>
              </p:cNvSpPr>
              <p:nvPr/>
            </p:nvSpPr>
            <p:spPr bwMode="auto">
              <a:xfrm>
                <a:off x="3533" y="2760"/>
                <a:ext cx="50" cy="491"/>
              </a:xfrm>
              <a:custGeom>
                <a:avLst/>
                <a:gdLst>
                  <a:gd name="T0" fmla="*/ 50 w 20"/>
                  <a:gd name="T1" fmla="*/ 0 h 184"/>
                  <a:gd name="T2" fmla="*/ 0 w 20"/>
                  <a:gd name="T3" fmla="*/ 4101 h 184"/>
                  <a:gd name="T4" fmla="*/ 50 w 20"/>
                  <a:gd name="T5" fmla="*/ 4558 h 184"/>
                  <a:gd name="T6" fmla="*/ 208 w 20"/>
                  <a:gd name="T7" fmla="*/ 5590 h 184"/>
                  <a:gd name="T8" fmla="*/ 783 w 20"/>
                  <a:gd name="T9" fmla="*/ 9329 h 184"/>
                  <a:gd name="T10" fmla="*/ 783 w 20"/>
                  <a:gd name="T11" fmla="*/ 9329 h 184"/>
                  <a:gd name="T12" fmla="*/ 363 w 20"/>
                  <a:gd name="T13" fmla="*/ 5532 h 184"/>
                  <a:gd name="T14" fmla="*/ 208 w 20"/>
                  <a:gd name="T15" fmla="*/ 4499 h 184"/>
                  <a:gd name="T16" fmla="*/ 158 w 20"/>
                  <a:gd name="T17" fmla="*/ 4101 h 184"/>
                  <a:gd name="T18" fmla="*/ 50 w 20"/>
                  <a:gd name="T19" fmla="*/ 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4">
                    <a:moveTo>
                      <a:pt x="1" y="0"/>
                    </a:moveTo>
                    <a:cubicBezTo>
                      <a:pt x="0" y="81"/>
                      <a:pt x="0" y="81"/>
                      <a:pt x="0" y="81"/>
                    </a:cubicBezTo>
                    <a:cubicBezTo>
                      <a:pt x="0" y="81"/>
                      <a:pt x="1" y="90"/>
                      <a:pt x="1" y="90"/>
                    </a:cubicBezTo>
                    <a:cubicBezTo>
                      <a:pt x="5" y="110"/>
                      <a:pt x="5" y="110"/>
                      <a:pt x="5" y="110"/>
                    </a:cubicBezTo>
                    <a:cubicBezTo>
                      <a:pt x="20" y="184"/>
                      <a:pt x="20" y="184"/>
                      <a:pt x="20" y="184"/>
                    </a:cubicBezTo>
                    <a:cubicBezTo>
                      <a:pt x="20" y="184"/>
                      <a:pt x="20" y="184"/>
                      <a:pt x="20" y="184"/>
                    </a:cubicBezTo>
                    <a:cubicBezTo>
                      <a:pt x="9" y="109"/>
                      <a:pt x="9" y="109"/>
                      <a:pt x="9" y="109"/>
                    </a:cubicBezTo>
                    <a:cubicBezTo>
                      <a:pt x="5" y="89"/>
                      <a:pt x="5" y="89"/>
                      <a:pt x="5" y="89"/>
                    </a:cubicBezTo>
                    <a:cubicBezTo>
                      <a:pt x="5" y="89"/>
                      <a:pt x="4" y="81"/>
                      <a:pt x="4" y="8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5" name="Freeform 257">
                <a:extLst>
                  <a:ext uri="{FF2B5EF4-FFF2-40B4-BE49-F238E27FC236}">
                    <a16:creationId xmlns:a16="http://schemas.microsoft.com/office/drawing/2014/main" id="{15CE9CD1-EE87-4590-87D3-3D14971190CD}"/>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6" name="Freeform 258">
                <a:extLst>
                  <a:ext uri="{FF2B5EF4-FFF2-40B4-BE49-F238E27FC236}">
                    <a16:creationId xmlns:a16="http://schemas.microsoft.com/office/drawing/2014/main" id="{C3B1CACD-BE79-4304-99FF-AF016F50709D}"/>
                  </a:ext>
                </a:extLst>
              </p:cNvPr>
              <p:cNvSpPr>
                <a:spLocks/>
              </p:cNvSpPr>
              <p:nvPr/>
            </p:nvSpPr>
            <p:spPr bwMode="auto">
              <a:xfrm>
                <a:off x="3538" y="2893"/>
                <a:ext cx="112" cy="446"/>
              </a:xfrm>
              <a:custGeom>
                <a:avLst/>
                <a:gdLst>
                  <a:gd name="T0" fmla="*/ 1157 w 45"/>
                  <a:gd name="T1" fmla="*/ 8039 h 167"/>
                  <a:gd name="T2" fmla="*/ 261 w 45"/>
                  <a:gd name="T3" fmla="*/ 1827 h 167"/>
                  <a:gd name="T4" fmla="*/ 154 w 45"/>
                  <a:gd name="T5" fmla="*/ 56 h 167"/>
                  <a:gd name="T6" fmla="*/ 0 w 45"/>
                  <a:gd name="T7" fmla="*/ 0 h 167"/>
                  <a:gd name="T8" fmla="*/ 0 w 45"/>
                  <a:gd name="T9" fmla="*/ 1584 h 167"/>
                  <a:gd name="T10" fmla="*/ 30 w 45"/>
                  <a:gd name="T11" fmla="*/ 1982 h 167"/>
                  <a:gd name="T12" fmla="*/ 879 w 45"/>
                  <a:gd name="T13" fmla="*/ 8039 h 167"/>
                  <a:gd name="T14" fmla="*/ 1461 w 45"/>
                  <a:gd name="T15" fmla="*/ 8495 h 167"/>
                  <a:gd name="T16" fmla="*/ 1727 w 45"/>
                  <a:gd name="T17" fmla="*/ 8495 h 167"/>
                  <a:gd name="T18" fmla="*/ 1157 w 45"/>
                  <a:gd name="T19" fmla="*/ 8039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67">
                    <a:moveTo>
                      <a:pt x="30" y="158"/>
                    </a:moveTo>
                    <a:cubicBezTo>
                      <a:pt x="28" y="156"/>
                      <a:pt x="7" y="36"/>
                      <a:pt x="7" y="36"/>
                    </a:cubicBezTo>
                    <a:cubicBezTo>
                      <a:pt x="4" y="1"/>
                      <a:pt x="4" y="1"/>
                      <a:pt x="4" y="1"/>
                    </a:cubicBezTo>
                    <a:cubicBezTo>
                      <a:pt x="2" y="0"/>
                      <a:pt x="1" y="0"/>
                      <a:pt x="0" y="0"/>
                    </a:cubicBezTo>
                    <a:cubicBezTo>
                      <a:pt x="0" y="31"/>
                      <a:pt x="0" y="31"/>
                      <a:pt x="0" y="31"/>
                    </a:cubicBezTo>
                    <a:cubicBezTo>
                      <a:pt x="0" y="31"/>
                      <a:pt x="1" y="37"/>
                      <a:pt x="1" y="39"/>
                    </a:cubicBezTo>
                    <a:cubicBezTo>
                      <a:pt x="5" y="61"/>
                      <a:pt x="22" y="157"/>
                      <a:pt x="23" y="158"/>
                    </a:cubicBezTo>
                    <a:cubicBezTo>
                      <a:pt x="25" y="162"/>
                      <a:pt x="29" y="167"/>
                      <a:pt x="38" y="167"/>
                    </a:cubicBezTo>
                    <a:cubicBezTo>
                      <a:pt x="45" y="167"/>
                      <a:pt x="45" y="167"/>
                      <a:pt x="45" y="167"/>
                    </a:cubicBezTo>
                    <a:cubicBezTo>
                      <a:pt x="38" y="166"/>
                      <a:pt x="33" y="163"/>
                      <a:pt x="30" y="158"/>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7" name="Freeform 259">
                <a:extLst>
                  <a:ext uri="{FF2B5EF4-FFF2-40B4-BE49-F238E27FC236}">
                    <a16:creationId xmlns:a16="http://schemas.microsoft.com/office/drawing/2014/main" id="{5D5F01D8-D597-435D-B8C4-A639C2E76C36}"/>
                  </a:ext>
                </a:extLst>
              </p:cNvPr>
              <p:cNvSpPr>
                <a:spLocks/>
              </p:cNvSpPr>
              <p:nvPr/>
            </p:nvSpPr>
            <p:spPr bwMode="auto">
              <a:xfrm>
                <a:off x="3548" y="2875"/>
                <a:ext cx="5" cy="21"/>
              </a:xfrm>
              <a:custGeom>
                <a:avLst/>
                <a:gdLst>
                  <a:gd name="T0" fmla="*/ 83 w 2"/>
                  <a:gd name="T1" fmla="*/ 378 h 8"/>
                  <a:gd name="T2" fmla="*/ 50 w 2"/>
                  <a:gd name="T3" fmla="*/ 0 h 8"/>
                  <a:gd name="T4" fmla="*/ 0 w 2"/>
                  <a:gd name="T5" fmla="*/ 55 h 8"/>
                  <a:gd name="T6" fmla="*/ 0 w 2"/>
                  <a:gd name="T7" fmla="*/ 378 h 8"/>
                  <a:gd name="T8" fmla="*/ 83 w 2"/>
                  <a:gd name="T9" fmla="*/ 378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2" y="8"/>
                    </a:moveTo>
                    <a:cubicBezTo>
                      <a:pt x="2" y="6"/>
                      <a:pt x="2" y="3"/>
                      <a:pt x="1" y="0"/>
                    </a:cubicBezTo>
                    <a:cubicBezTo>
                      <a:pt x="1" y="0"/>
                      <a:pt x="0" y="1"/>
                      <a:pt x="0" y="1"/>
                    </a:cubicBezTo>
                    <a:cubicBezTo>
                      <a:pt x="0" y="8"/>
                      <a:pt x="0" y="8"/>
                      <a:pt x="0" y="8"/>
                    </a:cubicBezTo>
                    <a:cubicBezTo>
                      <a:pt x="1" y="8"/>
                      <a:pt x="2" y="8"/>
                      <a:pt x="2" y="8"/>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8" name="Freeform 260">
                <a:extLst>
                  <a:ext uri="{FF2B5EF4-FFF2-40B4-BE49-F238E27FC236}">
                    <a16:creationId xmlns:a16="http://schemas.microsoft.com/office/drawing/2014/main" id="{D6D648D5-58C0-48A5-B6EF-C59FCBA5E93B}"/>
                  </a:ext>
                </a:extLst>
              </p:cNvPr>
              <p:cNvSpPr>
                <a:spLocks/>
              </p:cNvSpPr>
              <p:nvPr/>
            </p:nvSpPr>
            <p:spPr bwMode="auto">
              <a:xfrm>
                <a:off x="3548" y="2896"/>
                <a:ext cx="65" cy="419"/>
              </a:xfrm>
              <a:custGeom>
                <a:avLst/>
                <a:gdLst>
                  <a:gd name="T0" fmla="*/ 125 w 26"/>
                  <a:gd name="T1" fmla="*/ 1767 h 157"/>
                  <a:gd name="T2" fmla="*/ 1020 w 26"/>
                  <a:gd name="T3" fmla="*/ 7964 h 157"/>
                  <a:gd name="T4" fmla="*/ 238 w 26"/>
                  <a:gd name="T5" fmla="*/ 1673 h 157"/>
                  <a:gd name="T6" fmla="*/ 83 w 26"/>
                  <a:gd name="T7" fmla="*/ 0 h 157"/>
                  <a:gd name="T8" fmla="*/ 0 w 26"/>
                  <a:gd name="T9" fmla="*/ 0 h 157"/>
                  <a:gd name="T10" fmla="*/ 125 w 26"/>
                  <a:gd name="T11" fmla="*/ 1767 h 1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57">
                    <a:moveTo>
                      <a:pt x="3" y="35"/>
                    </a:moveTo>
                    <a:cubicBezTo>
                      <a:pt x="3" y="35"/>
                      <a:pt x="24" y="155"/>
                      <a:pt x="26" y="157"/>
                    </a:cubicBezTo>
                    <a:cubicBezTo>
                      <a:pt x="26" y="157"/>
                      <a:pt x="7" y="45"/>
                      <a:pt x="6" y="33"/>
                    </a:cubicBezTo>
                    <a:cubicBezTo>
                      <a:pt x="5" y="28"/>
                      <a:pt x="4" y="15"/>
                      <a:pt x="2" y="0"/>
                    </a:cubicBezTo>
                    <a:cubicBezTo>
                      <a:pt x="2" y="0"/>
                      <a:pt x="1" y="0"/>
                      <a:pt x="0" y="0"/>
                    </a:cubicBezTo>
                    <a:lnTo>
                      <a:pt x="3" y="35"/>
                    </a:ln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9" name="Freeform 261">
                <a:extLst>
                  <a:ext uri="{FF2B5EF4-FFF2-40B4-BE49-F238E27FC236}">
                    <a16:creationId xmlns:a16="http://schemas.microsoft.com/office/drawing/2014/main" id="{01C464A0-CFC4-470D-AF0C-C5FE57632458}"/>
                  </a:ext>
                </a:extLst>
              </p:cNvPr>
              <p:cNvSpPr>
                <a:spLocks noEditPoints="1"/>
              </p:cNvSpPr>
              <p:nvPr/>
            </p:nvSpPr>
            <p:spPr bwMode="auto">
              <a:xfrm>
                <a:off x="3645" y="2680"/>
                <a:ext cx="103" cy="669"/>
              </a:xfrm>
              <a:custGeom>
                <a:avLst/>
                <a:gdLst>
                  <a:gd name="T0" fmla="*/ 1635 w 41"/>
                  <a:gd name="T1" fmla="*/ 0 h 251"/>
                  <a:gd name="T2" fmla="*/ 1477 w 41"/>
                  <a:gd name="T3" fmla="*/ 5605 h 251"/>
                  <a:gd name="T4" fmla="*/ 1427 w 41"/>
                  <a:gd name="T5" fmla="*/ 6002 h 251"/>
                  <a:gd name="T6" fmla="*/ 525 w 41"/>
                  <a:gd name="T7" fmla="*/ 12213 h 251"/>
                  <a:gd name="T8" fmla="*/ 0 w 41"/>
                  <a:gd name="T9" fmla="*/ 12666 h 251"/>
                  <a:gd name="T10" fmla="*/ 0 w 41"/>
                  <a:gd name="T11" fmla="*/ 12666 h 251"/>
                  <a:gd name="T12" fmla="*/ 681 w 41"/>
                  <a:gd name="T13" fmla="*/ 12269 h 251"/>
                  <a:gd name="T14" fmla="*/ 1585 w 41"/>
                  <a:gd name="T15" fmla="*/ 6061 h 251"/>
                  <a:gd name="T16" fmla="*/ 1635 w 41"/>
                  <a:gd name="T17" fmla="*/ 5605 h 251"/>
                  <a:gd name="T18" fmla="*/ 1635 w 41"/>
                  <a:gd name="T19" fmla="*/ 0 h 251"/>
                  <a:gd name="T20" fmla="*/ 681 w 41"/>
                  <a:gd name="T21" fmla="*/ 12269 h 251"/>
                  <a:gd name="T22" fmla="*/ 681 w 41"/>
                  <a:gd name="T23" fmla="*/ 12269 h 251"/>
                  <a:gd name="T24" fmla="*/ 681 w 41"/>
                  <a:gd name="T25" fmla="*/ 12269 h 251"/>
                  <a:gd name="T26" fmla="*/ 681 w 41"/>
                  <a:gd name="T27" fmla="*/ 12269 h 251"/>
                  <a:gd name="T28" fmla="*/ 681 w 41"/>
                  <a:gd name="T29" fmla="*/ 12303 h 251"/>
                  <a:gd name="T30" fmla="*/ 681 w 41"/>
                  <a:gd name="T31" fmla="*/ 12269 h 251"/>
                  <a:gd name="T32" fmla="*/ 681 w 41"/>
                  <a:gd name="T33" fmla="*/ 12303 h 2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51">
                    <a:moveTo>
                      <a:pt x="41" y="0"/>
                    </a:moveTo>
                    <a:cubicBezTo>
                      <a:pt x="41" y="4"/>
                      <a:pt x="37" y="110"/>
                      <a:pt x="37" y="111"/>
                    </a:cubicBezTo>
                    <a:cubicBezTo>
                      <a:pt x="37" y="111"/>
                      <a:pt x="36" y="119"/>
                      <a:pt x="36" y="119"/>
                    </a:cubicBezTo>
                    <a:cubicBezTo>
                      <a:pt x="26" y="178"/>
                      <a:pt x="14" y="238"/>
                      <a:pt x="13" y="242"/>
                    </a:cubicBezTo>
                    <a:cubicBezTo>
                      <a:pt x="12" y="245"/>
                      <a:pt x="8" y="251"/>
                      <a:pt x="0" y="251"/>
                    </a:cubicBezTo>
                    <a:cubicBezTo>
                      <a:pt x="0" y="251"/>
                      <a:pt x="0" y="251"/>
                      <a:pt x="0" y="251"/>
                    </a:cubicBezTo>
                    <a:cubicBezTo>
                      <a:pt x="10" y="251"/>
                      <a:pt x="15" y="248"/>
                      <a:pt x="17" y="243"/>
                    </a:cubicBezTo>
                    <a:cubicBezTo>
                      <a:pt x="17" y="242"/>
                      <a:pt x="20" y="231"/>
                      <a:pt x="40" y="120"/>
                    </a:cubicBezTo>
                    <a:cubicBezTo>
                      <a:pt x="41" y="111"/>
                      <a:pt x="41" y="111"/>
                      <a:pt x="41" y="111"/>
                    </a:cubicBezTo>
                    <a:cubicBezTo>
                      <a:pt x="41" y="107"/>
                      <a:pt x="41" y="4"/>
                      <a:pt x="41" y="0"/>
                    </a:cubicBezTo>
                    <a:close/>
                    <a:moveTo>
                      <a:pt x="17" y="243"/>
                    </a:moveTo>
                    <a:cubicBezTo>
                      <a:pt x="17" y="243"/>
                      <a:pt x="17" y="243"/>
                      <a:pt x="17" y="243"/>
                    </a:cubicBezTo>
                    <a:cubicBezTo>
                      <a:pt x="17" y="243"/>
                      <a:pt x="17" y="243"/>
                      <a:pt x="17" y="243"/>
                    </a:cubicBezTo>
                    <a:cubicBezTo>
                      <a:pt x="17" y="243"/>
                      <a:pt x="17" y="243"/>
                      <a:pt x="17" y="243"/>
                    </a:cubicBezTo>
                    <a:close/>
                    <a:moveTo>
                      <a:pt x="17" y="244"/>
                    </a:moveTo>
                    <a:cubicBezTo>
                      <a:pt x="17" y="244"/>
                      <a:pt x="17" y="243"/>
                      <a:pt x="17" y="243"/>
                    </a:cubicBezTo>
                    <a:cubicBezTo>
                      <a:pt x="17" y="243"/>
                      <a:pt x="17" y="244"/>
                      <a:pt x="17"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0" name="Freeform 262">
                <a:extLst>
                  <a:ext uri="{FF2B5EF4-FFF2-40B4-BE49-F238E27FC236}">
                    <a16:creationId xmlns:a16="http://schemas.microsoft.com/office/drawing/2014/main" id="{3B817333-16CD-4DE4-9083-111313ABD3C4}"/>
                  </a:ext>
                </a:extLst>
              </p:cNvPr>
              <p:cNvSpPr>
                <a:spLocks/>
              </p:cNvSpPr>
              <p:nvPr/>
            </p:nvSpPr>
            <p:spPr bwMode="auto">
              <a:xfrm>
                <a:off x="3585" y="2667"/>
                <a:ext cx="163" cy="682"/>
              </a:xfrm>
              <a:custGeom>
                <a:avLst/>
                <a:gdLst>
                  <a:gd name="T0" fmla="*/ 2490 w 65"/>
                  <a:gd name="T1" fmla="*/ 56 h 256"/>
                  <a:gd name="T2" fmla="*/ 868 w 65"/>
                  <a:gd name="T3" fmla="*/ 205 h 256"/>
                  <a:gd name="T4" fmla="*/ 0 w 65"/>
                  <a:gd name="T5" fmla="*/ 149 h 256"/>
                  <a:gd name="T6" fmla="*/ 1264 w 65"/>
                  <a:gd name="T7" fmla="*/ 397 h 256"/>
                  <a:gd name="T8" fmla="*/ 2101 w 65"/>
                  <a:gd name="T9" fmla="*/ 1420 h 256"/>
                  <a:gd name="T10" fmla="*/ 2101 w 65"/>
                  <a:gd name="T11" fmla="*/ 5600 h 256"/>
                  <a:gd name="T12" fmla="*/ 2051 w 65"/>
                  <a:gd name="T13" fmla="*/ 6090 h 256"/>
                  <a:gd name="T14" fmla="*/ 1264 w 65"/>
                  <a:gd name="T15" fmla="*/ 12441 h 256"/>
                  <a:gd name="T16" fmla="*/ 680 w 65"/>
                  <a:gd name="T17" fmla="*/ 12897 h 256"/>
                  <a:gd name="T18" fmla="*/ 943 w 65"/>
                  <a:gd name="T19" fmla="*/ 12897 h 256"/>
                  <a:gd name="T20" fmla="*/ 1547 w 65"/>
                  <a:gd name="T21" fmla="*/ 12441 h 256"/>
                  <a:gd name="T22" fmla="*/ 2445 w 65"/>
                  <a:gd name="T23" fmla="*/ 6239 h 256"/>
                  <a:gd name="T24" fmla="*/ 2490 w 65"/>
                  <a:gd name="T25" fmla="*/ 5842 h 256"/>
                  <a:gd name="T26" fmla="*/ 2573 w 65"/>
                  <a:gd name="T27" fmla="*/ 248 h 256"/>
                  <a:gd name="T28" fmla="*/ 2490 w 65"/>
                  <a:gd name="T29" fmla="*/ 56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256">
                    <a:moveTo>
                      <a:pt x="63" y="1"/>
                    </a:moveTo>
                    <a:cubicBezTo>
                      <a:pt x="52" y="3"/>
                      <a:pt x="38" y="4"/>
                      <a:pt x="22" y="4"/>
                    </a:cubicBezTo>
                    <a:cubicBezTo>
                      <a:pt x="14" y="4"/>
                      <a:pt x="7" y="4"/>
                      <a:pt x="0" y="3"/>
                    </a:cubicBezTo>
                    <a:cubicBezTo>
                      <a:pt x="9" y="6"/>
                      <a:pt x="24" y="8"/>
                      <a:pt x="32" y="8"/>
                    </a:cubicBezTo>
                    <a:cubicBezTo>
                      <a:pt x="40" y="9"/>
                      <a:pt x="52" y="10"/>
                      <a:pt x="53" y="28"/>
                    </a:cubicBezTo>
                    <a:cubicBezTo>
                      <a:pt x="54" y="42"/>
                      <a:pt x="54" y="89"/>
                      <a:pt x="53" y="111"/>
                    </a:cubicBezTo>
                    <a:cubicBezTo>
                      <a:pt x="52" y="121"/>
                      <a:pt x="52" y="121"/>
                      <a:pt x="52" y="121"/>
                    </a:cubicBezTo>
                    <a:cubicBezTo>
                      <a:pt x="52" y="121"/>
                      <a:pt x="34" y="245"/>
                      <a:pt x="32" y="247"/>
                    </a:cubicBezTo>
                    <a:cubicBezTo>
                      <a:pt x="29" y="252"/>
                      <a:pt x="24" y="255"/>
                      <a:pt x="17" y="256"/>
                    </a:cubicBezTo>
                    <a:cubicBezTo>
                      <a:pt x="24" y="256"/>
                      <a:pt x="24" y="256"/>
                      <a:pt x="24" y="256"/>
                    </a:cubicBezTo>
                    <a:cubicBezTo>
                      <a:pt x="33" y="256"/>
                      <a:pt x="37" y="251"/>
                      <a:pt x="39" y="247"/>
                    </a:cubicBezTo>
                    <a:cubicBezTo>
                      <a:pt x="40" y="246"/>
                      <a:pt x="59" y="146"/>
                      <a:pt x="62" y="124"/>
                    </a:cubicBezTo>
                    <a:cubicBezTo>
                      <a:pt x="63" y="122"/>
                      <a:pt x="63" y="116"/>
                      <a:pt x="63" y="116"/>
                    </a:cubicBezTo>
                    <a:cubicBezTo>
                      <a:pt x="63" y="116"/>
                      <a:pt x="65" y="9"/>
                      <a:pt x="65" y="5"/>
                    </a:cubicBezTo>
                    <a:cubicBezTo>
                      <a:pt x="65" y="2"/>
                      <a:pt x="65" y="0"/>
                      <a:pt x="63"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1" name="Freeform 263">
                <a:extLst>
                  <a:ext uri="{FF2B5EF4-FFF2-40B4-BE49-F238E27FC236}">
                    <a16:creationId xmlns:a16="http://schemas.microsoft.com/office/drawing/2014/main" id="{D727AA58-83FD-4BBB-B0E9-D9A0953A383E}"/>
                  </a:ext>
                </a:extLst>
              </p:cNvPr>
              <p:cNvSpPr>
                <a:spLocks/>
              </p:cNvSpPr>
              <p:nvPr/>
            </p:nvSpPr>
            <p:spPr bwMode="auto">
              <a:xfrm>
                <a:off x="3585" y="2669"/>
                <a:ext cx="158" cy="48"/>
              </a:xfrm>
              <a:custGeom>
                <a:avLst/>
                <a:gdLst>
                  <a:gd name="T0" fmla="*/ 2490 w 63"/>
                  <a:gd name="T1" fmla="*/ 704 h 18"/>
                  <a:gd name="T2" fmla="*/ 2490 w 63"/>
                  <a:gd name="T3" fmla="*/ 0 h 18"/>
                  <a:gd name="T4" fmla="*/ 868 w 63"/>
                  <a:gd name="T5" fmla="*/ 149 h 18"/>
                  <a:gd name="T6" fmla="*/ 0 w 63"/>
                  <a:gd name="T7" fmla="*/ 93 h 18"/>
                  <a:gd name="T8" fmla="*/ 1264 w 63"/>
                  <a:gd name="T9" fmla="*/ 363 h 18"/>
                  <a:gd name="T10" fmla="*/ 2019 w 63"/>
                  <a:gd name="T11" fmla="*/ 909 h 18"/>
                  <a:gd name="T12" fmla="*/ 2490 w 63"/>
                  <a:gd name="T13" fmla="*/ 704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18">
                    <a:moveTo>
                      <a:pt x="63" y="14"/>
                    </a:moveTo>
                    <a:cubicBezTo>
                      <a:pt x="63" y="0"/>
                      <a:pt x="63" y="0"/>
                      <a:pt x="63" y="0"/>
                    </a:cubicBezTo>
                    <a:cubicBezTo>
                      <a:pt x="52" y="2"/>
                      <a:pt x="38" y="3"/>
                      <a:pt x="22" y="3"/>
                    </a:cubicBezTo>
                    <a:cubicBezTo>
                      <a:pt x="14" y="3"/>
                      <a:pt x="7" y="3"/>
                      <a:pt x="0" y="2"/>
                    </a:cubicBezTo>
                    <a:cubicBezTo>
                      <a:pt x="9" y="5"/>
                      <a:pt x="24" y="7"/>
                      <a:pt x="32" y="7"/>
                    </a:cubicBezTo>
                    <a:cubicBezTo>
                      <a:pt x="38" y="8"/>
                      <a:pt x="47" y="9"/>
                      <a:pt x="51" y="18"/>
                    </a:cubicBezTo>
                    <a:cubicBezTo>
                      <a:pt x="58" y="17"/>
                      <a:pt x="63" y="15"/>
                      <a:pt x="63" y="14"/>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2" name="Freeform 264">
                <a:extLst>
                  <a:ext uri="{FF2B5EF4-FFF2-40B4-BE49-F238E27FC236}">
                    <a16:creationId xmlns:a16="http://schemas.microsoft.com/office/drawing/2014/main" id="{D443F7AE-7C13-4466-8B5F-A6849CBF320F}"/>
                  </a:ext>
                </a:extLst>
              </p:cNvPr>
              <p:cNvSpPr>
                <a:spLocks/>
              </p:cNvSpPr>
              <p:nvPr/>
            </p:nvSpPr>
            <p:spPr bwMode="auto">
              <a:xfrm>
                <a:off x="3720" y="2875"/>
                <a:ext cx="25" cy="24"/>
              </a:xfrm>
              <a:custGeom>
                <a:avLst/>
                <a:gdLst>
                  <a:gd name="T0" fmla="*/ 395 w 10"/>
                  <a:gd name="T1" fmla="*/ 93 h 9"/>
                  <a:gd name="T2" fmla="*/ 0 w 10"/>
                  <a:gd name="T3" fmla="*/ 0 h 9"/>
                  <a:gd name="T4" fmla="*/ 0 w 10"/>
                  <a:gd name="T5" fmla="*/ 456 h 9"/>
                  <a:gd name="T6" fmla="*/ 395 w 10"/>
                  <a:gd name="T7" fmla="*/ 363 h 9"/>
                  <a:gd name="T8" fmla="*/ 395 w 10"/>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10" y="2"/>
                    </a:moveTo>
                    <a:cubicBezTo>
                      <a:pt x="7" y="1"/>
                      <a:pt x="4" y="0"/>
                      <a:pt x="0" y="0"/>
                    </a:cubicBezTo>
                    <a:cubicBezTo>
                      <a:pt x="0" y="3"/>
                      <a:pt x="0" y="6"/>
                      <a:pt x="0" y="9"/>
                    </a:cubicBezTo>
                    <a:cubicBezTo>
                      <a:pt x="4" y="8"/>
                      <a:pt x="7" y="8"/>
                      <a:pt x="10" y="7"/>
                    </a:cubicBezTo>
                    <a:cubicBezTo>
                      <a:pt x="10" y="5"/>
                      <a:pt x="10" y="3"/>
                      <a:pt x="10" y="2"/>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3" name="Freeform 265">
                <a:extLst>
                  <a:ext uri="{FF2B5EF4-FFF2-40B4-BE49-F238E27FC236}">
                    <a16:creationId xmlns:a16="http://schemas.microsoft.com/office/drawing/2014/main" id="{64D0B747-8210-4151-AAB8-6279C4C69343}"/>
                  </a:ext>
                </a:extLst>
              </p:cNvPr>
              <p:cNvSpPr>
                <a:spLocks/>
              </p:cNvSpPr>
              <p:nvPr/>
            </p:nvSpPr>
            <p:spPr bwMode="auto">
              <a:xfrm>
                <a:off x="3628" y="2893"/>
                <a:ext cx="117" cy="456"/>
              </a:xfrm>
              <a:custGeom>
                <a:avLst/>
                <a:gdLst>
                  <a:gd name="T0" fmla="*/ 1772 w 47"/>
                  <a:gd name="T1" fmla="*/ 1571 h 171"/>
                  <a:gd name="T2" fmla="*/ 1802 w 47"/>
                  <a:gd name="T3" fmla="*/ 0 h 171"/>
                  <a:gd name="T4" fmla="*/ 1419 w 47"/>
                  <a:gd name="T5" fmla="*/ 93 h 171"/>
                  <a:gd name="T6" fmla="*/ 1389 w 47"/>
                  <a:gd name="T7" fmla="*/ 1309 h 171"/>
                  <a:gd name="T8" fmla="*/ 1344 w 47"/>
                  <a:gd name="T9" fmla="*/ 1821 h 171"/>
                  <a:gd name="T10" fmla="*/ 570 w 47"/>
                  <a:gd name="T11" fmla="*/ 8192 h 171"/>
                  <a:gd name="T12" fmla="*/ 0 w 47"/>
                  <a:gd name="T13" fmla="*/ 8648 h 171"/>
                  <a:gd name="T14" fmla="*/ 261 w 47"/>
                  <a:gd name="T15" fmla="*/ 8648 h 171"/>
                  <a:gd name="T16" fmla="*/ 849 w 47"/>
                  <a:gd name="T17" fmla="*/ 8192 h 171"/>
                  <a:gd name="T18" fmla="*/ 1730 w 47"/>
                  <a:gd name="T19" fmla="*/ 1971 h 171"/>
                  <a:gd name="T20" fmla="*/ 1772 w 47"/>
                  <a:gd name="T21" fmla="*/ 1571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171">
                    <a:moveTo>
                      <a:pt x="46" y="31"/>
                    </a:moveTo>
                    <a:cubicBezTo>
                      <a:pt x="46" y="31"/>
                      <a:pt x="46" y="17"/>
                      <a:pt x="47" y="0"/>
                    </a:cubicBezTo>
                    <a:cubicBezTo>
                      <a:pt x="44" y="1"/>
                      <a:pt x="41" y="1"/>
                      <a:pt x="37" y="2"/>
                    </a:cubicBezTo>
                    <a:cubicBezTo>
                      <a:pt x="36" y="11"/>
                      <a:pt x="36" y="20"/>
                      <a:pt x="36" y="26"/>
                    </a:cubicBezTo>
                    <a:cubicBezTo>
                      <a:pt x="35" y="36"/>
                      <a:pt x="35" y="36"/>
                      <a:pt x="35" y="36"/>
                    </a:cubicBezTo>
                    <a:cubicBezTo>
                      <a:pt x="35" y="36"/>
                      <a:pt x="17" y="160"/>
                      <a:pt x="15" y="162"/>
                    </a:cubicBezTo>
                    <a:cubicBezTo>
                      <a:pt x="12" y="167"/>
                      <a:pt x="7" y="170"/>
                      <a:pt x="0" y="171"/>
                    </a:cubicBezTo>
                    <a:cubicBezTo>
                      <a:pt x="7" y="171"/>
                      <a:pt x="7" y="171"/>
                      <a:pt x="7" y="171"/>
                    </a:cubicBezTo>
                    <a:cubicBezTo>
                      <a:pt x="16" y="171"/>
                      <a:pt x="20" y="166"/>
                      <a:pt x="22" y="162"/>
                    </a:cubicBezTo>
                    <a:cubicBezTo>
                      <a:pt x="23" y="161"/>
                      <a:pt x="42" y="61"/>
                      <a:pt x="45" y="39"/>
                    </a:cubicBezTo>
                    <a:cubicBezTo>
                      <a:pt x="46" y="37"/>
                      <a:pt x="46" y="31"/>
                      <a:pt x="46" y="31"/>
                    </a:cubicBez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4" name="Freeform 266">
                <a:extLst>
                  <a:ext uri="{FF2B5EF4-FFF2-40B4-BE49-F238E27FC236}">
                    <a16:creationId xmlns:a16="http://schemas.microsoft.com/office/drawing/2014/main" id="{3CDDA09C-2610-4085-A31B-346B070103D2}"/>
                  </a:ext>
                </a:extLst>
              </p:cNvPr>
              <p:cNvSpPr>
                <a:spLocks/>
              </p:cNvSpPr>
              <p:nvPr/>
            </p:nvSpPr>
            <p:spPr bwMode="auto">
              <a:xfrm>
                <a:off x="3665" y="2741"/>
                <a:ext cx="55" cy="584"/>
              </a:xfrm>
              <a:custGeom>
                <a:avLst/>
                <a:gdLst>
                  <a:gd name="T0" fmla="*/ 675 w 22"/>
                  <a:gd name="T1" fmla="*/ 4757 h 219"/>
                  <a:gd name="T2" fmla="*/ 833 w 22"/>
                  <a:gd name="T3" fmla="*/ 0 h 219"/>
                  <a:gd name="T4" fmla="*/ 833 w 22"/>
                  <a:gd name="T5" fmla="*/ 4189 h 219"/>
                  <a:gd name="T6" fmla="*/ 783 w 22"/>
                  <a:gd name="T7" fmla="*/ 4701 h 219"/>
                  <a:gd name="T8" fmla="*/ 0 w 22"/>
                  <a:gd name="T9" fmla="*/ 11072 h 219"/>
                  <a:gd name="T10" fmla="*/ 675 w 22"/>
                  <a:gd name="T11" fmla="*/ 4757 h 2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19">
                    <a:moveTo>
                      <a:pt x="17" y="94"/>
                    </a:moveTo>
                    <a:cubicBezTo>
                      <a:pt x="19" y="79"/>
                      <a:pt x="20" y="17"/>
                      <a:pt x="21" y="0"/>
                    </a:cubicBezTo>
                    <a:cubicBezTo>
                      <a:pt x="22" y="14"/>
                      <a:pt x="22" y="61"/>
                      <a:pt x="21" y="83"/>
                    </a:cubicBezTo>
                    <a:cubicBezTo>
                      <a:pt x="20" y="93"/>
                      <a:pt x="20" y="93"/>
                      <a:pt x="20" y="93"/>
                    </a:cubicBezTo>
                    <a:cubicBezTo>
                      <a:pt x="20" y="93"/>
                      <a:pt x="2" y="217"/>
                      <a:pt x="0" y="219"/>
                    </a:cubicBezTo>
                    <a:cubicBezTo>
                      <a:pt x="0" y="219"/>
                      <a:pt x="15" y="109"/>
                      <a:pt x="17" y="94"/>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5" name="Freeform 267">
                <a:extLst>
                  <a:ext uri="{FF2B5EF4-FFF2-40B4-BE49-F238E27FC236}">
                    <a16:creationId xmlns:a16="http://schemas.microsoft.com/office/drawing/2014/main" id="{537023E9-9DBE-4BCE-A37C-805D7DC7E5E3}"/>
                  </a:ext>
                </a:extLst>
              </p:cNvPr>
              <p:cNvSpPr>
                <a:spLocks/>
              </p:cNvSpPr>
              <p:nvPr/>
            </p:nvSpPr>
            <p:spPr bwMode="auto">
              <a:xfrm>
                <a:off x="3713" y="2872"/>
                <a:ext cx="7" cy="27"/>
              </a:xfrm>
              <a:custGeom>
                <a:avLst/>
                <a:gdLst>
                  <a:gd name="T0" fmla="*/ 0 w 3"/>
                  <a:gd name="T1" fmla="*/ 532 h 10"/>
                  <a:gd name="T2" fmla="*/ 86 w 3"/>
                  <a:gd name="T3" fmla="*/ 532 h 10"/>
                  <a:gd name="T4" fmla="*/ 86 w 3"/>
                  <a:gd name="T5" fmla="*/ 59 h 10"/>
                  <a:gd name="T6" fmla="*/ 0 w 3"/>
                  <a:gd name="T7" fmla="*/ 0 h 10"/>
                  <a:gd name="T8" fmla="*/ 0 w 3"/>
                  <a:gd name="T9" fmla="*/ 532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0">
                    <a:moveTo>
                      <a:pt x="0" y="10"/>
                    </a:moveTo>
                    <a:cubicBezTo>
                      <a:pt x="1" y="10"/>
                      <a:pt x="2" y="10"/>
                      <a:pt x="3" y="10"/>
                    </a:cubicBezTo>
                    <a:cubicBezTo>
                      <a:pt x="3" y="7"/>
                      <a:pt x="3" y="4"/>
                      <a:pt x="3" y="1"/>
                    </a:cubicBezTo>
                    <a:cubicBezTo>
                      <a:pt x="2" y="0"/>
                      <a:pt x="1" y="0"/>
                      <a:pt x="0" y="0"/>
                    </a:cubicBezTo>
                    <a:cubicBezTo>
                      <a:pt x="0" y="4"/>
                      <a:pt x="0" y="7"/>
                      <a:pt x="0" y="10"/>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6" name="Freeform 268">
                <a:extLst>
                  <a:ext uri="{FF2B5EF4-FFF2-40B4-BE49-F238E27FC236}">
                    <a16:creationId xmlns:a16="http://schemas.microsoft.com/office/drawing/2014/main" id="{26920695-9D70-4A52-927F-FA4F11636206}"/>
                  </a:ext>
                </a:extLst>
              </p:cNvPr>
              <p:cNvSpPr>
                <a:spLocks/>
              </p:cNvSpPr>
              <p:nvPr/>
            </p:nvSpPr>
            <p:spPr bwMode="auto">
              <a:xfrm>
                <a:off x="3665" y="2899"/>
                <a:ext cx="55" cy="426"/>
              </a:xfrm>
              <a:custGeom>
                <a:avLst/>
                <a:gdLst>
                  <a:gd name="T0" fmla="*/ 833 w 22"/>
                  <a:gd name="T1" fmla="*/ 1206 h 160"/>
                  <a:gd name="T2" fmla="*/ 863 w 22"/>
                  <a:gd name="T3" fmla="*/ 0 h 160"/>
                  <a:gd name="T4" fmla="*/ 750 w 22"/>
                  <a:gd name="T5" fmla="*/ 0 h 160"/>
                  <a:gd name="T6" fmla="*/ 675 w 22"/>
                  <a:gd name="T7" fmla="*/ 1757 h 160"/>
                  <a:gd name="T8" fmla="*/ 0 w 22"/>
                  <a:gd name="T9" fmla="*/ 8038 h 160"/>
                  <a:gd name="T10" fmla="*/ 783 w 22"/>
                  <a:gd name="T11" fmla="*/ 1715 h 160"/>
                  <a:gd name="T12" fmla="*/ 833 w 22"/>
                  <a:gd name="T13" fmla="*/ 1206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60">
                    <a:moveTo>
                      <a:pt x="21" y="24"/>
                    </a:moveTo>
                    <a:cubicBezTo>
                      <a:pt x="21" y="18"/>
                      <a:pt x="21" y="9"/>
                      <a:pt x="22" y="0"/>
                    </a:cubicBezTo>
                    <a:cubicBezTo>
                      <a:pt x="21" y="0"/>
                      <a:pt x="20" y="0"/>
                      <a:pt x="19" y="0"/>
                    </a:cubicBezTo>
                    <a:cubicBezTo>
                      <a:pt x="18" y="16"/>
                      <a:pt x="18" y="29"/>
                      <a:pt x="17" y="35"/>
                    </a:cubicBezTo>
                    <a:cubicBezTo>
                      <a:pt x="15" y="50"/>
                      <a:pt x="0" y="160"/>
                      <a:pt x="0" y="160"/>
                    </a:cubicBezTo>
                    <a:cubicBezTo>
                      <a:pt x="2" y="158"/>
                      <a:pt x="20" y="34"/>
                      <a:pt x="20" y="34"/>
                    </a:cubicBezTo>
                    <a:lnTo>
                      <a:pt x="21" y="24"/>
                    </a:ln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7" name="Freeform 269">
                <a:extLst>
                  <a:ext uri="{FF2B5EF4-FFF2-40B4-BE49-F238E27FC236}">
                    <a16:creationId xmlns:a16="http://schemas.microsoft.com/office/drawing/2014/main" id="{D523B006-91A0-43BF-B959-3435A59E38DB}"/>
                  </a:ext>
                </a:extLst>
              </p:cNvPr>
              <p:cNvSpPr>
                <a:spLocks/>
              </p:cNvSpPr>
              <p:nvPr/>
            </p:nvSpPr>
            <p:spPr bwMode="auto">
              <a:xfrm>
                <a:off x="3680"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5" y="19"/>
                      <a:pt x="42" y="14"/>
                      <a:pt x="42" y="9"/>
                    </a:cubicBezTo>
                    <a:cubicBezTo>
                      <a:pt x="42" y="0"/>
                      <a:pt x="42" y="0"/>
                      <a:pt x="42" y="0"/>
                    </a:cubicBezTo>
                    <a:cubicBezTo>
                      <a:pt x="42" y="6"/>
                      <a:pt x="25" y="10"/>
                      <a:pt x="0" y="12"/>
                    </a:cubicBezTo>
                    <a:cubicBezTo>
                      <a:pt x="1" y="15"/>
                      <a:pt x="1" y="18"/>
                      <a:pt x="0" y="20"/>
                    </a:cubicBezTo>
                    <a:close/>
                  </a:path>
                </a:pathLst>
              </a:custGeom>
              <a:solidFill>
                <a:srgbClr val="2F8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8" name="Freeform 270">
                <a:extLst>
                  <a:ext uri="{FF2B5EF4-FFF2-40B4-BE49-F238E27FC236}">
                    <a16:creationId xmlns:a16="http://schemas.microsoft.com/office/drawing/2014/main" id="{4BFEE49B-3AE0-4AFD-A975-109B638B8332}"/>
                  </a:ext>
                </a:extLst>
              </p:cNvPr>
              <p:cNvSpPr>
                <a:spLocks/>
              </p:cNvSpPr>
              <p:nvPr/>
            </p:nvSpPr>
            <p:spPr bwMode="auto">
              <a:xfrm>
                <a:off x="3518" y="2629"/>
                <a:ext cx="57" cy="32"/>
              </a:xfrm>
              <a:custGeom>
                <a:avLst/>
                <a:gdLst>
                  <a:gd name="T0" fmla="*/ 0 w 23"/>
                  <a:gd name="T1" fmla="*/ 397 h 12"/>
                  <a:gd name="T2" fmla="*/ 865 w 23"/>
                  <a:gd name="T3" fmla="*/ 605 h 12"/>
                  <a:gd name="T4" fmla="*/ 865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A8CB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9" name="Freeform 271">
                <a:extLst>
                  <a:ext uri="{FF2B5EF4-FFF2-40B4-BE49-F238E27FC236}">
                    <a16:creationId xmlns:a16="http://schemas.microsoft.com/office/drawing/2014/main" id="{DF898869-8A7A-49D6-8AC3-5EFB30269B34}"/>
                  </a:ext>
                </a:extLst>
              </p:cNvPr>
              <p:cNvSpPr>
                <a:spLocks/>
              </p:cNvSpPr>
              <p:nvPr/>
            </p:nvSpPr>
            <p:spPr bwMode="auto">
              <a:xfrm>
                <a:off x="3553"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00" name="Freeform 272">
                <a:extLst>
                  <a:ext uri="{FF2B5EF4-FFF2-40B4-BE49-F238E27FC236}">
                    <a16:creationId xmlns:a16="http://schemas.microsoft.com/office/drawing/2014/main" id="{0BFF55F3-EC5A-4F6D-A933-B55C8B51F2A2}"/>
                  </a:ext>
                </a:extLst>
              </p:cNvPr>
              <p:cNvSpPr>
                <a:spLocks/>
              </p:cNvSpPr>
              <p:nvPr/>
            </p:nvSpPr>
            <p:spPr bwMode="auto">
              <a:xfrm>
                <a:off x="3758" y="2621"/>
                <a:ext cx="20" cy="32"/>
              </a:xfrm>
              <a:custGeom>
                <a:avLst/>
                <a:gdLst>
                  <a:gd name="T0" fmla="*/ 313 w 8"/>
                  <a:gd name="T1" fmla="*/ 0 h 12"/>
                  <a:gd name="T2" fmla="*/ 0 w 8"/>
                  <a:gd name="T3" fmla="*/ 205 h 12"/>
                  <a:gd name="T4" fmla="*/ 0 w 8"/>
                  <a:gd name="T5" fmla="*/ 605 h 12"/>
                  <a:gd name="T6" fmla="*/ 313 w 8"/>
                  <a:gd name="T7" fmla="*/ 456 h 12"/>
                  <a:gd name="T8" fmla="*/ 313 w 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2">
                    <a:moveTo>
                      <a:pt x="8" y="0"/>
                    </a:moveTo>
                    <a:cubicBezTo>
                      <a:pt x="6" y="2"/>
                      <a:pt x="3" y="3"/>
                      <a:pt x="0" y="4"/>
                    </a:cubicBezTo>
                    <a:cubicBezTo>
                      <a:pt x="0" y="12"/>
                      <a:pt x="0" y="12"/>
                      <a:pt x="0" y="12"/>
                    </a:cubicBezTo>
                    <a:cubicBezTo>
                      <a:pt x="3" y="11"/>
                      <a:pt x="6" y="10"/>
                      <a:pt x="8" y="9"/>
                    </a:cubicBezTo>
                    <a:lnTo>
                      <a:pt x="8"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01" name="Freeform 273">
                <a:extLst>
                  <a:ext uri="{FF2B5EF4-FFF2-40B4-BE49-F238E27FC236}">
                    <a16:creationId xmlns:a16="http://schemas.microsoft.com/office/drawing/2014/main" id="{AD7C415F-A5E2-4D7B-923F-77F6C811F9E3}"/>
                  </a:ext>
                </a:extLst>
              </p:cNvPr>
              <p:cNvSpPr>
                <a:spLocks/>
              </p:cNvSpPr>
              <p:nvPr/>
            </p:nvSpPr>
            <p:spPr bwMode="auto">
              <a:xfrm>
                <a:off x="3538" y="2877"/>
                <a:ext cx="10" cy="19"/>
              </a:xfrm>
              <a:custGeom>
                <a:avLst/>
                <a:gdLst>
                  <a:gd name="T0" fmla="*/ 158 w 4"/>
                  <a:gd name="T1" fmla="*/ 383 h 7"/>
                  <a:gd name="T2" fmla="*/ 158 w 4"/>
                  <a:gd name="T3" fmla="*/ 0 h 7"/>
                  <a:gd name="T4" fmla="*/ 0 w 4"/>
                  <a:gd name="T5" fmla="*/ 60 h 7"/>
                  <a:gd name="T6" fmla="*/ 0 w 4"/>
                  <a:gd name="T7" fmla="*/ 318 h 7"/>
                  <a:gd name="T8" fmla="*/ 158 w 4"/>
                  <a:gd name="T9" fmla="*/ 38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
                    <a:moveTo>
                      <a:pt x="4" y="7"/>
                    </a:moveTo>
                    <a:cubicBezTo>
                      <a:pt x="4" y="0"/>
                      <a:pt x="4" y="0"/>
                      <a:pt x="4" y="0"/>
                    </a:cubicBezTo>
                    <a:cubicBezTo>
                      <a:pt x="2" y="0"/>
                      <a:pt x="1" y="0"/>
                      <a:pt x="0" y="1"/>
                    </a:cubicBezTo>
                    <a:cubicBezTo>
                      <a:pt x="0" y="6"/>
                      <a:pt x="0" y="6"/>
                      <a:pt x="0" y="6"/>
                    </a:cubicBezTo>
                    <a:cubicBezTo>
                      <a:pt x="1" y="6"/>
                      <a:pt x="2" y="6"/>
                      <a:pt x="4" y="7"/>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02" name="Freeform 274">
                <a:extLst>
                  <a:ext uri="{FF2B5EF4-FFF2-40B4-BE49-F238E27FC236}">
                    <a16:creationId xmlns:a16="http://schemas.microsoft.com/office/drawing/2014/main" id="{D5DA9F6A-9FD6-4CEB-9153-6EEC7532C011}"/>
                  </a:ext>
                </a:extLst>
              </p:cNvPr>
              <p:cNvSpPr>
                <a:spLocks/>
              </p:cNvSpPr>
              <p:nvPr/>
            </p:nvSpPr>
            <p:spPr bwMode="auto">
              <a:xfrm>
                <a:off x="3535" y="2891"/>
                <a:ext cx="213" cy="13"/>
              </a:xfrm>
              <a:custGeom>
                <a:avLst/>
                <a:gdLst>
                  <a:gd name="T0" fmla="*/ 3353 w 85"/>
                  <a:gd name="T1" fmla="*/ 0 h 5"/>
                  <a:gd name="T2" fmla="*/ 1651 w 85"/>
                  <a:gd name="T3" fmla="*/ 229 h 5"/>
                  <a:gd name="T4" fmla="*/ 0 w 85"/>
                  <a:gd name="T5" fmla="*/ 0 h 5"/>
                  <a:gd name="T6" fmla="*/ 0 60000 65536"/>
                  <a:gd name="T7" fmla="*/ 0 60000 65536"/>
                  <a:gd name="T8" fmla="*/ 0 60000 65536"/>
                </a:gdLst>
                <a:ahLst/>
                <a:cxnLst>
                  <a:cxn ang="T6">
                    <a:pos x="T0" y="T1"/>
                  </a:cxn>
                  <a:cxn ang="T7">
                    <a:pos x="T2" y="T3"/>
                  </a:cxn>
                  <a:cxn ang="T8">
                    <a:pos x="T4" y="T5"/>
                  </a:cxn>
                </a:cxnLst>
                <a:rect l="0" t="0" r="r" b="b"/>
                <a:pathLst>
                  <a:path w="85" h="5">
                    <a:moveTo>
                      <a:pt x="85" y="0"/>
                    </a:moveTo>
                    <a:cubicBezTo>
                      <a:pt x="80" y="3"/>
                      <a:pt x="63" y="5"/>
                      <a:pt x="42" y="5"/>
                    </a:cubicBezTo>
                    <a:cubicBezTo>
                      <a:pt x="22" y="5"/>
                      <a:pt x="5" y="3"/>
                      <a:pt x="0" y="0"/>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03" name="Freeform 275">
                <a:extLst>
                  <a:ext uri="{FF2B5EF4-FFF2-40B4-BE49-F238E27FC236}">
                    <a16:creationId xmlns:a16="http://schemas.microsoft.com/office/drawing/2014/main" id="{6C0E0CD4-14C1-4DE8-A89E-E7B2CA3B4435}"/>
                  </a:ext>
                </a:extLst>
              </p:cNvPr>
              <p:cNvSpPr>
                <a:spLocks/>
              </p:cNvSpPr>
              <p:nvPr/>
            </p:nvSpPr>
            <p:spPr bwMode="auto">
              <a:xfrm>
                <a:off x="3565" y="2867"/>
                <a:ext cx="140" cy="5"/>
              </a:xfrm>
              <a:custGeom>
                <a:avLst/>
                <a:gdLst>
                  <a:gd name="T0" fmla="*/ 0 w 56"/>
                  <a:gd name="T1" fmla="*/ 83 h 2"/>
                  <a:gd name="T2" fmla="*/ 0 w 56"/>
                  <a:gd name="T3" fmla="*/ 83 h 2"/>
                  <a:gd name="T4" fmla="*/ 1175 w 56"/>
                  <a:gd name="T5" fmla="*/ 50 h 2"/>
                  <a:gd name="T6" fmla="*/ 2188 w 56"/>
                  <a:gd name="T7" fmla="*/ 83 h 2"/>
                  <a:gd name="T8" fmla="*/ 2188 w 56"/>
                  <a:gd name="T9" fmla="*/ 83 h 2"/>
                  <a:gd name="T10" fmla="*/ 1175 w 56"/>
                  <a:gd name="T11" fmla="*/ 0 h 2"/>
                  <a:gd name="T12" fmla="*/ 0 w 56"/>
                  <a:gd name="T13" fmla="*/ 8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2">
                    <a:moveTo>
                      <a:pt x="0" y="2"/>
                    </a:moveTo>
                    <a:cubicBezTo>
                      <a:pt x="0" y="2"/>
                      <a:pt x="0" y="2"/>
                      <a:pt x="0" y="2"/>
                    </a:cubicBezTo>
                    <a:cubicBezTo>
                      <a:pt x="8" y="1"/>
                      <a:pt x="19" y="1"/>
                      <a:pt x="30" y="1"/>
                    </a:cubicBezTo>
                    <a:cubicBezTo>
                      <a:pt x="39" y="1"/>
                      <a:pt x="48" y="1"/>
                      <a:pt x="56" y="2"/>
                    </a:cubicBezTo>
                    <a:cubicBezTo>
                      <a:pt x="56" y="2"/>
                      <a:pt x="56" y="2"/>
                      <a:pt x="56" y="2"/>
                    </a:cubicBezTo>
                    <a:cubicBezTo>
                      <a:pt x="48" y="1"/>
                      <a:pt x="39" y="0"/>
                      <a:pt x="30" y="0"/>
                    </a:cubicBezTo>
                    <a:cubicBezTo>
                      <a:pt x="19" y="0"/>
                      <a:pt x="8" y="1"/>
                      <a:pt x="0" y="2"/>
                    </a:cubicBez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04" name="Oval 276">
                <a:extLst>
                  <a:ext uri="{FF2B5EF4-FFF2-40B4-BE49-F238E27FC236}">
                    <a16:creationId xmlns:a16="http://schemas.microsoft.com/office/drawing/2014/main" id="{8488B11D-3358-4EA4-BE02-399CF1BA81E1}"/>
                  </a:ext>
                </a:extLst>
              </p:cNvPr>
              <p:cNvSpPr>
                <a:spLocks noChangeArrowheads="1"/>
              </p:cNvSpPr>
              <p:nvPr/>
            </p:nvSpPr>
            <p:spPr bwMode="auto">
              <a:xfrm>
                <a:off x="3565" y="2893"/>
                <a:ext cx="15"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405" name="Oval 277">
                <a:extLst>
                  <a:ext uri="{FF2B5EF4-FFF2-40B4-BE49-F238E27FC236}">
                    <a16:creationId xmlns:a16="http://schemas.microsoft.com/office/drawing/2014/main" id="{6B80633E-0347-4987-8A1E-E5663545797B}"/>
                  </a:ext>
                </a:extLst>
              </p:cNvPr>
              <p:cNvSpPr>
                <a:spLocks noChangeArrowheads="1"/>
              </p:cNvSpPr>
              <p:nvPr/>
            </p:nvSpPr>
            <p:spPr bwMode="auto">
              <a:xfrm>
                <a:off x="3613" y="2896"/>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406" name="Oval 278">
                <a:extLst>
                  <a:ext uri="{FF2B5EF4-FFF2-40B4-BE49-F238E27FC236}">
                    <a16:creationId xmlns:a16="http://schemas.microsoft.com/office/drawing/2014/main" id="{E63F6E07-7FB8-40A0-BC84-88D7AF9BAF39}"/>
                  </a:ext>
                </a:extLst>
              </p:cNvPr>
              <p:cNvSpPr>
                <a:spLocks noChangeArrowheads="1"/>
              </p:cNvSpPr>
              <p:nvPr/>
            </p:nvSpPr>
            <p:spPr bwMode="auto">
              <a:xfrm>
                <a:off x="3585" y="2888"/>
                <a:ext cx="23" cy="2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407" name="Oval 279">
                <a:extLst>
                  <a:ext uri="{FF2B5EF4-FFF2-40B4-BE49-F238E27FC236}">
                    <a16:creationId xmlns:a16="http://schemas.microsoft.com/office/drawing/2014/main" id="{4D5F9F70-1709-4640-B539-0009DAC63745}"/>
                  </a:ext>
                </a:extLst>
              </p:cNvPr>
              <p:cNvSpPr>
                <a:spLocks noChangeArrowheads="1"/>
              </p:cNvSpPr>
              <p:nvPr/>
            </p:nvSpPr>
            <p:spPr bwMode="auto">
              <a:xfrm>
                <a:off x="3495" y="257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408" name="Freeform 280">
                <a:extLst>
                  <a:ext uri="{FF2B5EF4-FFF2-40B4-BE49-F238E27FC236}">
                    <a16:creationId xmlns:a16="http://schemas.microsoft.com/office/drawing/2014/main" id="{A6097AEF-80A8-4A0D-9425-58B879E5A8D3}"/>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09" name="Oval 281">
                <a:extLst>
                  <a:ext uri="{FF2B5EF4-FFF2-40B4-BE49-F238E27FC236}">
                    <a16:creationId xmlns:a16="http://schemas.microsoft.com/office/drawing/2014/main" id="{9F0309F3-AB25-445F-A9DE-893FF2FCC336}"/>
                  </a:ext>
                </a:extLst>
              </p:cNvPr>
              <p:cNvSpPr>
                <a:spLocks noChangeArrowheads="1"/>
              </p:cNvSpPr>
              <p:nvPr/>
            </p:nvSpPr>
            <p:spPr bwMode="auto">
              <a:xfrm>
                <a:off x="3530" y="2595"/>
                <a:ext cx="223" cy="3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410" name="Freeform 282">
                <a:extLst>
                  <a:ext uri="{FF2B5EF4-FFF2-40B4-BE49-F238E27FC236}">
                    <a16:creationId xmlns:a16="http://schemas.microsoft.com/office/drawing/2014/main" id="{86E2A88B-1C9F-4AD0-A613-18FBFAB179A4}"/>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9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8"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1" name="Freeform 283">
                <a:extLst>
                  <a:ext uri="{FF2B5EF4-FFF2-40B4-BE49-F238E27FC236}">
                    <a16:creationId xmlns:a16="http://schemas.microsoft.com/office/drawing/2014/main" id="{B3AB7B04-875D-4571-A36B-95ADDE8B0964}"/>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2" name="Freeform 284">
                <a:extLst>
                  <a:ext uri="{FF2B5EF4-FFF2-40B4-BE49-F238E27FC236}">
                    <a16:creationId xmlns:a16="http://schemas.microsoft.com/office/drawing/2014/main" id="{817F8950-B57C-41E9-840C-E1632CB33FAB}"/>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3" name="Freeform 285">
                <a:extLst>
                  <a:ext uri="{FF2B5EF4-FFF2-40B4-BE49-F238E27FC236}">
                    <a16:creationId xmlns:a16="http://schemas.microsoft.com/office/drawing/2014/main" id="{0D662D1C-9EA7-4716-988C-2AB2E7AA4A37}"/>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4" name="Freeform 286">
                <a:extLst>
                  <a:ext uri="{FF2B5EF4-FFF2-40B4-BE49-F238E27FC236}">
                    <a16:creationId xmlns:a16="http://schemas.microsoft.com/office/drawing/2014/main" id="{3A88808C-8D8F-4548-9A44-82B7DFF577F1}"/>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5" name="Freeform 287">
                <a:extLst>
                  <a:ext uri="{FF2B5EF4-FFF2-40B4-BE49-F238E27FC236}">
                    <a16:creationId xmlns:a16="http://schemas.microsoft.com/office/drawing/2014/main" id="{5ECEC6AF-B396-4ACA-842B-D943E9C27BD5}"/>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6" name="Freeform 288">
                <a:extLst>
                  <a:ext uri="{FF2B5EF4-FFF2-40B4-BE49-F238E27FC236}">
                    <a16:creationId xmlns:a16="http://schemas.microsoft.com/office/drawing/2014/main" id="{C402DEAC-60D5-4927-85E9-A3A29B6A7517}"/>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FFFFFF"/>
              </a:solidFill>
              <a:ln w="3175"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7" name="Oval 289">
                <a:extLst>
                  <a:ext uri="{FF2B5EF4-FFF2-40B4-BE49-F238E27FC236}">
                    <a16:creationId xmlns:a16="http://schemas.microsoft.com/office/drawing/2014/main" id="{17289883-0F49-467E-8A45-C75AE3178A19}"/>
                  </a:ext>
                </a:extLst>
              </p:cNvPr>
              <p:cNvSpPr>
                <a:spLocks noChangeArrowheads="1"/>
              </p:cNvSpPr>
              <p:nvPr/>
            </p:nvSpPr>
            <p:spPr bwMode="auto">
              <a:xfrm>
                <a:off x="3495" y="2549"/>
                <a:ext cx="290" cy="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418" name="Freeform 290">
                <a:extLst>
                  <a:ext uri="{FF2B5EF4-FFF2-40B4-BE49-F238E27FC236}">
                    <a16:creationId xmlns:a16="http://schemas.microsoft.com/office/drawing/2014/main" id="{F42E954F-6A2B-43A3-BA8E-C1ADD89A5067}"/>
                  </a:ext>
                </a:extLst>
              </p:cNvPr>
              <p:cNvSpPr>
                <a:spLocks/>
              </p:cNvSpPr>
              <p:nvPr/>
            </p:nvSpPr>
            <p:spPr bwMode="auto">
              <a:xfrm>
                <a:off x="3543" y="2565"/>
                <a:ext cx="200" cy="48"/>
              </a:xfrm>
              <a:custGeom>
                <a:avLst/>
                <a:gdLst>
                  <a:gd name="T0" fmla="*/ 1563 w 80"/>
                  <a:gd name="T1" fmla="*/ 0 h 18"/>
                  <a:gd name="T2" fmla="*/ 0 w 80"/>
                  <a:gd name="T3" fmla="*/ 307 h 18"/>
                  <a:gd name="T4" fmla="*/ 0 w 80"/>
                  <a:gd name="T5" fmla="*/ 760 h 18"/>
                  <a:gd name="T6" fmla="*/ 1533 w 80"/>
                  <a:gd name="T7" fmla="*/ 909 h 18"/>
                  <a:gd name="T8" fmla="*/ 3125 w 80"/>
                  <a:gd name="T9" fmla="*/ 760 h 18"/>
                  <a:gd name="T10" fmla="*/ 3125 w 80"/>
                  <a:gd name="T11" fmla="*/ 307 h 18"/>
                  <a:gd name="T12" fmla="*/ 1563 w 8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18">
                    <a:moveTo>
                      <a:pt x="40" y="0"/>
                    </a:moveTo>
                    <a:cubicBezTo>
                      <a:pt x="18" y="0"/>
                      <a:pt x="0" y="3"/>
                      <a:pt x="0" y="6"/>
                    </a:cubicBezTo>
                    <a:cubicBezTo>
                      <a:pt x="0" y="15"/>
                      <a:pt x="0" y="15"/>
                      <a:pt x="0" y="15"/>
                    </a:cubicBezTo>
                    <a:cubicBezTo>
                      <a:pt x="11" y="17"/>
                      <a:pt x="24" y="18"/>
                      <a:pt x="39" y="18"/>
                    </a:cubicBezTo>
                    <a:cubicBezTo>
                      <a:pt x="55" y="18"/>
                      <a:pt x="69" y="17"/>
                      <a:pt x="80" y="15"/>
                    </a:cubicBezTo>
                    <a:cubicBezTo>
                      <a:pt x="80" y="6"/>
                      <a:pt x="80" y="6"/>
                      <a:pt x="80" y="6"/>
                    </a:cubicBezTo>
                    <a:cubicBezTo>
                      <a:pt x="80" y="3"/>
                      <a:pt x="62" y="0"/>
                      <a:pt x="40" y="0"/>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9" name="Freeform 291">
                <a:extLst>
                  <a:ext uri="{FF2B5EF4-FFF2-40B4-BE49-F238E27FC236}">
                    <a16:creationId xmlns:a16="http://schemas.microsoft.com/office/drawing/2014/main" id="{88860399-4CED-4CBF-9440-A9053232F4D9}"/>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0" name="Freeform 292">
                <a:extLst>
                  <a:ext uri="{FF2B5EF4-FFF2-40B4-BE49-F238E27FC236}">
                    <a16:creationId xmlns:a16="http://schemas.microsoft.com/office/drawing/2014/main" id="{4E9DF9F6-9960-42EE-B260-A98275F69A67}"/>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1" name="Freeform 293">
                <a:extLst>
                  <a:ext uri="{FF2B5EF4-FFF2-40B4-BE49-F238E27FC236}">
                    <a16:creationId xmlns:a16="http://schemas.microsoft.com/office/drawing/2014/main" id="{85C88990-D1D4-41E5-8331-6AE26C15B7AD}"/>
                  </a:ext>
                </a:extLst>
              </p:cNvPr>
              <p:cNvSpPr>
                <a:spLocks/>
              </p:cNvSpPr>
              <p:nvPr/>
            </p:nvSpPr>
            <p:spPr bwMode="auto">
              <a:xfrm>
                <a:off x="3515" y="2597"/>
                <a:ext cx="58" cy="35"/>
              </a:xfrm>
              <a:custGeom>
                <a:avLst/>
                <a:gdLst>
                  <a:gd name="T0" fmla="*/ 0 w 23"/>
                  <a:gd name="T1" fmla="*/ 471 h 13"/>
                  <a:gd name="T2" fmla="*/ 928 w 23"/>
                  <a:gd name="T3" fmla="*/ 681 h 13"/>
                  <a:gd name="T4" fmla="*/ 928 w 23"/>
                  <a:gd name="T5" fmla="*/ 253 h 13"/>
                  <a:gd name="T6" fmla="*/ 0 w 23"/>
                  <a:gd name="T7" fmla="*/ 0 h 13"/>
                  <a:gd name="T8" fmla="*/ 0 w 23"/>
                  <a:gd name="T9" fmla="*/ 47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3">
                    <a:moveTo>
                      <a:pt x="0" y="9"/>
                    </a:moveTo>
                    <a:cubicBezTo>
                      <a:pt x="6" y="11"/>
                      <a:pt x="14" y="12"/>
                      <a:pt x="23" y="13"/>
                    </a:cubicBezTo>
                    <a:cubicBezTo>
                      <a:pt x="23" y="5"/>
                      <a:pt x="23" y="5"/>
                      <a:pt x="23" y="5"/>
                    </a:cubicBezTo>
                    <a:cubicBezTo>
                      <a:pt x="14" y="4"/>
                      <a:pt x="6" y="2"/>
                      <a:pt x="0" y="0"/>
                    </a:cubicBezTo>
                    <a:lnTo>
                      <a:pt x="0" y="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2" name="Freeform 294">
                <a:extLst>
                  <a:ext uri="{FF2B5EF4-FFF2-40B4-BE49-F238E27FC236}">
                    <a16:creationId xmlns:a16="http://schemas.microsoft.com/office/drawing/2014/main" id="{3900563B-EBAE-4D10-AA77-957DEB53FC0D}"/>
                  </a:ext>
                </a:extLst>
              </p:cNvPr>
              <p:cNvSpPr>
                <a:spLocks/>
              </p:cNvSpPr>
              <p:nvPr/>
            </p:nvSpPr>
            <p:spPr bwMode="auto">
              <a:xfrm>
                <a:off x="3550" y="2608"/>
                <a:ext cx="15" cy="24"/>
              </a:xfrm>
              <a:custGeom>
                <a:avLst/>
                <a:gdLst>
                  <a:gd name="T0" fmla="*/ 0 w 6"/>
                  <a:gd name="T1" fmla="*/ 397 h 9"/>
                  <a:gd name="T2" fmla="*/ 238 w 6"/>
                  <a:gd name="T3" fmla="*/ 456 h 9"/>
                  <a:gd name="T4" fmla="*/ 238 w 6"/>
                  <a:gd name="T5" fmla="*/ 0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8"/>
                      <a:pt x="4" y="9"/>
                      <a:pt x="6" y="9"/>
                    </a:cubicBezTo>
                    <a:cubicBezTo>
                      <a:pt x="6" y="0"/>
                      <a:pt x="6" y="0"/>
                      <a:pt x="6" y="0"/>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3" name="Freeform 295">
                <a:extLst>
                  <a:ext uri="{FF2B5EF4-FFF2-40B4-BE49-F238E27FC236}">
                    <a16:creationId xmlns:a16="http://schemas.microsoft.com/office/drawing/2014/main" id="{023CD11D-7672-4BDE-870F-4C140FD76B0E}"/>
                  </a:ext>
                </a:extLst>
              </p:cNvPr>
              <p:cNvSpPr>
                <a:spLocks/>
              </p:cNvSpPr>
              <p:nvPr/>
            </p:nvSpPr>
            <p:spPr bwMode="auto">
              <a:xfrm>
                <a:off x="3753" y="2592"/>
                <a:ext cx="22" cy="32"/>
              </a:xfrm>
              <a:custGeom>
                <a:avLst/>
                <a:gdLst>
                  <a:gd name="T0" fmla="*/ 323 w 9"/>
                  <a:gd name="T1" fmla="*/ 0 h 12"/>
                  <a:gd name="T2" fmla="*/ 0 w 9"/>
                  <a:gd name="T3" fmla="*/ 149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1"/>
                      <a:pt x="4" y="2"/>
                      <a:pt x="0" y="3"/>
                    </a:cubicBezTo>
                    <a:cubicBezTo>
                      <a:pt x="0" y="12"/>
                      <a:pt x="0" y="12"/>
                      <a:pt x="0" y="12"/>
                    </a:cubicBezTo>
                    <a:cubicBezTo>
                      <a:pt x="4" y="11"/>
                      <a:pt x="7" y="10"/>
                      <a:pt x="9" y="9"/>
                    </a:cubicBezTo>
                    <a:lnTo>
                      <a:pt x="9"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4" name="Freeform 296">
                <a:extLst>
                  <a:ext uri="{FF2B5EF4-FFF2-40B4-BE49-F238E27FC236}">
                    <a16:creationId xmlns:a16="http://schemas.microsoft.com/office/drawing/2014/main" id="{11B88651-E4D2-4188-96EC-317FECFF8DF1}"/>
                  </a:ext>
                </a:extLst>
              </p:cNvPr>
              <p:cNvSpPr>
                <a:spLocks/>
              </p:cNvSpPr>
              <p:nvPr/>
            </p:nvSpPr>
            <p:spPr bwMode="auto">
              <a:xfrm>
                <a:off x="3575" y="2576"/>
                <a:ext cx="133" cy="11"/>
              </a:xfrm>
              <a:custGeom>
                <a:avLst/>
                <a:gdLst>
                  <a:gd name="T0" fmla="*/ 50 w 53"/>
                  <a:gd name="T1" fmla="*/ 129 h 4"/>
                  <a:gd name="T2" fmla="*/ 1077 w 53"/>
                  <a:gd name="T3" fmla="*/ 0 h 4"/>
                  <a:gd name="T4" fmla="*/ 2023 w 53"/>
                  <a:gd name="T5" fmla="*/ 61 h 4"/>
                  <a:gd name="T6" fmla="*/ 2023 w 53"/>
                  <a:gd name="T7" fmla="*/ 168 h 4"/>
                  <a:gd name="T8" fmla="*/ 1077 w 53"/>
                  <a:gd name="T9" fmla="*/ 228 h 4"/>
                  <a:gd name="T10" fmla="*/ 83 w 53"/>
                  <a:gd name="T11" fmla="*/ 129 h 4"/>
                  <a:gd name="T12" fmla="*/ 50 w 53"/>
                  <a:gd name="T13" fmla="*/ 129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4">
                    <a:moveTo>
                      <a:pt x="1" y="2"/>
                    </a:moveTo>
                    <a:cubicBezTo>
                      <a:pt x="8" y="1"/>
                      <a:pt x="16" y="0"/>
                      <a:pt x="27" y="0"/>
                    </a:cubicBezTo>
                    <a:cubicBezTo>
                      <a:pt x="37" y="0"/>
                      <a:pt x="45" y="1"/>
                      <a:pt x="51" y="1"/>
                    </a:cubicBezTo>
                    <a:cubicBezTo>
                      <a:pt x="53" y="2"/>
                      <a:pt x="53" y="2"/>
                      <a:pt x="51" y="3"/>
                    </a:cubicBezTo>
                    <a:cubicBezTo>
                      <a:pt x="45" y="3"/>
                      <a:pt x="37" y="4"/>
                      <a:pt x="27" y="4"/>
                    </a:cubicBezTo>
                    <a:cubicBezTo>
                      <a:pt x="16" y="4"/>
                      <a:pt x="8" y="3"/>
                      <a:pt x="2" y="2"/>
                    </a:cubicBezTo>
                    <a:cubicBezTo>
                      <a:pt x="1" y="2"/>
                      <a:pt x="0" y="2"/>
                      <a:pt x="1" y="2"/>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5" name="Freeform 297">
                <a:extLst>
                  <a:ext uri="{FF2B5EF4-FFF2-40B4-BE49-F238E27FC236}">
                    <a16:creationId xmlns:a16="http://schemas.microsoft.com/office/drawing/2014/main" id="{F6D10ECA-57FF-40DE-805B-98D550C52FAA}"/>
                  </a:ext>
                </a:extLst>
              </p:cNvPr>
              <p:cNvSpPr>
                <a:spLocks/>
              </p:cNvSpPr>
              <p:nvPr/>
            </p:nvSpPr>
            <p:spPr bwMode="auto">
              <a:xfrm>
                <a:off x="3585" y="2611"/>
                <a:ext cx="18" cy="24"/>
              </a:xfrm>
              <a:custGeom>
                <a:avLst/>
                <a:gdLst>
                  <a:gd name="T0" fmla="*/ 303 w 7"/>
                  <a:gd name="T1" fmla="*/ 456 h 9"/>
                  <a:gd name="T2" fmla="*/ 303 w 7"/>
                  <a:gd name="T3" fmla="*/ 56 h 9"/>
                  <a:gd name="T4" fmla="*/ 0 w 7"/>
                  <a:gd name="T5" fmla="*/ 0 h 9"/>
                  <a:gd name="T6" fmla="*/ 0 w 7"/>
                  <a:gd name="T7" fmla="*/ 0 h 9"/>
                  <a:gd name="T8" fmla="*/ 0 w 7"/>
                  <a:gd name="T9" fmla="*/ 456 h 9"/>
                  <a:gd name="T10" fmla="*/ 303 w 7"/>
                  <a:gd name="T11" fmla="*/ 45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
                    <a:moveTo>
                      <a:pt x="7" y="9"/>
                    </a:moveTo>
                    <a:cubicBezTo>
                      <a:pt x="7" y="1"/>
                      <a:pt x="7" y="1"/>
                      <a:pt x="7" y="1"/>
                    </a:cubicBezTo>
                    <a:cubicBezTo>
                      <a:pt x="5" y="1"/>
                      <a:pt x="2" y="0"/>
                      <a:pt x="0" y="0"/>
                    </a:cubicBezTo>
                    <a:cubicBezTo>
                      <a:pt x="0" y="0"/>
                      <a:pt x="0" y="0"/>
                      <a:pt x="0" y="0"/>
                    </a:cubicBezTo>
                    <a:cubicBezTo>
                      <a:pt x="0" y="9"/>
                      <a:pt x="0" y="9"/>
                      <a:pt x="0" y="9"/>
                    </a:cubicBezTo>
                    <a:cubicBezTo>
                      <a:pt x="2" y="9"/>
                      <a:pt x="5" y="9"/>
                      <a:pt x="7" y="9"/>
                    </a:cubicBez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6" name="Freeform 298">
                <a:extLst>
                  <a:ext uri="{FF2B5EF4-FFF2-40B4-BE49-F238E27FC236}">
                    <a16:creationId xmlns:a16="http://schemas.microsoft.com/office/drawing/2014/main" id="{D503A057-1370-46CC-9312-23FB2E1D230C}"/>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w 8"/>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4">
                    <a:moveTo>
                      <a:pt x="0" y="0"/>
                    </a:moveTo>
                    <a:lnTo>
                      <a:pt x="0" y="24"/>
                    </a:lnTo>
                    <a:lnTo>
                      <a:pt x="8" y="24"/>
                    </a:lnTo>
                    <a:lnTo>
                      <a:pt x="8"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7" name="Freeform 299">
                <a:extLst>
                  <a:ext uri="{FF2B5EF4-FFF2-40B4-BE49-F238E27FC236}">
                    <a16:creationId xmlns:a16="http://schemas.microsoft.com/office/drawing/2014/main" id="{D1508F36-E520-49EB-B52A-ED9B42349965}"/>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4">
                    <a:moveTo>
                      <a:pt x="0" y="0"/>
                    </a:moveTo>
                    <a:lnTo>
                      <a:pt x="0" y="24"/>
                    </a:lnTo>
                    <a:lnTo>
                      <a:pt x="8" y="24"/>
                    </a:lnTo>
                    <a:lnTo>
                      <a:pt x="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8" name="Freeform 300">
                <a:extLst>
                  <a:ext uri="{FF2B5EF4-FFF2-40B4-BE49-F238E27FC236}">
                    <a16:creationId xmlns:a16="http://schemas.microsoft.com/office/drawing/2014/main" id="{01F295FC-0B8D-4271-B297-15E17BFD86C2}"/>
                  </a:ext>
                </a:extLst>
              </p:cNvPr>
              <p:cNvSpPr>
                <a:spLocks/>
              </p:cNvSpPr>
              <p:nvPr/>
            </p:nvSpPr>
            <p:spPr bwMode="auto">
              <a:xfrm>
                <a:off x="3708" y="2581"/>
                <a:ext cx="75" cy="51"/>
              </a:xfrm>
              <a:custGeom>
                <a:avLst/>
                <a:gdLst>
                  <a:gd name="T0" fmla="*/ 0 w 30"/>
                  <a:gd name="T1" fmla="*/ 518 h 19"/>
                  <a:gd name="T2" fmla="*/ 0 w 30"/>
                  <a:gd name="T3" fmla="*/ 988 h 19"/>
                  <a:gd name="T4" fmla="*/ 1175 w 30"/>
                  <a:gd name="T5" fmla="*/ 462 h 19"/>
                  <a:gd name="T6" fmla="*/ 1175 w 30"/>
                  <a:gd name="T7" fmla="*/ 0 h 19"/>
                  <a:gd name="T8" fmla="*/ 0 w 30"/>
                  <a:gd name="T9" fmla="*/ 518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9">
                    <a:moveTo>
                      <a:pt x="0" y="10"/>
                    </a:moveTo>
                    <a:cubicBezTo>
                      <a:pt x="0" y="19"/>
                      <a:pt x="0" y="19"/>
                      <a:pt x="0" y="19"/>
                    </a:cubicBezTo>
                    <a:cubicBezTo>
                      <a:pt x="18" y="17"/>
                      <a:pt x="30" y="13"/>
                      <a:pt x="30" y="9"/>
                    </a:cubicBezTo>
                    <a:cubicBezTo>
                      <a:pt x="30" y="0"/>
                      <a:pt x="30" y="0"/>
                      <a:pt x="30" y="0"/>
                    </a:cubicBezTo>
                    <a:cubicBezTo>
                      <a:pt x="30" y="5"/>
                      <a:pt x="18" y="8"/>
                      <a:pt x="0" y="1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9" name="Freeform 301">
                <a:extLst>
                  <a:ext uri="{FF2B5EF4-FFF2-40B4-BE49-F238E27FC236}">
                    <a16:creationId xmlns:a16="http://schemas.microsoft.com/office/drawing/2014/main" id="{5201AA42-BD7E-40C0-855C-CEDB9211EBE3}"/>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w 18"/>
                  <a:gd name="T9" fmla="*/ 5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4">
                    <a:moveTo>
                      <a:pt x="0" y="5"/>
                    </a:moveTo>
                    <a:lnTo>
                      <a:pt x="0" y="24"/>
                    </a:lnTo>
                    <a:lnTo>
                      <a:pt x="18" y="21"/>
                    </a:lnTo>
                    <a:lnTo>
                      <a:pt x="18" y="0"/>
                    </a:lnTo>
                    <a:lnTo>
                      <a:pt x="0" y="5"/>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0" name="Freeform 302">
                <a:extLst>
                  <a:ext uri="{FF2B5EF4-FFF2-40B4-BE49-F238E27FC236}">
                    <a16:creationId xmlns:a16="http://schemas.microsoft.com/office/drawing/2014/main" id="{5EDA7098-A83A-4610-8BC0-A36C5CAF7E5B}"/>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4">
                    <a:moveTo>
                      <a:pt x="0" y="5"/>
                    </a:moveTo>
                    <a:lnTo>
                      <a:pt x="0" y="24"/>
                    </a:lnTo>
                    <a:lnTo>
                      <a:pt x="18" y="21"/>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1" name="Freeform 303">
                <a:extLst>
                  <a:ext uri="{FF2B5EF4-FFF2-40B4-BE49-F238E27FC236}">
                    <a16:creationId xmlns:a16="http://schemas.microsoft.com/office/drawing/2014/main" id="{B61DC600-6F7B-4F8D-8670-9428516DCC8A}"/>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2" name="Freeform 304">
                <a:extLst>
                  <a:ext uri="{FF2B5EF4-FFF2-40B4-BE49-F238E27FC236}">
                    <a16:creationId xmlns:a16="http://schemas.microsoft.com/office/drawing/2014/main" id="{481D747A-E4CB-41E5-9D75-CA8C6EB5810A}"/>
                  </a:ext>
                </a:extLst>
              </p:cNvPr>
              <p:cNvSpPr>
                <a:spLocks/>
              </p:cNvSpPr>
              <p:nvPr/>
            </p:nvSpPr>
            <p:spPr bwMode="auto">
              <a:xfrm>
                <a:off x="3543" y="2579"/>
                <a:ext cx="200" cy="16"/>
              </a:xfrm>
              <a:custGeom>
                <a:avLst/>
                <a:gdLst>
                  <a:gd name="T0" fmla="*/ 0 w 80"/>
                  <a:gd name="T1" fmla="*/ 0 h 6"/>
                  <a:gd name="T2" fmla="*/ 1563 w 80"/>
                  <a:gd name="T3" fmla="*/ 307 h 6"/>
                  <a:gd name="T4" fmla="*/ 3125 w 80"/>
                  <a:gd name="T5" fmla="*/ 0 h 6"/>
                  <a:gd name="T6" fmla="*/ 0 60000 65536"/>
                  <a:gd name="T7" fmla="*/ 0 60000 65536"/>
                  <a:gd name="T8" fmla="*/ 0 60000 65536"/>
                </a:gdLst>
                <a:ahLst/>
                <a:cxnLst>
                  <a:cxn ang="T6">
                    <a:pos x="T0" y="T1"/>
                  </a:cxn>
                  <a:cxn ang="T7">
                    <a:pos x="T2" y="T3"/>
                  </a:cxn>
                  <a:cxn ang="T8">
                    <a:pos x="T4" y="T5"/>
                  </a:cxn>
                </a:cxnLst>
                <a:rect l="0" t="0" r="r" b="b"/>
                <a:pathLst>
                  <a:path w="80" h="6">
                    <a:moveTo>
                      <a:pt x="0" y="0"/>
                    </a:moveTo>
                    <a:cubicBezTo>
                      <a:pt x="0" y="4"/>
                      <a:pt x="18" y="6"/>
                      <a:pt x="40" y="6"/>
                    </a:cubicBezTo>
                    <a:cubicBezTo>
                      <a:pt x="62" y="6"/>
                      <a:pt x="80" y="4"/>
                      <a:pt x="80" y="0"/>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3" name="Oval 305">
                <a:extLst>
                  <a:ext uri="{FF2B5EF4-FFF2-40B4-BE49-F238E27FC236}">
                    <a16:creationId xmlns:a16="http://schemas.microsoft.com/office/drawing/2014/main" id="{318D2A53-DAF9-48E8-BB90-3E066FF74E81}"/>
                  </a:ext>
                </a:extLst>
              </p:cNvPr>
              <p:cNvSpPr>
                <a:spLocks noChangeArrowheads="1"/>
              </p:cNvSpPr>
              <p:nvPr/>
            </p:nvSpPr>
            <p:spPr bwMode="auto">
              <a:xfrm>
                <a:off x="3495" y="254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434" name="Freeform 306">
                <a:extLst>
                  <a:ext uri="{FF2B5EF4-FFF2-40B4-BE49-F238E27FC236}">
                    <a16:creationId xmlns:a16="http://schemas.microsoft.com/office/drawing/2014/main" id="{9D76EDCF-15E8-465C-B0B9-0B4AD7C4BAD5}"/>
                  </a:ext>
                </a:extLst>
              </p:cNvPr>
              <p:cNvSpPr>
                <a:spLocks/>
              </p:cNvSpPr>
              <p:nvPr/>
            </p:nvSpPr>
            <p:spPr bwMode="auto">
              <a:xfrm>
                <a:off x="3533" y="2589"/>
                <a:ext cx="220" cy="19"/>
              </a:xfrm>
              <a:custGeom>
                <a:avLst/>
                <a:gdLst>
                  <a:gd name="T0" fmla="*/ 3438 w 88"/>
                  <a:gd name="T1" fmla="*/ 0 h 7"/>
                  <a:gd name="T2" fmla="*/ 1688 w 88"/>
                  <a:gd name="T3" fmla="*/ 383 h 7"/>
                  <a:gd name="T4" fmla="*/ 0 w 88"/>
                  <a:gd name="T5" fmla="*/ 103 h 7"/>
                  <a:gd name="T6" fmla="*/ 0 60000 65536"/>
                  <a:gd name="T7" fmla="*/ 0 60000 65536"/>
                  <a:gd name="T8" fmla="*/ 0 60000 65536"/>
                </a:gdLst>
                <a:ahLst/>
                <a:cxnLst>
                  <a:cxn ang="T6">
                    <a:pos x="T0" y="T1"/>
                  </a:cxn>
                  <a:cxn ang="T7">
                    <a:pos x="T2" y="T3"/>
                  </a:cxn>
                  <a:cxn ang="T8">
                    <a:pos x="T4" y="T5"/>
                  </a:cxn>
                </a:cxnLst>
                <a:rect l="0" t="0" r="r" b="b"/>
                <a:pathLst>
                  <a:path w="88" h="7">
                    <a:moveTo>
                      <a:pt x="88" y="0"/>
                    </a:moveTo>
                    <a:cubicBezTo>
                      <a:pt x="85" y="6"/>
                      <a:pt x="61" y="7"/>
                      <a:pt x="43" y="7"/>
                    </a:cubicBezTo>
                    <a:cubicBezTo>
                      <a:pt x="27" y="7"/>
                      <a:pt x="8" y="6"/>
                      <a:pt x="0" y="2"/>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5" name="Freeform 307">
                <a:extLst>
                  <a:ext uri="{FF2B5EF4-FFF2-40B4-BE49-F238E27FC236}">
                    <a16:creationId xmlns:a16="http://schemas.microsoft.com/office/drawing/2014/main" id="{2FCD8707-123F-4C02-83D5-391FF3A3E88F}"/>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6" name="Freeform 308">
                <a:extLst>
                  <a:ext uri="{FF2B5EF4-FFF2-40B4-BE49-F238E27FC236}">
                    <a16:creationId xmlns:a16="http://schemas.microsoft.com/office/drawing/2014/main" id="{AD26CFFB-F93C-4526-8AE8-BB9A250D50E0}"/>
                  </a:ext>
                </a:extLst>
              </p:cNvPr>
              <p:cNvSpPr>
                <a:spLocks/>
              </p:cNvSpPr>
              <p:nvPr/>
            </p:nvSpPr>
            <p:spPr bwMode="auto">
              <a:xfrm>
                <a:off x="3888" y="2603"/>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7" name="Freeform 309">
                <a:extLst>
                  <a:ext uri="{FF2B5EF4-FFF2-40B4-BE49-F238E27FC236}">
                    <a16:creationId xmlns:a16="http://schemas.microsoft.com/office/drawing/2014/main" id="{E7699037-CA52-49F3-BB03-6D28B2D96865}"/>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8" name="Freeform 310">
                <a:extLst>
                  <a:ext uri="{FF2B5EF4-FFF2-40B4-BE49-F238E27FC236}">
                    <a16:creationId xmlns:a16="http://schemas.microsoft.com/office/drawing/2014/main" id="{948394D1-CF5B-4EDE-9C3C-DF20C88466B0}"/>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9" name="Freeform 311">
                <a:extLst>
                  <a:ext uri="{FF2B5EF4-FFF2-40B4-BE49-F238E27FC236}">
                    <a16:creationId xmlns:a16="http://schemas.microsoft.com/office/drawing/2014/main" id="{DA46DB57-8CAB-4CC3-8BEC-C67EB1702EFC}"/>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0" name="Freeform 312">
                <a:extLst>
                  <a:ext uri="{FF2B5EF4-FFF2-40B4-BE49-F238E27FC236}">
                    <a16:creationId xmlns:a16="http://schemas.microsoft.com/office/drawing/2014/main" id="{8BE0C95C-D90B-4B85-8D9A-8D443683A6A0}"/>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1" name="Freeform 313">
                <a:extLst>
                  <a:ext uri="{FF2B5EF4-FFF2-40B4-BE49-F238E27FC236}">
                    <a16:creationId xmlns:a16="http://schemas.microsoft.com/office/drawing/2014/main" id="{938986A1-C0B5-4A1A-A639-27D479D396D4}"/>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2" name="Freeform 314">
                <a:extLst>
                  <a:ext uri="{FF2B5EF4-FFF2-40B4-BE49-F238E27FC236}">
                    <a16:creationId xmlns:a16="http://schemas.microsoft.com/office/drawing/2014/main" id="{E7BEDF49-8D3C-4566-B49B-4EFCA4AB29A7}"/>
                  </a:ext>
                </a:extLst>
              </p:cNvPr>
              <p:cNvSpPr>
                <a:spLocks/>
              </p:cNvSpPr>
              <p:nvPr/>
            </p:nvSpPr>
            <p:spPr bwMode="auto">
              <a:xfrm>
                <a:off x="3678"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4" y="19"/>
                      <a:pt x="42" y="14"/>
                      <a:pt x="42" y="9"/>
                    </a:cubicBezTo>
                    <a:cubicBezTo>
                      <a:pt x="42" y="0"/>
                      <a:pt x="42" y="0"/>
                      <a:pt x="42" y="0"/>
                    </a:cubicBezTo>
                    <a:cubicBezTo>
                      <a:pt x="42" y="6"/>
                      <a:pt x="24" y="10"/>
                      <a:pt x="0" y="12"/>
                    </a:cubicBezTo>
                    <a:cubicBezTo>
                      <a:pt x="1" y="15"/>
                      <a:pt x="1" y="18"/>
                      <a:pt x="0" y="2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3" name="Freeform 315">
                <a:extLst>
                  <a:ext uri="{FF2B5EF4-FFF2-40B4-BE49-F238E27FC236}">
                    <a16:creationId xmlns:a16="http://schemas.microsoft.com/office/drawing/2014/main" id="{BE76B144-6B15-4700-BDD5-B3980807EB9D}"/>
                  </a:ext>
                </a:extLst>
              </p:cNvPr>
              <p:cNvSpPr>
                <a:spLocks/>
              </p:cNvSpPr>
              <p:nvPr/>
            </p:nvSpPr>
            <p:spPr bwMode="auto">
              <a:xfrm>
                <a:off x="3515" y="2629"/>
                <a:ext cx="58" cy="32"/>
              </a:xfrm>
              <a:custGeom>
                <a:avLst/>
                <a:gdLst>
                  <a:gd name="T0" fmla="*/ 0 w 23"/>
                  <a:gd name="T1" fmla="*/ 397 h 12"/>
                  <a:gd name="T2" fmla="*/ 928 w 23"/>
                  <a:gd name="T3" fmla="*/ 605 h 12"/>
                  <a:gd name="T4" fmla="*/ 928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4" name="Freeform 316">
                <a:extLst>
                  <a:ext uri="{FF2B5EF4-FFF2-40B4-BE49-F238E27FC236}">
                    <a16:creationId xmlns:a16="http://schemas.microsoft.com/office/drawing/2014/main" id="{4387266D-C32D-45B1-9C25-562515B45C62}"/>
                  </a:ext>
                </a:extLst>
              </p:cNvPr>
              <p:cNvSpPr>
                <a:spLocks/>
              </p:cNvSpPr>
              <p:nvPr/>
            </p:nvSpPr>
            <p:spPr bwMode="auto">
              <a:xfrm>
                <a:off x="3550"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5" name="Freeform 317">
                <a:extLst>
                  <a:ext uri="{FF2B5EF4-FFF2-40B4-BE49-F238E27FC236}">
                    <a16:creationId xmlns:a16="http://schemas.microsoft.com/office/drawing/2014/main" id="{06E123DC-D30A-45BC-90EB-ED09B8E2C149}"/>
                  </a:ext>
                </a:extLst>
              </p:cNvPr>
              <p:cNvSpPr>
                <a:spLocks/>
              </p:cNvSpPr>
              <p:nvPr/>
            </p:nvSpPr>
            <p:spPr bwMode="auto">
              <a:xfrm>
                <a:off x="3753" y="2621"/>
                <a:ext cx="22" cy="32"/>
              </a:xfrm>
              <a:custGeom>
                <a:avLst/>
                <a:gdLst>
                  <a:gd name="T0" fmla="*/ 323 w 9"/>
                  <a:gd name="T1" fmla="*/ 0 h 12"/>
                  <a:gd name="T2" fmla="*/ 0 w 9"/>
                  <a:gd name="T3" fmla="*/ 205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2"/>
                      <a:pt x="4" y="3"/>
                      <a:pt x="0" y="4"/>
                    </a:cubicBezTo>
                    <a:cubicBezTo>
                      <a:pt x="0" y="12"/>
                      <a:pt x="0" y="12"/>
                      <a:pt x="0" y="12"/>
                    </a:cubicBezTo>
                    <a:cubicBezTo>
                      <a:pt x="4" y="11"/>
                      <a:pt x="7" y="10"/>
                      <a:pt x="9" y="9"/>
                    </a:cubicBezTo>
                    <a:lnTo>
                      <a:pt x="9" y="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6" name="Freeform 318">
                <a:extLst>
                  <a:ext uri="{FF2B5EF4-FFF2-40B4-BE49-F238E27FC236}">
                    <a16:creationId xmlns:a16="http://schemas.microsoft.com/office/drawing/2014/main" id="{C1F784BC-64F5-47CC-9D59-C59CDA8258F3}"/>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7" name="Freeform 319">
                <a:extLst>
                  <a:ext uri="{FF2B5EF4-FFF2-40B4-BE49-F238E27FC236}">
                    <a16:creationId xmlns:a16="http://schemas.microsoft.com/office/drawing/2014/main" id="{EB90EDC4-4DD3-49B2-9C5F-64DA7CEB1C4E}"/>
                  </a:ext>
                </a:extLst>
              </p:cNvPr>
              <p:cNvSpPr>
                <a:spLocks/>
              </p:cNvSpPr>
              <p:nvPr/>
            </p:nvSpPr>
            <p:spPr bwMode="auto">
              <a:xfrm>
                <a:off x="3710" y="2565"/>
                <a:ext cx="48" cy="32"/>
              </a:xfrm>
              <a:custGeom>
                <a:avLst/>
                <a:gdLst>
                  <a:gd name="T0" fmla="*/ 210 w 19"/>
                  <a:gd name="T1" fmla="*/ 0 h 12"/>
                  <a:gd name="T2" fmla="*/ 614 w 19"/>
                  <a:gd name="T3" fmla="*/ 307 h 12"/>
                  <a:gd name="T4" fmla="*/ 0 w 19"/>
                  <a:gd name="T5" fmla="*/ 605 h 12"/>
                  <a:gd name="T6" fmla="*/ 773 w 19"/>
                  <a:gd name="T7" fmla="*/ 307 h 12"/>
                  <a:gd name="T8" fmla="*/ 210 w 1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2">
                    <a:moveTo>
                      <a:pt x="5" y="0"/>
                    </a:moveTo>
                    <a:cubicBezTo>
                      <a:pt x="12" y="2"/>
                      <a:pt x="15" y="4"/>
                      <a:pt x="15" y="6"/>
                    </a:cubicBezTo>
                    <a:cubicBezTo>
                      <a:pt x="15" y="9"/>
                      <a:pt x="5" y="12"/>
                      <a:pt x="0" y="12"/>
                    </a:cubicBezTo>
                    <a:cubicBezTo>
                      <a:pt x="12" y="11"/>
                      <a:pt x="19" y="9"/>
                      <a:pt x="19" y="6"/>
                    </a:cubicBezTo>
                    <a:cubicBezTo>
                      <a:pt x="18" y="2"/>
                      <a:pt x="11" y="1"/>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8" name="Freeform 320">
                <a:extLst>
                  <a:ext uri="{FF2B5EF4-FFF2-40B4-BE49-F238E27FC236}">
                    <a16:creationId xmlns:a16="http://schemas.microsoft.com/office/drawing/2014/main" id="{AFA56D65-3092-4EB6-8DA2-E5D63336E23D}"/>
                  </a:ext>
                </a:extLst>
              </p:cNvPr>
              <p:cNvSpPr>
                <a:spLocks/>
              </p:cNvSpPr>
              <p:nvPr/>
            </p:nvSpPr>
            <p:spPr bwMode="auto">
              <a:xfrm>
                <a:off x="3800" y="2579"/>
                <a:ext cx="83" cy="5"/>
              </a:xfrm>
              <a:custGeom>
                <a:avLst/>
                <a:gdLst>
                  <a:gd name="T0" fmla="*/ 0 w 33"/>
                  <a:gd name="T1" fmla="*/ 0 h 2"/>
                  <a:gd name="T2" fmla="*/ 1165 w 33"/>
                  <a:gd name="T3" fmla="*/ 0 h 2"/>
                  <a:gd name="T4" fmla="*/ 1323 w 33"/>
                  <a:gd name="T5" fmla="*/ 83 h 2"/>
                  <a:gd name="T6" fmla="*/ 0 60000 65536"/>
                  <a:gd name="T7" fmla="*/ 0 60000 65536"/>
                  <a:gd name="T8" fmla="*/ 0 60000 65536"/>
                </a:gdLst>
                <a:ahLst/>
                <a:cxnLst>
                  <a:cxn ang="T6">
                    <a:pos x="T0" y="T1"/>
                  </a:cxn>
                  <a:cxn ang="T7">
                    <a:pos x="T2" y="T3"/>
                  </a:cxn>
                  <a:cxn ang="T8">
                    <a:pos x="T4" y="T5"/>
                  </a:cxn>
                </a:cxnLst>
                <a:rect l="0" t="0" r="r" b="b"/>
                <a:pathLst>
                  <a:path w="33" h="2">
                    <a:moveTo>
                      <a:pt x="0" y="0"/>
                    </a:moveTo>
                    <a:cubicBezTo>
                      <a:pt x="6" y="0"/>
                      <a:pt x="25" y="0"/>
                      <a:pt x="29" y="0"/>
                    </a:cubicBezTo>
                    <a:cubicBezTo>
                      <a:pt x="32" y="0"/>
                      <a:pt x="33" y="2"/>
                      <a:pt x="33"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2138" name="Group 243">
              <a:extLst>
                <a:ext uri="{FF2B5EF4-FFF2-40B4-BE49-F238E27FC236}">
                  <a16:creationId xmlns:a16="http://schemas.microsoft.com/office/drawing/2014/main" id="{5526562B-9DD1-4050-8FB7-183615049F58}"/>
                </a:ext>
              </a:extLst>
            </p:cNvPr>
            <p:cNvGrpSpPr>
              <a:grpSpLocks/>
            </p:cNvGrpSpPr>
            <p:nvPr/>
          </p:nvGrpSpPr>
          <p:grpSpPr bwMode="auto">
            <a:xfrm>
              <a:off x="8441339" y="3062502"/>
              <a:ext cx="195255" cy="324132"/>
              <a:chOff x="3403" y="2549"/>
              <a:chExt cx="490" cy="814"/>
            </a:xfrm>
          </p:grpSpPr>
          <p:sp>
            <p:nvSpPr>
              <p:cNvPr id="2295" name="Oval 244">
                <a:extLst>
                  <a:ext uri="{FF2B5EF4-FFF2-40B4-BE49-F238E27FC236}">
                    <a16:creationId xmlns:a16="http://schemas.microsoft.com/office/drawing/2014/main" id="{A3EEDC75-0CC9-40BB-BA5F-DF6B23215EB7}"/>
                  </a:ext>
                </a:extLst>
              </p:cNvPr>
              <p:cNvSpPr>
                <a:spLocks noChangeArrowheads="1"/>
              </p:cNvSpPr>
              <p:nvPr/>
            </p:nvSpPr>
            <p:spPr bwMode="auto">
              <a:xfrm>
                <a:off x="3495" y="2579"/>
                <a:ext cx="290" cy="64"/>
              </a:xfrm>
              <a:prstGeom prst="ellipse">
                <a:avLst/>
              </a:pr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96" name="Freeform 245">
                <a:extLst>
                  <a:ext uri="{FF2B5EF4-FFF2-40B4-BE49-F238E27FC236}">
                    <a16:creationId xmlns:a16="http://schemas.microsoft.com/office/drawing/2014/main" id="{CD4EE8E9-0494-48BA-AF9C-0CC7DAEDE6E4}"/>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6BA8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7" name="Oval 246">
                <a:extLst>
                  <a:ext uri="{FF2B5EF4-FFF2-40B4-BE49-F238E27FC236}">
                    <a16:creationId xmlns:a16="http://schemas.microsoft.com/office/drawing/2014/main" id="{2044AC47-A132-4F8E-8BB1-38703550EAE3}"/>
                  </a:ext>
                </a:extLst>
              </p:cNvPr>
              <p:cNvSpPr>
                <a:spLocks noChangeArrowheads="1"/>
              </p:cNvSpPr>
              <p:nvPr/>
            </p:nvSpPr>
            <p:spPr bwMode="auto">
              <a:xfrm>
                <a:off x="3530" y="2595"/>
                <a:ext cx="223" cy="34"/>
              </a:xfrm>
              <a:prstGeom prst="ellipse">
                <a:avLst/>
              </a:prstGeom>
              <a:solidFill>
                <a:srgbClr val="4F9AC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98" name="Freeform 247">
                <a:extLst>
                  <a:ext uri="{FF2B5EF4-FFF2-40B4-BE49-F238E27FC236}">
                    <a16:creationId xmlns:a16="http://schemas.microsoft.com/office/drawing/2014/main" id="{9887CDDA-D2D1-4CF1-9EA7-66B45D91AA55}"/>
                  </a:ext>
                </a:extLst>
              </p:cNvPr>
              <p:cNvSpPr>
                <a:spLocks/>
              </p:cNvSpPr>
              <p:nvPr/>
            </p:nvSpPr>
            <p:spPr bwMode="auto">
              <a:xfrm>
                <a:off x="3540" y="2608"/>
                <a:ext cx="203" cy="21"/>
              </a:xfrm>
              <a:custGeom>
                <a:avLst/>
                <a:gdLst>
                  <a:gd name="T0" fmla="*/ 0 w 81"/>
                  <a:gd name="T1" fmla="*/ 200 h 8"/>
                  <a:gd name="T2" fmla="*/ 1576 w 81"/>
                  <a:gd name="T3" fmla="*/ 378 h 8"/>
                  <a:gd name="T4" fmla="*/ 3198 w 81"/>
                  <a:gd name="T5" fmla="*/ 200 h 8"/>
                  <a:gd name="T6" fmla="*/ 1576 w 81"/>
                  <a:gd name="T7" fmla="*/ 0 h 8"/>
                  <a:gd name="T8" fmla="*/ 0 w 81"/>
                  <a:gd name="T9" fmla="*/ 20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8">
                    <a:moveTo>
                      <a:pt x="0" y="4"/>
                    </a:moveTo>
                    <a:cubicBezTo>
                      <a:pt x="7" y="6"/>
                      <a:pt x="22" y="8"/>
                      <a:pt x="40" y="8"/>
                    </a:cubicBezTo>
                    <a:cubicBezTo>
                      <a:pt x="58" y="8"/>
                      <a:pt x="74" y="6"/>
                      <a:pt x="81" y="4"/>
                    </a:cubicBezTo>
                    <a:cubicBezTo>
                      <a:pt x="74" y="2"/>
                      <a:pt x="58" y="0"/>
                      <a:pt x="40" y="0"/>
                    </a:cubicBezTo>
                    <a:cubicBezTo>
                      <a:pt x="22" y="0"/>
                      <a:pt x="7" y="2"/>
                      <a:pt x="0" y="4"/>
                    </a:cubicBezTo>
                    <a:close/>
                  </a:path>
                </a:pathLst>
              </a:custGeom>
              <a:solidFill>
                <a:srgbClr val="1873A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9" name="Freeform 248">
                <a:extLst>
                  <a:ext uri="{FF2B5EF4-FFF2-40B4-BE49-F238E27FC236}">
                    <a16:creationId xmlns:a16="http://schemas.microsoft.com/office/drawing/2014/main" id="{49CEFB15-B06C-4D5F-B7FB-0675125B1C5D}"/>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4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7"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0" name="Freeform 249">
                <a:extLst>
                  <a:ext uri="{FF2B5EF4-FFF2-40B4-BE49-F238E27FC236}">
                    <a16:creationId xmlns:a16="http://schemas.microsoft.com/office/drawing/2014/main" id="{D2A3B915-8FD7-400F-807F-1863C9587582}"/>
                  </a:ext>
                </a:extLst>
              </p:cNvPr>
              <p:cNvSpPr>
                <a:spLocks/>
              </p:cNvSpPr>
              <p:nvPr/>
            </p:nvSpPr>
            <p:spPr bwMode="auto">
              <a:xfrm>
                <a:off x="3543" y="2627"/>
                <a:ext cx="200" cy="93"/>
              </a:xfrm>
              <a:custGeom>
                <a:avLst/>
                <a:gdLst>
                  <a:gd name="T0" fmla="*/ 1533 w 80"/>
                  <a:gd name="T1" fmla="*/ 205 h 35"/>
                  <a:gd name="T2" fmla="*/ 0 w 80"/>
                  <a:gd name="T3" fmla="*/ 56 h 35"/>
                  <a:gd name="T4" fmla="*/ 0 w 80"/>
                  <a:gd name="T5" fmla="*/ 1504 h 35"/>
                  <a:gd name="T6" fmla="*/ 1563 w 80"/>
                  <a:gd name="T7" fmla="*/ 1743 h 35"/>
                  <a:gd name="T8" fmla="*/ 3125 w 80"/>
                  <a:gd name="T9" fmla="*/ 1504 h 35"/>
                  <a:gd name="T10" fmla="*/ 3125 w 80"/>
                  <a:gd name="T11" fmla="*/ 0 h 35"/>
                  <a:gd name="T12" fmla="*/ 1533 w 80"/>
                  <a:gd name="T13" fmla="*/ 20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35">
                    <a:moveTo>
                      <a:pt x="39" y="4"/>
                    </a:moveTo>
                    <a:cubicBezTo>
                      <a:pt x="24" y="4"/>
                      <a:pt x="11" y="3"/>
                      <a:pt x="0" y="1"/>
                    </a:cubicBezTo>
                    <a:cubicBezTo>
                      <a:pt x="0" y="30"/>
                      <a:pt x="0" y="30"/>
                      <a:pt x="0" y="30"/>
                    </a:cubicBezTo>
                    <a:cubicBezTo>
                      <a:pt x="0" y="33"/>
                      <a:pt x="18" y="35"/>
                      <a:pt x="40" y="35"/>
                    </a:cubicBezTo>
                    <a:cubicBezTo>
                      <a:pt x="62" y="35"/>
                      <a:pt x="80" y="33"/>
                      <a:pt x="80" y="30"/>
                    </a:cubicBezTo>
                    <a:cubicBezTo>
                      <a:pt x="80" y="0"/>
                      <a:pt x="80" y="0"/>
                      <a:pt x="80" y="0"/>
                    </a:cubicBezTo>
                    <a:cubicBezTo>
                      <a:pt x="69" y="2"/>
                      <a:pt x="55" y="4"/>
                      <a:pt x="39"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1" name="Freeform 250">
                <a:extLst>
                  <a:ext uri="{FF2B5EF4-FFF2-40B4-BE49-F238E27FC236}">
                    <a16:creationId xmlns:a16="http://schemas.microsoft.com/office/drawing/2014/main" id="{3CFE29D5-C2FE-4412-B51F-C9BC3AEF133C}"/>
                  </a:ext>
                </a:extLst>
              </p:cNvPr>
              <p:cNvSpPr>
                <a:spLocks/>
              </p:cNvSpPr>
              <p:nvPr/>
            </p:nvSpPr>
            <p:spPr bwMode="auto">
              <a:xfrm>
                <a:off x="3543" y="2669"/>
                <a:ext cx="162" cy="51"/>
              </a:xfrm>
              <a:custGeom>
                <a:avLst/>
                <a:gdLst>
                  <a:gd name="T0" fmla="*/ 0 w 65"/>
                  <a:gd name="T1" fmla="*/ 0 h 19"/>
                  <a:gd name="T2" fmla="*/ 0 w 65"/>
                  <a:gd name="T3" fmla="*/ 735 h 19"/>
                  <a:gd name="T4" fmla="*/ 1548 w 65"/>
                  <a:gd name="T5" fmla="*/ 988 h 19"/>
                  <a:gd name="T6" fmla="*/ 2510 w 65"/>
                  <a:gd name="T7" fmla="*/ 929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9">
                    <a:moveTo>
                      <a:pt x="0" y="0"/>
                    </a:moveTo>
                    <a:cubicBezTo>
                      <a:pt x="0" y="14"/>
                      <a:pt x="0" y="14"/>
                      <a:pt x="0" y="14"/>
                    </a:cubicBezTo>
                    <a:cubicBezTo>
                      <a:pt x="0" y="17"/>
                      <a:pt x="18" y="19"/>
                      <a:pt x="40" y="19"/>
                    </a:cubicBezTo>
                    <a:cubicBezTo>
                      <a:pt x="49" y="19"/>
                      <a:pt x="58" y="19"/>
                      <a:pt x="65" y="18"/>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2" name="Oval 251">
                <a:extLst>
                  <a:ext uri="{FF2B5EF4-FFF2-40B4-BE49-F238E27FC236}">
                    <a16:creationId xmlns:a16="http://schemas.microsoft.com/office/drawing/2014/main" id="{A24047EA-8F09-45CC-8E5E-C780581D0758}"/>
                  </a:ext>
                </a:extLst>
              </p:cNvPr>
              <p:cNvSpPr>
                <a:spLocks noChangeArrowheads="1"/>
              </p:cNvSpPr>
              <p:nvPr/>
            </p:nvSpPr>
            <p:spPr bwMode="auto">
              <a:xfrm>
                <a:off x="3530" y="2869"/>
                <a:ext cx="223" cy="35"/>
              </a:xfrm>
              <a:prstGeom prst="ellipse">
                <a:avLst/>
              </a:prstGeom>
              <a:solidFill>
                <a:srgbClr val="D4C8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03" name="Oval 252">
                <a:extLst>
                  <a:ext uri="{FF2B5EF4-FFF2-40B4-BE49-F238E27FC236}">
                    <a16:creationId xmlns:a16="http://schemas.microsoft.com/office/drawing/2014/main" id="{E755DF09-BA2B-41CA-9C4B-DC60E60BA959}"/>
                  </a:ext>
                </a:extLst>
              </p:cNvPr>
              <p:cNvSpPr>
                <a:spLocks noChangeArrowheads="1"/>
              </p:cNvSpPr>
              <p:nvPr/>
            </p:nvSpPr>
            <p:spPr bwMode="auto">
              <a:xfrm>
                <a:off x="3530" y="2869"/>
                <a:ext cx="223" cy="35"/>
              </a:xfrm>
              <a:prstGeom prst="ellipse">
                <a:avLst/>
              </a:prstGeom>
              <a:solidFill>
                <a:srgbClr val="F4FB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04" name="Freeform 253">
                <a:extLst>
                  <a:ext uri="{FF2B5EF4-FFF2-40B4-BE49-F238E27FC236}">
                    <a16:creationId xmlns:a16="http://schemas.microsoft.com/office/drawing/2014/main" id="{D04438A3-321E-422E-9DBB-A71596D75452}"/>
                  </a:ext>
                </a:extLst>
              </p:cNvPr>
              <p:cNvSpPr>
                <a:spLocks/>
              </p:cNvSpPr>
              <p:nvPr/>
            </p:nvSpPr>
            <p:spPr bwMode="auto">
              <a:xfrm>
                <a:off x="3525" y="2885"/>
                <a:ext cx="233" cy="478"/>
              </a:xfrm>
              <a:custGeom>
                <a:avLst/>
                <a:gdLst>
                  <a:gd name="T0" fmla="*/ 3585 w 93"/>
                  <a:gd name="T1" fmla="*/ 0 h 179"/>
                  <a:gd name="T2" fmla="*/ 1809 w 93"/>
                  <a:gd name="T3" fmla="*/ 363 h 179"/>
                  <a:gd name="T4" fmla="*/ 83 w 93"/>
                  <a:gd name="T5" fmla="*/ 0 h 179"/>
                  <a:gd name="T6" fmla="*/ 0 w 93"/>
                  <a:gd name="T7" fmla="*/ 0 h 179"/>
                  <a:gd name="T8" fmla="*/ 50 w 93"/>
                  <a:gd name="T9" fmla="*/ 2075 h 179"/>
                  <a:gd name="T10" fmla="*/ 1022 w 93"/>
                  <a:gd name="T11" fmla="*/ 8644 h 179"/>
                  <a:gd name="T12" fmla="*/ 1809 w 93"/>
                  <a:gd name="T13" fmla="*/ 9098 h 179"/>
                  <a:gd name="T14" fmla="*/ 2593 w 93"/>
                  <a:gd name="T15" fmla="*/ 8644 h 179"/>
                  <a:gd name="T16" fmla="*/ 3615 w 93"/>
                  <a:gd name="T17" fmla="*/ 2075 h 179"/>
                  <a:gd name="T18" fmla="*/ 3665 w 93"/>
                  <a:gd name="T19" fmla="*/ 0 h 179"/>
                  <a:gd name="T20" fmla="*/ 3585 w 93"/>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179">
                    <a:moveTo>
                      <a:pt x="91" y="0"/>
                    </a:moveTo>
                    <a:cubicBezTo>
                      <a:pt x="91" y="4"/>
                      <a:pt x="71" y="7"/>
                      <a:pt x="46" y="7"/>
                    </a:cubicBezTo>
                    <a:cubicBezTo>
                      <a:pt x="22" y="7"/>
                      <a:pt x="2" y="4"/>
                      <a:pt x="2" y="0"/>
                    </a:cubicBezTo>
                    <a:cubicBezTo>
                      <a:pt x="0" y="0"/>
                      <a:pt x="0" y="0"/>
                      <a:pt x="0" y="0"/>
                    </a:cubicBezTo>
                    <a:cubicBezTo>
                      <a:pt x="1" y="41"/>
                      <a:pt x="1" y="41"/>
                      <a:pt x="1" y="41"/>
                    </a:cubicBezTo>
                    <a:cubicBezTo>
                      <a:pt x="1" y="41"/>
                      <a:pt x="25" y="168"/>
                      <a:pt x="26" y="170"/>
                    </a:cubicBezTo>
                    <a:cubicBezTo>
                      <a:pt x="30" y="175"/>
                      <a:pt x="38" y="179"/>
                      <a:pt x="46" y="179"/>
                    </a:cubicBezTo>
                    <a:cubicBezTo>
                      <a:pt x="55" y="179"/>
                      <a:pt x="63" y="175"/>
                      <a:pt x="66" y="170"/>
                    </a:cubicBezTo>
                    <a:cubicBezTo>
                      <a:pt x="68" y="168"/>
                      <a:pt x="92" y="41"/>
                      <a:pt x="92" y="41"/>
                    </a:cubicBezTo>
                    <a:cubicBezTo>
                      <a:pt x="93" y="0"/>
                      <a:pt x="93" y="0"/>
                      <a:pt x="93" y="0"/>
                    </a:cubicBezTo>
                    <a:lnTo>
                      <a:pt x="91" y="0"/>
                    </a:lnTo>
                    <a:close/>
                  </a:path>
                </a:pathLst>
              </a:custGeom>
              <a:solidFill>
                <a:srgbClr val="E8F6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5" name="Freeform 254">
                <a:extLst>
                  <a:ext uri="{FF2B5EF4-FFF2-40B4-BE49-F238E27FC236}">
                    <a16:creationId xmlns:a16="http://schemas.microsoft.com/office/drawing/2014/main" id="{CF90DF3E-AB47-488E-BA64-FD9D7EE291AC}"/>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DAE8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6" name="Freeform 255">
                <a:extLst>
                  <a:ext uri="{FF2B5EF4-FFF2-40B4-BE49-F238E27FC236}">
                    <a16:creationId xmlns:a16="http://schemas.microsoft.com/office/drawing/2014/main" id="{7DBBAFC9-7F09-4C5C-8E48-323AFD599B88}"/>
                  </a:ext>
                </a:extLst>
              </p:cNvPr>
              <p:cNvSpPr>
                <a:spLocks/>
              </p:cNvSpPr>
              <p:nvPr/>
            </p:nvSpPr>
            <p:spPr bwMode="auto">
              <a:xfrm>
                <a:off x="3538" y="2717"/>
                <a:ext cx="75" cy="598"/>
              </a:xfrm>
              <a:custGeom>
                <a:avLst/>
                <a:gdLst>
                  <a:gd name="T0" fmla="*/ 1175 w 30"/>
                  <a:gd name="T1" fmla="*/ 11375 h 224"/>
                  <a:gd name="T2" fmla="*/ 283 w 30"/>
                  <a:gd name="T3" fmla="*/ 5174 h 224"/>
                  <a:gd name="T4" fmla="*/ 0 w 30"/>
                  <a:gd name="T5" fmla="*/ 0 h 224"/>
                  <a:gd name="T6" fmla="*/ 395 w 30"/>
                  <a:gd name="T7" fmla="*/ 5080 h 224"/>
                  <a:gd name="T8" fmla="*/ 1175 w 30"/>
                  <a:gd name="T9" fmla="*/ 11375 h 2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224">
                    <a:moveTo>
                      <a:pt x="30" y="224"/>
                    </a:moveTo>
                    <a:cubicBezTo>
                      <a:pt x="28" y="222"/>
                      <a:pt x="7" y="102"/>
                      <a:pt x="7" y="102"/>
                    </a:cubicBezTo>
                    <a:cubicBezTo>
                      <a:pt x="0" y="0"/>
                      <a:pt x="0" y="0"/>
                      <a:pt x="0" y="0"/>
                    </a:cubicBezTo>
                    <a:cubicBezTo>
                      <a:pt x="2" y="24"/>
                      <a:pt x="8" y="88"/>
                      <a:pt x="10" y="100"/>
                    </a:cubicBezTo>
                    <a:cubicBezTo>
                      <a:pt x="11" y="112"/>
                      <a:pt x="30" y="224"/>
                      <a:pt x="30" y="224"/>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7" name="Freeform 256">
                <a:extLst>
                  <a:ext uri="{FF2B5EF4-FFF2-40B4-BE49-F238E27FC236}">
                    <a16:creationId xmlns:a16="http://schemas.microsoft.com/office/drawing/2014/main" id="{490C66A2-9C45-4739-AAC7-743D426883D0}"/>
                  </a:ext>
                </a:extLst>
              </p:cNvPr>
              <p:cNvSpPr>
                <a:spLocks/>
              </p:cNvSpPr>
              <p:nvPr/>
            </p:nvSpPr>
            <p:spPr bwMode="auto">
              <a:xfrm>
                <a:off x="3533" y="2760"/>
                <a:ext cx="50" cy="491"/>
              </a:xfrm>
              <a:custGeom>
                <a:avLst/>
                <a:gdLst>
                  <a:gd name="T0" fmla="*/ 50 w 20"/>
                  <a:gd name="T1" fmla="*/ 0 h 184"/>
                  <a:gd name="T2" fmla="*/ 0 w 20"/>
                  <a:gd name="T3" fmla="*/ 4101 h 184"/>
                  <a:gd name="T4" fmla="*/ 50 w 20"/>
                  <a:gd name="T5" fmla="*/ 4558 h 184"/>
                  <a:gd name="T6" fmla="*/ 208 w 20"/>
                  <a:gd name="T7" fmla="*/ 5590 h 184"/>
                  <a:gd name="T8" fmla="*/ 783 w 20"/>
                  <a:gd name="T9" fmla="*/ 9329 h 184"/>
                  <a:gd name="T10" fmla="*/ 783 w 20"/>
                  <a:gd name="T11" fmla="*/ 9329 h 184"/>
                  <a:gd name="T12" fmla="*/ 363 w 20"/>
                  <a:gd name="T13" fmla="*/ 5532 h 184"/>
                  <a:gd name="T14" fmla="*/ 208 w 20"/>
                  <a:gd name="T15" fmla="*/ 4499 h 184"/>
                  <a:gd name="T16" fmla="*/ 158 w 20"/>
                  <a:gd name="T17" fmla="*/ 4101 h 184"/>
                  <a:gd name="T18" fmla="*/ 50 w 20"/>
                  <a:gd name="T19" fmla="*/ 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4">
                    <a:moveTo>
                      <a:pt x="1" y="0"/>
                    </a:moveTo>
                    <a:cubicBezTo>
                      <a:pt x="0" y="81"/>
                      <a:pt x="0" y="81"/>
                      <a:pt x="0" y="81"/>
                    </a:cubicBezTo>
                    <a:cubicBezTo>
                      <a:pt x="0" y="81"/>
                      <a:pt x="1" y="90"/>
                      <a:pt x="1" y="90"/>
                    </a:cubicBezTo>
                    <a:cubicBezTo>
                      <a:pt x="5" y="110"/>
                      <a:pt x="5" y="110"/>
                      <a:pt x="5" y="110"/>
                    </a:cubicBezTo>
                    <a:cubicBezTo>
                      <a:pt x="20" y="184"/>
                      <a:pt x="20" y="184"/>
                      <a:pt x="20" y="184"/>
                    </a:cubicBezTo>
                    <a:cubicBezTo>
                      <a:pt x="20" y="184"/>
                      <a:pt x="20" y="184"/>
                      <a:pt x="20" y="184"/>
                    </a:cubicBezTo>
                    <a:cubicBezTo>
                      <a:pt x="9" y="109"/>
                      <a:pt x="9" y="109"/>
                      <a:pt x="9" y="109"/>
                    </a:cubicBezTo>
                    <a:cubicBezTo>
                      <a:pt x="5" y="89"/>
                      <a:pt x="5" y="89"/>
                      <a:pt x="5" y="89"/>
                    </a:cubicBezTo>
                    <a:cubicBezTo>
                      <a:pt x="5" y="89"/>
                      <a:pt x="4" y="81"/>
                      <a:pt x="4" y="8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8" name="Freeform 257">
                <a:extLst>
                  <a:ext uri="{FF2B5EF4-FFF2-40B4-BE49-F238E27FC236}">
                    <a16:creationId xmlns:a16="http://schemas.microsoft.com/office/drawing/2014/main" id="{325226DF-C3DA-41E8-B854-8991D9DA56A8}"/>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9" name="Freeform 258">
                <a:extLst>
                  <a:ext uri="{FF2B5EF4-FFF2-40B4-BE49-F238E27FC236}">
                    <a16:creationId xmlns:a16="http://schemas.microsoft.com/office/drawing/2014/main" id="{7B79BB2E-63CB-4D01-92CE-B60B823ACEA2}"/>
                  </a:ext>
                </a:extLst>
              </p:cNvPr>
              <p:cNvSpPr>
                <a:spLocks/>
              </p:cNvSpPr>
              <p:nvPr/>
            </p:nvSpPr>
            <p:spPr bwMode="auto">
              <a:xfrm>
                <a:off x="3538" y="2893"/>
                <a:ext cx="112" cy="446"/>
              </a:xfrm>
              <a:custGeom>
                <a:avLst/>
                <a:gdLst>
                  <a:gd name="T0" fmla="*/ 1157 w 45"/>
                  <a:gd name="T1" fmla="*/ 8039 h 167"/>
                  <a:gd name="T2" fmla="*/ 261 w 45"/>
                  <a:gd name="T3" fmla="*/ 1827 h 167"/>
                  <a:gd name="T4" fmla="*/ 154 w 45"/>
                  <a:gd name="T5" fmla="*/ 56 h 167"/>
                  <a:gd name="T6" fmla="*/ 0 w 45"/>
                  <a:gd name="T7" fmla="*/ 0 h 167"/>
                  <a:gd name="T8" fmla="*/ 0 w 45"/>
                  <a:gd name="T9" fmla="*/ 1584 h 167"/>
                  <a:gd name="T10" fmla="*/ 30 w 45"/>
                  <a:gd name="T11" fmla="*/ 1982 h 167"/>
                  <a:gd name="T12" fmla="*/ 879 w 45"/>
                  <a:gd name="T13" fmla="*/ 8039 h 167"/>
                  <a:gd name="T14" fmla="*/ 1461 w 45"/>
                  <a:gd name="T15" fmla="*/ 8495 h 167"/>
                  <a:gd name="T16" fmla="*/ 1727 w 45"/>
                  <a:gd name="T17" fmla="*/ 8495 h 167"/>
                  <a:gd name="T18" fmla="*/ 1157 w 45"/>
                  <a:gd name="T19" fmla="*/ 8039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67">
                    <a:moveTo>
                      <a:pt x="30" y="158"/>
                    </a:moveTo>
                    <a:cubicBezTo>
                      <a:pt x="28" y="156"/>
                      <a:pt x="7" y="36"/>
                      <a:pt x="7" y="36"/>
                    </a:cubicBezTo>
                    <a:cubicBezTo>
                      <a:pt x="4" y="1"/>
                      <a:pt x="4" y="1"/>
                      <a:pt x="4" y="1"/>
                    </a:cubicBezTo>
                    <a:cubicBezTo>
                      <a:pt x="2" y="0"/>
                      <a:pt x="1" y="0"/>
                      <a:pt x="0" y="0"/>
                    </a:cubicBezTo>
                    <a:cubicBezTo>
                      <a:pt x="0" y="31"/>
                      <a:pt x="0" y="31"/>
                      <a:pt x="0" y="31"/>
                    </a:cubicBezTo>
                    <a:cubicBezTo>
                      <a:pt x="0" y="31"/>
                      <a:pt x="1" y="37"/>
                      <a:pt x="1" y="39"/>
                    </a:cubicBezTo>
                    <a:cubicBezTo>
                      <a:pt x="5" y="61"/>
                      <a:pt x="22" y="157"/>
                      <a:pt x="23" y="158"/>
                    </a:cubicBezTo>
                    <a:cubicBezTo>
                      <a:pt x="25" y="162"/>
                      <a:pt x="29" y="167"/>
                      <a:pt x="38" y="167"/>
                    </a:cubicBezTo>
                    <a:cubicBezTo>
                      <a:pt x="45" y="167"/>
                      <a:pt x="45" y="167"/>
                      <a:pt x="45" y="167"/>
                    </a:cubicBezTo>
                    <a:cubicBezTo>
                      <a:pt x="38" y="166"/>
                      <a:pt x="33" y="163"/>
                      <a:pt x="30" y="158"/>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0" name="Freeform 259">
                <a:extLst>
                  <a:ext uri="{FF2B5EF4-FFF2-40B4-BE49-F238E27FC236}">
                    <a16:creationId xmlns:a16="http://schemas.microsoft.com/office/drawing/2014/main" id="{A9185F35-567A-41F1-A73F-C188B3EF4D9A}"/>
                  </a:ext>
                </a:extLst>
              </p:cNvPr>
              <p:cNvSpPr>
                <a:spLocks/>
              </p:cNvSpPr>
              <p:nvPr/>
            </p:nvSpPr>
            <p:spPr bwMode="auto">
              <a:xfrm>
                <a:off x="3548" y="2875"/>
                <a:ext cx="5" cy="21"/>
              </a:xfrm>
              <a:custGeom>
                <a:avLst/>
                <a:gdLst>
                  <a:gd name="T0" fmla="*/ 83 w 2"/>
                  <a:gd name="T1" fmla="*/ 378 h 8"/>
                  <a:gd name="T2" fmla="*/ 50 w 2"/>
                  <a:gd name="T3" fmla="*/ 0 h 8"/>
                  <a:gd name="T4" fmla="*/ 0 w 2"/>
                  <a:gd name="T5" fmla="*/ 55 h 8"/>
                  <a:gd name="T6" fmla="*/ 0 w 2"/>
                  <a:gd name="T7" fmla="*/ 378 h 8"/>
                  <a:gd name="T8" fmla="*/ 83 w 2"/>
                  <a:gd name="T9" fmla="*/ 378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2" y="8"/>
                    </a:moveTo>
                    <a:cubicBezTo>
                      <a:pt x="2" y="6"/>
                      <a:pt x="2" y="3"/>
                      <a:pt x="1" y="0"/>
                    </a:cubicBezTo>
                    <a:cubicBezTo>
                      <a:pt x="1" y="0"/>
                      <a:pt x="0" y="1"/>
                      <a:pt x="0" y="1"/>
                    </a:cubicBezTo>
                    <a:cubicBezTo>
                      <a:pt x="0" y="8"/>
                      <a:pt x="0" y="8"/>
                      <a:pt x="0" y="8"/>
                    </a:cubicBezTo>
                    <a:cubicBezTo>
                      <a:pt x="1" y="8"/>
                      <a:pt x="2" y="8"/>
                      <a:pt x="2" y="8"/>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1" name="Freeform 260">
                <a:extLst>
                  <a:ext uri="{FF2B5EF4-FFF2-40B4-BE49-F238E27FC236}">
                    <a16:creationId xmlns:a16="http://schemas.microsoft.com/office/drawing/2014/main" id="{85BED2F2-E750-403A-B301-C9049692A6AF}"/>
                  </a:ext>
                </a:extLst>
              </p:cNvPr>
              <p:cNvSpPr>
                <a:spLocks/>
              </p:cNvSpPr>
              <p:nvPr/>
            </p:nvSpPr>
            <p:spPr bwMode="auto">
              <a:xfrm>
                <a:off x="3548" y="2896"/>
                <a:ext cx="65" cy="419"/>
              </a:xfrm>
              <a:custGeom>
                <a:avLst/>
                <a:gdLst>
                  <a:gd name="T0" fmla="*/ 125 w 26"/>
                  <a:gd name="T1" fmla="*/ 1767 h 157"/>
                  <a:gd name="T2" fmla="*/ 1020 w 26"/>
                  <a:gd name="T3" fmla="*/ 7964 h 157"/>
                  <a:gd name="T4" fmla="*/ 238 w 26"/>
                  <a:gd name="T5" fmla="*/ 1673 h 157"/>
                  <a:gd name="T6" fmla="*/ 83 w 26"/>
                  <a:gd name="T7" fmla="*/ 0 h 157"/>
                  <a:gd name="T8" fmla="*/ 0 w 26"/>
                  <a:gd name="T9" fmla="*/ 0 h 157"/>
                  <a:gd name="T10" fmla="*/ 125 w 26"/>
                  <a:gd name="T11" fmla="*/ 1767 h 1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57">
                    <a:moveTo>
                      <a:pt x="3" y="35"/>
                    </a:moveTo>
                    <a:cubicBezTo>
                      <a:pt x="3" y="35"/>
                      <a:pt x="24" y="155"/>
                      <a:pt x="26" y="157"/>
                    </a:cubicBezTo>
                    <a:cubicBezTo>
                      <a:pt x="26" y="157"/>
                      <a:pt x="7" y="45"/>
                      <a:pt x="6" y="33"/>
                    </a:cubicBezTo>
                    <a:cubicBezTo>
                      <a:pt x="5" y="28"/>
                      <a:pt x="4" y="15"/>
                      <a:pt x="2" y="0"/>
                    </a:cubicBezTo>
                    <a:cubicBezTo>
                      <a:pt x="2" y="0"/>
                      <a:pt x="1" y="0"/>
                      <a:pt x="0" y="0"/>
                    </a:cubicBezTo>
                    <a:lnTo>
                      <a:pt x="3" y="35"/>
                    </a:ln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2" name="Freeform 261">
                <a:extLst>
                  <a:ext uri="{FF2B5EF4-FFF2-40B4-BE49-F238E27FC236}">
                    <a16:creationId xmlns:a16="http://schemas.microsoft.com/office/drawing/2014/main" id="{C1974833-77A9-47B2-A075-7D161F3D2C87}"/>
                  </a:ext>
                </a:extLst>
              </p:cNvPr>
              <p:cNvSpPr>
                <a:spLocks noEditPoints="1"/>
              </p:cNvSpPr>
              <p:nvPr/>
            </p:nvSpPr>
            <p:spPr bwMode="auto">
              <a:xfrm>
                <a:off x="3645" y="2680"/>
                <a:ext cx="103" cy="669"/>
              </a:xfrm>
              <a:custGeom>
                <a:avLst/>
                <a:gdLst>
                  <a:gd name="T0" fmla="*/ 1635 w 41"/>
                  <a:gd name="T1" fmla="*/ 0 h 251"/>
                  <a:gd name="T2" fmla="*/ 1477 w 41"/>
                  <a:gd name="T3" fmla="*/ 5605 h 251"/>
                  <a:gd name="T4" fmla="*/ 1427 w 41"/>
                  <a:gd name="T5" fmla="*/ 6002 h 251"/>
                  <a:gd name="T6" fmla="*/ 525 w 41"/>
                  <a:gd name="T7" fmla="*/ 12213 h 251"/>
                  <a:gd name="T8" fmla="*/ 0 w 41"/>
                  <a:gd name="T9" fmla="*/ 12666 h 251"/>
                  <a:gd name="T10" fmla="*/ 0 w 41"/>
                  <a:gd name="T11" fmla="*/ 12666 h 251"/>
                  <a:gd name="T12" fmla="*/ 681 w 41"/>
                  <a:gd name="T13" fmla="*/ 12269 h 251"/>
                  <a:gd name="T14" fmla="*/ 1585 w 41"/>
                  <a:gd name="T15" fmla="*/ 6061 h 251"/>
                  <a:gd name="T16" fmla="*/ 1635 w 41"/>
                  <a:gd name="T17" fmla="*/ 5605 h 251"/>
                  <a:gd name="T18" fmla="*/ 1635 w 41"/>
                  <a:gd name="T19" fmla="*/ 0 h 251"/>
                  <a:gd name="T20" fmla="*/ 681 w 41"/>
                  <a:gd name="T21" fmla="*/ 12269 h 251"/>
                  <a:gd name="T22" fmla="*/ 681 w 41"/>
                  <a:gd name="T23" fmla="*/ 12269 h 251"/>
                  <a:gd name="T24" fmla="*/ 681 w 41"/>
                  <a:gd name="T25" fmla="*/ 12269 h 251"/>
                  <a:gd name="T26" fmla="*/ 681 w 41"/>
                  <a:gd name="T27" fmla="*/ 12269 h 251"/>
                  <a:gd name="T28" fmla="*/ 681 w 41"/>
                  <a:gd name="T29" fmla="*/ 12303 h 251"/>
                  <a:gd name="T30" fmla="*/ 681 w 41"/>
                  <a:gd name="T31" fmla="*/ 12269 h 251"/>
                  <a:gd name="T32" fmla="*/ 681 w 41"/>
                  <a:gd name="T33" fmla="*/ 12303 h 2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51">
                    <a:moveTo>
                      <a:pt x="41" y="0"/>
                    </a:moveTo>
                    <a:cubicBezTo>
                      <a:pt x="41" y="4"/>
                      <a:pt x="37" y="110"/>
                      <a:pt x="37" y="111"/>
                    </a:cubicBezTo>
                    <a:cubicBezTo>
                      <a:pt x="37" y="111"/>
                      <a:pt x="36" y="119"/>
                      <a:pt x="36" y="119"/>
                    </a:cubicBezTo>
                    <a:cubicBezTo>
                      <a:pt x="26" y="178"/>
                      <a:pt x="14" y="238"/>
                      <a:pt x="13" y="242"/>
                    </a:cubicBezTo>
                    <a:cubicBezTo>
                      <a:pt x="12" y="245"/>
                      <a:pt x="8" y="251"/>
                      <a:pt x="0" y="251"/>
                    </a:cubicBezTo>
                    <a:cubicBezTo>
                      <a:pt x="0" y="251"/>
                      <a:pt x="0" y="251"/>
                      <a:pt x="0" y="251"/>
                    </a:cubicBezTo>
                    <a:cubicBezTo>
                      <a:pt x="10" y="251"/>
                      <a:pt x="15" y="248"/>
                      <a:pt x="17" y="243"/>
                    </a:cubicBezTo>
                    <a:cubicBezTo>
                      <a:pt x="17" y="242"/>
                      <a:pt x="20" y="231"/>
                      <a:pt x="40" y="120"/>
                    </a:cubicBezTo>
                    <a:cubicBezTo>
                      <a:pt x="41" y="111"/>
                      <a:pt x="41" y="111"/>
                      <a:pt x="41" y="111"/>
                    </a:cubicBezTo>
                    <a:cubicBezTo>
                      <a:pt x="41" y="107"/>
                      <a:pt x="41" y="4"/>
                      <a:pt x="41" y="0"/>
                    </a:cubicBezTo>
                    <a:close/>
                    <a:moveTo>
                      <a:pt x="17" y="243"/>
                    </a:moveTo>
                    <a:cubicBezTo>
                      <a:pt x="17" y="243"/>
                      <a:pt x="17" y="243"/>
                      <a:pt x="17" y="243"/>
                    </a:cubicBezTo>
                    <a:cubicBezTo>
                      <a:pt x="17" y="243"/>
                      <a:pt x="17" y="243"/>
                      <a:pt x="17" y="243"/>
                    </a:cubicBezTo>
                    <a:cubicBezTo>
                      <a:pt x="17" y="243"/>
                      <a:pt x="17" y="243"/>
                      <a:pt x="17" y="243"/>
                    </a:cubicBezTo>
                    <a:close/>
                    <a:moveTo>
                      <a:pt x="17" y="244"/>
                    </a:moveTo>
                    <a:cubicBezTo>
                      <a:pt x="17" y="244"/>
                      <a:pt x="17" y="243"/>
                      <a:pt x="17" y="243"/>
                    </a:cubicBezTo>
                    <a:cubicBezTo>
                      <a:pt x="17" y="243"/>
                      <a:pt x="17" y="244"/>
                      <a:pt x="17"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3" name="Freeform 262">
                <a:extLst>
                  <a:ext uri="{FF2B5EF4-FFF2-40B4-BE49-F238E27FC236}">
                    <a16:creationId xmlns:a16="http://schemas.microsoft.com/office/drawing/2014/main" id="{62F65B66-3AF6-4951-85E8-9AA6D473EE4E}"/>
                  </a:ext>
                </a:extLst>
              </p:cNvPr>
              <p:cNvSpPr>
                <a:spLocks/>
              </p:cNvSpPr>
              <p:nvPr/>
            </p:nvSpPr>
            <p:spPr bwMode="auto">
              <a:xfrm>
                <a:off x="3585" y="2667"/>
                <a:ext cx="163" cy="682"/>
              </a:xfrm>
              <a:custGeom>
                <a:avLst/>
                <a:gdLst>
                  <a:gd name="T0" fmla="*/ 2490 w 65"/>
                  <a:gd name="T1" fmla="*/ 56 h 256"/>
                  <a:gd name="T2" fmla="*/ 868 w 65"/>
                  <a:gd name="T3" fmla="*/ 205 h 256"/>
                  <a:gd name="T4" fmla="*/ 0 w 65"/>
                  <a:gd name="T5" fmla="*/ 149 h 256"/>
                  <a:gd name="T6" fmla="*/ 1264 w 65"/>
                  <a:gd name="T7" fmla="*/ 397 h 256"/>
                  <a:gd name="T8" fmla="*/ 2101 w 65"/>
                  <a:gd name="T9" fmla="*/ 1420 h 256"/>
                  <a:gd name="T10" fmla="*/ 2101 w 65"/>
                  <a:gd name="T11" fmla="*/ 5600 h 256"/>
                  <a:gd name="T12" fmla="*/ 2051 w 65"/>
                  <a:gd name="T13" fmla="*/ 6090 h 256"/>
                  <a:gd name="T14" fmla="*/ 1264 w 65"/>
                  <a:gd name="T15" fmla="*/ 12441 h 256"/>
                  <a:gd name="T16" fmla="*/ 680 w 65"/>
                  <a:gd name="T17" fmla="*/ 12897 h 256"/>
                  <a:gd name="T18" fmla="*/ 943 w 65"/>
                  <a:gd name="T19" fmla="*/ 12897 h 256"/>
                  <a:gd name="T20" fmla="*/ 1547 w 65"/>
                  <a:gd name="T21" fmla="*/ 12441 h 256"/>
                  <a:gd name="T22" fmla="*/ 2445 w 65"/>
                  <a:gd name="T23" fmla="*/ 6239 h 256"/>
                  <a:gd name="T24" fmla="*/ 2490 w 65"/>
                  <a:gd name="T25" fmla="*/ 5842 h 256"/>
                  <a:gd name="T26" fmla="*/ 2573 w 65"/>
                  <a:gd name="T27" fmla="*/ 248 h 256"/>
                  <a:gd name="T28" fmla="*/ 2490 w 65"/>
                  <a:gd name="T29" fmla="*/ 56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256">
                    <a:moveTo>
                      <a:pt x="63" y="1"/>
                    </a:moveTo>
                    <a:cubicBezTo>
                      <a:pt x="52" y="3"/>
                      <a:pt x="38" y="4"/>
                      <a:pt x="22" y="4"/>
                    </a:cubicBezTo>
                    <a:cubicBezTo>
                      <a:pt x="14" y="4"/>
                      <a:pt x="7" y="4"/>
                      <a:pt x="0" y="3"/>
                    </a:cubicBezTo>
                    <a:cubicBezTo>
                      <a:pt x="9" y="6"/>
                      <a:pt x="24" y="8"/>
                      <a:pt x="32" y="8"/>
                    </a:cubicBezTo>
                    <a:cubicBezTo>
                      <a:pt x="40" y="9"/>
                      <a:pt x="52" y="10"/>
                      <a:pt x="53" y="28"/>
                    </a:cubicBezTo>
                    <a:cubicBezTo>
                      <a:pt x="54" y="42"/>
                      <a:pt x="54" y="89"/>
                      <a:pt x="53" y="111"/>
                    </a:cubicBezTo>
                    <a:cubicBezTo>
                      <a:pt x="52" y="121"/>
                      <a:pt x="52" y="121"/>
                      <a:pt x="52" y="121"/>
                    </a:cubicBezTo>
                    <a:cubicBezTo>
                      <a:pt x="52" y="121"/>
                      <a:pt x="34" y="245"/>
                      <a:pt x="32" y="247"/>
                    </a:cubicBezTo>
                    <a:cubicBezTo>
                      <a:pt x="29" y="252"/>
                      <a:pt x="24" y="255"/>
                      <a:pt x="17" y="256"/>
                    </a:cubicBezTo>
                    <a:cubicBezTo>
                      <a:pt x="24" y="256"/>
                      <a:pt x="24" y="256"/>
                      <a:pt x="24" y="256"/>
                    </a:cubicBezTo>
                    <a:cubicBezTo>
                      <a:pt x="33" y="256"/>
                      <a:pt x="37" y="251"/>
                      <a:pt x="39" y="247"/>
                    </a:cubicBezTo>
                    <a:cubicBezTo>
                      <a:pt x="40" y="246"/>
                      <a:pt x="59" y="146"/>
                      <a:pt x="62" y="124"/>
                    </a:cubicBezTo>
                    <a:cubicBezTo>
                      <a:pt x="63" y="122"/>
                      <a:pt x="63" y="116"/>
                      <a:pt x="63" y="116"/>
                    </a:cubicBezTo>
                    <a:cubicBezTo>
                      <a:pt x="63" y="116"/>
                      <a:pt x="65" y="9"/>
                      <a:pt x="65" y="5"/>
                    </a:cubicBezTo>
                    <a:cubicBezTo>
                      <a:pt x="65" y="2"/>
                      <a:pt x="65" y="0"/>
                      <a:pt x="63"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4" name="Freeform 263">
                <a:extLst>
                  <a:ext uri="{FF2B5EF4-FFF2-40B4-BE49-F238E27FC236}">
                    <a16:creationId xmlns:a16="http://schemas.microsoft.com/office/drawing/2014/main" id="{46C2E952-9AEF-4D1C-A2CF-67F9F01EAA9F}"/>
                  </a:ext>
                </a:extLst>
              </p:cNvPr>
              <p:cNvSpPr>
                <a:spLocks/>
              </p:cNvSpPr>
              <p:nvPr/>
            </p:nvSpPr>
            <p:spPr bwMode="auto">
              <a:xfrm>
                <a:off x="3585" y="2669"/>
                <a:ext cx="158" cy="48"/>
              </a:xfrm>
              <a:custGeom>
                <a:avLst/>
                <a:gdLst>
                  <a:gd name="T0" fmla="*/ 2490 w 63"/>
                  <a:gd name="T1" fmla="*/ 704 h 18"/>
                  <a:gd name="T2" fmla="*/ 2490 w 63"/>
                  <a:gd name="T3" fmla="*/ 0 h 18"/>
                  <a:gd name="T4" fmla="*/ 868 w 63"/>
                  <a:gd name="T5" fmla="*/ 149 h 18"/>
                  <a:gd name="T6" fmla="*/ 0 w 63"/>
                  <a:gd name="T7" fmla="*/ 93 h 18"/>
                  <a:gd name="T8" fmla="*/ 1264 w 63"/>
                  <a:gd name="T9" fmla="*/ 363 h 18"/>
                  <a:gd name="T10" fmla="*/ 2019 w 63"/>
                  <a:gd name="T11" fmla="*/ 909 h 18"/>
                  <a:gd name="T12" fmla="*/ 2490 w 63"/>
                  <a:gd name="T13" fmla="*/ 704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18">
                    <a:moveTo>
                      <a:pt x="63" y="14"/>
                    </a:moveTo>
                    <a:cubicBezTo>
                      <a:pt x="63" y="0"/>
                      <a:pt x="63" y="0"/>
                      <a:pt x="63" y="0"/>
                    </a:cubicBezTo>
                    <a:cubicBezTo>
                      <a:pt x="52" y="2"/>
                      <a:pt x="38" y="3"/>
                      <a:pt x="22" y="3"/>
                    </a:cubicBezTo>
                    <a:cubicBezTo>
                      <a:pt x="14" y="3"/>
                      <a:pt x="7" y="3"/>
                      <a:pt x="0" y="2"/>
                    </a:cubicBezTo>
                    <a:cubicBezTo>
                      <a:pt x="9" y="5"/>
                      <a:pt x="24" y="7"/>
                      <a:pt x="32" y="7"/>
                    </a:cubicBezTo>
                    <a:cubicBezTo>
                      <a:pt x="38" y="8"/>
                      <a:pt x="47" y="9"/>
                      <a:pt x="51" y="18"/>
                    </a:cubicBezTo>
                    <a:cubicBezTo>
                      <a:pt x="58" y="17"/>
                      <a:pt x="63" y="15"/>
                      <a:pt x="63" y="14"/>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5" name="Freeform 264">
                <a:extLst>
                  <a:ext uri="{FF2B5EF4-FFF2-40B4-BE49-F238E27FC236}">
                    <a16:creationId xmlns:a16="http://schemas.microsoft.com/office/drawing/2014/main" id="{C5736816-3F06-474C-885F-3D5A1DE7E54F}"/>
                  </a:ext>
                </a:extLst>
              </p:cNvPr>
              <p:cNvSpPr>
                <a:spLocks/>
              </p:cNvSpPr>
              <p:nvPr/>
            </p:nvSpPr>
            <p:spPr bwMode="auto">
              <a:xfrm>
                <a:off x="3720" y="2875"/>
                <a:ext cx="25" cy="24"/>
              </a:xfrm>
              <a:custGeom>
                <a:avLst/>
                <a:gdLst>
                  <a:gd name="T0" fmla="*/ 395 w 10"/>
                  <a:gd name="T1" fmla="*/ 93 h 9"/>
                  <a:gd name="T2" fmla="*/ 0 w 10"/>
                  <a:gd name="T3" fmla="*/ 0 h 9"/>
                  <a:gd name="T4" fmla="*/ 0 w 10"/>
                  <a:gd name="T5" fmla="*/ 456 h 9"/>
                  <a:gd name="T6" fmla="*/ 395 w 10"/>
                  <a:gd name="T7" fmla="*/ 363 h 9"/>
                  <a:gd name="T8" fmla="*/ 395 w 10"/>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10" y="2"/>
                    </a:moveTo>
                    <a:cubicBezTo>
                      <a:pt x="7" y="1"/>
                      <a:pt x="4" y="0"/>
                      <a:pt x="0" y="0"/>
                    </a:cubicBezTo>
                    <a:cubicBezTo>
                      <a:pt x="0" y="3"/>
                      <a:pt x="0" y="6"/>
                      <a:pt x="0" y="9"/>
                    </a:cubicBezTo>
                    <a:cubicBezTo>
                      <a:pt x="4" y="8"/>
                      <a:pt x="7" y="8"/>
                      <a:pt x="10" y="7"/>
                    </a:cubicBezTo>
                    <a:cubicBezTo>
                      <a:pt x="10" y="5"/>
                      <a:pt x="10" y="3"/>
                      <a:pt x="10" y="2"/>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6" name="Freeform 265">
                <a:extLst>
                  <a:ext uri="{FF2B5EF4-FFF2-40B4-BE49-F238E27FC236}">
                    <a16:creationId xmlns:a16="http://schemas.microsoft.com/office/drawing/2014/main" id="{9F08DE75-7EE3-4B9D-A73C-C9F55339F512}"/>
                  </a:ext>
                </a:extLst>
              </p:cNvPr>
              <p:cNvSpPr>
                <a:spLocks/>
              </p:cNvSpPr>
              <p:nvPr/>
            </p:nvSpPr>
            <p:spPr bwMode="auto">
              <a:xfrm>
                <a:off x="3628" y="2893"/>
                <a:ext cx="117" cy="456"/>
              </a:xfrm>
              <a:custGeom>
                <a:avLst/>
                <a:gdLst>
                  <a:gd name="T0" fmla="*/ 1772 w 47"/>
                  <a:gd name="T1" fmla="*/ 1571 h 171"/>
                  <a:gd name="T2" fmla="*/ 1802 w 47"/>
                  <a:gd name="T3" fmla="*/ 0 h 171"/>
                  <a:gd name="T4" fmla="*/ 1419 w 47"/>
                  <a:gd name="T5" fmla="*/ 93 h 171"/>
                  <a:gd name="T6" fmla="*/ 1389 w 47"/>
                  <a:gd name="T7" fmla="*/ 1309 h 171"/>
                  <a:gd name="T8" fmla="*/ 1344 w 47"/>
                  <a:gd name="T9" fmla="*/ 1821 h 171"/>
                  <a:gd name="T10" fmla="*/ 570 w 47"/>
                  <a:gd name="T11" fmla="*/ 8192 h 171"/>
                  <a:gd name="T12" fmla="*/ 0 w 47"/>
                  <a:gd name="T13" fmla="*/ 8648 h 171"/>
                  <a:gd name="T14" fmla="*/ 261 w 47"/>
                  <a:gd name="T15" fmla="*/ 8648 h 171"/>
                  <a:gd name="T16" fmla="*/ 849 w 47"/>
                  <a:gd name="T17" fmla="*/ 8192 h 171"/>
                  <a:gd name="T18" fmla="*/ 1730 w 47"/>
                  <a:gd name="T19" fmla="*/ 1971 h 171"/>
                  <a:gd name="T20" fmla="*/ 1772 w 47"/>
                  <a:gd name="T21" fmla="*/ 1571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171">
                    <a:moveTo>
                      <a:pt x="46" y="31"/>
                    </a:moveTo>
                    <a:cubicBezTo>
                      <a:pt x="46" y="31"/>
                      <a:pt x="46" y="17"/>
                      <a:pt x="47" y="0"/>
                    </a:cubicBezTo>
                    <a:cubicBezTo>
                      <a:pt x="44" y="1"/>
                      <a:pt x="41" y="1"/>
                      <a:pt x="37" y="2"/>
                    </a:cubicBezTo>
                    <a:cubicBezTo>
                      <a:pt x="36" y="11"/>
                      <a:pt x="36" y="20"/>
                      <a:pt x="36" y="26"/>
                    </a:cubicBezTo>
                    <a:cubicBezTo>
                      <a:pt x="35" y="36"/>
                      <a:pt x="35" y="36"/>
                      <a:pt x="35" y="36"/>
                    </a:cubicBezTo>
                    <a:cubicBezTo>
                      <a:pt x="35" y="36"/>
                      <a:pt x="17" y="160"/>
                      <a:pt x="15" y="162"/>
                    </a:cubicBezTo>
                    <a:cubicBezTo>
                      <a:pt x="12" y="167"/>
                      <a:pt x="7" y="170"/>
                      <a:pt x="0" y="171"/>
                    </a:cubicBezTo>
                    <a:cubicBezTo>
                      <a:pt x="7" y="171"/>
                      <a:pt x="7" y="171"/>
                      <a:pt x="7" y="171"/>
                    </a:cubicBezTo>
                    <a:cubicBezTo>
                      <a:pt x="16" y="171"/>
                      <a:pt x="20" y="166"/>
                      <a:pt x="22" y="162"/>
                    </a:cubicBezTo>
                    <a:cubicBezTo>
                      <a:pt x="23" y="161"/>
                      <a:pt x="42" y="61"/>
                      <a:pt x="45" y="39"/>
                    </a:cubicBezTo>
                    <a:cubicBezTo>
                      <a:pt x="46" y="37"/>
                      <a:pt x="46" y="31"/>
                      <a:pt x="46" y="31"/>
                    </a:cubicBez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7" name="Freeform 266">
                <a:extLst>
                  <a:ext uri="{FF2B5EF4-FFF2-40B4-BE49-F238E27FC236}">
                    <a16:creationId xmlns:a16="http://schemas.microsoft.com/office/drawing/2014/main" id="{E84B3245-B164-4CA8-AACE-D020854445D5}"/>
                  </a:ext>
                </a:extLst>
              </p:cNvPr>
              <p:cNvSpPr>
                <a:spLocks/>
              </p:cNvSpPr>
              <p:nvPr/>
            </p:nvSpPr>
            <p:spPr bwMode="auto">
              <a:xfrm>
                <a:off x="3665" y="2741"/>
                <a:ext cx="55" cy="584"/>
              </a:xfrm>
              <a:custGeom>
                <a:avLst/>
                <a:gdLst>
                  <a:gd name="T0" fmla="*/ 675 w 22"/>
                  <a:gd name="T1" fmla="*/ 4757 h 219"/>
                  <a:gd name="T2" fmla="*/ 833 w 22"/>
                  <a:gd name="T3" fmla="*/ 0 h 219"/>
                  <a:gd name="T4" fmla="*/ 833 w 22"/>
                  <a:gd name="T5" fmla="*/ 4189 h 219"/>
                  <a:gd name="T6" fmla="*/ 783 w 22"/>
                  <a:gd name="T7" fmla="*/ 4701 h 219"/>
                  <a:gd name="T8" fmla="*/ 0 w 22"/>
                  <a:gd name="T9" fmla="*/ 11072 h 219"/>
                  <a:gd name="T10" fmla="*/ 675 w 22"/>
                  <a:gd name="T11" fmla="*/ 4757 h 2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19">
                    <a:moveTo>
                      <a:pt x="17" y="94"/>
                    </a:moveTo>
                    <a:cubicBezTo>
                      <a:pt x="19" y="79"/>
                      <a:pt x="20" y="17"/>
                      <a:pt x="21" y="0"/>
                    </a:cubicBezTo>
                    <a:cubicBezTo>
                      <a:pt x="22" y="14"/>
                      <a:pt x="22" y="61"/>
                      <a:pt x="21" y="83"/>
                    </a:cubicBezTo>
                    <a:cubicBezTo>
                      <a:pt x="20" y="93"/>
                      <a:pt x="20" y="93"/>
                      <a:pt x="20" y="93"/>
                    </a:cubicBezTo>
                    <a:cubicBezTo>
                      <a:pt x="20" y="93"/>
                      <a:pt x="2" y="217"/>
                      <a:pt x="0" y="219"/>
                    </a:cubicBezTo>
                    <a:cubicBezTo>
                      <a:pt x="0" y="219"/>
                      <a:pt x="15" y="109"/>
                      <a:pt x="17" y="94"/>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8" name="Freeform 267">
                <a:extLst>
                  <a:ext uri="{FF2B5EF4-FFF2-40B4-BE49-F238E27FC236}">
                    <a16:creationId xmlns:a16="http://schemas.microsoft.com/office/drawing/2014/main" id="{909B8C84-DC78-4770-9298-3CF136E86404}"/>
                  </a:ext>
                </a:extLst>
              </p:cNvPr>
              <p:cNvSpPr>
                <a:spLocks/>
              </p:cNvSpPr>
              <p:nvPr/>
            </p:nvSpPr>
            <p:spPr bwMode="auto">
              <a:xfrm>
                <a:off x="3713" y="2872"/>
                <a:ext cx="7" cy="27"/>
              </a:xfrm>
              <a:custGeom>
                <a:avLst/>
                <a:gdLst>
                  <a:gd name="T0" fmla="*/ 0 w 3"/>
                  <a:gd name="T1" fmla="*/ 532 h 10"/>
                  <a:gd name="T2" fmla="*/ 86 w 3"/>
                  <a:gd name="T3" fmla="*/ 532 h 10"/>
                  <a:gd name="T4" fmla="*/ 86 w 3"/>
                  <a:gd name="T5" fmla="*/ 59 h 10"/>
                  <a:gd name="T6" fmla="*/ 0 w 3"/>
                  <a:gd name="T7" fmla="*/ 0 h 10"/>
                  <a:gd name="T8" fmla="*/ 0 w 3"/>
                  <a:gd name="T9" fmla="*/ 532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0">
                    <a:moveTo>
                      <a:pt x="0" y="10"/>
                    </a:moveTo>
                    <a:cubicBezTo>
                      <a:pt x="1" y="10"/>
                      <a:pt x="2" y="10"/>
                      <a:pt x="3" y="10"/>
                    </a:cubicBezTo>
                    <a:cubicBezTo>
                      <a:pt x="3" y="7"/>
                      <a:pt x="3" y="4"/>
                      <a:pt x="3" y="1"/>
                    </a:cubicBezTo>
                    <a:cubicBezTo>
                      <a:pt x="2" y="0"/>
                      <a:pt x="1" y="0"/>
                      <a:pt x="0" y="0"/>
                    </a:cubicBezTo>
                    <a:cubicBezTo>
                      <a:pt x="0" y="4"/>
                      <a:pt x="0" y="7"/>
                      <a:pt x="0" y="10"/>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9" name="Freeform 268">
                <a:extLst>
                  <a:ext uri="{FF2B5EF4-FFF2-40B4-BE49-F238E27FC236}">
                    <a16:creationId xmlns:a16="http://schemas.microsoft.com/office/drawing/2014/main" id="{16D0D248-42C7-42B2-84BC-33EBD26F0ED6}"/>
                  </a:ext>
                </a:extLst>
              </p:cNvPr>
              <p:cNvSpPr>
                <a:spLocks/>
              </p:cNvSpPr>
              <p:nvPr/>
            </p:nvSpPr>
            <p:spPr bwMode="auto">
              <a:xfrm>
                <a:off x="3665" y="2899"/>
                <a:ext cx="55" cy="426"/>
              </a:xfrm>
              <a:custGeom>
                <a:avLst/>
                <a:gdLst>
                  <a:gd name="T0" fmla="*/ 833 w 22"/>
                  <a:gd name="T1" fmla="*/ 1206 h 160"/>
                  <a:gd name="T2" fmla="*/ 863 w 22"/>
                  <a:gd name="T3" fmla="*/ 0 h 160"/>
                  <a:gd name="T4" fmla="*/ 750 w 22"/>
                  <a:gd name="T5" fmla="*/ 0 h 160"/>
                  <a:gd name="T6" fmla="*/ 675 w 22"/>
                  <a:gd name="T7" fmla="*/ 1757 h 160"/>
                  <a:gd name="T8" fmla="*/ 0 w 22"/>
                  <a:gd name="T9" fmla="*/ 8038 h 160"/>
                  <a:gd name="T10" fmla="*/ 783 w 22"/>
                  <a:gd name="T11" fmla="*/ 1715 h 160"/>
                  <a:gd name="T12" fmla="*/ 833 w 22"/>
                  <a:gd name="T13" fmla="*/ 1206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60">
                    <a:moveTo>
                      <a:pt x="21" y="24"/>
                    </a:moveTo>
                    <a:cubicBezTo>
                      <a:pt x="21" y="18"/>
                      <a:pt x="21" y="9"/>
                      <a:pt x="22" y="0"/>
                    </a:cubicBezTo>
                    <a:cubicBezTo>
                      <a:pt x="21" y="0"/>
                      <a:pt x="20" y="0"/>
                      <a:pt x="19" y="0"/>
                    </a:cubicBezTo>
                    <a:cubicBezTo>
                      <a:pt x="18" y="16"/>
                      <a:pt x="18" y="29"/>
                      <a:pt x="17" y="35"/>
                    </a:cubicBezTo>
                    <a:cubicBezTo>
                      <a:pt x="15" y="50"/>
                      <a:pt x="0" y="160"/>
                      <a:pt x="0" y="160"/>
                    </a:cubicBezTo>
                    <a:cubicBezTo>
                      <a:pt x="2" y="158"/>
                      <a:pt x="20" y="34"/>
                      <a:pt x="20" y="34"/>
                    </a:cubicBezTo>
                    <a:lnTo>
                      <a:pt x="21" y="24"/>
                    </a:ln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0" name="Freeform 269">
                <a:extLst>
                  <a:ext uri="{FF2B5EF4-FFF2-40B4-BE49-F238E27FC236}">
                    <a16:creationId xmlns:a16="http://schemas.microsoft.com/office/drawing/2014/main" id="{48D3B9F2-328F-4CD2-A1CA-5C461489A44F}"/>
                  </a:ext>
                </a:extLst>
              </p:cNvPr>
              <p:cNvSpPr>
                <a:spLocks/>
              </p:cNvSpPr>
              <p:nvPr/>
            </p:nvSpPr>
            <p:spPr bwMode="auto">
              <a:xfrm>
                <a:off x="3680"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5" y="19"/>
                      <a:pt x="42" y="14"/>
                      <a:pt x="42" y="9"/>
                    </a:cubicBezTo>
                    <a:cubicBezTo>
                      <a:pt x="42" y="0"/>
                      <a:pt x="42" y="0"/>
                      <a:pt x="42" y="0"/>
                    </a:cubicBezTo>
                    <a:cubicBezTo>
                      <a:pt x="42" y="6"/>
                      <a:pt x="25" y="10"/>
                      <a:pt x="0" y="12"/>
                    </a:cubicBezTo>
                    <a:cubicBezTo>
                      <a:pt x="1" y="15"/>
                      <a:pt x="1" y="18"/>
                      <a:pt x="0" y="20"/>
                    </a:cubicBezTo>
                    <a:close/>
                  </a:path>
                </a:pathLst>
              </a:custGeom>
              <a:solidFill>
                <a:srgbClr val="2F8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1" name="Freeform 270">
                <a:extLst>
                  <a:ext uri="{FF2B5EF4-FFF2-40B4-BE49-F238E27FC236}">
                    <a16:creationId xmlns:a16="http://schemas.microsoft.com/office/drawing/2014/main" id="{1F5F3343-0C43-4582-A876-4AAB80BD5F95}"/>
                  </a:ext>
                </a:extLst>
              </p:cNvPr>
              <p:cNvSpPr>
                <a:spLocks/>
              </p:cNvSpPr>
              <p:nvPr/>
            </p:nvSpPr>
            <p:spPr bwMode="auto">
              <a:xfrm>
                <a:off x="3518" y="2629"/>
                <a:ext cx="57" cy="32"/>
              </a:xfrm>
              <a:custGeom>
                <a:avLst/>
                <a:gdLst>
                  <a:gd name="T0" fmla="*/ 0 w 23"/>
                  <a:gd name="T1" fmla="*/ 397 h 12"/>
                  <a:gd name="T2" fmla="*/ 865 w 23"/>
                  <a:gd name="T3" fmla="*/ 605 h 12"/>
                  <a:gd name="T4" fmla="*/ 865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A8CB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2" name="Freeform 271">
                <a:extLst>
                  <a:ext uri="{FF2B5EF4-FFF2-40B4-BE49-F238E27FC236}">
                    <a16:creationId xmlns:a16="http://schemas.microsoft.com/office/drawing/2014/main" id="{DA42A1B0-A97A-4B31-B919-69B5740E829D}"/>
                  </a:ext>
                </a:extLst>
              </p:cNvPr>
              <p:cNvSpPr>
                <a:spLocks/>
              </p:cNvSpPr>
              <p:nvPr/>
            </p:nvSpPr>
            <p:spPr bwMode="auto">
              <a:xfrm>
                <a:off x="3553"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3" name="Freeform 272">
                <a:extLst>
                  <a:ext uri="{FF2B5EF4-FFF2-40B4-BE49-F238E27FC236}">
                    <a16:creationId xmlns:a16="http://schemas.microsoft.com/office/drawing/2014/main" id="{DD9B366A-E1E2-4426-AD67-C1CFC07853EE}"/>
                  </a:ext>
                </a:extLst>
              </p:cNvPr>
              <p:cNvSpPr>
                <a:spLocks/>
              </p:cNvSpPr>
              <p:nvPr/>
            </p:nvSpPr>
            <p:spPr bwMode="auto">
              <a:xfrm>
                <a:off x="3758" y="2621"/>
                <a:ext cx="20" cy="32"/>
              </a:xfrm>
              <a:custGeom>
                <a:avLst/>
                <a:gdLst>
                  <a:gd name="T0" fmla="*/ 313 w 8"/>
                  <a:gd name="T1" fmla="*/ 0 h 12"/>
                  <a:gd name="T2" fmla="*/ 0 w 8"/>
                  <a:gd name="T3" fmla="*/ 205 h 12"/>
                  <a:gd name="T4" fmla="*/ 0 w 8"/>
                  <a:gd name="T5" fmla="*/ 605 h 12"/>
                  <a:gd name="T6" fmla="*/ 313 w 8"/>
                  <a:gd name="T7" fmla="*/ 456 h 12"/>
                  <a:gd name="T8" fmla="*/ 313 w 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2">
                    <a:moveTo>
                      <a:pt x="8" y="0"/>
                    </a:moveTo>
                    <a:cubicBezTo>
                      <a:pt x="6" y="2"/>
                      <a:pt x="3" y="3"/>
                      <a:pt x="0" y="4"/>
                    </a:cubicBezTo>
                    <a:cubicBezTo>
                      <a:pt x="0" y="12"/>
                      <a:pt x="0" y="12"/>
                      <a:pt x="0" y="12"/>
                    </a:cubicBezTo>
                    <a:cubicBezTo>
                      <a:pt x="3" y="11"/>
                      <a:pt x="6" y="10"/>
                      <a:pt x="8" y="9"/>
                    </a:cubicBezTo>
                    <a:lnTo>
                      <a:pt x="8"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4" name="Freeform 273">
                <a:extLst>
                  <a:ext uri="{FF2B5EF4-FFF2-40B4-BE49-F238E27FC236}">
                    <a16:creationId xmlns:a16="http://schemas.microsoft.com/office/drawing/2014/main" id="{0C45F077-2CDF-4330-B13A-CD81E27137AB}"/>
                  </a:ext>
                </a:extLst>
              </p:cNvPr>
              <p:cNvSpPr>
                <a:spLocks/>
              </p:cNvSpPr>
              <p:nvPr/>
            </p:nvSpPr>
            <p:spPr bwMode="auto">
              <a:xfrm>
                <a:off x="3538" y="2877"/>
                <a:ext cx="10" cy="19"/>
              </a:xfrm>
              <a:custGeom>
                <a:avLst/>
                <a:gdLst>
                  <a:gd name="T0" fmla="*/ 158 w 4"/>
                  <a:gd name="T1" fmla="*/ 383 h 7"/>
                  <a:gd name="T2" fmla="*/ 158 w 4"/>
                  <a:gd name="T3" fmla="*/ 0 h 7"/>
                  <a:gd name="T4" fmla="*/ 0 w 4"/>
                  <a:gd name="T5" fmla="*/ 60 h 7"/>
                  <a:gd name="T6" fmla="*/ 0 w 4"/>
                  <a:gd name="T7" fmla="*/ 318 h 7"/>
                  <a:gd name="T8" fmla="*/ 158 w 4"/>
                  <a:gd name="T9" fmla="*/ 38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
                    <a:moveTo>
                      <a:pt x="4" y="7"/>
                    </a:moveTo>
                    <a:cubicBezTo>
                      <a:pt x="4" y="0"/>
                      <a:pt x="4" y="0"/>
                      <a:pt x="4" y="0"/>
                    </a:cubicBezTo>
                    <a:cubicBezTo>
                      <a:pt x="2" y="0"/>
                      <a:pt x="1" y="0"/>
                      <a:pt x="0" y="1"/>
                    </a:cubicBezTo>
                    <a:cubicBezTo>
                      <a:pt x="0" y="6"/>
                      <a:pt x="0" y="6"/>
                      <a:pt x="0" y="6"/>
                    </a:cubicBezTo>
                    <a:cubicBezTo>
                      <a:pt x="1" y="6"/>
                      <a:pt x="2" y="6"/>
                      <a:pt x="4" y="7"/>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5" name="Freeform 274">
                <a:extLst>
                  <a:ext uri="{FF2B5EF4-FFF2-40B4-BE49-F238E27FC236}">
                    <a16:creationId xmlns:a16="http://schemas.microsoft.com/office/drawing/2014/main" id="{45BB573D-E1E7-4C7A-9E96-A7807AD7108B}"/>
                  </a:ext>
                </a:extLst>
              </p:cNvPr>
              <p:cNvSpPr>
                <a:spLocks/>
              </p:cNvSpPr>
              <p:nvPr/>
            </p:nvSpPr>
            <p:spPr bwMode="auto">
              <a:xfrm>
                <a:off x="3535" y="2891"/>
                <a:ext cx="213" cy="13"/>
              </a:xfrm>
              <a:custGeom>
                <a:avLst/>
                <a:gdLst>
                  <a:gd name="T0" fmla="*/ 3353 w 85"/>
                  <a:gd name="T1" fmla="*/ 0 h 5"/>
                  <a:gd name="T2" fmla="*/ 1651 w 85"/>
                  <a:gd name="T3" fmla="*/ 229 h 5"/>
                  <a:gd name="T4" fmla="*/ 0 w 85"/>
                  <a:gd name="T5" fmla="*/ 0 h 5"/>
                  <a:gd name="T6" fmla="*/ 0 60000 65536"/>
                  <a:gd name="T7" fmla="*/ 0 60000 65536"/>
                  <a:gd name="T8" fmla="*/ 0 60000 65536"/>
                </a:gdLst>
                <a:ahLst/>
                <a:cxnLst>
                  <a:cxn ang="T6">
                    <a:pos x="T0" y="T1"/>
                  </a:cxn>
                  <a:cxn ang="T7">
                    <a:pos x="T2" y="T3"/>
                  </a:cxn>
                  <a:cxn ang="T8">
                    <a:pos x="T4" y="T5"/>
                  </a:cxn>
                </a:cxnLst>
                <a:rect l="0" t="0" r="r" b="b"/>
                <a:pathLst>
                  <a:path w="85" h="5">
                    <a:moveTo>
                      <a:pt x="85" y="0"/>
                    </a:moveTo>
                    <a:cubicBezTo>
                      <a:pt x="80" y="3"/>
                      <a:pt x="63" y="5"/>
                      <a:pt x="42" y="5"/>
                    </a:cubicBezTo>
                    <a:cubicBezTo>
                      <a:pt x="22" y="5"/>
                      <a:pt x="5" y="3"/>
                      <a:pt x="0" y="0"/>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6" name="Freeform 275">
                <a:extLst>
                  <a:ext uri="{FF2B5EF4-FFF2-40B4-BE49-F238E27FC236}">
                    <a16:creationId xmlns:a16="http://schemas.microsoft.com/office/drawing/2014/main" id="{DBAD9F01-FDE7-428E-A810-51807B22C422}"/>
                  </a:ext>
                </a:extLst>
              </p:cNvPr>
              <p:cNvSpPr>
                <a:spLocks/>
              </p:cNvSpPr>
              <p:nvPr/>
            </p:nvSpPr>
            <p:spPr bwMode="auto">
              <a:xfrm>
                <a:off x="3565" y="2867"/>
                <a:ext cx="140" cy="5"/>
              </a:xfrm>
              <a:custGeom>
                <a:avLst/>
                <a:gdLst>
                  <a:gd name="T0" fmla="*/ 0 w 56"/>
                  <a:gd name="T1" fmla="*/ 83 h 2"/>
                  <a:gd name="T2" fmla="*/ 0 w 56"/>
                  <a:gd name="T3" fmla="*/ 83 h 2"/>
                  <a:gd name="T4" fmla="*/ 1175 w 56"/>
                  <a:gd name="T5" fmla="*/ 50 h 2"/>
                  <a:gd name="T6" fmla="*/ 2188 w 56"/>
                  <a:gd name="T7" fmla="*/ 83 h 2"/>
                  <a:gd name="T8" fmla="*/ 2188 w 56"/>
                  <a:gd name="T9" fmla="*/ 83 h 2"/>
                  <a:gd name="T10" fmla="*/ 1175 w 56"/>
                  <a:gd name="T11" fmla="*/ 0 h 2"/>
                  <a:gd name="T12" fmla="*/ 0 w 56"/>
                  <a:gd name="T13" fmla="*/ 8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2">
                    <a:moveTo>
                      <a:pt x="0" y="2"/>
                    </a:moveTo>
                    <a:cubicBezTo>
                      <a:pt x="0" y="2"/>
                      <a:pt x="0" y="2"/>
                      <a:pt x="0" y="2"/>
                    </a:cubicBezTo>
                    <a:cubicBezTo>
                      <a:pt x="8" y="1"/>
                      <a:pt x="19" y="1"/>
                      <a:pt x="30" y="1"/>
                    </a:cubicBezTo>
                    <a:cubicBezTo>
                      <a:pt x="39" y="1"/>
                      <a:pt x="48" y="1"/>
                      <a:pt x="56" y="2"/>
                    </a:cubicBezTo>
                    <a:cubicBezTo>
                      <a:pt x="56" y="2"/>
                      <a:pt x="56" y="2"/>
                      <a:pt x="56" y="2"/>
                    </a:cubicBezTo>
                    <a:cubicBezTo>
                      <a:pt x="48" y="1"/>
                      <a:pt x="39" y="0"/>
                      <a:pt x="30" y="0"/>
                    </a:cubicBezTo>
                    <a:cubicBezTo>
                      <a:pt x="19" y="0"/>
                      <a:pt x="8" y="1"/>
                      <a:pt x="0" y="2"/>
                    </a:cubicBez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7" name="Oval 276">
                <a:extLst>
                  <a:ext uri="{FF2B5EF4-FFF2-40B4-BE49-F238E27FC236}">
                    <a16:creationId xmlns:a16="http://schemas.microsoft.com/office/drawing/2014/main" id="{F3C585E0-7A4E-47F3-B2AE-FB73E8975C72}"/>
                  </a:ext>
                </a:extLst>
              </p:cNvPr>
              <p:cNvSpPr>
                <a:spLocks noChangeArrowheads="1"/>
              </p:cNvSpPr>
              <p:nvPr/>
            </p:nvSpPr>
            <p:spPr bwMode="auto">
              <a:xfrm>
                <a:off x="3565" y="2893"/>
                <a:ext cx="15"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28" name="Oval 277">
                <a:extLst>
                  <a:ext uri="{FF2B5EF4-FFF2-40B4-BE49-F238E27FC236}">
                    <a16:creationId xmlns:a16="http://schemas.microsoft.com/office/drawing/2014/main" id="{46A59F6E-C5DC-410F-AAD9-5421E27DC4AC}"/>
                  </a:ext>
                </a:extLst>
              </p:cNvPr>
              <p:cNvSpPr>
                <a:spLocks noChangeArrowheads="1"/>
              </p:cNvSpPr>
              <p:nvPr/>
            </p:nvSpPr>
            <p:spPr bwMode="auto">
              <a:xfrm>
                <a:off x="3613" y="2896"/>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29" name="Oval 278">
                <a:extLst>
                  <a:ext uri="{FF2B5EF4-FFF2-40B4-BE49-F238E27FC236}">
                    <a16:creationId xmlns:a16="http://schemas.microsoft.com/office/drawing/2014/main" id="{B3AA295C-2B09-4DAF-90EA-1B91528F074E}"/>
                  </a:ext>
                </a:extLst>
              </p:cNvPr>
              <p:cNvSpPr>
                <a:spLocks noChangeArrowheads="1"/>
              </p:cNvSpPr>
              <p:nvPr/>
            </p:nvSpPr>
            <p:spPr bwMode="auto">
              <a:xfrm>
                <a:off x="3585" y="2888"/>
                <a:ext cx="23" cy="2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30" name="Oval 279">
                <a:extLst>
                  <a:ext uri="{FF2B5EF4-FFF2-40B4-BE49-F238E27FC236}">
                    <a16:creationId xmlns:a16="http://schemas.microsoft.com/office/drawing/2014/main" id="{BCD361BD-D2B6-4AF7-BDA2-60320E64D635}"/>
                  </a:ext>
                </a:extLst>
              </p:cNvPr>
              <p:cNvSpPr>
                <a:spLocks noChangeArrowheads="1"/>
              </p:cNvSpPr>
              <p:nvPr/>
            </p:nvSpPr>
            <p:spPr bwMode="auto">
              <a:xfrm>
                <a:off x="3495" y="257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31" name="Freeform 280">
                <a:extLst>
                  <a:ext uri="{FF2B5EF4-FFF2-40B4-BE49-F238E27FC236}">
                    <a16:creationId xmlns:a16="http://schemas.microsoft.com/office/drawing/2014/main" id="{86EF4CED-DDB7-490B-AD8C-45D35278B71D}"/>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2" name="Oval 281">
                <a:extLst>
                  <a:ext uri="{FF2B5EF4-FFF2-40B4-BE49-F238E27FC236}">
                    <a16:creationId xmlns:a16="http://schemas.microsoft.com/office/drawing/2014/main" id="{BB7F4C10-B6E3-4A2C-88C9-C8480322587E}"/>
                  </a:ext>
                </a:extLst>
              </p:cNvPr>
              <p:cNvSpPr>
                <a:spLocks noChangeArrowheads="1"/>
              </p:cNvSpPr>
              <p:nvPr/>
            </p:nvSpPr>
            <p:spPr bwMode="auto">
              <a:xfrm>
                <a:off x="3530" y="2595"/>
                <a:ext cx="223" cy="3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33" name="Freeform 282">
                <a:extLst>
                  <a:ext uri="{FF2B5EF4-FFF2-40B4-BE49-F238E27FC236}">
                    <a16:creationId xmlns:a16="http://schemas.microsoft.com/office/drawing/2014/main" id="{82379285-0240-4E1D-90CE-663B590AC0DF}"/>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9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8"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4" name="Freeform 283">
                <a:extLst>
                  <a:ext uri="{FF2B5EF4-FFF2-40B4-BE49-F238E27FC236}">
                    <a16:creationId xmlns:a16="http://schemas.microsoft.com/office/drawing/2014/main" id="{4DBC6704-E64B-4D0D-8D0C-847F9770105F}"/>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5" name="Freeform 284">
                <a:extLst>
                  <a:ext uri="{FF2B5EF4-FFF2-40B4-BE49-F238E27FC236}">
                    <a16:creationId xmlns:a16="http://schemas.microsoft.com/office/drawing/2014/main" id="{76C3210F-3352-4A02-8396-AC5B3FF08A1A}"/>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6" name="Freeform 285">
                <a:extLst>
                  <a:ext uri="{FF2B5EF4-FFF2-40B4-BE49-F238E27FC236}">
                    <a16:creationId xmlns:a16="http://schemas.microsoft.com/office/drawing/2014/main" id="{0A4C452A-FF6A-4249-B4B7-A0BD57EF8D40}"/>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7" name="Freeform 286">
                <a:extLst>
                  <a:ext uri="{FF2B5EF4-FFF2-40B4-BE49-F238E27FC236}">
                    <a16:creationId xmlns:a16="http://schemas.microsoft.com/office/drawing/2014/main" id="{1606FF84-AFF7-4F72-BE35-15E763E846D2}"/>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8" name="Freeform 287">
                <a:extLst>
                  <a:ext uri="{FF2B5EF4-FFF2-40B4-BE49-F238E27FC236}">
                    <a16:creationId xmlns:a16="http://schemas.microsoft.com/office/drawing/2014/main" id="{C57B3EF4-8FEB-400A-8253-ED39EC4A6ED4}"/>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9" name="Freeform 288">
                <a:extLst>
                  <a:ext uri="{FF2B5EF4-FFF2-40B4-BE49-F238E27FC236}">
                    <a16:creationId xmlns:a16="http://schemas.microsoft.com/office/drawing/2014/main" id="{DCF464BF-6D2B-4267-88D2-D589A7300679}"/>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FFFFFF"/>
              </a:solidFill>
              <a:ln w="3175"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0" name="Oval 289">
                <a:extLst>
                  <a:ext uri="{FF2B5EF4-FFF2-40B4-BE49-F238E27FC236}">
                    <a16:creationId xmlns:a16="http://schemas.microsoft.com/office/drawing/2014/main" id="{9F1D8095-8B05-4C6E-AD72-4E735C2BEFB9}"/>
                  </a:ext>
                </a:extLst>
              </p:cNvPr>
              <p:cNvSpPr>
                <a:spLocks noChangeArrowheads="1"/>
              </p:cNvSpPr>
              <p:nvPr/>
            </p:nvSpPr>
            <p:spPr bwMode="auto">
              <a:xfrm>
                <a:off x="3495" y="2549"/>
                <a:ext cx="290" cy="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41" name="Freeform 290">
                <a:extLst>
                  <a:ext uri="{FF2B5EF4-FFF2-40B4-BE49-F238E27FC236}">
                    <a16:creationId xmlns:a16="http://schemas.microsoft.com/office/drawing/2014/main" id="{26796177-9556-45A5-9903-991B90591AE3}"/>
                  </a:ext>
                </a:extLst>
              </p:cNvPr>
              <p:cNvSpPr>
                <a:spLocks/>
              </p:cNvSpPr>
              <p:nvPr/>
            </p:nvSpPr>
            <p:spPr bwMode="auto">
              <a:xfrm>
                <a:off x="3543" y="2565"/>
                <a:ext cx="200" cy="48"/>
              </a:xfrm>
              <a:custGeom>
                <a:avLst/>
                <a:gdLst>
                  <a:gd name="T0" fmla="*/ 1563 w 80"/>
                  <a:gd name="T1" fmla="*/ 0 h 18"/>
                  <a:gd name="T2" fmla="*/ 0 w 80"/>
                  <a:gd name="T3" fmla="*/ 307 h 18"/>
                  <a:gd name="T4" fmla="*/ 0 w 80"/>
                  <a:gd name="T5" fmla="*/ 760 h 18"/>
                  <a:gd name="T6" fmla="*/ 1533 w 80"/>
                  <a:gd name="T7" fmla="*/ 909 h 18"/>
                  <a:gd name="T8" fmla="*/ 3125 w 80"/>
                  <a:gd name="T9" fmla="*/ 760 h 18"/>
                  <a:gd name="T10" fmla="*/ 3125 w 80"/>
                  <a:gd name="T11" fmla="*/ 307 h 18"/>
                  <a:gd name="T12" fmla="*/ 1563 w 8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18">
                    <a:moveTo>
                      <a:pt x="40" y="0"/>
                    </a:moveTo>
                    <a:cubicBezTo>
                      <a:pt x="18" y="0"/>
                      <a:pt x="0" y="3"/>
                      <a:pt x="0" y="6"/>
                    </a:cubicBezTo>
                    <a:cubicBezTo>
                      <a:pt x="0" y="15"/>
                      <a:pt x="0" y="15"/>
                      <a:pt x="0" y="15"/>
                    </a:cubicBezTo>
                    <a:cubicBezTo>
                      <a:pt x="11" y="17"/>
                      <a:pt x="24" y="18"/>
                      <a:pt x="39" y="18"/>
                    </a:cubicBezTo>
                    <a:cubicBezTo>
                      <a:pt x="55" y="18"/>
                      <a:pt x="69" y="17"/>
                      <a:pt x="80" y="15"/>
                    </a:cubicBezTo>
                    <a:cubicBezTo>
                      <a:pt x="80" y="6"/>
                      <a:pt x="80" y="6"/>
                      <a:pt x="80" y="6"/>
                    </a:cubicBezTo>
                    <a:cubicBezTo>
                      <a:pt x="80" y="3"/>
                      <a:pt x="62" y="0"/>
                      <a:pt x="40" y="0"/>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2" name="Freeform 291">
                <a:extLst>
                  <a:ext uri="{FF2B5EF4-FFF2-40B4-BE49-F238E27FC236}">
                    <a16:creationId xmlns:a16="http://schemas.microsoft.com/office/drawing/2014/main" id="{28D6DB65-9F90-44EA-87D9-2C01782F73B3}"/>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3" name="Freeform 292">
                <a:extLst>
                  <a:ext uri="{FF2B5EF4-FFF2-40B4-BE49-F238E27FC236}">
                    <a16:creationId xmlns:a16="http://schemas.microsoft.com/office/drawing/2014/main" id="{4E65C317-A422-478E-BEF9-3A556939A04A}"/>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4" name="Freeform 293">
                <a:extLst>
                  <a:ext uri="{FF2B5EF4-FFF2-40B4-BE49-F238E27FC236}">
                    <a16:creationId xmlns:a16="http://schemas.microsoft.com/office/drawing/2014/main" id="{B3424722-8ABB-4EE1-B71C-410327BDD7AC}"/>
                  </a:ext>
                </a:extLst>
              </p:cNvPr>
              <p:cNvSpPr>
                <a:spLocks/>
              </p:cNvSpPr>
              <p:nvPr/>
            </p:nvSpPr>
            <p:spPr bwMode="auto">
              <a:xfrm>
                <a:off x="3515" y="2597"/>
                <a:ext cx="58" cy="35"/>
              </a:xfrm>
              <a:custGeom>
                <a:avLst/>
                <a:gdLst>
                  <a:gd name="T0" fmla="*/ 0 w 23"/>
                  <a:gd name="T1" fmla="*/ 471 h 13"/>
                  <a:gd name="T2" fmla="*/ 928 w 23"/>
                  <a:gd name="T3" fmla="*/ 681 h 13"/>
                  <a:gd name="T4" fmla="*/ 928 w 23"/>
                  <a:gd name="T5" fmla="*/ 253 h 13"/>
                  <a:gd name="T6" fmla="*/ 0 w 23"/>
                  <a:gd name="T7" fmla="*/ 0 h 13"/>
                  <a:gd name="T8" fmla="*/ 0 w 23"/>
                  <a:gd name="T9" fmla="*/ 47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3">
                    <a:moveTo>
                      <a:pt x="0" y="9"/>
                    </a:moveTo>
                    <a:cubicBezTo>
                      <a:pt x="6" y="11"/>
                      <a:pt x="14" y="12"/>
                      <a:pt x="23" y="13"/>
                    </a:cubicBezTo>
                    <a:cubicBezTo>
                      <a:pt x="23" y="5"/>
                      <a:pt x="23" y="5"/>
                      <a:pt x="23" y="5"/>
                    </a:cubicBezTo>
                    <a:cubicBezTo>
                      <a:pt x="14" y="4"/>
                      <a:pt x="6" y="2"/>
                      <a:pt x="0" y="0"/>
                    </a:cubicBezTo>
                    <a:lnTo>
                      <a:pt x="0" y="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5" name="Freeform 294">
                <a:extLst>
                  <a:ext uri="{FF2B5EF4-FFF2-40B4-BE49-F238E27FC236}">
                    <a16:creationId xmlns:a16="http://schemas.microsoft.com/office/drawing/2014/main" id="{17AAEA08-F2EF-4110-B700-BFF1BD85D19A}"/>
                  </a:ext>
                </a:extLst>
              </p:cNvPr>
              <p:cNvSpPr>
                <a:spLocks/>
              </p:cNvSpPr>
              <p:nvPr/>
            </p:nvSpPr>
            <p:spPr bwMode="auto">
              <a:xfrm>
                <a:off x="3550" y="2608"/>
                <a:ext cx="15" cy="24"/>
              </a:xfrm>
              <a:custGeom>
                <a:avLst/>
                <a:gdLst>
                  <a:gd name="T0" fmla="*/ 0 w 6"/>
                  <a:gd name="T1" fmla="*/ 397 h 9"/>
                  <a:gd name="T2" fmla="*/ 238 w 6"/>
                  <a:gd name="T3" fmla="*/ 456 h 9"/>
                  <a:gd name="T4" fmla="*/ 238 w 6"/>
                  <a:gd name="T5" fmla="*/ 0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8"/>
                      <a:pt x="4" y="9"/>
                      <a:pt x="6" y="9"/>
                    </a:cubicBezTo>
                    <a:cubicBezTo>
                      <a:pt x="6" y="0"/>
                      <a:pt x="6" y="0"/>
                      <a:pt x="6" y="0"/>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6" name="Freeform 295">
                <a:extLst>
                  <a:ext uri="{FF2B5EF4-FFF2-40B4-BE49-F238E27FC236}">
                    <a16:creationId xmlns:a16="http://schemas.microsoft.com/office/drawing/2014/main" id="{0E2B451E-4432-43AF-9CB2-13761675AB0D}"/>
                  </a:ext>
                </a:extLst>
              </p:cNvPr>
              <p:cNvSpPr>
                <a:spLocks/>
              </p:cNvSpPr>
              <p:nvPr/>
            </p:nvSpPr>
            <p:spPr bwMode="auto">
              <a:xfrm>
                <a:off x="3753" y="2592"/>
                <a:ext cx="22" cy="32"/>
              </a:xfrm>
              <a:custGeom>
                <a:avLst/>
                <a:gdLst>
                  <a:gd name="T0" fmla="*/ 323 w 9"/>
                  <a:gd name="T1" fmla="*/ 0 h 12"/>
                  <a:gd name="T2" fmla="*/ 0 w 9"/>
                  <a:gd name="T3" fmla="*/ 149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1"/>
                      <a:pt x="4" y="2"/>
                      <a:pt x="0" y="3"/>
                    </a:cubicBezTo>
                    <a:cubicBezTo>
                      <a:pt x="0" y="12"/>
                      <a:pt x="0" y="12"/>
                      <a:pt x="0" y="12"/>
                    </a:cubicBezTo>
                    <a:cubicBezTo>
                      <a:pt x="4" y="11"/>
                      <a:pt x="7" y="10"/>
                      <a:pt x="9" y="9"/>
                    </a:cubicBezTo>
                    <a:lnTo>
                      <a:pt x="9"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7" name="Freeform 296">
                <a:extLst>
                  <a:ext uri="{FF2B5EF4-FFF2-40B4-BE49-F238E27FC236}">
                    <a16:creationId xmlns:a16="http://schemas.microsoft.com/office/drawing/2014/main" id="{4ABFA112-4248-45B0-8DB9-BE5FE87892FD}"/>
                  </a:ext>
                </a:extLst>
              </p:cNvPr>
              <p:cNvSpPr>
                <a:spLocks/>
              </p:cNvSpPr>
              <p:nvPr/>
            </p:nvSpPr>
            <p:spPr bwMode="auto">
              <a:xfrm>
                <a:off x="3575" y="2576"/>
                <a:ext cx="133" cy="11"/>
              </a:xfrm>
              <a:custGeom>
                <a:avLst/>
                <a:gdLst>
                  <a:gd name="T0" fmla="*/ 50 w 53"/>
                  <a:gd name="T1" fmla="*/ 129 h 4"/>
                  <a:gd name="T2" fmla="*/ 1077 w 53"/>
                  <a:gd name="T3" fmla="*/ 0 h 4"/>
                  <a:gd name="T4" fmla="*/ 2023 w 53"/>
                  <a:gd name="T5" fmla="*/ 61 h 4"/>
                  <a:gd name="T6" fmla="*/ 2023 w 53"/>
                  <a:gd name="T7" fmla="*/ 168 h 4"/>
                  <a:gd name="T8" fmla="*/ 1077 w 53"/>
                  <a:gd name="T9" fmla="*/ 228 h 4"/>
                  <a:gd name="T10" fmla="*/ 83 w 53"/>
                  <a:gd name="T11" fmla="*/ 129 h 4"/>
                  <a:gd name="T12" fmla="*/ 50 w 53"/>
                  <a:gd name="T13" fmla="*/ 129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4">
                    <a:moveTo>
                      <a:pt x="1" y="2"/>
                    </a:moveTo>
                    <a:cubicBezTo>
                      <a:pt x="8" y="1"/>
                      <a:pt x="16" y="0"/>
                      <a:pt x="27" y="0"/>
                    </a:cubicBezTo>
                    <a:cubicBezTo>
                      <a:pt x="37" y="0"/>
                      <a:pt x="45" y="1"/>
                      <a:pt x="51" y="1"/>
                    </a:cubicBezTo>
                    <a:cubicBezTo>
                      <a:pt x="53" y="2"/>
                      <a:pt x="53" y="2"/>
                      <a:pt x="51" y="3"/>
                    </a:cubicBezTo>
                    <a:cubicBezTo>
                      <a:pt x="45" y="3"/>
                      <a:pt x="37" y="4"/>
                      <a:pt x="27" y="4"/>
                    </a:cubicBezTo>
                    <a:cubicBezTo>
                      <a:pt x="16" y="4"/>
                      <a:pt x="8" y="3"/>
                      <a:pt x="2" y="2"/>
                    </a:cubicBezTo>
                    <a:cubicBezTo>
                      <a:pt x="1" y="2"/>
                      <a:pt x="0" y="2"/>
                      <a:pt x="1" y="2"/>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8" name="Freeform 297">
                <a:extLst>
                  <a:ext uri="{FF2B5EF4-FFF2-40B4-BE49-F238E27FC236}">
                    <a16:creationId xmlns:a16="http://schemas.microsoft.com/office/drawing/2014/main" id="{9A34DC84-2E54-49C3-9729-6812809C02F5}"/>
                  </a:ext>
                </a:extLst>
              </p:cNvPr>
              <p:cNvSpPr>
                <a:spLocks/>
              </p:cNvSpPr>
              <p:nvPr/>
            </p:nvSpPr>
            <p:spPr bwMode="auto">
              <a:xfrm>
                <a:off x="3585" y="2611"/>
                <a:ext cx="18" cy="24"/>
              </a:xfrm>
              <a:custGeom>
                <a:avLst/>
                <a:gdLst>
                  <a:gd name="T0" fmla="*/ 303 w 7"/>
                  <a:gd name="T1" fmla="*/ 456 h 9"/>
                  <a:gd name="T2" fmla="*/ 303 w 7"/>
                  <a:gd name="T3" fmla="*/ 56 h 9"/>
                  <a:gd name="T4" fmla="*/ 0 w 7"/>
                  <a:gd name="T5" fmla="*/ 0 h 9"/>
                  <a:gd name="T6" fmla="*/ 0 w 7"/>
                  <a:gd name="T7" fmla="*/ 0 h 9"/>
                  <a:gd name="T8" fmla="*/ 0 w 7"/>
                  <a:gd name="T9" fmla="*/ 456 h 9"/>
                  <a:gd name="T10" fmla="*/ 303 w 7"/>
                  <a:gd name="T11" fmla="*/ 45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
                    <a:moveTo>
                      <a:pt x="7" y="9"/>
                    </a:moveTo>
                    <a:cubicBezTo>
                      <a:pt x="7" y="1"/>
                      <a:pt x="7" y="1"/>
                      <a:pt x="7" y="1"/>
                    </a:cubicBezTo>
                    <a:cubicBezTo>
                      <a:pt x="5" y="1"/>
                      <a:pt x="2" y="0"/>
                      <a:pt x="0" y="0"/>
                    </a:cubicBezTo>
                    <a:cubicBezTo>
                      <a:pt x="0" y="0"/>
                      <a:pt x="0" y="0"/>
                      <a:pt x="0" y="0"/>
                    </a:cubicBezTo>
                    <a:cubicBezTo>
                      <a:pt x="0" y="9"/>
                      <a:pt x="0" y="9"/>
                      <a:pt x="0" y="9"/>
                    </a:cubicBezTo>
                    <a:cubicBezTo>
                      <a:pt x="2" y="9"/>
                      <a:pt x="5" y="9"/>
                      <a:pt x="7" y="9"/>
                    </a:cubicBez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9" name="Freeform 298">
                <a:extLst>
                  <a:ext uri="{FF2B5EF4-FFF2-40B4-BE49-F238E27FC236}">
                    <a16:creationId xmlns:a16="http://schemas.microsoft.com/office/drawing/2014/main" id="{AD295994-D35B-402C-9AB2-0A7F97A47E01}"/>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w 8"/>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4">
                    <a:moveTo>
                      <a:pt x="0" y="0"/>
                    </a:moveTo>
                    <a:lnTo>
                      <a:pt x="0" y="24"/>
                    </a:lnTo>
                    <a:lnTo>
                      <a:pt x="8" y="24"/>
                    </a:lnTo>
                    <a:lnTo>
                      <a:pt x="8"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0" name="Freeform 299">
                <a:extLst>
                  <a:ext uri="{FF2B5EF4-FFF2-40B4-BE49-F238E27FC236}">
                    <a16:creationId xmlns:a16="http://schemas.microsoft.com/office/drawing/2014/main" id="{67C486F1-00A2-4265-A85B-57A53239DC57}"/>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4">
                    <a:moveTo>
                      <a:pt x="0" y="0"/>
                    </a:moveTo>
                    <a:lnTo>
                      <a:pt x="0" y="24"/>
                    </a:lnTo>
                    <a:lnTo>
                      <a:pt x="8" y="24"/>
                    </a:lnTo>
                    <a:lnTo>
                      <a:pt x="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1" name="Freeform 300">
                <a:extLst>
                  <a:ext uri="{FF2B5EF4-FFF2-40B4-BE49-F238E27FC236}">
                    <a16:creationId xmlns:a16="http://schemas.microsoft.com/office/drawing/2014/main" id="{10D85348-BB72-4D5C-BA76-71B45F80D570}"/>
                  </a:ext>
                </a:extLst>
              </p:cNvPr>
              <p:cNvSpPr>
                <a:spLocks/>
              </p:cNvSpPr>
              <p:nvPr/>
            </p:nvSpPr>
            <p:spPr bwMode="auto">
              <a:xfrm>
                <a:off x="3708" y="2581"/>
                <a:ext cx="75" cy="51"/>
              </a:xfrm>
              <a:custGeom>
                <a:avLst/>
                <a:gdLst>
                  <a:gd name="T0" fmla="*/ 0 w 30"/>
                  <a:gd name="T1" fmla="*/ 518 h 19"/>
                  <a:gd name="T2" fmla="*/ 0 w 30"/>
                  <a:gd name="T3" fmla="*/ 988 h 19"/>
                  <a:gd name="T4" fmla="*/ 1175 w 30"/>
                  <a:gd name="T5" fmla="*/ 462 h 19"/>
                  <a:gd name="T6" fmla="*/ 1175 w 30"/>
                  <a:gd name="T7" fmla="*/ 0 h 19"/>
                  <a:gd name="T8" fmla="*/ 0 w 30"/>
                  <a:gd name="T9" fmla="*/ 518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9">
                    <a:moveTo>
                      <a:pt x="0" y="10"/>
                    </a:moveTo>
                    <a:cubicBezTo>
                      <a:pt x="0" y="19"/>
                      <a:pt x="0" y="19"/>
                      <a:pt x="0" y="19"/>
                    </a:cubicBezTo>
                    <a:cubicBezTo>
                      <a:pt x="18" y="17"/>
                      <a:pt x="30" y="13"/>
                      <a:pt x="30" y="9"/>
                    </a:cubicBezTo>
                    <a:cubicBezTo>
                      <a:pt x="30" y="0"/>
                      <a:pt x="30" y="0"/>
                      <a:pt x="30" y="0"/>
                    </a:cubicBezTo>
                    <a:cubicBezTo>
                      <a:pt x="30" y="5"/>
                      <a:pt x="18" y="8"/>
                      <a:pt x="0" y="1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2" name="Freeform 301">
                <a:extLst>
                  <a:ext uri="{FF2B5EF4-FFF2-40B4-BE49-F238E27FC236}">
                    <a16:creationId xmlns:a16="http://schemas.microsoft.com/office/drawing/2014/main" id="{D9CEFBA3-5B9C-473D-B443-623ED1E88DB3}"/>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w 18"/>
                  <a:gd name="T9" fmla="*/ 5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4">
                    <a:moveTo>
                      <a:pt x="0" y="5"/>
                    </a:moveTo>
                    <a:lnTo>
                      <a:pt x="0" y="24"/>
                    </a:lnTo>
                    <a:lnTo>
                      <a:pt x="18" y="21"/>
                    </a:lnTo>
                    <a:lnTo>
                      <a:pt x="18" y="0"/>
                    </a:lnTo>
                    <a:lnTo>
                      <a:pt x="0" y="5"/>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3" name="Freeform 302">
                <a:extLst>
                  <a:ext uri="{FF2B5EF4-FFF2-40B4-BE49-F238E27FC236}">
                    <a16:creationId xmlns:a16="http://schemas.microsoft.com/office/drawing/2014/main" id="{6BD05EE1-C299-4A39-8432-2B2D62B1F076}"/>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4">
                    <a:moveTo>
                      <a:pt x="0" y="5"/>
                    </a:moveTo>
                    <a:lnTo>
                      <a:pt x="0" y="24"/>
                    </a:lnTo>
                    <a:lnTo>
                      <a:pt x="18" y="21"/>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4" name="Freeform 303">
                <a:extLst>
                  <a:ext uri="{FF2B5EF4-FFF2-40B4-BE49-F238E27FC236}">
                    <a16:creationId xmlns:a16="http://schemas.microsoft.com/office/drawing/2014/main" id="{7B745C0E-2B42-4A78-9E1A-4933DB6CBF09}"/>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5" name="Freeform 304">
                <a:extLst>
                  <a:ext uri="{FF2B5EF4-FFF2-40B4-BE49-F238E27FC236}">
                    <a16:creationId xmlns:a16="http://schemas.microsoft.com/office/drawing/2014/main" id="{51E78085-423A-4EBA-95EA-F6D6E7F1075B}"/>
                  </a:ext>
                </a:extLst>
              </p:cNvPr>
              <p:cNvSpPr>
                <a:spLocks/>
              </p:cNvSpPr>
              <p:nvPr/>
            </p:nvSpPr>
            <p:spPr bwMode="auto">
              <a:xfrm>
                <a:off x="3543" y="2579"/>
                <a:ext cx="200" cy="16"/>
              </a:xfrm>
              <a:custGeom>
                <a:avLst/>
                <a:gdLst>
                  <a:gd name="T0" fmla="*/ 0 w 80"/>
                  <a:gd name="T1" fmla="*/ 0 h 6"/>
                  <a:gd name="T2" fmla="*/ 1563 w 80"/>
                  <a:gd name="T3" fmla="*/ 307 h 6"/>
                  <a:gd name="T4" fmla="*/ 3125 w 80"/>
                  <a:gd name="T5" fmla="*/ 0 h 6"/>
                  <a:gd name="T6" fmla="*/ 0 60000 65536"/>
                  <a:gd name="T7" fmla="*/ 0 60000 65536"/>
                  <a:gd name="T8" fmla="*/ 0 60000 65536"/>
                </a:gdLst>
                <a:ahLst/>
                <a:cxnLst>
                  <a:cxn ang="T6">
                    <a:pos x="T0" y="T1"/>
                  </a:cxn>
                  <a:cxn ang="T7">
                    <a:pos x="T2" y="T3"/>
                  </a:cxn>
                  <a:cxn ang="T8">
                    <a:pos x="T4" y="T5"/>
                  </a:cxn>
                </a:cxnLst>
                <a:rect l="0" t="0" r="r" b="b"/>
                <a:pathLst>
                  <a:path w="80" h="6">
                    <a:moveTo>
                      <a:pt x="0" y="0"/>
                    </a:moveTo>
                    <a:cubicBezTo>
                      <a:pt x="0" y="4"/>
                      <a:pt x="18" y="6"/>
                      <a:pt x="40" y="6"/>
                    </a:cubicBezTo>
                    <a:cubicBezTo>
                      <a:pt x="62" y="6"/>
                      <a:pt x="80" y="4"/>
                      <a:pt x="80" y="0"/>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6" name="Oval 305">
                <a:extLst>
                  <a:ext uri="{FF2B5EF4-FFF2-40B4-BE49-F238E27FC236}">
                    <a16:creationId xmlns:a16="http://schemas.microsoft.com/office/drawing/2014/main" id="{6036149A-C638-4DCD-9347-0A2B1BEF5D52}"/>
                  </a:ext>
                </a:extLst>
              </p:cNvPr>
              <p:cNvSpPr>
                <a:spLocks noChangeArrowheads="1"/>
              </p:cNvSpPr>
              <p:nvPr/>
            </p:nvSpPr>
            <p:spPr bwMode="auto">
              <a:xfrm>
                <a:off x="3495" y="254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357" name="Freeform 306">
                <a:extLst>
                  <a:ext uri="{FF2B5EF4-FFF2-40B4-BE49-F238E27FC236}">
                    <a16:creationId xmlns:a16="http://schemas.microsoft.com/office/drawing/2014/main" id="{CC18546E-9731-48EE-B1ED-B99286AD6917}"/>
                  </a:ext>
                </a:extLst>
              </p:cNvPr>
              <p:cNvSpPr>
                <a:spLocks/>
              </p:cNvSpPr>
              <p:nvPr/>
            </p:nvSpPr>
            <p:spPr bwMode="auto">
              <a:xfrm>
                <a:off x="3533" y="2589"/>
                <a:ext cx="220" cy="19"/>
              </a:xfrm>
              <a:custGeom>
                <a:avLst/>
                <a:gdLst>
                  <a:gd name="T0" fmla="*/ 3438 w 88"/>
                  <a:gd name="T1" fmla="*/ 0 h 7"/>
                  <a:gd name="T2" fmla="*/ 1688 w 88"/>
                  <a:gd name="T3" fmla="*/ 383 h 7"/>
                  <a:gd name="T4" fmla="*/ 0 w 88"/>
                  <a:gd name="T5" fmla="*/ 103 h 7"/>
                  <a:gd name="T6" fmla="*/ 0 60000 65536"/>
                  <a:gd name="T7" fmla="*/ 0 60000 65536"/>
                  <a:gd name="T8" fmla="*/ 0 60000 65536"/>
                </a:gdLst>
                <a:ahLst/>
                <a:cxnLst>
                  <a:cxn ang="T6">
                    <a:pos x="T0" y="T1"/>
                  </a:cxn>
                  <a:cxn ang="T7">
                    <a:pos x="T2" y="T3"/>
                  </a:cxn>
                  <a:cxn ang="T8">
                    <a:pos x="T4" y="T5"/>
                  </a:cxn>
                </a:cxnLst>
                <a:rect l="0" t="0" r="r" b="b"/>
                <a:pathLst>
                  <a:path w="88" h="7">
                    <a:moveTo>
                      <a:pt x="88" y="0"/>
                    </a:moveTo>
                    <a:cubicBezTo>
                      <a:pt x="85" y="6"/>
                      <a:pt x="61" y="7"/>
                      <a:pt x="43" y="7"/>
                    </a:cubicBezTo>
                    <a:cubicBezTo>
                      <a:pt x="27" y="7"/>
                      <a:pt x="8" y="6"/>
                      <a:pt x="0" y="2"/>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8" name="Freeform 307">
                <a:extLst>
                  <a:ext uri="{FF2B5EF4-FFF2-40B4-BE49-F238E27FC236}">
                    <a16:creationId xmlns:a16="http://schemas.microsoft.com/office/drawing/2014/main" id="{C75E7CF3-3276-412B-82BC-3F240B3FE2E0}"/>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9" name="Freeform 308">
                <a:extLst>
                  <a:ext uri="{FF2B5EF4-FFF2-40B4-BE49-F238E27FC236}">
                    <a16:creationId xmlns:a16="http://schemas.microsoft.com/office/drawing/2014/main" id="{881705C2-C1F4-4A8F-AA81-FBBE8E6F86C9}"/>
                  </a:ext>
                </a:extLst>
              </p:cNvPr>
              <p:cNvSpPr>
                <a:spLocks/>
              </p:cNvSpPr>
              <p:nvPr/>
            </p:nvSpPr>
            <p:spPr bwMode="auto">
              <a:xfrm>
                <a:off x="3888" y="2603"/>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0" name="Freeform 309">
                <a:extLst>
                  <a:ext uri="{FF2B5EF4-FFF2-40B4-BE49-F238E27FC236}">
                    <a16:creationId xmlns:a16="http://schemas.microsoft.com/office/drawing/2014/main" id="{EFB9F385-D8A3-4C08-90F4-EFC359538E98}"/>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1" name="Freeform 310">
                <a:extLst>
                  <a:ext uri="{FF2B5EF4-FFF2-40B4-BE49-F238E27FC236}">
                    <a16:creationId xmlns:a16="http://schemas.microsoft.com/office/drawing/2014/main" id="{42FEA8F1-7C9D-4999-AB1E-BA082FB827C0}"/>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2" name="Freeform 311">
                <a:extLst>
                  <a:ext uri="{FF2B5EF4-FFF2-40B4-BE49-F238E27FC236}">
                    <a16:creationId xmlns:a16="http://schemas.microsoft.com/office/drawing/2014/main" id="{8168BB80-9511-49DB-B25C-B5B1E86DD69B}"/>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3" name="Freeform 312">
                <a:extLst>
                  <a:ext uri="{FF2B5EF4-FFF2-40B4-BE49-F238E27FC236}">
                    <a16:creationId xmlns:a16="http://schemas.microsoft.com/office/drawing/2014/main" id="{DEA51E54-3281-4D08-9A33-2A156A798165}"/>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4" name="Freeform 313">
                <a:extLst>
                  <a:ext uri="{FF2B5EF4-FFF2-40B4-BE49-F238E27FC236}">
                    <a16:creationId xmlns:a16="http://schemas.microsoft.com/office/drawing/2014/main" id="{B060729C-5902-40E2-A010-BDFE1B2D856A}"/>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5" name="Freeform 314">
                <a:extLst>
                  <a:ext uri="{FF2B5EF4-FFF2-40B4-BE49-F238E27FC236}">
                    <a16:creationId xmlns:a16="http://schemas.microsoft.com/office/drawing/2014/main" id="{89E2D26B-2DB4-40DC-9A08-5DF6F4739B76}"/>
                  </a:ext>
                </a:extLst>
              </p:cNvPr>
              <p:cNvSpPr>
                <a:spLocks/>
              </p:cNvSpPr>
              <p:nvPr/>
            </p:nvSpPr>
            <p:spPr bwMode="auto">
              <a:xfrm>
                <a:off x="3678"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4" y="19"/>
                      <a:pt x="42" y="14"/>
                      <a:pt x="42" y="9"/>
                    </a:cubicBezTo>
                    <a:cubicBezTo>
                      <a:pt x="42" y="0"/>
                      <a:pt x="42" y="0"/>
                      <a:pt x="42" y="0"/>
                    </a:cubicBezTo>
                    <a:cubicBezTo>
                      <a:pt x="42" y="6"/>
                      <a:pt x="24" y="10"/>
                      <a:pt x="0" y="12"/>
                    </a:cubicBezTo>
                    <a:cubicBezTo>
                      <a:pt x="1" y="15"/>
                      <a:pt x="1" y="18"/>
                      <a:pt x="0" y="2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6" name="Freeform 315">
                <a:extLst>
                  <a:ext uri="{FF2B5EF4-FFF2-40B4-BE49-F238E27FC236}">
                    <a16:creationId xmlns:a16="http://schemas.microsoft.com/office/drawing/2014/main" id="{010E2314-7628-40E2-8CED-99D11A9160F3}"/>
                  </a:ext>
                </a:extLst>
              </p:cNvPr>
              <p:cNvSpPr>
                <a:spLocks/>
              </p:cNvSpPr>
              <p:nvPr/>
            </p:nvSpPr>
            <p:spPr bwMode="auto">
              <a:xfrm>
                <a:off x="3515" y="2629"/>
                <a:ext cx="58" cy="32"/>
              </a:xfrm>
              <a:custGeom>
                <a:avLst/>
                <a:gdLst>
                  <a:gd name="T0" fmla="*/ 0 w 23"/>
                  <a:gd name="T1" fmla="*/ 397 h 12"/>
                  <a:gd name="T2" fmla="*/ 928 w 23"/>
                  <a:gd name="T3" fmla="*/ 605 h 12"/>
                  <a:gd name="T4" fmla="*/ 928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7" name="Freeform 316">
                <a:extLst>
                  <a:ext uri="{FF2B5EF4-FFF2-40B4-BE49-F238E27FC236}">
                    <a16:creationId xmlns:a16="http://schemas.microsoft.com/office/drawing/2014/main" id="{424B8A82-DCBB-4EDC-89ED-3CA3FEB60697}"/>
                  </a:ext>
                </a:extLst>
              </p:cNvPr>
              <p:cNvSpPr>
                <a:spLocks/>
              </p:cNvSpPr>
              <p:nvPr/>
            </p:nvSpPr>
            <p:spPr bwMode="auto">
              <a:xfrm>
                <a:off x="3550"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8" name="Freeform 317">
                <a:extLst>
                  <a:ext uri="{FF2B5EF4-FFF2-40B4-BE49-F238E27FC236}">
                    <a16:creationId xmlns:a16="http://schemas.microsoft.com/office/drawing/2014/main" id="{41A5A51A-03E6-47BC-9252-2617BB9FB848}"/>
                  </a:ext>
                </a:extLst>
              </p:cNvPr>
              <p:cNvSpPr>
                <a:spLocks/>
              </p:cNvSpPr>
              <p:nvPr/>
            </p:nvSpPr>
            <p:spPr bwMode="auto">
              <a:xfrm>
                <a:off x="3753" y="2621"/>
                <a:ext cx="22" cy="32"/>
              </a:xfrm>
              <a:custGeom>
                <a:avLst/>
                <a:gdLst>
                  <a:gd name="T0" fmla="*/ 323 w 9"/>
                  <a:gd name="T1" fmla="*/ 0 h 12"/>
                  <a:gd name="T2" fmla="*/ 0 w 9"/>
                  <a:gd name="T3" fmla="*/ 205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2"/>
                      <a:pt x="4" y="3"/>
                      <a:pt x="0" y="4"/>
                    </a:cubicBezTo>
                    <a:cubicBezTo>
                      <a:pt x="0" y="12"/>
                      <a:pt x="0" y="12"/>
                      <a:pt x="0" y="12"/>
                    </a:cubicBezTo>
                    <a:cubicBezTo>
                      <a:pt x="4" y="11"/>
                      <a:pt x="7" y="10"/>
                      <a:pt x="9" y="9"/>
                    </a:cubicBezTo>
                    <a:lnTo>
                      <a:pt x="9" y="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9" name="Freeform 318">
                <a:extLst>
                  <a:ext uri="{FF2B5EF4-FFF2-40B4-BE49-F238E27FC236}">
                    <a16:creationId xmlns:a16="http://schemas.microsoft.com/office/drawing/2014/main" id="{C02F9704-CD1F-46BC-8CA4-613E1C3565CA}"/>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0" name="Freeform 319">
                <a:extLst>
                  <a:ext uri="{FF2B5EF4-FFF2-40B4-BE49-F238E27FC236}">
                    <a16:creationId xmlns:a16="http://schemas.microsoft.com/office/drawing/2014/main" id="{A6E276B7-902E-4ECB-9946-33F9575779B6}"/>
                  </a:ext>
                </a:extLst>
              </p:cNvPr>
              <p:cNvSpPr>
                <a:spLocks/>
              </p:cNvSpPr>
              <p:nvPr/>
            </p:nvSpPr>
            <p:spPr bwMode="auto">
              <a:xfrm>
                <a:off x="3710" y="2565"/>
                <a:ext cx="48" cy="32"/>
              </a:xfrm>
              <a:custGeom>
                <a:avLst/>
                <a:gdLst>
                  <a:gd name="T0" fmla="*/ 210 w 19"/>
                  <a:gd name="T1" fmla="*/ 0 h 12"/>
                  <a:gd name="T2" fmla="*/ 614 w 19"/>
                  <a:gd name="T3" fmla="*/ 307 h 12"/>
                  <a:gd name="T4" fmla="*/ 0 w 19"/>
                  <a:gd name="T5" fmla="*/ 605 h 12"/>
                  <a:gd name="T6" fmla="*/ 773 w 19"/>
                  <a:gd name="T7" fmla="*/ 307 h 12"/>
                  <a:gd name="T8" fmla="*/ 210 w 1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2">
                    <a:moveTo>
                      <a:pt x="5" y="0"/>
                    </a:moveTo>
                    <a:cubicBezTo>
                      <a:pt x="12" y="2"/>
                      <a:pt x="15" y="4"/>
                      <a:pt x="15" y="6"/>
                    </a:cubicBezTo>
                    <a:cubicBezTo>
                      <a:pt x="15" y="9"/>
                      <a:pt x="5" y="12"/>
                      <a:pt x="0" y="12"/>
                    </a:cubicBezTo>
                    <a:cubicBezTo>
                      <a:pt x="12" y="11"/>
                      <a:pt x="19" y="9"/>
                      <a:pt x="19" y="6"/>
                    </a:cubicBezTo>
                    <a:cubicBezTo>
                      <a:pt x="18" y="2"/>
                      <a:pt x="11" y="1"/>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1" name="Freeform 320">
                <a:extLst>
                  <a:ext uri="{FF2B5EF4-FFF2-40B4-BE49-F238E27FC236}">
                    <a16:creationId xmlns:a16="http://schemas.microsoft.com/office/drawing/2014/main" id="{197D6E70-D8BD-49AA-A02F-5DE8B3EB7839}"/>
                  </a:ext>
                </a:extLst>
              </p:cNvPr>
              <p:cNvSpPr>
                <a:spLocks/>
              </p:cNvSpPr>
              <p:nvPr/>
            </p:nvSpPr>
            <p:spPr bwMode="auto">
              <a:xfrm>
                <a:off x="3800" y="2579"/>
                <a:ext cx="83" cy="5"/>
              </a:xfrm>
              <a:custGeom>
                <a:avLst/>
                <a:gdLst>
                  <a:gd name="T0" fmla="*/ 0 w 33"/>
                  <a:gd name="T1" fmla="*/ 0 h 2"/>
                  <a:gd name="T2" fmla="*/ 1165 w 33"/>
                  <a:gd name="T3" fmla="*/ 0 h 2"/>
                  <a:gd name="T4" fmla="*/ 1323 w 33"/>
                  <a:gd name="T5" fmla="*/ 83 h 2"/>
                  <a:gd name="T6" fmla="*/ 0 60000 65536"/>
                  <a:gd name="T7" fmla="*/ 0 60000 65536"/>
                  <a:gd name="T8" fmla="*/ 0 60000 65536"/>
                </a:gdLst>
                <a:ahLst/>
                <a:cxnLst>
                  <a:cxn ang="T6">
                    <a:pos x="T0" y="T1"/>
                  </a:cxn>
                  <a:cxn ang="T7">
                    <a:pos x="T2" y="T3"/>
                  </a:cxn>
                  <a:cxn ang="T8">
                    <a:pos x="T4" y="T5"/>
                  </a:cxn>
                </a:cxnLst>
                <a:rect l="0" t="0" r="r" b="b"/>
                <a:pathLst>
                  <a:path w="33" h="2">
                    <a:moveTo>
                      <a:pt x="0" y="0"/>
                    </a:moveTo>
                    <a:cubicBezTo>
                      <a:pt x="6" y="0"/>
                      <a:pt x="25" y="0"/>
                      <a:pt x="29" y="0"/>
                    </a:cubicBezTo>
                    <a:cubicBezTo>
                      <a:pt x="32" y="0"/>
                      <a:pt x="33" y="2"/>
                      <a:pt x="33"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2139" name="Group 243">
              <a:extLst>
                <a:ext uri="{FF2B5EF4-FFF2-40B4-BE49-F238E27FC236}">
                  <a16:creationId xmlns:a16="http://schemas.microsoft.com/office/drawing/2014/main" id="{4CC8C383-42A0-4083-B667-9B7396BB1623}"/>
                </a:ext>
              </a:extLst>
            </p:cNvPr>
            <p:cNvGrpSpPr>
              <a:grpSpLocks/>
            </p:cNvGrpSpPr>
            <p:nvPr/>
          </p:nvGrpSpPr>
          <p:grpSpPr bwMode="auto">
            <a:xfrm>
              <a:off x="8727439" y="2932292"/>
              <a:ext cx="195255" cy="324132"/>
              <a:chOff x="3403" y="2549"/>
              <a:chExt cx="490" cy="814"/>
            </a:xfrm>
          </p:grpSpPr>
          <p:sp>
            <p:nvSpPr>
              <p:cNvPr id="2218" name="Oval 244">
                <a:extLst>
                  <a:ext uri="{FF2B5EF4-FFF2-40B4-BE49-F238E27FC236}">
                    <a16:creationId xmlns:a16="http://schemas.microsoft.com/office/drawing/2014/main" id="{143EEC20-0BD4-4411-9EFC-71AEC342FF2C}"/>
                  </a:ext>
                </a:extLst>
              </p:cNvPr>
              <p:cNvSpPr>
                <a:spLocks noChangeArrowheads="1"/>
              </p:cNvSpPr>
              <p:nvPr/>
            </p:nvSpPr>
            <p:spPr bwMode="auto">
              <a:xfrm>
                <a:off x="3495" y="2579"/>
                <a:ext cx="290" cy="64"/>
              </a:xfrm>
              <a:prstGeom prst="ellipse">
                <a:avLst/>
              </a:pr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19" name="Freeform 245">
                <a:extLst>
                  <a:ext uri="{FF2B5EF4-FFF2-40B4-BE49-F238E27FC236}">
                    <a16:creationId xmlns:a16="http://schemas.microsoft.com/office/drawing/2014/main" id="{4BA91E97-92AA-400F-AB2D-FCA4E3A5E5D6}"/>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6BA8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0" name="Oval 246">
                <a:extLst>
                  <a:ext uri="{FF2B5EF4-FFF2-40B4-BE49-F238E27FC236}">
                    <a16:creationId xmlns:a16="http://schemas.microsoft.com/office/drawing/2014/main" id="{BBE913CA-4E2F-4EBD-94C7-403E9C4739B6}"/>
                  </a:ext>
                </a:extLst>
              </p:cNvPr>
              <p:cNvSpPr>
                <a:spLocks noChangeArrowheads="1"/>
              </p:cNvSpPr>
              <p:nvPr/>
            </p:nvSpPr>
            <p:spPr bwMode="auto">
              <a:xfrm>
                <a:off x="3530" y="2595"/>
                <a:ext cx="223" cy="34"/>
              </a:xfrm>
              <a:prstGeom prst="ellipse">
                <a:avLst/>
              </a:prstGeom>
              <a:solidFill>
                <a:srgbClr val="4F9AC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21" name="Freeform 247">
                <a:extLst>
                  <a:ext uri="{FF2B5EF4-FFF2-40B4-BE49-F238E27FC236}">
                    <a16:creationId xmlns:a16="http://schemas.microsoft.com/office/drawing/2014/main" id="{7C4C4511-8501-42AF-9D08-211ED0426DA7}"/>
                  </a:ext>
                </a:extLst>
              </p:cNvPr>
              <p:cNvSpPr>
                <a:spLocks/>
              </p:cNvSpPr>
              <p:nvPr/>
            </p:nvSpPr>
            <p:spPr bwMode="auto">
              <a:xfrm>
                <a:off x="3540" y="2608"/>
                <a:ext cx="203" cy="21"/>
              </a:xfrm>
              <a:custGeom>
                <a:avLst/>
                <a:gdLst>
                  <a:gd name="T0" fmla="*/ 0 w 81"/>
                  <a:gd name="T1" fmla="*/ 200 h 8"/>
                  <a:gd name="T2" fmla="*/ 1576 w 81"/>
                  <a:gd name="T3" fmla="*/ 378 h 8"/>
                  <a:gd name="T4" fmla="*/ 3198 w 81"/>
                  <a:gd name="T5" fmla="*/ 200 h 8"/>
                  <a:gd name="T6" fmla="*/ 1576 w 81"/>
                  <a:gd name="T7" fmla="*/ 0 h 8"/>
                  <a:gd name="T8" fmla="*/ 0 w 81"/>
                  <a:gd name="T9" fmla="*/ 20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8">
                    <a:moveTo>
                      <a:pt x="0" y="4"/>
                    </a:moveTo>
                    <a:cubicBezTo>
                      <a:pt x="7" y="6"/>
                      <a:pt x="22" y="8"/>
                      <a:pt x="40" y="8"/>
                    </a:cubicBezTo>
                    <a:cubicBezTo>
                      <a:pt x="58" y="8"/>
                      <a:pt x="74" y="6"/>
                      <a:pt x="81" y="4"/>
                    </a:cubicBezTo>
                    <a:cubicBezTo>
                      <a:pt x="74" y="2"/>
                      <a:pt x="58" y="0"/>
                      <a:pt x="40" y="0"/>
                    </a:cubicBezTo>
                    <a:cubicBezTo>
                      <a:pt x="22" y="0"/>
                      <a:pt x="7" y="2"/>
                      <a:pt x="0" y="4"/>
                    </a:cubicBezTo>
                    <a:close/>
                  </a:path>
                </a:pathLst>
              </a:custGeom>
              <a:solidFill>
                <a:srgbClr val="1873A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2" name="Freeform 248">
                <a:extLst>
                  <a:ext uri="{FF2B5EF4-FFF2-40B4-BE49-F238E27FC236}">
                    <a16:creationId xmlns:a16="http://schemas.microsoft.com/office/drawing/2014/main" id="{71ACE09B-2603-4A21-A64C-B54F99AAD641}"/>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4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7"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3" name="Freeform 249">
                <a:extLst>
                  <a:ext uri="{FF2B5EF4-FFF2-40B4-BE49-F238E27FC236}">
                    <a16:creationId xmlns:a16="http://schemas.microsoft.com/office/drawing/2014/main" id="{A38D2123-EAE2-48B9-B69A-F650D6C8642F}"/>
                  </a:ext>
                </a:extLst>
              </p:cNvPr>
              <p:cNvSpPr>
                <a:spLocks/>
              </p:cNvSpPr>
              <p:nvPr/>
            </p:nvSpPr>
            <p:spPr bwMode="auto">
              <a:xfrm>
                <a:off x="3543" y="2627"/>
                <a:ext cx="200" cy="93"/>
              </a:xfrm>
              <a:custGeom>
                <a:avLst/>
                <a:gdLst>
                  <a:gd name="T0" fmla="*/ 1533 w 80"/>
                  <a:gd name="T1" fmla="*/ 205 h 35"/>
                  <a:gd name="T2" fmla="*/ 0 w 80"/>
                  <a:gd name="T3" fmla="*/ 56 h 35"/>
                  <a:gd name="T4" fmla="*/ 0 w 80"/>
                  <a:gd name="T5" fmla="*/ 1504 h 35"/>
                  <a:gd name="T6" fmla="*/ 1563 w 80"/>
                  <a:gd name="T7" fmla="*/ 1743 h 35"/>
                  <a:gd name="T8" fmla="*/ 3125 w 80"/>
                  <a:gd name="T9" fmla="*/ 1504 h 35"/>
                  <a:gd name="T10" fmla="*/ 3125 w 80"/>
                  <a:gd name="T11" fmla="*/ 0 h 35"/>
                  <a:gd name="T12" fmla="*/ 1533 w 80"/>
                  <a:gd name="T13" fmla="*/ 20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35">
                    <a:moveTo>
                      <a:pt x="39" y="4"/>
                    </a:moveTo>
                    <a:cubicBezTo>
                      <a:pt x="24" y="4"/>
                      <a:pt x="11" y="3"/>
                      <a:pt x="0" y="1"/>
                    </a:cubicBezTo>
                    <a:cubicBezTo>
                      <a:pt x="0" y="30"/>
                      <a:pt x="0" y="30"/>
                      <a:pt x="0" y="30"/>
                    </a:cubicBezTo>
                    <a:cubicBezTo>
                      <a:pt x="0" y="33"/>
                      <a:pt x="18" y="35"/>
                      <a:pt x="40" y="35"/>
                    </a:cubicBezTo>
                    <a:cubicBezTo>
                      <a:pt x="62" y="35"/>
                      <a:pt x="80" y="33"/>
                      <a:pt x="80" y="30"/>
                    </a:cubicBezTo>
                    <a:cubicBezTo>
                      <a:pt x="80" y="0"/>
                      <a:pt x="80" y="0"/>
                      <a:pt x="80" y="0"/>
                    </a:cubicBezTo>
                    <a:cubicBezTo>
                      <a:pt x="69" y="2"/>
                      <a:pt x="55" y="4"/>
                      <a:pt x="39"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4" name="Freeform 250">
                <a:extLst>
                  <a:ext uri="{FF2B5EF4-FFF2-40B4-BE49-F238E27FC236}">
                    <a16:creationId xmlns:a16="http://schemas.microsoft.com/office/drawing/2014/main" id="{AD425D1B-AC0A-4378-8663-C18CD272C3AE}"/>
                  </a:ext>
                </a:extLst>
              </p:cNvPr>
              <p:cNvSpPr>
                <a:spLocks/>
              </p:cNvSpPr>
              <p:nvPr/>
            </p:nvSpPr>
            <p:spPr bwMode="auto">
              <a:xfrm>
                <a:off x="3543" y="2669"/>
                <a:ext cx="162" cy="51"/>
              </a:xfrm>
              <a:custGeom>
                <a:avLst/>
                <a:gdLst>
                  <a:gd name="T0" fmla="*/ 0 w 65"/>
                  <a:gd name="T1" fmla="*/ 0 h 19"/>
                  <a:gd name="T2" fmla="*/ 0 w 65"/>
                  <a:gd name="T3" fmla="*/ 735 h 19"/>
                  <a:gd name="T4" fmla="*/ 1548 w 65"/>
                  <a:gd name="T5" fmla="*/ 988 h 19"/>
                  <a:gd name="T6" fmla="*/ 2510 w 65"/>
                  <a:gd name="T7" fmla="*/ 929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9">
                    <a:moveTo>
                      <a:pt x="0" y="0"/>
                    </a:moveTo>
                    <a:cubicBezTo>
                      <a:pt x="0" y="14"/>
                      <a:pt x="0" y="14"/>
                      <a:pt x="0" y="14"/>
                    </a:cubicBezTo>
                    <a:cubicBezTo>
                      <a:pt x="0" y="17"/>
                      <a:pt x="18" y="19"/>
                      <a:pt x="40" y="19"/>
                    </a:cubicBezTo>
                    <a:cubicBezTo>
                      <a:pt x="49" y="19"/>
                      <a:pt x="58" y="19"/>
                      <a:pt x="65" y="18"/>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5" name="Oval 251">
                <a:extLst>
                  <a:ext uri="{FF2B5EF4-FFF2-40B4-BE49-F238E27FC236}">
                    <a16:creationId xmlns:a16="http://schemas.microsoft.com/office/drawing/2014/main" id="{B3808B99-150C-434F-A47E-6613731339B1}"/>
                  </a:ext>
                </a:extLst>
              </p:cNvPr>
              <p:cNvSpPr>
                <a:spLocks noChangeArrowheads="1"/>
              </p:cNvSpPr>
              <p:nvPr/>
            </p:nvSpPr>
            <p:spPr bwMode="auto">
              <a:xfrm>
                <a:off x="3530" y="2869"/>
                <a:ext cx="223" cy="35"/>
              </a:xfrm>
              <a:prstGeom prst="ellipse">
                <a:avLst/>
              </a:prstGeom>
              <a:solidFill>
                <a:srgbClr val="D4C8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26" name="Oval 252">
                <a:extLst>
                  <a:ext uri="{FF2B5EF4-FFF2-40B4-BE49-F238E27FC236}">
                    <a16:creationId xmlns:a16="http://schemas.microsoft.com/office/drawing/2014/main" id="{0E480A0A-D64D-44BF-B816-D31861A57317}"/>
                  </a:ext>
                </a:extLst>
              </p:cNvPr>
              <p:cNvSpPr>
                <a:spLocks noChangeArrowheads="1"/>
              </p:cNvSpPr>
              <p:nvPr/>
            </p:nvSpPr>
            <p:spPr bwMode="auto">
              <a:xfrm>
                <a:off x="3530" y="2869"/>
                <a:ext cx="223" cy="35"/>
              </a:xfrm>
              <a:prstGeom prst="ellipse">
                <a:avLst/>
              </a:prstGeom>
              <a:solidFill>
                <a:srgbClr val="F4FB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27" name="Freeform 253">
                <a:extLst>
                  <a:ext uri="{FF2B5EF4-FFF2-40B4-BE49-F238E27FC236}">
                    <a16:creationId xmlns:a16="http://schemas.microsoft.com/office/drawing/2014/main" id="{80D59562-B9B1-4222-9039-05E92A57E999}"/>
                  </a:ext>
                </a:extLst>
              </p:cNvPr>
              <p:cNvSpPr>
                <a:spLocks/>
              </p:cNvSpPr>
              <p:nvPr/>
            </p:nvSpPr>
            <p:spPr bwMode="auto">
              <a:xfrm>
                <a:off x="3525" y="2885"/>
                <a:ext cx="233" cy="478"/>
              </a:xfrm>
              <a:custGeom>
                <a:avLst/>
                <a:gdLst>
                  <a:gd name="T0" fmla="*/ 3585 w 93"/>
                  <a:gd name="T1" fmla="*/ 0 h 179"/>
                  <a:gd name="T2" fmla="*/ 1809 w 93"/>
                  <a:gd name="T3" fmla="*/ 363 h 179"/>
                  <a:gd name="T4" fmla="*/ 83 w 93"/>
                  <a:gd name="T5" fmla="*/ 0 h 179"/>
                  <a:gd name="T6" fmla="*/ 0 w 93"/>
                  <a:gd name="T7" fmla="*/ 0 h 179"/>
                  <a:gd name="T8" fmla="*/ 50 w 93"/>
                  <a:gd name="T9" fmla="*/ 2075 h 179"/>
                  <a:gd name="T10" fmla="*/ 1022 w 93"/>
                  <a:gd name="T11" fmla="*/ 8644 h 179"/>
                  <a:gd name="T12" fmla="*/ 1809 w 93"/>
                  <a:gd name="T13" fmla="*/ 9098 h 179"/>
                  <a:gd name="T14" fmla="*/ 2593 w 93"/>
                  <a:gd name="T15" fmla="*/ 8644 h 179"/>
                  <a:gd name="T16" fmla="*/ 3615 w 93"/>
                  <a:gd name="T17" fmla="*/ 2075 h 179"/>
                  <a:gd name="T18" fmla="*/ 3665 w 93"/>
                  <a:gd name="T19" fmla="*/ 0 h 179"/>
                  <a:gd name="T20" fmla="*/ 3585 w 93"/>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179">
                    <a:moveTo>
                      <a:pt x="91" y="0"/>
                    </a:moveTo>
                    <a:cubicBezTo>
                      <a:pt x="91" y="4"/>
                      <a:pt x="71" y="7"/>
                      <a:pt x="46" y="7"/>
                    </a:cubicBezTo>
                    <a:cubicBezTo>
                      <a:pt x="22" y="7"/>
                      <a:pt x="2" y="4"/>
                      <a:pt x="2" y="0"/>
                    </a:cubicBezTo>
                    <a:cubicBezTo>
                      <a:pt x="0" y="0"/>
                      <a:pt x="0" y="0"/>
                      <a:pt x="0" y="0"/>
                    </a:cubicBezTo>
                    <a:cubicBezTo>
                      <a:pt x="1" y="41"/>
                      <a:pt x="1" y="41"/>
                      <a:pt x="1" y="41"/>
                    </a:cubicBezTo>
                    <a:cubicBezTo>
                      <a:pt x="1" y="41"/>
                      <a:pt x="25" y="168"/>
                      <a:pt x="26" y="170"/>
                    </a:cubicBezTo>
                    <a:cubicBezTo>
                      <a:pt x="30" y="175"/>
                      <a:pt x="38" y="179"/>
                      <a:pt x="46" y="179"/>
                    </a:cubicBezTo>
                    <a:cubicBezTo>
                      <a:pt x="55" y="179"/>
                      <a:pt x="63" y="175"/>
                      <a:pt x="66" y="170"/>
                    </a:cubicBezTo>
                    <a:cubicBezTo>
                      <a:pt x="68" y="168"/>
                      <a:pt x="92" y="41"/>
                      <a:pt x="92" y="41"/>
                    </a:cubicBezTo>
                    <a:cubicBezTo>
                      <a:pt x="93" y="0"/>
                      <a:pt x="93" y="0"/>
                      <a:pt x="93" y="0"/>
                    </a:cubicBezTo>
                    <a:lnTo>
                      <a:pt x="91" y="0"/>
                    </a:lnTo>
                    <a:close/>
                  </a:path>
                </a:pathLst>
              </a:custGeom>
              <a:solidFill>
                <a:srgbClr val="E8F6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8" name="Freeform 254">
                <a:extLst>
                  <a:ext uri="{FF2B5EF4-FFF2-40B4-BE49-F238E27FC236}">
                    <a16:creationId xmlns:a16="http://schemas.microsoft.com/office/drawing/2014/main" id="{1938A96A-E7F1-45D3-8AF9-1F5A2F660404}"/>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DAE8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9" name="Freeform 255">
                <a:extLst>
                  <a:ext uri="{FF2B5EF4-FFF2-40B4-BE49-F238E27FC236}">
                    <a16:creationId xmlns:a16="http://schemas.microsoft.com/office/drawing/2014/main" id="{4D176CA6-4D99-4DEB-89E6-B051266E5A6C}"/>
                  </a:ext>
                </a:extLst>
              </p:cNvPr>
              <p:cNvSpPr>
                <a:spLocks/>
              </p:cNvSpPr>
              <p:nvPr/>
            </p:nvSpPr>
            <p:spPr bwMode="auto">
              <a:xfrm>
                <a:off x="3538" y="2717"/>
                <a:ext cx="75" cy="598"/>
              </a:xfrm>
              <a:custGeom>
                <a:avLst/>
                <a:gdLst>
                  <a:gd name="T0" fmla="*/ 1175 w 30"/>
                  <a:gd name="T1" fmla="*/ 11375 h 224"/>
                  <a:gd name="T2" fmla="*/ 283 w 30"/>
                  <a:gd name="T3" fmla="*/ 5174 h 224"/>
                  <a:gd name="T4" fmla="*/ 0 w 30"/>
                  <a:gd name="T5" fmla="*/ 0 h 224"/>
                  <a:gd name="T6" fmla="*/ 395 w 30"/>
                  <a:gd name="T7" fmla="*/ 5080 h 224"/>
                  <a:gd name="T8" fmla="*/ 1175 w 30"/>
                  <a:gd name="T9" fmla="*/ 11375 h 2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224">
                    <a:moveTo>
                      <a:pt x="30" y="224"/>
                    </a:moveTo>
                    <a:cubicBezTo>
                      <a:pt x="28" y="222"/>
                      <a:pt x="7" y="102"/>
                      <a:pt x="7" y="102"/>
                    </a:cubicBezTo>
                    <a:cubicBezTo>
                      <a:pt x="0" y="0"/>
                      <a:pt x="0" y="0"/>
                      <a:pt x="0" y="0"/>
                    </a:cubicBezTo>
                    <a:cubicBezTo>
                      <a:pt x="2" y="24"/>
                      <a:pt x="8" y="88"/>
                      <a:pt x="10" y="100"/>
                    </a:cubicBezTo>
                    <a:cubicBezTo>
                      <a:pt x="11" y="112"/>
                      <a:pt x="30" y="224"/>
                      <a:pt x="30" y="224"/>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0" name="Freeform 256">
                <a:extLst>
                  <a:ext uri="{FF2B5EF4-FFF2-40B4-BE49-F238E27FC236}">
                    <a16:creationId xmlns:a16="http://schemas.microsoft.com/office/drawing/2014/main" id="{829451A3-4517-4212-9CDE-C28FE3F7631D}"/>
                  </a:ext>
                </a:extLst>
              </p:cNvPr>
              <p:cNvSpPr>
                <a:spLocks/>
              </p:cNvSpPr>
              <p:nvPr/>
            </p:nvSpPr>
            <p:spPr bwMode="auto">
              <a:xfrm>
                <a:off x="3533" y="2760"/>
                <a:ext cx="50" cy="491"/>
              </a:xfrm>
              <a:custGeom>
                <a:avLst/>
                <a:gdLst>
                  <a:gd name="T0" fmla="*/ 50 w 20"/>
                  <a:gd name="T1" fmla="*/ 0 h 184"/>
                  <a:gd name="T2" fmla="*/ 0 w 20"/>
                  <a:gd name="T3" fmla="*/ 4101 h 184"/>
                  <a:gd name="T4" fmla="*/ 50 w 20"/>
                  <a:gd name="T5" fmla="*/ 4558 h 184"/>
                  <a:gd name="T6" fmla="*/ 208 w 20"/>
                  <a:gd name="T7" fmla="*/ 5590 h 184"/>
                  <a:gd name="T8" fmla="*/ 783 w 20"/>
                  <a:gd name="T9" fmla="*/ 9329 h 184"/>
                  <a:gd name="T10" fmla="*/ 783 w 20"/>
                  <a:gd name="T11" fmla="*/ 9329 h 184"/>
                  <a:gd name="T12" fmla="*/ 363 w 20"/>
                  <a:gd name="T13" fmla="*/ 5532 h 184"/>
                  <a:gd name="T14" fmla="*/ 208 w 20"/>
                  <a:gd name="T15" fmla="*/ 4499 h 184"/>
                  <a:gd name="T16" fmla="*/ 158 w 20"/>
                  <a:gd name="T17" fmla="*/ 4101 h 184"/>
                  <a:gd name="T18" fmla="*/ 50 w 20"/>
                  <a:gd name="T19" fmla="*/ 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4">
                    <a:moveTo>
                      <a:pt x="1" y="0"/>
                    </a:moveTo>
                    <a:cubicBezTo>
                      <a:pt x="0" y="81"/>
                      <a:pt x="0" y="81"/>
                      <a:pt x="0" y="81"/>
                    </a:cubicBezTo>
                    <a:cubicBezTo>
                      <a:pt x="0" y="81"/>
                      <a:pt x="1" y="90"/>
                      <a:pt x="1" y="90"/>
                    </a:cubicBezTo>
                    <a:cubicBezTo>
                      <a:pt x="5" y="110"/>
                      <a:pt x="5" y="110"/>
                      <a:pt x="5" y="110"/>
                    </a:cubicBezTo>
                    <a:cubicBezTo>
                      <a:pt x="20" y="184"/>
                      <a:pt x="20" y="184"/>
                      <a:pt x="20" y="184"/>
                    </a:cubicBezTo>
                    <a:cubicBezTo>
                      <a:pt x="20" y="184"/>
                      <a:pt x="20" y="184"/>
                      <a:pt x="20" y="184"/>
                    </a:cubicBezTo>
                    <a:cubicBezTo>
                      <a:pt x="9" y="109"/>
                      <a:pt x="9" y="109"/>
                      <a:pt x="9" y="109"/>
                    </a:cubicBezTo>
                    <a:cubicBezTo>
                      <a:pt x="5" y="89"/>
                      <a:pt x="5" y="89"/>
                      <a:pt x="5" y="89"/>
                    </a:cubicBezTo>
                    <a:cubicBezTo>
                      <a:pt x="5" y="89"/>
                      <a:pt x="4" y="81"/>
                      <a:pt x="4" y="8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1" name="Freeform 257">
                <a:extLst>
                  <a:ext uri="{FF2B5EF4-FFF2-40B4-BE49-F238E27FC236}">
                    <a16:creationId xmlns:a16="http://schemas.microsoft.com/office/drawing/2014/main" id="{BF8689F8-4318-4CCA-AE87-F442CC4B59E6}"/>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2" name="Freeform 258">
                <a:extLst>
                  <a:ext uri="{FF2B5EF4-FFF2-40B4-BE49-F238E27FC236}">
                    <a16:creationId xmlns:a16="http://schemas.microsoft.com/office/drawing/2014/main" id="{84614E4B-6D70-488E-AFF5-8F315C74CDC6}"/>
                  </a:ext>
                </a:extLst>
              </p:cNvPr>
              <p:cNvSpPr>
                <a:spLocks/>
              </p:cNvSpPr>
              <p:nvPr/>
            </p:nvSpPr>
            <p:spPr bwMode="auto">
              <a:xfrm>
                <a:off x="3538" y="2893"/>
                <a:ext cx="112" cy="446"/>
              </a:xfrm>
              <a:custGeom>
                <a:avLst/>
                <a:gdLst>
                  <a:gd name="T0" fmla="*/ 1157 w 45"/>
                  <a:gd name="T1" fmla="*/ 8039 h 167"/>
                  <a:gd name="T2" fmla="*/ 261 w 45"/>
                  <a:gd name="T3" fmla="*/ 1827 h 167"/>
                  <a:gd name="T4" fmla="*/ 154 w 45"/>
                  <a:gd name="T5" fmla="*/ 56 h 167"/>
                  <a:gd name="T6" fmla="*/ 0 w 45"/>
                  <a:gd name="T7" fmla="*/ 0 h 167"/>
                  <a:gd name="T8" fmla="*/ 0 w 45"/>
                  <a:gd name="T9" fmla="*/ 1584 h 167"/>
                  <a:gd name="T10" fmla="*/ 30 w 45"/>
                  <a:gd name="T11" fmla="*/ 1982 h 167"/>
                  <a:gd name="T12" fmla="*/ 879 w 45"/>
                  <a:gd name="T13" fmla="*/ 8039 h 167"/>
                  <a:gd name="T14" fmla="*/ 1461 w 45"/>
                  <a:gd name="T15" fmla="*/ 8495 h 167"/>
                  <a:gd name="T16" fmla="*/ 1727 w 45"/>
                  <a:gd name="T17" fmla="*/ 8495 h 167"/>
                  <a:gd name="T18" fmla="*/ 1157 w 45"/>
                  <a:gd name="T19" fmla="*/ 8039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67">
                    <a:moveTo>
                      <a:pt x="30" y="158"/>
                    </a:moveTo>
                    <a:cubicBezTo>
                      <a:pt x="28" y="156"/>
                      <a:pt x="7" y="36"/>
                      <a:pt x="7" y="36"/>
                    </a:cubicBezTo>
                    <a:cubicBezTo>
                      <a:pt x="4" y="1"/>
                      <a:pt x="4" y="1"/>
                      <a:pt x="4" y="1"/>
                    </a:cubicBezTo>
                    <a:cubicBezTo>
                      <a:pt x="2" y="0"/>
                      <a:pt x="1" y="0"/>
                      <a:pt x="0" y="0"/>
                    </a:cubicBezTo>
                    <a:cubicBezTo>
                      <a:pt x="0" y="31"/>
                      <a:pt x="0" y="31"/>
                      <a:pt x="0" y="31"/>
                    </a:cubicBezTo>
                    <a:cubicBezTo>
                      <a:pt x="0" y="31"/>
                      <a:pt x="1" y="37"/>
                      <a:pt x="1" y="39"/>
                    </a:cubicBezTo>
                    <a:cubicBezTo>
                      <a:pt x="5" y="61"/>
                      <a:pt x="22" y="157"/>
                      <a:pt x="23" y="158"/>
                    </a:cubicBezTo>
                    <a:cubicBezTo>
                      <a:pt x="25" y="162"/>
                      <a:pt x="29" y="167"/>
                      <a:pt x="38" y="167"/>
                    </a:cubicBezTo>
                    <a:cubicBezTo>
                      <a:pt x="45" y="167"/>
                      <a:pt x="45" y="167"/>
                      <a:pt x="45" y="167"/>
                    </a:cubicBezTo>
                    <a:cubicBezTo>
                      <a:pt x="38" y="166"/>
                      <a:pt x="33" y="163"/>
                      <a:pt x="30" y="158"/>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3" name="Freeform 259">
                <a:extLst>
                  <a:ext uri="{FF2B5EF4-FFF2-40B4-BE49-F238E27FC236}">
                    <a16:creationId xmlns:a16="http://schemas.microsoft.com/office/drawing/2014/main" id="{07782653-46D2-4E94-ACEB-6D3DF1032F08}"/>
                  </a:ext>
                </a:extLst>
              </p:cNvPr>
              <p:cNvSpPr>
                <a:spLocks/>
              </p:cNvSpPr>
              <p:nvPr/>
            </p:nvSpPr>
            <p:spPr bwMode="auto">
              <a:xfrm>
                <a:off x="3548" y="2875"/>
                <a:ext cx="5" cy="21"/>
              </a:xfrm>
              <a:custGeom>
                <a:avLst/>
                <a:gdLst>
                  <a:gd name="T0" fmla="*/ 83 w 2"/>
                  <a:gd name="T1" fmla="*/ 378 h 8"/>
                  <a:gd name="T2" fmla="*/ 50 w 2"/>
                  <a:gd name="T3" fmla="*/ 0 h 8"/>
                  <a:gd name="T4" fmla="*/ 0 w 2"/>
                  <a:gd name="T5" fmla="*/ 55 h 8"/>
                  <a:gd name="T6" fmla="*/ 0 w 2"/>
                  <a:gd name="T7" fmla="*/ 378 h 8"/>
                  <a:gd name="T8" fmla="*/ 83 w 2"/>
                  <a:gd name="T9" fmla="*/ 378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2" y="8"/>
                    </a:moveTo>
                    <a:cubicBezTo>
                      <a:pt x="2" y="6"/>
                      <a:pt x="2" y="3"/>
                      <a:pt x="1" y="0"/>
                    </a:cubicBezTo>
                    <a:cubicBezTo>
                      <a:pt x="1" y="0"/>
                      <a:pt x="0" y="1"/>
                      <a:pt x="0" y="1"/>
                    </a:cubicBezTo>
                    <a:cubicBezTo>
                      <a:pt x="0" y="8"/>
                      <a:pt x="0" y="8"/>
                      <a:pt x="0" y="8"/>
                    </a:cubicBezTo>
                    <a:cubicBezTo>
                      <a:pt x="1" y="8"/>
                      <a:pt x="2" y="8"/>
                      <a:pt x="2" y="8"/>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4" name="Freeform 260">
                <a:extLst>
                  <a:ext uri="{FF2B5EF4-FFF2-40B4-BE49-F238E27FC236}">
                    <a16:creationId xmlns:a16="http://schemas.microsoft.com/office/drawing/2014/main" id="{A675B01F-3B9B-4994-AE07-A14F9F0701FD}"/>
                  </a:ext>
                </a:extLst>
              </p:cNvPr>
              <p:cNvSpPr>
                <a:spLocks/>
              </p:cNvSpPr>
              <p:nvPr/>
            </p:nvSpPr>
            <p:spPr bwMode="auto">
              <a:xfrm>
                <a:off x="3548" y="2896"/>
                <a:ext cx="65" cy="419"/>
              </a:xfrm>
              <a:custGeom>
                <a:avLst/>
                <a:gdLst>
                  <a:gd name="T0" fmla="*/ 125 w 26"/>
                  <a:gd name="T1" fmla="*/ 1767 h 157"/>
                  <a:gd name="T2" fmla="*/ 1020 w 26"/>
                  <a:gd name="T3" fmla="*/ 7964 h 157"/>
                  <a:gd name="T4" fmla="*/ 238 w 26"/>
                  <a:gd name="T5" fmla="*/ 1673 h 157"/>
                  <a:gd name="T6" fmla="*/ 83 w 26"/>
                  <a:gd name="T7" fmla="*/ 0 h 157"/>
                  <a:gd name="T8" fmla="*/ 0 w 26"/>
                  <a:gd name="T9" fmla="*/ 0 h 157"/>
                  <a:gd name="T10" fmla="*/ 125 w 26"/>
                  <a:gd name="T11" fmla="*/ 1767 h 1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57">
                    <a:moveTo>
                      <a:pt x="3" y="35"/>
                    </a:moveTo>
                    <a:cubicBezTo>
                      <a:pt x="3" y="35"/>
                      <a:pt x="24" y="155"/>
                      <a:pt x="26" y="157"/>
                    </a:cubicBezTo>
                    <a:cubicBezTo>
                      <a:pt x="26" y="157"/>
                      <a:pt x="7" y="45"/>
                      <a:pt x="6" y="33"/>
                    </a:cubicBezTo>
                    <a:cubicBezTo>
                      <a:pt x="5" y="28"/>
                      <a:pt x="4" y="15"/>
                      <a:pt x="2" y="0"/>
                    </a:cubicBezTo>
                    <a:cubicBezTo>
                      <a:pt x="2" y="0"/>
                      <a:pt x="1" y="0"/>
                      <a:pt x="0" y="0"/>
                    </a:cubicBezTo>
                    <a:lnTo>
                      <a:pt x="3" y="35"/>
                    </a:ln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5" name="Freeform 261">
                <a:extLst>
                  <a:ext uri="{FF2B5EF4-FFF2-40B4-BE49-F238E27FC236}">
                    <a16:creationId xmlns:a16="http://schemas.microsoft.com/office/drawing/2014/main" id="{E4B0110A-73D8-481B-9590-7DB904203D9A}"/>
                  </a:ext>
                </a:extLst>
              </p:cNvPr>
              <p:cNvSpPr>
                <a:spLocks noEditPoints="1"/>
              </p:cNvSpPr>
              <p:nvPr/>
            </p:nvSpPr>
            <p:spPr bwMode="auto">
              <a:xfrm>
                <a:off x="3645" y="2680"/>
                <a:ext cx="103" cy="669"/>
              </a:xfrm>
              <a:custGeom>
                <a:avLst/>
                <a:gdLst>
                  <a:gd name="T0" fmla="*/ 1635 w 41"/>
                  <a:gd name="T1" fmla="*/ 0 h 251"/>
                  <a:gd name="T2" fmla="*/ 1477 w 41"/>
                  <a:gd name="T3" fmla="*/ 5605 h 251"/>
                  <a:gd name="T4" fmla="*/ 1427 w 41"/>
                  <a:gd name="T5" fmla="*/ 6002 h 251"/>
                  <a:gd name="T6" fmla="*/ 525 w 41"/>
                  <a:gd name="T7" fmla="*/ 12213 h 251"/>
                  <a:gd name="T8" fmla="*/ 0 w 41"/>
                  <a:gd name="T9" fmla="*/ 12666 h 251"/>
                  <a:gd name="T10" fmla="*/ 0 w 41"/>
                  <a:gd name="T11" fmla="*/ 12666 h 251"/>
                  <a:gd name="T12" fmla="*/ 681 w 41"/>
                  <a:gd name="T13" fmla="*/ 12269 h 251"/>
                  <a:gd name="T14" fmla="*/ 1585 w 41"/>
                  <a:gd name="T15" fmla="*/ 6061 h 251"/>
                  <a:gd name="T16" fmla="*/ 1635 w 41"/>
                  <a:gd name="T17" fmla="*/ 5605 h 251"/>
                  <a:gd name="T18" fmla="*/ 1635 w 41"/>
                  <a:gd name="T19" fmla="*/ 0 h 251"/>
                  <a:gd name="T20" fmla="*/ 681 w 41"/>
                  <a:gd name="T21" fmla="*/ 12269 h 251"/>
                  <a:gd name="T22" fmla="*/ 681 w 41"/>
                  <a:gd name="T23" fmla="*/ 12269 h 251"/>
                  <a:gd name="T24" fmla="*/ 681 w 41"/>
                  <a:gd name="T25" fmla="*/ 12269 h 251"/>
                  <a:gd name="T26" fmla="*/ 681 w 41"/>
                  <a:gd name="T27" fmla="*/ 12269 h 251"/>
                  <a:gd name="T28" fmla="*/ 681 w 41"/>
                  <a:gd name="T29" fmla="*/ 12303 h 251"/>
                  <a:gd name="T30" fmla="*/ 681 w 41"/>
                  <a:gd name="T31" fmla="*/ 12269 h 251"/>
                  <a:gd name="T32" fmla="*/ 681 w 41"/>
                  <a:gd name="T33" fmla="*/ 12303 h 2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51">
                    <a:moveTo>
                      <a:pt x="41" y="0"/>
                    </a:moveTo>
                    <a:cubicBezTo>
                      <a:pt x="41" y="4"/>
                      <a:pt x="37" y="110"/>
                      <a:pt x="37" y="111"/>
                    </a:cubicBezTo>
                    <a:cubicBezTo>
                      <a:pt x="37" y="111"/>
                      <a:pt x="36" y="119"/>
                      <a:pt x="36" y="119"/>
                    </a:cubicBezTo>
                    <a:cubicBezTo>
                      <a:pt x="26" y="178"/>
                      <a:pt x="14" y="238"/>
                      <a:pt x="13" y="242"/>
                    </a:cubicBezTo>
                    <a:cubicBezTo>
                      <a:pt x="12" y="245"/>
                      <a:pt x="8" y="251"/>
                      <a:pt x="0" y="251"/>
                    </a:cubicBezTo>
                    <a:cubicBezTo>
                      <a:pt x="0" y="251"/>
                      <a:pt x="0" y="251"/>
                      <a:pt x="0" y="251"/>
                    </a:cubicBezTo>
                    <a:cubicBezTo>
                      <a:pt x="10" y="251"/>
                      <a:pt x="15" y="248"/>
                      <a:pt x="17" y="243"/>
                    </a:cubicBezTo>
                    <a:cubicBezTo>
                      <a:pt x="17" y="242"/>
                      <a:pt x="20" y="231"/>
                      <a:pt x="40" y="120"/>
                    </a:cubicBezTo>
                    <a:cubicBezTo>
                      <a:pt x="41" y="111"/>
                      <a:pt x="41" y="111"/>
                      <a:pt x="41" y="111"/>
                    </a:cubicBezTo>
                    <a:cubicBezTo>
                      <a:pt x="41" y="107"/>
                      <a:pt x="41" y="4"/>
                      <a:pt x="41" y="0"/>
                    </a:cubicBezTo>
                    <a:close/>
                    <a:moveTo>
                      <a:pt x="17" y="243"/>
                    </a:moveTo>
                    <a:cubicBezTo>
                      <a:pt x="17" y="243"/>
                      <a:pt x="17" y="243"/>
                      <a:pt x="17" y="243"/>
                    </a:cubicBezTo>
                    <a:cubicBezTo>
                      <a:pt x="17" y="243"/>
                      <a:pt x="17" y="243"/>
                      <a:pt x="17" y="243"/>
                    </a:cubicBezTo>
                    <a:cubicBezTo>
                      <a:pt x="17" y="243"/>
                      <a:pt x="17" y="243"/>
                      <a:pt x="17" y="243"/>
                    </a:cubicBezTo>
                    <a:close/>
                    <a:moveTo>
                      <a:pt x="17" y="244"/>
                    </a:moveTo>
                    <a:cubicBezTo>
                      <a:pt x="17" y="244"/>
                      <a:pt x="17" y="243"/>
                      <a:pt x="17" y="243"/>
                    </a:cubicBezTo>
                    <a:cubicBezTo>
                      <a:pt x="17" y="243"/>
                      <a:pt x="17" y="244"/>
                      <a:pt x="17"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6" name="Freeform 262">
                <a:extLst>
                  <a:ext uri="{FF2B5EF4-FFF2-40B4-BE49-F238E27FC236}">
                    <a16:creationId xmlns:a16="http://schemas.microsoft.com/office/drawing/2014/main" id="{7EE7A441-00D3-4860-850D-CEAC46928849}"/>
                  </a:ext>
                </a:extLst>
              </p:cNvPr>
              <p:cNvSpPr>
                <a:spLocks/>
              </p:cNvSpPr>
              <p:nvPr/>
            </p:nvSpPr>
            <p:spPr bwMode="auto">
              <a:xfrm>
                <a:off x="3585" y="2667"/>
                <a:ext cx="163" cy="682"/>
              </a:xfrm>
              <a:custGeom>
                <a:avLst/>
                <a:gdLst>
                  <a:gd name="T0" fmla="*/ 2490 w 65"/>
                  <a:gd name="T1" fmla="*/ 56 h 256"/>
                  <a:gd name="T2" fmla="*/ 868 w 65"/>
                  <a:gd name="T3" fmla="*/ 205 h 256"/>
                  <a:gd name="T4" fmla="*/ 0 w 65"/>
                  <a:gd name="T5" fmla="*/ 149 h 256"/>
                  <a:gd name="T6" fmla="*/ 1264 w 65"/>
                  <a:gd name="T7" fmla="*/ 397 h 256"/>
                  <a:gd name="T8" fmla="*/ 2101 w 65"/>
                  <a:gd name="T9" fmla="*/ 1420 h 256"/>
                  <a:gd name="T10" fmla="*/ 2101 w 65"/>
                  <a:gd name="T11" fmla="*/ 5600 h 256"/>
                  <a:gd name="T12" fmla="*/ 2051 w 65"/>
                  <a:gd name="T13" fmla="*/ 6090 h 256"/>
                  <a:gd name="T14" fmla="*/ 1264 w 65"/>
                  <a:gd name="T15" fmla="*/ 12441 h 256"/>
                  <a:gd name="T16" fmla="*/ 680 w 65"/>
                  <a:gd name="T17" fmla="*/ 12897 h 256"/>
                  <a:gd name="T18" fmla="*/ 943 w 65"/>
                  <a:gd name="T19" fmla="*/ 12897 h 256"/>
                  <a:gd name="T20" fmla="*/ 1547 w 65"/>
                  <a:gd name="T21" fmla="*/ 12441 h 256"/>
                  <a:gd name="T22" fmla="*/ 2445 w 65"/>
                  <a:gd name="T23" fmla="*/ 6239 h 256"/>
                  <a:gd name="T24" fmla="*/ 2490 w 65"/>
                  <a:gd name="T25" fmla="*/ 5842 h 256"/>
                  <a:gd name="T26" fmla="*/ 2573 w 65"/>
                  <a:gd name="T27" fmla="*/ 248 h 256"/>
                  <a:gd name="T28" fmla="*/ 2490 w 65"/>
                  <a:gd name="T29" fmla="*/ 56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256">
                    <a:moveTo>
                      <a:pt x="63" y="1"/>
                    </a:moveTo>
                    <a:cubicBezTo>
                      <a:pt x="52" y="3"/>
                      <a:pt x="38" y="4"/>
                      <a:pt x="22" y="4"/>
                    </a:cubicBezTo>
                    <a:cubicBezTo>
                      <a:pt x="14" y="4"/>
                      <a:pt x="7" y="4"/>
                      <a:pt x="0" y="3"/>
                    </a:cubicBezTo>
                    <a:cubicBezTo>
                      <a:pt x="9" y="6"/>
                      <a:pt x="24" y="8"/>
                      <a:pt x="32" y="8"/>
                    </a:cubicBezTo>
                    <a:cubicBezTo>
                      <a:pt x="40" y="9"/>
                      <a:pt x="52" y="10"/>
                      <a:pt x="53" y="28"/>
                    </a:cubicBezTo>
                    <a:cubicBezTo>
                      <a:pt x="54" y="42"/>
                      <a:pt x="54" y="89"/>
                      <a:pt x="53" y="111"/>
                    </a:cubicBezTo>
                    <a:cubicBezTo>
                      <a:pt x="52" y="121"/>
                      <a:pt x="52" y="121"/>
                      <a:pt x="52" y="121"/>
                    </a:cubicBezTo>
                    <a:cubicBezTo>
                      <a:pt x="52" y="121"/>
                      <a:pt x="34" y="245"/>
                      <a:pt x="32" y="247"/>
                    </a:cubicBezTo>
                    <a:cubicBezTo>
                      <a:pt x="29" y="252"/>
                      <a:pt x="24" y="255"/>
                      <a:pt x="17" y="256"/>
                    </a:cubicBezTo>
                    <a:cubicBezTo>
                      <a:pt x="24" y="256"/>
                      <a:pt x="24" y="256"/>
                      <a:pt x="24" y="256"/>
                    </a:cubicBezTo>
                    <a:cubicBezTo>
                      <a:pt x="33" y="256"/>
                      <a:pt x="37" y="251"/>
                      <a:pt x="39" y="247"/>
                    </a:cubicBezTo>
                    <a:cubicBezTo>
                      <a:pt x="40" y="246"/>
                      <a:pt x="59" y="146"/>
                      <a:pt x="62" y="124"/>
                    </a:cubicBezTo>
                    <a:cubicBezTo>
                      <a:pt x="63" y="122"/>
                      <a:pt x="63" y="116"/>
                      <a:pt x="63" y="116"/>
                    </a:cubicBezTo>
                    <a:cubicBezTo>
                      <a:pt x="63" y="116"/>
                      <a:pt x="65" y="9"/>
                      <a:pt x="65" y="5"/>
                    </a:cubicBezTo>
                    <a:cubicBezTo>
                      <a:pt x="65" y="2"/>
                      <a:pt x="65" y="0"/>
                      <a:pt x="63"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7" name="Freeform 263">
                <a:extLst>
                  <a:ext uri="{FF2B5EF4-FFF2-40B4-BE49-F238E27FC236}">
                    <a16:creationId xmlns:a16="http://schemas.microsoft.com/office/drawing/2014/main" id="{71E2D4F5-B543-4223-BB08-83BCE0B537BA}"/>
                  </a:ext>
                </a:extLst>
              </p:cNvPr>
              <p:cNvSpPr>
                <a:spLocks/>
              </p:cNvSpPr>
              <p:nvPr/>
            </p:nvSpPr>
            <p:spPr bwMode="auto">
              <a:xfrm>
                <a:off x="3585" y="2669"/>
                <a:ext cx="158" cy="48"/>
              </a:xfrm>
              <a:custGeom>
                <a:avLst/>
                <a:gdLst>
                  <a:gd name="T0" fmla="*/ 2490 w 63"/>
                  <a:gd name="T1" fmla="*/ 704 h 18"/>
                  <a:gd name="T2" fmla="*/ 2490 w 63"/>
                  <a:gd name="T3" fmla="*/ 0 h 18"/>
                  <a:gd name="T4" fmla="*/ 868 w 63"/>
                  <a:gd name="T5" fmla="*/ 149 h 18"/>
                  <a:gd name="T6" fmla="*/ 0 w 63"/>
                  <a:gd name="T7" fmla="*/ 93 h 18"/>
                  <a:gd name="T8" fmla="*/ 1264 w 63"/>
                  <a:gd name="T9" fmla="*/ 363 h 18"/>
                  <a:gd name="T10" fmla="*/ 2019 w 63"/>
                  <a:gd name="T11" fmla="*/ 909 h 18"/>
                  <a:gd name="T12" fmla="*/ 2490 w 63"/>
                  <a:gd name="T13" fmla="*/ 704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18">
                    <a:moveTo>
                      <a:pt x="63" y="14"/>
                    </a:moveTo>
                    <a:cubicBezTo>
                      <a:pt x="63" y="0"/>
                      <a:pt x="63" y="0"/>
                      <a:pt x="63" y="0"/>
                    </a:cubicBezTo>
                    <a:cubicBezTo>
                      <a:pt x="52" y="2"/>
                      <a:pt x="38" y="3"/>
                      <a:pt x="22" y="3"/>
                    </a:cubicBezTo>
                    <a:cubicBezTo>
                      <a:pt x="14" y="3"/>
                      <a:pt x="7" y="3"/>
                      <a:pt x="0" y="2"/>
                    </a:cubicBezTo>
                    <a:cubicBezTo>
                      <a:pt x="9" y="5"/>
                      <a:pt x="24" y="7"/>
                      <a:pt x="32" y="7"/>
                    </a:cubicBezTo>
                    <a:cubicBezTo>
                      <a:pt x="38" y="8"/>
                      <a:pt x="47" y="9"/>
                      <a:pt x="51" y="18"/>
                    </a:cubicBezTo>
                    <a:cubicBezTo>
                      <a:pt x="58" y="17"/>
                      <a:pt x="63" y="15"/>
                      <a:pt x="63" y="14"/>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8" name="Freeform 264">
                <a:extLst>
                  <a:ext uri="{FF2B5EF4-FFF2-40B4-BE49-F238E27FC236}">
                    <a16:creationId xmlns:a16="http://schemas.microsoft.com/office/drawing/2014/main" id="{FF465134-E8C9-42EC-B0F6-5DF816C80B97}"/>
                  </a:ext>
                </a:extLst>
              </p:cNvPr>
              <p:cNvSpPr>
                <a:spLocks/>
              </p:cNvSpPr>
              <p:nvPr/>
            </p:nvSpPr>
            <p:spPr bwMode="auto">
              <a:xfrm>
                <a:off x="3720" y="2875"/>
                <a:ext cx="25" cy="24"/>
              </a:xfrm>
              <a:custGeom>
                <a:avLst/>
                <a:gdLst>
                  <a:gd name="T0" fmla="*/ 395 w 10"/>
                  <a:gd name="T1" fmla="*/ 93 h 9"/>
                  <a:gd name="T2" fmla="*/ 0 w 10"/>
                  <a:gd name="T3" fmla="*/ 0 h 9"/>
                  <a:gd name="T4" fmla="*/ 0 w 10"/>
                  <a:gd name="T5" fmla="*/ 456 h 9"/>
                  <a:gd name="T6" fmla="*/ 395 w 10"/>
                  <a:gd name="T7" fmla="*/ 363 h 9"/>
                  <a:gd name="T8" fmla="*/ 395 w 10"/>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10" y="2"/>
                    </a:moveTo>
                    <a:cubicBezTo>
                      <a:pt x="7" y="1"/>
                      <a:pt x="4" y="0"/>
                      <a:pt x="0" y="0"/>
                    </a:cubicBezTo>
                    <a:cubicBezTo>
                      <a:pt x="0" y="3"/>
                      <a:pt x="0" y="6"/>
                      <a:pt x="0" y="9"/>
                    </a:cubicBezTo>
                    <a:cubicBezTo>
                      <a:pt x="4" y="8"/>
                      <a:pt x="7" y="8"/>
                      <a:pt x="10" y="7"/>
                    </a:cubicBezTo>
                    <a:cubicBezTo>
                      <a:pt x="10" y="5"/>
                      <a:pt x="10" y="3"/>
                      <a:pt x="10" y="2"/>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9" name="Freeform 265">
                <a:extLst>
                  <a:ext uri="{FF2B5EF4-FFF2-40B4-BE49-F238E27FC236}">
                    <a16:creationId xmlns:a16="http://schemas.microsoft.com/office/drawing/2014/main" id="{2EB8D233-696F-46FD-8539-92B023B92727}"/>
                  </a:ext>
                </a:extLst>
              </p:cNvPr>
              <p:cNvSpPr>
                <a:spLocks/>
              </p:cNvSpPr>
              <p:nvPr/>
            </p:nvSpPr>
            <p:spPr bwMode="auto">
              <a:xfrm>
                <a:off x="3628" y="2893"/>
                <a:ext cx="117" cy="456"/>
              </a:xfrm>
              <a:custGeom>
                <a:avLst/>
                <a:gdLst>
                  <a:gd name="T0" fmla="*/ 1772 w 47"/>
                  <a:gd name="T1" fmla="*/ 1571 h 171"/>
                  <a:gd name="T2" fmla="*/ 1802 w 47"/>
                  <a:gd name="T3" fmla="*/ 0 h 171"/>
                  <a:gd name="T4" fmla="*/ 1419 w 47"/>
                  <a:gd name="T5" fmla="*/ 93 h 171"/>
                  <a:gd name="T6" fmla="*/ 1389 w 47"/>
                  <a:gd name="T7" fmla="*/ 1309 h 171"/>
                  <a:gd name="T8" fmla="*/ 1344 w 47"/>
                  <a:gd name="T9" fmla="*/ 1821 h 171"/>
                  <a:gd name="T10" fmla="*/ 570 w 47"/>
                  <a:gd name="T11" fmla="*/ 8192 h 171"/>
                  <a:gd name="T12" fmla="*/ 0 w 47"/>
                  <a:gd name="T13" fmla="*/ 8648 h 171"/>
                  <a:gd name="T14" fmla="*/ 261 w 47"/>
                  <a:gd name="T15" fmla="*/ 8648 h 171"/>
                  <a:gd name="T16" fmla="*/ 849 w 47"/>
                  <a:gd name="T17" fmla="*/ 8192 h 171"/>
                  <a:gd name="T18" fmla="*/ 1730 w 47"/>
                  <a:gd name="T19" fmla="*/ 1971 h 171"/>
                  <a:gd name="T20" fmla="*/ 1772 w 47"/>
                  <a:gd name="T21" fmla="*/ 1571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171">
                    <a:moveTo>
                      <a:pt x="46" y="31"/>
                    </a:moveTo>
                    <a:cubicBezTo>
                      <a:pt x="46" y="31"/>
                      <a:pt x="46" y="17"/>
                      <a:pt x="47" y="0"/>
                    </a:cubicBezTo>
                    <a:cubicBezTo>
                      <a:pt x="44" y="1"/>
                      <a:pt x="41" y="1"/>
                      <a:pt x="37" y="2"/>
                    </a:cubicBezTo>
                    <a:cubicBezTo>
                      <a:pt x="36" y="11"/>
                      <a:pt x="36" y="20"/>
                      <a:pt x="36" y="26"/>
                    </a:cubicBezTo>
                    <a:cubicBezTo>
                      <a:pt x="35" y="36"/>
                      <a:pt x="35" y="36"/>
                      <a:pt x="35" y="36"/>
                    </a:cubicBezTo>
                    <a:cubicBezTo>
                      <a:pt x="35" y="36"/>
                      <a:pt x="17" y="160"/>
                      <a:pt x="15" y="162"/>
                    </a:cubicBezTo>
                    <a:cubicBezTo>
                      <a:pt x="12" y="167"/>
                      <a:pt x="7" y="170"/>
                      <a:pt x="0" y="171"/>
                    </a:cubicBezTo>
                    <a:cubicBezTo>
                      <a:pt x="7" y="171"/>
                      <a:pt x="7" y="171"/>
                      <a:pt x="7" y="171"/>
                    </a:cubicBezTo>
                    <a:cubicBezTo>
                      <a:pt x="16" y="171"/>
                      <a:pt x="20" y="166"/>
                      <a:pt x="22" y="162"/>
                    </a:cubicBezTo>
                    <a:cubicBezTo>
                      <a:pt x="23" y="161"/>
                      <a:pt x="42" y="61"/>
                      <a:pt x="45" y="39"/>
                    </a:cubicBezTo>
                    <a:cubicBezTo>
                      <a:pt x="46" y="37"/>
                      <a:pt x="46" y="31"/>
                      <a:pt x="46" y="31"/>
                    </a:cubicBez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0" name="Freeform 266">
                <a:extLst>
                  <a:ext uri="{FF2B5EF4-FFF2-40B4-BE49-F238E27FC236}">
                    <a16:creationId xmlns:a16="http://schemas.microsoft.com/office/drawing/2014/main" id="{95108770-FB3A-46CE-BD0B-F6A4EB760691}"/>
                  </a:ext>
                </a:extLst>
              </p:cNvPr>
              <p:cNvSpPr>
                <a:spLocks/>
              </p:cNvSpPr>
              <p:nvPr/>
            </p:nvSpPr>
            <p:spPr bwMode="auto">
              <a:xfrm>
                <a:off x="3665" y="2741"/>
                <a:ext cx="55" cy="584"/>
              </a:xfrm>
              <a:custGeom>
                <a:avLst/>
                <a:gdLst>
                  <a:gd name="T0" fmla="*/ 675 w 22"/>
                  <a:gd name="T1" fmla="*/ 4757 h 219"/>
                  <a:gd name="T2" fmla="*/ 833 w 22"/>
                  <a:gd name="T3" fmla="*/ 0 h 219"/>
                  <a:gd name="T4" fmla="*/ 833 w 22"/>
                  <a:gd name="T5" fmla="*/ 4189 h 219"/>
                  <a:gd name="T6" fmla="*/ 783 w 22"/>
                  <a:gd name="T7" fmla="*/ 4701 h 219"/>
                  <a:gd name="T8" fmla="*/ 0 w 22"/>
                  <a:gd name="T9" fmla="*/ 11072 h 219"/>
                  <a:gd name="T10" fmla="*/ 675 w 22"/>
                  <a:gd name="T11" fmla="*/ 4757 h 2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19">
                    <a:moveTo>
                      <a:pt x="17" y="94"/>
                    </a:moveTo>
                    <a:cubicBezTo>
                      <a:pt x="19" y="79"/>
                      <a:pt x="20" y="17"/>
                      <a:pt x="21" y="0"/>
                    </a:cubicBezTo>
                    <a:cubicBezTo>
                      <a:pt x="22" y="14"/>
                      <a:pt x="22" y="61"/>
                      <a:pt x="21" y="83"/>
                    </a:cubicBezTo>
                    <a:cubicBezTo>
                      <a:pt x="20" y="93"/>
                      <a:pt x="20" y="93"/>
                      <a:pt x="20" y="93"/>
                    </a:cubicBezTo>
                    <a:cubicBezTo>
                      <a:pt x="20" y="93"/>
                      <a:pt x="2" y="217"/>
                      <a:pt x="0" y="219"/>
                    </a:cubicBezTo>
                    <a:cubicBezTo>
                      <a:pt x="0" y="219"/>
                      <a:pt x="15" y="109"/>
                      <a:pt x="17" y="94"/>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1" name="Freeform 267">
                <a:extLst>
                  <a:ext uri="{FF2B5EF4-FFF2-40B4-BE49-F238E27FC236}">
                    <a16:creationId xmlns:a16="http://schemas.microsoft.com/office/drawing/2014/main" id="{F274CD15-1447-460F-A092-6AB25CC05E04}"/>
                  </a:ext>
                </a:extLst>
              </p:cNvPr>
              <p:cNvSpPr>
                <a:spLocks/>
              </p:cNvSpPr>
              <p:nvPr/>
            </p:nvSpPr>
            <p:spPr bwMode="auto">
              <a:xfrm>
                <a:off x="3713" y="2872"/>
                <a:ext cx="7" cy="27"/>
              </a:xfrm>
              <a:custGeom>
                <a:avLst/>
                <a:gdLst>
                  <a:gd name="T0" fmla="*/ 0 w 3"/>
                  <a:gd name="T1" fmla="*/ 532 h 10"/>
                  <a:gd name="T2" fmla="*/ 86 w 3"/>
                  <a:gd name="T3" fmla="*/ 532 h 10"/>
                  <a:gd name="T4" fmla="*/ 86 w 3"/>
                  <a:gd name="T5" fmla="*/ 59 h 10"/>
                  <a:gd name="T6" fmla="*/ 0 w 3"/>
                  <a:gd name="T7" fmla="*/ 0 h 10"/>
                  <a:gd name="T8" fmla="*/ 0 w 3"/>
                  <a:gd name="T9" fmla="*/ 532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0">
                    <a:moveTo>
                      <a:pt x="0" y="10"/>
                    </a:moveTo>
                    <a:cubicBezTo>
                      <a:pt x="1" y="10"/>
                      <a:pt x="2" y="10"/>
                      <a:pt x="3" y="10"/>
                    </a:cubicBezTo>
                    <a:cubicBezTo>
                      <a:pt x="3" y="7"/>
                      <a:pt x="3" y="4"/>
                      <a:pt x="3" y="1"/>
                    </a:cubicBezTo>
                    <a:cubicBezTo>
                      <a:pt x="2" y="0"/>
                      <a:pt x="1" y="0"/>
                      <a:pt x="0" y="0"/>
                    </a:cubicBezTo>
                    <a:cubicBezTo>
                      <a:pt x="0" y="4"/>
                      <a:pt x="0" y="7"/>
                      <a:pt x="0" y="10"/>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2" name="Freeform 268">
                <a:extLst>
                  <a:ext uri="{FF2B5EF4-FFF2-40B4-BE49-F238E27FC236}">
                    <a16:creationId xmlns:a16="http://schemas.microsoft.com/office/drawing/2014/main" id="{54F8DE34-372F-4339-8BAE-C8A379FA324C}"/>
                  </a:ext>
                </a:extLst>
              </p:cNvPr>
              <p:cNvSpPr>
                <a:spLocks/>
              </p:cNvSpPr>
              <p:nvPr/>
            </p:nvSpPr>
            <p:spPr bwMode="auto">
              <a:xfrm>
                <a:off x="3665" y="2899"/>
                <a:ext cx="55" cy="426"/>
              </a:xfrm>
              <a:custGeom>
                <a:avLst/>
                <a:gdLst>
                  <a:gd name="T0" fmla="*/ 833 w 22"/>
                  <a:gd name="T1" fmla="*/ 1206 h 160"/>
                  <a:gd name="T2" fmla="*/ 863 w 22"/>
                  <a:gd name="T3" fmla="*/ 0 h 160"/>
                  <a:gd name="T4" fmla="*/ 750 w 22"/>
                  <a:gd name="T5" fmla="*/ 0 h 160"/>
                  <a:gd name="T6" fmla="*/ 675 w 22"/>
                  <a:gd name="T7" fmla="*/ 1757 h 160"/>
                  <a:gd name="T8" fmla="*/ 0 w 22"/>
                  <a:gd name="T9" fmla="*/ 8038 h 160"/>
                  <a:gd name="T10" fmla="*/ 783 w 22"/>
                  <a:gd name="T11" fmla="*/ 1715 h 160"/>
                  <a:gd name="T12" fmla="*/ 833 w 22"/>
                  <a:gd name="T13" fmla="*/ 1206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60">
                    <a:moveTo>
                      <a:pt x="21" y="24"/>
                    </a:moveTo>
                    <a:cubicBezTo>
                      <a:pt x="21" y="18"/>
                      <a:pt x="21" y="9"/>
                      <a:pt x="22" y="0"/>
                    </a:cubicBezTo>
                    <a:cubicBezTo>
                      <a:pt x="21" y="0"/>
                      <a:pt x="20" y="0"/>
                      <a:pt x="19" y="0"/>
                    </a:cubicBezTo>
                    <a:cubicBezTo>
                      <a:pt x="18" y="16"/>
                      <a:pt x="18" y="29"/>
                      <a:pt x="17" y="35"/>
                    </a:cubicBezTo>
                    <a:cubicBezTo>
                      <a:pt x="15" y="50"/>
                      <a:pt x="0" y="160"/>
                      <a:pt x="0" y="160"/>
                    </a:cubicBezTo>
                    <a:cubicBezTo>
                      <a:pt x="2" y="158"/>
                      <a:pt x="20" y="34"/>
                      <a:pt x="20" y="34"/>
                    </a:cubicBezTo>
                    <a:lnTo>
                      <a:pt x="21" y="24"/>
                    </a:ln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3" name="Freeform 269">
                <a:extLst>
                  <a:ext uri="{FF2B5EF4-FFF2-40B4-BE49-F238E27FC236}">
                    <a16:creationId xmlns:a16="http://schemas.microsoft.com/office/drawing/2014/main" id="{DD0DFDE1-64A0-4617-897A-79C36A233835}"/>
                  </a:ext>
                </a:extLst>
              </p:cNvPr>
              <p:cNvSpPr>
                <a:spLocks/>
              </p:cNvSpPr>
              <p:nvPr/>
            </p:nvSpPr>
            <p:spPr bwMode="auto">
              <a:xfrm>
                <a:off x="3680"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5" y="19"/>
                      <a:pt x="42" y="14"/>
                      <a:pt x="42" y="9"/>
                    </a:cubicBezTo>
                    <a:cubicBezTo>
                      <a:pt x="42" y="0"/>
                      <a:pt x="42" y="0"/>
                      <a:pt x="42" y="0"/>
                    </a:cubicBezTo>
                    <a:cubicBezTo>
                      <a:pt x="42" y="6"/>
                      <a:pt x="25" y="10"/>
                      <a:pt x="0" y="12"/>
                    </a:cubicBezTo>
                    <a:cubicBezTo>
                      <a:pt x="1" y="15"/>
                      <a:pt x="1" y="18"/>
                      <a:pt x="0" y="20"/>
                    </a:cubicBezTo>
                    <a:close/>
                  </a:path>
                </a:pathLst>
              </a:custGeom>
              <a:solidFill>
                <a:srgbClr val="2F8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4" name="Freeform 270">
                <a:extLst>
                  <a:ext uri="{FF2B5EF4-FFF2-40B4-BE49-F238E27FC236}">
                    <a16:creationId xmlns:a16="http://schemas.microsoft.com/office/drawing/2014/main" id="{A4A98E45-279C-4A2C-AA9C-07342E23C9BA}"/>
                  </a:ext>
                </a:extLst>
              </p:cNvPr>
              <p:cNvSpPr>
                <a:spLocks/>
              </p:cNvSpPr>
              <p:nvPr/>
            </p:nvSpPr>
            <p:spPr bwMode="auto">
              <a:xfrm>
                <a:off x="3518" y="2629"/>
                <a:ext cx="57" cy="32"/>
              </a:xfrm>
              <a:custGeom>
                <a:avLst/>
                <a:gdLst>
                  <a:gd name="T0" fmla="*/ 0 w 23"/>
                  <a:gd name="T1" fmla="*/ 397 h 12"/>
                  <a:gd name="T2" fmla="*/ 865 w 23"/>
                  <a:gd name="T3" fmla="*/ 605 h 12"/>
                  <a:gd name="T4" fmla="*/ 865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A8CB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5" name="Freeform 271">
                <a:extLst>
                  <a:ext uri="{FF2B5EF4-FFF2-40B4-BE49-F238E27FC236}">
                    <a16:creationId xmlns:a16="http://schemas.microsoft.com/office/drawing/2014/main" id="{6D2EFE0F-8648-41B2-B5F3-C0CB9ABBE59F}"/>
                  </a:ext>
                </a:extLst>
              </p:cNvPr>
              <p:cNvSpPr>
                <a:spLocks/>
              </p:cNvSpPr>
              <p:nvPr/>
            </p:nvSpPr>
            <p:spPr bwMode="auto">
              <a:xfrm>
                <a:off x="3553"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6" name="Freeform 272">
                <a:extLst>
                  <a:ext uri="{FF2B5EF4-FFF2-40B4-BE49-F238E27FC236}">
                    <a16:creationId xmlns:a16="http://schemas.microsoft.com/office/drawing/2014/main" id="{37EC22C1-F92C-4F25-AA1C-B8DA7B13115A}"/>
                  </a:ext>
                </a:extLst>
              </p:cNvPr>
              <p:cNvSpPr>
                <a:spLocks/>
              </p:cNvSpPr>
              <p:nvPr/>
            </p:nvSpPr>
            <p:spPr bwMode="auto">
              <a:xfrm>
                <a:off x="3758" y="2621"/>
                <a:ext cx="20" cy="32"/>
              </a:xfrm>
              <a:custGeom>
                <a:avLst/>
                <a:gdLst>
                  <a:gd name="T0" fmla="*/ 313 w 8"/>
                  <a:gd name="T1" fmla="*/ 0 h 12"/>
                  <a:gd name="T2" fmla="*/ 0 w 8"/>
                  <a:gd name="T3" fmla="*/ 205 h 12"/>
                  <a:gd name="T4" fmla="*/ 0 w 8"/>
                  <a:gd name="T5" fmla="*/ 605 h 12"/>
                  <a:gd name="T6" fmla="*/ 313 w 8"/>
                  <a:gd name="T7" fmla="*/ 456 h 12"/>
                  <a:gd name="T8" fmla="*/ 313 w 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2">
                    <a:moveTo>
                      <a:pt x="8" y="0"/>
                    </a:moveTo>
                    <a:cubicBezTo>
                      <a:pt x="6" y="2"/>
                      <a:pt x="3" y="3"/>
                      <a:pt x="0" y="4"/>
                    </a:cubicBezTo>
                    <a:cubicBezTo>
                      <a:pt x="0" y="12"/>
                      <a:pt x="0" y="12"/>
                      <a:pt x="0" y="12"/>
                    </a:cubicBezTo>
                    <a:cubicBezTo>
                      <a:pt x="3" y="11"/>
                      <a:pt x="6" y="10"/>
                      <a:pt x="8" y="9"/>
                    </a:cubicBezTo>
                    <a:lnTo>
                      <a:pt x="8"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7" name="Freeform 273">
                <a:extLst>
                  <a:ext uri="{FF2B5EF4-FFF2-40B4-BE49-F238E27FC236}">
                    <a16:creationId xmlns:a16="http://schemas.microsoft.com/office/drawing/2014/main" id="{A5BBA8BD-59D9-4BF9-B37E-7BA0FB7BFDA6}"/>
                  </a:ext>
                </a:extLst>
              </p:cNvPr>
              <p:cNvSpPr>
                <a:spLocks/>
              </p:cNvSpPr>
              <p:nvPr/>
            </p:nvSpPr>
            <p:spPr bwMode="auto">
              <a:xfrm>
                <a:off x="3538" y="2877"/>
                <a:ext cx="10" cy="19"/>
              </a:xfrm>
              <a:custGeom>
                <a:avLst/>
                <a:gdLst>
                  <a:gd name="T0" fmla="*/ 158 w 4"/>
                  <a:gd name="T1" fmla="*/ 383 h 7"/>
                  <a:gd name="T2" fmla="*/ 158 w 4"/>
                  <a:gd name="T3" fmla="*/ 0 h 7"/>
                  <a:gd name="T4" fmla="*/ 0 w 4"/>
                  <a:gd name="T5" fmla="*/ 60 h 7"/>
                  <a:gd name="T6" fmla="*/ 0 w 4"/>
                  <a:gd name="T7" fmla="*/ 318 h 7"/>
                  <a:gd name="T8" fmla="*/ 158 w 4"/>
                  <a:gd name="T9" fmla="*/ 38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
                    <a:moveTo>
                      <a:pt x="4" y="7"/>
                    </a:moveTo>
                    <a:cubicBezTo>
                      <a:pt x="4" y="0"/>
                      <a:pt x="4" y="0"/>
                      <a:pt x="4" y="0"/>
                    </a:cubicBezTo>
                    <a:cubicBezTo>
                      <a:pt x="2" y="0"/>
                      <a:pt x="1" y="0"/>
                      <a:pt x="0" y="1"/>
                    </a:cubicBezTo>
                    <a:cubicBezTo>
                      <a:pt x="0" y="6"/>
                      <a:pt x="0" y="6"/>
                      <a:pt x="0" y="6"/>
                    </a:cubicBezTo>
                    <a:cubicBezTo>
                      <a:pt x="1" y="6"/>
                      <a:pt x="2" y="6"/>
                      <a:pt x="4" y="7"/>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8" name="Freeform 274">
                <a:extLst>
                  <a:ext uri="{FF2B5EF4-FFF2-40B4-BE49-F238E27FC236}">
                    <a16:creationId xmlns:a16="http://schemas.microsoft.com/office/drawing/2014/main" id="{4E9EFF6D-C5F7-4AAF-A6CB-1F427D4E8F9F}"/>
                  </a:ext>
                </a:extLst>
              </p:cNvPr>
              <p:cNvSpPr>
                <a:spLocks/>
              </p:cNvSpPr>
              <p:nvPr/>
            </p:nvSpPr>
            <p:spPr bwMode="auto">
              <a:xfrm>
                <a:off x="3535" y="2891"/>
                <a:ext cx="213" cy="13"/>
              </a:xfrm>
              <a:custGeom>
                <a:avLst/>
                <a:gdLst>
                  <a:gd name="T0" fmla="*/ 3353 w 85"/>
                  <a:gd name="T1" fmla="*/ 0 h 5"/>
                  <a:gd name="T2" fmla="*/ 1651 w 85"/>
                  <a:gd name="T3" fmla="*/ 229 h 5"/>
                  <a:gd name="T4" fmla="*/ 0 w 85"/>
                  <a:gd name="T5" fmla="*/ 0 h 5"/>
                  <a:gd name="T6" fmla="*/ 0 60000 65536"/>
                  <a:gd name="T7" fmla="*/ 0 60000 65536"/>
                  <a:gd name="T8" fmla="*/ 0 60000 65536"/>
                </a:gdLst>
                <a:ahLst/>
                <a:cxnLst>
                  <a:cxn ang="T6">
                    <a:pos x="T0" y="T1"/>
                  </a:cxn>
                  <a:cxn ang="T7">
                    <a:pos x="T2" y="T3"/>
                  </a:cxn>
                  <a:cxn ang="T8">
                    <a:pos x="T4" y="T5"/>
                  </a:cxn>
                </a:cxnLst>
                <a:rect l="0" t="0" r="r" b="b"/>
                <a:pathLst>
                  <a:path w="85" h="5">
                    <a:moveTo>
                      <a:pt x="85" y="0"/>
                    </a:moveTo>
                    <a:cubicBezTo>
                      <a:pt x="80" y="3"/>
                      <a:pt x="63" y="5"/>
                      <a:pt x="42" y="5"/>
                    </a:cubicBezTo>
                    <a:cubicBezTo>
                      <a:pt x="22" y="5"/>
                      <a:pt x="5" y="3"/>
                      <a:pt x="0" y="0"/>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9" name="Freeform 275">
                <a:extLst>
                  <a:ext uri="{FF2B5EF4-FFF2-40B4-BE49-F238E27FC236}">
                    <a16:creationId xmlns:a16="http://schemas.microsoft.com/office/drawing/2014/main" id="{EF020BBC-9677-436D-B835-61A4C3296FE3}"/>
                  </a:ext>
                </a:extLst>
              </p:cNvPr>
              <p:cNvSpPr>
                <a:spLocks/>
              </p:cNvSpPr>
              <p:nvPr/>
            </p:nvSpPr>
            <p:spPr bwMode="auto">
              <a:xfrm>
                <a:off x="3565" y="2867"/>
                <a:ext cx="140" cy="5"/>
              </a:xfrm>
              <a:custGeom>
                <a:avLst/>
                <a:gdLst>
                  <a:gd name="T0" fmla="*/ 0 w 56"/>
                  <a:gd name="T1" fmla="*/ 83 h 2"/>
                  <a:gd name="T2" fmla="*/ 0 w 56"/>
                  <a:gd name="T3" fmla="*/ 83 h 2"/>
                  <a:gd name="T4" fmla="*/ 1175 w 56"/>
                  <a:gd name="T5" fmla="*/ 50 h 2"/>
                  <a:gd name="T6" fmla="*/ 2188 w 56"/>
                  <a:gd name="T7" fmla="*/ 83 h 2"/>
                  <a:gd name="T8" fmla="*/ 2188 w 56"/>
                  <a:gd name="T9" fmla="*/ 83 h 2"/>
                  <a:gd name="T10" fmla="*/ 1175 w 56"/>
                  <a:gd name="T11" fmla="*/ 0 h 2"/>
                  <a:gd name="T12" fmla="*/ 0 w 56"/>
                  <a:gd name="T13" fmla="*/ 8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2">
                    <a:moveTo>
                      <a:pt x="0" y="2"/>
                    </a:moveTo>
                    <a:cubicBezTo>
                      <a:pt x="0" y="2"/>
                      <a:pt x="0" y="2"/>
                      <a:pt x="0" y="2"/>
                    </a:cubicBezTo>
                    <a:cubicBezTo>
                      <a:pt x="8" y="1"/>
                      <a:pt x="19" y="1"/>
                      <a:pt x="30" y="1"/>
                    </a:cubicBezTo>
                    <a:cubicBezTo>
                      <a:pt x="39" y="1"/>
                      <a:pt x="48" y="1"/>
                      <a:pt x="56" y="2"/>
                    </a:cubicBezTo>
                    <a:cubicBezTo>
                      <a:pt x="56" y="2"/>
                      <a:pt x="56" y="2"/>
                      <a:pt x="56" y="2"/>
                    </a:cubicBezTo>
                    <a:cubicBezTo>
                      <a:pt x="48" y="1"/>
                      <a:pt x="39" y="0"/>
                      <a:pt x="30" y="0"/>
                    </a:cubicBezTo>
                    <a:cubicBezTo>
                      <a:pt x="19" y="0"/>
                      <a:pt x="8" y="1"/>
                      <a:pt x="0" y="2"/>
                    </a:cubicBez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50" name="Oval 276">
                <a:extLst>
                  <a:ext uri="{FF2B5EF4-FFF2-40B4-BE49-F238E27FC236}">
                    <a16:creationId xmlns:a16="http://schemas.microsoft.com/office/drawing/2014/main" id="{D00A6EF1-9E42-474E-A827-72C46275B326}"/>
                  </a:ext>
                </a:extLst>
              </p:cNvPr>
              <p:cNvSpPr>
                <a:spLocks noChangeArrowheads="1"/>
              </p:cNvSpPr>
              <p:nvPr/>
            </p:nvSpPr>
            <p:spPr bwMode="auto">
              <a:xfrm>
                <a:off x="3565" y="2893"/>
                <a:ext cx="15"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51" name="Oval 277">
                <a:extLst>
                  <a:ext uri="{FF2B5EF4-FFF2-40B4-BE49-F238E27FC236}">
                    <a16:creationId xmlns:a16="http://schemas.microsoft.com/office/drawing/2014/main" id="{0F99A772-354D-4708-9AD4-37E072B76D45}"/>
                  </a:ext>
                </a:extLst>
              </p:cNvPr>
              <p:cNvSpPr>
                <a:spLocks noChangeArrowheads="1"/>
              </p:cNvSpPr>
              <p:nvPr/>
            </p:nvSpPr>
            <p:spPr bwMode="auto">
              <a:xfrm>
                <a:off x="3613" y="2896"/>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52" name="Oval 278">
                <a:extLst>
                  <a:ext uri="{FF2B5EF4-FFF2-40B4-BE49-F238E27FC236}">
                    <a16:creationId xmlns:a16="http://schemas.microsoft.com/office/drawing/2014/main" id="{910D14B5-038C-4F8D-8E3D-06B1B12E5345}"/>
                  </a:ext>
                </a:extLst>
              </p:cNvPr>
              <p:cNvSpPr>
                <a:spLocks noChangeArrowheads="1"/>
              </p:cNvSpPr>
              <p:nvPr/>
            </p:nvSpPr>
            <p:spPr bwMode="auto">
              <a:xfrm>
                <a:off x="3585" y="2888"/>
                <a:ext cx="23" cy="2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53" name="Oval 279">
                <a:extLst>
                  <a:ext uri="{FF2B5EF4-FFF2-40B4-BE49-F238E27FC236}">
                    <a16:creationId xmlns:a16="http://schemas.microsoft.com/office/drawing/2014/main" id="{01CE3BE8-14BA-467E-B691-EB011D11C20B}"/>
                  </a:ext>
                </a:extLst>
              </p:cNvPr>
              <p:cNvSpPr>
                <a:spLocks noChangeArrowheads="1"/>
              </p:cNvSpPr>
              <p:nvPr/>
            </p:nvSpPr>
            <p:spPr bwMode="auto">
              <a:xfrm>
                <a:off x="3495" y="257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54" name="Freeform 280">
                <a:extLst>
                  <a:ext uri="{FF2B5EF4-FFF2-40B4-BE49-F238E27FC236}">
                    <a16:creationId xmlns:a16="http://schemas.microsoft.com/office/drawing/2014/main" id="{4C7B801C-4A66-4E17-85BE-429856732693}"/>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55" name="Oval 281">
                <a:extLst>
                  <a:ext uri="{FF2B5EF4-FFF2-40B4-BE49-F238E27FC236}">
                    <a16:creationId xmlns:a16="http://schemas.microsoft.com/office/drawing/2014/main" id="{722820A3-CD24-4527-851B-D86461B89B0A}"/>
                  </a:ext>
                </a:extLst>
              </p:cNvPr>
              <p:cNvSpPr>
                <a:spLocks noChangeArrowheads="1"/>
              </p:cNvSpPr>
              <p:nvPr/>
            </p:nvSpPr>
            <p:spPr bwMode="auto">
              <a:xfrm>
                <a:off x="3530" y="2595"/>
                <a:ext cx="223" cy="3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56" name="Freeform 282">
                <a:extLst>
                  <a:ext uri="{FF2B5EF4-FFF2-40B4-BE49-F238E27FC236}">
                    <a16:creationId xmlns:a16="http://schemas.microsoft.com/office/drawing/2014/main" id="{11B210FC-F61B-49A4-BF10-56EEF4D4DE14}"/>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9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8"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57" name="Freeform 283">
                <a:extLst>
                  <a:ext uri="{FF2B5EF4-FFF2-40B4-BE49-F238E27FC236}">
                    <a16:creationId xmlns:a16="http://schemas.microsoft.com/office/drawing/2014/main" id="{9999538D-25BC-4D34-8BD4-A23F25B64D8D}"/>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58" name="Freeform 284">
                <a:extLst>
                  <a:ext uri="{FF2B5EF4-FFF2-40B4-BE49-F238E27FC236}">
                    <a16:creationId xmlns:a16="http://schemas.microsoft.com/office/drawing/2014/main" id="{75D3C604-D8C8-4368-8C41-EC1B608F6AF3}"/>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59" name="Freeform 285">
                <a:extLst>
                  <a:ext uri="{FF2B5EF4-FFF2-40B4-BE49-F238E27FC236}">
                    <a16:creationId xmlns:a16="http://schemas.microsoft.com/office/drawing/2014/main" id="{DF9BD7DC-297D-415E-AEFD-DA33D8D12807}"/>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0" name="Freeform 286">
                <a:extLst>
                  <a:ext uri="{FF2B5EF4-FFF2-40B4-BE49-F238E27FC236}">
                    <a16:creationId xmlns:a16="http://schemas.microsoft.com/office/drawing/2014/main" id="{8EA38C5F-EBC3-4F23-B49B-BC7646304F1E}"/>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1" name="Freeform 287">
                <a:extLst>
                  <a:ext uri="{FF2B5EF4-FFF2-40B4-BE49-F238E27FC236}">
                    <a16:creationId xmlns:a16="http://schemas.microsoft.com/office/drawing/2014/main" id="{40427BB1-A1FC-4A0E-A61D-9263177624AE}"/>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2" name="Freeform 288">
                <a:extLst>
                  <a:ext uri="{FF2B5EF4-FFF2-40B4-BE49-F238E27FC236}">
                    <a16:creationId xmlns:a16="http://schemas.microsoft.com/office/drawing/2014/main" id="{EBD019F6-C61E-4A2A-9FEB-A09F063D727A}"/>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FFFFFF"/>
              </a:solidFill>
              <a:ln w="3175"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3" name="Oval 289">
                <a:extLst>
                  <a:ext uri="{FF2B5EF4-FFF2-40B4-BE49-F238E27FC236}">
                    <a16:creationId xmlns:a16="http://schemas.microsoft.com/office/drawing/2014/main" id="{EDF987A1-8F5B-49D3-8DE9-2B32239675B5}"/>
                  </a:ext>
                </a:extLst>
              </p:cNvPr>
              <p:cNvSpPr>
                <a:spLocks noChangeArrowheads="1"/>
              </p:cNvSpPr>
              <p:nvPr/>
            </p:nvSpPr>
            <p:spPr bwMode="auto">
              <a:xfrm>
                <a:off x="3495" y="2549"/>
                <a:ext cx="290" cy="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64" name="Freeform 290">
                <a:extLst>
                  <a:ext uri="{FF2B5EF4-FFF2-40B4-BE49-F238E27FC236}">
                    <a16:creationId xmlns:a16="http://schemas.microsoft.com/office/drawing/2014/main" id="{6F988677-7D5C-4E19-A1CA-C078D5EC0AAA}"/>
                  </a:ext>
                </a:extLst>
              </p:cNvPr>
              <p:cNvSpPr>
                <a:spLocks/>
              </p:cNvSpPr>
              <p:nvPr/>
            </p:nvSpPr>
            <p:spPr bwMode="auto">
              <a:xfrm>
                <a:off x="3543" y="2565"/>
                <a:ext cx="200" cy="48"/>
              </a:xfrm>
              <a:custGeom>
                <a:avLst/>
                <a:gdLst>
                  <a:gd name="T0" fmla="*/ 1563 w 80"/>
                  <a:gd name="T1" fmla="*/ 0 h 18"/>
                  <a:gd name="T2" fmla="*/ 0 w 80"/>
                  <a:gd name="T3" fmla="*/ 307 h 18"/>
                  <a:gd name="T4" fmla="*/ 0 w 80"/>
                  <a:gd name="T5" fmla="*/ 760 h 18"/>
                  <a:gd name="T6" fmla="*/ 1533 w 80"/>
                  <a:gd name="T7" fmla="*/ 909 h 18"/>
                  <a:gd name="T8" fmla="*/ 3125 w 80"/>
                  <a:gd name="T9" fmla="*/ 760 h 18"/>
                  <a:gd name="T10" fmla="*/ 3125 w 80"/>
                  <a:gd name="T11" fmla="*/ 307 h 18"/>
                  <a:gd name="T12" fmla="*/ 1563 w 8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18">
                    <a:moveTo>
                      <a:pt x="40" y="0"/>
                    </a:moveTo>
                    <a:cubicBezTo>
                      <a:pt x="18" y="0"/>
                      <a:pt x="0" y="3"/>
                      <a:pt x="0" y="6"/>
                    </a:cubicBezTo>
                    <a:cubicBezTo>
                      <a:pt x="0" y="15"/>
                      <a:pt x="0" y="15"/>
                      <a:pt x="0" y="15"/>
                    </a:cubicBezTo>
                    <a:cubicBezTo>
                      <a:pt x="11" y="17"/>
                      <a:pt x="24" y="18"/>
                      <a:pt x="39" y="18"/>
                    </a:cubicBezTo>
                    <a:cubicBezTo>
                      <a:pt x="55" y="18"/>
                      <a:pt x="69" y="17"/>
                      <a:pt x="80" y="15"/>
                    </a:cubicBezTo>
                    <a:cubicBezTo>
                      <a:pt x="80" y="6"/>
                      <a:pt x="80" y="6"/>
                      <a:pt x="80" y="6"/>
                    </a:cubicBezTo>
                    <a:cubicBezTo>
                      <a:pt x="80" y="3"/>
                      <a:pt x="62" y="0"/>
                      <a:pt x="40" y="0"/>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5" name="Freeform 291">
                <a:extLst>
                  <a:ext uri="{FF2B5EF4-FFF2-40B4-BE49-F238E27FC236}">
                    <a16:creationId xmlns:a16="http://schemas.microsoft.com/office/drawing/2014/main" id="{0E5D2758-5FA4-482E-B368-A1AAB641F593}"/>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6" name="Freeform 292">
                <a:extLst>
                  <a:ext uri="{FF2B5EF4-FFF2-40B4-BE49-F238E27FC236}">
                    <a16:creationId xmlns:a16="http://schemas.microsoft.com/office/drawing/2014/main" id="{BD88BF16-5AF4-483A-92F3-7503EBB3C3BF}"/>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7" name="Freeform 293">
                <a:extLst>
                  <a:ext uri="{FF2B5EF4-FFF2-40B4-BE49-F238E27FC236}">
                    <a16:creationId xmlns:a16="http://schemas.microsoft.com/office/drawing/2014/main" id="{D9FF45A1-8175-4CB8-8E58-D1D0A49A6659}"/>
                  </a:ext>
                </a:extLst>
              </p:cNvPr>
              <p:cNvSpPr>
                <a:spLocks/>
              </p:cNvSpPr>
              <p:nvPr/>
            </p:nvSpPr>
            <p:spPr bwMode="auto">
              <a:xfrm>
                <a:off x="3515" y="2597"/>
                <a:ext cx="58" cy="35"/>
              </a:xfrm>
              <a:custGeom>
                <a:avLst/>
                <a:gdLst>
                  <a:gd name="T0" fmla="*/ 0 w 23"/>
                  <a:gd name="T1" fmla="*/ 471 h 13"/>
                  <a:gd name="T2" fmla="*/ 928 w 23"/>
                  <a:gd name="T3" fmla="*/ 681 h 13"/>
                  <a:gd name="T4" fmla="*/ 928 w 23"/>
                  <a:gd name="T5" fmla="*/ 253 h 13"/>
                  <a:gd name="T6" fmla="*/ 0 w 23"/>
                  <a:gd name="T7" fmla="*/ 0 h 13"/>
                  <a:gd name="T8" fmla="*/ 0 w 23"/>
                  <a:gd name="T9" fmla="*/ 47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3">
                    <a:moveTo>
                      <a:pt x="0" y="9"/>
                    </a:moveTo>
                    <a:cubicBezTo>
                      <a:pt x="6" y="11"/>
                      <a:pt x="14" y="12"/>
                      <a:pt x="23" y="13"/>
                    </a:cubicBezTo>
                    <a:cubicBezTo>
                      <a:pt x="23" y="5"/>
                      <a:pt x="23" y="5"/>
                      <a:pt x="23" y="5"/>
                    </a:cubicBezTo>
                    <a:cubicBezTo>
                      <a:pt x="14" y="4"/>
                      <a:pt x="6" y="2"/>
                      <a:pt x="0" y="0"/>
                    </a:cubicBezTo>
                    <a:lnTo>
                      <a:pt x="0" y="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8" name="Freeform 294">
                <a:extLst>
                  <a:ext uri="{FF2B5EF4-FFF2-40B4-BE49-F238E27FC236}">
                    <a16:creationId xmlns:a16="http://schemas.microsoft.com/office/drawing/2014/main" id="{E911CDB9-34BB-4FCD-8D25-5F1A7D9672C5}"/>
                  </a:ext>
                </a:extLst>
              </p:cNvPr>
              <p:cNvSpPr>
                <a:spLocks/>
              </p:cNvSpPr>
              <p:nvPr/>
            </p:nvSpPr>
            <p:spPr bwMode="auto">
              <a:xfrm>
                <a:off x="3550" y="2608"/>
                <a:ext cx="15" cy="24"/>
              </a:xfrm>
              <a:custGeom>
                <a:avLst/>
                <a:gdLst>
                  <a:gd name="T0" fmla="*/ 0 w 6"/>
                  <a:gd name="T1" fmla="*/ 397 h 9"/>
                  <a:gd name="T2" fmla="*/ 238 w 6"/>
                  <a:gd name="T3" fmla="*/ 456 h 9"/>
                  <a:gd name="T4" fmla="*/ 238 w 6"/>
                  <a:gd name="T5" fmla="*/ 0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8"/>
                      <a:pt x="4" y="9"/>
                      <a:pt x="6" y="9"/>
                    </a:cubicBezTo>
                    <a:cubicBezTo>
                      <a:pt x="6" y="0"/>
                      <a:pt x="6" y="0"/>
                      <a:pt x="6" y="0"/>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9" name="Freeform 295">
                <a:extLst>
                  <a:ext uri="{FF2B5EF4-FFF2-40B4-BE49-F238E27FC236}">
                    <a16:creationId xmlns:a16="http://schemas.microsoft.com/office/drawing/2014/main" id="{5FB7654F-1E37-478A-9DF7-6937E66CC3AA}"/>
                  </a:ext>
                </a:extLst>
              </p:cNvPr>
              <p:cNvSpPr>
                <a:spLocks/>
              </p:cNvSpPr>
              <p:nvPr/>
            </p:nvSpPr>
            <p:spPr bwMode="auto">
              <a:xfrm>
                <a:off x="3753" y="2592"/>
                <a:ext cx="22" cy="32"/>
              </a:xfrm>
              <a:custGeom>
                <a:avLst/>
                <a:gdLst>
                  <a:gd name="T0" fmla="*/ 323 w 9"/>
                  <a:gd name="T1" fmla="*/ 0 h 12"/>
                  <a:gd name="T2" fmla="*/ 0 w 9"/>
                  <a:gd name="T3" fmla="*/ 149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1"/>
                      <a:pt x="4" y="2"/>
                      <a:pt x="0" y="3"/>
                    </a:cubicBezTo>
                    <a:cubicBezTo>
                      <a:pt x="0" y="12"/>
                      <a:pt x="0" y="12"/>
                      <a:pt x="0" y="12"/>
                    </a:cubicBezTo>
                    <a:cubicBezTo>
                      <a:pt x="4" y="11"/>
                      <a:pt x="7" y="10"/>
                      <a:pt x="9" y="9"/>
                    </a:cubicBezTo>
                    <a:lnTo>
                      <a:pt x="9"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0" name="Freeform 296">
                <a:extLst>
                  <a:ext uri="{FF2B5EF4-FFF2-40B4-BE49-F238E27FC236}">
                    <a16:creationId xmlns:a16="http://schemas.microsoft.com/office/drawing/2014/main" id="{CD243875-94DD-45A5-9E7B-F5EE091A2C8C}"/>
                  </a:ext>
                </a:extLst>
              </p:cNvPr>
              <p:cNvSpPr>
                <a:spLocks/>
              </p:cNvSpPr>
              <p:nvPr/>
            </p:nvSpPr>
            <p:spPr bwMode="auto">
              <a:xfrm>
                <a:off x="3575" y="2576"/>
                <a:ext cx="133" cy="11"/>
              </a:xfrm>
              <a:custGeom>
                <a:avLst/>
                <a:gdLst>
                  <a:gd name="T0" fmla="*/ 50 w 53"/>
                  <a:gd name="T1" fmla="*/ 129 h 4"/>
                  <a:gd name="T2" fmla="*/ 1077 w 53"/>
                  <a:gd name="T3" fmla="*/ 0 h 4"/>
                  <a:gd name="T4" fmla="*/ 2023 w 53"/>
                  <a:gd name="T5" fmla="*/ 61 h 4"/>
                  <a:gd name="T6" fmla="*/ 2023 w 53"/>
                  <a:gd name="T7" fmla="*/ 168 h 4"/>
                  <a:gd name="T8" fmla="*/ 1077 w 53"/>
                  <a:gd name="T9" fmla="*/ 228 h 4"/>
                  <a:gd name="T10" fmla="*/ 83 w 53"/>
                  <a:gd name="T11" fmla="*/ 129 h 4"/>
                  <a:gd name="T12" fmla="*/ 50 w 53"/>
                  <a:gd name="T13" fmla="*/ 129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4">
                    <a:moveTo>
                      <a:pt x="1" y="2"/>
                    </a:moveTo>
                    <a:cubicBezTo>
                      <a:pt x="8" y="1"/>
                      <a:pt x="16" y="0"/>
                      <a:pt x="27" y="0"/>
                    </a:cubicBezTo>
                    <a:cubicBezTo>
                      <a:pt x="37" y="0"/>
                      <a:pt x="45" y="1"/>
                      <a:pt x="51" y="1"/>
                    </a:cubicBezTo>
                    <a:cubicBezTo>
                      <a:pt x="53" y="2"/>
                      <a:pt x="53" y="2"/>
                      <a:pt x="51" y="3"/>
                    </a:cubicBezTo>
                    <a:cubicBezTo>
                      <a:pt x="45" y="3"/>
                      <a:pt x="37" y="4"/>
                      <a:pt x="27" y="4"/>
                    </a:cubicBezTo>
                    <a:cubicBezTo>
                      <a:pt x="16" y="4"/>
                      <a:pt x="8" y="3"/>
                      <a:pt x="2" y="2"/>
                    </a:cubicBezTo>
                    <a:cubicBezTo>
                      <a:pt x="1" y="2"/>
                      <a:pt x="0" y="2"/>
                      <a:pt x="1" y="2"/>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1" name="Freeform 297">
                <a:extLst>
                  <a:ext uri="{FF2B5EF4-FFF2-40B4-BE49-F238E27FC236}">
                    <a16:creationId xmlns:a16="http://schemas.microsoft.com/office/drawing/2014/main" id="{AB3B09A3-C9DC-4260-8041-DB49DD52FDD3}"/>
                  </a:ext>
                </a:extLst>
              </p:cNvPr>
              <p:cNvSpPr>
                <a:spLocks/>
              </p:cNvSpPr>
              <p:nvPr/>
            </p:nvSpPr>
            <p:spPr bwMode="auto">
              <a:xfrm>
                <a:off x="3585" y="2611"/>
                <a:ext cx="18" cy="24"/>
              </a:xfrm>
              <a:custGeom>
                <a:avLst/>
                <a:gdLst>
                  <a:gd name="T0" fmla="*/ 303 w 7"/>
                  <a:gd name="T1" fmla="*/ 456 h 9"/>
                  <a:gd name="T2" fmla="*/ 303 w 7"/>
                  <a:gd name="T3" fmla="*/ 56 h 9"/>
                  <a:gd name="T4" fmla="*/ 0 w 7"/>
                  <a:gd name="T5" fmla="*/ 0 h 9"/>
                  <a:gd name="T6" fmla="*/ 0 w 7"/>
                  <a:gd name="T7" fmla="*/ 0 h 9"/>
                  <a:gd name="T8" fmla="*/ 0 w 7"/>
                  <a:gd name="T9" fmla="*/ 456 h 9"/>
                  <a:gd name="T10" fmla="*/ 303 w 7"/>
                  <a:gd name="T11" fmla="*/ 45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
                    <a:moveTo>
                      <a:pt x="7" y="9"/>
                    </a:moveTo>
                    <a:cubicBezTo>
                      <a:pt x="7" y="1"/>
                      <a:pt x="7" y="1"/>
                      <a:pt x="7" y="1"/>
                    </a:cubicBezTo>
                    <a:cubicBezTo>
                      <a:pt x="5" y="1"/>
                      <a:pt x="2" y="0"/>
                      <a:pt x="0" y="0"/>
                    </a:cubicBezTo>
                    <a:cubicBezTo>
                      <a:pt x="0" y="0"/>
                      <a:pt x="0" y="0"/>
                      <a:pt x="0" y="0"/>
                    </a:cubicBezTo>
                    <a:cubicBezTo>
                      <a:pt x="0" y="9"/>
                      <a:pt x="0" y="9"/>
                      <a:pt x="0" y="9"/>
                    </a:cubicBezTo>
                    <a:cubicBezTo>
                      <a:pt x="2" y="9"/>
                      <a:pt x="5" y="9"/>
                      <a:pt x="7" y="9"/>
                    </a:cubicBez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2" name="Freeform 298">
                <a:extLst>
                  <a:ext uri="{FF2B5EF4-FFF2-40B4-BE49-F238E27FC236}">
                    <a16:creationId xmlns:a16="http://schemas.microsoft.com/office/drawing/2014/main" id="{862D6CDE-1F62-44A6-8CAE-A8DF60CA3942}"/>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w 8"/>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4">
                    <a:moveTo>
                      <a:pt x="0" y="0"/>
                    </a:moveTo>
                    <a:lnTo>
                      <a:pt x="0" y="24"/>
                    </a:lnTo>
                    <a:lnTo>
                      <a:pt x="8" y="24"/>
                    </a:lnTo>
                    <a:lnTo>
                      <a:pt x="8"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3" name="Freeform 299">
                <a:extLst>
                  <a:ext uri="{FF2B5EF4-FFF2-40B4-BE49-F238E27FC236}">
                    <a16:creationId xmlns:a16="http://schemas.microsoft.com/office/drawing/2014/main" id="{6B3F5214-B5D2-4A5C-B44A-A93E8153236F}"/>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4">
                    <a:moveTo>
                      <a:pt x="0" y="0"/>
                    </a:moveTo>
                    <a:lnTo>
                      <a:pt x="0" y="24"/>
                    </a:lnTo>
                    <a:lnTo>
                      <a:pt x="8" y="24"/>
                    </a:lnTo>
                    <a:lnTo>
                      <a:pt x="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4" name="Freeform 300">
                <a:extLst>
                  <a:ext uri="{FF2B5EF4-FFF2-40B4-BE49-F238E27FC236}">
                    <a16:creationId xmlns:a16="http://schemas.microsoft.com/office/drawing/2014/main" id="{01116D21-4C8B-4A56-B1A7-77E58810E374}"/>
                  </a:ext>
                </a:extLst>
              </p:cNvPr>
              <p:cNvSpPr>
                <a:spLocks/>
              </p:cNvSpPr>
              <p:nvPr/>
            </p:nvSpPr>
            <p:spPr bwMode="auto">
              <a:xfrm>
                <a:off x="3708" y="2581"/>
                <a:ext cx="75" cy="51"/>
              </a:xfrm>
              <a:custGeom>
                <a:avLst/>
                <a:gdLst>
                  <a:gd name="T0" fmla="*/ 0 w 30"/>
                  <a:gd name="T1" fmla="*/ 518 h 19"/>
                  <a:gd name="T2" fmla="*/ 0 w 30"/>
                  <a:gd name="T3" fmla="*/ 988 h 19"/>
                  <a:gd name="T4" fmla="*/ 1175 w 30"/>
                  <a:gd name="T5" fmla="*/ 462 h 19"/>
                  <a:gd name="T6" fmla="*/ 1175 w 30"/>
                  <a:gd name="T7" fmla="*/ 0 h 19"/>
                  <a:gd name="T8" fmla="*/ 0 w 30"/>
                  <a:gd name="T9" fmla="*/ 518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9">
                    <a:moveTo>
                      <a:pt x="0" y="10"/>
                    </a:moveTo>
                    <a:cubicBezTo>
                      <a:pt x="0" y="19"/>
                      <a:pt x="0" y="19"/>
                      <a:pt x="0" y="19"/>
                    </a:cubicBezTo>
                    <a:cubicBezTo>
                      <a:pt x="18" y="17"/>
                      <a:pt x="30" y="13"/>
                      <a:pt x="30" y="9"/>
                    </a:cubicBezTo>
                    <a:cubicBezTo>
                      <a:pt x="30" y="0"/>
                      <a:pt x="30" y="0"/>
                      <a:pt x="30" y="0"/>
                    </a:cubicBezTo>
                    <a:cubicBezTo>
                      <a:pt x="30" y="5"/>
                      <a:pt x="18" y="8"/>
                      <a:pt x="0" y="1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5" name="Freeform 301">
                <a:extLst>
                  <a:ext uri="{FF2B5EF4-FFF2-40B4-BE49-F238E27FC236}">
                    <a16:creationId xmlns:a16="http://schemas.microsoft.com/office/drawing/2014/main" id="{96A6EA8C-CB4A-4B5E-A90A-0CE972A610D5}"/>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w 18"/>
                  <a:gd name="T9" fmla="*/ 5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4">
                    <a:moveTo>
                      <a:pt x="0" y="5"/>
                    </a:moveTo>
                    <a:lnTo>
                      <a:pt x="0" y="24"/>
                    </a:lnTo>
                    <a:lnTo>
                      <a:pt x="18" y="21"/>
                    </a:lnTo>
                    <a:lnTo>
                      <a:pt x="18" y="0"/>
                    </a:lnTo>
                    <a:lnTo>
                      <a:pt x="0" y="5"/>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6" name="Freeform 302">
                <a:extLst>
                  <a:ext uri="{FF2B5EF4-FFF2-40B4-BE49-F238E27FC236}">
                    <a16:creationId xmlns:a16="http://schemas.microsoft.com/office/drawing/2014/main" id="{1B1458B4-F073-43B2-B0D0-DFB143E2F50A}"/>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4">
                    <a:moveTo>
                      <a:pt x="0" y="5"/>
                    </a:moveTo>
                    <a:lnTo>
                      <a:pt x="0" y="24"/>
                    </a:lnTo>
                    <a:lnTo>
                      <a:pt x="18" y="21"/>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7" name="Freeform 303">
                <a:extLst>
                  <a:ext uri="{FF2B5EF4-FFF2-40B4-BE49-F238E27FC236}">
                    <a16:creationId xmlns:a16="http://schemas.microsoft.com/office/drawing/2014/main" id="{0721228C-A4DB-440F-8DFB-991E815E4295}"/>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8" name="Freeform 304">
                <a:extLst>
                  <a:ext uri="{FF2B5EF4-FFF2-40B4-BE49-F238E27FC236}">
                    <a16:creationId xmlns:a16="http://schemas.microsoft.com/office/drawing/2014/main" id="{B65B72FF-AE2A-45D5-80D3-7B8B78CA915E}"/>
                  </a:ext>
                </a:extLst>
              </p:cNvPr>
              <p:cNvSpPr>
                <a:spLocks/>
              </p:cNvSpPr>
              <p:nvPr/>
            </p:nvSpPr>
            <p:spPr bwMode="auto">
              <a:xfrm>
                <a:off x="3543" y="2579"/>
                <a:ext cx="200" cy="16"/>
              </a:xfrm>
              <a:custGeom>
                <a:avLst/>
                <a:gdLst>
                  <a:gd name="T0" fmla="*/ 0 w 80"/>
                  <a:gd name="T1" fmla="*/ 0 h 6"/>
                  <a:gd name="T2" fmla="*/ 1563 w 80"/>
                  <a:gd name="T3" fmla="*/ 307 h 6"/>
                  <a:gd name="T4" fmla="*/ 3125 w 80"/>
                  <a:gd name="T5" fmla="*/ 0 h 6"/>
                  <a:gd name="T6" fmla="*/ 0 60000 65536"/>
                  <a:gd name="T7" fmla="*/ 0 60000 65536"/>
                  <a:gd name="T8" fmla="*/ 0 60000 65536"/>
                </a:gdLst>
                <a:ahLst/>
                <a:cxnLst>
                  <a:cxn ang="T6">
                    <a:pos x="T0" y="T1"/>
                  </a:cxn>
                  <a:cxn ang="T7">
                    <a:pos x="T2" y="T3"/>
                  </a:cxn>
                  <a:cxn ang="T8">
                    <a:pos x="T4" y="T5"/>
                  </a:cxn>
                </a:cxnLst>
                <a:rect l="0" t="0" r="r" b="b"/>
                <a:pathLst>
                  <a:path w="80" h="6">
                    <a:moveTo>
                      <a:pt x="0" y="0"/>
                    </a:moveTo>
                    <a:cubicBezTo>
                      <a:pt x="0" y="4"/>
                      <a:pt x="18" y="6"/>
                      <a:pt x="40" y="6"/>
                    </a:cubicBezTo>
                    <a:cubicBezTo>
                      <a:pt x="62" y="6"/>
                      <a:pt x="80" y="4"/>
                      <a:pt x="80" y="0"/>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9" name="Oval 305">
                <a:extLst>
                  <a:ext uri="{FF2B5EF4-FFF2-40B4-BE49-F238E27FC236}">
                    <a16:creationId xmlns:a16="http://schemas.microsoft.com/office/drawing/2014/main" id="{7F1EDD4F-4401-405B-8685-0711826EA7FF}"/>
                  </a:ext>
                </a:extLst>
              </p:cNvPr>
              <p:cNvSpPr>
                <a:spLocks noChangeArrowheads="1"/>
              </p:cNvSpPr>
              <p:nvPr/>
            </p:nvSpPr>
            <p:spPr bwMode="auto">
              <a:xfrm>
                <a:off x="3495" y="254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80" name="Freeform 306">
                <a:extLst>
                  <a:ext uri="{FF2B5EF4-FFF2-40B4-BE49-F238E27FC236}">
                    <a16:creationId xmlns:a16="http://schemas.microsoft.com/office/drawing/2014/main" id="{3A412F75-25D7-4C93-9EBA-2C39C03BC2C7}"/>
                  </a:ext>
                </a:extLst>
              </p:cNvPr>
              <p:cNvSpPr>
                <a:spLocks/>
              </p:cNvSpPr>
              <p:nvPr/>
            </p:nvSpPr>
            <p:spPr bwMode="auto">
              <a:xfrm>
                <a:off x="3533" y="2589"/>
                <a:ext cx="220" cy="19"/>
              </a:xfrm>
              <a:custGeom>
                <a:avLst/>
                <a:gdLst>
                  <a:gd name="T0" fmla="*/ 3438 w 88"/>
                  <a:gd name="T1" fmla="*/ 0 h 7"/>
                  <a:gd name="T2" fmla="*/ 1688 w 88"/>
                  <a:gd name="T3" fmla="*/ 383 h 7"/>
                  <a:gd name="T4" fmla="*/ 0 w 88"/>
                  <a:gd name="T5" fmla="*/ 103 h 7"/>
                  <a:gd name="T6" fmla="*/ 0 60000 65536"/>
                  <a:gd name="T7" fmla="*/ 0 60000 65536"/>
                  <a:gd name="T8" fmla="*/ 0 60000 65536"/>
                </a:gdLst>
                <a:ahLst/>
                <a:cxnLst>
                  <a:cxn ang="T6">
                    <a:pos x="T0" y="T1"/>
                  </a:cxn>
                  <a:cxn ang="T7">
                    <a:pos x="T2" y="T3"/>
                  </a:cxn>
                  <a:cxn ang="T8">
                    <a:pos x="T4" y="T5"/>
                  </a:cxn>
                </a:cxnLst>
                <a:rect l="0" t="0" r="r" b="b"/>
                <a:pathLst>
                  <a:path w="88" h="7">
                    <a:moveTo>
                      <a:pt x="88" y="0"/>
                    </a:moveTo>
                    <a:cubicBezTo>
                      <a:pt x="85" y="6"/>
                      <a:pt x="61" y="7"/>
                      <a:pt x="43" y="7"/>
                    </a:cubicBezTo>
                    <a:cubicBezTo>
                      <a:pt x="27" y="7"/>
                      <a:pt x="8" y="6"/>
                      <a:pt x="0" y="2"/>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1" name="Freeform 307">
                <a:extLst>
                  <a:ext uri="{FF2B5EF4-FFF2-40B4-BE49-F238E27FC236}">
                    <a16:creationId xmlns:a16="http://schemas.microsoft.com/office/drawing/2014/main" id="{0B188095-3F4A-4567-B275-F90D429F1710}"/>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2" name="Freeform 308">
                <a:extLst>
                  <a:ext uri="{FF2B5EF4-FFF2-40B4-BE49-F238E27FC236}">
                    <a16:creationId xmlns:a16="http://schemas.microsoft.com/office/drawing/2014/main" id="{EF0F4601-EA50-45AD-89FC-771F9EF9208A}"/>
                  </a:ext>
                </a:extLst>
              </p:cNvPr>
              <p:cNvSpPr>
                <a:spLocks/>
              </p:cNvSpPr>
              <p:nvPr/>
            </p:nvSpPr>
            <p:spPr bwMode="auto">
              <a:xfrm>
                <a:off x="3888" y="2603"/>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3" name="Freeform 309">
                <a:extLst>
                  <a:ext uri="{FF2B5EF4-FFF2-40B4-BE49-F238E27FC236}">
                    <a16:creationId xmlns:a16="http://schemas.microsoft.com/office/drawing/2014/main" id="{639FDFA6-5F04-4205-9E9E-151FC8AC619F}"/>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4" name="Freeform 310">
                <a:extLst>
                  <a:ext uri="{FF2B5EF4-FFF2-40B4-BE49-F238E27FC236}">
                    <a16:creationId xmlns:a16="http://schemas.microsoft.com/office/drawing/2014/main" id="{A97ACB32-774B-4BBE-9E5C-05090672B0C3}"/>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5" name="Freeform 311">
                <a:extLst>
                  <a:ext uri="{FF2B5EF4-FFF2-40B4-BE49-F238E27FC236}">
                    <a16:creationId xmlns:a16="http://schemas.microsoft.com/office/drawing/2014/main" id="{2C662608-A1BD-48C8-AE6E-090E5883E7E7}"/>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6" name="Freeform 312">
                <a:extLst>
                  <a:ext uri="{FF2B5EF4-FFF2-40B4-BE49-F238E27FC236}">
                    <a16:creationId xmlns:a16="http://schemas.microsoft.com/office/drawing/2014/main" id="{9A6B555D-E198-4FDA-8B6C-ED0478EB0AF6}"/>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7" name="Freeform 313">
                <a:extLst>
                  <a:ext uri="{FF2B5EF4-FFF2-40B4-BE49-F238E27FC236}">
                    <a16:creationId xmlns:a16="http://schemas.microsoft.com/office/drawing/2014/main" id="{365C1EDA-CDF3-4099-8021-1BC2E2B3048D}"/>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8" name="Freeform 314">
                <a:extLst>
                  <a:ext uri="{FF2B5EF4-FFF2-40B4-BE49-F238E27FC236}">
                    <a16:creationId xmlns:a16="http://schemas.microsoft.com/office/drawing/2014/main" id="{B4A8A8E3-C8E6-43E5-9126-904A562466B8}"/>
                  </a:ext>
                </a:extLst>
              </p:cNvPr>
              <p:cNvSpPr>
                <a:spLocks/>
              </p:cNvSpPr>
              <p:nvPr/>
            </p:nvSpPr>
            <p:spPr bwMode="auto">
              <a:xfrm>
                <a:off x="3678"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4" y="19"/>
                      <a:pt x="42" y="14"/>
                      <a:pt x="42" y="9"/>
                    </a:cubicBezTo>
                    <a:cubicBezTo>
                      <a:pt x="42" y="0"/>
                      <a:pt x="42" y="0"/>
                      <a:pt x="42" y="0"/>
                    </a:cubicBezTo>
                    <a:cubicBezTo>
                      <a:pt x="42" y="6"/>
                      <a:pt x="24" y="10"/>
                      <a:pt x="0" y="12"/>
                    </a:cubicBezTo>
                    <a:cubicBezTo>
                      <a:pt x="1" y="15"/>
                      <a:pt x="1" y="18"/>
                      <a:pt x="0" y="2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9" name="Freeform 315">
                <a:extLst>
                  <a:ext uri="{FF2B5EF4-FFF2-40B4-BE49-F238E27FC236}">
                    <a16:creationId xmlns:a16="http://schemas.microsoft.com/office/drawing/2014/main" id="{DD9E327E-0D9B-4512-93AF-14E5444F955F}"/>
                  </a:ext>
                </a:extLst>
              </p:cNvPr>
              <p:cNvSpPr>
                <a:spLocks/>
              </p:cNvSpPr>
              <p:nvPr/>
            </p:nvSpPr>
            <p:spPr bwMode="auto">
              <a:xfrm>
                <a:off x="3515" y="2629"/>
                <a:ext cx="58" cy="32"/>
              </a:xfrm>
              <a:custGeom>
                <a:avLst/>
                <a:gdLst>
                  <a:gd name="T0" fmla="*/ 0 w 23"/>
                  <a:gd name="T1" fmla="*/ 397 h 12"/>
                  <a:gd name="T2" fmla="*/ 928 w 23"/>
                  <a:gd name="T3" fmla="*/ 605 h 12"/>
                  <a:gd name="T4" fmla="*/ 928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0" name="Freeform 316">
                <a:extLst>
                  <a:ext uri="{FF2B5EF4-FFF2-40B4-BE49-F238E27FC236}">
                    <a16:creationId xmlns:a16="http://schemas.microsoft.com/office/drawing/2014/main" id="{7148ADEB-503D-4B85-8289-BFA8AFFBEAB5}"/>
                  </a:ext>
                </a:extLst>
              </p:cNvPr>
              <p:cNvSpPr>
                <a:spLocks/>
              </p:cNvSpPr>
              <p:nvPr/>
            </p:nvSpPr>
            <p:spPr bwMode="auto">
              <a:xfrm>
                <a:off x="3550"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1" name="Freeform 317">
                <a:extLst>
                  <a:ext uri="{FF2B5EF4-FFF2-40B4-BE49-F238E27FC236}">
                    <a16:creationId xmlns:a16="http://schemas.microsoft.com/office/drawing/2014/main" id="{379A96CB-D66D-4DC5-8C80-0062049F4C4D}"/>
                  </a:ext>
                </a:extLst>
              </p:cNvPr>
              <p:cNvSpPr>
                <a:spLocks/>
              </p:cNvSpPr>
              <p:nvPr/>
            </p:nvSpPr>
            <p:spPr bwMode="auto">
              <a:xfrm>
                <a:off x="3753" y="2621"/>
                <a:ext cx="22" cy="32"/>
              </a:xfrm>
              <a:custGeom>
                <a:avLst/>
                <a:gdLst>
                  <a:gd name="T0" fmla="*/ 323 w 9"/>
                  <a:gd name="T1" fmla="*/ 0 h 12"/>
                  <a:gd name="T2" fmla="*/ 0 w 9"/>
                  <a:gd name="T3" fmla="*/ 205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2"/>
                      <a:pt x="4" y="3"/>
                      <a:pt x="0" y="4"/>
                    </a:cubicBezTo>
                    <a:cubicBezTo>
                      <a:pt x="0" y="12"/>
                      <a:pt x="0" y="12"/>
                      <a:pt x="0" y="12"/>
                    </a:cubicBezTo>
                    <a:cubicBezTo>
                      <a:pt x="4" y="11"/>
                      <a:pt x="7" y="10"/>
                      <a:pt x="9" y="9"/>
                    </a:cubicBezTo>
                    <a:lnTo>
                      <a:pt x="9" y="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2" name="Freeform 318">
                <a:extLst>
                  <a:ext uri="{FF2B5EF4-FFF2-40B4-BE49-F238E27FC236}">
                    <a16:creationId xmlns:a16="http://schemas.microsoft.com/office/drawing/2014/main" id="{DC5ECA26-944F-4C03-868E-3FD72DCB9904}"/>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3" name="Freeform 319">
                <a:extLst>
                  <a:ext uri="{FF2B5EF4-FFF2-40B4-BE49-F238E27FC236}">
                    <a16:creationId xmlns:a16="http://schemas.microsoft.com/office/drawing/2014/main" id="{62ECE13D-CEDB-49E4-B32E-58C81E6ECCA2}"/>
                  </a:ext>
                </a:extLst>
              </p:cNvPr>
              <p:cNvSpPr>
                <a:spLocks/>
              </p:cNvSpPr>
              <p:nvPr/>
            </p:nvSpPr>
            <p:spPr bwMode="auto">
              <a:xfrm>
                <a:off x="3710" y="2565"/>
                <a:ext cx="48" cy="32"/>
              </a:xfrm>
              <a:custGeom>
                <a:avLst/>
                <a:gdLst>
                  <a:gd name="T0" fmla="*/ 210 w 19"/>
                  <a:gd name="T1" fmla="*/ 0 h 12"/>
                  <a:gd name="T2" fmla="*/ 614 w 19"/>
                  <a:gd name="T3" fmla="*/ 307 h 12"/>
                  <a:gd name="T4" fmla="*/ 0 w 19"/>
                  <a:gd name="T5" fmla="*/ 605 h 12"/>
                  <a:gd name="T6" fmla="*/ 773 w 19"/>
                  <a:gd name="T7" fmla="*/ 307 h 12"/>
                  <a:gd name="T8" fmla="*/ 210 w 1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2">
                    <a:moveTo>
                      <a:pt x="5" y="0"/>
                    </a:moveTo>
                    <a:cubicBezTo>
                      <a:pt x="12" y="2"/>
                      <a:pt x="15" y="4"/>
                      <a:pt x="15" y="6"/>
                    </a:cubicBezTo>
                    <a:cubicBezTo>
                      <a:pt x="15" y="9"/>
                      <a:pt x="5" y="12"/>
                      <a:pt x="0" y="12"/>
                    </a:cubicBezTo>
                    <a:cubicBezTo>
                      <a:pt x="12" y="11"/>
                      <a:pt x="19" y="9"/>
                      <a:pt x="19" y="6"/>
                    </a:cubicBezTo>
                    <a:cubicBezTo>
                      <a:pt x="18" y="2"/>
                      <a:pt x="11" y="1"/>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4" name="Freeform 320">
                <a:extLst>
                  <a:ext uri="{FF2B5EF4-FFF2-40B4-BE49-F238E27FC236}">
                    <a16:creationId xmlns:a16="http://schemas.microsoft.com/office/drawing/2014/main" id="{92AA5810-7E35-4AD0-B70A-D155BEC406A7}"/>
                  </a:ext>
                </a:extLst>
              </p:cNvPr>
              <p:cNvSpPr>
                <a:spLocks/>
              </p:cNvSpPr>
              <p:nvPr/>
            </p:nvSpPr>
            <p:spPr bwMode="auto">
              <a:xfrm>
                <a:off x="3800" y="2579"/>
                <a:ext cx="83" cy="5"/>
              </a:xfrm>
              <a:custGeom>
                <a:avLst/>
                <a:gdLst>
                  <a:gd name="T0" fmla="*/ 0 w 33"/>
                  <a:gd name="T1" fmla="*/ 0 h 2"/>
                  <a:gd name="T2" fmla="*/ 1165 w 33"/>
                  <a:gd name="T3" fmla="*/ 0 h 2"/>
                  <a:gd name="T4" fmla="*/ 1323 w 33"/>
                  <a:gd name="T5" fmla="*/ 83 h 2"/>
                  <a:gd name="T6" fmla="*/ 0 60000 65536"/>
                  <a:gd name="T7" fmla="*/ 0 60000 65536"/>
                  <a:gd name="T8" fmla="*/ 0 60000 65536"/>
                </a:gdLst>
                <a:ahLst/>
                <a:cxnLst>
                  <a:cxn ang="T6">
                    <a:pos x="T0" y="T1"/>
                  </a:cxn>
                  <a:cxn ang="T7">
                    <a:pos x="T2" y="T3"/>
                  </a:cxn>
                  <a:cxn ang="T8">
                    <a:pos x="T4" y="T5"/>
                  </a:cxn>
                </a:cxnLst>
                <a:rect l="0" t="0" r="r" b="b"/>
                <a:pathLst>
                  <a:path w="33" h="2">
                    <a:moveTo>
                      <a:pt x="0" y="0"/>
                    </a:moveTo>
                    <a:cubicBezTo>
                      <a:pt x="6" y="0"/>
                      <a:pt x="25" y="0"/>
                      <a:pt x="29" y="0"/>
                    </a:cubicBezTo>
                    <a:cubicBezTo>
                      <a:pt x="32" y="0"/>
                      <a:pt x="33" y="2"/>
                      <a:pt x="33"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2140" name="Group 243">
              <a:extLst>
                <a:ext uri="{FF2B5EF4-FFF2-40B4-BE49-F238E27FC236}">
                  <a16:creationId xmlns:a16="http://schemas.microsoft.com/office/drawing/2014/main" id="{1E57DA51-9BA8-47F8-A0BE-65DD259B3CCA}"/>
                </a:ext>
              </a:extLst>
            </p:cNvPr>
            <p:cNvGrpSpPr>
              <a:grpSpLocks/>
            </p:cNvGrpSpPr>
            <p:nvPr/>
          </p:nvGrpSpPr>
          <p:grpSpPr bwMode="auto">
            <a:xfrm>
              <a:off x="9138079" y="3054939"/>
              <a:ext cx="195255" cy="324132"/>
              <a:chOff x="3403" y="2549"/>
              <a:chExt cx="490" cy="814"/>
            </a:xfrm>
          </p:grpSpPr>
          <p:sp>
            <p:nvSpPr>
              <p:cNvPr id="2141" name="Oval 244">
                <a:extLst>
                  <a:ext uri="{FF2B5EF4-FFF2-40B4-BE49-F238E27FC236}">
                    <a16:creationId xmlns:a16="http://schemas.microsoft.com/office/drawing/2014/main" id="{7873E5BB-8DDE-4156-BD72-55AA50C1A17D}"/>
                  </a:ext>
                </a:extLst>
              </p:cNvPr>
              <p:cNvSpPr>
                <a:spLocks noChangeArrowheads="1"/>
              </p:cNvSpPr>
              <p:nvPr/>
            </p:nvSpPr>
            <p:spPr bwMode="auto">
              <a:xfrm>
                <a:off x="3495" y="2579"/>
                <a:ext cx="290" cy="64"/>
              </a:xfrm>
              <a:prstGeom prst="ellipse">
                <a:avLst/>
              </a:pr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42" name="Freeform 245">
                <a:extLst>
                  <a:ext uri="{FF2B5EF4-FFF2-40B4-BE49-F238E27FC236}">
                    <a16:creationId xmlns:a16="http://schemas.microsoft.com/office/drawing/2014/main" id="{D0E6A545-7218-4077-9415-0A9B4EF55270}"/>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6BA8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43" name="Oval 246">
                <a:extLst>
                  <a:ext uri="{FF2B5EF4-FFF2-40B4-BE49-F238E27FC236}">
                    <a16:creationId xmlns:a16="http://schemas.microsoft.com/office/drawing/2014/main" id="{AB78DBD7-6BD8-48D9-B533-B522D23AC824}"/>
                  </a:ext>
                </a:extLst>
              </p:cNvPr>
              <p:cNvSpPr>
                <a:spLocks noChangeArrowheads="1"/>
              </p:cNvSpPr>
              <p:nvPr/>
            </p:nvSpPr>
            <p:spPr bwMode="auto">
              <a:xfrm>
                <a:off x="3530" y="2595"/>
                <a:ext cx="223" cy="34"/>
              </a:xfrm>
              <a:prstGeom prst="ellipse">
                <a:avLst/>
              </a:prstGeom>
              <a:solidFill>
                <a:srgbClr val="4F9AC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44" name="Freeform 247">
                <a:extLst>
                  <a:ext uri="{FF2B5EF4-FFF2-40B4-BE49-F238E27FC236}">
                    <a16:creationId xmlns:a16="http://schemas.microsoft.com/office/drawing/2014/main" id="{AAA96276-3444-4A78-9D8F-82EFD150B209}"/>
                  </a:ext>
                </a:extLst>
              </p:cNvPr>
              <p:cNvSpPr>
                <a:spLocks/>
              </p:cNvSpPr>
              <p:nvPr/>
            </p:nvSpPr>
            <p:spPr bwMode="auto">
              <a:xfrm>
                <a:off x="3540" y="2608"/>
                <a:ext cx="203" cy="21"/>
              </a:xfrm>
              <a:custGeom>
                <a:avLst/>
                <a:gdLst>
                  <a:gd name="T0" fmla="*/ 0 w 81"/>
                  <a:gd name="T1" fmla="*/ 200 h 8"/>
                  <a:gd name="T2" fmla="*/ 1576 w 81"/>
                  <a:gd name="T3" fmla="*/ 378 h 8"/>
                  <a:gd name="T4" fmla="*/ 3198 w 81"/>
                  <a:gd name="T5" fmla="*/ 200 h 8"/>
                  <a:gd name="T6" fmla="*/ 1576 w 81"/>
                  <a:gd name="T7" fmla="*/ 0 h 8"/>
                  <a:gd name="T8" fmla="*/ 0 w 81"/>
                  <a:gd name="T9" fmla="*/ 20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8">
                    <a:moveTo>
                      <a:pt x="0" y="4"/>
                    </a:moveTo>
                    <a:cubicBezTo>
                      <a:pt x="7" y="6"/>
                      <a:pt x="22" y="8"/>
                      <a:pt x="40" y="8"/>
                    </a:cubicBezTo>
                    <a:cubicBezTo>
                      <a:pt x="58" y="8"/>
                      <a:pt x="74" y="6"/>
                      <a:pt x="81" y="4"/>
                    </a:cubicBezTo>
                    <a:cubicBezTo>
                      <a:pt x="74" y="2"/>
                      <a:pt x="58" y="0"/>
                      <a:pt x="40" y="0"/>
                    </a:cubicBezTo>
                    <a:cubicBezTo>
                      <a:pt x="22" y="0"/>
                      <a:pt x="7" y="2"/>
                      <a:pt x="0" y="4"/>
                    </a:cubicBezTo>
                    <a:close/>
                  </a:path>
                </a:pathLst>
              </a:custGeom>
              <a:solidFill>
                <a:srgbClr val="1873A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45" name="Freeform 248">
                <a:extLst>
                  <a:ext uri="{FF2B5EF4-FFF2-40B4-BE49-F238E27FC236}">
                    <a16:creationId xmlns:a16="http://schemas.microsoft.com/office/drawing/2014/main" id="{AA4ABFDF-0721-473E-B037-072DAA6C242E}"/>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4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7"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46" name="Freeform 249">
                <a:extLst>
                  <a:ext uri="{FF2B5EF4-FFF2-40B4-BE49-F238E27FC236}">
                    <a16:creationId xmlns:a16="http://schemas.microsoft.com/office/drawing/2014/main" id="{B8D08485-09F7-40B3-883B-2363B59FFA23}"/>
                  </a:ext>
                </a:extLst>
              </p:cNvPr>
              <p:cNvSpPr>
                <a:spLocks/>
              </p:cNvSpPr>
              <p:nvPr/>
            </p:nvSpPr>
            <p:spPr bwMode="auto">
              <a:xfrm>
                <a:off x="3543" y="2627"/>
                <a:ext cx="200" cy="93"/>
              </a:xfrm>
              <a:custGeom>
                <a:avLst/>
                <a:gdLst>
                  <a:gd name="T0" fmla="*/ 1533 w 80"/>
                  <a:gd name="T1" fmla="*/ 205 h 35"/>
                  <a:gd name="T2" fmla="*/ 0 w 80"/>
                  <a:gd name="T3" fmla="*/ 56 h 35"/>
                  <a:gd name="T4" fmla="*/ 0 w 80"/>
                  <a:gd name="T5" fmla="*/ 1504 h 35"/>
                  <a:gd name="T6" fmla="*/ 1563 w 80"/>
                  <a:gd name="T7" fmla="*/ 1743 h 35"/>
                  <a:gd name="T8" fmla="*/ 3125 w 80"/>
                  <a:gd name="T9" fmla="*/ 1504 h 35"/>
                  <a:gd name="T10" fmla="*/ 3125 w 80"/>
                  <a:gd name="T11" fmla="*/ 0 h 35"/>
                  <a:gd name="T12" fmla="*/ 1533 w 80"/>
                  <a:gd name="T13" fmla="*/ 20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35">
                    <a:moveTo>
                      <a:pt x="39" y="4"/>
                    </a:moveTo>
                    <a:cubicBezTo>
                      <a:pt x="24" y="4"/>
                      <a:pt x="11" y="3"/>
                      <a:pt x="0" y="1"/>
                    </a:cubicBezTo>
                    <a:cubicBezTo>
                      <a:pt x="0" y="30"/>
                      <a:pt x="0" y="30"/>
                      <a:pt x="0" y="30"/>
                    </a:cubicBezTo>
                    <a:cubicBezTo>
                      <a:pt x="0" y="33"/>
                      <a:pt x="18" y="35"/>
                      <a:pt x="40" y="35"/>
                    </a:cubicBezTo>
                    <a:cubicBezTo>
                      <a:pt x="62" y="35"/>
                      <a:pt x="80" y="33"/>
                      <a:pt x="80" y="30"/>
                    </a:cubicBezTo>
                    <a:cubicBezTo>
                      <a:pt x="80" y="0"/>
                      <a:pt x="80" y="0"/>
                      <a:pt x="80" y="0"/>
                    </a:cubicBezTo>
                    <a:cubicBezTo>
                      <a:pt x="69" y="2"/>
                      <a:pt x="55" y="4"/>
                      <a:pt x="39"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47" name="Freeform 250">
                <a:extLst>
                  <a:ext uri="{FF2B5EF4-FFF2-40B4-BE49-F238E27FC236}">
                    <a16:creationId xmlns:a16="http://schemas.microsoft.com/office/drawing/2014/main" id="{54508437-4A9D-48AD-8AEF-612EE9A4E17D}"/>
                  </a:ext>
                </a:extLst>
              </p:cNvPr>
              <p:cNvSpPr>
                <a:spLocks/>
              </p:cNvSpPr>
              <p:nvPr/>
            </p:nvSpPr>
            <p:spPr bwMode="auto">
              <a:xfrm>
                <a:off x="3543" y="2669"/>
                <a:ext cx="162" cy="51"/>
              </a:xfrm>
              <a:custGeom>
                <a:avLst/>
                <a:gdLst>
                  <a:gd name="T0" fmla="*/ 0 w 65"/>
                  <a:gd name="T1" fmla="*/ 0 h 19"/>
                  <a:gd name="T2" fmla="*/ 0 w 65"/>
                  <a:gd name="T3" fmla="*/ 735 h 19"/>
                  <a:gd name="T4" fmla="*/ 1548 w 65"/>
                  <a:gd name="T5" fmla="*/ 988 h 19"/>
                  <a:gd name="T6" fmla="*/ 2510 w 65"/>
                  <a:gd name="T7" fmla="*/ 929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9">
                    <a:moveTo>
                      <a:pt x="0" y="0"/>
                    </a:moveTo>
                    <a:cubicBezTo>
                      <a:pt x="0" y="14"/>
                      <a:pt x="0" y="14"/>
                      <a:pt x="0" y="14"/>
                    </a:cubicBezTo>
                    <a:cubicBezTo>
                      <a:pt x="0" y="17"/>
                      <a:pt x="18" y="19"/>
                      <a:pt x="40" y="19"/>
                    </a:cubicBezTo>
                    <a:cubicBezTo>
                      <a:pt x="49" y="19"/>
                      <a:pt x="58" y="19"/>
                      <a:pt x="65" y="18"/>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48" name="Oval 251">
                <a:extLst>
                  <a:ext uri="{FF2B5EF4-FFF2-40B4-BE49-F238E27FC236}">
                    <a16:creationId xmlns:a16="http://schemas.microsoft.com/office/drawing/2014/main" id="{6B207E9D-F6D9-407E-AD8B-B76901BD3E63}"/>
                  </a:ext>
                </a:extLst>
              </p:cNvPr>
              <p:cNvSpPr>
                <a:spLocks noChangeArrowheads="1"/>
              </p:cNvSpPr>
              <p:nvPr/>
            </p:nvSpPr>
            <p:spPr bwMode="auto">
              <a:xfrm>
                <a:off x="3530" y="2869"/>
                <a:ext cx="223" cy="35"/>
              </a:xfrm>
              <a:prstGeom prst="ellipse">
                <a:avLst/>
              </a:prstGeom>
              <a:solidFill>
                <a:srgbClr val="D4C8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49" name="Oval 252">
                <a:extLst>
                  <a:ext uri="{FF2B5EF4-FFF2-40B4-BE49-F238E27FC236}">
                    <a16:creationId xmlns:a16="http://schemas.microsoft.com/office/drawing/2014/main" id="{30120431-7B7B-43F3-A823-6A497DA36A00}"/>
                  </a:ext>
                </a:extLst>
              </p:cNvPr>
              <p:cNvSpPr>
                <a:spLocks noChangeArrowheads="1"/>
              </p:cNvSpPr>
              <p:nvPr/>
            </p:nvSpPr>
            <p:spPr bwMode="auto">
              <a:xfrm>
                <a:off x="3530" y="2869"/>
                <a:ext cx="223" cy="35"/>
              </a:xfrm>
              <a:prstGeom prst="ellipse">
                <a:avLst/>
              </a:prstGeom>
              <a:solidFill>
                <a:srgbClr val="F4FB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50" name="Freeform 253">
                <a:extLst>
                  <a:ext uri="{FF2B5EF4-FFF2-40B4-BE49-F238E27FC236}">
                    <a16:creationId xmlns:a16="http://schemas.microsoft.com/office/drawing/2014/main" id="{D6BFB4ED-8803-4A21-94BE-9FA0B405E86B}"/>
                  </a:ext>
                </a:extLst>
              </p:cNvPr>
              <p:cNvSpPr>
                <a:spLocks/>
              </p:cNvSpPr>
              <p:nvPr/>
            </p:nvSpPr>
            <p:spPr bwMode="auto">
              <a:xfrm>
                <a:off x="3525" y="2885"/>
                <a:ext cx="233" cy="478"/>
              </a:xfrm>
              <a:custGeom>
                <a:avLst/>
                <a:gdLst>
                  <a:gd name="T0" fmla="*/ 3585 w 93"/>
                  <a:gd name="T1" fmla="*/ 0 h 179"/>
                  <a:gd name="T2" fmla="*/ 1809 w 93"/>
                  <a:gd name="T3" fmla="*/ 363 h 179"/>
                  <a:gd name="T4" fmla="*/ 83 w 93"/>
                  <a:gd name="T5" fmla="*/ 0 h 179"/>
                  <a:gd name="T6" fmla="*/ 0 w 93"/>
                  <a:gd name="T7" fmla="*/ 0 h 179"/>
                  <a:gd name="T8" fmla="*/ 50 w 93"/>
                  <a:gd name="T9" fmla="*/ 2075 h 179"/>
                  <a:gd name="T10" fmla="*/ 1022 w 93"/>
                  <a:gd name="T11" fmla="*/ 8644 h 179"/>
                  <a:gd name="T12" fmla="*/ 1809 w 93"/>
                  <a:gd name="T13" fmla="*/ 9098 h 179"/>
                  <a:gd name="T14" fmla="*/ 2593 w 93"/>
                  <a:gd name="T15" fmla="*/ 8644 h 179"/>
                  <a:gd name="T16" fmla="*/ 3615 w 93"/>
                  <a:gd name="T17" fmla="*/ 2075 h 179"/>
                  <a:gd name="T18" fmla="*/ 3665 w 93"/>
                  <a:gd name="T19" fmla="*/ 0 h 179"/>
                  <a:gd name="T20" fmla="*/ 3585 w 93"/>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179">
                    <a:moveTo>
                      <a:pt x="91" y="0"/>
                    </a:moveTo>
                    <a:cubicBezTo>
                      <a:pt x="91" y="4"/>
                      <a:pt x="71" y="7"/>
                      <a:pt x="46" y="7"/>
                    </a:cubicBezTo>
                    <a:cubicBezTo>
                      <a:pt x="22" y="7"/>
                      <a:pt x="2" y="4"/>
                      <a:pt x="2" y="0"/>
                    </a:cubicBezTo>
                    <a:cubicBezTo>
                      <a:pt x="0" y="0"/>
                      <a:pt x="0" y="0"/>
                      <a:pt x="0" y="0"/>
                    </a:cubicBezTo>
                    <a:cubicBezTo>
                      <a:pt x="1" y="41"/>
                      <a:pt x="1" y="41"/>
                      <a:pt x="1" y="41"/>
                    </a:cubicBezTo>
                    <a:cubicBezTo>
                      <a:pt x="1" y="41"/>
                      <a:pt x="25" y="168"/>
                      <a:pt x="26" y="170"/>
                    </a:cubicBezTo>
                    <a:cubicBezTo>
                      <a:pt x="30" y="175"/>
                      <a:pt x="38" y="179"/>
                      <a:pt x="46" y="179"/>
                    </a:cubicBezTo>
                    <a:cubicBezTo>
                      <a:pt x="55" y="179"/>
                      <a:pt x="63" y="175"/>
                      <a:pt x="66" y="170"/>
                    </a:cubicBezTo>
                    <a:cubicBezTo>
                      <a:pt x="68" y="168"/>
                      <a:pt x="92" y="41"/>
                      <a:pt x="92" y="41"/>
                    </a:cubicBezTo>
                    <a:cubicBezTo>
                      <a:pt x="93" y="0"/>
                      <a:pt x="93" y="0"/>
                      <a:pt x="93" y="0"/>
                    </a:cubicBezTo>
                    <a:lnTo>
                      <a:pt x="91" y="0"/>
                    </a:lnTo>
                    <a:close/>
                  </a:path>
                </a:pathLst>
              </a:custGeom>
              <a:solidFill>
                <a:srgbClr val="E8F6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1" name="Freeform 254">
                <a:extLst>
                  <a:ext uri="{FF2B5EF4-FFF2-40B4-BE49-F238E27FC236}">
                    <a16:creationId xmlns:a16="http://schemas.microsoft.com/office/drawing/2014/main" id="{51D2B081-EF89-49BE-AE51-DE2F4F5236DE}"/>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DAE8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2" name="Freeform 255">
                <a:extLst>
                  <a:ext uri="{FF2B5EF4-FFF2-40B4-BE49-F238E27FC236}">
                    <a16:creationId xmlns:a16="http://schemas.microsoft.com/office/drawing/2014/main" id="{1EA20B4C-A467-4BE8-8782-1535982F09A8}"/>
                  </a:ext>
                </a:extLst>
              </p:cNvPr>
              <p:cNvSpPr>
                <a:spLocks/>
              </p:cNvSpPr>
              <p:nvPr/>
            </p:nvSpPr>
            <p:spPr bwMode="auto">
              <a:xfrm>
                <a:off x="3538" y="2717"/>
                <a:ext cx="75" cy="598"/>
              </a:xfrm>
              <a:custGeom>
                <a:avLst/>
                <a:gdLst>
                  <a:gd name="T0" fmla="*/ 1175 w 30"/>
                  <a:gd name="T1" fmla="*/ 11375 h 224"/>
                  <a:gd name="T2" fmla="*/ 283 w 30"/>
                  <a:gd name="T3" fmla="*/ 5174 h 224"/>
                  <a:gd name="T4" fmla="*/ 0 w 30"/>
                  <a:gd name="T5" fmla="*/ 0 h 224"/>
                  <a:gd name="T6" fmla="*/ 395 w 30"/>
                  <a:gd name="T7" fmla="*/ 5080 h 224"/>
                  <a:gd name="T8" fmla="*/ 1175 w 30"/>
                  <a:gd name="T9" fmla="*/ 11375 h 2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224">
                    <a:moveTo>
                      <a:pt x="30" y="224"/>
                    </a:moveTo>
                    <a:cubicBezTo>
                      <a:pt x="28" y="222"/>
                      <a:pt x="7" y="102"/>
                      <a:pt x="7" y="102"/>
                    </a:cubicBezTo>
                    <a:cubicBezTo>
                      <a:pt x="0" y="0"/>
                      <a:pt x="0" y="0"/>
                      <a:pt x="0" y="0"/>
                    </a:cubicBezTo>
                    <a:cubicBezTo>
                      <a:pt x="2" y="24"/>
                      <a:pt x="8" y="88"/>
                      <a:pt x="10" y="100"/>
                    </a:cubicBezTo>
                    <a:cubicBezTo>
                      <a:pt x="11" y="112"/>
                      <a:pt x="30" y="224"/>
                      <a:pt x="30" y="224"/>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3" name="Freeform 256">
                <a:extLst>
                  <a:ext uri="{FF2B5EF4-FFF2-40B4-BE49-F238E27FC236}">
                    <a16:creationId xmlns:a16="http://schemas.microsoft.com/office/drawing/2014/main" id="{8973ABF0-3250-47C9-9D35-13F57BE39331}"/>
                  </a:ext>
                </a:extLst>
              </p:cNvPr>
              <p:cNvSpPr>
                <a:spLocks/>
              </p:cNvSpPr>
              <p:nvPr/>
            </p:nvSpPr>
            <p:spPr bwMode="auto">
              <a:xfrm>
                <a:off x="3533" y="2760"/>
                <a:ext cx="50" cy="491"/>
              </a:xfrm>
              <a:custGeom>
                <a:avLst/>
                <a:gdLst>
                  <a:gd name="T0" fmla="*/ 50 w 20"/>
                  <a:gd name="T1" fmla="*/ 0 h 184"/>
                  <a:gd name="T2" fmla="*/ 0 w 20"/>
                  <a:gd name="T3" fmla="*/ 4101 h 184"/>
                  <a:gd name="T4" fmla="*/ 50 w 20"/>
                  <a:gd name="T5" fmla="*/ 4558 h 184"/>
                  <a:gd name="T6" fmla="*/ 208 w 20"/>
                  <a:gd name="T7" fmla="*/ 5590 h 184"/>
                  <a:gd name="T8" fmla="*/ 783 w 20"/>
                  <a:gd name="T9" fmla="*/ 9329 h 184"/>
                  <a:gd name="T10" fmla="*/ 783 w 20"/>
                  <a:gd name="T11" fmla="*/ 9329 h 184"/>
                  <a:gd name="T12" fmla="*/ 363 w 20"/>
                  <a:gd name="T13" fmla="*/ 5532 h 184"/>
                  <a:gd name="T14" fmla="*/ 208 w 20"/>
                  <a:gd name="T15" fmla="*/ 4499 h 184"/>
                  <a:gd name="T16" fmla="*/ 158 w 20"/>
                  <a:gd name="T17" fmla="*/ 4101 h 184"/>
                  <a:gd name="T18" fmla="*/ 50 w 20"/>
                  <a:gd name="T19" fmla="*/ 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4">
                    <a:moveTo>
                      <a:pt x="1" y="0"/>
                    </a:moveTo>
                    <a:cubicBezTo>
                      <a:pt x="0" y="81"/>
                      <a:pt x="0" y="81"/>
                      <a:pt x="0" y="81"/>
                    </a:cubicBezTo>
                    <a:cubicBezTo>
                      <a:pt x="0" y="81"/>
                      <a:pt x="1" y="90"/>
                      <a:pt x="1" y="90"/>
                    </a:cubicBezTo>
                    <a:cubicBezTo>
                      <a:pt x="5" y="110"/>
                      <a:pt x="5" y="110"/>
                      <a:pt x="5" y="110"/>
                    </a:cubicBezTo>
                    <a:cubicBezTo>
                      <a:pt x="20" y="184"/>
                      <a:pt x="20" y="184"/>
                      <a:pt x="20" y="184"/>
                    </a:cubicBezTo>
                    <a:cubicBezTo>
                      <a:pt x="20" y="184"/>
                      <a:pt x="20" y="184"/>
                      <a:pt x="20" y="184"/>
                    </a:cubicBezTo>
                    <a:cubicBezTo>
                      <a:pt x="9" y="109"/>
                      <a:pt x="9" y="109"/>
                      <a:pt x="9" y="109"/>
                    </a:cubicBezTo>
                    <a:cubicBezTo>
                      <a:pt x="5" y="89"/>
                      <a:pt x="5" y="89"/>
                      <a:pt x="5" y="89"/>
                    </a:cubicBezTo>
                    <a:cubicBezTo>
                      <a:pt x="5" y="89"/>
                      <a:pt x="4" y="81"/>
                      <a:pt x="4" y="8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4" name="Freeform 257">
                <a:extLst>
                  <a:ext uri="{FF2B5EF4-FFF2-40B4-BE49-F238E27FC236}">
                    <a16:creationId xmlns:a16="http://schemas.microsoft.com/office/drawing/2014/main" id="{95EC97A1-2B91-415E-A998-CE535115CEF8}"/>
                  </a:ext>
                </a:extLst>
              </p:cNvPr>
              <p:cNvSpPr>
                <a:spLocks/>
              </p:cNvSpPr>
              <p:nvPr/>
            </p:nvSpPr>
            <p:spPr bwMode="auto">
              <a:xfrm>
                <a:off x="3533" y="2664"/>
                <a:ext cx="117" cy="675"/>
              </a:xfrm>
              <a:custGeom>
                <a:avLst/>
                <a:gdLst>
                  <a:gd name="T0" fmla="*/ 1802 w 47"/>
                  <a:gd name="T1" fmla="*/ 12820 h 253"/>
                  <a:gd name="T2" fmla="*/ 1232 w 47"/>
                  <a:gd name="T3" fmla="*/ 12363 h 253"/>
                  <a:gd name="T4" fmla="*/ 341 w 47"/>
                  <a:gd name="T5" fmla="*/ 6171 h 253"/>
                  <a:gd name="T6" fmla="*/ 0 w 47"/>
                  <a:gd name="T7" fmla="*/ 0 h 253"/>
                  <a:gd name="T8" fmla="*/ 0 w 47"/>
                  <a:gd name="T9" fmla="*/ 0 h 253"/>
                  <a:gd name="T10" fmla="*/ 75 w 47"/>
                  <a:gd name="T11" fmla="*/ 5923 h 253"/>
                  <a:gd name="T12" fmla="*/ 105 w 47"/>
                  <a:gd name="T13" fmla="*/ 6320 h 253"/>
                  <a:gd name="T14" fmla="*/ 953 w 47"/>
                  <a:gd name="T15" fmla="*/ 12363 h 253"/>
                  <a:gd name="T16" fmla="*/ 1543 w 47"/>
                  <a:gd name="T17" fmla="*/ 1282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253">
                    <a:moveTo>
                      <a:pt x="47" y="253"/>
                    </a:moveTo>
                    <a:cubicBezTo>
                      <a:pt x="40" y="252"/>
                      <a:pt x="35" y="249"/>
                      <a:pt x="32" y="244"/>
                    </a:cubicBezTo>
                    <a:cubicBezTo>
                      <a:pt x="30" y="242"/>
                      <a:pt x="9" y="122"/>
                      <a:pt x="9" y="122"/>
                    </a:cubicBezTo>
                    <a:cubicBezTo>
                      <a:pt x="0" y="0"/>
                      <a:pt x="0" y="0"/>
                      <a:pt x="0" y="0"/>
                    </a:cubicBezTo>
                    <a:cubicBezTo>
                      <a:pt x="0" y="0"/>
                      <a:pt x="0" y="0"/>
                      <a:pt x="0" y="0"/>
                    </a:cubicBezTo>
                    <a:cubicBezTo>
                      <a:pt x="2" y="117"/>
                      <a:pt x="2" y="117"/>
                      <a:pt x="2" y="117"/>
                    </a:cubicBezTo>
                    <a:cubicBezTo>
                      <a:pt x="2" y="117"/>
                      <a:pt x="3" y="123"/>
                      <a:pt x="3" y="125"/>
                    </a:cubicBezTo>
                    <a:cubicBezTo>
                      <a:pt x="7" y="147"/>
                      <a:pt x="24" y="243"/>
                      <a:pt x="25" y="244"/>
                    </a:cubicBezTo>
                    <a:cubicBezTo>
                      <a:pt x="27" y="248"/>
                      <a:pt x="31" y="253"/>
                      <a:pt x="40" y="253"/>
                    </a:cubicBezTo>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5" name="Freeform 258">
                <a:extLst>
                  <a:ext uri="{FF2B5EF4-FFF2-40B4-BE49-F238E27FC236}">
                    <a16:creationId xmlns:a16="http://schemas.microsoft.com/office/drawing/2014/main" id="{5F50FF7C-4283-4B6D-8444-5DBB41EE994B}"/>
                  </a:ext>
                </a:extLst>
              </p:cNvPr>
              <p:cNvSpPr>
                <a:spLocks/>
              </p:cNvSpPr>
              <p:nvPr/>
            </p:nvSpPr>
            <p:spPr bwMode="auto">
              <a:xfrm>
                <a:off x="3538" y="2893"/>
                <a:ext cx="112" cy="446"/>
              </a:xfrm>
              <a:custGeom>
                <a:avLst/>
                <a:gdLst>
                  <a:gd name="T0" fmla="*/ 1157 w 45"/>
                  <a:gd name="T1" fmla="*/ 8039 h 167"/>
                  <a:gd name="T2" fmla="*/ 261 w 45"/>
                  <a:gd name="T3" fmla="*/ 1827 h 167"/>
                  <a:gd name="T4" fmla="*/ 154 w 45"/>
                  <a:gd name="T5" fmla="*/ 56 h 167"/>
                  <a:gd name="T6" fmla="*/ 0 w 45"/>
                  <a:gd name="T7" fmla="*/ 0 h 167"/>
                  <a:gd name="T8" fmla="*/ 0 w 45"/>
                  <a:gd name="T9" fmla="*/ 1584 h 167"/>
                  <a:gd name="T10" fmla="*/ 30 w 45"/>
                  <a:gd name="T11" fmla="*/ 1982 h 167"/>
                  <a:gd name="T12" fmla="*/ 879 w 45"/>
                  <a:gd name="T13" fmla="*/ 8039 h 167"/>
                  <a:gd name="T14" fmla="*/ 1461 w 45"/>
                  <a:gd name="T15" fmla="*/ 8495 h 167"/>
                  <a:gd name="T16" fmla="*/ 1727 w 45"/>
                  <a:gd name="T17" fmla="*/ 8495 h 167"/>
                  <a:gd name="T18" fmla="*/ 1157 w 45"/>
                  <a:gd name="T19" fmla="*/ 8039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67">
                    <a:moveTo>
                      <a:pt x="30" y="158"/>
                    </a:moveTo>
                    <a:cubicBezTo>
                      <a:pt x="28" y="156"/>
                      <a:pt x="7" y="36"/>
                      <a:pt x="7" y="36"/>
                    </a:cubicBezTo>
                    <a:cubicBezTo>
                      <a:pt x="4" y="1"/>
                      <a:pt x="4" y="1"/>
                      <a:pt x="4" y="1"/>
                    </a:cubicBezTo>
                    <a:cubicBezTo>
                      <a:pt x="2" y="0"/>
                      <a:pt x="1" y="0"/>
                      <a:pt x="0" y="0"/>
                    </a:cubicBezTo>
                    <a:cubicBezTo>
                      <a:pt x="0" y="31"/>
                      <a:pt x="0" y="31"/>
                      <a:pt x="0" y="31"/>
                    </a:cubicBezTo>
                    <a:cubicBezTo>
                      <a:pt x="0" y="31"/>
                      <a:pt x="1" y="37"/>
                      <a:pt x="1" y="39"/>
                    </a:cubicBezTo>
                    <a:cubicBezTo>
                      <a:pt x="5" y="61"/>
                      <a:pt x="22" y="157"/>
                      <a:pt x="23" y="158"/>
                    </a:cubicBezTo>
                    <a:cubicBezTo>
                      <a:pt x="25" y="162"/>
                      <a:pt x="29" y="167"/>
                      <a:pt x="38" y="167"/>
                    </a:cubicBezTo>
                    <a:cubicBezTo>
                      <a:pt x="45" y="167"/>
                      <a:pt x="45" y="167"/>
                      <a:pt x="45" y="167"/>
                    </a:cubicBezTo>
                    <a:cubicBezTo>
                      <a:pt x="38" y="166"/>
                      <a:pt x="33" y="163"/>
                      <a:pt x="30" y="158"/>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6" name="Freeform 259">
                <a:extLst>
                  <a:ext uri="{FF2B5EF4-FFF2-40B4-BE49-F238E27FC236}">
                    <a16:creationId xmlns:a16="http://schemas.microsoft.com/office/drawing/2014/main" id="{363E7A28-E809-4E99-81AC-B7769A5996AE}"/>
                  </a:ext>
                </a:extLst>
              </p:cNvPr>
              <p:cNvSpPr>
                <a:spLocks/>
              </p:cNvSpPr>
              <p:nvPr/>
            </p:nvSpPr>
            <p:spPr bwMode="auto">
              <a:xfrm>
                <a:off x="3548" y="2875"/>
                <a:ext cx="5" cy="21"/>
              </a:xfrm>
              <a:custGeom>
                <a:avLst/>
                <a:gdLst>
                  <a:gd name="T0" fmla="*/ 83 w 2"/>
                  <a:gd name="T1" fmla="*/ 378 h 8"/>
                  <a:gd name="T2" fmla="*/ 50 w 2"/>
                  <a:gd name="T3" fmla="*/ 0 h 8"/>
                  <a:gd name="T4" fmla="*/ 0 w 2"/>
                  <a:gd name="T5" fmla="*/ 55 h 8"/>
                  <a:gd name="T6" fmla="*/ 0 w 2"/>
                  <a:gd name="T7" fmla="*/ 378 h 8"/>
                  <a:gd name="T8" fmla="*/ 83 w 2"/>
                  <a:gd name="T9" fmla="*/ 378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2" y="8"/>
                    </a:moveTo>
                    <a:cubicBezTo>
                      <a:pt x="2" y="6"/>
                      <a:pt x="2" y="3"/>
                      <a:pt x="1" y="0"/>
                    </a:cubicBezTo>
                    <a:cubicBezTo>
                      <a:pt x="1" y="0"/>
                      <a:pt x="0" y="1"/>
                      <a:pt x="0" y="1"/>
                    </a:cubicBezTo>
                    <a:cubicBezTo>
                      <a:pt x="0" y="8"/>
                      <a:pt x="0" y="8"/>
                      <a:pt x="0" y="8"/>
                    </a:cubicBezTo>
                    <a:cubicBezTo>
                      <a:pt x="1" y="8"/>
                      <a:pt x="2" y="8"/>
                      <a:pt x="2" y="8"/>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7" name="Freeform 260">
                <a:extLst>
                  <a:ext uri="{FF2B5EF4-FFF2-40B4-BE49-F238E27FC236}">
                    <a16:creationId xmlns:a16="http://schemas.microsoft.com/office/drawing/2014/main" id="{C4D18CFF-3989-4822-B995-3DDB2EDE2AF8}"/>
                  </a:ext>
                </a:extLst>
              </p:cNvPr>
              <p:cNvSpPr>
                <a:spLocks/>
              </p:cNvSpPr>
              <p:nvPr/>
            </p:nvSpPr>
            <p:spPr bwMode="auto">
              <a:xfrm>
                <a:off x="3548" y="2896"/>
                <a:ext cx="65" cy="419"/>
              </a:xfrm>
              <a:custGeom>
                <a:avLst/>
                <a:gdLst>
                  <a:gd name="T0" fmla="*/ 125 w 26"/>
                  <a:gd name="T1" fmla="*/ 1767 h 157"/>
                  <a:gd name="T2" fmla="*/ 1020 w 26"/>
                  <a:gd name="T3" fmla="*/ 7964 h 157"/>
                  <a:gd name="T4" fmla="*/ 238 w 26"/>
                  <a:gd name="T5" fmla="*/ 1673 h 157"/>
                  <a:gd name="T6" fmla="*/ 83 w 26"/>
                  <a:gd name="T7" fmla="*/ 0 h 157"/>
                  <a:gd name="T8" fmla="*/ 0 w 26"/>
                  <a:gd name="T9" fmla="*/ 0 h 157"/>
                  <a:gd name="T10" fmla="*/ 125 w 26"/>
                  <a:gd name="T11" fmla="*/ 1767 h 1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57">
                    <a:moveTo>
                      <a:pt x="3" y="35"/>
                    </a:moveTo>
                    <a:cubicBezTo>
                      <a:pt x="3" y="35"/>
                      <a:pt x="24" y="155"/>
                      <a:pt x="26" y="157"/>
                    </a:cubicBezTo>
                    <a:cubicBezTo>
                      <a:pt x="26" y="157"/>
                      <a:pt x="7" y="45"/>
                      <a:pt x="6" y="33"/>
                    </a:cubicBezTo>
                    <a:cubicBezTo>
                      <a:pt x="5" y="28"/>
                      <a:pt x="4" y="15"/>
                      <a:pt x="2" y="0"/>
                    </a:cubicBezTo>
                    <a:cubicBezTo>
                      <a:pt x="2" y="0"/>
                      <a:pt x="1" y="0"/>
                      <a:pt x="0" y="0"/>
                    </a:cubicBezTo>
                    <a:lnTo>
                      <a:pt x="3" y="35"/>
                    </a:ln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8" name="Freeform 261">
                <a:extLst>
                  <a:ext uri="{FF2B5EF4-FFF2-40B4-BE49-F238E27FC236}">
                    <a16:creationId xmlns:a16="http://schemas.microsoft.com/office/drawing/2014/main" id="{D68AE3BE-C11B-417A-9AB1-E92C754BB5C6}"/>
                  </a:ext>
                </a:extLst>
              </p:cNvPr>
              <p:cNvSpPr>
                <a:spLocks noEditPoints="1"/>
              </p:cNvSpPr>
              <p:nvPr/>
            </p:nvSpPr>
            <p:spPr bwMode="auto">
              <a:xfrm>
                <a:off x="3645" y="2680"/>
                <a:ext cx="103" cy="669"/>
              </a:xfrm>
              <a:custGeom>
                <a:avLst/>
                <a:gdLst>
                  <a:gd name="T0" fmla="*/ 1635 w 41"/>
                  <a:gd name="T1" fmla="*/ 0 h 251"/>
                  <a:gd name="T2" fmla="*/ 1477 w 41"/>
                  <a:gd name="T3" fmla="*/ 5605 h 251"/>
                  <a:gd name="T4" fmla="*/ 1427 w 41"/>
                  <a:gd name="T5" fmla="*/ 6002 h 251"/>
                  <a:gd name="T6" fmla="*/ 525 w 41"/>
                  <a:gd name="T7" fmla="*/ 12213 h 251"/>
                  <a:gd name="T8" fmla="*/ 0 w 41"/>
                  <a:gd name="T9" fmla="*/ 12666 h 251"/>
                  <a:gd name="T10" fmla="*/ 0 w 41"/>
                  <a:gd name="T11" fmla="*/ 12666 h 251"/>
                  <a:gd name="T12" fmla="*/ 681 w 41"/>
                  <a:gd name="T13" fmla="*/ 12269 h 251"/>
                  <a:gd name="T14" fmla="*/ 1585 w 41"/>
                  <a:gd name="T15" fmla="*/ 6061 h 251"/>
                  <a:gd name="T16" fmla="*/ 1635 w 41"/>
                  <a:gd name="T17" fmla="*/ 5605 h 251"/>
                  <a:gd name="T18" fmla="*/ 1635 w 41"/>
                  <a:gd name="T19" fmla="*/ 0 h 251"/>
                  <a:gd name="T20" fmla="*/ 681 w 41"/>
                  <a:gd name="T21" fmla="*/ 12269 h 251"/>
                  <a:gd name="T22" fmla="*/ 681 w 41"/>
                  <a:gd name="T23" fmla="*/ 12269 h 251"/>
                  <a:gd name="T24" fmla="*/ 681 w 41"/>
                  <a:gd name="T25" fmla="*/ 12269 h 251"/>
                  <a:gd name="T26" fmla="*/ 681 w 41"/>
                  <a:gd name="T27" fmla="*/ 12269 h 251"/>
                  <a:gd name="T28" fmla="*/ 681 w 41"/>
                  <a:gd name="T29" fmla="*/ 12303 h 251"/>
                  <a:gd name="T30" fmla="*/ 681 w 41"/>
                  <a:gd name="T31" fmla="*/ 12269 h 251"/>
                  <a:gd name="T32" fmla="*/ 681 w 41"/>
                  <a:gd name="T33" fmla="*/ 12303 h 2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51">
                    <a:moveTo>
                      <a:pt x="41" y="0"/>
                    </a:moveTo>
                    <a:cubicBezTo>
                      <a:pt x="41" y="4"/>
                      <a:pt x="37" y="110"/>
                      <a:pt x="37" y="111"/>
                    </a:cubicBezTo>
                    <a:cubicBezTo>
                      <a:pt x="37" y="111"/>
                      <a:pt x="36" y="119"/>
                      <a:pt x="36" y="119"/>
                    </a:cubicBezTo>
                    <a:cubicBezTo>
                      <a:pt x="26" y="178"/>
                      <a:pt x="14" y="238"/>
                      <a:pt x="13" y="242"/>
                    </a:cubicBezTo>
                    <a:cubicBezTo>
                      <a:pt x="12" y="245"/>
                      <a:pt x="8" y="251"/>
                      <a:pt x="0" y="251"/>
                    </a:cubicBezTo>
                    <a:cubicBezTo>
                      <a:pt x="0" y="251"/>
                      <a:pt x="0" y="251"/>
                      <a:pt x="0" y="251"/>
                    </a:cubicBezTo>
                    <a:cubicBezTo>
                      <a:pt x="10" y="251"/>
                      <a:pt x="15" y="248"/>
                      <a:pt x="17" y="243"/>
                    </a:cubicBezTo>
                    <a:cubicBezTo>
                      <a:pt x="17" y="242"/>
                      <a:pt x="20" y="231"/>
                      <a:pt x="40" y="120"/>
                    </a:cubicBezTo>
                    <a:cubicBezTo>
                      <a:pt x="41" y="111"/>
                      <a:pt x="41" y="111"/>
                      <a:pt x="41" y="111"/>
                    </a:cubicBezTo>
                    <a:cubicBezTo>
                      <a:pt x="41" y="107"/>
                      <a:pt x="41" y="4"/>
                      <a:pt x="41" y="0"/>
                    </a:cubicBezTo>
                    <a:close/>
                    <a:moveTo>
                      <a:pt x="17" y="243"/>
                    </a:moveTo>
                    <a:cubicBezTo>
                      <a:pt x="17" y="243"/>
                      <a:pt x="17" y="243"/>
                      <a:pt x="17" y="243"/>
                    </a:cubicBezTo>
                    <a:cubicBezTo>
                      <a:pt x="17" y="243"/>
                      <a:pt x="17" y="243"/>
                      <a:pt x="17" y="243"/>
                    </a:cubicBezTo>
                    <a:cubicBezTo>
                      <a:pt x="17" y="243"/>
                      <a:pt x="17" y="243"/>
                      <a:pt x="17" y="243"/>
                    </a:cubicBezTo>
                    <a:close/>
                    <a:moveTo>
                      <a:pt x="17" y="244"/>
                    </a:moveTo>
                    <a:cubicBezTo>
                      <a:pt x="17" y="244"/>
                      <a:pt x="17" y="243"/>
                      <a:pt x="17" y="243"/>
                    </a:cubicBezTo>
                    <a:cubicBezTo>
                      <a:pt x="17" y="243"/>
                      <a:pt x="17" y="244"/>
                      <a:pt x="17"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9" name="Freeform 262">
                <a:extLst>
                  <a:ext uri="{FF2B5EF4-FFF2-40B4-BE49-F238E27FC236}">
                    <a16:creationId xmlns:a16="http://schemas.microsoft.com/office/drawing/2014/main" id="{02BC1388-8369-43C1-A9F7-D1258AEB7574}"/>
                  </a:ext>
                </a:extLst>
              </p:cNvPr>
              <p:cNvSpPr>
                <a:spLocks/>
              </p:cNvSpPr>
              <p:nvPr/>
            </p:nvSpPr>
            <p:spPr bwMode="auto">
              <a:xfrm>
                <a:off x="3585" y="2667"/>
                <a:ext cx="163" cy="682"/>
              </a:xfrm>
              <a:custGeom>
                <a:avLst/>
                <a:gdLst>
                  <a:gd name="T0" fmla="*/ 2490 w 65"/>
                  <a:gd name="T1" fmla="*/ 56 h 256"/>
                  <a:gd name="T2" fmla="*/ 868 w 65"/>
                  <a:gd name="T3" fmla="*/ 205 h 256"/>
                  <a:gd name="T4" fmla="*/ 0 w 65"/>
                  <a:gd name="T5" fmla="*/ 149 h 256"/>
                  <a:gd name="T6" fmla="*/ 1264 w 65"/>
                  <a:gd name="T7" fmla="*/ 397 h 256"/>
                  <a:gd name="T8" fmla="*/ 2101 w 65"/>
                  <a:gd name="T9" fmla="*/ 1420 h 256"/>
                  <a:gd name="T10" fmla="*/ 2101 w 65"/>
                  <a:gd name="T11" fmla="*/ 5600 h 256"/>
                  <a:gd name="T12" fmla="*/ 2051 w 65"/>
                  <a:gd name="T13" fmla="*/ 6090 h 256"/>
                  <a:gd name="T14" fmla="*/ 1264 w 65"/>
                  <a:gd name="T15" fmla="*/ 12441 h 256"/>
                  <a:gd name="T16" fmla="*/ 680 w 65"/>
                  <a:gd name="T17" fmla="*/ 12897 h 256"/>
                  <a:gd name="T18" fmla="*/ 943 w 65"/>
                  <a:gd name="T19" fmla="*/ 12897 h 256"/>
                  <a:gd name="T20" fmla="*/ 1547 w 65"/>
                  <a:gd name="T21" fmla="*/ 12441 h 256"/>
                  <a:gd name="T22" fmla="*/ 2445 w 65"/>
                  <a:gd name="T23" fmla="*/ 6239 h 256"/>
                  <a:gd name="T24" fmla="*/ 2490 w 65"/>
                  <a:gd name="T25" fmla="*/ 5842 h 256"/>
                  <a:gd name="T26" fmla="*/ 2573 w 65"/>
                  <a:gd name="T27" fmla="*/ 248 h 256"/>
                  <a:gd name="T28" fmla="*/ 2490 w 65"/>
                  <a:gd name="T29" fmla="*/ 56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256">
                    <a:moveTo>
                      <a:pt x="63" y="1"/>
                    </a:moveTo>
                    <a:cubicBezTo>
                      <a:pt x="52" y="3"/>
                      <a:pt x="38" y="4"/>
                      <a:pt x="22" y="4"/>
                    </a:cubicBezTo>
                    <a:cubicBezTo>
                      <a:pt x="14" y="4"/>
                      <a:pt x="7" y="4"/>
                      <a:pt x="0" y="3"/>
                    </a:cubicBezTo>
                    <a:cubicBezTo>
                      <a:pt x="9" y="6"/>
                      <a:pt x="24" y="8"/>
                      <a:pt x="32" y="8"/>
                    </a:cubicBezTo>
                    <a:cubicBezTo>
                      <a:pt x="40" y="9"/>
                      <a:pt x="52" y="10"/>
                      <a:pt x="53" y="28"/>
                    </a:cubicBezTo>
                    <a:cubicBezTo>
                      <a:pt x="54" y="42"/>
                      <a:pt x="54" y="89"/>
                      <a:pt x="53" y="111"/>
                    </a:cubicBezTo>
                    <a:cubicBezTo>
                      <a:pt x="52" y="121"/>
                      <a:pt x="52" y="121"/>
                      <a:pt x="52" y="121"/>
                    </a:cubicBezTo>
                    <a:cubicBezTo>
                      <a:pt x="52" y="121"/>
                      <a:pt x="34" y="245"/>
                      <a:pt x="32" y="247"/>
                    </a:cubicBezTo>
                    <a:cubicBezTo>
                      <a:pt x="29" y="252"/>
                      <a:pt x="24" y="255"/>
                      <a:pt x="17" y="256"/>
                    </a:cubicBezTo>
                    <a:cubicBezTo>
                      <a:pt x="24" y="256"/>
                      <a:pt x="24" y="256"/>
                      <a:pt x="24" y="256"/>
                    </a:cubicBezTo>
                    <a:cubicBezTo>
                      <a:pt x="33" y="256"/>
                      <a:pt x="37" y="251"/>
                      <a:pt x="39" y="247"/>
                    </a:cubicBezTo>
                    <a:cubicBezTo>
                      <a:pt x="40" y="246"/>
                      <a:pt x="59" y="146"/>
                      <a:pt x="62" y="124"/>
                    </a:cubicBezTo>
                    <a:cubicBezTo>
                      <a:pt x="63" y="122"/>
                      <a:pt x="63" y="116"/>
                      <a:pt x="63" y="116"/>
                    </a:cubicBezTo>
                    <a:cubicBezTo>
                      <a:pt x="63" y="116"/>
                      <a:pt x="65" y="9"/>
                      <a:pt x="65" y="5"/>
                    </a:cubicBezTo>
                    <a:cubicBezTo>
                      <a:pt x="65" y="2"/>
                      <a:pt x="65" y="0"/>
                      <a:pt x="63"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0" name="Freeform 263">
                <a:extLst>
                  <a:ext uri="{FF2B5EF4-FFF2-40B4-BE49-F238E27FC236}">
                    <a16:creationId xmlns:a16="http://schemas.microsoft.com/office/drawing/2014/main" id="{5E0CDDAB-2D37-471F-A4C4-65646677D6ED}"/>
                  </a:ext>
                </a:extLst>
              </p:cNvPr>
              <p:cNvSpPr>
                <a:spLocks/>
              </p:cNvSpPr>
              <p:nvPr/>
            </p:nvSpPr>
            <p:spPr bwMode="auto">
              <a:xfrm>
                <a:off x="3585" y="2669"/>
                <a:ext cx="158" cy="48"/>
              </a:xfrm>
              <a:custGeom>
                <a:avLst/>
                <a:gdLst>
                  <a:gd name="T0" fmla="*/ 2490 w 63"/>
                  <a:gd name="T1" fmla="*/ 704 h 18"/>
                  <a:gd name="T2" fmla="*/ 2490 w 63"/>
                  <a:gd name="T3" fmla="*/ 0 h 18"/>
                  <a:gd name="T4" fmla="*/ 868 w 63"/>
                  <a:gd name="T5" fmla="*/ 149 h 18"/>
                  <a:gd name="T6" fmla="*/ 0 w 63"/>
                  <a:gd name="T7" fmla="*/ 93 h 18"/>
                  <a:gd name="T8" fmla="*/ 1264 w 63"/>
                  <a:gd name="T9" fmla="*/ 363 h 18"/>
                  <a:gd name="T10" fmla="*/ 2019 w 63"/>
                  <a:gd name="T11" fmla="*/ 909 h 18"/>
                  <a:gd name="T12" fmla="*/ 2490 w 63"/>
                  <a:gd name="T13" fmla="*/ 704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18">
                    <a:moveTo>
                      <a:pt x="63" y="14"/>
                    </a:moveTo>
                    <a:cubicBezTo>
                      <a:pt x="63" y="0"/>
                      <a:pt x="63" y="0"/>
                      <a:pt x="63" y="0"/>
                    </a:cubicBezTo>
                    <a:cubicBezTo>
                      <a:pt x="52" y="2"/>
                      <a:pt x="38" y="3"/>
                      <a:pt x="22" y="3"/>
                    </a:cubicBezTo>
                    <a:cubicBezTo>
                      <a:pt x="14" y="3"/>
                      <a:pt x="7" y="3"/>
                      <a:pt x="0" y="2"/>
                    </a:cubicBezTo>
                    <a:cubicBezTo>
                      <a:pt x="9" y="5"/>
                      <a:pt x="24" y="7"/>
                      <a:pt x="32" y="7"/>
                    </a:cubicBezTo>
                    <a:cubicBezTo>
                      <a:pt x="38" y="8"/>
                      <a:pt x="47" y="9"/>
                      <a:pt x="51" y="18"/>
                    </a:cubicBezTo>
                    <a:cubicBezTo>
                      <a:pt x="58" y="17"/>
                      <a:pt x="63" y="15"/>
                      <a:pt x="63" y="14"/>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1" name="Freeform 264">
                <a:extLst>
                  <a:ext uri="{FF2B5EF4-FFF2-40B4-BE49-F238E27FC236}">
                    <a16:creationId xmlns:a16="http://schemas.microsoft.com/office/drawing/2014/main" id="{37FC1745-D528-412A-ABF7-689FDE384152}"/>
                  </a:ext>
                </a:extLst>
              </p:cNvPr>
              <p:cNvSpPr>
                <a:spLocks/>
              </p:cNvSpPr>
              <p:nvPr/>
            </p:nvSpPr>
            <p:spPr bwMode="auto">
              <a:xfrm>
                <a:off x="3720" y="2875"/>
                <a:ext cx="25" cy="24"/>
              </a:xfrm>
              <a:custGeom>
                <a:avLst/>
                <a:gdLst>
                  <a:gd name="T0" fmla="*/ 395 w 10"/>
                  <a:gd name="T1" fmla="*/ 93 h 9"/>
                  <a:gd name="T2" fmla="*/ 0 w 10"/>
                  <a:gd name="T3" fmla="*/ 0 h 9"/>
                  <a:gd name="T4" fmla="*/ 0 w 10"/>
                  <a:gd name="T5" fmla="*/ 456 h 9"/>
                  <a:gd name="T6" fmla="*/ 395 w 10"/>
                  <a:gd name="T7" fmla="*/ 363 h 9"/>
                  <a:gd name="T8" fmla="*/ 395 w 10"/>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10" y="2"/>
                    </a:moveTo>
                    <a:cubicBezTo>
                      <a:pt x="7" y="1"/>
                      <a:pt x="4" y="0"/>
                      <a:pt x="0" y="0"/>
                    </a:cubicBezTo>
                    <a:cubicBezTo>
                      <a:pt x="0" y="3"/>
                      <a:pt x="0" y="6"/>
                      <a:pt x="0" y="9"/>
                    </a:cubicBezTo>
                    <a:cubicBezTo>
                      <a:pt x="4" y="8"/>
                      <a:pt x="7" y="8"/>
                      <a:pt x="10" y="7"/>
                    </a:cubicBezTo>
                    <a:cubicBezTo>
                      <a:pt x="10" y="5"/>
                      <a:pt x="10" y="3"/>
                      <a:pt x="10" y="2"/>
                    </a:cubicBezTo>
                    <a:close/>
                  </a:path>
                </a:pathLst>
              </a:custGeom>
              <a:solidFill>
                <a:srgbClr val="D7E6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2" name="Freeform 265">
                <a:extLst>
                  <a:ext uri="{FF2B5EF4-FFF2-40B4-BE49-F238E27FC236}">
                    <a16:creationId xmlns:a16="http://schemas.microsoft.com/office/drawing/2014/main" id="{8EF51C35-9905-4EDC-880E-F012F4BED49D}"/>
                  </a:ext>
                </a:extLst>
              </p:cNvPr>
              <p:cNvSpPr>
                <a:spLocks/>
              </p:cNvSpPr>
              <p:nvPr/>
            </p:nvSpPr>
            <p:spPr bwMode="auto">
              <a:xfrm>
                <a:off x="3628" y="2893"/>
                <a:ext cx="117" cy="456"/>
              </a:xfrm>
              <a:custGeom>
                <a:avLst/>
                <a:gdLst>
                  <a:gd name="T0" fmla="*/ 1772 w 47"/>
                  <a:gd name="T1" fmla="*/ 1571 h 171"/>
                  <a:gd name="T2" fmla="*/ 1802 w 47"/>
                  <a:gd name="T3" fmla="*/ 0 h 171"/>
                  <a:gd name="T4" fmla="*/ 1419 w 47"/>
                  <a:gd name="T5" fmla="*/ 93 h 171"/>
                  <a:gd name="T6" fmla="*/ 1389 w 47"/>
                  <a:gd name="T7" fmla="*/ 1309 h 171"/>
                  <a:gd name="T8" fmla="*/ 1344 w 47"/>
                  <a:gd name="T9" fmla="*/ 1821 h 171"/>
                  <a:gd name="T10" fmla="*/ 570 w 47"/>
                  <a:gd name="T11" fmla="*/ 8192 h 171"/>
                  <a:gd name="T12" fmla="*/ 0 w 47"/>
                  <a:gd name="T13" fmla="*/ 8648 h 171"/>
                  <a:gd name="T14" fmla="*/ 261 w 47"/>
                  <a:gd name="T15" fmla="*/ 8648 h 171"/>
                  <a:gd name="T16" fmla="*/ 849 w 47"/>
                  <a:gd name="T17" fmla="*/ 8192 h 171"/>
                  <a:gd name="T18" fmla="*/ 1730 w 47"/>
                  <a:gd name="T19" fmla="*/ 1971 h 171"/>
                  <a:gd name="T20" fmla="*/ 1772 w 47"/>
                  <a:gd name="T21" fmla="*/ 1571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171">
                    <a:moveTo>
                      <a:pt x="46" y="31"/>
                    </a:moveTo>
                    <a:cubicBezTo>
                      <a:pt x="46" y="31"/>
                      <a:pt x="46" y="17"/>
                      <a:pt x="47" y="0"/>
                    </a:cubicBezTo>
                    <a:cubicBezTo>
                      <a:pt x="44" y="1"/>
                      <a:pt x="41" y="1"/>
                      <a:pt x="37" y="2"/>
                    </a:cubicBezTo>
                    <a:cubicBezTo>
                      <a:pt x="36" y="11"/>
                      <a:pt x="36" y="20"/>
                      <a:pt x="36" y="26"/>
                    </a:cubicBezTo>
                    <a:cubicBezTo>
                      <a:pt x="35" y="36"/>
                      <a:pt x="35" y="36"/>
                      <a:pt x="35" y="36"/>
                    </a:cubicBezTo>
                    <a:cubicBezTo>
                      <a:pt x="35" y="36"/>
                      <a:pt x="17" y="160"/>
                      <a:pt x="15" y="162"/>
                    </a:cubicBezTo>
                    <a:cubicBezTo>
                      <a:pt x="12" y="167"/>
                      <a:pt x="7" y="170"/>
                      <a:pt x="0" y="171"/>
                    </a:cubicBezTo>
                    <a:cubicBezTo>
                      <a:pt x="7" y="171"/>
                      <a:pt x="7" y="171"/>
                      <a:pt x="7" y="171"/>
                    </a:cubicBezTo>
                    <a:cubicBezTo>
                      <a:pt x="16" y="171"/>
                      <a:pt x="20" y="166"/>
                      <a:pt x="22" y="162"/>
                    </a:cubicBezTo>
                    <a:cubicBezTo>
                      <a:pt x="23" y="161"/>
                      <a:pt x="42" y="61"/>
                      <a:pt x="45" y="39"/>
                    </a:cubicBezTo>
                    <a:cubicBezTo>
                      <a:pt x="46" y="37"/>
                      <a:pt x="46" y="31"/>
                      <a:pt x="46" y="31"/>
                    </a:cubicBezTo>
                    <a:close/>
                  </a:path>
                </a:pathLst>
              </a:custGeom>
              <a:solidFill>
                <a:srgbClr val="CCDF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3" name="Freeform 266">
                <a:extLst>
                  <a:ext uri="{FF2B5EF4-FFF2-40B4-BE49-F238E27FC236}">
                    <a16:creationId xmlns:a16="http://schemas.microsoft.com/office/drawing/2014/main" id="{71945F95-7C0D-4DAA-8C37-3FC35EDD0A43}"/>
                  </a:ext>
                </a:extLst>
              </p:cNvPr>
              <p:cNvSpPr>
                <a:spLocks/>
              </p:cNvSpPr>
              <p:nvPr/>
            </p:nvSpPr>
            <p:spPr bwMode="auto">
              <a:xfrm>
                <a:off x="3665" y="2741"/>
                <a:ext cx="55" cy="584"/>
              </a:xfrm>
              <a:custGeom>
                <a:avLst/>
                <a:gdLst>
                  <a:gd name="T0" fmla="*/ 675 w 22"/>
                  <a:gd name="T1" fmla="*/ 4757 h 219"/>
                  <a:gd name="T2" fmla="*/ 833 w 22"/>
                  <a:gd name="T3" fmla="*/ 0 h 219"/>
                  <a:gd name="T4" fmla="*/ 833 w 22"/>
                  <a:gd name="T5" fmla="*/ 4189 h 219"/>
                  <a:gd name="T6" fmla="*/ 783 w 22"/>
                  <a:gd name="T7" fmla="*/ 4701 h 219"/>
                  <a:gd name="T8" fmla="*/ 0 w 22"/>
                  <a:gd name="T9" fmla="*/ 11072 h 219"/>
                  <a:gd name="T10" fmla="*/ 675 w 22"/>
                  <a:gd name="T11" fmla="*/ 4757 h 2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19">
                    <a:moveTo>
                      <a:pt x="17" y="94"/>
                    </a:moveTo>
                    <a:cubicBezTo>
                      <a:pt x="19" y="79"/>
                      <a:pt x="20" y="17"/>
                      <a:pt x="21" y="0"/>
                    </a:cubicBezTo>
                    <a:cubicBezTo>
                      <a:pt x="22" y="14"/>
                      <a:pt x="22" y="61"/>
                      <a:pt x="21" y="83"/>
                    </a:cubicBezTo>
                    <a:cubicBezTo>
                      <a:pt x="20" y="93"/>
                      <a:pt x="20" y="93"/>
                      <a:pt x="20" y="93"/>
                    </a:cubicBezTo>
                    <a:cubicBezTo>
                      <a:pt x="20" y="93"/>
                      <a:pt x="2" y="217"/>
                      <a:pt x="0" y="219"/>
                    </a:cubicBezTo>
                    <a:cubicBezTo>
                      <a:pt x="0" y="219"/>
                      <a:pt x="15" y="109"/>
                      <a:pt x="17" y="94"/>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4" name="Freeform 267">
                <a:extLst>
                  <a:ext uri="{FF2B5EF4-FFF2-40B4-BE49-F238E27FC236}">
                    <a16:creationId xmlns:a16="http://schemas.microsoft.com/office/drawing/2014/main" id="{6470BF00-4431-4A8B-845D-5641EC0B1B9E}"/>
                  </a:ext>
                </a:extLst>
              </p:cNvPr>
              <p:cNvSpPr>
                <a:spLocks/>
              </p:cNvSpPr>
              <p:nvPr/>
            </p:nvSpPr>
            <p:spPr bwMode="auto">
              <a:xfrm>
                <a:off x="3713" y="2872"/>
                <a:ext cx="7" cy="27"/>
              </a:xfrm>
              <a:custGeom>
                <a:avLst/>
                <a:gdLst>
                  <a:gd name="T0" fmla="*/ 0 w 3"/>
                  <a:gd name="T1" fmla="*/ 532 h 10"/>
                  <a:gd name="T2" fmla="*/ 86 w 3"/>
                  <a:gd name="T3" fmla="*/ 532 h 10"/>
                  <a:gd name="T4" fmla="*/ 86 w 3"/>
                  <a:gd name="T5" fmla="*/ 59 h 10"/>
                  <a:gd name="T6" fmla="*/ 0 w 3"/>
                  <a:gd name="T7" fmla="*/ 0 h 10"/>
                  <a:gd name="T8" fmla="*/ 0 w 3"/>
                  <a:gd name="T9" fmla="*/ 532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0">
                    <a:moveTo>
                      <a:pt x="0" y="10"/>
                    </a:moveTo>
                    <a:cubicBezTo>
                      <a:pt x="1" y="10"/>
                      <a:pt x="2" y="10"/>
                      <a:pt x="3" y="10"/>
                    </a:cubicBezTo>
                    <a:cubicBezTo>
                      <a:pt x="3" y="7"/>
                      <a:pt x="3" y="4"/>
                      <a:pt x="3" y="1"/>
                    </a:cubicBezTo>
                    <a:cubicBezTo>
                      <a:pt x="2" y="0"/>
                      <a:pt x="1" y="0"/>
                      <a:pt x="0" y="0"/>
                    </a:cubicBezTo>
                    <a:cubicBezTo>
                      <a:pt x="0" y="4"/>
                      <a:pt x="0" y="7"/>
                      <a:pt x="0" y="10"/>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5" name="Freeform 268">
                <a:extLst>
                  <a:ext uri="{FF2B5EF4-FFF2-40B4-BE49-F238E27FC236}">
                    <a16:creationId xmlns:a16="http://schemas.microsoft.com/office/drawing/2014/main" id="{20C956AE-7BA7-41BF-9EE3-98AA95DC847A}"/>
                  </a:ext>
                </a:extLst>
              </p:cNvPr>
              <p:cNvSpPr>
                <a:spLocks/>
              </p:cNvSpPr>
              <p:nvPr/>
            </p:nvSpPr>
            <p:spPr bwMode="auto">
              <a:xfrm>
                <a:off x="3665" y="2899"/>
                <a:ext cx="55" cy="426"/>
              </a:xfrm>
              <a:custGeom>
                <a:avLst/>
                <a:gdLst>
                  <a:gd name="T0" fmla="*/ 833 w 22"/>
                  <a:gd name="T1" fmla="*/ 1206 h 160"/>
                  <a:gd name="T2" fmla="*/ 863 w 22"/>
                  <a:gd name="T3" fmla="*/ 0 h 160"/>
                  <a:gd name="T4" fmla="*/ 750 w 22"/>
                  <a:gd name="T5" fmla="*/ 0 h 160"/>
                  <a:gd name="T6" fmla="*/ 675 w 22"/>
                  <a:gd name="T7" fmla="*/ 1757 h 160"/>
                  <a:gd name="T8" fmla="*/ 0 w 22"/>
                  <a:gd name="T9" fmla="*/ 8038 h 160"/>
                  <a:gd name="T10" fmla="*/ 783 w 22"/>
                  <a:gd name="T11" fmla="*/ 1715 h 160"/>
                  <a:gd name="T12" fmla="*/ 833 w 22"/>
                  <a:gd name="T13" fmla="*/ 1206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60">
                    <a:moveTo>
                      <a:pt x="21" y="24"/>
                    </a:moveTo>
                    <a:cubicBezTo>
                      <a:pt x="21" y="18"/>
                      <a:pt x="21" y="9"/>
                      <a:pt x="22" y="0"/>
                    </a:cubicBezTo>
                    <a:cubicBezTo>
                      <a:pt x="21" y="0"/>
                      <a:pt x="20" y="0"/>
                      <a:pt x="19" y="0"/>
                    </a:cubicBezTo>
                    <a:cubicBezTo>
                      <a:pt x="18" y="16"/>
                      <a:pt x="18" y="29"/>
                      <a:pt x="17" y="35"/>
                    </a:cubicBezTo>
                    <a:cubicBezTo>
                      <a:pt x="15" y="50"/>
                      <a:pt x="0" y="160"/>
                      <a:pt x="0" y="160"/>
                    </a:cubicBezTo>
                    <a:cubicBezTo>
                      <a:pt x="2" y="158"/>
                      <a:pt x="20" y="34"/>
                      <a:pt x="20" y="34"/>
                    </a:cubicBezTo>
                    <a:lnTo>
                      <a:pt x="21" y="24"/>
                    </a:ln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6" name="Freeform 269">
                <a:extLst>
                  <a:ext uri="{FF2B5EF4-FFF2-40B4-BE49-F238E27FC236}">
                    <a16:creationId xmlns:a16="http://schemas.microsoft.com/office/drawing/2014/main" id="{ED57CAC0-A3D9-49C0-8321-BE2749586824}"/>
                  </a:ext>
                </a:extLst>
              </p:cNvPr>
              <p:cNvSpPr>
                <a:spLocks/>
              </p:cNvSpPr>
              <p:nvPr/>
            </p:nvSpPr>
            <p:spPr bwMode="auto">
              <a:xfrm>
                <a:off x="3680"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5" y="19"/>
                      <a:pt x="42" y="14"/>
                      <a:pt x="42" y="9"/>
                    </a:cubicBezTo>
                    <a:cubicBezTo>
                      <a:pt x="42" y="0"/>
                      <a:pt x="42" y="0"/>
                      <a:pt x="42" y="0"/>
                    </a:cubicBezTo>
                    <a:cubicBezTo>
                      <a:pt x="42" y="6"/>
                      <a:pt x="25" y="10"/>
                      <a:pt x="0" y="12"/>
                    </a:cubicBezTo>
                    <a:cubicBezTo>
                      <a:pt x="1" y="15"/>
                      <a:pt x="1" y="18"/>
                      <a:pt x="0" y="20"/>
                    </a:cubicBezTo>
                    <a:close/>
                  </a:path>
                </a:pathLst>
              </a:custGeom>
              <a:solidFill>
                <a:srgbClr val="2F8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7" name="Freeform 270">
                <a:extLst>
                  <a:ext uri="{FF2B5EF4-FFF2-40B4-BE49-F238E27FC236}">
                    <a16:creationId xmlns:a16="http://schemas.microsoft.com/office/drawing/2014/main" id="{9347CE3D-46B3-4263-8E0C-389845215EF7}"/>
                  </a:ext>
                </a:extLst>
              </p:cNvPr>
              <p:cNvSpPr>
                <a:spLocks/>
              </p:cNvSpPr>
              <p:nvPr/>
            </p:nvSpPr>
            <p:spPr bwMode="auto">
              <a:xfrm>
                <a:off x="3518" y="2629"/>
                <a:ext cx="57" cy="32"/>
              </a:xfrm>
              <a:custGeom>
                <a:avLst/>
                <a:gdLst>
                  <a:gd name="T0" fmla="*/ 0 w 23"/>
                  <a:gd name="T1" fmla="*/ 397 h 12"/>
                  <a:gd name="T2" fmla="*/ 865 w 23"/>
                  <a:gd name="T3" fmla="*/ 605 h 12"/>
                  <a:gd name="T4" fmla="*/ 865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A8CB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8" name="Freeform 271">
                <a:extLst>
                  <a:ext uri="{FF2B5EF4-FFF2-40B4-BE49-F238E27FC236}">
                    <a16:creationId xmlns:a16="http://schemas.microsoft.com/office/drawing/2014/main" id="{F2A71AE3-36D7-465E-98C0-7848C10643B3}"/>
                  </a:ext>
                </a:extLst>
              </p:cNvPr>
              <p:cNvSpPr>
                <a:spLocks/>
              </p:cNvSpPr>
              <p:nvPr/>
            </p:nvSpPr>
            <p:spPr bwMode="auto">
              <a:xfrm>
                <a:off x="3553"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9" name="Freeform 272">
                <a:extLst>
                  <a:ext uri="{FF2B5EF4-FFF2-40B4-BE49-F238E27FC236}">
                    <a16:creationId xmlns:a16="http://schemas.microsoft.com/office/drawing/2014/main" id="{8DFA37E9-C1F1-4972-AB8F-D536F72679AD}"/>
                  </a:ext>
                </a:extLst>
              </p:cNvPr>
              <p:cNvSpPr>
                <a:spLocks/>
              </p:cNvSpPr>
              <p:nvPr/>
            </p:nvSpPr>
            <p:spPr bwMode="auto">
              <a:xfrm>
                <a:off x="3758" y="2621"/>
                <a:ext cx="20" cy="32"/>
              </a:xfrm>
              <a:custGeom>
                <a:avLst/>
                <a:gdLst>
                  <a:gd name="T0" fmla="*/ 313 w 8"/>
                  <a:gd name="T1" fmla="*/ 0 h 12"/>
                  <a:gd name="T2" fmla="*/ 0 w 8"/>
                  <a:gd name="T3" fmla="*/ 205 h 12"/>
                  <a:gd name="T4" fmla="*/ 0 w 8"/>
                  <a:gd name="T5" fmla="*/ 605 h 12"/>
                  <a:gd name="T6" fmla="*/ 313 w 8"/>
                  <a:gd name="T7" fmla="*/ 456 h 12"/>
                  <a:gd name="T8" fmla="*/ 313 w 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2">
                    <a:moveTo>
                      <a:pt x="8" y="0"/>
                    </a:moveTo>
                    <a:cubicBezTo>
                      <a:pt x="6" y="2"/>
                      <a:pt x="3" y="3"/>
                      <a:pt x="0" y="4"/>
                    </a:cubicBezTo>
                    <a:cubicBezTo>
                      <a:pt x="0" y="12"/>
                      <a:pt x="0" y="12"/>
                      <a:pt x="0" y="12"/>
                    </a:cubicBezTo>
                    <a:cubicBezTo>
                      <a:pt x="3" y="11"/>
                      <a:pt x="6" y="10"/>
                      <a:pt x="8" y="9"/>
                    </a:cubicBezTo>
                    <a:lnTo>
                      <a:pt x="8"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70" name="Freeform 273">
                <a:extLst>
                  <a:ext uri="{FF2B5EF4-FFF2-40B4-BE49-F238E27FC236}">
                    <a16:creationId xmlns:a16="http://schemas.microsoft.com/office/drawing/2014/main" id="{5FBD369B-606D-49D7-8D1D-25696645F3C5}"/>
                  </a:ext>
                </a:extLst>
              </p:cNvPr>
              <p:cNvSpPr>
                <a:spLocks/>
              </p:cNvSpPr>
              <p:nvPr/>
            </p:nvSpPr>
            <p:spPr bwMode="auto">
              <a:xfrm>
                <a:off x="3538" y="2877"/>
                <a:ext cx="10" cy="19"/>
              </a:xfrm>
              <a:custGeom>
                <a:avLst/>
                <a:gdLst>
                  <a:gd name="T0" fmla="*/ 158 w 4"/>
                  <a:gd name="T1" fmla="*/ 383 h 7"/>
                  <a:gd name="T2" fmla="*/ 158 w 4"/>
                  <a:gd name="T3" fmla="*/ 0 h 7"/>
                  <a:gd name="T4" fmla="*/ 0 w 4"/>
                  <a:gd name="T5" fmla="*/ 60 h 7"/>
                  <a:gd name="T6" fmla="*/ 0 w 4"/>
                  <a:gd name="T7" fmla="*/ 318 h 7"/>
                  <a:gd name="T8" fmla="*/ 158 w 4"/>
                  <a:gd name="T9" fmla="*/ 38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
                    <a:moveTo>
                      <a:pt x="4" y="7"/>
                    </a:moveTo>
                    <a:cubicBezTo>
                      <a:pt x="4" y="0"/>
                      <a:pt x="4" y="0"/>
                      <a:pt x="4" y="0"/>
                    </a:cubicBezTo>
                    <a:cubicBezTo>
                      <a:pt x="2" y="0"/>
                      <a:pt x="1" y="0"/>
                      <a:pt x="0" y="1"/>
                    </a:cubicBezTo>
                    <a:cubicBezTo>
                      <a:pt x="0" y="6"/>
                      <a:pt x="0" y="6"/>
                      <a:pt x="0" y="6"/>
                    </a:cubicBezTo>
                    <a:cubicBezTo>
                      <a:pt x="1" y="6"/>
                      <a:pt x="2" y="6"/>
                      <a:pt x="4" y="7"/>
                    </a:cubicBezTo>
                    <a:close/>
                  </a:path>
                </a:pathLst>
              </a:custGeom>
              <a:solidFill>
                <a:srgbClr val="C0D2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71" name="Freeform 274">
                <a:extLst>
                  <a:ext uri="{FF2B5EF4-FFF2-40B4-BE49-F238E27FC236}">
                    <a16:creationId xmlns:a16="http://schemas.microsoft.com/office/drawing/2014/main" id="{06656D72-9B46-4496-B993-85C199711D30}"/>
                  </a:ext>
                </a:extLst>
              </p:cNvPr>
              <p:cNvSpPr>
                <a:spLocks/>
              </p:cNvSpPr>
              <p:nvPr/>
            </p:nvSpPr>
            <p:spPr bwMode="auto">
              <a:xfrm>
                <a:off x="3535" y="2891"/>
                <a:ext cx="213" cy="13"/>
              </a:xfrm>
              <a:custGeom>
                <a:avLst/>
                <a:gdLst>
                  <a:gd name="T0" fmla="*/ 3353 w 85"/>
                  <a:gd name="T1" fmla="*/ 0 h 5"/>
                  <a:gd name="T2" fmla="*/ 1651 w 85"/>
                  <a:gd name="T3" fmla="*/ 229 h 5"/>
                  <a:gd name="T4" fmla="*/ 0 w 85"/>
                  <a:gd name="T5" fmla="*/ 0 h 5"/>
                  <a:gd name="T6" fmla="*/ 0 60000 65536"/>
                  <a:gd name="T7" fmla="*/ 0 60000 65536"/>
                  <a:gd name="T8" fmla="*/ 0 60000 65536"/>
                </a:gdLst>
                <a:ahLst/>
                <a:cxnLst>
                  <a:cxn ang="T6">
                    <a:pos x="T0" y="T1"/>
                  </a:cxn>
                  <a:cxn ang="T7">
                    <a:pos x="T2" y="T3"/>
                  </a:cxn>
                  <a:cxn ang="T8">
                    <a:pos x="T4" y="T5"/>
                  </a:cxn>
                </a:cxnLst>
                <a:rect l="0" t="0" r="r" b="b"/>
                <a:pathLst>
                  <a:path w="85" h="5">
                    <a:moveTo>
                      <a:pt x="85" y="0"/>
                    </a:moveTo>
                    <a:cubicBezTo>
                      <a:pt x="80" y="3"/>
                      <a:pt x="63" y="5"/>
                      <a:pt x="42" y="5"/>
                    </a:cubicBezTo>
                    <a:cubicBezTo>
                      <a:pt x="22" y="5"/>
                      <a:pt x="5" y="3"/>
                      <a:pt x="0" y="0"/>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72" name="Freeform 275">
                <a:extLst>
                  <a:ext uri="{FF2B5EF4-FFF2-40B4-BE49-F238E27FC236}">
                    <a16:creationId xmlns:a16="http://schemas.microsoft.com/office/drawing/2014/main" id="{8A6C1370-340D-480D-8C0C-CADDA6F7C143}"/>
                  </a:ext>
                </a:extLst>
              </p:cNvPr>
              <p:cNvSpPr>
                <a:spLocks/>
              </p:cNvSpPr>
              <p:nvPr/>
            </p:nvSpPr>
            <p:spPr bwMode="auto">
              <a:xfrm>
                <a:off x="3565" y="2867"/>
                <a:ext cx="140" cy="5"/>
              </a:xfrm>
              <a:custGeom>
                <a:avLst/>
                <a:gdLst>
                  <a:gd name="T0" fmla="*/ 0 w 56"/>
                  <a:gd name="T1" fmla="*/ 83 h 2"/>
                  <a:gd name="T2" fmla="*/ 0 w 56"/>
                  <a:gd name="T3" fmla="*/ 83 h 2"/>
                  <a:gd name="T4" fmla="*/ 1175 w 56"/>
                  <a:gd name="T5" fmla="*/ 50 h 2"/>
                  <a:gd name="T6" fmla="*/ 2188 w 56"/>
                  <a:gd name="T7" fmla="*/ 83 h 2"/>
                  <a:gd name="T8" fmla="*/ 2188 w 56"/>
                  <a:gd name="T9" fmla="*/ 83 h 2"/>
                  <a:gd name="T10" fmla="*/ 1175 w 56"/>
                  <a:gd name="T11" fmla="*/ 0 h 2"/>
                  <a:gd name="T12" fmla="*/ 0 w 56"/>
                  <a:gd name="T13" fmla="*/ 8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2">
                    <a:moveTo>
                      <a:pt x="0" y="2"/>
                    </a:moveTo>
                    <a:cubicBezTo>
                      <a:pt x="0" y="2"/>
                      <a:pt x="0" y="2"/>
                      <a:pt x="0" y="2"/>
                    </a:cubicBezTo>
                    <a:cubicBezTo>
                      <a:pt x="8" y="1"/>
                      <a:pt x="19" y="1"/>
                      <a:pt x="30" y="1"/>
                    </a:cubicBezTo>
                    <a:cubicBezTo>
                      <a:pt x="39" y="1"/>
                      <a:pt x="48" y="1"/>
                      <a:pt x="56" y="2"/>
                    </a:cubicBezTo>
                    <a:cubicBezTo>
                      <a:pt x="56" y="2"/>
                      <a:pt x="56" y="2"/>
                      <a:pt x="56" y="2"/>
                    </a:cubicBezTo>
                    <a:cubicBezTo>
                      <a:pt x="48" y="1"/>
                      <a:pt x="39" y="0"/>
                      <a:pt x="30" y="0"/>
                    </a:cubicBezTo>
                    <a:cubicBezTo>
                      <a:pt x="19" y="0"/>
                      <a:pt x="8" y="1"/>
                      <a:pt x="0" y="2"/>
                    </a:cubicBezTo>
                    <a:close/>
                  </a:path>
                </a:pathLst>
              </a:custGeom>
              <a:solidFill>
                <a:srgbClr val="AABB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73" name="Oval 276">
                <a:extLst>
                  <a:ext uri="{FF2B5EF4-FFF2-40B4-BE49-F238E27FC236}">
                    <a16:creationId xmlns:a16="http://schemas.microsoft.com/office/drawing/2014/main" id="{5C2BD5AE-7985-4975-B078-BE317F598EB2}"/>
                  </a:ext>
                </a:extLst>
              </p:cNvPr>
              <p:cNvSpPr>
                <a:spLocks noChangeArrowheads="1"/>
              </p:cNvSpPr>
              <p:nvPr/>
            </p:nvSpPr>
            <p:spPr bwMode="auto">
              <a:xfrm>
                <a:off x="3565" y="2893"/>
                <a:ext cx="15"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74" name="Oval 277">
                <a:extLst>
                  <a:ext uri="{FF2B5EF4-FFF2-40B4-BE49-F238E27FC236}">
                    <a16:creationId xmlns:a16="http://schemas.microsoft.com/office/drawing/2014/main" id="{36312D80-F1A7-4AA3-AD29-E2137018FF49}"/>
                  </a:ext>
                </a:extLst>
              </p:cNvPr>
              <p:cNvSpPr>
                <a:spLocks noChangeArrowheads="1"/>
              </p:cNvSpPr>
              <p:nvPr/>
            </p:nvSpPr>
            <p:spPr bwMode="auto">
              <a:xfrm>
                <a:off x="3613" y="2896"/>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75" name="Oval 278">
                <a:extLst>
                  <a:ext uri="{FF2B5EF4-FFF2-40B4-BE49-F238E27FC236}">
                    <a16:creationId xmlns:a16="http://schemas.microsoft.com/office/drawing/2014/main" id="{D8C6378A-C105-44EA-8FD4-5B4112C325A1}"/>
                  </a:ext>
                </a:extLst>
              </p:cNvPr>
              <p:cNvSpPr>
                <a:spLocks noChangeArrowheads="1"/>
              </p:cNvSpPr>
              <p:nvPr/>
            </p:nvSpPr>
            <p:spPr bwMode="auto">
              <a:xfrm>
                <a:off x="3585" y="2888"/>
                <a:ext cx="23" cy="2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76" name="Oval 279">
                <a:extLst>
                  <a:ext uri="{FF2B5EF4-FFF2-40B4-BE49-F238E27FC236}">
                    <a16:creationId xmlns:a16="http://schemas.microsoft.com/office/drawing/2014/main" id="{164C626C-E09F-448A-A192-0EB59E6784AE}"/>
                  </a:ext>
                </a:extLst>
              </p:cNvPr>
              <p:cNvSpPr>
                <a:spLocks noChangeArrowheads="1"/>
              </p:cNvSpPr>
              <p:nvPr/>
            </p:nvSpPr>
            <p:spPr bwMode="auto">
              <a:xfrm>
                <a:off x="3495" y="257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77" name="Freeform 280">
                <a:extLst>
                  <a:ext uri="{FF2B5EF4-FFF2-40B4-BE49-F238E27FC236}">
                    <a16:creationId xmlns:a16="http://schemas.microsoft.com/office/drawing/2014/main" id="{1016E051-FA48-4667-82AC-E94D8D60D0F7}"/>
                  </a:ext>
                </a:extLst>
              </p:cNvPr>
              <p:cNvSpPr>
                <a:spLocks/>
              </p:cNvSpPr>
              <p:nvPr/>
            </p:nvSpPr>
            <p:spPr bwMode="auto">
              <a:xfrm>
                <a:off x="3495"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78" name="Oval 281">
                <a:extLst>
                  <a:ext uri="{FF2B5EF4-FFF2-40B4-BE49-F238E27FC236}">
                    <a16:creationId xmlns:a16="http://schemas.microsoft.com/office/drawing/2014/main" id="{0DEA991C-65E1-4F76-9785-64F2DD29F9CA}"/>
                  </a:ext>
                </a:extLst>
              </p:cNvPr>
              <p:cNvSpPr>
                <a:spLocks noChangeArrowheads="1"/>
              </p:cNvSpPr>
              <p:nvPr/>
            </p:nvSpPr>
            <p:spPr bwMode="auto">
              <a:xfrm>
                <a:off x="3530" y="2595"/>
                <a:ext cx="223" cy="3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79" name="Freeform 282">
                <a:extLst>
                  <a:ext uri="{FF2B5EF4-FFF2-40B4-BE49-F238E27FC236}">
                    <a16:creationId xmlns:a16="http://schemas.microsoft.com/office/drawing/2014/main" id="{C8E51791-A1DD-418C-9418-FF6C4B054842}"/>
                  </a:ext>
                </a:extLst>
              </p:cNvPr>
              <p:cNvSpPr>
                <a:spLocks/>
              </p:cNvSpPr>
              <p:nvPr/>
            </p:nvSpPr>
            <p:spPr bwMode="auto">
              <a:xfrm>
                <a:off x="3523" y="2653"/>
                <a:ext cx="237" cy="710"/>
              </a:xfrm>
              <a:custGeom>
                <a:avLst/>
                <a:gdLst>
                  <a:gd name="T0" fmla="*/ 1816 w 95"/>
                  <a:gd name="T1" fmla="*/ 248 h 266"/>
                  <a:gd name="T2" fmla="*/ 0 w 95"/>
                  <a:gd name="T3" fmla="*/ 0 h 266"/>
                  <a:gd name="T4" fmla="*/ 75 w 95"/>
                  <a:gd name="T5" fmla="*/ 6505 h 266"/>
                  <a:gd name="T6" fmla="*/ 1090 w 95"/>
                  <a:gd name="T7" fmla="*/ 13044 h 266"/>
                  <a:gd name="T8" fmla="*/ 1816 w 95"/>
                  <a:gd name="T9" fmla="*/ 13501 h 266"/>
                  <a:gd name="T10" fmla="*/ 2595 w 95"/>
                  <a:gd name="T11" fmla="*/ 13044 h 266"/>
                  <a:gd name="T12" fmla="*/ 3602 w 95"/>
                  <a:gd name="T13" fmla="*/ 6505 h 266"/>
                  <a:gd name="T14" fmla="*/ 3677 w 95"/>
                  <a:gd name="T15" fmla="*/ 0 h 266"/>
                  <a:gd name="T16" fmla="*/ 1816 w 95"/>
                  <a:gd name="T17" fmla="*/ 248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266">
                    <a:moveTo>
                      <a:pt x="47" y="5"/>
                    </a:moveTo>
                    <a:cubicBezTo>
                      <a:pt x="28" y="5"/>
                      <a:pt x="10" y="3"/>
                      <a:pt x="0" y="0"/>
                    </a:cubicBezTo>
                    <a:cubicBezTo>
                      <a:pt x="2" y="128"/>
                      <a:pt x="2" y="128"/>
                      <a:pt x="2" y="128"/>
                    </a:cubicBezTo>
                    <a:cubicBezTo>
                      <a:pt x="2" y="128"/>
                      <a:pt x="26" y="255"/>
                      <a:pt x="28" y="257"/>
                    </a:cubicBezTo>
                    <a:cubicBezTo>
                      <a:pt x="31" y="262"/>
                      <a:pt x="39" y="266"/>
                      <a:pt x="47" y="266"/>
                    </a:cubicBezTo>
                    <a:cubicBezTo>
                      <a:pt x="56" y="266"/>
                      <a:pt x="64" y="262"/>
                      <a:pt x="67" y="257"/>
                    </a:cubicBezTo>
                    <a:cubicBezTo>
                      <a:pt x="69" y="255"/>
                      <a:pt x="93" y="128"/>
                      <a:pt x="93" y="128"/>
                    </a:cubicBezTo>
                    <a:cubicBezTo>
                      <a:pt x="95" y="0"/>
                      <a:pt x="95" y="0"/>
                      <a:pt x="95" y="0"/>
                    </a:cubicBezTo>
                    <a:cubicBezTo>
                      <a:pt x="85" y="3"/>
                      <a:pt x="67" y="5"/>
                      <a:pt x="47"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0" name="Freeform 283">
                <a:extLst>
                  <a:ext uri="{FF2B5EF4-FFF2-40B4-BE49-F238E27FC236}">
                    <a16:creationId xmlns:a16="http://schemas.microsoft.com/office/drawing/2014/main" id="{03689988-2DEF-4F23-9206-F7287CB99CA0}"/>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1" name="Freeform 284">
                <a:extLst>
                  <a:ext uri="{FF2B5EF4-FFF2-40B4-BE49-F238E27FC236}">
                    <a16:creationId xmlns:a16="http://schemas.microsoft.com/office/drawing/2014/main" id="{EA588F10-5756-459C-BF49-46FEDFFB917B}"/>
                  </a:ext>
                </a:extLst>
              </p:cNvPr>
              <p:cNvSpPr>
                <a:spLocks/>
              </p:cNvSpPr>
              <p:nvPr/>
            </p:nvSpPr>
            <p:spPr bwMode="auto">
              <a:xfrm>
                <a:off x="3403" y="2597"/>
                <a:ext cx="95" cy="43"/>
              </a:xfrm>
              <a:custGeom>
                <a:avLst/>
                <a:gdLst>
                  <a:gd name="T0" fmla="*/ 395 w 38"/>
                  <a:gd name="T1" fmla="*/ 839 h 16"/>
                  <a:gd name="T2" fmla="*/ 1488 w 38"/>
                  <a:gd name="T3" fmla="*/ 839 h 16"/>
                  <a:gd name="T4" fmla="*/ 1488 w 38"/>
                  <a:gd name="T5" fmla="*/ 621 h 16"/>
                  <a:gd name="T6" fmla="*/ 1488 w 38"/>
                  <a:gd name="T7" fmla="*/ 586 h 16"/>
                  <a:gd name="T8" fmla="*/ 395 w 38"/>
                  <a:gd name="T9" fmla="*/ 586 h 16"/>
                  <a:gd name="T10" fmla="*/ 395 w 38"/>
                  <a:gd name="T11" fmla="*/ 253 h 16"/>
                  <a:gd name="T12" fmla="*/ 1488 w 38"/>
                  <a:gd name="T13" fmla="*/ 253 h 16"/>
                  <a:gd name="T14" fmla="*/ 1488 w 38"/>
                  <a:gd name="T15" fmla="*/ 59 h 16"/>
                  <a:gd name="T16" fmla="*/ 1488 w 38"/>
                  <a:gd name="T17" fmla="*/ 0 h 16"/>
                  <a:gd name="T18" fmla="*/ 395 w 38"/>
                  <a:gd name="T19" fmla="*/ 0 h 16"/>
                  <a:gd name="T20" fmla="*/ 395 w 38"/>
                  <a:gd name="T21" fmla="*/ 83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16">
                    <a:moveTo>
                      <a:pt x="10" y="16"/>
                    </a:moveTo>
                    <a:cubicBezTo>
                      <a:pt x="24" y="16"/>
                      <a:pt x="26" y="16"/>
                      <a:pt x="38" y="16"/>
                    </a:cubicBezTo>
                    <a:cubicBezTo>
                      <a:pt x="38" y="12"/>
                      <a:pt x="38" y="12"/>
                      <a:pt x="38" y="12"/>
                    </a:cubicBezTo>
                    <a:cubicBezTo>
                      <a:pt x="38" y="12"/>
                      <a:pt x="38" y="11"/>
                      <a:pt x="38" y="11"/>
                    </a:cubicBezTo>
                    <a:cubicBezTo>
                      <a:pt x="27" y="11"/>
                      <a:pt x="17" y="11"/>
                      <a:pt x="10" y="11"/>
                    </a:cubicBezTo>
                    <a:cubicBezTo>
                      <a:pt x="6" y="11"/>
                      <a:pt x="6" y="5"/>
                      <a:pt x="10" y="5"/>
                    </a:cubicBezTo>
                    <a:cubicBezTo>
                      <a:pt x="24" y="5"/>
                      <a:pt x="26" y="5"/>
                      <a:pt x="38" y="5"/>
                    </a:cubicBezTo>
                    <a:cubicBezTo>
                      <a:pt x="38" y="1"/>
                      <a:pt x="38" y="1"/>
                      <a:pt x="38" y="1"/>
                    </a:cubicBezTo>
                    <a:cubicBezTo>
                      <a:pt x="38" y="1"/>
                      <a:pt x="38" y="0"/>
                      <a:pt x="38" y="0"/>
                    </a:cubicBezTo>
                    <a:cubicBezTo>
                      <a:pt x="27" y="0"/>
                      <a:pt x="17" y="0"/>
                      <a:pt x="10" y="0"/>
                    </a:cubicBezTo>
                    <a:cubicBezTo>
                      <a:pt x="0" y="0"/>
                      <a:pt x="0" y="16"/>
                      <a:pt x="10" y="1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2" name="Freeform 285">
                <a:extLst>
                  <a:ext uri="{FF2B5EF4-FFF2-40B4-BE49-F238E27FC236}">
                    <a16:creationId xmlns:a16="http://schemas.microsoft.com/office/drawing/2014/main" id="{B53277B3-B909-4AD3-988F-8F349DFAC68C}"/>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3" name="Freeform 286">
                <a:extLst>
                  <a:ext uri="{FF2B5EF4-FFF2-40B4-BE49-F238E27FC236}">
                    <a16:creationId xmlns:a16="http://schemas.microsoft.com/office/drawing/2014/main" id="{72E90A19-0B68-4B00-8580-C881CB2591B9}"/>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B7D3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4" name="Freeform 287">
                <a:extLst>
                  <a:ext uri="{FF2B5EF4-FFF2-40B4-BE49-F238E27FC236}">
                    <a16:creationId xmlns:a16="http://schemas.microsoft.com/office/drawing/2014/main" id="{ED0311BA-183C-4931-B70A-02CD7019711F}"/>
                  </a:ext>
                </a:extLst>
              </p:cNvPr>
              <p:cNvSpPr>
                <a:spLocks/>
              </p:cNvSpPr>
              <p:nvPr/>
            </p:nvSpPr>
            <p:spPr bwMode="auto">
              <a:xfrm>
                <a:off x="3408" y="2592"/>
                <a:ext cx="90" cy="24"/>
              </a:xfrm>
              <a:custGeom>
                <a:avLst/>
                <a:gdLst>
                  <a:gd name="T0" fmla="*/ 313 w 36"/>
                  <a:gd name="T1" fmla="*/ 93 h 9"/>
                  <a:gd name="T2" fmla="*/ 1408 w 36"/>
                  <a:gd name="T3" fmla="*/ 93 h 9"/>
                  <a:gd name="T4" fmla="*/ 1408 w 36"/>
                  <a:gd name="T5" fmla="*/ 93 h 9"/>
                  <a:gd name="T6" fmla="*/ 1375 w 36"/>
                  <a:gd name="T7" fmla="*/ 0 h 9"/>
                  <a:gd name="T8" fmla="*/ 1375 w 36"/>
                  <a:gd name="T9" fmla="*/ 0 h 9"/>
                  <a:gd name="T10" fmla="*/ 363 w 36"/>
                  <a:gd name="T11" fmla="*/ 0 h 9"/>
                  <a:gd name="T12" fmla="*/ 313 w 36"/>
                  <a:gd name="T13" fmla="*/ 0 h 9"/>
                  <a:gd name="T14" fmla="*/ 50 w 36"/>
                  <a:gd name="T15" fmla="*/ 149 h 9"/>
                  <a:gd name="T16" fmla="*/ 0 w 36"/>
                  <a:gd name="T17" fmla="*/ 456 h 9"/>
                  <a:gd name="T18" fmla="*/ 313 w 36"/>
                  <a:gd name="T19" fmla="*/ 9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9">
                    <a:moveTo>
                      <a:pt x="8" y="2"/>
                    </a:moveTo>
                    <a:cubicBezTo>
                      <a:pt x="15" y="2"/>
                      <a:pt x="25" y="2"/>
                      <a:pt x="36" y="2"/>
                    </a:cubicBezTo>
                    <a:cubicBezTo>
                      <a:pt x="36" y="2"/>
                      <a:pt x="36" y="2"/>
                      <a:pt x="36" y="2"/>
                    </a:cubicBezTo>
                    <a:cubicBezTo>
                      <a:pt x="35" y="0"/>
                      <a:pt x="35" y="0"/>
                      <a:pt x="35" y="0"/>
                    </a:cubicBezTo>
                    <a:cubicBezTo>
                      <a:pt x="35" y="0"/>
                      <a:pt x="35" y="0"/>
                      <a:pt x="35" y="0"/>
                    </a:cubicBezTo>
                    <a:cubicBezTo>
                      <a:pt x="25" y="0"/>
                      <a:pt x="15" y="0"/>
                      <a:pt x="9" y="0"/>
                    </a:cubicBezTo>
                    <a:cubicBezTo>
                      <a:pt x="8" y="0"/>
                      <a:pt x="8" y="0"/>
                      <a:pt x="8" y="0"/>
                    </a:cubicBezTo>
                    <a:cubicBezTo>
                      <a:pt x="5" y="0"/>
                      <a:pt x="2" y="1"/>
                      <a:pt x="1" y="3"/>
                    </a:cubicBezTo>
                    <a:cubicBezTo>
                      <a:pt x="0" y="5"/>
                      <a:pt x="0" y="9"/>
                      <a:pt x="0" y="9"/>
                    </a:cubicBezTo>
                    <a:cubicBezTo>
                      <a:pt x="1" y="5"/>
                      <a:pt x="3" y="2"/>
                      <a:pt x="8" y="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5" name="Freeform 288">
                <a:extLst>
                  <a:ext uri="{FF2B5EF4-FFF2-40B4-BE49-F238E27FC236}">
                    <a16:creationId xmlns:a16="http://schemas.microsoft.com/office/drawing/2014/main" id="{F205E79E-0ECB-4AE0-9BDF-06D19BF7C95A}"/>
                  </a:ext>
                </a:extLst>
              </p:cNvPr>
              <p:cNvSpPr>
                <a:spLocks/>
              </p:cNvSpPr>
              <p:nvPr/>
            </p:nvSpPr>
            <p:spPr bwMode="auto">
              <a:xfrm>
                <a:off x="3418" y="2611"/>
                <a:ext cx="80" cy="16"/>
              </a:xfrm>
              <a:custGeom>
                <a:avLst/>
                <a:gdLst>
                  <a:gd name="T0" fmla="*/ 158 w 32"/>
                  <a:gd name="T1" fmla="*/ 0 h 6"/>
                  <a:gd name="T2" fmla="*/ 158 w 32"/>
                  <a:gd name="T3" fmla="*/ 0 h 6"/>
                  <a:gd name="T4" fmla="*/ 158 w 32"/>
                  <a:gd name="T5" fmla="*/ 0 h 6"/>
                  <a:gd name="T6" fmla="*/ 158 w 32"/>
                  <a:gd name="T7" fmla="*/ 307 h 6"/>
                  <a:gd name="T8" fmla="*/ 1250 w 32"/>
                  <a:gd name="T9" fmla="*/ 307 h 6"/>
                  <a:gd name="T10" fmla="*/ 1250 w 32"/>
                  <a:gd name="T11" fmla="*/ 307 h 6"/>
                  <a:gd name="T12" fmla="*/ 1220 w 32"/>
                  <a:gd name="T13" fmla="*/ 205 h 6"/>
                  <a:gd name="T14" fmla="*/ 1220 w 32"/>
                  <a:gd name="T15" fmla="*/ 205 h 6"/>
                  <a:gd name="T16" fmla="*/ 208 w 32"/>
                  <a:gd name="T17" fmla="*/ 205 h 6"/>
                  <a:gd name="T18" fmla="*/ 83 w 32"/>
                  <a:gd name="T19" fmla="*/ 93 h 6"/>
                  <a:gd name="T20" fmla="*/ 158 w 3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6">
                    <a:moveTo>
                      <a:pt x="4" y="0"/>
                    </a:moveTo>
                    <a:cubicBezTo>
                      <a:pt x="4" y="0"/>
                      <a:pt x="4" y="0"/>
                      <a:pt x="4" y="0"/>
                    </a:cubicBezTo>
                    <a:cubicBezTo>
                      <a:pt x="4" y="0"/>
                      <a:pt x="4" y="0"/>
                      <a:pt x="4" y="0"/>
                    </a:cubicBezTo>
                    <a:cubicBezTo>
                      <a:pt x="0" y="0"/>
                      <a:pt x="0" y="6"/>
                      <a:pt x="4" y="6"/>
                    </a:cubicBezTo>
                    <a:cubicBezTo>
                      <a:pt x="11" y="6"/>
                      <a:pt x="21" y="6"/>
                      <a:pt x="32" y="6"/>
                    </a:cubicBezTo>
                    <a:cubicBezTo>
                      <a:pt x="32" y="6"/>
                      <a:pt x="32" y="6"/>
                      <a:pt x="32" y="6"/>
                    </a:cubicBezTo>
                    <a:cubicBezTo>
                      <a:pt x="31" y="4"/>
                      <a:pt x="31" y="4"/>
                      <a:pt x="31" y="4"/>
                    </a:cubicBezTo>
                    <a:cubicBezTo>
                      <a:pt x="31" y="4"/>
                      <a:pt x="31" y="4"/>
                      <a:pt x="31" y="4"/>
                    </a:cubicBezTo>
                    <a:cubicBezTo>
                      <a:pt x="21" y="4"/>
                      <a:pt x="11" y="4"/>
                      <a:pt x="5" y="4"/>
                    </a:cubicBezTo>
                    <a:cubicBezTo>
                      <a:pt x="3" y="4"/>
                      <a:pt x="2" y="3"/>
                      <a:pt x="2" y="2"/>
                    </a:cubicBezTo>
                    <a:cubicBezTo>
                      <a:pt x="2" y="1"/>
                      <a:pt x="3" y="0"/>
                      <a:pt x="4" y="0"/>
                    </a:cubicBezTo>
                    <a:close/>
                  </a:path>
                </a:pathLst>
              </a:custGeom>
              <a:solidFill>
                <a:srgbClr val="FFFFFF"/>
              </a:solidFill>
              <a:ln w="3175"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6" name="Oval 289">
                <a:extLst>
                  <a:ext uri="{FF2B5EF4-FFF2-40B4-BE49-F238E27FC236}">
                    <a16:creationId xmlns:a16="http://schemas.microsoft.com/office/drawing/2014/main" id="{11ACAED1-1D59-4041-AE1E-0B15DE933550}"/>
                  </a:ext>
                </a:extLst>
              </p:cNvPr>
              <p:cNvSpPr>
                <a:spLocks noChangeArrowheads="1"/>
              </p:cNvSpPr>
              <p:nvPr/>
            </p:nvSpPr>
            <p:spPr bwMode="auto">
              <a:xfrm>
                <a:off x="3495" y="2549"/>
                <a:ext cx="290" cy="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187" name="Freeform 290">
                <a:extLst>
                  <a:ext uri="{FF2B5EF4-FFF2-40B4-BE49-F238E27FC236}">
                    <a16:creationId xmlns:a16="http://schemas.microsoft.com/office/drawing/2014/main" id="{CB2C8789-461A-44E0-831E-3D70201238D4}"/>
                  </a:ext>
                </a:extLst>
              </p:cNvPr>
              <p:cNvSpPr>
                <a:spLocks/>
              </p:cNvSpPr>
              <p:nvPr/>
            </p:nvSpPr>
            <p:spPr bwMode="auto">
              <a:xfrm>
                <a:off x="3543" y="2565"/>
                <a:ext cx="200" cy="48"/>
              </a:xfrm>
              <a:custGeom>
                <a:avLst/>
                <a:gdLst>
                  <a:gd name="T0" fmla="*/ 1563 w 80"/>
                  <a:gd name="T1" fmla="*/ 0 h 18"/>
                  <a:gd name="T2" fmla="*/ 0 w 80"/>
                  <a:gd name="T3" fmla="*/ 307 h 18"/>
                  <a:gd name="T4" fmla="*/ 0 w 80"/>
                  <a:gd name="T5" fmla="*/ 760 h 18"/>
                  <a:gd name="T6" fmla="*/ 1533 w 80"/>
                  <a:gd name="T7" fmla="*/ 909 h 18"/>
                  <a:gd name="T8" fmla="*/ 3125 w 80"/>
                  <a:gd name="T9" fmla="*/ 760 h 18"/>
                  <a:gd name="T10" fmla="*/ 3125 w 80"/>
                  <a:gd name="T11" fmla="*/ 307 h 18"/>
                  <a:gd name="T12" fmla="*/ 1563 w 8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18">
                    <a:moveTo>
                      <a:pt x="40" y="0"/>
                    </a:moveTo>
                    <a:cubicBezTo>
                      <a:pt x="18" y="0"/>
                      <a:pt x="0" y="3"/>
                      <a:pt x="0" y="6"/>
                    </a:cubicBezTo>
                    <a:cubicBezTo>
                      <a:pt x="0" y="15"/>
                      <a:pt x="0" y="15"/>
                      <a:pt x="0" y="15"/>
                    </a:cubicBezTo>
                    <a:cubicBezTo>
                      <a:pt x="11" y="17"/>
                      <a:pt x="24" y="18"/>
                      <a:pt x="39" y="18"/>
                    </a:cubicBezTo>
                    <a:cubicBezTo>
                      <a:pt x="55" y="18"/>
                      <a:pt x="69" y="17"/>
                      <a:pt x="80" y="15"/>
                    </a:cubicBezTo>
                    <a:cubicBezTo>
                      <a:pt x="80" y="6"/>
                      <a:pt x="80" y="6"/>
                      <a:pt x="80" y="6"/>
                    </a:cubicBezTo>
                    <a:cubicBezTo>
                      <a:pt x="80" y="3"/>
                      <a:pt x="62" y="0"/>
                      <a:pt x="40" y="0"/>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8" name="Freeform 291">
                <a:extLst>
                  <a:ext uri="{FF2B5EF4-FFF2-40B4-BE49-F238E27FC236}">
                    <a16:creationId xmlns:a16="http://schemas.microsoft.com/office/drawing/2014/main" id="{9D933838-8BAE-4250-908A-51AA00FB47B8}"/>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9" name="Freeform 292">
                <a:extLst>
                  <a:ext uri="{FF2B5EF4-FFF2-40B4-BE49-F238E27FC236}">
                    <a16:creationId xmlns:a16="http://schemas.microsoft.com/office/drawing/2014/main" id="{1BD55BBA-64DE-446C-814C-C4A335774DFD}"/>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0" name="Freeform 293">
                <a:extLst>
                  <a:ext uri="{FF2B5EF4-FFF2-40B4-BE49-F238E27FC236}">
                    <a16:creationId xmlns:a16="http://schemas.microsoft.com/office/drawing/2014/main" id="{FFB52259-4B16-4CD8-B0D8-A1C6527C1F73}"/>
                  </a:ext>
                </a:extLst>
              </p:cNvPr>
              <p:cNvSpPr>
                <a:spLocks/>
              </p:cNvSpPr>
              <p:nvPr/>
            </p:nvSpPr>
            <p:spPr bwMode="auto">
              <a:xfrm>
                <a:off x="3515" y="2597"/>
                <a:ext cx="58" cy="35"/>
              </a:xfrm>
              <a:custGeom>
                <a:avLst/>
                <a:gdLst>
                  <a:gd name="T0" fmla="*/ 0 w 23"/>
                  <a:gd name="T1" fmla="*/ 471 h 13"/>
                  <a:gd name="T2" fmla="*/ 928 w 23"/>
                  <a:gd name="T3" fmla="*/ 681 h 13"/>
                  <a:gd name="T4" fmla="*/ 928 w 23"/>
                  <a:gd name="T5" fmla="*/ 253 h 13"/>
                  <a:gd name="T6" fmla="*/ 0 w 23"/>
                  <a:gd name="T7" fmla="*/ 0 h 13"/>
                  <a:gd name="T8" fmla="*/ 0 w 23"/>
                  <a:gd name="T9" fmla="*/ 47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3">
                    <a:moveTo>
                      <a:pt x="0" y="9"/>
                    </a:moveTo>
                    <a:cubicBezTo>
                      <a:pt x="6" y="11"/>
                      <a:pt x="14" y="12"/>
                      <a:pt x="23" y="13"/>
                    </a:cubicBezTo>
                    <a:cubicBezTo>
                      <a:pt x="23" y="5"/>
                      <a:pt x="23" y="5"/>
                      <a:pt x="23" y="5"/>
                    </a:cubicBezTo>
                    <a:cubicBezTo>
                      <a:pt x="14" y="4"/>
                      <a:pt x="6" y="2"/>
                      <a:pt x="0" y="0"/>
                    </a:cubicBezTo>
                    <a:lnTo>
                      <a:pt x="0" y="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1" name="Freeform 294">
                <a:extLst>
                  <a:ext uri="{FF2B5EF4-FFF2-40B4-BE49-F238E27FC236}">
                    <a16:creationId xmlns:a16="http://schemas.microsoft.com/office/drawing/2014/main" id="{E1668EDC-23D2-40FB-86C2-C93FD1A40B52}"/>
                  </a:ext>
                </a:extLst>
              </p:cNvPr>
              <p:cNvSpPr>
                <a:spLocks/>
              </p:cNvSpPr>
              <p:nvPr/>
            </p:nvSpPr>
            <p:spPr bwMode="auto">
              <a:xfrm>
                <a:off x="3550" y="2608"/>
                <a:ext cx="15" cy="24"/>
              </a:xfrm>
              <a:custGeom>
                <a:avLst/>
                <a:gdLst>
                  <a:gd name="T0" fmla="*/ 0 w 6"/>
                  <a:gd name="T1" fmla="*/ 397 h 9"/>
                  <a:gd name="T2" fmla="*/ 238 w 6"/>
                  <a:gd name="T3" fmla="*/ 456 h 9"/>
                  <a:gd name="T4" fmla="*/ 238 w 6"/>
                  <a:gd name="T5" fmla="*/ 0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8"/>
                      <a:pt x="4" y="9"/>
                      <a:pt x="6" y="9"/>
                    </a:cubicBezTo>
                    <a:cubicBezTo>
                      <a:pt x="6" y="0"/>
                      <a:pt x="6" y="0"/>
                      <a:pt x="6" y="0"/>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2" name="Freeform 295">
                <a:extLst>
                  <a:ext uri="{FF2B5EF4-FFF2-40B4-BE49-F238E27FC236}">
                    <a16:creationId xmlns:a16="http://schemas.microsoft.com/office/drawing/2014/main" id="{707016C3-0725-4F69-982A-78A2066D3FFA}"/>
                  </a:ext>
                </a:extLst>
              </p:cNvPr>
              <p:cNvSpPr>
                <a:spLocks/>
              </p:cNvSpPr>
              <p:nvPr/>
            </p:nvSpPr>
            <p:spPr bwMode="auto">
              <a:xfrm>
                <a:off x="3753" y="2592"/>
                <a:ext cx="22" cy="32"/>
              </a:xfrm>
              <a:custGeom>
                <a:avLst/>
                <a:gdLst>
                  <a:gd name="T0" fmla="*/ 323 w 9"/>
                  <a:gd name="T1" fmla="*/ 0 h 12"/>
                  <a:gd name="T2" fmla="*/ 0 w 9"/>
                  <a:gd name="T3" fmla="*/ 149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1"/>
                      <a:pt x="4" y="2"/>
                      <a:pt x="0" y="3"/>
                    </a:cubicBezTo>
                    <a:cubicBezTo>
                      <a:pt x="0" y="12"/>
                      <a:pt x="0" y="12"/>
                      <a:pt x="0" y="12"/>
                    </a:cubicBezTo>
                    <a:cubicBezTo>
                      <a:pt x="4" y="11"/>
                      <a:pt x="7" y="10"/>
                      <a:pt x="9" y="9"/>
                    </a:cubicBezTo>
                    <a:lnTo>
                      <a:pt x="9" y="0"/>
                    </a:lnTo>
                    <a:close/>
                  </a:path>
                </a:pathLst>
              </a:custGeom>
              <a:solidFill>
                <a:srgbClr val="0564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3" name="Freeform 296">
                <a:extLst>
                  <a:ext uri="{FF2B5EF4-FFF2-40B4-BE49-F238E27FC236}">
                    <a16:creationId xmlns:a16="http://schemas.microsoft.com/office/drawing/2014/main" id="{CAE10EB2-C298-4177-9561-7C07ADCCE792}"/>
                  </a:ext>
                </a:extLst>
              </p:cNvPr>
              <p:cNvSpPr>
                <a:spLocks/>
              </p:cNvSpPr>
              <p:nvPr/>
            </p:nvSpPr>
            <p:spPr bwMode="auto">
              <a:xfrm>
                <a:off x="3575" y="2576"/>
                <a:ext cx="133" cy="11"/>
              </a:xfrm>
              <a:custGeom>
                <a:avLst/>
                <a:gdLst>
                  <a:gd name="T0" fmla="*/ 50 w 53"/>
                  <a:gd name="T1" fmla="*/ 129 h 4"/>
                  <a:gd name="T2" fmla="*/ 1077 w 53"/>
                  <a:gd name="T3" fmla="*/ 0 h 4"/>
                  <a:gd name="T4" fmla="*/ 2023 w 53"/>
                  <a:gd name="T5" fmla="*/ 61 h 4"/>
                  <a:gd name="T6" fmla="*/ 2023 w 53"/>
                  <a:gd name="T7" fmla="*/ 168 h 4"/>
                  <a:gd name="T8" fmla="*/ 1077 w 53"/>
                  <a:gd name="T9" fmla="*/ 228 h 4"/>
                  <a:gd name="T10" fmla="*/ 83 w 53"/>
                  <a:gd name="T11" fmla="*/ 129 h 4"/>
                  <a:gd name="T12" fmla="*/ 50 w 53"/>
                  <a:gd name="T13" fmla="*/ 129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4">
                    <a:moveTo>
                      <a:pt x="1" y="2"/>
                    </a:moveTo>
                    <a:cubicBezTo>
                      <a:pt x="8" y="1"/>
                      <a:pt x="16" y="0"/>
                      <a:pt x="27" y="0"/>
                    </a:cubicBezTo>
                    <a:cubicBezTo>
                      <a:pt x="37" y="0"/>
                      <a:pt x="45" y="1"/>
                      <a:pt x="51" y="1"/>
                    </a:cubicBezTo>
                    <a:cubicBezTo>
                      <a:pt x="53" y="2"/>
                      <a:pt x="53" y="2"/>
                      <a:pt x="51" y="3"/>
                    </a:cubicBezTo>
                    <a:cubicBezTo>
                      <a:pt x="45" y="3"/>
                      <a:pt x="37" y="4"/>
                      <a:pt x="27" y="4"/>
                    </a:cubicBezTo>
                    <a:cubicBezTo>
                      <a:pt x="16" y="4"/>
                      <a:pt x="8" y="3"/>
                      <a:pt x="2" y="2"/>
                    </a:cubicBezTo>
                    <a:cubicBezTo>
                      <a:pt x="1" y="2"/>
                      <a:pt x="0" y="2"/>
                      <a:pt x="1" y="2"/>
                    </a:cubicBez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4" name="Freeform 297">
                <a:extLst>
                  <a:ext uri="{FF2B5EF4-FFF2-40B4-BE49-F238E27FC236}">
                    <a16:creationId xmlns:a16="http://schemas.microsoft.com/office/drawing/2014/main" id="{C4659FE8-9F59-4FD1-B068-893114A0C129}"/>
                  </a:ext>
                </a:extLst>
              </p:cNvPr>
              <p:cNvSpPr>
                <a:spLocks/>
              </p:cNvSpPr>
              <p:nvPr/>
            </p:nvSpPr>
            <p:spPr bwMode="auto">
              <a:xfrm>
                <a:off x="3585" y="2611"/>
                <a:ext cx="18" cy="24"/>
              </a:xfrm>
              <a:custGeom>
                <a:avLst/>
                <a:gdLst>
                  <a:gd name="T0" fmla="*/ 303 w 7"/>
                  <a:gd name="T1" fmla="*/ 456 h 9"/>
                  <a:gd name="T2" fmla="*/ 303 w 7"/>
                  <a:gd name="T3" fmla="*/ 56 h 9"/>
                  <a:gd name="T4" fmla="*/ 0 w 7"/>
                  <a:gd name="T5" fmla="*/ 0 h 9"/>
                  <a:gd name="T6" fmla="*/ 0 w 7"/>
                  <a:gd name="T7" fmla="*/ 0 h 9"/>
                  <a:gd name="T8" fmla="*/ 0 w 7"/>
                  <a:gd name="T9" fmla="*/ 456 h 9"/>
                  <a:gd name="T10" fmla="*/ 303 w 7"/>
                  <a:gd name="T11" fmla="*/ 45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
                    <a:moveTo>
                      <a:pt x="7" y="9"/>
                    </a:moveTo>
                    <a:cubicBezTo>
                      <a:pt x="7" y="1"/>
                      <a:pt x="7" y="1"/>
                      <a:pt x="7" y="1"/>
                    </a:cubicBezTo>
                    <a:cubicBezTo>
                      <a:pt x="5" y="1"/>
                      <a:pt x="2" y="0"/>
                      <a:pt x="0" y="0"/>
                    </a:cubicBezTo>
                    <a:cubicBezTo>
                      <a:pt x="0" y="0"/>
                      <a:pt x="0" y="0"/>
                      <a:pt x="0" y="0"/>
                    </a:cubicBezTo>
                    <a:cubicBezTo>
                      <a:pt x="0" y="9"/>
                      <a:pt x="0" y="9"/>
                      <a:pt x="0" y="9"/>
                    </a:cubicBezTo>
                    <a:cubicBezTo>
                      <a:pt x="2" y="9"/>
                      <a:pt x="5" y="9"/>
                      <a:pt x="7" y="9"/>
                    </a:cubicBezTo>
                    <a:close/>
                  </a:path>
                </a:pathLst>
              </a:custGeom>
              <a:solidFill>
                <a:srgbClr val="E3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5" name="Freeform 298">
                <a:extLst>
                  <a:ext uri="{FF2B5EF4-FFF2-40B4-BE49-F238E27FC236}">
                    <a16:creationId xmlns:a16="http://schemas.microsoft.com/office/drawing/2014/main" id="{50BE6819-8DCF-4BA4-ADBA-541859F113DE}"/>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w 8"/>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4">
                    <a:moveTo>
                      <a:pt x="0" y="0"/>
                    </a:moveTo>
                    <a:lnTo>
                      <a:pt x="0" y="24"/>
                    </a:lnTo>
                    <a:lnTo>
                      <a:pt x="8" y="24"/>
                    </a:lnTo>
                    <a:lnTo>
                      <a:pt x="8"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6" name="Freeform 299">
                <a:extLst>
                  <a:ext uri="{FF2B5EF4-FFF2-40B4-BE49-F238E27FC236}">
                    <a16:creationId xmlns:a16="http://schemas.microsoft.com/office/drawing/2014/main" id="{EF4FC08B-E0F5-4FC8-A73C-40B6F264CB1D}"/>
                  </a:ext>
                </a:extLst>
              </p:cNvPr>
              <p:cNvSpPr>
                <a:spLocks/>
              </p:cNvSpPr>
              <p:nvPr/>
            </p:nvSpPr>
            <p:spPr bwMode="auto">
              <a:xfrm>
                <a:off x="3525" y="2600"/>
                <a:ext cx="8" cy="24"/>
              </a:xfrm>
              <a:custGeom>
                <a:avLst/>
                <a:gdLst>
                  <a:gd name="T0" fmla="*/ 0 w 8"/>
                  <a:gd name="T1" fmla="*/ 0 h 24"/>
                  <a:gd name="T2" fmla="*/ 0 w 8"/>
                  <a:gd name="T3" fmla="*/ 24 h 24"/>
                  <a:gd name="T4" fmla="*/ 8 w 8"/>
                  <a:gd name="T5" fmla="*/ 24 h 24"/>
                  <a:gd name="T6" fmla="*/ 8 w 8"/>
                  <a:gd name="T7" fmla="*/ 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4">
                    <a:moveTo>
                      <a:pt x="0" y="0"/>
                    </a:moveTo>
                    <a:lnTo>
                      <a:pt x="0" y="24"/>
                    </a:lnTo>
                    <a:lnTo>
                      <a:pt x="8" y="24"/>
                    </a:lnTo>
                    <a:lnTo>
                      <a:pt x="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7" name="Freeform 300">
                <a:extLst>
                  <a:ext uri="{FF2B5EF4-FFF2-40B4-BE49-F238E27FC236}">
                    <a16:creationId xmlns:a16="http://schemas.microsoft.com/office/drawing/2014/main" id="{14160B6B-1F35-4FF8-B26C-331C6B4D8B0D}"/>
                  </a:ext>
                </a:extLst>
              </p:cNvPr>
              <p:cNvSpPr>
                <a:spLocks/>
              </p:cNvSpPr>
              <p:nvPr/>
            </p:nvSpPr>
            <p:spPr bwMode="auto">
              <a:xfrm>
                <a:off x="3708" y="2581"/>
                <a:ext cx="75" cy="51"/>
              </a:xfrm>
              <a:custGeom>
                <a:avLst/>
                <a:gdLst>
                  <a:gd name="T0" fmla="*/ 0 w 30"/>
                  <a:gd name="T1" fmla="*/ 518 h 19"/>
                  <a:gd name="T2" fmla="*/ 0 w 30"/>
                  <a:gd name="T3" fmla="*/ 988 h 19"/>
                  <a:gd name="T4" fmla="*/ 1175 w 30"/>
                  <a:gd name="T5" fmla="*/ 462 h 19"/>
                  <a:gd name="T6" fmla="*/ 1175 w 30"/>
                  <a:gd name="T7" fmla="*/ 0 h 19"/>
                  <a:gd name="T8" fmla="*/ 0 w 30"/>
                  <a:gd name="T9" fmla="*/ 518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9">
                    <a:moveTo>
                      <a:pt x="0" y="10"/>
                    </a:moveTo>
                    <a:cubicBezTo>
                      <a:pt x="0" y="19"/>
                      <a:pt x="0" y="19"/>
                      <a:pt x="0" y="19"/>
                    </a:cubicBezTo>
                    <a:cubicBezTo>
                      <a:pt x="18" y="17"/>
                      <a:pt x="30" y="13"/>
                      <a:pt x="30" y="9"/>
                    </a:cubicBezTo>
                    <a:cubicBezTo>
                      <a:pt x="30" y="0"/>
                      <a:pt x="30" y="0"/>
                      <a:pt x="30" y="0"/>
                    </a:cubicBezTo>
                    <a:cubicBezTo>
                      <a:pt x="30" y="5"/>
                      <a:pt x="18" y="8"/>
                      <a:pt x="0" y="1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8" name="Freeform 301">
                <a:extLst>
                  <a:ext uri="{FF2B5EF4-FFF2-40B4-BE49-F238E27FC236}">
                    <a16:creationId xmlns:a16="http://schemas.microsoft.com/office/drawing/2014/main" id="{08C6A4AC-55B1-4D06-956A-F489360E6BFF}"/>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w 18"/>
                  <a:gd name="T9" fmla="*/ 5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4">
                    <a:moveTo>
                      <a:pt x="0" y="5"/>
                    </a:moveTo>
                    <a:lnTo>
                      <a:pt x="0" y="24"/>
                    </a:lnTo>
                    <a:lnTo>
                      <a:pt x="18" y="21"/>
                    </a:lnTo>
                    <a:lnTo>
                      <a:pt x="18" y="0"/>
                    </a:lnTo>
                    <a:lnTo>
                      <a:pt x="0" y="5"/>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9" name="Freeform 302">
                <a:extLst>
                  <a:ext uri="{FF2B5EF4-FFF2-40B4-BE49-F238E27FC236}">
                    <a16:creationId xmlns:a16="http://schemas.microsoft.com/office/drawing/2014/main" id="{4D0D27F9-AFBE-4909-90C2-2885FD315035}"/>
                  </a:ext>
                </a:extLst>
              </p:cNvPr>
              <p:cNvSpPr>
                <a:spLocks/>
              </p:cNvSpPr>
              <p:nvPr/>
            </p:nvSpPr>
            <p:spPr bwMode="auto">
              <a:xfrm>
                <a:off x="3740" y="2603"/>
                <a:ext cx="18" cy="24"/>
              </a:xfrm>
              <a:custGeom>
                <a:avLst/>
                <a:gdLst>
                  <a:gd name="T0" fmla="*/ 0 w 18"/>
                  <a:gd name="T1" fmla="*/ 5 h 24"/>
                  <a:gd name="T2" fmla="*/ 0 w 18"/>
                  <a:gd name="T3" fmla="*/ 24 h 24"/>
                  <a:gd name="T4" fmla="*/ 18 w 18"/>
                  <a:gd name="T5" fmla="*/ 21 h 24"/>
                  <a:gd name="T6" fmla="*/ 18 w 18"/>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4">
                    <a:moveTo>
                      <a:pt x="0" y="5"/>
                    </a:moveTo>
                    <a:lnTo>
                      <a:pt x="0" y="24"/>
                    </a:lnTo>
                    <a:lnTo>
                      <a:pt x="18" y="21"/>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0" name="Freeform 303">
                <a:extLst>
                  <a:ext uri="{FF2B5EF4-FFF2-40B4-BE49-F238E27FC236}">
                    <a16:creationId xmlns:a16="http://schemas.microsoft.com/office/drawing/2014/main" id="{4C88EA6B-D8C8-4F2A-8662-617EEAA5C073}"/>
                  </a:ext>
                </a:extLst>
              </p:cNvPr>
              <p:cNvSpPr>
                <a:spLocks/>
              </p:cNvSpPr>
              <p:nvPr/>
            </p:nvSpPr>
            <p:spPr bwMode="auto">
              <a:xfrm>
                <a:off x="3543" y="2565"/>
                <a:ext cx="200" cy="16"/>
              </a:xfrm>
              <a:custGeom>
                <a:avLst/>
                <a:gdLst>
                  <a:gd name="T0" fmla="*/ 3125 w 80"/>
                  <a:gd name="T1" fmla="*/ 307 h 6"/>
                  <a:gd name="T2" fmla="*/ 1563 w 80"/>
                  <a:gd name="T3" fmla="*/ 0 h 6"/>
                  <a:gd name="T4" fmla="*/ 0 w 80"/>
                  <a:gd name="T5" fmla="*/ 307 h 6"/>
                  <a:gd name="T6" fmla="*/ 0 60000 65536"/>
                  <a:gd name="T7" fmla="*/ 0 60000 65536"/>
                  <a:gd name="T8" fmla="*/ 0 60000 65536"/>
                </a:gdLst>
                <a:ahLst/>
                <a:cxnLst>
                  <a:cxn ang="T6">
                    <a:pos x="T0" y="T1"/>
                  </a:cxn>
                  <a:cxn ang="T7">
                    <a:pos x="T2" y="T3"/>
                  </a:cxn>
                  <a:cxn ang="T8">
                    <a:pos x="T4" y="T5"/>
                  </a:cxn>
                </a:cxnLst>
                <a:rect l="0" t="0" r="r" b="b"/>
                <a:pathLst>
                  <a:path w="80" h="6">
                    <a:moveTo>
                      <a:pt x="80" y="6"/>
                    </a:moveTo>
                    <a:cubicBezTo>
                      <a:pt x="80" y="3"/>
                      <a:pt x="62" y="0"/>
                      <a:pt x="40" y="0"/>
                    </a:cubicBezTo>
                    <a:cubicBezTo>
                      <a:pt x="18" y="0"/>
                      <a:pt x="0" y="3"/>
                      <a:pt x="0" y="6"/>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1" name="Freeform 304">
                <a:extLst>
                  <a:ext uri="{FF2B5EF4-FFF2-40B4-BE49-F238E27FC236}">
                    <a16:creationId xmlns:a16="http://schemas.microsoft.com/office/drawing/2014/main" id="{89FD751D-3B47-4073-B897-F401A747AF99}"/>
                  </a:ext>
                </a:extLst>
              </p:cNvPr>
              <p:cNvSpPr>
                <a:spLocks/>
              </p:cNvSpPr>
              <p:nvPr/>
            </p:nvSpPr>
            <p:spPr bwMode="auto">
              <a:xfrm>
                <a:off x="3543" y="2579"/>
                <a:ext cx="200" cy="16"/>
              </a:xfrm>
              <a:custGeom>
                <a:avLst/>
                <a:gdLst>
                  <a:gd name="T0" fmla="*/ 0 w 80"/>
                  <a:gd name="T1" fmla="*/ 0 h 6"/>
                  <a:gd name="T2" fmla="*/ 1563 w 80"/>
                  <a:gd name="T3" fmla="*/ 307 h 6"/>
                  <a:gd name="T4" fmla="*/ 3125 w 80"/>
                  <a:gd name="T5" fmla="*/ 0 h 6"/>
                  <a:gd name="T6" fmla="*/ 0 60000 65536"/>
                  <a:gd name="T7" fmla="*/ 0 60000 65536"/>
                  <a:gd name="T8" fmla="*/ 0 60000 65536"/>
                </a:gdLst>
                <a:ahLst/>
                <a:cxnLst>
                  <a:cxn ang="T6">
                    <a:pos x="T0" y="T1"/>
                  </a:cxn>
                  <a:cxn ang="T7">
                    <a:pos x="T2" y="T3"/>
                  </a:cxn>
                  <a:cxn ang="T8">
                    <a:pos x="T4" y="T5"/>
                  </a:cxn>
                </a:cxnLst>
                <a:rect l="0" t="0" r="r" b="b"/>
                <a:pathLst>
                  <a:path w="80" h="6">
                    <a:moveTo>
                      <a:pt x="0" y="0"/>
                    </a:moveTo>
                    <a:cubicBezTo>
                      <a:pt x="0" y="4"/>
                      <a:pt x="18" y="6"/>
                      <a:pt x="40" y="6"/>
                    </a:cubicBezTo>
                    <a:cubicBezTo>
                      <a:pt x="62" y="6"/>
                      <a:pt x="80" y="4"/>
                      <a:pt x="80" y="0"/>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2" name="Oval 305">
                <a:extLst>
                  <a:ext uri="{FF2B5EF4-FFF2-40B4-BE49-F238E27FC236}">
                    <a16:creationId xmlns:a16="http://schemas.microsoft.com/office/drawing/2014/main" id="{C20CA45F-7AAB-4B50-B392-BB65DBAEAFD3}"/>
                  </a:ext>
                </a:extLst>
              </p:cNvPr>
              <p:cNvSpPr>
                <a:spLocks noChangeArrowheads="1"/>
              </p:cNvSpPr>
              <p:nvPr/>
            </p:nvSpPr>
            <p:spPr bwMode="auto">
              <a:xfrm>
                <a:off x="3495" y="2549"/>
                <a:ext cx="290" cy="64"/>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203" name="Freeform 306">
                <a:extLst>
                  <a:ext uri="{FF2B5EF4-FFF2-40B4-BE49-F238E27FC236}">
                    <a16:creationId xmlns:a16="http://schemas.microsoft.com/office/drawing/2014/main" id="{489154AC-2D72-4681-92A0-04CAC1FF62EB}"/>
                  </a:ext>
                </a:extLst>
              </p:cNvPr>
              <p:cNvSpPr>
                <a:spLocks/>
              </p:cNvSpPr>
              <p:nvPr/>
            </p:nvSpPr>
            <p:spPr bwMode="auto">
              <a:xfrm>
                <a:off x="3533" y="2589"/>
                <a:ext cx="220" cy="19"/>
              </a:xfrm>
              <a:custGeom>
                <a:avLst/>
                <a:gdLst>
                  <a:gd name="T0" fmla="*/ 3438 w 88"/>
                  <a:gd name="T1" fmla="*/ 0 h 7"/>
                  <a:gd name="T2" fmla="*/ 1688 w 88"/>
                  <a:gd name="T3" fmla="*/ 383 h 7"/>
                  <a:gd name="T4" fmla="*/ 0 w 88"/>
                  <a:gd name="T5" fmla="*/ 103 h 7"/>
                  <a:gd name="T6" fmla="*/ 0 60000 65536"/>
                  <a:gd name="T7" fmla="*/ 0 60000 65536"/>
                  <a:gd name="T8" fmla="*/ 0 60000 65536"/>
                </a:gdLst>
                <a:ahLst/>
                <a:cxnLst>
                  <a:cxn ang="T6">
                    <a:pos x="T0" y="T1"/>
                  </a:cxn>
                  <a:cxn ang="T7">
                    <a:pos x="T2" y="T3"/>
                  </a:cxn>
                  <a:cxn ang="T8">
                    <a:pos x="T4" y="T5"/>
                  </a:cxn>
                </a:cxnLst>
                <a:rect l="0" t="0" r="r" b="b"/>
                <a:pathLst>
                  <a:path w="88" h="7">
                    <a:moveTo>
                      <a:pt x="88" y="0"/>
                    </a:moveTo>
                    <a:cubicBezTo>
                      <a:pt x="85" y="6"/>
                      <a:pt x="61" y="7"/>
                      <a:pt x="43" y="7"/>
                    </a:cubicBezTo>
                    <a:cubicBezTo>
                      <a:pt x="27" y="7"/>
                      <a:pt x="8" y="6"/>
                      <a:pt x="0" y="2"/>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4" name="Freeform 307">
                <a:extLst>
                  <a:ext uri="{FF2B5EF4-FFF2-40B4-BE49-F238E27FC236}">
                    <a16:creationId xmlns:a16="http://schemas.microsoft.com/office/drawing/2014/main" id="{B878358C-EEF8-4E9C-A62F-BB238049A384}"/>
                  </a:ext>
                </a:extLst>
              </p:cNvPr>
              <p:cNvSpPr>
                <a:spLocks/>
              </p:cNvSpPr>
              <p:nvPr/>
            </p:nvSpPr>
            <p:spPr bwMode="auto">
              <a:xfrm>
                <a:off x="3495" y="258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5" name="Freeform 308">
                <a:extLst>
                  <a:ext uri="{FF2B5EF4-FFF2-40B4-BE49-F238E27FC236}">
                    <a16:creationId xmlns:a16="http://schemas.microsoft.com/office/drawing/2014/main" id="{689886D6-87A0-4B82-9592-1C70B7C91A0E}"/>
                  </a:ext>
                </a:extLst>
              </p:cNvPr>
              <p:cNvSpPr>
                <a:spLocks/>
              </p:cNvSpPr>
              <p:nvPr/>
            </p:nvSpPr>
            <p:spPr bwMode="auto">
              <a:xfrm>
                <a:off x="3888" y="2603"/>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6" name="Freeform 309">
                <a:extLst>
                  <a:ext uri="{FF2B5EF4-FFF2-40B4-BE49-F238E27FC236}">
                    <a16:creationId xmlns:a16="http://schemas.microsoft.com/office/drawing/2014/main" id="{BFE6ACE7-E503-41F6-BFD9-98D4B1950B9A}"/>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7" name="Freeform 310">
                <a:extLst>
                  <a:ext uri="{FF2B5EF4-FFF2-40B4-BE49-F238E27FC236}">
                    <a16:creationId xmlns:a16="http://schemas.microsoft.com/office/drawing/2014/main" id="{FDE94312-097E-4D1A-9593-BD62B807B934}"/>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8" name="Freeform 311">
                <a:extLst>
                  <a:ext uri="{FF2B5EF4-FFF2-40B4-BE49-F238E27FC236}">
                    <a16:creationId xmlns:a16="http://schemas.microsoft.com/office/drawing/2014/main" id="{7C080FA1-8D11-4F24-A571-FD1233A88318}"/>
                  </a:ext>
                </a:extLst>
              </p:cNvPr>
              <p:cNvSpPr>
                <a:spLocks/>
              </p:cNvSpPr>
              <p:nvPr/>
            </p:nvSpPr>
            <p:spPr bwMode="auto">
              <a:xfrm>
                <a:off x="3780" y="2589"/>
                <a:ext cx="113" cy="24"/>
              </a:xfrm>
              <a:custGeom>
                <a:avLst/>
                <a:gdLst>
                  <a:gd name="T0" fmla="*/ 1507 w 45"/>
                  <a:gd name="T1" fmla="*/ 0 h 9"/>
                  <a:gd name="T2" fmla="*/ 0 w 45"/>
                  <a:gd name="T3" fmla="*/ 0 h 9"/>
                  <a:gd name="T4" fmla="*/ 0 w 45"/>
                  <a:gd name="T5" fmla="*/ 456 h 9"/>
                  <a:gd name="T6" fmla="*/ 1507 w 45"/>
                  <a:gd name="T7" fmla="*/ 456 h 9"/>
                  <a:gd name="T8" fmla="*/ 1507 w 4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
                    <a:moveTo>
                      <a:pt x="38" y="0"/>
                    </a:moveTo>
                    <a:cubicBezTo>
                      <a:pt x="0" y="0"/>
                      <a:pt x="0" y="0"/>
                      <a:pt x="0" y="0"/>
                    </a:cubicBezTo>
                    <a:cubicBezTo>
                      <a:pt x="0" y="9"/>
                      <a:pt x="0" y="9"/>
                      <a:pt x="0" y="9"/>
                    </a:cubicBezTo>
                    <a:cubicBezTo>
                      <a:pt x="38" y="9"/>
                      <a:pt x="38" y="9"/>
                      <a:pt x="38" y="9"/>
                    </a:cubicBezTo>
                    <a:cubicBezTo>
                      <a:pt x="45" y="9"/>
                      <a:pt x="45" y="0"/>
                      <a:pt x="38"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9" name="Freeform 312">
                <a:extLst>
                  <a:ext uri="{FF2B5EF4-FFF2-40B4-BE49-F238E27FC236}">
                    <a16:creationId xmlns:a16="http://schemas.microsoft.com/office/drawing/2014/main" id="{B638389E-9E75-4987-9874-B6CCA6DD1D9F}"/>
                  </a:ext>
                </a:extLst>
              </p:cNvPr>
              <p:cNvSpPr>
                <a:spLocks/>
              </p:cNvSpPr>
              <p:nvPr/>
            </p:nvSpPr>
            <p:spPr bwMode="auto">
              <a:xfrm>
                <a:off x="3780" y="2573"/>
                <a:ext cx="108" cy="30"/>
              </a:xfrm>
              <a:custGeom>
                <a:avLst/>
                <a:gdLst>
                  <a:gd name="T0" fmla="*/ 1710 w 43"/>
                  <a:gd name="T1" fmla="*/ 224 h 11"/>
                  <a:gd name="T2" fmla="*/ 1507 w 43"/>
                  <a:gd name="T3" fmla="*/ 0 h 11"/>
                  <a:gd name="T4" fmla="*/ 1477 w 43"/>
                  <a:gd name="T5" fmla="*/ 0 h 11"/>
                  <a:gd name="T6" fmla="*/ 0 w 43"/>
                  <a:gd name="T7" fmla="*/ 0 h 11"/>
                  <a:gd name="T8" fmla="*/ 83 w 43"/>
                  <a:gd name="T9" fmla="*/ 164 h 11"/>
                  <a:gd name="T10" fmla="*/ 50 w 43"/>
                  <a:gd name="T11" fmla="*/ 327 h 11"/>
                  <a:gd name="T12" fmla="*/ 1507 w 43"/>
                  <a:gd name="T13" fmla="*/ 327 h 11"/>
                  <a:gd name="T14" fmla="*/ 1710 w 43"/>
                  <a:gd name="T15" fmla="*/ 611 h 11"/>
                  <a:gd name="T16" fmla="*/ 1710 w 43"/>
                  <a:gd name="T17" fmla="*/ 22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
                    <a:moveTo>
                      <a:pt x="43" y="4"/>
                    </a:moveTo>
                    <a:cubicBezTo>
                      <a:pt x="42" y="2"/>
                      <a:pt x="41" y="0"/>
                      <a:pt x="38" y="0"/>
                    </a:cubicBezTo>
                    <a:cubicBezTo>
                      <a:pt x="37" y="0"/>
                      <a:pt x="37" y="0"/>
                      <a:pt x="37" y="0"/>
                    </a:cubicBezTo>
                    <a:cubicBezTo>
                      <a:pt x="0" y="0"/>
                      <a:pt x="0" y="0"/>
                      <a:pt x="0" y="0"/>
                    </a:cubicBezTo>
                    <a:cubicBezTo>
                      <a:pt x="2" y="1"/>
                      <a:pt x="2" y="2"/>
                      <a:pt x="2" y="3"/>
                    </a:cubicBezTo>
                    <a:cubicBezTo>
                      <a:pt x="2" y="4"/>
                      <a:pt x="2" y="5"/>
                      <a:pt x="1" y="6"/>
                    </a:cubicBezTo>
                    <a:cubicBezTo>
                      <a:pt x="38" y="6"/>
                      <a:pt x="38" y="6"/>
                      <a:pt x="38" y="6"/>
                    </a:cubicBezTo>
                    <a:cubicBezTo>
                      <a:pt x="41" y="6"/>
                      <a:pt x="43" y="8"/>
                      <a:pt x="43" y="11"/>
                    </a:cubicBezTo>
                    <a:lnTo>
                      <a:pt x="43" y="4"/>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0" name="Freeform 313">
                <a:extLst>
                  <a:ext uri="{FF2B5EF4-FFF2-40B4-BE49-F238E27FC236}">
                    <a16:creationId xmlns:a16="http://schemas.microsoft.com/office/drawing/2014/main" id="{08E64536-238F-4D3C-BDE9-1614EEA4F9E0}"/>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1" name="Freeform 314">
                <a:extLst>
                  <a:ext uri="{FF2B5EF4-FFF2-40B4-BE49-F238E27FC236}">
                    <a16:creationId xmlns:a16="http://schemas.microsoft.com/office/drawing/2014/main" id="{9C869E26-3A79-419B-AF7C-6FFD51CDB28F}"/>
                  </a:ext>
                </a:extLst>
              </p:cNvPr>
              <p:cNvSpPr>
                <a:spLocks/>
              </p:cNvSpPr>
              <p:nvPr/>
            </p:nvSpPr>
            <p:spPr bwMode="auto">
              <a:xfrm>
                <a:off x="3678" y="2611"/>
                <a:ext cx="105" cy="53"/>
              </a:xfrm>
              <a:custGeom>
                <a:avLst/>
                <a:gdLst>
                  <a:gd name="T0" fmla="*/ 0 w 42"/>
                  <a:gd name="T1" fmla="*/ 983 h 20"/>
                  <a:gd name="T2" fmla="*/ 1645 w 42"/>
                  <a:gd name="T3" fmla="*/ 451 h 20"/>
                  <a:gd name="T4" fmla="*/ 1645 w 42"/>
                  <a:gd name="T5" fmla="*/ 0 h 20"/>
                  <a:gd name="T6" fmla="*/ 0 w 42"/>
                  <a:gd name="T7" fmla="*/ 596 h 20"/>
                  <a:gd name="T8" fmla="*/ 0 w 42"/>
                  <a:gd name="T9" fmla="*/ 98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0" y="20"/>
                    </a:moveTo>
                    <a:cubicBezTo>
                      <a:pt x="24" y="19"/>
                      <a:pt x="42" y="14"/>
                      <a:pt x="42" y="9"/>
                    </a:cubicBezTo>
                    <a:cubicBezTo>
                      <a:pt x="42" y="0"/>
                      <a:pt x="42" y="0"/>
                      <a:pt x="42" y="0"/>
                    </a:cubicBezTo>
                    <a:cubicBezTo>
                      <a:pt x="42" y="6"/>
                      <a:pt x="24" y="10"/>
                      <a:pt x="0" y="12"/>
                    </a:cubicBezTo>
                    <a:cubicBezTo>
                      <a:pt x="1" y="15"/>
                      <a:pt x="1" y="18"/>
                      <a:pt x="0" y="20"/>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2" name="Freeform 315">
                <a:extLst>
                  <a:ext uri="{FF2B5EF4-FFF2-40B4-BE49-F238E27FC236}">
                    <a16:creationId xmlns:a16="http://schemas.microsoft.com/office/drawing/2014/main" id="{BA821E22-BE3F-47E8-9B00-D063A279791B}"/>
                  </a:ext>
                </a:extLst>
              </p:cNvPr>
              <p:cNvSpPr>
                <a:spLocks/>
              </p:cNvSpPr>
              <p:nvPr/>
            </p:nvSpPr>
            <p:spPr bwMode="auto">
              <a:xfrm>
                <a:off x="3515" y="2629"/>
                <a:ext cx="58" cy="32"/>
              </a:xfrm>
              <a:custGeom>
                <a:avLst/>
                <a:gdLst>
                  <a:gd name="T0" fmla="*/ 0 w 23"/>
                  <a:gd name="T1" fmla="*/ 397 h 12"/>
                  <a:gd name="T2" fmla="*/ 928 w 23"/>
                  <a:gd name="T3" fmla="*/ 605 h 12"/>
                  <a:gd name="T4" fmla="*/ 928 w 23"/>
                  <a:gd name="T5" fmla="*/ 205 h 12"/>
                  <a:gd name="T6" fmla="*/ 0 w 23"/>
                  <a:gd name="T7" fmla="*/ 0 h 12"/>
                  <a:gd name="T8" fmla="*/ 0 w 23"/>
                  <a:gd name="T9" fmla="*/ 39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2">
                    <a:moveTo>
                      <a:pt x="0" y="8"/>
                    </a:moveTo>
                    <a:cubicBezTo>
                      <a:pt x="6" y="10"/>
                      <a:pt x="14" y="11"/>
                      <a:pt x="23" y="12"/>
                    </a:cubicBezTo>
                    <a:cubicBezTo>
                      <a:pt x="23" y="4"/>
                      <a:pt x="23" y="4"/>
                      <a:pt x="23" y="4"/>
                    </a:cubicBezTo>
                    <a:cubicBezTo>
                      <a:pt x="14" y="3"/>
                      <a:pt x="6" y="1"/>
                      <a:pt x="0" y="0"/>
                    </a:cubicBezTo>
                    <a:lnTo>
                      <a:pt x="0" y="8"/>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3" name="Freeform 316">
                <a:extLst>
                  <a:ext uri="{FF2B5EF4-FFF2-40B4-BE49-F238E27FC236}">
                    <a16:creationId xmlns:a16="http://schemas.microsoft.com/office/drawing/2014/main" id="{572472D2-DF20-4D9B-9B12-5BFAA15A5B31}"/>
                  </a:ext>
                </a:extLst>
              </p:cNvPr>
              <p:cNvSpPr>
                <a:spLocks/>
              </p:cNvSpPr>
              <p:nvPr/>
            </p:nvSpPr>
            <p:spPr bwMode="auto">
              <a:xfrm>
                <a:off x="3550" y="2637"/>
                <a:ext cx="15" cy="24"/>
              </a:xfrm>
              <a:custGeom>
                <a:avLst/>
                <a:gdLst>
                  <a:gd name="T0" fmla="*/ 0 w 6"/>
                  <a:gd name="T1" fmla="*/ 397 h 9"/>
                  <a:gd name="T2" fmla="*/ 238 w 6"/>
                  <a:gd name="T3" fmla="*/ 456 h 9"/>
                  <a:gd name="T4" fmla="*/ 238 w 6"/>
                  <a:gd name="T5" fmla="*/ 56 h 9"/>
                  <a:gd name="T6" fmla="*/ 0 w 6"/>
                  <a:gd name="T7" fmla="*/ 0 h 9"/>
                  <a:gd name="T8" fmla="*/ 0 w 6"/>
                  <a:gd name="T9" fmla="*/ 39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0" y="8"/>
                    </a:moveTo>
                    <a:cubicBezTo>
                      <a:pt x="2" y="9"/>
                      <a:pt x="4" y="9"/>
                      <a:pt x="6" y="9"/>
                    </a:cubicBezTo>
                    <a:cubicBezTo>
                      <a:pt x="6" y="1"/>
                      <a:pt x="6" y="1"/>
                      <a:pt x="6" y="1"/>
                    </a:cubicBezTo>
                    <a:cubicBezTo>
                      <a:pt x="4" y="0"/>
                      <a:pt x="2" y="0"/>
                      <a:pt x="0" y="0"/>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4" name="Freeform 317">
                <a:extLst>
                  <a:ext uri="{FF2B5EF4-FFF2-40B4-BE49-F238E27FC236}">
                    <a16:creationId xmlns:a16="http://schemas.microsoft.com/office/drawing/2014/main" id="{1D32B854-17CB-4690-A5CA-593D96977A71}"/>
                  </a:ext>
                </a:extLst>
              </p:cNvPr>
              <p:cNvSpPr>
                <a:spLocks/>
              </p:cNvSpPr>
              <p:nvPr/>
            </p:nvSpPr>
            <p:spPr bwMode="auto">
              <a:xfrm>
                <a:off x="3753" y="2621"/>
                <a:ext cx="22" cy="32"/>
              </a:xfrm>
              <a:custGeom>
                <a:avLst/>
                <a:gdLst>
                  <a:gd name="T0" fmla="*/ 323 w 9"/>
                  <a:gd name="T1" fmla="*/ 0 h 12"/>
                  <a:gd name="T2" fmla="*/ 0 w 9"/>
                  <a:gd name="T3" fmla="*/ 205 h 12"/>
                  <a:gd name="T4" fmla="*/ 0 w 9"/>
                  <a:gd name="T5" fmla="*/ 605 h 12"/>
                  <a:gd name="T6" fmla="*/ 323 w 9"/>
                  <a:gd name="T7" fmla="*/ 456 h 12"/>
                  <a:gd name="T8" fmla="*/ 323 w 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2">
                    <a:moveTo>
                      <a:pt x="9" y="0"/>
                    </a:moveTo>
                    <a:cubicBezTo>
                      <a:pt x="7" y="2"/>
                      <a:pt x="4" y="3"/>
                      <a:pt x="0" y="4"/>
                    </a:cubicBezTo>
                    <a:cubicBezTo>
                      <a:pt x="0" y="12"/>
                      <a:pt x="0" y="12"/>
                      <a:pt x="0" y="12"/>
                    </a:cubicBezTo>
                    <a:cubicBezTo>
                      <a:pt x="4" y="11"/>
                      <a:pt x="7" y="10"/>
                      <a:pt x="9" y="9"/>
                    </a:cubicBezTo>
                    <a:lnTo>
                      <a:pt x="9" y="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5" name="Freeform 318">
                <a:extLst>
                  <a:ext uri="{FF2B5EF4-FFF2-40B4-BE49-F238E27FC236}">
                    <a16:creationId xmlns:a16="http://schemas.microsoft.com/office/drawing/2014/main" id="{DA019503-B9FC-445A-9D12-3B7BA6EF4D8C}"/>
                  </a:ext>
                </a:extLst>
              </p:cNvPr>
              <p:cNvSpPr>
                <a:spLocks/>
              </p:cNvSpPr>
              <p:nvPr/>
            </p:nvSpPr>
            <p:spPr bwMode="auto">
              <a:xfrm>
                <a:off x="3493" y="2611"/>
                <a:ext cx="290" cy="56"/>
              </a:xfrm>
              <a:custGeom>
                <a:avLst/>
                <a:gdLst>
                  <a:gd name="T0" fmla="*/ 0 w 116"/>
                  <a:gd name="T1" fmla="*/ 456 h 21"/>
                  <a:gd name="T2" fmla="*/ 2270 w 116"/>
                  <a:gd name="T3" fmla="*/ 1059 h 21"/>
                  <a:gd name="T4" fmla="*/ 4533 w 116"/>
                  <a:gd name="T5" fmla="*/ 456 h 21"/>
                  <a:gd name="T6" fmla="*/ 4533 w 116"/>
                  <a:gd name="T7" fmla="*/ 0 h 21"/>
                  <a:gd name="T8" fmla="*/ 2270 w 116"/>
                  <a:gd name="T9" fmla="*/ 605 h 21"/>
                  <a:gd name="T10" fmla="*/ 0 w 116"/>
                  <a:gd name="T11" fmla="*/ 0 h 21"/>
                  <a:gd name="T12" fmla="*/ 0 w 116"/>
                  <a:gd name="T13" fmla="*/ 45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1">
                    <a:moveTo>
                      <a:pt x="0" y="9"/>
                    </a:moveTo>
                    <a:cubicBezTo>
                      <a:pt x="0" y="15"/>
                      <a:pt x="26" y="21"/>
                      <a:pt x="58" y="21"/>
                    </a:cubicBezTo>
                    <a:cubicBezTo>
                      <a:pt x="90" y="21"/>
                      <a:pt x="116" y="15"/>
                      <a:pt x="116" y="9"/>
                    </a:cubicBezTo>
                    <a:cubicBezTo>
                      <a:pt x="116" y="0"/>
                      <a:pt x="116" y="0"/>
                      <a:pt x="116" y="0"/>
                    </a:cubicBezTo>
                    <a:cubicBezTo>
                      <a:pt x="116" y="7"/>
                      <a:pt x="90" y="12"/>
                      <a:pt x="58" y="12"/>
                    </a:cubicBezTo>
                    <a:cubicBezTo>
                      <a:pt x="26" y="12"/>
                      <a:pt x="0" y="7"/>
                      <a:pt x="0" y="0"/>
                    </a:cubicBezTo>
                    <a:lnTo>
                      <a:pt x="0" y="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6" name="Freeform 319">
                <a:extLst>
                  <a:ext uri="{FF2B5EF4-FFF2-40B4-BE49-F238E27FC236}">
                    <a16:creationId xmlns:a16="http://schemas.microsoft.com/office/drawing/2014/main" id="{D957CD65-ABB4-4F7D-BA41-A09DC28F140A}"/>
                  </a:ext>
                </a:extLst>
              </p:cNvPr>
              <p:cNvSpPr>
                <a:spLocks/>
              </p:cNvSpPr>
              <p:nvPr/>
            </p:nvSpPr>
            <p:spPr bwMode="auto">
              <a:xfrm>
                <a:off x="3710" y="2565"/>
                <a:ext cx="48" cy="32"/>
              </a:xfrm>
              <a:custGeom>
                <a:avLst/>
                <a:gdLst>
                  <a:gd name="T0" fmla="*/ 210 w 19"/>
                  <a:gd name="T1" fmla="*/ 0 h 12"/>
                  <a:gd name="T2" fmla="*/ 614 w 19"/>
                  <a:gd name="T3" fmla="*/ 307 h 12"/>
                  <a:gd name="T4" fmla="*/ 0 w 19"/>
                  <a:gd name="T5" fmla="*/ 605 h 12"/>
                  <a:gd name="T6" fmla="*/ 773 w 19"/>
                  <a:gd name="T7" fmla="*/ 307 h 12"/>
                  <a:gd name="T8" fmla="*/ 210 w 1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2">
                    <a:moveTo>
                      <a:pt x="5" y="0"/>
                    </a:moveTo>
                    <a:cubicBezTo>
                      <a:pt x="12" y="2"/>
                      <a:pt x="15" y="4"/>
                      <a:pt x="15" y="6"/>
                    </a:cubicBezTo>
                    <a:cubicBezTo>
                      <a:pt x="15" y="9"/>
                      <a:pt x="5" y="12"/>
                      <a:pt x="0" y="12"/>
                    </a:cubicBezTo>
                    <a:cubicBezTo>
                      <a:pt x="12" y="11"/>
                      <a:pt x="19" y="9"/>
                      <a:pt x="19" y="6"/>
                    </a:cubicBezTo>
                    <a:cubicBezTo>
                      <a:pt x="18" y="2"/>
                      <a:pt x="11" y="1"/>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7" name="Freeform 320">
                <a:extLst>
                  <a:ext uri="{FF2B5EF4-FFF2-40B4-BE49-F238E27FC236}">
                    <a16:creationId xmlns:a16="http://schemas.microsoft.com/office/drawing/2014/main" id="{4E7C7592-55B8-415D-9E1C-E43AB195A761}"/>
                  </a:ext>
                </a:extLst>
              </p:cNvPr>
              <p:cNvSpPr>
                <a:spLocks/>
              </p:cNvSpPr>
              <p:nvPr/>
            </p:nvSpPr>
            <p:spPr bwMode="auto">
              <a:xfrm>
                <a:off x="3800" y="2579"/>
                <a:ext cx="83" cy="5"/>
              </a:xfrm>
              <a:custGeom>
                <a:avLst/>
                <a:gdLst>
                  <a:gd name="T0" fmla="*/ 0 w 33"/>
                  <a:gd name="T1" fmla="*/ 0 h 2"/>
                  <a:gd name="T2" fmla="*/ 1165 w 33"/>
                  <a:gd name="T3" fmla="*/ 0 h 2"/>
                  <a:gd name="T4" fmla="*/ 1323 w 33"/>
                  <a:gd name="T5" fmla="*/ 83 h 2"/>
                  <a:gd name="T6" fmla="*/ 0 60000 65536"/>
                  <a:gd name="T7" fmla="*/ 0 60000 65536"/>
                  <a:gd name="T8" fmla="*/ 0 60000 65536"/>
                </a:gdLst>
                <a:ahLst/>
                <a:cxnLst>
                  <a:cxn ang="T6">
                    <a:pos x="T0" y="T1"/>
                  </a:cxn>
                  <a:cxn ang="T7">
                    <a:pos x="T2" y="T3"/>
                  </a:cxn>
                  <a:cxn ang="T8">
                    <a:pos x="T4" y="T5"/>
                  </a:cxn>
                </a:cxnLst>
                <a:rect l="0" t="0" r="r" b="b"/>
                <a:pathLst>
                  <a:path w="33" h="2">
                    <a:moveTo>
                      <a:pt x="0" y="0"/>
                    </a:moveTo>
                    <a:cubicBezTo>
                      <a:pt x="6" y="0"/>
                      <a:pt x="25" y="0"/>
                      <a:pt x="29" y="0"/>
                    </a:cubicBezTo>
                    <a:cubicBezTo>
                      <a:pt x="32" y="0"/>
                      <a:pt x="33" y="2"/>
                      <a:pt x="33"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grpSp>
        <p:nvGrpSpPr>
          <p:cNvPr id="2451" name="Agrupar 2450">
            <a:extLst>
              <a:ext uri="{FF2B5EF4-FFF2-40B4-BE49-F238E27FC236}">
                <a16:creationId xmlns:a16="http://schemas.microsoft.com/office/drawing/2014/main" id="{1606C9DE-B463-42CD-83DF-77288BF2E0F6}"/>
              </a:ext>
            </a:extLst>
          </p:cNvPr>
          <p:cNvGrpSpPr/>
          <p:nvPr/>
        </p:nvGrpSpPr>
        <p:grpSpPr>
          <a:xfrm>
            <a:off x="9696575" y="5003356"/>
            <a:ext cx="1706985" cy="1375628"/>
            <a:chOff x="9696575" y="5003356"/>
            <a:chExt cx="1706985" cy="1375628"/>
          </a:xfrm>
        </p:grpSpPr>
        <p:grpSp>
          <p:nvGrpSpPr>
            <p:cNvPr id="1161" name="Group 3">
              <a:extLst>
                <a:ext uri="{FF2B5EF4-FFF2-40B4-BE49-F238E27FC236}">
                  <a16:creationId xmlns:a16="http://schemas.microsoft.com/office/drawing/2014/main" id="{A971BC76-2354-41F4-BE55-8ABAD3543BF1}"/>
                </a:ext>
              </a:extLst>
            </p:cNvPr>
            <p:cNvGrpSpPr>
              <a:grpSpLocks/>
            </p:cNvGrpSpPr>
            <p:nvPr/>
          </p:nvGrpSpPr>
          <p:grpSpPr bwMode="auto">
            <a:xfrm>
              <a:off x="9696575" y="5003356"/>
              <a:ext cx="1706985" cy="1114906"/>
              <a:chOff x="677" y="1390"/>
              <a:chExt cx="2461" cy="1607"/>
            </a:xfrm>
          </p:grpSpPr>
          <p:grpSp>
            <p:nvGrpSpPr>
              <p:cNvPr id="1162" name="Group 4">
                <a:extLst>
                  <a:ext uri="{FF2B5EF4-FFF2-40B4-BE49-F238E27FC236}">
                    <a16:creationId xmlns:a16="http://schemas.microsoft.com/office/drawing/2014/main" id="{D7E9AFA8-7260-4A49-81B9-0F3E77874C57}"/>
                  </a:ext>
                </a:extLst>
              </p:cNvPr>
              <p:cNvGrpSpPr>
                <a:grpSpLocks/>
              </p:cNvGrpSpPr>
              <p:nvPr/>
            </p:nvGrpSpPr>
            <p:grpSpPr bwMode="auto">
              <a:xfrm>
                <a:off x="677" y="1390"/>
                <a:ext cx="2461" cy="1607"/>
                <a:chOff x="677" y="1390"/>
                <a:chExt cx="2461" cy="1607"/>
              </a:xfrm>
            </p:grpSpPr>
            <p:sp>
              <p:nvSpPr>
                <p:cNvPr id="1527" name="Freeform 5">
                  <a:extLst>
                    <a:ext uri="{FF2B5EF4-FFF2-40B4-BE49-F238E27FC236}">
                      <a16:creationId xmlns:a16="http://schemas.microsoft.com/office/drawing/2014/main" id="{78EF8F56-1CC9-4AEF-93AB-D8C312A0B6C1}"/>
                    </a:ext>
                  </a:extLst>
                </p:cNvPr>
                <p:cNvSpPr>
                  <a:spLocks/>
                </p:cNvSpPr>
                <p:nvPr/>
              </p:nvSpPr>
              <p:spPr bwMode="auto">
                <a:xfrm>
                  <a:off x="742" y="1390"/>
                  <a:ext cx="2348" cy="1269"/>
                </a:xfrm>
                <a:custGeom>
                  <a:avLst/>
                  <a:gdLst>
                    <a:gd name="T0" fmla="*/ 25560 w 939"/>
                    <a:gd name="T1" fmla="*/ 248 h 476"/>
                    <a:gd name="T2" fmla="*/ 36585 w 939"/>
                    <a:gd name="T3" fmla="*/ 11728 h 476"/>
                    <a:gd name="T4" fmla="*/ 36585 w 939"/>
                    <a:gd name="T5" fmla="*/ 11920 h 476"/>
                    <a:gd name="T6" fmla="*/ 10630 w 939"/>
                    <a:gd name="T7" fmla="*/ 23988 h 476"/>
                    <a:gd name="T8" fmla="*/ 10442 w 939"/>
                    <a:gd name="T9" fmla="*/ 23951 h 476"/>
                    <a:gd name="T10" fmla="*/ 208 w 939"/>
                    <a:gd name="T11" fmla="*/ 10520 h 476"/>
                    <a:gd name="T12" fmla="*/ 283 w 939"/>
                    <a:gd name="T13" fmla="*/ 9851 h 476"/>
                    <a:gd name="T14" fmla="*/ 25173 w 939"/>
                    <a:gd name="T15" fmla="*/ 93 h 476"/>
                    <a:gd name="T16" fmla="*/ 25560 w 939"/>
                    <a:gd name="T17" fmla="*/ 248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9" h="476">
                      <a:moveTo>
                        <a:pt x="654" y="5"/>
                      </a:moveTo>
                      <a:cubicBezTo>
                        <a:pt x="658" y="9"/>
                        <a:pt x="908" y="204"/>
                        <a:pt x="936" y="232"/>
                      </a:cubicBezTo>
                      <a:cubicBezTo>
                        <a:pt x="939" y="235"/>
                        <a:pt x="936" y="236"/>
                        <a:pt x="936" y="236"/>
                      </a:cubicBezTo>
                      <a:cubicBezTo>
                        <a:pt x="272" y="475"/>
                        <a:pt x="272" y="475"/>
                        <a:pt x="272" y="475"/>
                      </a:cubicBezTo>
                      <a:cubicBezTo>
                        <a:pt x="272" y="475"/>
                        <a:pt x="270" y="476"/>
                        <a:pt x="267" y="474"/>
                      </a:cubicBezTo>
                      <a:cubicBezTo>
                        <a:pt x="241" y="448"/>
                        <a:pt x="10" y="213"/>
                        <a:pt x="5" y="208"/>
                      </a:cubicBezTo>
                      <a:cubicBezTo>
                        <a:pt x="1" y="203"/>
                        <a:pt x="0" y="197"/>
                        <a:pt x="7" y="195"/>
                      </a:cubicBezTo>
                      <a:cubicBezTo>
                        <a:pt x="14" y="192"/>
                        <a:pt x="581" y="25"/>
                        <a:pt x="644" y="2"/>
                      </a:cubicBezTo>
                      <a:cubicBezTo>
                        <a:pt x="647" y="1"/>
                        <a:pt x="650" y="0"/>
                        <a:pt x="654" y="5"/>
                      </a:cubicBezTo>
                      <a:close/>
                    </a:path>
                  </a:pathLst>
                </a:custGeom>
                <a:solidFill>
                  <a:srgbClr val="EE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8" name="Freeform 6">
                  <a:extLst>
                    <a:ext uri="{FF2B5EF4-FFF2-40B4-BE49-F238E27FC236}">
                      <a16:creationId xmlns:a16="http://schemas.microsoft.com/office/drawing/2014/main" id="{0E38856E-0811-47E5-81BB-B2766C49B373}"/>
                    </a:ext>
                  </a:extLst>
                </p:cNvPr>
                <p:cNvSpPr>
                  <a:spLocks/>
                </p:cNvSpPr>
                <p:nvPr/>
              </p:nvSpPr>
              <p:spPr bwMode="auto">
                <a:xfrm>
                  <a:off x="724" y="1987"/>
                  <a:ext cx="2374" cy="949"/>
                </a:xfrm>
                <a:custGeom>
                  <a:avLst/>
                  <a:gdLst>
                    <a:gd name="T0" fmla="*/ 10769 w 949"/>
                    <a:gd name="T1" fmla="*/ 14091 h 356"/>
                    <a:gd name="T2" fmla="*/ 37116 w 949"/>
                    <a:gd name="T3" fmla="*/ 1877 h 356"/>
                    <a:gd name="T4" fmla="*/ 37166 w 949"/>
                    <a:gd name="T5" fmla="*/ 1877 h 356"/>
                    <a:gd name="T6" fmla="*/ 37166 w 949"/>
                    <a:gd name="T7" fmla="*/ 4846 h 356"/>
                    <a:gd name="T8" fmla="*/ 37083 w 949"/>
                    <a:gd name="T9" fmla="*/ 4945 h 356"/>
                    <a:gd name="T10" fmla="*/ 10927 w 949"/>
                    <a:gd name="T11" fmla="*/ 17922 h 356"/>
                    <a:gd name="T12" fmla="*/ 10727 w 949"/>
                    <a:gd name="T13" fmla="*/ 17823 h 356"/>
                    <a:gd name="T14" fmla="*/ 158 w 949"/>
                    <a:gd name="T15" fmla="*/ 3242 h 356"/>
                    <a:gd name="T16" fmla="*/ 0 w 949"/>
                    <a:gd name="T17" fmla="*/ 2935 h 356"/>
                    <a:gd name="T18" fmla="*/ 0 w 949"/>
                    <a:gd name="T19" fmla="*/ 0 h 356"/>
                    <a:gd name="T20" fmla="*/ 0 w 949"/>
                    <a:gd name="T21" fmla="*/ 0 h 356"/>
                    <a:gd name="T22" fmla="*/ 10769 w 949"/>
                    <a:gd name="T23" fmla="*/ 14091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9" h="356">
                      <a:moveTo>
                        <a:pt x="275" y="279"/>
                      </a:moveTo>
                      <a:cubicBezTo>
                        <a:pt x="948" y="37"/>
                        <a:pt x="948" y="37"/>
                        <a:pt x="948" y="37"/>
                      </a:cubicBezTo>
                      <a:cubicBezTo>
                        <a:pt x="949" y="37"/>
                        <a:pt x="949" y="37"/>
                        <a:pt x="949" y="37"/>
                      </a:cubicBezTo>
                      <a:cubicBezTo>
                        <a:pt x="949" y="37"/>
                        <a:pt x="949" y="95"/>
                        <a:pt x="949" y="96"/>
                      </a:cubicBezTo>
                      <a:cubicBezTo>
                        <a:pt x="948" y="97"/>
                        <a:pt x="947" y="98"/>
                        <a:pt x="947" y="98"/>
                      </a:cubicBezTo>
                      <a:cubicBezTo>
                        <a:pt x="279" y="355"/>
                        <a:pt x="279" y="355"/>
                        <a:pt x="279" y="355"/>
                      </a:cubicBezTo>
                      <a:cubicBezTo>
                        <a:pt x="279" y="355"/>
                        <a:pt x="277" y="356"/>
                        <a:pt x="274" y="353"/>
                      </a:cubicBezTo>
                      <a:cubicBezTo>
                        <a:pt x="248" y="327"/>
                        <a:pt x="8" y="69"/>
                        <a:pt x="4" y="64"/>
                      </a:cubicBezTo>
                      <a:cubicBezTo>
                        <a:pt x="1" y="60"/>
                        <a:pt x="0" y="60"/>
                        <a:pt x="0" y="58"/>
                      </a:cubicBezTo>
                      <a:cubicBezTo>
                        <a:pt x="0" y="0"/>
                        <a:pt x="0" y="0"/>
                        <a:pt x="0" y="0"/>
                      </a:cubicBezTo>
                      <a:cubicBezTo>
                        <a:pt x="0" y="0"/>
                        <a:pt x="0" y="0"/>
                        <a:pt x="0" y="0"/>
                      </a:cubicBezTo>
                      <a:cubicBezTo>
                        <a:pt x="12" y="13"/>
                        <a:pt x="225" y="229"/>
                        <a:pt x="275" y="279"/>
                      </a:cubicBezTo>
                    </a:path>
                  </a:pathLst>
                </a:custGeom>
                <a:solidFill>
                  <a:srgbClr val="93D6E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9" name="Freeform 7">
                  <a:extLst>
                    <a:ext uri="{FF2B5EF4-FFF2-40B4-BE49-F238E27FC236}">
                      <a16:creationId xmlns:a16="http://schemas.microsoft.com/office/drawing/2014/main" id="{DFBD3539-B9D1-444B-9C86-1B90DC129F9F}"/>
                    </a:ext>
                  </a:extLst>
                </p:cNvPr>
                <p:cNvSpPr>
                  <a:spLocks/>
                </p:cNvSpPr>
                <p:nvPr/>
              </p:nvSpPr>
              <p:spPr bwMode="auto">
                <a:xfrm>
                  <a:off x="724" y="1987"/>
                  <a:ext cx="688" cy="944"/>
                </a:xfrm>
                <a:custGeom>
                  <a:avLst/>
                  <a:gdLst>
                    <a:gd name="T0" fmla="*/ 10773 w 275"/>
                    <a:gd name="T1" fmla="*/ 14109 h 354"/>
                    <a:gd name="T2" fmla="*/ 10773 w 275"/>
                    <a:gd name="T3" fmla="*/ 14109 h 354"/>
                    <a:gd name="T4" fmla="*/ 0 w 275"/>
                    <a:gd name="T5" fmla="*/ 0 h 354"/>
                    <a:gd name="T6" fmla="*/ 0 w 275"/>
                    <a:gd name="T7" fmla="*/ 0 h 354"/>
                    <a:gd name="T8" fmla="*/ 0 w 275"/>
                    <a:gd name="T9" fmla="*/ 2936 h 354"/>
                    <a:gd name="T10" fmla="*/ 158 w 275"/>
                    <a:gd name="T11" fmla="*/ 3243 h 354"/>
                    <a:gd name="T12" fmla="*/ 10728 w 275"/>
                    <a:gd name="T13" fmla="*/ 17843 h 354"/>
                    <a:gd name="T14" fmla="*/ 10773 w 275"/>
                    <a:gd name="T15" fmla="*/ 17899 h 354"/>
                    <a:gd name="T16" fmla="*/ 10773 w 275"/>
                    <a:gd name="T17" fmla="*/ 17899 h 354"/>
                    <a:gd name="T18" fmla="*/ 10773 w 275"/>
                    <a:gd name="T19" fmla="*/ 14109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5" h="354">
                      <a:moveTo>
                        <a:pt x="275" y="279"/>
                      </a:moveTo>
                      <a:cubicBezTo>
                        <a:pt x="275" y="279"/>
                        <a:pt x="275" y="279"/>
                        <a:pt x="275" y="279"/>
                      </a:cubicBezTo>
                      <a:cubicBezTo>
                        <a:pt x="225" y="229"/>
                        <a:pt x="12" y="13"/>
                        <a:pt x="0" y="0"/>
                      </a:cubicBezTo>
                      <a:cubicBezTo>
                        <a:pt x="0" y="0"/>
                        <a:pt x="0" y="0"/>
                        <a:pt x="0" y="0"/>
                      </a:cubicBezTo>
                      <a:cubicBezTo>
                        <a:pt x="0" y="58"/>
                        <a:pt x="0" y="58"/>
                        <a:pt x="0" y="58"/>
                      </a:cubicBezTo>
                      <a:cubicBezTo>
                        <a:pt x="0" y="60"/>
                        <a:pt x="1" y="60"/>
                        <a:pt x="4" y="64"/>
                      </a:cubicBezTo>
                      <a:cubicBezTo>
                        <a:pt x="8" y="69"/>
                        <a:pt x="248" y="327"/>
                        <a:pt x="274" y="353"/>
                      </a:cubicBezTo>
                      <a:cubicBezTo>
                        <a:pt x="274" y="354"/>
                        <a:pt x="275" y="354"/>
                        <a:pt x="275" y="354"/>
                      </a:cubicBezTo>
                      <a:cubicBezTo>
                        <a:pt x="275" y="354"/>
                        <a:pt x="275" y="354"/>
                        <a:pt x="275" y="354"/>
                      </a:cubicBezTo>
                      <a:cubicBezTo>
                        <a:pt x="275" y="354"/>
                        <a:pt x="275" y="288"/>
                        <a:pt x="275" y="279"/>
                      </a:cubicBezTo>
                      <a:close/>
                    </a:path>
                  </a:pathLst>
                </a:custGeom>
                <a:solidFill>
                  <a:srgbClr val="D9F1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0" name="Freeform 8">
                  <a:extLst>
                    <a:ext uri="{FF2B5EF4-FFF2-40B4-BE49-F238E27FC236}">
                      <a16:creationId xmlns:a16="http://schemas.microsoft.com/office/drawing/2014/main" id="{CAA58C64-3CC7-4B1D-9255-0D5AA3BF3A12}"/>
                    </a:ext>
                  </a:extLst>
                </p:cNvPr>
                <p:cNvSpPr>
                  <a:spLocks/>
                </p:cNvSpPr>
                <p:nvPr/>
              </p:nvSpPr>
              <p:spPr bwMode="auto">
                <a:xfrm>
                  <a:off x="677" y="2147"/>
                  <a:ext cx="2461" cy="850"/>
                </a:xfrm>
                <a:custGeom>
                  <a:avLst/>
                  <a:gdLst>
                    <a:gd name="T0" fmla="*/ 37825 w 984"/>
                    <a:gd name="T1" fmla="*/ 1873 h 319"/>
                    <a:gd name="T2" fmla="*/ 37793 w 984"/>
                    <a:gd name="T3" fmla="*/ 1911 h 319"/>
                    <a:gd name="T4" fmla="*/ 11652 w 984"/>
                    <a:gd name="T5" fmla="*/ 14868 h 319"/>
                    <a:gd name="T6" fmla="*/ 11465 w 984"/>
                    <a:gd name="T7" fmla="*/ 14775 h 319"/>
                    <a:gd name="T8" fmla="*/ 908 w 984"/>
                    <a:gd name="T9" fmla="*/ 205 h 319"/>
                    <a:gd name="T10" fmla="*/ 783 w 984"/>
                    <a:gd name="T11" fmla="*/ 0 h 319"/>
                    <a:gd name="T12" fmla="*/ 0 w 984"/>
                    <a:gd name="T13" fmla="*/ 397 h 319"/>
                    <a:gd name="T14" fmla="*/ 11235 w 984"/>
                    <a:gd name="T15" fmla="*/ 15932 h 319"/>
                    <a:gd name="T16" fmla="*/ 11465 w 984"/>
                    <a:gd name="T17" fmla="*/ 15990 h 319"/>
                    <a:gd name="T18" fmla="*/ 38501 w 984"/>
                    <a:gd name="T19" fmla="*/ 2670 h 319"/>
                    <a:gd name="T20" fmla="*/ 37825 w 984"/>
                    <a:gd name="T21" fmla="*/ 1873 h 3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4" h="319">
                      <a:moveTo>
                        <a:pt x="967" y="37"/>
                      </a:moveTo>
                      <a:cubicBezTo>
                        <a:pt x="967" y="37"/>
                        <a:pt x="966" y="38"/>
                        <a:pt x="966" y="38"/>
                      </a:cubicBezTo>
                      <a:cubicBezTo>
                        <a:pt x="298" y="295"/>
                        <a:pt x="298" y="295"/>
                        <a:pt x="298" y="295"/>
                      </a:cubicBezTo>
                      <a:cubicBezTo>
                        <a:pt x="298" y="295"/>
                        <a:pt x="296" y="296"/>
                        <a:pt x="293" y="293"/>
                      </a:cubicBezTo>
                      <a:cubicBezTo>
                        <a:pt x="267" y="267"/>
                        <a:pt x="27" y="9"/>
                        <a:pt x="23" y="4"/>
                      </a:cubicBezTo>
                      <a:cubicBezTo>
                        <a:pt x="21" y="2"/>
                        <a:pt x="20" y="1"/>
                        <a:pt x="20" y="0"/>
                      </a:cubicBezTo>
                      <a:cubicBezTo>
                        <a:pt x="13" y="0"/>
                        <a:pt x="1" y="5"/>
                        <a:pt x="0" y="8"/>
                      </a:cubicBezTo>
                      <a:cubicBezTo>
                        <a:pt x="4" y="13"/>
                        <a:pt x="262" y="290"/>
                        <a:pt x="287" y="316"/>
                      </a:cubicBezTo>
                      <a:cubicBezTo>
                        <a:pt x="290" y="319"/>
                        <a:pt x="293" y="317"/>
                        <a:pt x="293" y="317"/>
                      </a:cubicBezTo>
                      <a:cubicBezTo>
                        <a:pt x="984" y="53"/>
                        <a:pt x="984" y="53"/>
                        <a:pt x="984" y="53"/>
                      </a:cubicBezTo>
                      <a:cubicBezTo>
                        <a:pt x="984" y="50"/>
                        <a:pt x="975" y="38"/>
                        <a:pt x="967" y="37"/>
                      </a:cubicBezTo>
                      <a:close/>
                    </a:path>
                  </a:pathLst>
                </a:custGeom>
                <a:solidFill>
                  <a:srgbClr val="EF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1" name="Freeform 9">
                  <a:extLst>
                    <a:ext uri="{FF2B5EF4-FFF2-40B4-BE49-F238E27FC236}">
                      <a16:creationId xmlns:a16="http://schemas.microsoft.com/office/drawing/2014/main" id="{8D75AE18-5967-44DE-BC7C-99DC4B134AD7}"/>
                    </a:ext>
                  </a:extLst>
                </p:cNvPr>
                <p:cNvSpPr>
                  <a:spLocks/>
                </p:cNvSpPr>
                <p:nvPr/>
              </p:nvSpPr>
              <p:spPr bwMode="auto">
                <a:xfrm>
                  <a:off x="1402" y="2245"/>
                  <a:ext cx="1736" cy="750"/>
                </a:xfrm>
                <a:custGeom>
                  <a:avLst/>
                  <a:gdLst>
                    <a:gd name="T0" fmla="*/ 125 w 694"/>
                    <a:gd name="T1" fmla="*/ 14205 h 281"/>
                    <a:gd name="T2" fmla="*/ 27176 w 694"/>
                    <a:gd name="T3" fmla="*/ 819 h 281"/>
                    <a:gd name="T4" fmla="*/ 26500 w 694"/>
                    <a:gd name="T5" fmla="*/ 0 h 281"/>
                    <a:gd name="T6" fmla="*/ 26468 w 694"/>
                    <a:gd name="T7" fmla="*/ 56 h 281"/>
                    <a:gd name="T8" fmla="*/ 313 w 694"/>
                    <a:gd name="T9" fmla="*/ 13100 h 281"/>
                    <a:gd name="T10" fmla="*/ 158 w 694"/>
                    <a:gd name="T11" fmla="*/ 13044 h 281"/>
                    <a:gd name="T12" fmla="*/ 158 w 694"/>
                    <a:gd name="T13" fmla="*/ 13044 h 281"/>
                    <a:gd name="T14" fmla="*/ 0 w 694"/>
                    <a:gd name="T15" fmla="*/ 14261 h 281"/>
                    <a:gd name="T16" fmla="*/ 125 w 694"/>
                    <a:gd name="T17" fmla="*/ 1420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4" h="281">
                      <a:moveTo>
                        <a:pt x="3" y="280"/>
                      </a:moveTo>
                      <a:cubicBezTo>
                        <a:pt x="694" y="16"/>
                        <a:pt x="694" y="16"/>
                        <a:pt x="694" y="16"/>
                      </a:cubicBezTo>
                      <a:cubicBezTo>
                        <a:pt x="694" y="13"/>
                        <a:pt x="685" y="1"/>
                        <a:pt x="677" y="0"/>
                      </a:cubicBezTo>
                      <a:cubicBezTo>
                        <a:pt x="677" y="0"/>
                        <a:pt x="676" y="1"/>
                        <a:pt x="676" y="1"/>
                      </a:cubicBezTo>
                      <a:cubicBezTo>
                        <a:pt x="8" y="258"/>
                        <a:pt x="8" y="258"/>
                        <a:pt x="8" y="258"/>
                      </a:cubicBezTo>
                      <a:cubicBezTo>
                        <a:pt x="8" y="258"/>
                        <a:pt x="7" y="259"/>
                        <a:pt x="4" y="257"/>
                      </a:cubicBezTo>
                      <a:cubicBezTo>
                        <a:pt x="4" y="257"/>
                        <a:pt x="4" y="257"/>
                        <a:pt x="4" y="257"/>
                      </a:cubicBezTo>
                      <a:cubicBezTo>
                        <a:pt x="0" y="268"/>
                        <a:pt x="0" y="279"/>
                        <a:pt x="0" y="281"/>
                      </a:cubicBezTo>
                      <a:cubicBezTo>
                        <a:pt x="2" y="281"/>
                        <a:pt x="3" y="280"/>
                        <a:pt x="3" y="280"/>
                      </a:cubicBezTo>
                      <a:close/>
                    </a:path>
                  </a:pathLst>
                </a:custGeom>
                <a:solidFill>
                  <a:srgbClr val="E0F3F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2" name="Freeform 10">
                  <a:extLst>
                    <a:ext uri="{FF2B5EF4-FFF2-40B4-BE49-F238E27FC236}">
                      <a16:creationId xmlns:a16="http://schemas.microsoft.com/office/drawing/2014/main" id="{E71E1A86-A367-4083-8A84-19AD097378CC}"/>
                    </a:ext>
                  </a:extLst>
                </p:cNvPr>
                <p:cNvSpPr>
                  <a:spLocks/>
                </p:cNvSpPr>
                <p:nvPr/>
              </p:nvSpPr>
              <p:spPr bwMode="auto">
                <a:xfrm>
                  <a:off x="1410" y="2283"/>
                  <a:ext cx="1632" cy="696"/>
                </a:xfrm>
                <a:custGeom>
                  <a:avLst/>
                  <a:gdLst>
                    <a:gd name="T0" fmla="*/ 0 w 653"/>
                    <a:gd name="T1" fmla="*/ 13197 h 261"/>
                    <a:gd name="T2" fmla="*/ 30 w 653"/>
                    <a:gd name="T3" fmla="*/ 12800 h 261"/>
                    <a:gd name="T4" fmla="*/ 75 w 653"/>
                    <a:gd name="T5" fmla="*/ 12536 h 261"/>
                    <a:gd name="T6" fmla="*/ 187 w 653"/>
                    <a:gd name="T7" fmla="*/ 12493 h 261"/>
                    <a:gd name="T8" fmla="*/ 25477 w 653"/>
                    <a:gd name="T9" fmla="*/ 0 h 261"/>
                    <a:gd name="T10" fmla="*/ 230 w 653"/>
                    <a:gd name="T11" fmla="*/ 12800 h 2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53" h="261">
                      <a:moveTo>
                        <a:pt x="0" y="261"/>
                      </a:moveTo>
                      <a:cubicBezTo>
                        <a:pt x="0" y="261"/>
                        <a:pt x="1" y="255"/>
                        <a:pt x="1" y="253"/>
                      </a:cubicBezTo>
                      <a:cubicBezTo>
                        <a:pt x="2" y="251"/>
                        <a:pt x="2" y="248"/>
                        <a:pt x="2" y="248"/>
                      </a:cubicBezTo>
                      <a:cubicBezTo>
                        <a:pt x="5" y="247"/>
                        <a:pt x="5" y="247"/>
                        <a:pt x="5" y="247"/>
                      </a:cubicBezTo>
                      <a:cubicBezTo>
                        <a:pt x="653" y="0"/>
                        <a:pt x="653" y="0"/>
                        <a:pt x="653" y="0"/>
                      </a:cubicBezTo>
                      <a:cubicBezTo>
                        <a:pt x="6" y="253"/>
                        <a:pt x="6" y="253"/>
                        <a:pt x="6" y="2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3" name="Freeform 11">
                  <a:extLst>
                    <a:ext uri="{FF2B5EF4-FFF2-40B4-BE49-F238E27FC236}">
                      <a16:creationId xmlns:a16="http://schemas.microsoft.com/office/drawing/2014/main" id="{C32CA763-9E47-4CE2-A50B-3E2D4BC32E4E}"/>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4" name="Freeform 12">
                  <a:extLst>
                    <a:ext uri="{FF2B5EF4-FFF2-40B4-BE49-F238E27FC236}">
                      <a16:creationId xmlns:a16="http://schemas.microsoft.com/office/drawing/2014/main" id="{6DA6CA78-B036-4AE1-B063-8D8F51688AE9}"/>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5" name="Freeform 13">
                  <a:extLst>
                    <a:ext uri="{FF2B5EF4-FFF2-40B4-BE49-F238E27FC236}">
                      <a16:creationId xmlns:a16="http://schemas.microsoft.com/office/drawing/2014/main" id="{CF09085A-E9B3-42EF-82C3-384A8F709496}"/>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6" name="Freeform 14">
                  <a:extLst>
                    <a:ext uri="{FF2B5EF4-FFF2-40B4-BE49-F238E27FC236}">
                      <a16:creationId xmlns:a16="http://schemas.microsoft.com/office/drawing/2014/main" id="{2C3ED0D5-A07D-425C-A364-48E2A58E948A}"/>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7" name="Freeform 15">
                  <a:extLst>
                    <a:ext uri="{FF2B5EF4-FFF2-40B4-BE49-F238E27FC236}">
                      <a16:creationId xmlns:a16="http://schemas.microsoft.com/office/drawing/2014/main" id="{20E3E76C-54F9-4522-A0D7-2482F4E39BA4}"/>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8" name="Freeform 16">
                  <a:extLst>
                    <a:ext uri="{FF2B5EF4-FFF2-40B4-BE49-F238E27FC236}">
                      <a16:creationId xmlns:a16="http://schemas.microsoft.com/office/drawing/2014/main" id="{A281778D-C2F9-45F7-8E50-473FC8BCF079}"/>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9" name="Freeform 17">
                  <a:extLst>
                    <a:ext uri="{FF2B5EF4-FFF2-40B4-BE49-F238E27FC236}">
                      <a16:creationId xmlns:a16="http://schemas.microsoft.com/office/drawing/2014/main" id="{005FA641-8477-4A74-8B2B-0B44D8DE5A21}"/>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0" name="Freeform 18">
                  <a:extLst>
                    <a:ext uri="{FF2B5EF4-FFF2-40B4-BE49-F238E27FC236}">
                      <a16:creationId xmlns:a16="http://schemas.microsoft.com/office/drawing/2014/main" id="{DDECD410-BA4E-4631-8E83-955A1CA641EC}"/>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1" name="Freeform 19">
                  <a:extLst>
                    <a:ext uri="{FF2B5EF4-FFF2-40B4-BE49-F238E27FC236}">
                      <a16:creationId xmlns:a16="http://schemas.microsoft.com/office/drawing/2014/main" id="{C5D38F1A-AE8E-450E-984A-3494398A4512}"/>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2" name="Freeform 20">
                  <a:extLst>
                    <a:ext uri="{FF2B5EF4-FFF2-40B4-BE49-F238E27FC236}">
                      <a16:creationId xmlns:a16="http://schemas.microsoft.com/office/drawing/2014/main" id="{517CF83C-1A69-492C-8F74-40A6E8EE31B4}"/>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3" name="Freeform 21">
                  <a:extLst>
                    <a:ext uri="{FF2B5EF4-FFF2-40B4-BE49-F238E27FC236}">
                      <a16:creationId xmlns:a16="http://schemas.microsoft.com/office/drawing/2014/main" id="{B6DD72EC-436A-44FE-895B-66031D2014E3}"/>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4" name="Freeform 22">
                  <a:extLst>
                    <a:ext uri="{FF2B5EF4-FFF2-40B4-BE49-F238E27FC236}">
                      <a16:creationId xmlns:a16="http://schemas.microsoft.com/office/drawing/2014/main" id="{D4F93CAA-D77A-4AAD-A089-2FA8CCC9E642}"/>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5" name="Freeform 23">
                  <a:extLst>
                    <a:ext uri="{FF2B5EF4-FFF2-40B4-BE49-F238E27FC236}">
                      <a16:creationId xmlns:a16="http://schemas.microsoft.com/office/drawing/2014/main" id="{20172B93-024B-44BA-9DCC-0376E2570238}"/>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6" name="Freeform 24">
                  <a:extLst>
                    <a:ext uri="{FF2B5EF4-FFF2-40B4-BE49-F238E27FC236}">
                      <a16:creationId xmlns:a16="http://schemas.microsoft.com/office/drawing/2014/main" id="{66FD1EB3-3FC8-43E4-BA4E-6FB75E189D61}"/>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7" name="Freeform 25">
                  <a:extLst>
                    <a:ext uri="{FF2B5EF4-FFF2-40B4-BE49-F238E27FC236}">
                      <a16:creationId xmlns:a16="http://schemas.microsoft.com/office/drawing/2014/main" id="{36FC4E5E-E3CB-4F65-8D32-3EAC10B52A59}"/>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8" name="Freeform 26">
                  <a:extLst>
                    <a:ext uri="{FF2B5EF4-FFF2-40B4-BE49-F238E27FC236}">
                      <a16:creationId xmlns:a16="http://schemas.microsoft.com/office/drawing/2014/main" id="{F227C8FC-23FD-4B06-9239-38C107143B2F}"/>
                    </a:ext>
                  </a:extLst>
                </p:cNvPr>
                <p:cNvSpPr>
                  <a:spLocks/>
                </p:cNvSpPr>
                <p:nvPr/>
              </p:nvSpPr>
              <p:spPr bwMode="auto">
                <a:xfrm>
                  <a:off x="2712" y="2013"/>
                  <a:ext cx="138" cy="115"/>
                </a:xfrm>
                <a:custGeom>
                  <a:avLst/>
                  <a:gdLst>
                    <a:gd name="T0" fmla="*/ 158 w 55"/>
                    <a:gd name="T1" fmla="*/ 1530 h 43"/>
                    <a:gd name="T2" fmla="*/ 838 w 55"/>
                    <a:gd name="T3" fmla="*/ 209 h 43"/>
                    <a:gd name="T4" fmla="*/ 2020 w 55"/>
                    <a:gd name="T5" fmla="*/ 671 h 43"/>
                    <a:gd name="T6" fmla="*/ 1310 w 55"/>
                    <a:gd name="T7" fmla="*/ 1952 h 43"/>
                    <a:gd name="T8" fmla="*/ 158 w 55"/>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4" y="30"/>
                      </a:moveTo>
                      <a:cubicBezTo>
                        <a:pt x="0" y="20"/>
                        <a:pt x="8" y="9"/>
                        <a:pt x="21" y="4"/>
                      </a:cubicBezTo>
                      <a:cubicBezTo>
                        <a:pt x="34" y="0"/>
                        <a:pt x="48" y="3"/>
                        <a:pt x="51" y="13"/>
                      </a:cubicBezTo>
                      <a:cubicBezTo>
                        <a:pt x="55" y="22"/>
                        <a:pt x="47" y="34"/>
                        <a:pt x="33" y="38"/>
                      </a:cubicBezTo>
                      <a:cubicBezTo>
                        <a:pt x="20" y="43"/>
                        <a:pt x="7" y="39"/>
                        <a:pt x="4"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9" name="Freeform 27">
                  <a:extLst>
                    <a:ext uri="{FF2B5EF4-FFF2-40B4-BE49-F238E27FC236}">
                      <a16:creationId xmlns:a16="http://schemas.microsoft.com/office/drawing/2014/main" id="{0033B47C-932A-427F-A740-D9C423FAABC0}"/>
                    </a:ext>
                  </a:extLst>
                </p:cNvPr>
                <p:cNvSpPr>
                  <a:spLocks/>
                </p:cNvSpPr>
                <p:nvPr/>
              </p:nvSpPr>
              <p:spPr bwMode="auto">
                <a:xfrm>
                  <a:off x="2577" y="2061"/>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6" y="40"/>
                        <a:pt x="3" y="31"/>
                      </a:cubicBezTo>
                      <a:cubicBezTo>
                        <a:pt x="0" y="21"/>
                        <a:pt x="8" y="10"/>
                        <a:pt x="21" y="5"/>
                      </a:cubicBezTo>
                      <a:cubicBezTo>
                        <a:pt x="34" y="0"/>
                        <a:pt x="47"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0" name="Freeform 28">
                  <a:extLst>
                    <a:ext uri="{FF2B5EF4-FFF2-40B4-BE49-F238E27FC236}">
                      <a16:creationId xmlns:a16="http://schemas.microsoft.com/office/drawing/2014/main" id="{FD04B88B-6DC5-45ED-AFD3-FB1A847EDF75}"/>
                    </a:ext>
                  </a:extLst>
                </p:cNvPr>
                <p:cNvSpPr>
                  <a:spLocks/>
                </p:cNvSpPr>
                <p:nvPr/>
              </p:nvSpPr>
              <p:spPr bwMode="auto">
                <a:xfrm>
                  <a:off x="2440" y="2112"/>
                  <a:ext cx="137" cy="117"/>
                </a:xfrm>
                <a:custGeom>
                  <a:avLst/>
                  <a:gdLst>
                    <a:gd name="T0" fmla="*/ 1960 w 55"/>
                    <a:gd name="T1" fmla="*/ 657 h 44"/>
                    <a:gd name="T2" fmla="*/ 1315 w 55"/>
                    <a:gd name="T3" fmla="*/ 1960 h 44"/>
                    <a:gd name="T4" fmla="*/ 154 w 55"/>
                    <a:gd name="T5" fmla="*/ 1505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4" y="30"/>
                      </a:cubicBezTo>
                      <a:cubicBezTo>
                        <a:pt x="0" y="21"/>
                        <a:pt x="8" y="9"/>
                        <a:pt x="21" y="5"/>
                      </a:cubicBezTo>
                      <a:cubicBezTo>
                        <a:pt x="35"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1" name="Freeform 29">
                  <a:extLst>
                    <a:ext uri="{FF2B5EF4-FFF2-40B4-BE49-F238E27FC236}">
                      <a16:creationId xmlns:a16="http://schemas.microsoft.com/office/drawing/2014/main" id="{21428627-BE15-44CF-906B-24BBCA3413EC}"/>
                    </a:ext>
                  </a:extLst>
                </p:cNvPr>
                <p:cNvSpPr>
                  <a:spLocks/>
                </p:cNvSpPr>
                <p:nvPr/>
              </p:nvSpPr>
              <p:spPr bwMode="auto">
                <a:xfrm>
                  <a:off x="2305" y="2163"/>
                  <a:ext cx="135" cy="117"/>
                </a:xfrm>
                <a:custGeom>
                  <a:avLst/>
                  <a:gdLst>
                    <a:gd name="T0" fmla="*/ 833 w 54"/>
                    <a:gd name="T1" fmla="*/ 247 h 44"/>
                    <a:gd name="T2" fmla="*/ 2000 w 54"/>
                    <a:gd name="T3" fmla="*/ 657 h 44"/>
                    <a:gd name="T4" fmla="*/ 1300 w 54"/>
                    <a:gd name="T5" fmla="*/ 1960 h 44"/>
                    <a:gd name="T6" fmla="*/ 125 w 54"/>
                    <a:gd name="T7" fmla="*/ 1505 h 44"/>
                    <a:gd name="T8" fmla="*/ 833 w 54"/>
                    <a:gd name="T9" fmla="*/ 24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3"/>
                      </a:cubicBezTo>
                      <a:cubicBezTo>
                        <a:pt x="54" y="23"/>
                        <a:pt x="47" y="34"/>
                        <a:pt x="33" y="39"/>
                      </a:cubicBezTo>
                      <a:cubicBezTo>
                        <a:pt x="20" y="44"/>
                        <a:pt x="7" y="40"/>
                        <a:pt x="3" y="30"/>
                      </a:cubicBezTo>
                      <a:cubicBezTo>
                        <a:pt x="0" y="21"/>
                        <a:pt x="8" y="9"/>
                        <a:pt x="21"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2" name="Freeform 30">
                  <a:extLst>
                    <a:ext uri="{FF2B5EF4-FFF2-40B4-BE49-F238E27FC236}">
                      <a16:creationId xmlns:a16="http://schemas.microsoft.com/office/drawing/2014/main" id="{EE3AE8AB-5292-4FEF-ADB2-D1CBEB66D3A9}"/>
                    </a:ext>
                  </a:extLst>
                </p:cNvPr>
                <p:cNvSpPr>
                  <a:spLocks/>
                </p:cNvSpPr>
                <p:nvPr/>
              </p:nvSpPr>
              <p:spPr bwMode="auto">
                <a:xfrm>
                  <a:off x="2167" y="2213"/>
                  <a:ext cx="138" cy="118"/>
                </a:xfrm>
                <a:custGeom>
                  <a:avLst/>
                  <a:gdLst>
                    <a:gd name="T0" fmla="*/ 2052 w 55"/>
                    <a:gd name="T1" fmla="*/ 676 h 44"/>
                    <a:gd name="T2" fmla="*/ 1340 w 55"/>
                    <a:gd name="T3" fmla="*/ 2027 h 44"/>
                    <a:gd name="T4" fmla="*/ 158 w 55"/>
                    <a:gd name="T5" fmla="*/ 1547 h 44"/>
                    <a:gd name="T6" fmla="*/ 838 w 55"/>
                    <a:gd name="T7" fmla="*/ 215 h 44"/>
                    <a:gd name="T8" fmla="*/ 2052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2"/>
                        <a:pt x="47" y="34"/>
                        <a:pt x="34" y="39"/>
                      </a:cubicBezTo>
                      <a:cubicBezTo>
                        <a:pt x="21" y="44"/>
                        <a:pt x="7" y="40"/>
                        <a:pt x="4" y="30"/>
                      </a:cubicBezTo>
                      <a:cubicBezTo>
                        <a:pt x="0" y="21"/>
                        <a:pt x="8" y="9"/>
                        <a:pt x="21"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3" name="Freeform 31">
                  <a:extLst>
                    <a:ext uri="{FF2B5EF4-FFF2-40B4-BE49-F238E27FC236}">
                      <a16:creationId xmlns:a16="http://schemas.microsoft.com/office/drawing/2014/main" id="{41F32D68-10F5-4FD8-8A6A-86428773CFBA}"/>
                    </a:ext>
                  </a:extLst>
                </p:cNvPr>
                <p:cNvSpPr>
                  <a:spLocks/>
                </p:cNvSpPr>
                <p:nvPr/>
              </p:nvSpPr>
              <p:spPr bwMode="auto">
                <a:xfrm>
                  <a:off x="2032" y="2261"/>
                  <a:ext cx="138" cy="118"/>
                </a:xfrm>
                <a:custGeom>
                  <a:avLst/>
                  <a:gdLst>
                    <a:gd name="T0" fmla="*/ 2020 w 55"/>
                    <a:gd name="T1" fmla="*/ 735 h 44"/>
                    <a:gd name="T2" fmla="*/ 1310 w 55"/>
                    <a:gd name="T3" fmla="*/ 2065 h 44"/>
                    <a:gd name="T4" fmla="*/ 125 w 55"/>
                    <a:gd name="T5" fmla="*/ 1604 h 44"/>
                    <a:gd name="T6" fmla="*/ 838 w 55"/>
                    <a:gd name="T7" fmla="*/ 252 h 44"/>
                    <a:gd name="T8" fmla="*/ 202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40"/>
                      </a:cubicBezTo>
                      <a:cubicBezTo>
                        <a:pt x="20" y="44"/>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4" name="Freeform 32">
                  <a:extLst>
                    <a:ext uri="{FF2B5EF4-FFF2-40B4-BE49-F238E27FC236}">
                      <a16:creationId xmlns:a16="http://schemas.microsoft.com/office/drawing/2014/main" id="{615DF1CC-5171-4494-A14F-8A91A413CEE2}"/>
                    </a:ext>
                  </a:extLst>
                </p:cNvPr>
                <p:cNvSpPr>
                  <a:spLocks/>
                </p:cNvSpPr>
                <p:nvPr/>
              </p:nvSpPr>
              <p:spPr bwMode="auto">
                <a:xfrm>
                  <a:off x="1895" y="2312"/>
                  <a:ext cx="137" cy="117"/>
                </a:xfrm>
                <a:custGeom>
                  <a:avLst/>
                  <a:gdLst>
                    <a:gd name="T0" fmla="*/ 2010 w 55"/>
                    <a:gd name="T1" fmla="*/ 694 h 44"/>
                    <a:gd name="T2" fmla="*/ 1315 w 55"/>
                    <a:gd name="T3" fmla="*/ 1994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5" name="Freeform 33">
                  <a:extLst>
                    <a:ext uri="{FF2B5EF4-FFF2-40B4-BE49-F238E27FC236}">
                      <a16:creationId xmlns:a16="http://schemas.microsoft.com/office/drawing/2014/main" id="{094FCE9C-A6EB-4303-ACE0-837A090FB37F}"/>
                    </a:ext>
                  </a:extLst>
                </p:cNvPr>
                <p:cNvSpPr>
                  <a:spLocks/>
                </p:cNvSpPr>
                <p:nvPr/>
              </p:nvSpPr>
              <p:spPr bwMode="auto">
                <a:xfrm>
                  <a:off x="1760" y="2363"/>
                  <a:ext cx="137" cy="117"/>
                </a:xfrm>
                <a:custGeom>
                  <a:avLst/>
                  <a:gdLst>
                    <a:gd name="T0" fmla="*/ 2010 w 55"/>
                    <a:gd name="T1" fmla="*/ 657 h 44"/>
                    <a:gd name="T2" fmla="*/ 1315 w 55"/>
                    <a:gd name="T3" fmla="*/ 1960 h 44"/>
                    <a:gd name="T4" fmla="*/ 105 w 55"/>
                    <a:gd name="T5" fmla="*/ 1542 h 44"/>
                    <a:gd name="T6" fmla="*/ 807 w 55"/>
                    <a:gd name="T7" fmla="*/ 247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6" name="Freeform 34">
                  <a:extLst>
                    <a:ext uri="{FF2B5EF4-FFF2-40B4-BE49-F238E27FC236}">
                      <a16:creationId xmlns:a16="http://schemas.microsoft.com/office/drawing/2014/main" id="{BF29F341-FDA4-4DF7-89D6-65A1EF31F5E4}"/>
                    </a:ext>
                  </a:extLst>
                </p:cNvPr>
                <p:cNvSpPr>
                  <a:spLocks/>
                </p:cNvSpPr>
                <p:nvPr/>
              </p:nvSpPr>
              <p:spPr bwMode="auto">
                <a:xfrm>
                  <a:off x="1622" y="2413"/>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8" y="9"/>
                        <a:pt x="22"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7" name="Freeform 35">
                  <a:extLst>
                    <a:ext uri="{FF2B5EF4-FFF2-40B4-BE49-F238E27FC236}">
                      <a16:creationId xmlns:a16="http://schemas.microsoft.com/office/drawing/2014/main" id="{8C60D10B-BFC7-4DD5-A45C-5311BD43C196}"/>
                    </a:ext>
                  </a:extLst>
                </p:cNvPr>
                <p:cNvSpPr>
                  <a:spLocks/>
                </p:cNvSpPr>
                <p:nvPr/>
              </p:nvSpPr>
              <p:spPr bwMode="auto">
                <a:xfrm>
                  <a:off x="1487" y="2461"/>
                  <a:ext cx="138" cy="120"/>
                </a:xfrm>
                <a:custGeom>
                  <a:avLst/>
                  <a:gdLst>
                    <a:gd name="T0" fmla="*/ 2052 w 55"/>
                    <a:gd name="T1" fmla="*/ 704 h 45"/>
                    <a:gd name="T2" fmla="*/ 1340 w 55"/>
                    <a:gd name="T3" fmla="*/ 2027 h 45"/>
                    <a:gd name="T4" fmla="*/ 125 w 55"/>
                    <a:gd name="T5" fmla="*/ 1613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4"/>
                        <a:pt x="47" y="35"/>
                        <a:pt x="34" y="40"/>
                      </a:cubicBezTo>
                      <a:cubicBezTo>
                        <a:pt x="21" y="45"/>
                        <a:pt x="7" y="41"/>
                        <a:pt x="3" y="32"/>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8" name="Freeform 36">
                  <a:extLst>
                    <a:ext uri="{FF2B5EF4-FFF2-40B4-BE49-F238E27FC236}">
                      <a16:creationId xmlns:a16="http://schemas.microsoft.com/office/drawing/2014/main" id="{DF16FD44-24CC-4646-9199-CEF950967906}"/>
                    </a:ext>
                  </a:extLst>
                </p:cNvPr>
                <p:cNvSpPr>
                  <a:spLocks/>
                </p:cNvSpPr>
                <p:nvPr/>
              </p:nvSpPr>
              <p:spPr bwMode="auto">
                <a:xfrm>
                  <a:off x="1402" y="2376"/>
                  <a:ext cx="140" cy="117"/>
                </a:xfrm>
                <a:custGeom>
                  <a:avLst/>
                  <a:gdLst>
                    <a:gd name="T0" fmla="*/ 2033 w 56"/>
                    <a:gd name="T1" fmla="*/ 657 h 44"/>
                    <a:gd name="T2" fmla="*/ 1333 w 56"/>
                    <a:gd name="T3" fmla="*/ 1960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39"/>
                      </a:cubicBezTo>
                      <a:cubicBezTo>
                        <a:pt x="21" y="44"/>
                        <a:pt x="7" y="40"/>
                        <a:pt x="4" y="31"/>
                      </a:cubicBezTo>
                      <a:cubicBezTo>
                        <a:pt x="0" y="21"/>
                        <a:pt x="8" y="9"/>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9" name="Freeform 37">
                  <a:extLst>
                    <a:ext uri="{FF2B5EF4-FFF2-40B4-BE49-F238E27FC236}">
                      <a16:creationId xmlns:a16="http://schemas.microsoft.com/office/drawing/2014/main" id="{0B29FE2B-34B0-4A5E-95D1-558210C6D784}"/>
                    </a:ext>
                  </a:extLst>
                </p:cNvPr>
                <p:cNvSpPr>
                  <a:spLocks/>
                </p:cNvSpPr>
                <p:nvPr/>
              </p:nvSpPr>
              <p:spPr bwMode="auto">
                <a:xfrm>
                  <a:off x="1317" y="2288"/>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9"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0" name="Freeform 38">
                  <a:extLst>
                    <a:ext uri="{FF2B5EF4-FFF2-40B4-BE49-F238E27FC236}">
                      <a16:creationId xmlns:a16="http://schemas.microsoft.com/office/drawing/2014/main" id="{CA15B640-0F52-42A6-9CF4-2228ABB16EC1}"/>
                    </a:ext>
                  </a:extLst>
                </p:cNvPr>
                <p:cNvSpPr>
                  <a:spLocks/>
                </p:cNvSpPr>
                <p:nvPr/>
              </p:nvSpPr>
              <p:spPr bwMode="auto">
                <a:xfrm>
                  <a:off x="1235" y="2200"/>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1" name="Freeform 39">
                  <a:extLst>
                    <a:ext uri="{FF2B5EF4-FFF2-40B4-BE49-F238E27FC236}">
                      <a16:creationId xmlns:a16="http://schemas.microsoft.com/office/drawing/2014/main" id="{4BA449F2-955F-4443-9F8E-6AFCA028742B}"/>
                    </a:ext>
                  </a:extLst>
                </p:cNvPr>
                <p:cNvSpPr>
                  <a:spLocks/>
                </p:cNvSpPr>
                <p:nvPr/>
              </p:nvSpPr>
              <p:spPr bwMode="auto">
                <a:xfrm>
                  <a:off x="1150" y="2115"/>
                  <a:ext cx="137" cy="117"/>
                </a:xfrm>
                <a:custGeom>
                  <a:avLst/>
                  <a:gdLst>
                    <a:gd name="T0" fmla="*/ 2010 w 55"/>
                    <a:gd name="T1" fmla="*/ 657 h 44"/>
                    <a:gd name="T2" fmla="*/ 1315 w 55"/>
                    <a:gd name="T3" fmla="*/ 1960 h 44"/>
                    <a:gd name="T4" fmla="*/ 154 w 55"/>
                    <a:gd name="T5" fmla="*/ 1505 h 44"/>
                    <a:gd name="T6" fmla="*/ 849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2"/>
                        <a:pt x="47" y="34"/>
                        <a:pt x="34" y="39"/>
                      </a:cubicBezTo>
                      <a:cubicBezTo>
                        <a:pt x="21" y="44"/>
                        <a:pt x="7" y="40"/>
                        <a:pt x="4" y="30"/>
                      </a:cubicBezTo>
                      <a:cubicBezTo>
                        <a:pt x="0" y="21"/>
                        <a:pt x="8" y="9"/>
                        <a:pt x="22"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2" name="Freeform 40">
                  <a:extLst>
                    <a:ext uri="{FF2B5EF4-FFF2-40B4-BE49-F238E27FC236}">
                      <a16:creationId xmlns:a16="http://schemas.microsoft.com/office/drawing/2014/main" id="{12E34CCF-4C5C-4C41-A0B4-B26BA2E33E80}"/>
                    </a:ext>
                  </a:extLst>
                </p:cNvPr>
                <p:cNvSpPr>
                  <a:spLocks/>
                </p:cNvSpPr>
                <p:nvPr/>
              </p:nvSpPr>
              <p:spPr bwMode="auto">
                <a:xfrm>
                  <a:off x="1067" y="2027"/>
                  <a:ext cx="135" cy="117"/>
                </a:xfrm>
                <a:custGeom>
                  <a:avLst/>
                  <a:gdLst>
                    <a:gd name="T0" fmla="*/ 125 w 54"/>
                    <a:gd name="T1" fmla="*/ 1505 h 44"/>
                    <a:gd name="T2" fmla="*/ 833 w 54"/>
                    <a:gd name="T3" fmla="*/ 247 h 44"/>
                    <a:gd name="T4" fmla="*/ 2000 w 54"/>
                    <a:gd name="T5" fmla="*/ 657 h 44"/>
                    <a:gd name="T6" fmla="*/ 1300 w 54"/>
                    <a:gd name="T7" fmla="*/ 1960 h 44"/>
                    <a:gd name="T8" fmla="*/ 125 w 54"/>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3" y="30"/>
                      </a:moveTo>
                      <a:cubicBezTo>
                        <a:pt x="0" y="21"/>
                        <a:pt x="8" y="9"/>
                        <a:pt x="21" y="5"/>
                      </a:cubicBezTo>
                      <a:cubicBezTo>
                        <a:pt x="34" y="0"/>
                        <a:pt x="48" y="4"/>
                        <a:pt x="51" y="13"/>
                      </a:cubicBezTo>
                      <a:cubicBezTo>
                        <a:pt x="54" y="23"/>
                        <a:pt x="46" y="34"/>
                        <a:pt x="33" y="39"/>
                      </a:cubicBezTo>
                      <a:cubicBezTo>
                        <a:pt x="20" y="44"/>
                        <a:pt x="6" y="40"/>
                        <a:pt x="3"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3" name="Freeform 41">
                  <a:extLst>
                    <a:ext uri="{FF2B5EF4-FFF2-40B4-BE49-F238E27FC236}">
                      <a16:creationId xmlns:a16="http://schemas.microsoft.com/office/drawing/2014/main" id="{CD5EDE52-D774-40DB-81D2-92F850B50874}"/>
                    </a:ext>
                  </a:extLst>
                </p:cNvPr>
                <p:cNvSpPr>
                  <a:spLocks/>
                </p:cNvSpPr>
                <p:nvPr/>
              </p:nvSpPr>
              <p:spPr bwMode="auto">
                <a:xfrm>
                  <a:off x="2722" y="1819"/>
                  <a:ext cx="128" cy="309"/>
                </a:xfrm>
                <a:custGeom>
                  <a:avLst/>
                  <a:gdLst>
                    <a:gd name="T0" fmla="*/ 1865 w 51"/>
                    <a:gd name="T1" fmla="*/ 4329 h 116"/>
                    <a:gd name="T2" fmla="*/ 1152 w 51"/>
                    <a:gd name="T3" fmla="*/ 5591 h 116"/>
                    <a:gd name="T4" fmla="*/ 0 w 51"/>
                    <a:gd name="T5" fmla="*/ 5181 h 116"/>
                    <a:gd name="T6" fmla="*/ 0 w 51"/>
                    <a:gd name="T7" fmla="*/ 852 h 116"/>
                    <a:gd name="T8" fmla="*/ 1152 w 51"/>
                    <a:gd name="T9" fmla="*/ 1305 h 116"/>
                    <a:gd name="T10" fmla="*/ 1865 w 51"/>
                    <a:gd name="T11" fmla="*/ 0 h 116"/>
                    <a:gd name="T12" fmla="*/ 1865 w 51"/>
                    <a:gd name="T13" fmla="*/ 432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7" y="86"/>
                      </a:moveTo>
                      <a:cubicBezTo>
                        <a:pt x="51" y="95"/>
                        <a:pt x="43" y="107"/>
                        <a:pt x="29" y="111"/>
                      </a:cubicBezTo>
                      <a:cubicBezTo>
                        <a:pt x="16" y="116"/>
                        <a:pt x="3" y="112"/>
                        <a:pt x="0" y="103"/>
                      </a:cubicBezTo>
                      <a:cubicBezTo>
                        <a:pt x="0" y="17"/>
                        <a:pt x="0" y="17"/>
                        <a:pt x="0" y="17"/>
                      </a:cubicBezTo>
                      <a:cubicBezTo>
                        <a:pt x="3" y="27"/>
                        <a:pt x="16" y="31"/>
                        <a:pt x="29" y="26"/>
                      </a:cubicBezTo>
                      <a:cubicBezTo>
                        <a:pt x="43" y="21"/>
                        <a:pt x="51" y="10"/>
                        <a:pt x="47" y="0"/>
                      </a:cubicBezTo>
                      <a:lnTo>
                        <a:pt x="47"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4" name="Freeform 42">
                  <a:extLst>
                    <a:ext uri="{FF2B5EF4-FFF2-40B4-BE49-F238E27FC236}">
                      <a16:creationId xmlns:a16="http://schemas.microsoft.com/office/drawing/2014/main" id="{2D298D86-7652-458D-AB84-00C8D04E9523}"/>
                    </a:ext>
                  </a:extLst>
                </p:cNvPr>
                <p:cNvSpPr>
                  <a:spLocks/>
                </p:cNvSpPr>
                <p:nvPr/>
              </p:nvSpPr>
              <p:spPr bwMode="auto">
                <a:xfrm>
                  <a:off x="2585" y="1869"/>
                  <a:ext cx="127" cy="310"/>
                </a:xfrm>
                <a:custGeom>
                  <a:avLst/>
                  <a:gdLst>
                    <a:gd name="T0" fmla="*/ 1855 w 51"/>
                    <a:gd name="T1" fmla="*/ 4393 h 116"/>
                    <a:gd name="T2" fmla="*/ 1160 w 51"/>
                    <a:gd name="T3" fmla="*/ 5671 h 116"/>
                    <a:gd name="T4" fmla="*/ 0 w 51"/>
                    <a:gd name="T5" fmla="*/ 5249 h 116"/>
                    <a:gd name="T6" fmla="*/ 0 w 51"/>
                    <a:gd name="T7" fmla="*/ 858 h 116"/>
                    <a:gd name="T8" fmla="*/ 1160 w 51"/>
                    <a:gd name="T9" fmla="*/ 1315 h 116"/>
                    <a:gd name="T10" fmla="*/ 1855 w 51"/>
                    <a:gd name="T11" fmla="*/ 0 h 116"/>
                    <a:gd name="T12" fmla="*/ 1855 w 51"/>
                    <a:gd name="T13" fmla="*/ 439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6"/>
                      </a:moveTo>
                      <a:cubicBezTo>
                        <a:pt x="51" y="95"/>
                        <a:pt x="43" y="107"/>
                        <a:pt x="30" y="111"/>
                      </a:cubicBezTo>
                      <a:cubicBezTo>
                        <a:pt x="17" y="116"/>
                        <a:pt x="3" y="112"/>
                        <a:pt x="0" y="103"/>
                      </a:cubicBezTo>
                      <a:cubicBezTo>
                        <a:pt x="0" y="17"/>
                        <a:pt x="0" y="17"/>
                        <a:pt x="0" y="17"/>
                      </a:cubicBezTo>
                      <a:cubicBezTo>
                        <a:pt x="3" y="27"/>
                        <a:pt x="17" y="31"/>
                        <a:pt x="30" y="26"/>
                      </a:cubicBezTo>
                      <a:cubicBezTo>
                        <a:pt x="43" y="21"/>
                        <a:pt x="51"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5" name="Freeform 43">
                  <a:extLst>
                    <a:ext uri="{FF2B5EF4-FFF2-40B4-BE49-F238E27FC236}">
                      <a16:creationId xmlns:a16="http://schemas.microsoft.com/office/drawing/2014/main" id="{1778B3E3-D96D-4960-94DC-96E550AFEDE5}"/>
                    </a:ext>
                  </a:extLst>
                </p:cNvPr>
                <p:cNvSpPr>
                  <a:spLocks/>
                </p:cNvSpPr>
                <p:nvPr/>
              </p:nvSpPr>
              <p:spPr bwMode="auto">
                <a:xfrm>
                  <a:off x="2450" y="1920"/>
                  <a:ext cx="127" cy="309"/>
                </a:xfrm>
                <a:custGeom>
                  <a:avLst/>
                  <a:gdLst>
                    <a:gd name="T0" fmla="*/ 1805 w 51"/>
                    <a:gd name="T1" fmla="*/ 4273 h 116"/>
                    <a:gd name="T2" fmla="*/ 1160 w 51"/>
                    <a:gd name="T3" fmla="*/ 5591 h 116"/>
                    <a:gd name="T4" fmla="*/ 0 w 51"/>
                    <a:gd name="T5" fmla="*/ 5144 h 116"/>
                    <a:gd name="T6" fmla="*/ 0 w 51"/>
                    <a:gd name="T7" fmla="*/ 852 h 116"/>
                    <a:gd name="T8" fmla="*/ 1160 w 51"/>
                    <a:gd name="T9" fmla="*/ 1305 h 116"/>
                    <a:gd name="T10" fmla="*/ 1805 w 51"/>
                    <a:gd name="T11" fmla="*/ 0 h 116"/>
                    <a:gd name="T12" fmla="*/ 180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7" y="85"/>
                      </a:moveTo>
                      <a:cubicBezTo>
                        <a:pt x="51" y="95"/>
                        <a:pt x="43" y="106"/>
                        <a:pt x="30" y="111"/>
                      </a:cubicBezTo>
                      <a:cubicBezTo>
                        <a:pt x="16" y="116"/>
                        <a:pt x="3" y="112"/>
                        <a:pt x="0" y="102"/>
                      </a:cubicBezTo>
                      <a:cubicBezTo>
                        <a:pt x="0" y="17"/>
                        <a:pt x="0" y="17"/>
                        <a:pt x="0" y="17"/>
                      </a:cubicBezTo>
                      <a:cubicBezTo>
                        <a:pt x="3" y="27"/>
                        <a:pt x="16" y="30"/>
                        <a:pt x="30" y="26"/>
                      </a:cubicBezTo>
                      <a:cubicBezTo>
                        <a:pt x="43" y="21"/>
                        <a:pt x="51" y="10"/>
                        <a:pt x="47" y="0"/>
                      </a:cubicBezTo>
                      <a:lnTo>
                        <a:pt x="47"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6" name="Freeform 44">
                  <a:extLst>
                    <a:ext uri="{FF2B5EF4-FFF2-40B4-BE49-F238E27FC236}">
                      <a16:creationId xmlns:a16="http://schemas.microsoft.com/office/drawing/2014/main" id="{251A07B3-DCAB-49EE-8544-350DA35E09AA}"/>
                    </a:ext>
                  </a:extLst>
                </p:cNvPr>
                <p:cNvSpPr>
                  <a:spLocks/>
                </p:cNvSpPr>
                <p:nvPr/>
              </p:nvSpPr>
              <p:spPr bwMode="auto">
                <a:xfrm>
                  <a:off x="2312" y="1971"/>
                  <a:ext cx="128" cy="309"/>
                </a:xfrm>
                <a:custGeom>
                  <a:avLst/>
                  <a:gdLst>
                    <a:gd name="T0" fmla="*/ 1895 w 51"/>
                    <a:gd name="T1" fmla="*/ 4273 h 116"/>
                    <a:gd name="T2" fmla="*/ 1185 w 51"/>
                    <a:gd name="T3" fmla="*/ 5591 h 116"/>
                    <a:gd name="T4" fmla="*/ 0 w 51"/>
                    <a:gd name="T5" fmla="*/ 5144 h 116"/>
                    <a:gd name="T6" fmla="*/ 0 w 51"/>
                    <a:gd name="T7" fmla="*/ 852 h 116"/>
                    <a:gd name="T8" fmla="*/ 1185 w 51"/>
                    <a:gd name="T9" fmla="*/ 1305 h 116"/>
                    <a:gd name="T10" fmla="*/ 1895 w 51"/>
                    <a:gd name="T11" fmla="*/ 0 h 116"/>
                    <a:gd name="T12" fmla="*/ 189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5"/>
                        <a:pt x="44" y="106"/>
                        <a:pt x="30" y="111"/>
                      </a:cubicBezTo>
                      <a:cubicBezTo>
                        <a:pt x="17" y="116"/>
                        <a:pt x="4" y="112"/>
                        <a:pt x="0" y="102"/>
                      </a:cubicBezTo>
                      <a:cubicBezTo>
                        <a:pt x="0" y="17"/>
                        <a:pt x="0" y="17"/>
                        <a:pt x="0" y="17"/>
                      </a:cubicBezTo>
                      <a:cubicBezTo>
                        <a:pt x="4" y="27"/>
                        <a:pt x="17" y="30"/>
                        <a:pt x="30" y="26"/>
                      </a:cubicBezTo>
                      <a:cubicBezTo>
                        <a:pt x="44"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7" name="Freeform 45">
                  <a:extLst>
                    <a:ext uri="{FF2B5EF4-FFF2-40B4-BE49-F238E27FC236}">
                      <a16:creationId xmlns:a16="http://schemas.microsoft.com/office/drawing/2014/main" id="{392589DF-0A23-4168-914A-84F8BF5A0894}"/>
                    </a:ext>
                  </a:extLst>
                </p:cNvPr>
                <p:cNvSpPr>
                  <a:spLocks/>
                </p:cNvSpPr>
                <p:nvPr/>
              </p:nvSpPr>
              <p:spPr bwMode="auto">
                <a:xfrm>
                  <a:off x="2177" y="2021"/>
                  <a:ext cx="128" cy="310"/>
                </a:xfrm>
                <a:custGeom>
                  <a:avLst/>
                  <a:gdLst>
                    <a:gd name="T0" fmla="*/ 1895 w 51"/>
                    <a:gd name="T1" fmla="*/ 4335 h 116"/>
                    <a:gd name="T2" fmla="*/ 1185 w 51"/>
                    <a:gd name="T3" fmla="*/ 5671 h 116"/>
                    <a:gd name="T4" fmla="*/ 0 w 51"/>
                    <a:gd name="T5" fmla="*/ 5214 h 116"/>
                    <a:gd name="T6" fmla="*/ 0 w 51"/>
                    <a:gd name="T7" fmla="*/ 858 h 116"/>
                    <a:gd name="T8" fmla="*/ 1185 w 51"/>
                    <a:gd name="T9" fmla="*/ 1315 h 116"/>
                    <a:gd name="T10" fmla="*/ 1895 w 51"/>
                    <a:gd name="T11" fmla="*/ 0 h 116"/>
                    <a:gd name="T12" fmla="*/ 1895 w 51"/>
                    <a:gd name="T13" fmla="*/ 43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4"/>
                        <a:pt x="43" y="106"/>
                        <a:pt x="30" y="111"/>
                      </a:cubicBezTo>
                      <a:cubicBezTo>
                        <a:pt x="17" y="116"/>
                        <a:pt x="3" y="112"/>
                        <a:pt x="0" y="102"/>
                      </a:cubicBezTo>
                      <a:cubicBezTo>
                        <a:pt x="0" y="17"/>
                        <a:pt x="0" y="17"/>
                        <a:pt x="0" y="17"/>
                      </a:cubicBezTo>
                      <a:cubicBezTo>
                        <a:pt x="3" y="26"/>
                        <a:pt x="17" y="30"/>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8" name="Freeform 46">
                  <a:extLst>
                    <a:ext uri="{FF2B5EF4-FFF2-40B4-BE49-F238E27FC236}">
                      <a16:creationId xmlns:a16="http://schemas.microsoft.com/office/drawing/2014/main" id="{5554107D-2C1B-4E96-AEE7-983C89BFE26F}"/>
                    </a:ext>
                  </a:extLst>
                </p:cNvPr>
                <p:cNvSpPr>
                  <a:spLocks/>
                </p:cNvSpPr>
                <p:nvPr/>
              </p:nvSpPr>
              <p:spPr bwMode="auto">
                <a:xfrm>
                  <a:off x="2040" y="2069"/>
                  <a:ext cx="130" cy="310"/>
                </a:xfrm>
                <a:custGeom>
                  <a:avLst/>
                  <a:gdLst>
                    <a:gd name="T0" fmla="*/ 1875 w 52"/>
                    <a:gd name="T1" fmla="*/ 4393 h 116"/>
                    <a:gd name="T2" fmla="*/ 1175 w 52"/>
                    <a:gd name="T3" fmla="*/ 5706 h 116"/>
                    <a:gd name="T4" fmla="*/ 0 w 52"/>
                    <a:gd name="T5" fmla="*/ 5249 h 116"/>
                    <a:gd name="T6" fmla="*/ 0 w 52"/>
                    <a:gd name="T7" fmla="*/ 914 h 116"/>
                    <a:gd name="T8" fmla="*/ 1175 w 52"/>
                    <a:gd name="T9" fmla="*/ 1315 h 116"/>
                    <a:gd name="T10" fmla="*/ 1875 w 52"/>
                    <a:gd name="T11" fmla="*/ 0 h 116"/>
                    <a:gd name="T12" fmla="*/ 1875 w 52"/>
                    <a:gd name="T13" fmla="*/ 439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6"/>
                      </a:moveTo>
                      <a:cubicBezTo>
                        <a:pt x="52" y="95"/>
                        <a:pt x="44" y="107"/>
                        <a:pt x="30" y="112"/>
                      </a:cubicBezTo>
                      <a:cubicBezTo>
                        <a:pt x="17" y="116"/>
                        <a:pt x="4" y="113"/>
                        <a:pt x="0" y="103"/>
                      </a:cubicBezTo>
                      <a:cubicBezTo>
                        <a:pt x="0" y="18"/>
                        <a:pt x="0" y="18"/>
                        <a:pt x="0" y="18"/>
                      </a:cubicBezTo>
                      <a:cubicBezTo>
                        <a:pt x="4" y="27"/>
                        <a:pt x="17" y="31"/>
                        <a:pt x="30" y="26"/>
                      </a:cubicBezTo>
                      <a:cubicBezTo>
                        <a:pt x="44" y="22"/>
                        <a:pt x="52"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9" name="Freeform 47">
                  <a:extLst>
                    <a:ext uri="{FF2B5EF4-FFF2-40B4-BE49-F238E27FC236}">
                      <a16:creationId xmlns:a16="http://schemas.microsoft.com/office/drawing/2014/main" id="{A3C48844-B33D-4461-9DE5-E6E65CA6EDCB}"/>
                    </a:ext>
                  </a:extLst>
                </p:cNvPr>
                <p:cNvSpPr>
                  <a:spLocks/>
                </p:cNvSpPr>
                <p:nvPr/>
              </p:nvSpPr>
              <p:spPr bwMode="auto">
                <a:xfrm>
                  <a:off x="1905" y="2120"/>
                  <a:ext cx="127" cy="309"/>
                </a:xfrm>
                <a:custGeom>
                  <a:avLst/>
                  <a:gdLst>
                    <a:gd name="T0" fmla="*/ 1855 w 51"/>
                    <a:gd name="T1" fmla="*/ 4329 h 116"/>
                    <a:gd name="T2" fmla="*/ 1160 w 51"/>
                    <a:gd name="T3" fmla="*/ 5634 h 116"/>
                    <a:gd name="T4" fmla="*/ 0 w 51"/>
                    <a:gd name="T5" fmla="*/ 5181 h 116"/>
                    <a:gd name="T6" fmla="*/ 0 w 51"/>
                    <a:gd name="T7" fmla="*/ 908 h 116"/>
                    <a:gd name="T8" fmla="*/ 1160 w 51"/>
                    <a:gd name="T9" fmla="*/ 1305 h 116"/>
                    <a:gd name="T10" fmla="*/ 1855 w 51"/>
                    <a:gd name="T11" fmla="*/ 0 h 116"/>
                    <a:gd name="T12" fmla="*/ 1855 w 51"/>
                    <a:gd name="T13" fmla="*/ 432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6"/>
                      </a:moveTo>
                      <a:cubicBezTo>
                        <a:pt x="51" y="95"/>
                        <a:pt x="43" y="107"/>
                        <a:pt x="30" y="112"/>
                      </a:cubicBezTo>
                      <a:cubicBezTo>
                        <a:pt x="17" y="116"/>
                        <a:pt x="3" y="113"/>
                        <a:pt x="0" y="103"/>
                      </a:cubicBezTo>
                      <a:cubicBezTo>
                        <a:pt x="0" y="18"/>
                        <a:pt x="0" y="18"/>
                        <a:pt x="0" y="18"/>
                      </a:cubicBezTo>
                      <a:cubicBezTo>
                        <a:pt x="3" y="27"/>
                        <a:pt x="17" y="31"/>
                        <a:pt x="30" y="26"/>
                      </a:cubicBezTo>
                      <a:cubicBezTo>
                        <a:pt x="43" y="21"/>
                        <a:pt x="51"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0" name="Freeform 48">
                  <a:extLst>
                    <a:ext uri="{FF2B5EF4-FFF2-40B4-BE49-F238E27FC236}">
                      <a16:creationId xmlns:a16="http://schemas.microsoft.com/office/drawing/2014/main" id="{ABBB043D-6BBE-4BE6-BA84-34B1F2E0A1D8}"/>
                    </a:ext>
                  </a:extLst>
                </p:cNvPr>
                <p:cNvSpPr>
                  <a:spLocks/>
                </p:cNvSpPr>
                <p:nvPr/>
              </p:nvSpPr>
              <p:spPr bwMode="auto">
                <a:xfrm>
                  <a:off x="1767" y="2171"/>
                  <a:ext cx="130" cy="309"/>
                </a:xfrm>
                <a:custGeom>
                  <a:avLst/>
                  <a:gdLst>
                    <a:gd name="T0" fmla="*/ 1925 w 52"/>
                    <a:gd name="T1" fmla="*/ 4273 h 116"/>
                    <a:gd name="T2" fmla="*/ 1220 w 52"/>
                    <a:gd name="T3" fmla="*/ 5591 h 116"/>
                    <a:gd name="T4" fmla="*/ 0 w 52"/>
                    <a:gd name="T5" fmla="*/ 5181 h 116"/>
                    <a:gd name="T6" fmla="*/ 0 w 52"/>
                    <a:gd name="T7" fmla="*/ 852 h 116"/>
                    <a:gd name="T8" fmla="*/ 1220 w 52"/>
                    <a:gd name="T9" fmla="*/ 1305 h 116"/>
                    <a:gd name="T10" fmla="*/ 1925 w 52"/>
                    <a:gd name="T11" fmla="*/ 0 h 116"/>
                    <a:gd name="T12" fmla="*/ 192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5"/>
                      </a:moveTo>
                      <a:cubicBezTo>
                        <a:pt x="52" y="95"/>
                        <a:pt x="44" y="107"/>
                        <a:pt x="31" y="111"/>
                      </a:cubicBezTo>
                      <a:cubicBezTo>
                        <a:pt x="17" y="116"/>
                        <a:pt x="4" y="112"/>
                        <a:pt x="0" y="103"/>
                      </a:cubicBezTo>
                      <a:cubicBezTo>
                        <a:pt x="0" y="17"/>
                        <a:pt x="0" y="17"/>
                        <a:pt x="0" y="17"/>
                      </a:cubicBezTo>
                      <a:cubicBezTo>
                        <a:pt x="4" y="27"/>
                        <a:pt x="17" y="31"/>
                        <a:pt x="31" y="26"/>
                      </a:cubicBezTo>
                      <a:cubicBezTo>
                        <a:pt x="44" y="21"/>
                        <a:pt x="52" y="10"/>
                        <a:pt x="49" y="0"/>
                      </a:cubicBezTo>
                      <a:lnTo>
                        <a:pt x="49"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1" name="Freeform 49">
                  <a:extLst>
                    <a:ext uri="{FF2B5EF4-FFF2-40B4-BE49-F238E27FC236}">
                      <a16:creationId xmlns:a16="http://schemas.microsoft.com/office/drawing/2014/main" id="{F155C6BD-D888-4110-9C2C-B7B0CC0B8A2D}"/>
                    </a:ext>
                  </a:extLst>
                </p:cNvPr>
                <p:cNvSpPr>
                  <a:spLocks/>
                </p:cNvSpPr>
                <p:nvPr/>
              </p:nvSpPr>
              <p:spPr bwMode="auto">
                <a:xfrm>
                  <a:off x="1632" y="2221"/>
                  <a:ext cx="130" cy="310"/>
                </a:xfrm>
                <a:custGeom>
                  <a:avLst/>
                  <a:gdLst>
                    <a:gd name="T0" fmla="*/ 1875 w 52"/>
                    <a:gd name="T1" fmla="*/ 4335 h 116"/>
                    <a:gd name="T2" fmla="*/ 1175 w 52"/>
                    <a:gd name="T3" fmla="*/ 5671 h 116"/>
                    <a:gd name="T4" fmla="*/ 0 w 52"/>
                    <a:gd name="T5" fmla="*/ 5249 h 116"/>
                    <a:gd name="T6" fmla="*/ 0 w 52"/>
                    <a:gd name="T7" fmla="*/ 858 h 116"/>
                    <a:gd name="T8" fmla="*/ 1175 w 52"/>
                    <a:gd name="T9" fmla="*/ 1315 h 116"/>
                    <a:gd name="T10" fmla="*/ 1875 w 52"/>
                    <a:gd name="T11" fmla="*/ 0 h 116"/>
                    <a:gd name="T12" fmla="*/ 1875 w 52"/>
                    <a:gd name="T13" fmla="*/ 43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6"/>
                        <a:pt x="30" y="111"/>
                      </a:cubicBezTo>
                      <a:cubicBezTo>
                        <a:pt x="17" y="116"/>
                        <a:pt x="3" y="112"/>
                        <a:pt x="0" y="103"/>
                      </a:cubicBezTo>
                      <a:cubicBezTo>
                        <a:pt x="0" y="17"/>
                        <a:pt x="0" y="17"/>
                        <a:pt x="0" y="17"/>
                      </a:cubicBezTo>
                      <a:cubicBezTo>
                        <a:pt x="3" y="27"/>
                        <a:pt x="17" y="31"/>
                        <a:pt x="30" y="26"/>
                      </a:cubicBezTo>
                      <a:cubicBezTo>
                        <a:pt x="44" y="21"/>
                        <a:pt x="52"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2" name="Freeform 50">
                  <a:extLst>
                    <a:ext uri="{FF2B5EF4-FFF2-40B4-BE49-F238E27FC236}">
                      <a16:creationId xmlns:a16="http://schemas.microsoft.com/office/drawing/2014/main" id="{1328CF81-07ED-45FA-B7CD-2D764C6314A5}"/>
                    </a:ext>
                  </a:extLst>
                </p:cNvPr>
                <p:cNvSpPr>
                  <a:spLocks/>
                </p:cNvSpPr>
                <p:nvPr/>
              </p:nvSpPr>
              <p:spPr bwMode="auto">
                <a:xfrm>
                  <a:off x="1495" y="2272"/>
                  <a:ext cx="130" cy="309"/>
                </a:xfrm>
                <a:custGeom>
                  <a:avLst/>
                  <a:gdLst>
                    <a:gd name="T0" fmla="*/ 1925 w 52"/>
                    <a:gd name="T1" fmla="*/ 4273 h 116"/>
                    <a:gd name="T2" fmla="*/ 1220 w 52"/>
                    <a:gd name="T3" fmla="*/ 5591 h 116"/>
                    <a:gd name="T4" fmla="*/ 0 w 52"/>
                    <a:gd name="T5" fmla="*/ 5181 h 116"/>
                    <a:gd name="T6" fmla="*/ 0 w 52"/>
                    <a:gd name="T7" fmla="*/ 852 h 116"/>
                    <a:gd name="T8" fmla="*/ 1220 w 52"/>
                    <a:gd name="T9" fmla="*/ 1305 h 116"/>
                    <a:gd name="T10" fmla="*/ 1925 w 52"/>
                    <a:gd name="T11" fmla="*/ 0 h 116"/>
                    <a:gd name="T12" fmla="*/ 192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5"/>
                      </a:moveTo>
                      <a:cubicBezTo>
                        <a:pt x="52" y="95"/>
                        <a:pt x="44" y="106"/>
                        <a:pt x="31" y="111"/>
                      </a:cubicBezTo>
                      <a:cubicBezTo>
                        <a:pt x="18" y="116"/>
                        <a:pt x="4" y="112"/>
                        <a:pt x="0" y="103"/>
                      </a:cubicBezTo>
                      <a:cubicBezTo>
                        <a:pt x="0" y="17"/>
                        <a:pt x="0" y="17"/>
                        <a:pt x="0" y="17"/>
                      </a:cubicBezTo>
                      <a:cubicBezTo>
                        <a:pt x="4" y="27"/>
                        <a:pt x="18" y="31"/>
                        <a:pt x="31" y="26"/>
                      </a:cubicBezTo>
                      <a:cubicBezTo>
                        <a:pt x="44" y="21"/>
                        <a:pt x="52" y="9"/>
                        <a:pt x="49" y="0"/>
                      </a:cubicBezTo>
                      <a:lnTo>
                        <a:pt x="49"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3" name="Freeform 51">
                  <a:extLst>
                    <a:ext uri="{FF2B5EF4-FFF2-40B4-BE49-F238E27FC236}">
                      <a16:creationId xmlns:a16="http://schemas.microsoft.com/office/drawing/2014/main" id="{AEC98293-F984-4BAB-BCFC-61403713197D}"/>
                    </a:ext>
                  </a:extLst>
                </p:cNvPr>
                <p:cNvSpPr>
                  <a:spLocks/>
                </p:cNvSpPr>
                <p:nvPr/>
              </p:nvSpPr>
              <p:spPr bwMode="auto">
                <a:xfrm>
                  <a:off x="1412" y="2184"/>
                  <a:ext cx="130" cy="309"/>
                </a:xfrm>
                <a:custGeom>
                  <a:avLst/>
                  <a:gdLst>
                    <a:gd name="T0" fmla="*/ 1875 w 52"/>
                    <a:gd name="T1" fmla="*/ 4273 h 116"/>
                    <a:gd name="T2" fmla="*/ 1175 w 52"/>
                    <a:gd name="T3" fmla="*/ 5591 h 116"/>
                    <a:gd name="T4" fmla="*/ 0 w 52"/>
                    <a:gd name="T5" fmla="*/ 5181 h 116"/>
                    <a:gd name="T6" fmla="*/ 0 w 52"/>
                    <a:gd name="T7" fmla="*/ 852 h 116"/>
                    <a:gd name="T8" fmla="*/ 1175 w 52"/>
                    <a:gd name="T9" fmla="*/ 1305 h 116"/>
                    <a:gd name="T10" fmla="*/ 1875 w 52"/>
                    <a:gd name="T11" fmla="*/ 0 h 116"/>
                    <a:gd name="T12" fmla="*/ 187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7"/>
                        <a:pt x="30" y="111"/>
                      </a:cubicBezTo>
                      <a:cubicBezTo>
                        <a:pt x="17" y="116"/>
                        <a:pt x="3" y="112"/>
                        <a:pt x="0" y="103"/>
                      </a:cubicBezTo>
                      <a:cubicBezTo>
                        <a:pt x="0" y="17"/>
                        <a:pt x="0" y="17"/>
                        <a:pt x="0" y="17"/>
                      </a:cubicBezTo>
                      <a:cubicBezTo>
                        <a:pt x="3" y="27"/>
                        <a:pt x="17" y="31"/>
                        <a:pt x="30" y="26"/>
                      </a:cubicBezTo>
                      <a:cubicBezTo>
                        <a:pt x="44" y="21"/>
                        <a:pt x="52"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4" name="Freeform 52">
                  <a:extLst>
                    <a:ext uri="{FF2B5EF4-FFF2-40B4-BE49-F238E27FC236}">
                      <a16:creationId xmlns:a16="http://schemas.microsoft.com/office/drawing/2014/main" id="{7F7D5E5C-C2F0-4185-9DD8-7E64FF5B0B31}"/>
                    </a:ext>
                  </a:extLst>
                </p:cNvPr>
                <p:cNvSpPr>
                  <a:spLocks/>
                </p:cNvSpPr>
                <p:nvPr/>
              </p:nvSpPr>
              <p:spPr bwMode="auto">
                <a:xfrm>
                  <a:off x="1327" y="2096"/>
                  <a:ext cx="130" cy="309"/>
                </a:xfrm>
                <a:custGeom>
                  <a:avLst/>
                  <a:gdLst>
                    <a:gd name="T0" fmla="*/ 1875 w 52"/>
                    <a:gd name="T1" fmla="*/ 4273 h 116"/>
                    <a:gd name="T2" fmla="*/ 1175 w 52"/>
                    <a:gd name="T3" fmla="*/ 5634 h 116"/>
                    <a:gd name="T4" fmla="*/ 0 w 52"/>
                    <a:gd name="T5" fmla="*/ 5181 h 116"/>
                    <a:gd name="T6" fmla="*/ 0 w 52"/>
                    <a:gd name="T7" fmla="*/ 908 h 116"/>
                    <a:gd name="T8" fmla="*/ 1175 w 52"/>
                    <a:gd name="T9" fmla="*/ 1305 h 116"/>
                    <a:gd name="T10" fmla="*/ 1875 w 52"/>
                    <a:gd name="T11" fmla="*/ 0 h 116"/>
                    <a:gd name="T12" fmla="*/ 187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7"/>
                        <a:pt x="30" y="112"/>
                      </a:cubicBezTo>
                      <a:cubicBezTo>
                        <a:pt x="17" y="116"/>
                        <a:pt x="3" y="113"/>
                        <a:pt x="0" y="103"/>
                      </a:cubicBezTo>
                      <a:cubicBezTo>
                        <a:pt x="0" y="18"/>
                        <a:pt x="0" y="18"/>
                        <a:pt x="0" y="18"/>
                      </a:cubicBezTo>
                      <a:cubicBezTo>
                        <a:pt x="3" y="27"/>
                        <a:pt x="17" y="31"/>
                        <a:pt x="30" y="26"/>
                      </a:cubicBezTo>
                      <a:cubicBezTo>
                        <a:pt x="44" y="21"/>
                        <a:pt x="52" y="10"/>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5" name="Freeform 53">
                  <a:extLst>
                    <a:ext uri="{FF2B5EF4-FFF2-40B4-BE49-F238E27FC236}">
                      <a16:creationId xmlns:a16="http://schemas.microsoft.com/office/drawing/2014/main" id="{0D96A3BB-08FE-4495-9D16-C6A404C71D41}"/>
                    </a:ext>
                  </a:extLst>
                </p:cNvPr>
                <p:cNvSpPr>
                  <a:spLocks/>
                </p:cNvSpPr>
                <p:nvPr/>
              </p:nvSpPr>
              <p:spPr bwMode="auto">
                <a:xfrm>
                  <a:off x="1242" y="2008"/>
                  <a:ext cx="130" cy="312"/>
                </a:xfrm>
                <a:custGeom>
                  <a:avLst/>
                  <a:gdLst>
                    <a:gd name="T0" fmla="*/ 1925 w 52"/>
                    <a:gd name="T1" fmla="*/ 4344 h 117"/>
                    <a:gd name="T2" fmla="*/ 1220 w 52"/>
                    <a:gd name="T3" fmla="*/ 5667 h 117"/>
                    <a:gd name="T4" fmla="*/ 0 w 52"/>
                    <a:gd name="T5" fmla="*/ 5213 h 117"/>
                    <a:gd name="T6" fmla="*/ 0 w 52"/>
                    <a:gd name="T7" fmla="*/ 909 h 117"/>
                    <a:gd name="T8" fmla="*/ 1220 w 52"/>
                    <a:gd name="T9" fmla="*/ 1309 h 117"/>
                    <a:gd name="T10" fmla="*/ 1925 w 52"/>
                    <a:gd name="T11" fmla="*/ 0 h 117"/>
                    <a:gd name="T12" fmla="*/ 1925 w 52"/>
                    <a:gd name="T13" fmla="*/ 4344 h 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7">
                      <a:moveTo>
                        <a:pt x="49" y="86"/>
                      </a:moveTo>
                      <a:cubicBezTo>
                        <a:pt x="52" y="95"/>
                        <a:pt x="44" y="107"/>
                        <a:pt x="31" y="112"/>
                      </a:cubicBezTo>
                      <a:cubicBezTo>
                        <a:pt x="17" y="117"/>
                        <a:pt x="4" y="113"/>
                        <a:pt x="0" y="103"/>
                      </a:cubicBezTo>
                      <a:cubicBezTo>
                        <a:pt x="0" y="18"/>
                        <a:pt x="0" y="18"/>
                        <a:pt x="0" y="18"/>
                      </a:cubicBezTo>
                      <a:cubicBezTo>
                        <a:pt x="4" y="27"/>
                        <a:pt x="17" y="31"/>
                        <a:pt x="31" y="26"/>
                      </a:cubicBezTo>
                      <a:cubicBezTo>
                        <a:pt x="44" y="22"/>
                        <a:pt x="52" y="10"/>
                        <a:pt x="49" y="0"/>
                      </a:cubicBezTo>
                      <a:lnTo>
                        <a:pt x="49"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6" name="Freeform 54">
                  <a:extLst>
                    <a:ext uri="{FF2B5EF4-FFF2-40B4-BE49-F238E27FC236}">
                      <a16:creationId xmlns:a16="http://schemas.microsoft.com/office/drawing/2014/main" id="{ADE438CD-9B17-441C-97FB-6158A6033852}"/>
                    </a:ext>
                  </a:extLst>
                </p:cNvPr>
                <p:cNvSpPr>
                  <a:spLocks/>
                </p:cNvSpPr>
                <p:nvPr/>
              </p:nvSpPr>
              <p:spPr bwMode="auto">
                <a:xfrm>
                  <a:off x="1160" y="1923"/>
                  <a:ext cx="127" cy="309"/>
                </a:xfrm>
                <a:custGeom>
                  <a:avLst/>
                  <a:gdLst>
                    <a:gd name="T0" fmla="*/ 1855 w 51"/>
                    <a:gd name="T1" fmla="*/ 4273 h 116"/>
                    <a:gd name="T2" fmla="*/ 1160 w 51"/>
                    <a:gd name="T3" fmla="*/ 5591 h 116"/>
                    <a:gd name="T4" fmla="*/ 0 w 51"/>
                    <a:gd name="T5" fmla="*/ 5144 h 116"/>
                    <a:gd name="T6" fmla="*/ 0 w 51"/>
                    <a:gd name="T7" fmla="*/ 852 h 116"/>
                    <a:gd name="T8" fmla="*/ 1160 w 51"/>
                    <a:gd name="T9" fmla="*/ 1305 h 116"/>
                    <a:gd name="T10" fmla="*/ 1855 w 51"/>
                    <a:gd name="T11" fmla="*/ 0 h 116"/>
                    <a:gd name="T12" fmla="*/ 185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4"/>
                        <a:pt x="43" y="106"/>
                        <a:pt x="30" y="111"/>
                      </a:cubicBezTo>
                      <a:cubicBezTo>
                        <a:pt x="17" y="116"/>
                        <a:pt x="3" y="112"/>
                        <a:pt x="0" y="102"/>
                      </a:cubicBezTo>
                      <a:cubicBezTo>
                        <a:pt x="0" y="17"/>
                        <a:pt x="0" y="17"/>
                        <a:pt x="0" y="17"/>
                      </a:cubicBezTo>
                      <a:cubicBezTo>
                        <a:pt x="3" y="27"/>
                        <a:pt x="17" y="30"/>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7" name="Freeform 55">
                  <a:extLst>
                    <a:ext uri="{FF2B5EF4-FFF2-40B4-BE49-F238E27FC236}">
                      <a16:creationId xmlns:a16="http://schemas.microsoft.com/office/drawing/2014/main" id="{15058727-DE14-4A9D-9713-5D5DB5405C2A}"/>
                    </a:ext>
                  </a:extLst>
                </p:cNvPr>
                <p:cNvSpPr>
                  <a:spLocks/>
                </p:cNvSpPr>
                <p:nvPr/>
              </p:nvSpPr>
              <p:spPr bwMode="auto">
                <a:xfrm>
                  <a:off x="1075" y="1835"/>
                  <a:ext cx="127" cy="309"/>
                </a:xfrm>
                <a:custGeom>
                  <a:avLst/>
                  <a:gdLst>
                    <a:gd name="T0" fmla="*/ 1855 w 51"/>
                    <a:gd name="T1" fmla="*/ 4273 h 116"/>
                    <a:gd name="T2" fmla="*/ 1160 w 51"/>
                    <a:gd name="T3" fmla="*/ 5591 h 116"/>
                    <a:gd name="T4" fmla="*/ 0 w 51"/>
                    <a:gd name="T5" fmla="*/ 5144 h 116"/>
                    <a:gd name="T6" fmla="*/ 0 w 51"/>
                    <a:gd name="T7" fmla="*/ 852 h 116"/>
                    <a:gd name="T8" fmla="*/ 1160 w 51"/>
                    <a:gd name="T9" fmla="*/ 1305 h 116"/>
                    <a:gd name="T10" fmla="*/ 1855 w 51"/>
                    <a:gd name="T11" fmla="*/ 0 h 116"/>
                    <a:gd name="T12" fmla="*/ 185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5"/>
                        <a:pt x="43" y="106"/>
                        <a:pt x="30" y="111"/>
                      </a:cubicBezTo>
                      <a:cubicBezTo>
                        <a:pt x="17" y="116"/>
                        <a:pt x="3" y="112"/>
                        <a:pt x="0" y="102"/>
                      </a:cubicBezTo>
                      <a:cubicBezTo>
                        <a:pt x="0" y="17"/>
                        <a:pt x="0" y="17"/>
                        <a:pt x="0" y="17"/>
                      </a:cubicBezTo>
                      <a:cubicBezTo>
                        <a:pt x="3" y="27"/>
                        <a:pt x="17" y="31"/>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8" name="Freeform 56">
                  <a:extLst>
                    <a:ext uri="{FF2B5EF4-FFF2-40B4-BE49-F238E27FC236}">
                      <a16:creationId xmlns:a16="http://schemas.microsoft.com/office/drawing/2014/main" id="{67AEEEB9-B1BC-4F8A-A8F3-56607B4FBC82}"/>
                    </a:ext>
                  </a:extLst>
                </p:cNvPr>
                <p:cNvSpPr>
                  <a:spLocks/>
                </p:cNvSpPr>
                <p:nvPr/>
              </p:nvSpPr>
              <p:spPr bwMode="auto">
                <a:xfrm>
                  <a:off x="940" y="1877"/>
                  <a:ext cx="130" cy="307"/>
                </a:xfrm>
                <a:custGeom>
                  <a:avLst/>
                  <a:gdLst>
                    <a:gd name="T0" fmla="*/ 1925 w 52"/>
                    <a:gd name="T1" fmla="*/ 4261 h 115"/>
                    <a:gd name="T2" fmla="*/ 1220 w 52"/>
                    <a:gd name="T3" fmla="*/ 5595 h 115"/>
                    <a:gd name="T4" fmla="*/ 0 w 52"/>
                    <a:gd name="T5" fmla="*/ 5174 h 115"/>
                    <a:gd name="T6" fmla="*/ 0 w 52"/>
                    <a:gd name="T7" fmla="*/ 913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4"/>
                        <a:pt x="44" y="105"/>
                        <a:pt x="31" y="110"/>
                      </a:cubicBezTo>
                      <a:cubicBezTo>
                        <a:pt x="18" y="115"/>
                        <a:pt x="4" y="111"/>
                        <a:pt x="0" y="102"/>
                      </a:cubicBezTo>
                      <a:cubicBezTo>
                        <a:pt x="0" y="18"/>
                        <a:pt x="0" y="18"/>
                        <a:pt x="0" y="18"/>
                      </a:cubicBezTo>
                      <a:cubicBezTo>
                        <a:pt x="4" y="27"/>
                        <a:pt x="18" y="31"/>
                        <a:pt x="31" y="26"/>
                      </a:cubicBezTo>
                      <a:cubicBezTo>
                        <a:pt x="44" y="21"/>
                        <a:pt x="52"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9" name="Freeform 57">
                  <a:extLst>
                    <a:ext uri="{FF2B5EF4-FFF2-40B4-BE49-F238E27FC236}">
                      <a16:creationId xmlns:a16="http://schemas.microsoft.com/office/drawing/2014/main" id="{9339B2B7-B654-4D6F-BC14-C9315A7DC406}"/>
                    </a:ext>
                  </a:extLst>
                </p:cNvPr>
                <p:cNvSpPr>
                  <a:spLocks/>
                </p:cNvSpPr>
                <p:nvPr/>
              </p:nvSpPr>
              <p:spPr bwMode="auto">
                <a:xfrm>
                  <a:off x="1025" y="1965"/>
                  <a:ext cx="130" cy="307"/>
                </a:xfrm>
                <a:custGeom>
                  <a:avLst/>
                  <a:gdLst>
                    <a:gd name="T0" fmla="*/ 1875 w 52"/>
                    <a:gd name="T1" fmla="*/ 4261 h 115"/>
                    <a:gd name="T2" fmla="*/ 1175 w 52"/>
                    <a:gd name="T3" fmla="*/ 5630 h 115"/>
                    <a:gd name="T4" fmla="*/ 0 w 52"/>
                    <a:gd name="T5" fmla="*/ 5174 h 115"/>
                    <a:gd name="T6" fmla="*/ 0 w 52"/>
                    <a:gd name="T7" fmla="*/ 913 h 115"/>
                    <a:gd name="T8" fmla="*/ 1175 w 52"/>
                    <a:gd name="T9" fmla="*/ 1369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4" y="106"/>
                        <a:pt x="30" y="111"/>
                      </a:cubicBezTo>
                      <a:cubicBezTo>
                        <a:pt x="17" y="115"/>
                        <a:pt x="3" y="112"/>
                        <a:pt x="0" y="102"/>
                      </a:cubicBezTo>
                      <a:cubicBezTo>
                        <a:pt x="0" y="18"/>
                        <a:pt x="0" y="18"/>
                        <a:pt x="0" y="18"/>
                      </a:cubicBezTo>
                      <a:cubicBezTo>
                        <a:pt x="3" y="28"/>
                        <a:pt x="17" y="31"/>
                        <a:pt x="30" y="27"/>
                      </a:cubicBezTo>
                      <a:cubicBezTo>
                        <a:pt x="44" y="22"/>
                        <a:pt x="52" y="10"/>
                        <a:pt x="48" y="0"/>
                      </a:cubicBezTo>
                      <a:lnTo>
                        <a:pt x="48"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0" name="Freeform 58">
                  <a:extLst>
                    <a:ext uri="{FF2B5EF4-FFF2-40B4-BE49-F238E27FC236}">
                      <a16:creationId xmlns:a16="http://schemas.microsoft.com/office/drawing/2014/main" id="{5C7C464D-1E18-4E71-B95F-1B0CBC1B1602}"/>
                    </a:ext>
                  </a:extLst>
                </p:cNvPr>
                <p:cNvSpPr>
                  <a:spLocks/>
                </p:cNvSpPr>
                <p:nvPr/>
              </p:nvSpPr>
              <p:spPr bwMode="auto">
                <a:xfrm>
                  <a:off x="1107" y="2056"/>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8" y="115"/>
                        <a:pt x="4" y="111"/>
                        <a:pt x="0" y="101"/>
                      </a:cubicBezTo>
                      <a:cubicBezTo>
                        <a:pt x="0" y="17"/>
                        <a:pt x="0" y="17"/>
                        <a:pt x="0" y="17"/>
                      </a:cubicBezTo>
                      <a:cubicBezTo>
                        <a:pt x="4" y="27"/>
                        <a:pt x="18" y="31"/>
                        <a:pt x="31" y="26"/>
                      </a:cubicBezTo>
                      <a:cubicBezTo>
                        <a:pt x="44" y="21"/>
                        <a:pt x="52" y="9"/>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1" name="Freeform 59">
                  <a:extLst>
                    <a:ext uri="{FF2B5EF4-FFF2-40B4-BE49-F238E27FC236}">
                      <a16:creationId xmlns:a16="http://schemas.microsoft.com/office/drawing/2014/main" id="{A45F7781-3494-42E5-A73B-26FC5AE75758}"/>
                    </a:ext>
                  </a:extLst>
                </p:cNvPr>
                <p:cNvSpPr>
                  <a:spLocks/>
                </p:cNvSpPr>
                <p:nvPr/>
              </p:nvSpPr>
              <p:spPr bwMode="auto">
                <a:xfrm>
                  <a:off x="1192" y="2144"/>
                  <a:ext cx="130" cy="307"/>
                </a:xfrm>
                <a:custGeom>
                  <a:avLst/>
                  <a:gdLst>
                    <a:gd name="T0" fmla="*/ 1875 w 52"/>
                    <a:gd name="T1" fmla="*/ 4261 h 115"/>
                    <a:gd name="T2" fmla="*/ 1175 w 52"/>
                    <a:gd name="T3" fmla="*/ 5595 h 115"/>
                    <a:gd name="T4" fmla="*/ 0 w 52"/>
                    <a:gd name="T5" fmla="*/ 5174 h 115"/>
                    <a:gd name="T6" fmla="*/ 0 w 52"/>
                    <a:gd name="T7" fmla="*/ 913 h 115"/>
                    <a:gd name="T8" fmla="*/ 1175 w 52"/>
                    <a:gd name="T9" fmla="*/ 1311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3"/>
                        <a:pt x="44" y="105"/>
                        <a:pt x="30" y="110"/>
                      </a:cubicBezTo>
                      <a:cubicBezTo>
                        <a:pt x="17" y="115"/>
                        <a:pt x="3" y="111"/>
                        <a:pt x="0" y="102"/>
                      </a:cubicBezTo>
                      <a:cubicBezTo>
                        <a:pt x="0" y="18"/>
                        <a:pt x="0" y="18"/>
                        <a:pt x="0" y="18"/>
                      </a:cubicBezTo>
                      <a:cubicBezTo>
                        <a:pt x="3" y="27"/>
                        <a:pt x="17" y="31"/>
                        <a:pt x="30" y="26"/>
                      </a:cubicBezTo>
                      <a:cubicBezTo>
                        <a:pt x="44" y="21"/>
                        <a:pt x="52" y="9"/>
                        <a:pt x="48" y="0"/>
                      </a:cubicBezTo>
                      <a:lnTo>
                        <a:pt x="48"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2" name="Freeform 60">
                  <a:extLst>
                    <a:ext uri="{FF2B5EF4-FFF2-40B4-BE49-F238E27FC236}">
                      <a16:creationId xmlns:a16="http://schemas.microsoft.com/office/drawing/2014/main" id="{39289DCD-D169-48CC-8BAB-8B67A8F02EED}"/>
                    </a:ext>
                  </a:extLst>
                </p:cNvPr>
                <p:cNvSpPr>
                  <a:spLocks/>
                </p:cNvSpPr>
                <p:nvPr/>
              </p:nvSpPr>
              <p:spPr bwMode="auto">
                <a:xfrm>
                  <a:off x="1275" y="2232"/>
                  <a:ext cx="132" cy="307"/>
                </a:xfrm>
                <a:custGeom>
                  <a:avLst/>
                  <a:gdLst>
                    <a:gd name="T0" fmla="*/ 1885 w 53"/>
                    <a:gd name="T1" fmla="*/ 4261 h 115"/>
                    <a:gd name="T2" fmla="*/ 1190 w 53"/>
                    <a:gd name="T3" fmla="*/ 5595 h 115"/>
                    <a:gd name="T4" fmla="*/ 0 w 53"/>
                    <a:gd name="T5" fmla="*/ 5174 h 115"/>
                    <a:gd name="T6" fmla="*/ 0 w 53"/>
                    <a:gd name="T7" fmla="*/ 913 h 115"/>
                    <a:gd name="T8" fmla="*/ 1190 w 53"/>
                    <a:gd name="T9" fmla="*/ 1311 h 115"/>
                    <a:gd name="T10" fmla="*/ 1885 w 53"/>
                    <a:gd name="T11" fmla="*/ 0 h 115"/>
                    <a:gd name="T12" fmla="*/ 1885 w 53"/>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84"/>
                      </a:moveTo>
                      <a:cubicBezTo>
                        <a:pt x="53" y="94"/>
                        <a:pt x="44" y="106"/>
                        <a:pt x="31" y="110"/>
                      </a:cubicBezTo>
                      <a:cubicBezTo>
                        <a:pt x="18" y="115"/>
                        <a:pt x="4" y="111"/>
                        <a:pt x="0" y="102"/>
                      </a:cubicBezTo>
                      <a:cubicBezTo>
                        <a:pt x="0" y="18"/>
                        <a:pt x="0" y="18"/>
                        <a:pt x="0" y="18"/>
                      </a:cubicBezTo>
                      <a:cubicBezTo>
                        <a:pt x="4" y="27"/>
                        <a:pt x="18" y="31"/>
                        <a:pt x="31" y="26"/>
                      </a:cubicBezTo>
                      <a:cubicBezTo>
                        <a:pt x="44" y="22"/>
                        <a:pt x="53"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3" name="Freeform 61">
                  <a:extLst>
                    <a:ext uri="{FF2B5EF4-FFF2-40B4-BE49-F238E27FC236}">
                      <a16:creationId xmlns:a16="http://schemas.microsoft.com/office/drawing/2014/main" id="{8E67A90F-29B5-448C-81A1-D6A2E3BBCB00}"/>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4" name="Freeform 62">
                  <a:extLst>
                    <a:ext uri="{FF2B5EF4-FFF2-40B4-BE49-F238E27FC236}">
                      <a16:creationId xmlns:a16="http://schemas.microsoft.com/office/drawing/2014/main" id="{0859A3AA-1EDF-4B6E-A4AE-259429F72240}"/>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5" name="Freeform 63">
                  <a:extLst>
                    <a:ext uri="{FF2B5EF4-FFF2-40B4-BE49-F238E27FC236}">
                      <a16:creationId xmlns:a16="http://schemas.microsoft.com/office/drawing/2014/main" id="{976B77F4-EC73-4587-8BD2-BED924822720}"/>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6" name="Freeform 64">
                  <a:extLst>
                    <a:ext uri="{FF2B5EF4-FFF2-40B4-BE49-F238E27FC236}">
                      <a16:creationId xmlns:a16="http://schemas.microsoft.com/office/drawing/2014/main" id="{DD61338E-F819-460E-9BF2-1B4C3B388AFB}"/>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7" name="Freeform 65">
                  <a:extLst>
                    <a:ext uri="{FF2B5EF4-FFF2-40B4-BE49-F238E27FC236}">
                      <a16:creationId xmlns:a16="http://schemas.microsoft.com/office/drawing/2014/main" id="{BF8AAEE1-50F2-46CC-B2C5-73A31C62C64B}"/>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8" name="Freeform 66">
                  <a:extLst>
                    <a:ext uri="{FF2B5EF4-FFF2-40B4-BE49-F238E27FC236}">
                      <a16:creationId xmlns:a16="http://schemas.microsoft.com/office/drawing/2014/main" id="{A999DC09-52DD-4D61-A0C1-686FCD058684}"/>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9" name="Freeform 67">
                  <a:extLst>
                    <a:ext uri="{FF2B5EF4-FFF2-40B4-BE49-F238E27FC236}">
                      <a16:creationId xmlns:a16="http://schemas.microsoft.com/office/drawing/2014/main" id="{83E082A8-B9E9-4674-8DE6-1BE78B5E1E6C}"/>
                    </a:ext>
                  </a:extLst>
                </p:cNvPr>
                <p:cNvSpPr>
                  <a:spLocks/>
                </p:cNvSpPr>
                <p:nvPr/>
              </p:nvSpPr>
              <p:spPr bwMode="auto">
                <a:xfrm>
                  <a:off x="1350" y="2509"/>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0" name="Freeform 68">
                  <a:extLst>
                    <a:ext uri="{FF2B5EF4-FFF2-40B4-BE49-F238E27FC236}">
                      <a16:creationId xmlns:a16="http://schemas.microsoft.com/office/drawing/2014/main" id="{C305BEFF-F21C-4167-ADF5-23B9D1267CFB}"/>
                    </a:ext>
                  </a:extLst>
                </p:cNvPr>
                <p:cNvSpPr>
                  <a:spLocks/>
                </p:cNvSpPr>
                <p:nvPr/>
              </p:nvSpPr>
              <p:spPr bwMode="auto">
                <a:xfrm>
                  <a:off x="1267" y="2421"/>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1" name="Freeform 69">
                  <a:extLst>
                    <a:ext uri="{FF2B5EF4-FFF2-40B4-BE49-F238E27FC236}">
                      <a16:creationId xmlns:a16="http://schemas.microsoft.com/office/drawing/2014/main" id="{E008D416-F55D-4A72-BDE1-DB25D88C9D58}"/>
                    </a:ext>
                  </a:extLst>
                </p:cNvPr>
                <p:cNvSpPr>
                  <a:spLocks/>
                </p:cNvSpPr>
                <p:nvPr/>
              </p:nvSpPr>
              <p:spPr bwMode="auto">
                <a:xfrm>
                  <a:off x="1182" y="2331"/>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2" name="Freeform 70">
                  <a:extLst>
                    <a:ext uri="{FF2B5EF4-FFF2-40B4-BE49-F238E27FC236}">
                      <a16:creationId xmlns:a16="http://schemas.microsoft.com/office/drawing/2014/main" id="{BFC3A099-34E6-4048-914A-33C505D298A1}"/>
                    </a:ext>
                  </a:extLst>
                </p:cNvPr>
                <p:cNvSpPr>
                  <a:spLocks/>
                </p:cNvSpPr>
                <p:nvPr/>
              </p:nvSpPr>
              <p:spPr bwMode="auto">
                <a:xfrm>
                  <a:off x="1100" y="2243"/>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3" name="Freeform 71">
                  <a:extLst>
                    <a:ext uri="{FF2B5EF4-FFF2-40B4-BE49-F238E27FC236}">
                      <a16:creationId xmlns:a16="http://schemas.microsoft.com/office/drawing/2014/main" id="{5D3258CD-E45B-47CB-B381-AAFEA62DF7F9}"/>
                    </a:ext>
                  </a:extLst>
                </p:cNvPr>
                <p:cNvSpPr>
                  <a:spLocks/>
                </p:cNvSpPr>
                <p:nvPr/>
              </p:nvSpPr>
              <p:spPr bwMode="auto">
                <a:xfrm>
                  <a:off x="1015" y="2155"/>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4" name="Freeform 72">
                  <a:extLst>
                    <a:ext uri="{FF2B5EF4-FFF2-40B4-BE49-F238E27FC236}">
                      <a16:creationId xmlns:a16="http://schemas.microsoft.com/office/drawing/2014/main" id="{8A59395E-FBB9-41C1-AE67-9E275F3FA669}"/>
                    </a:ext>
                  </a:extLst>
                </p:cNvPr>
                <p:cNvSpPr>
                  <a:spLocks/>
                </p:cNvSpPr>
                <p:nvPr/>
              </p:nvSpPr>
              <p:spPr bwMode="auto">
                <a:xfrm>
                  <a:off x="932" y="2067"/>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5" name="Freeform 73">
                  <a:extLst>
                    <a:ext uri="{FF2B5EF4-FFF2-40B4-BE49-F238E27FC236}">
                      <a16:creationId xmlns:a16="http://schemas.microsoft.com/office/drawing/2014/main" id="{7649FFBC-A898-4E91-B6FB-9CBB502A54A6}"/>
                    </a:ext>
                  </a:extLst>
                </p:cNvPr>
                <p:cNvSpPr>
                  <a:spLocks/>
                </p:cNvSpPr>
                <p:nvPr/>
              </p:nvSpPr>
              <p:spPr bwMode="auto">
                <a:xfrm>
                  <a:off x="1360" y="2320"/>
                  <a:ext cx="130" cy="309"/>
                </a:xfrm>
                <a:custGeom>
                  <a:avLst/>
                  <a:gdLst>
                    <a:gd name="T0" fmla="*/ 1925 w 52"/>
                    <a:gd name="T1" fmla="*/ 4235 h 116"/>
                    <a:gd name="T2" fmla="*/ 1220 w 52"/>
                    <a:gd name="T3" fmla="*/ 5591 h 116"/>
                    <a:gd name="T4" fmla="*/ 0 w 52"/>
                    <a:gd name="T5" fmla="*/ 5144 h 116"/>
                    <a:gd name="T6" fmla="*/ 0 w 52"/>
                    <a:gd name="T7" fmla="*/ 908 h 116"/>
                    <a:gd name="T8" fmla="*/ 1220 w 52"/>
                    <a:gd name="T9" fmla="*/ 1361 h 116"/>
                    <a:gd name="T10" fmla="*/ 1925 w 52"/>
                    <a:gd name="T11" fmla="*/ 0 h 116"/>
                    <a:gd name="T12" fmla="*/ 1925 w 52"/>
                    <a:gd name="T13" fmla="*/ 42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4"/>
                      </a:moveTo>
                      <a:cubicBezTo>
                        <a:pt x="52" y="94"/>
                        <a:pt x="44" y="106"/>
                        <a:pt x="31" y="111"/>
                      </a:cubicBezTo>
                      <a:cubicBezTo>
                        <a:pt x="17" y="116"/>
                        <a:pt x="3" y="112"/>
                        <a:pt x="0" y="102"/>
                      </a:cubicBezTo>
                      <a:cubicBezTo>
                        <a:pt x="0" y="18"/>
                        <a:pt x="0" y="18"/>
                        <a:pt x="0" y="18"/>
                      </a:cubicBezTo>
                      <a:cubicBezTo>
                        <a:pt x="3" y="28"/>
                        <a:pt x="17" y="32"/>
                        <a:pt x="31" y="27"/>
                      </a:cubicBezTo>
                      <a:cubicBezTo>
                        <a:pt x="44" y="22"/>
                        <a:pt x="52"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6" name="Freeform 74">
                  <a:extLst>
                    <a:ext uri="{FF2B5EF4-FFF2-40B4-BE49-F238E27FC236}">
                      <a16:creationId xmlns:a16="http://schemas.microsoft.com/office/drawing/2014/main" id="{71E2C1AB-CE19-4C6C-9BF5-4BF245C204BC}"/>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7" name="Freeform 75">
                  <a:extLst>
                    <a:ext uri="{FF2B5EF4-FFF2-40B4-BE49-F238E27FC236}">
                      <a16:creationId xmlns:a16="http://schemas.microsoft.com/office/drawing/2014/main" id="{B1FB294B-2C4C-4858-B69C-69FB6530F9E9}"/>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8" name="Freeform 76">
                  <a:extLst>
                    <a:ext uri="{FF2B5EF4-FFF2-40B4-BE49-F238E27FC236}">
                      <a16:creationId xmlns:a16="http://schemas.microsoft.com/office/drawing/2014/main" id="{F8704669-9E37-4360-9A76-B30170D5148B}"/>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9" name="Freeform 77">
                  <a:extLst>
                    <a:ext uri="{FF2B5EF4-FFF2-40B4-BE49-F238E27FC236}">
                      <a16:creationId xmlns:a16="http://schemas.microsoft.com/office/drawing/2014/main" id="{264E1C47-E186-4B73-8616-A9C182DB9837}"/>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0" name="Freeform 78">
                  <a:extLst>
                    <a:ext uri="{FF2B5EF4-FFF2-40B4-BE49-F238E27FC236}">
                      <a16:creationId xmlns:a16="http://schemas.microsoft.com/office/drawing/2014/main" id="{CEEE5C2C-DEB5-4099-936A-A2F208970063}"/>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1" name="Freeform 79">
                  <a:extLst>
                    <a:ext uri="{FF2B5EF4-FFF2-40B4-BE49-F238E27FC236}">
                      <a16:creationId xmlns:a16="http://schemas.microsoft.com/office/drawing/2014/main" id="{8E3C9EAF-AD8F-4601-9842-41A921EFA9C7}"/>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2" name="Freeform 80">
                  <a:extLst>
                    <a:ext uri="{FF2B5EF4-FFF2-40B4-BE49-F238E27FC236}">
                      <a16:creationId xmlns:a16="http://schemas.microsoft.com/office/drawing/2014/main" id="{22CE055C-D3FB-40D4-BF59-C57950550AA2}"/>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3" name="Freeform 81">
                  <a:extLst>
                    <a:ext uri="{FF2B5EF4-FFF2-40B4-BE49-F238E27FC236}">
                      <a16:creationId xmlns:a16="http://schemas.microsoft.com/office/drawing/2014/main" id="{17CAD070-F914-400F-9651-228D68154EE6}"/>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4" name="Freeform 82">
                  <a:extLst>
                    <a:ext uri="{FF2B5EF4-FFF2-40B4-BE49-F238E27FC236}">
                      <a16:creationId xmlns:a16="http://schemas.microsoft.com/office/drawing/2014/main" id="{6E29E9BE-CA8B-41C9-B8B1-97520A297850}"/>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5" name="Freeform 83">
                  <a:extLst>
                    <a:ext uri="{FF2B5EF4-FFF2-40B4-BE49-F238E27FC236}">
                      <a16:creationId xmlns:a16="http://schemas.microsoft.com/office/drawing/2014/main" id="{17F987C0-7418-474B-B6A3-896E44D517FB}"/>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6" name="Freeform 84">
                  <a:extLst>
                    <a:ext uri="{FF2B5EF4-FFF2-40B4-BE49-F238E27FC236}">
                      <a16:creationId xmlns:a16="http://schemas.microsoft.com/office/drawing/2014/main" id="{A0D71EAB-78BD-4C1C-BFEC-1A6DADA79B7D}"/>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7" name="Freeform 85">
                  <a:extLst>
                    <a:ext uri="{FF2B5EF4-FFF2-40B4-BE49-F238E27FC236}">
                      <a16:creationId xmlns:a16="http://schemas.microsoft.com/office/drawing/2014/main" id="{D9AD0037-A5F3-4119-8E41-D45E22983C3C}"/>
                    </a:ext>
                  </a:extLst>
                </p:cNvPr>
                <p:cNvSpPr>
                  <a:spLocks/>
                </p:cNvSpPr>
                <p:nvPr/>
              </p:nvSpPr>
              <p:spPr bwMode="auto">
                <a:xfrm>
                  <a:off x="2800" y="2083"/>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8" name="Freeform 86">
                  <a:extLst>
                    <a:ext uri="{FF2B5EF4-FFF2-40B4-BE49-F238E27FC236}">
                      <a16:creationId xmlns:a16="http://schemas.microsoft.com/office/drawing/2014/main" id="{EF51BC54-B27D-4040-9A70-7920D1ED2CFE}"/>
                    </a:ext>
                  </a:extLst>
                </p:cNvPr>
                <p:cNvSpPr>
                  <a:spLocks/>
                </p:cNvSpPr>
                <p:nvPr/>
              </p:nvSpPr>
              <p:spPr bwMode="auto">
                <a:xfrm>
                  <a:off x="2665" y="2133"/>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9" name="Freeform 87">
                  <a:extLst>
                    <a:ext uri="{FF2B5EF4-FFF2-40B4-BE49-F238E27FC236}">
                      <a16:creationId xmlns:a16="http://schemas.microsoft.com/office/drawing/2014/main" id="{E3D270BD-9B56-4332-9DFB-1E22E4414F34}"/>
                    </a:ext>
                  </a:extLst>
                </p:cNvPr>
                <p:cNvSpPr>
                  <a:spLocks/>
                </p:cNvSpPr>
                <p:nvPr/>
              </p:nvSpPr>
              <p:spPr bwMode="auto">
                <a:xfrm>
                  <a:off x="2527" y="2187"/>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0" name="Freeform 88">
                  <a:extLst>
                    <a:ext uri="{FF2B5EF4-FFF2-40B4-BE49-F238E27FC236}">
                      <a16:creationId xmlns:a16="http://schemas.microsoft.com/office/drawing/2014/main" id="{C227706E-1D36-424F-9FBF-ECA1B4252A0A}"/>
                    </a:ext>
                  </a:extLst>
                </p:cNvPr>
                <p:cNvSpPr>
                  <a:spLocks/>
                </p:cNvSpPr>
                <p:nvPr/>
              </p:nvSpPr>
              <p:spPr bwMode="auto">
                <a:xfrm>
                  <a:off x="2390" y="2237"/>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1" name="Freeform 89">
                  <a:extLst>
                    <a:ext uri="{FF2B5EF4-FFF2-40B4-BE49-F238E27FC236}">
                      <a16:creationId xmlns:a16="http://schemas.microsoft.com/office/drawing/2014/main" id="{F0506B59-07B8-4C08-AC74-66712AD24C90}"/>
                    </a:ext>
                  </a:extLst>
                </p:cNvPr>
                <p:cNvSpPr>
                  <a:spLocks/>
                </p:cNvSpPr>
                <p:nvPr/>
              </p:nvSpPr>
              <p:spPr bwMode="auto">
                <a:xfrm>
                  <a:off x="2255" y="2288"/>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2" name="Freeform 90">
                  <a:extLst>
                    <a:ext uri="{FF2B5EF4-FFF2-40B4-BE49-F238E27FC236}">
                      <a16:creationId xmlns:a16="http://schemas.microsoft.com/office/drawing/2014/main" id="{1ADC12A5-0B11-4CB4-A09F-A22047AE2533}"/>
                    </a:ext>
                  </a:extLst>
                </p:cNvPr>
                <p:cNvSpPr>
                  <a:spLocks/>
                </p:cNvSpPr>
                <p:nvPr/>
              </p:nvSpPr>
              <p:spPr bwMode="auto">
                <a:xfrm>
                  <a:off x="2117" y="2341"/>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3" name="Freeform 91">
                  <a:extLst>
                    <a:ext uri="{FF2B5EF4-FFF2-40B4-BE49-F238E27FC236}">
                      <a16:creationId xmlns:a16="http://schemas.microsoft.com/office/drawing/2014/main" id="{BDF0C028-5B34-445A-ABA2-07E2FBEC81CD}"/>
                    </a:ext>
                  </a:extLst>
                </p:cNvPr>
                <p:cNvSpPr>
                  <a:spLocks/>
                </p:cNvSpPr>
                <p:nvPr/>
              </p:nvSpPr>
              <p:spPr bwMode="auto">
                <a:xfrm>
                  <a:off x="1980" y="2392"/>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4" name="Freeform 92">
                  <a:extLst>
                    <a:ext uri="{FF2B5EF4-FFF2-40B4-BE49-F238E27FC236}">
                      <a16:creationId xmlns:a16="http://schemas.microsoft.com/office/drawing/2014/main" id="{630D92EC-1731-42E3-B139-759CE140EF9F}"/>
                    </a:ext>
                  </a:extLst>
                </p:cNvPr>
                <p:cNvSpPr>
                  <a:spLocks/>
                </p:cNvSpPr>
                <p:nvPr/>
              </p:nvSpPr>
              <p:spPr bwMode="auto">
                <a:xfrm>
                  <a:off x="1845" y="2443"/>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5" name="Freeform 93">
                  <a:extLst>
                    <a:ext uri="{FF2B5EF4-FFF2-40B4-BE49-F238E27FC236}">
                      <a16:creationId xmlns:a16="http://schemas.microsoft.com/office/drawing/2014/main" id="{34AA479F-9837-46E6-87FB-93E2F207F989}"/>
                    </a:ext>
                  </a:extLst>
                </p:cNvPr>
                <p:cNvSpPr>
                  <a:spLocks/>
                </p:cNvSpPr>
                <p:nvPr/>
              </p:nvSpPr>
              <p:spPr bwMode="auto">
                <a:xfrm>
                  <a:off x="1707" y="2493"/>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6" name="Freeform 94">
                  <a:extLst>
                    <a:ext uri="{FF2B5EF4-FFF2-40B4-BE49-F238E27FC236}">
                      <a16:creationId xmlns:a16="http://schemas.microsoft.com/office/drawing/2014/main" id="{E995107C-5D6B-4A32-9319-FEB7D7B7C56C}"/>
                    </a:ext>
                  </a:extLst>
                </p:cNvPr>
                <p:cNvSpPr>
                  <a:spLocks/>
                </p:cNvSpPr>
                <p:nvPr/>
              </p:nvSpPr>
              <p:spPr bwMode="auto">
                <a:xfrm>
                  <a:off x="1570" y="2547"/>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7" name="Freeform 95">
                  <a:extLst>
                    <a:ext uri="{FF2B5EF4-FFF2-40B4-BE49-F238E27FC236}">
                      <a16:creationId xmlns:a16="http://schemas.microsoft.com/office/drawing/2014/main" id="{6FDE777F-83A2-48F0-A10F-9B3FF129C2D9}"/>
                    </a:ext>
                  </a:extLst>
                </p:cNvPr>
                <p:cNvSpPr>
                  <a:spLocks/>
                </p:cNvSpPr>
                <p:nvPr/>
              </p:nvSpPr>
              <p:spPr bwMode="auto">
                <a:xfrm>
                  <a:off x="1435" y="259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8" name="Freeform 96">
                  <a:extLst>
                    <a:ext uri="{FF2B5EF4-FFF2-40B4-BE49-F238E27FC236}">
                      <a16:creationId xmlns:a16="http://schemas.microsoft.com/office/drawing/2014/main" id="{699162F6-F591-4EA6-AEB4-B5AB4CC58D1D}"/>
                    </a:ext>
                  </a:extLst>
                </p:cNvPr>
                <p:cNvSpPr>
                  <a:spLocks/>
                </p:cNvSpPr>
                <p:nvPr/>
              </p:nvSpPr>
              <p:spPr bwMode="auto">
                <a:xfrm>
                  <a:off x="2810" y="1896"/>
                  <a:ext cx="127" cy="304"/>
                </a:xfrm>
                <a:custGeom>
                  <a:avLst/>
                  <a:gdLst>
                    <a:gd name="T0" fmla="*/ 1855 w 51"/>
                    <a:gd name="T1" fmla="*/ 4245 h 114"/>
                    <a:gd name="T2" fmla="*/ 1160 w 51"/>
                    <a:gd name="T3" fmla="*/ 5555 h 114"/>
                    <a:gd name="T4" fmla="*/ 0 w 51"/>
                    <a:gd name="T5" fmla="*/ 5099 h 114"/>
                    <a:gd name="T6" fmla="*/ 0 w 51"/>
                    <a:gd name="T7" fmla="*/ 853 h 114"/>
                    <a:gd name="T8" fmla="*/ 1160 w 51"/>
                    <a:gd name="T9" fmla="*/ 1309 h 114"/>
                    <a:gd name="T10" fmla="*/ 1855 w 51"/>
                    <a:gd name="T11" fmla="*/ 0 h 114"/>
                    <a:gd name="T12" fmla="*/ 1855 w 51"/>
                    <a:gd name="T13" fmla="*/ 4245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4">
                      <a:moveTo>
                        <a:pt x="48" y="84"/>
                      </a:moveTo>
                      <a:cubicBezTo>
                        <a:pt x="51" y="93"/>
                        <a:pt x="43" y="105"/>
                        <a:pt x="30" y="110"/>
                      </a:cubicBezTo>
                      <a:cubicBezTo>
                        <a:pt x="17" y="114"/>
                        <a:pt x="3" y="111"/>
                        <a:pt x="0" y="101"/>
                      </a:cubicBezTo>
                      <a:cubicBezTo>
                        <a:pt x="0" y="17"/>
                        <a:pt x="0" y="17"/>
                        <a:pt x="0" y="17"/>
                      </a:cubicBezTo>
                      <a:cubicBezTo>
                        <a:pt x="3" y="27"/>
                        <a:pt x="17" y="30"/>
                        <a:pt x="30" y="26"/>
                      </a:cubicBezTo>
                      <a:cubicBezTo>
                        <a:pt x="43" y="21"/>
                        <a:pt x="51"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9" name="Freeform 97">
                  <a:extLst>
                    <a:ext uri="{FF2B5EF4-FFF2-40B4-BE49-F238E27FC236}">
                      <a16:creationId xmlns:a16="http://schemas.microsoft.com/office/drawing/2014/main" id="{E4AABA8B-75B2-46AD-A633-1F010D02A7A9}"/>
                    </a:ext>
                  </a:extLst>
                </p:cNvPr>
                <p:cNvSpPr>
                  <a:spLocks/>
                </p:cNvSpPr>
                <p:nvPr/>
              </p:nvSpPr>
              <p:spPr bwMode="auto">
                <a:xfrm>
                  <a:off x="2672" y="1947"/>
                  <a:ext cx="130" cy="306"/>
                </a:xfrm>
                <a:custGeom>
                  <a:avLst/>
                  <a:gdLst>
                    <a:gd name="T0" fmla="*/ 1875 w 52"/>
                    <a:gd name="T1" fmla="*/ 4220 h 115"/>
                    <a:gd name="T2" fmla="*/ 1220 w 52"/>
                    <a:gd name="T3" fmla="*/ 5521 h 115"/>
                    <a:gd name="T4" fmla="*/ 0 w 52"/>
                    <a:gd name="T5" fmla="*/ 5069 h 115"/>
                    <a:gd name="T6" fmla="*/ 0 w 52"/>
                    <a:gd name="T7" fmla="*/ 849 h 115"/>
                    <a:gd name="T8" fmla="*/ 1220 w 52"/>
                    <a:gd name="T9" fmla="*/ 1304 h 115"/>
                    <a:gd name="T10" fmla="*/ 1875 w 52"/>
                    <a:gd name="T11" fmla="*/ 0 h 115"/>
                    <a:gd name="T12" fmla="*/ 1875 w 52"/>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0" name="Freeform 98">
                  <a:extLst>
                    <a:ext uri="{FF2B5EF4-FFF2-40B4-BE49-F238E27FC236}">
                      <a16:creationId xmlns:a16="http://schemas.microsoft.com/office/drawing/2014/main" id="{71CE8CC5-1D12-4D69-B548-7A2BFBA20D2C}"/>
                    </a:ext>
                  </a:extLst>
                </p:cNvPr>
                <p:cNvSpPr>
                  <a:spLocks/>
                </p:cNvSpPr>
                <p:nvPr/>
              </p:nvSpPr>
              <p:spPr bwMode="auto">
                <a:xfrm>
                  <a:off x="2535" y="1997"/>
                  <a:ext cx="130" cy="307"/>
                </a:xfrm>
                <a:custGeom>
                  <a:avLst/>
                  <a:gdLst>
                    <a:gd name="T0" fmla="*/ 1925 w 52"/>
                    <a:gd name="T1" fmla="*/ 4261 h 115"/>
                    <a:gd name="T2" fmla="*/ 1220 w 52"/>
                    <a:gd name="T3" fmla="*/ 5595 h 115"/>
                    <a:gd name="T4" fmla="*/ 0 w 52"/>
                    <a:gd name="T5" fmla="*/ 5174 h 115"/>
                    <a:gd name="T6" fmla="*/ 0 w 52"/>
                    <a:gd name="T7" fmla="*/ 913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4"/>
                        <a:pt x="44" y="105"/>
                        <a:pt x="31" y="110"/>
                      </a:cubicBezTo>
                      <a:cubicBezTo>
                        <a:pt x="18" y="115"/>
                        <a:pt x="4" y="111"/>
                        <a:pt x="0" y="102"/>
                      </a:cubicBezTo>
                      <a:cubicBezTo>
                        <a:pt x="0" y="18"/>
                        <a:pt x="0" y="18"/>
                        <a:pt x="0" y="18"/>
                      </a:cubicBezTo>
                      <a:cubicBezTo>
                        <a:pt x="4" y="27"/>
                        <a:pt x="18" y="31"/>
                        <a:pt x="31" y="26"/>
                      </a:cubicBezTo>
                      <a:cubicBezTo>
                        <a:pt x="44" y="21"/>
                        <a:pt x="52" y="10"/>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1" name="Freeform 99">
                  <a:extLst>
                    <a:ext uri="{FF2B5EF4-FFF2-40B4-BE49-F238E27FC236}">
                      <a16:creationId xmlns:a16="http://schemas.microsoft.com/office/drawing/2014/main" id="{6C96E756-CBB3-47E7-8E2B-0159058B0B22}"/>
                    </a:ext>
                  </a:extLst>
                </p:cNvPr>
                <p:cNvSpPr>
                  <a:spLocks/>
                </p:cNvSpPr>
                <p:nvPr/>
              </p:nvSpPr>
              <p:spPr bwMode="auto">
                <a:xfrm>
                  <a:off x="2400" y="2051"/>
                  <a:ext cx="130" cy="304"/>
                </a:xfrm>
                <a:custGeom>
                  <a:avLst/>
                  <a:gdLst>
                    <a:gd name="T0" fmla="*/ 1875 w 52"/>
                    <a:gd name="T1" fmla="*/ 4245 h 114"/>
                    <a:gd name="T2" fmla="*/ 1175 w 52"/>
                    <a:gd name="T3" fmla="*/ 5555 h 114"/>
                    <a:gd name="T4" fmla="*/ 0 w 52"/>
                    <a:gd name="T5" fmla="*/ 5099 h 114"/>
                    <a:gd name="T6" fmla="*/ 0 w 52"/>
                    <a:gd name="T7" fmla="*/ 853 h 114"/>
                    <a:gd name="T8" fmla="*/ 1175 w 52"/>
                    <a:gd name="T9" fmla="*/ 1309 h 114"/>
                    <a:gd name="T10" fmla="*/ 1875 w 52"/>
                    <a:gd name="T11" fmla="*/ 0 h 114"/>
                    <a:gd name="T12" fmla="*/ 1875 w 52"/>
                    <a:gd name="T13" fmla="*/ 4245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4">
                      <a:moveTo>
                        <a:pt x="48" y="84"/>
                      </a:moveTo>
                      <a:cubicBezTo>
                        <a:pt x="52" y="93"/>
                        <a:pt x="44" y="105"/>
                        <a:pt x="30" y="110"/>
                      </a:cubicBezTo>
                      <a:cubicBezTo>
                        <a:pt x="17" y="114"/>
                        <a:pt x="3" y="111"/>
                        <a:pt x="0" y="101"/>
                      </a:cubicBezTo>
                      <a:cubicBezTo>
                        <a:pt x="0" y="17"/>
                        <a:pt x="0" y="17"/>
                        <a:pt x="0" y="17"/>
                      </a:cubicBezTo>
                      <a:cubicBezTo>
                        <a:pt x="3" y="27"/>
                        <a:pt x="17" y="30"/>
                        <a:pt x="30" y="26"/>
                      </a:cubicBezTo>
                      <a:cubicBezTo>
                        <a:pt x="44" y="21"/>
                        <a:pt x="52"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2" name="Freeform 100">
                  <a:extLst>
                    <a:ext uri="{FF2B5EF4-FFF2-40B4-BE49-F238E27FC236}">
                      <a16:creationId xmlns:a16="http://schemas.microsoft.com/office/drawing/2014/main" id="{F60B895F-298C-451C-B3A1-AA14E5B6E372}"/>
                    </a:ext>
                  </a:extLst>
                </p:cNvPr>
                <p:cNvSpPr>
                  <a:spLocks/>
                </p:cNvSpPr>
                <p:nvPr/>
              </p:nvSpPr>
              <p:spPr bwMode="auto">
                <a:xfrm>
                  <a:off x="2262" y="2101"/>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3" name="Freeform 101">
                  <a:extLst>
                    <a:ext uri="{FF2B5EF4-FFF2-40B4-BE49-F238E27FC236}">
                      <a16:creationId xmlns:a16="http://schemas.microsoft.com/office/drawing/2014/main" id="{DE69BA9F-DBFD-4070-9E90-358FB4D961CD}"/>
                    </a:ext>
                  </a:extLst>
                </p:cNvPr>
                <p:cNvSpPr>
                  <a:spLocks/>
                </p:cNvSpPr>
                <p:nvPr/>
              </p:nvSpPr>
              <p:spPr bwMode="auto">
                <a:xfrm>
                  <a:off x="2127" y="2152"/>
                  <a:ext cx="130" cy="307"/>
                </a:xfrm>
                <a:custGeom>
                  <a:avLst/>
                  <a:gdLst>
                    <a:gd name="T0" fmla="*/ 1875 w 52"/>
                    <a:gd name="T1" fmla="*/ 4261 h 115"/>
                    <a:gd name="T2" fmla="*/ 1175 w 52"/>
                    <a:gd name="T3" fmla="*/ 5595 h 115"/>
                    <a:gd name="T4" fmla="*/ 0 w 52"/>
                    <a:gd name="T5" fmla="*/ 5174 h 115"/>
                    <a:gd name="T6" fmla="*/ 0 w 52"/>
                    <a:gd name="T7" fmla="*/ 913 h 115"/>
                    <a:gd name="T8" fmla="*/ 1175 w 52"/>
                    <a:gd name="T9" fmla="*/ 1311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3" y="105"/>
                        <a:pt x="30" y="110"/>
                      </a:cubicBezTo>
                      <a:cubicBezTo>
                        <a:pt x="17" y="115"/>
                        <a:pt x="3" y="111"/>
                        <a:pt x="0" y="102"/>
                      </a:cubicBezTo>
                      <a:cubicBezTo>
                        <a:pt x="0" y="18"/>
                        <a:pt x="0" y="18"/>
                        <a:pt x="0" y="18"/>
                      </a:cubicBezTo>
                      <a:cubicBezTo>
                        <a:pt x="3" y="27"/>
                        <a:pt x="17" y="31"/>
                        <a:pt x="30" y="26"/>
                      </a:cubicBezTo>
                      <a:cubicBezTo>
                        <a:pt x="43" y="21"/>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4" name="Freeform 102">
                  <a:extLst>
                    <a:ext uri="{FF2B5EF4-FFF2-40B4-BE49-F238E27FC236}">
                      <a16:creationId xmlns:a16="http://schemas.microsoft.com/office/drawing/2014/main" id="{BEF8373B-DB5C-49D0-A926-EA3B76A8D492}"/>
                    </a:ext>
                  </a:extLst>
                </p:cNvPr>
                <p:cNvSpPr>
                  <a:spLocks/>
                </p:cNvSpPr>
                <p:nvPr/>
              </p:nvSpPr>
              <p:spPr bwMode="auto">
                <a:xfrm>
                  <a:off x="1990" y="2203"/>
                  <a:ext cx="130" cy="309"/>
                </a:xfrm>
                <a:custGeom>
                  <a:avLst/>
                  <a:gdLst>
                    <a:gd name="T0" fmla="*/ 1875 w 52"/>
                    <a:gd name="T1" fmla="*/ 4235 h 116"/>
                    <a:gd name="T2" fmla="*/ 1175 w 52"/>
                    <a:gd name="T3" fmla="*/ 5591 h 116"/>
                    <a:gd name="T4" fmla="*/ 0 w 52"/>
                    <a:gd name="T5" fmla="*/ 5144 h 116"/>
                    <a:gd name="T6" fmla="*/ 0 w 52"/>
                    <a:gd name="T7" fmla="*/ 908 h 116"/>
                    <a:gd name="T8" fmla="*/ 1175 w 52"/>
                    <a:gd name="T9" fmla="*/ 1361 h 116"/>
                    <a:gd name="T10" fmla="*/ 1875 w 52"/>
                    <a:gd name="T11" fmla="*/ 0 h 116"/>
                    <a:gd name="T12" fmla="*/ 1875 w 52"/>
                    <a:gd name="T13" fmla="*/ 42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4"/>
                      </a:moveTo>
                      <a:cubicBezTo>
                        <a:pt x="52" y="94"/>
                        <a:pt x="44" y="106"/>
                        <a:pt x="30" y="111"/>
                      </a:cubicBezTo>
                      <a:cubicBezTo>
                        <a:pt x="17" y="116"/>
                        <a:pt x="3" y="112"/>
                        <a:pt x="0" y="102"/>
                      </a:cubicBezTo>
                      <a:cubicBezTo>
                        <a:pt x="0" y="18"/>
                        <a:pt x="0" y="18"/>
                        <a:pt x="0" y="18"/>
                      </a:cubicBezTo>
                      <a:cubicBezTo>
                        <a:pt x="3" y="28"/>
                        <a:pt x="17" y="32"/>
                        <a:pt x="30" y="27"/>
                      </a:cubicBezTo>
                      <a:cubicBezTo>
                        <a:pt x="44" y="22"/>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5" name="Freeform 103">
                  <a:extLst>
                    <a:ext uri="{FF2B5EF4-FFF2-40B4-BE49-F238E27FC236}">
                      <a16:creationId xmlns:a16="http://schemas.microsoft.com/office/drawing/2014/main" id="{58CA96C8-685F-4810-A0FE-679ACD1F07E2}"/>
                    </a:ext>
                  </a:extLst>
                </p:cNvPr>
                <p:cNvSpPr>
                  <a:spLocks/>
                </p:cNvSpPr>
                <p:nvPr/>
              </p:nvSpPr>
              <p:spPr bwMode="auto">
                <a:xfrm>
                  <a:off x="1852" y="2256"/>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6" name="Freeform 104">
                  <a:extLst>
                    <a:ext uri="{FF2B5EF4-FFF2-40B4-BE49-F238E27FC236}">
                      <a16:creationId xmlns:a16="http://schemas.microsoft.com/office/drawing/2014/main" id="{8AAF648C-24FE-4C1C-87AE-0E47922C7B25}"/>
                    </a:ext>
                  </a:extLst>
                </p:cNvPr>
                <p:cNvSpPr>
                  <a:spLocks/>
                </p:cNvSpPr>
                <p:nvPr/>
              </p:nvSpPr>
              <p:spPr bwMode="auto">
                <a:xfrm>
                  <a:off x="1717" y="2307"/>
                  <a:ext cx="130" cy="306"/>
                </a:xfrm>
                <a:custGeom>
                  <a:avLst/>
                  <a:gdLst>
                    <a:gd name="T0" fmla="*/ 1875 w 52"/>
                    <a:gd name="T1" fmla="*/ 4220 h 115"/>
                    <a:gd name="T2" fmla="*/ 1175 w 52"/>
                    <a:gd name="T3" fmla="*/ 5521 h 115"/>
                    <a:gd name="T4" fmla="*/ 0 w 52"/>
                    <a:gd name="T5" fmla="*/ 5104 h 115"/>
                    <a:gd name="T6" fmla="*/ 0 w 52"/>
                    <a:gd name="T7" fmla="*/ 907 h 115"/>
                    <a:gd name="T8" fmla="*/ 1175 w 52"/>
                    <a:gd name="T9" fmla="*/ 1304 h 115"/>
                    <a:gd name="T10" fmla="*/ 1875 w 52"/>
                    <a:gd name="T11" fmla="*/ 0 h 115"/>
                    <a:gd name="T12" fmla="*/ 1875 w 52"/>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4" y="105"/>
                        <a:pt x="30" y="110"/>
                      </a:cubicBezTo>
                      <a:cubicBezTo>
                        <a:pt x="17" y="115"/>
                        <a:pt x="3" y="111"/>
                        <a:pt x="0" y="102"/>
                      </a:cubicBezTo>
                      <a:cubicBezTo>
                        <a:pt x="0" y="18"/>
                        <a:pt x="0" y="18"/>
                        <a:pt x="0" y="18"/>
                      </a:cubicBezTo>
                      <a:cubicBezTo>
                        <a:pt x="3" y="27"/>
                        <a:pt x="17" y="31"/>
                        <a:pt x="30" y="26"/>
                      </a:cubicBezTo>
                      <a:cubicBezTo>
                        <a:pt x="44" y="21"/>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7" name="Freeform 105">
                  <a:extLst>
                    <a:ext uri="{FF2B5EF4-FFF2-40B4-BE49-F238E27FC236}">
                      <a16:creationId xmlns:a16="http://schemas.microsoft.com/office/drawing/2014/main" id="{439DD99F-CDBB-4CEC-BC19-5F08F38DB77D}"/>
                    </a:ext>
                  </a:extLst>
                </p:cNvPr>
                <p:cNvSpPr>
                  <a:spLocks/>
                </p:cNvSpPr>
                <p:nvPr/>
              </p:nvSpPr>
              <p:spPr bwMode="auto">
                <a:xfrm>
                  <a:off x="1580" y="2357"/>
                  <a:ext cx="130" cy="310"/>
                </a:xfrm>
                <a:custGeom>
                  <a:avLst/>
                  <a:gdLst>
                    <a:gd name="T0" fmla="*/ 1925 w 52"/>
                    <a:gd name="T1" fmla="*/ 4279 h 116"/>
                    <a:gd name="T2" fmla="*/ 1220 w 52"/>
                    <a:gd name="T3" fmla="*/ 5671 h 116"/>
                    <a:gd name="T4" fmla="*/ 0 w 52"/>
                    <a:gd name="T5" fmla="*/ 5214 h 116"/>
                    <a:gd name="T6" fmla="*/ 0 w 52"/>
                    <a:gd name="T7" fmla="*/ 914 h 116"/>
                    <a:gd name="T8" fmla="*/ 1220 w 52"/>
                    <a:gd name="T9" fmla="*/ 1371 h 116"/>
                    <a:gd name="T10" fmla="*/ 1925 w 52"/>
                    <a:gd name="T11" fmla="*/ 0 h 116"/>
                    <a:gd name="T12" fmla="*/ 1925 w 52"/>
                    <a:gd name="T13" fmla="*/ 427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4"/>
                      </a:moveTo>
                      <a:cubicBezTo>
                        <a:pt x="52" y="94"/>
                        <a:pt x="44" y="106"/>
                        <a:pt x="31" y="111"/>
                      </a:cubicBezTo>
                      <a:cubicBezTo>
                        <a:pt x="17" y="116"/>
                        <a:pt x="3" y="112"/>
                        <a:pt x="0" y="102"/>
                      </a:cubicBezTo>
                      <a:cubicBezTo>
                        <a:pt x="0" y="18"/>
                        <a:pt x="0" y="18"/>
                        <a:pt x="0" y="18"/>
                      </a:cubicBezTo>
                      <a:cubicBezTo>
                        <a:pt x="3" y="28"/>
                        <a:pt x="17" y="32"/>
                        <a:pt x="31" y="27"/>
                      </a:cubicBezTo>
                      <a:cubicBezTo>
                        <a:pt x="44" y="22"/>
                        <a:pt x="52" y="10"/>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8" name="Freeform 106">
                  <a:extLst>
                    <a:ext uri="{FF2B5EF4-FFF2-40B4-BE49-F238E27FC236}">
                      <a16:creationId xmlns:a16="http://schemas.microsoft.com/office/drawing/2014/main" id="{AA7A00F0-D639-4AE7-8468-D253D609CB4E}"/>
                    </a:ext>
                  </a:extLst>
                </p:cNvPr>
                <p:cNvSpPr>
                  <a:spLocks/>
                </p:cNvSpPr>
                <p:nvPr/>
              </p:nvSpPr>
              <p:spPr bwMode="auto">
                <a:xfrm>
                  <a:off x="1442" y="2411"/>
                  <a:ext cx="133" cy="306"/>
                </a:xfrm>
                <a:custGeom>
                  <a:avLst/>
                  <a:gdLst>
                    <a:gd name="T0" fmla="*/ 1945 w 53"/>
                    <a:gd name="T1" fmla="*/ 4220 h 115"/>
                    <a:gd name="T2" fmla="*/ 1235 w 53"/>
                    <a:gd name="T3" fmla="*/ 5521 h 115"/>
                    <a:gd name="T4" fmla="*/ 0 w 53"/>
                    <a:gd name="T5" fmla="*/ 5069 h 115"/>
                    <a:gd name="T6" fmla="*/ 0 w 53"/>
                    <a:gd name="T7" fmla="*/ 849 h 115"/>
                    <a:gd name="T8" fmla="*/ 1235 w 53"/>
                    <a:gd name="T9" fmla="*/ 1304 h 115"/>
                    <a:gd name="T10" fmla="*/ 1945 w 53"/>
                    <a:gd name="T11" fmla="*/ 0 h 115"/>
                    <a:gd name="T12" fmla="*/ 1945 w 53"/>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84"/>
                      </a:moveTo>
                      <a:cubicBezTo>
                        <a:pt x="53" y="93"/>
                        <a:pt x="45" y="105"/>
                        <a:pt x="31" y="110"/>
                      </a:cubicBezTo>
                      <a:cubicBezTo>
                        <a:pt x="18" y="115"/>
                        <a:pt x="4" y="111"/>
                        <a:pt x="0" y="101"/>
                      </a:cubicBezTo>
                      <a:cubicBezTo>
                        <a:pt x="0" y="17"/>
                        <a:pt x="0" y="17"/>
                        <a:pt x="0" y="17"/>
                      </a:cubicBezTo>
                      <a:cubicBezTo>
                        <a:pt x="4" y="27"/>
                        <a:pt x="18" y="31"/>
                        <a:pt x="31" y="26"/>
                      </a:cubicBezTo>
                      <a:cubicBezTo>
                        <a:pt x="45" y="21"/>
                        <a:pt x="53"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9" name="Freeform 107">
                  <a:extLst>
                    <a:ext uri="{FF2B5EF4-FFF2-40B4-BE49-F238E27FC236}">
                      <a16:creationId xmlns:a16="http://schemas.microsoft.com/office/drawing/2014/main" id="{BA79595A-291C-4A3C-A0AA-93B56E7E3DFD}"/>
                    </a:ext>
                  </a:extLst>
                </p:cNvPr>
                <p:cNvSpPr>
                  <a:spLocks/>
                </p:cNvSpPr>
                <p:nvPr/>
              </p:nvSpPr>
              <p:spPr bwMode="auto">
                <a:xfrm>
                  <a:off x="1390" y="2552"/>
                  <a:ext cx="130" cy="307"/>
                </a:xfrm>
                <a:custGeom>
                  <a:avLst/>
                  <a:gdLst>
                    <a:gd name="T0" fmla="*/ 1925 w 52"/>
                    <a:gd name="T1" fmla="*/ 0 h 115"/>
                    <a:gd name="T2" fmla="*/ 1220 w 52"/>
                    <a:gd name="T3" fmla="*/ 1311 h 115"/>
                    <a:gd name="T4" fmla="*/ 0 w 52"/>
                    <a:gd name="T5" fmla="*/ 913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8"/>
                      </a:cubicBezTo>
                      <a:cubicBezTo>
                        <a:pt x="0" y="101"/>
                        <a:pt x="0" y="101"/>
                        <a:pt x="0" y="101"/>
                      </a:cubicBezTo>
                      <a:cubicBezTo>
                        <a:pt x="3" y="111"/>
                        <a:pt x="17" y="115"/>
                        <a:pt x="31" y="110"/>
                      </a:cubicBezTo>
                      <a:cubicBezTo>
                        <a:pt x="44" y="105"/>
                        <a:pt x="52"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0" name="Freeform 108">
                  <a:extLst>
                    <a:ext uri="{FF2B5EF4-FFF2-40B4-BE49-F238E27FC236}">
                      <a16:creationId xmlns:a16="http://schemas.microsoft.com/office/drawing/2014/main" id="{DFE05429-A269-4AC1-8C47-F62A2B8C05A4}"/>
                    </a:ext>
                  </a:extLst>
                </p:cNvPr>
                <p:cNvSpPr>
                  <a:spLocks/>
                </p:cNvSpPr>
                <p:nvPr/>
              </p:nvSpPr>
              <p:spPr bwMode="auto">
                <a:xfrm>
                  <a:off x="2897" y="1971"/>
                  <a:ext cx="130" cy="301"/>
                </a:xfrm>
                <a:custGeom>
                  <a:avLst/>
                  <a:gdLst>
                    <a:gd name="T0" fmla="*/ 1925 w 52"/>
                    <a:gd name="T1" fmla="*/ 0 h 113"/>
                    <a:gd name="T2" fmla="*/ 1220 w 52"/>
                    <a:gd name="T3" fmla="*/ 1305 h 113"/>
                    <a:gd name="T4" fmla="*/ 0 w 52"/>
                    <a:gd name="T5" fmla="*/ 908 h 113"/>
                    <a:gd name="T6" fmla="*/ 0 w 52"/>
                    <a:gd name="T7" fmla="*/ 4989 h 113"/>
                    <a:gd name="T8" fmla="*/ 1220 w 52"/>
                    <a:gd name="T9" fmla="*/ 5442 h 113"/>
                    <a:gd name="T10" fmla="*/ 1925 w 52"/>
                    <a:gd name="T11" fmla="*/ 4081 h 113"/>
                    <a:gd name="T12" fmla="*/ 1925 w 52"/>
                    <a:gd name="T13" fmla="*/ 0 h 1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3">
                      <a:moveTo>
                        <a:pt x="49" y="0"/>
                      </a:moveTo>
                      <a:cubicBezTo>
                        <a:pt x="52" y="9"/>
                        <a:pt x="44" y="21"/>
                        <a:pt x="31" y="26"/>
                      </a:cubicBezTo>
                      <a:cubicBezTo>
                        <a:pt x="17" y="31"/>
                        <a:pt x="4" y="27"/>
                        <a:pt x="0" y="18"/>
                      </a:cubicBezTo>
                      <a:cubicBezTo>
                        <a:pt x="0" y="99"/>
                        <a:pt x="0" y="99"/>
                        <a:pt x="0" y="99"/>
                      </a:cubicBezTo>
                      <a:cubicBezTo>
                        <a:pt x="4" y="109"/>
                        <a:pt x="17" y="113"/>
                        <a:pt x="31" y="108"/>
                      </a:cubicBezTo>
                      <a:cubicBezTo>
                        <a:pt x="44" y="103"/>
                        <a:pt x="52" y="91"/>
                        <a:pt x="49" y="81"/>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1" name="Freeform 109">
                  <a:extLst>
                    <a:ext uri="{FF2B5EF4-FFF2-40B4-BE49-F238E27FC236}">
                      <a16:creationId xmlns:a16="http://schemas.microsoft.com/office/drawing/2014/main" id="{7B773F35-3EC8-4009-90FE-78F92925A4AF}"/>
                    </a:ext>
                  </a:extLst>
                </p:cNvPr>
                <p:cNvSpPr>
                  <a:spLocks/>
                </p:cNvSpPr>
                <p:nvPr/>
              </p:nvSpPr>
              <p:spPr bwMode="auto">
                <a:xfrm>
                  <a:off x="2760" y="2024"/>
                  <a:ext cx="132" cy="307"/>
                </a:xfrm>
                <a:custGeom>
                  <a:avLst/>
                  <a:gdLst>
                    <a:gd name="T0" fmla="*/ 1885 w 53"/>
                    <a:gd name="T1" fmla="*/ 0 h 115"/>
                    <a:gd name="T2" fmla="*/ 1190 w 53"/>
                    <a:gd name="T3" fmla="*/ 1311 h 115"/>
                    <a:gd name="T4" fmla="*/ 0 w 53"/>
                    <a:gd name="T5" fmla="*/ 854 h 115"/>
                    <a:gd name="T6" fmla="*/ 0 w 53"/>
                    <a:gd name="T7" fmla="*/ 5139 h 115"/>
                    <a:gd name="T8" fmla="*/ 1190 w 53"/>
                    <a:gd name="T9" fmla="*/ 5595 h 115"/>
                    <a:gd name="T10" fmla="*/ 1885 w 53"/>
                    <a:gd name="T11" fmla="*/ 4226 h 115"/>
                    <a:gd name="T12" fmla="*/ 188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9"/>
                        <a:pt x="44" y="21"/>
                        <a:pt x="31" y="26"/>
                      </a:cubicBezTo>
                      <a:cubicBezTo>
                        <a:pt x="18" y="31"/>
                        <a:pt x="4" y="27"/>
                        <a:pt x="0" y="17"/>
                      </a:cubicBezTo>
                      <a:cubicBezTo>
                        <a:pt x="0" y="101"/>
                        <a:pt x="0" y="101"/>
                        <a:pt x="0" y="101"/>
                      </a:cubicBezTo>
                      <a:cubicBezTo>
                        <a:pt x="4" y="111"/>
                        <a:pt x="18" y="115"/>
                        <a:pt x="31" y="110"/>
                      </a:cubicBezTo>
                      <a:cubicBezTo>
                        <a:pt x="44" y="105"/>
                        <a:pt x="53"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2" name="Freeform 110">
                  <a:extLst>
                    <a:ext uri="{FF2B5EF4-FFF2-40B4-BE49-F238E27FC236}">
                      <a16:creationId xmlns:a16="http://schemas.microsoft.com/office/drawing/2014/main" id="{B5A51766-5758-4526-891E-E910428B5DB9}"/>
                    </a:ext>
                  </a:extLst>
                </p:cNvPr>
                <p:cNvSpPr>
                  <a:spLocks/>
                </p:cNvSpPr>
                <p:nvPr/>
              </p:nvSpPr>
              <p:spPr bwMode="auto">
                <a:xfrm>
                  <a:off x="2622" y="2075"/>
                  <a:ext cx="133" cy="309"/>
                </a:xfrm>
                <a:custGeom>
                  <a:avLst/>
                  <a:gdLst>
                    <a:gd name="T0" fmla="*/ 1945 w 53"/>
                    <a:gd name="T1" fmla="*/ 0 h 116"/>
                    <a:gd name="T2" fmla="*/ 1235 w 53"/>
                    <a:gd name="T3" fmla="*/ 1361 h 116"/>
                    <a:gd name="T4" fmla="*/ 0 w 53"/>
                    <a:gd name="T5" fmla="*/ 908 h 116"/>
                    <a:gd name="T6" fmla="*/ 0 w 53"/>
                    <a:gd name="T7" fmla="*/ 5144 h 116"/>
                    <a:gd name="T8" fmla="*/ 1235 w 53"/>
                    <a:gd name="T9" fmla="*/ 5591 h 116"/>
                    <a:gd name="T10" fmla="*/ 1945 w 53"/>
                    <a:gd name="T11" fmla="*/ 4235 h 116"/>
                    <a:gd name="T12" fmla="*/ 1945 w 53"/>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6">
                      <a:moveTo>
                        <a:pt x="49" y="0"/>
                      </a:moveTo>
                      <a:cubicBezTo>
                        <a:pt x="53" y="10"/>
                        <a:pt x="45" y="22"/>
                        <a:pt x="31" y="27"/>
                      </a:cubicBezTo>
                      <a:cubicBezTo>
                        <a:pt x="18" y="32"/>
                        <a:pt x="4" y="28"/>
                        <a:pt x="0" y="18"/>
                      </a:cubicBezTo>
                      <a:cubicBezTo>
                        <a:pt x="0" y="102"/>
                        <a:pt x="0" y="102"/>
                        <a:pt x="0" y="102"/>
                      </a:cubicBezTo>
                      <a:cubicBezTo>
                        <a:pt x="4" y="112"/>
                        <a:pt x="18" y="116"/>
                        <a:pt x="31" y="111"/>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3" name="Freeform 111">
                  <a:extLst>
                    <a:ext uri="{FF2B5EF4-FFF2-40B4-BE49-F238E27FC236}">
                      <a16:creationId xmlns:a16="http://schemas.microsoft.com/office/drawing/2014/main" id="{F8159555-4988-4303-B1C6-3CBA0FEA74E7}"/>
                    </a:ext>
                  </a:extLst>
                </p:cNvPr>
                <p:cNvSpPr>
                  <a:spLocks/>
                </p:cNvSpPr>
                <p:nvPr/>
              </p:nvSpPr>
              <p:spPr bwMode="auto">
                <a:xfrm>
                  <a:off x="2487" y="2128"/>
                  <a:ext cx="130" cy="307"/>
                </a:xfrm>
                <a:custGeom>
                  <a:avLst/>
                  <a:gdLst>
                    <a:gd name="T0" fmla="*/ 1875 w 52"/>
                    <a:gd name="T1" fmla="*/ 0 h 115"/>
                    <a:gd name="T2" fmla="*/ 1175 w 52"/>
                    <a:gd name="T3" fmla="*/ 1369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2"/>
                        <a:pt x="30" y="27"/>
                      </a:cubicBezTo>
                      <a:cubicBezTo>
                        <a:pt x="17" y="32"/>
                        <a:pt x="3" y="28"/>
                        <a:pt x="0" y="18"/>
                      </a:cubicBezTo>
                      <a:cubicBezTo>
                        <a:pt x="0" y="102"/>
                        <a:pt x="0" y="102"/>
                        <a:pt x="0" y="102"/>
                      </a:cubicBezTo>
                      <a:cubicBezTo>
                        <a:pt x="3" y="111"/>
                        <a:pt x="17" y="115"/>
                        <a:pt x="30" y="110"/>
                      </a:cubicBezTo>
                      <a:cubicBezTo>
                        <a:pt x="44" y="105"/>
                        <a:pt x="52" y="94"/>
                        <a:pt x="48" y="84"/>
                      </a:cubicBezTo>
                      <a:lnTo>
                        <a:pt x="48"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4" name="Freeform 112">
                  <a:extLst>
                    <a:ext uri="{FF2B5EF4-FFF2-40B4-BE49-F238E27FC236}">
                      <a16:creationId xmlns:a16="http://schemas.microsoft.com/office/drawing/2014/main" id="{289DAECD-148D-4634-BCAD-328A5EAF18D5}"/>
                    </a:ext>
                  </a:extLst>
                </p:cNvPr>
                <p:cNvSpPr>
                  <a:spLocks/>
                </p:cNvSpPr>
                <p:nvPr/>
              </p:nvSpPr>
              <p:spPr bwMode="auto">
                <a:xfrm>
                  <a:off x="2350" y="2181"/>
                  <a:ext cx="130" cy="307"/>
                </a:xfrm>
                <a:custGeom>
                  <a:avLst/>
                  <a:gdLst>
                    <a:gd name="T0" fmla="*/ 1925 w 52"/>
                    <a:gd name="T1" fmla="*/ 0 h 115"/>
                    <a:gd name="T2" fmla="*/ 1220 w 52"/>
                    <a:gd name="T3" fmla="*/ 1311 h 115"/>
                    <a:gd name="T4" fmla="*/ 0 w 52"/>
                    <a:gd name="T5" fmla="*/ 913 h 115"/>
                    <a:gd name="T6" fmla="*/ 0 w 52"/>
                    <a:gd name="T7" fmla="*/ 5174 h 115"/>
                    <a:gd name="T8" fmla="*/ 1220 w 52"/>
                    <a:gd name="T9" fmla="*/ 5595 h 115"/>
                    <a:gd name="T10" fmla="*/ 1925 w 52"/>
                    <a:gd name="T11" fmla="*/ 4261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6"/>
                      </a:cubicBezTo>
                      <a:cubicBezTo>
                        <a:pt x="17" y="31"/>
                        <a:pt x="3" y="28"/>
                        <a:pt x="0" y="18"/>
                      </a:cubicBezTo>
                      <a:cubicBezTo>
                        <a:pt x="0" y="102"/>
                        <a:pt x="0" y="102"/>
                        <a:pt x="0" y="102"/>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5" name="Freeform 113">
                  <a:extLst>
                    <a:ext uri="{FF2B5EF4-FFF2-40B4-BE49-F238E27FC236}">
                      <a16:creationId xmlns:a16="http://schemas.microsoft.com/office/drawing/2014/main" id="{77CB0F0E-9808-4269-9D47-F57049212E36}"/>
                    </a:ext>
                  </a:extLst>
                </p:cNvPr>
                <p:cNvSpPr>
                  <a:spLocks/>
                </p:cNvSpPr>
                <p:nvPr/>
              </p:nvSpPr>
              <p:spPr bwMode="auto">
                <a:xfrm>
                  <a:off x="2212" y="2235"/>
                  <a:ext cx="130" cy="306"/>
                </a:xfrm>
                <a:custGeom>
                  <a:avLst/>
                  <a:gdLst>
                    <a:gd name="T0" fmla="*/ 1925 w 52"/>
                    <a:gd name="T1" fmla="*/ 0 h 115"/>
                    <a:gd name="T2" fmla="*/ 1220 w 52"/>
                    <a:gd name="T3" fmla="*/ 1304 h 115"/>
                    <a:gd name="T4" fmla="*/ 0 w 52"/>
                    <a:gd name="T5" fmla="*/ 907 h 115"/>
                    <a:gd name="T6" fmla="*/ 0 w 52"/>
                    <a:gd name="T7" fmla="*/ 5069 h 115"/>
                    <a:gd name="T8" fmla="*/ 1220 w 52"/>
                    <a:gd name="T9" fmla="*/ 5521 h 115"/>
                    <a:gd name="T10" fmla="*/ 1925 w 52"/>
                    <a:gd name="T11" fmla="*/ 4220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8"/>
                      </a:cubicBezTo>
                      <a:cubicBezTo>
                        <a:pt x="0" y="101"/>
                        <a:pt x="0" y="101"/>
                        <a:pt x="0" y="101"/>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6" name="Freeform 114">
                  <a:extLst>
                    <a:ext uri="{FF2B5EF4-FFF2-40B4-BE49-F238E27FC236}">
                      <a16:creationId xmlns:a16="http://schemas.microsoft.com/office/drawing/2014/main" id="{DCC07459-A7FA-4E65-A0A7-26FD5AF22CC7}"/>
                    </a:ext>
                  </a:extLst>
                </p:cNvPr>
                <p:cNvSpPr>
                  <a:spLocks/>
                </p:cNvSpPr>
                <p:nvPr/>
              </p:nvSpPr>
              <p:spPr bwMode="auto">
                <a:xfrm>
                  <a:off x="2075" y="2288"/>
                  <a:ext cx="130" cy="307"/>
                </a:xfrm>
                <a:custGeom>
                  <a:avLst/>
                  <a:gdLst>
                    <a:gd name="T0" fmla="*/ 1925 w 52"/>
                    <a:gd name="T1" fmla="*/ 0 h 115"/>
                    <a:gd name="T2" fmla="*/ 1220 w 52"/>
                    <a:gd name="T3" fmla="*/ 1311 h 115"/>
                    <a:gd name="T4" fmla="*/ 0 w 52"/>
                    <a:gd name="T5" fmla="*/ 854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4" y="27"/>
                        <a:pt x="0" y="17"/>
                      </a:cubicBezTo>
                      <a:cubicBezTo>
                        <a:pt x="0" y="101"/>
                        <a:pt x="0" y="101"/>
                        <a:pt x="0" y="101"/>
                      </a:cubicBezTo>
                      <a:cubicBezTo>
                        <a:pt x="4" y="111"/>
                        <a:pt x="17" y="115"/>
                        <a:pt x="31" y="110"/>
                      </a:cubicBezTo>
                      <a:cubicBezTo>
                        <a:pt x="44" y="105"/>
                        <a:pt x="52"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7" name="Freeform 115">
                  <a:extLst>
                    <a:ext uri="{FF2B5EF4-FFF2-40B4-BE49-F238E27FC236}">
                      <a16:creationId xmlns:a16="http://schemas.microsoft.com/office/drawing/2014/main" id="{AEB755A2-AB1C-49F1-A56E-604644E2F3B3}"/>
                    </a:ext>
                  </a:extLst>
                </p:cNvPr>
                <p:cNvSpPr>
                  <a:spLocks/>
                </p:cNvSpPr>
                <p:nvPr/>
              </p:nvSpPr>
              <p:spPr bwMode="auto">
                <a:xfrm>
                  <a:off x="1937" y="2339"/>
                  <a:ext cx="133" cy="309"/>
                </a:xfrm>
                <a:custGeom>
                  <a:avLst/>
                  <a:gdLst>
                    <a:gd name="T0" fmla="*/ 1945 w 53"/>
                    <a:gd name="T1" fmla="*/ 0 h 116"/>
                    <a:gd name="T2" fmla="*/ 1235 w 53"/>
                    <a:gd name="T3" fmla="*/ 1361 h 116"/>
                    <a:gd name="T4" fmla="*/ 0 w 53"/>
                    <a:gd name="T5" fmla="*/ 908 h 116"/>
                    <a:gd name="T6" fmla="*/ 0 w 53"/>
                    <a:gd name="T7" fmla="*/ 5144 h 116"/>
                    <a:gd name="T8" fmla="*/ 1235 w 53"/>
                    <a:gd name="T9" fmla="*/ 5591 h 116"/>
                    <a:gd name="T10" fmla="*/ 1945 w 53"/>
                    <a:gd name="T11" fmla="*/ 4235 h 116"/>
                    <a:gd name="T12" fmla="*/ 1945 w 53"/>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6">
                      <a:moveTo>
                        <a:pt x="49" y="0"/>
                      </a:moveTo>
                      <a:cubicBezTo>
                        <a:pt x="53" y="10"/>
                        <a:pt x="45" y="22"/>
                        <a:pt x="31" y="27"/>
                      </a:cubicBezTo>
                      <a:cubicBezTo>
                        <a:pt x="18" y="32"/>
                        <a:pt x="4" y="28"/>
                        <a:pt x="0" y="18"/>
                      </a:cubicBezTo>
                      <a:cubicBezTo>
                        <a:pt x="0" y="102"/>
                        <a:pt x="0" y="102"/>
                        <a:pt x="0" y="102"/>
                      </a:cubicBezTo>
                      <a:cubicBezTo>
                        <a:pt x="4" y="112"/>
                        <a:pt x="18" y="116"/>
                        <a:pt x="31" y="111"/>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8" name="Freeform 116">
                  <a:extLst>
                    <a:ext uri="{FF2B5EF4-FFF2-40B4-BE49-F238E27FC236}">
                      <a16:creationId xmlns:a16="http://schemas.microsoft.com/office/drawing/2014/main" id="{B588563D-1740-4CC0-8330-6B81FFEBBC75}"/>
                    </a:ext>
                  </a:extLst>
                </p:cNvPr>
                <p:cNvSpPr>
                  <a:spLocks/>
                </p:cNvSpPr>
                <p:nvPr/>
              </p:nvSpPr>
              <p:spPr bwMode="auto">
                <a:xfrm>
                  <a:off x="1800" y="2392"/>
                  <a:ext cx="132" cy="307"/>
                </a:xfrm>
                <a:custGeom>
                  <a:avLst/>
                  <a:gdLst>
                    <a:gd name="T0" fmla="*/ 1885 w 53"/>
                    <a:gd name="T1" fmla="*/ 0 h 115"/>
                    <a:gd name="T2" fmla="*/ 1190 w 53"/>
                    <a:gd name="T3" fmla="*/ 1369 h 115"/>
                    <a:gd name="T4" fmla="*/ 0 w 53"/>
                    <a:gd name="T5" fmla="*/ 913 h 115"/>
                    <a:gd name="T6" fmla="*/ 0 w 53"/>
                    <a:gd name="T7" fmla="*/ 5174 h 115"/>
                    <a:gd name="T8" fmla="*/ 1190 w 53"/>
                    <a:gd name="T9" fmla="*/ 5595 h 115"/>
                    <a:gd name="T10" fmla="*/ 1885 w 53"/>
                    <a:gd name="T11" fmla="*/ 4261 h 115"/>
                    <a:gd name="T12" fmla="*/ 188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2"/>
                        <a:pt x="31" y="27"/>
                      </a:cubicBezTo>
                      <a:cubicBezTo>
                        <a:pt x="18" y="32"/>
                        <a:pt x="4" y="28"/>
                        <a:pt x="0" y="18"/>
                      </a:cubicBezTo>
                      <a:cubicBezTo>
                        <a:pt x="0" y="102"/>
                        <a:pt x="0" y="102"/>
                        <a:pt x="0" y="102"/>
                      </a:cubicBezTo>
                      <a:cubicBezTo>
                        <a:pt x="4" y="112"/>
                        <a:pt x="18" y="115"/>
                        <a:pt x="31" y="110"/>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9" name="Freeform 117">
                  <a:extLst>
                    <a:ext uri="{FF2B5EF4-FFF2-40B4-BE49-F238E27FC236}">
                      <a16:creationId xmlns:a16="http://schemas.microsoft.com/office/drawing/2014/main" id="{99BF7F16-9179-4A8C-BEE6-D82F18232C1E}"/>
                    </a:ext>
                  </a:extLst>
                </p:cNvPr>
                <p:cNvSpPr>
                  <a:spLocks/>
                </p:cNvSpPr>
                <p:nvPr/>
              </p:nvSpPr>
              <p:spPr bwMode="auto">
                <a:xfrm>
                  <a:off x="1665" y="2445"/>
                  <a:ext cx="130" cy="307"/>
                </a:xfrm>
                <a:custGeom>
                  <a:avLst/>
                  <a:gdLst>
                    <a:gd name="T0" fmla="*/ 1875 w 52"/>
                    <a:gd name="T1" fmla="*/ 0 h 115"/>
                    <a:gd name="T2" fmla="*/ 1175 w 52"/>
                    <a:gd name="T3" fmla="*/ 1311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2"/>
                        <a:pt x="30" y="26"/>
                      </a:cubicBezTo>
                      <a:cubicBezTo>
                        <a:pt x="17" y="31"/>
                        <a:pt x="3" y="28"/>
                        <a:pt x="0" y="18"/>
                      </a:cubicBezTo>
                      <a:cubicBezTo>
                        <a:pt x="0" y="102"/>
                        <a:pt x="0" y="102"/>
                        <a:pt x="0" y="102"/>
                      </a:cubicBezTo>
                      <a:cubicBezTo>
                        <a:pt x="3" y="111"/>
                        <a:pt x="17" y="115"/>
                        <a:pt x="30" y="110"/>
                      </a:cubicBezTo>
                      <a:cubicBezTo>
                        <a:pt x="44" y="105"/>
                        <a:pt x="52" y="93"/>
                        <a:pt x="48" y="84"/>
                      </a:cubicBezTo>
                      <a:lnTo>
                        <a:pt x="48"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0" name="Freeform 118">
                  <a:extLst>
                    <a:ext uri="{FF2B5EF4-FFF2-40B4-BE49-F238E27FC236}">
                      <a16:creationId xmlns:a16="http://schemas.microsoft.com/office/drawing/2014/main" id="{39A31C5D-AF81-4D0F-AD94-5CAE179AE30B}"/>
                    </a:ext>
                  </a:extLst>
                </p:cNvPr>
                <p:cNvSpPr>
                  <a:spLocks/>
                </p:cNvSpPr>
                <p:nvPr/>
              </p:nvSpPr>
              <p:spPr bwMode="auto">
                <a:xfrm>
                  <a:off x="1527" y="2499"/>
                  <a:ext cx="130" cy="306"/>
                </a:xfrm>
                <a:custGeom>
                  <a:avLst/>
                  <a:gdLst>
                    <a:gd name="T0" fmla="*/ 1925 w 52"/>
                    <a:gd name="T1" fmla="*/ 0 h 115"/>
                    <a:gd name="T2" fmla="*/ 1220 w 52"/>
                    <a:gd name="T3" fmla="*/ 1304 h 115"/>
                    <a:gd name="T4" fmla="*/ 0 w 52"/>
                    <a:gd name="T5" fmla="*/ 907 h 115"/>
                    <a:gd name="T6" fmla="*/ 0 w 52"/>
                    <a:gd name="T7" fmla="*/ 5069 h 115"/>
                    <a:gd name="T8" fmla="*/ 1220 w 52"/>
                    <a:gd name="T9" fmla="*/ 5521 h 115"/>
                    <a:gd name="T10" fmla="*/ 1925 w 52"/>
                    <a:gd name="T11" fmla="*/ 4220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1"/>
                        <a:pt x="31" y="26"/>
                      </a:cubicBezTo>
                      <a:cubicBezTo>
                        <a:pt x="17" y="31"/>
                        <a:pt x="3" y="27"/>
                        <a:pt x="0" y="18"/>
                      </a:cubicBezTo>
                      <a:cubicBezTo>
                        <a:pt x="0" y="101"/>
                        <a:pt x="0" y="101"/>
                        <a:pt x="0" y="101"/>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1" name="Freeform 119">
                  <a:extLst>
                    <a:ext uri="{FF2B5EF4-FFF2-40B4-BE49-F238E27FC236}">
                      <a16:creationId xmlns:a16="http://schemas.microsoft.com/office/drawing/2014/main" id="{76FD6424-0DDC-4AD9-AE19-E4EC6F335C14}"/>
                    </a:ext>
                  </a:extLst>
                </p:cNvPr>
                <p:cNvSpPr>
                  <a:spLocks/>
                </p:cNvSpPr>
                <p:nvPr/>
              </p:nvSpPr>
              <p:spPr bwMode="auto">
                <a:xfrm>
                  <a:off x="2887" y="2152"/>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9" y="10"/>
                        <a:pt x="22" y="5"/>
                      </a:cubicBezTo>
                      <a:cubicBezTo>
                        <a:pt x="36" y="0"/>
                        <a:pt x="49" y="4"/>
                        <a:pt x="53" y="13"/>
                      </a:cubicBezTo>
                      <a:cubicBezTo>
                        <a:pt x="56" y="23"/>
                        <a:pt x="48" y="35"/>
                        <a:pt x="35" y="40"/>
                      </a:cubicBezTo>
                      <a:cubicBezTo>
                        <a:pt x="21" y="45"/>
                        <a:pt x="8" y="41"/>
                        <a:pt x="4" y="31"/>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2" name="Freeform 120">
                  <a:extLst>
                    <a:ext uri="{FF2B5EF4-FFF2-40B4-BE49-F238E27FC236}">
                      <a16:creationId xmlns:a16="http://schemas.microsoft.com/office/drawing/2014/main" id="{B8B9963C-2CE4-4035-9202-574C68C7F9F0}"/>
                    </a:ext>
                  </a:extLst>
                </p:cNvPr>
                <p:cNvSpPr>
                  <a:spLocks/>
                </p:cNvSpPr>
                <p:nvPr/>
              </p:nvSpPr>
              <p:spPr bwMode="auto">
                <a:xfrm>
                  <a:off x="2752" y="2211"/>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7" y="35"/>
                        <a:pt x="34" y="40"/>
                      </a:cubicBezTo>
                      <a:cubicBezTo>
                        <a:pt x="21" y="45"/>
                        <a:pt x="7" y="41"/>
                        <a:pt x="3" y="31"/>
                      </a:cubicBezTo>
                      <a:cubicBezTo>
                        <a:pt x="0" y="21"/>
                        <a:pt x="8" y="10"/>
                        <a:pt x="21" y="5"/>
                      </a:cubicBezTo>
                      <a:cubicBezTo>
                        <a:pt x="35" y="0"/>
                        <a:pt x="48"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3" name="Freeform 121">
                  <a:extLst>
                    <a:ext uri="{FF2B5EF4-FFF2-40B4-BE49-F238E27FC236}">
                      <a16:creationId xmlns:a16="http://schemas.microsoft.com/office/drawing/2014/main" id="{6AA8212B-A86C-402B-898D-57553DD76F8A}"/>
                    </a:ext>
                  </a:extLst>
                </p:cNvPr>
                <p:cNvSpPr>
                  <a:spLocks/>
                </p:cNvSpPr>
                <p:nvPr/>
              </p:nvSpPr>
              <p:spPr bwMode="auto">
                <a:xfrm>
                  <a:off x="2615" y="226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9"/>
                        <a:pt x="21" y="5"/>
                      </a:cubicBezTo>
                      <a:cubicBezTo>
                        <a:pt x="35" y="0"/>
                        <a:pt x="49" y="3"/>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4" name="Freeform 122">
                  <a:extLst>
                    <a:ext uri="{FF2B5EF4-FFF2-40B4-BE49-F238E27FC236}">
                      <a16:creationId xmlns:a16="http://schemas.microsoft.com/office/drawing/2014/main" id="{0171A048-D459-404E-AC50-EF88D57A7462}"/>
                    </a:ext>
                  </a:extLst>
                </p:cNvPr>
                <p:cNvSpPr>
                  <a:spLocks/>
                </p:cNvSpPr>
                <p:nvPr/>
              </p:nvSpPr>
              <p:spPr bwMode="auto">
                <a:xfrm>
                  <a:off x="2477" y="2315"/>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5" name="Freeform 123">
                  <a:extLst>
                    <a:ext uri="{FF2B5EF4-FFF2-40B4-BE49-F238E27FC236}">
                      <a16:creationId xmlns:a16="http://schemas.microsoft.com/office/drawing/2014/main" id="{54CBA2A5-9DE5-41EF-B2F0-F899465BD435}"/>
                    </a:ext>
                  </a:extLst>
                </p:cNvPr>
                <p:cNvSpPr>
                  <a:spLocks/>
                </p:cNvSpPr>
                <p:nvPr/>
              </p:nvSpPr>
              <p:spPr bwMode="auto">
                <a:xfrm>
                  <a:off x="2340" y="2368"/>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6" name="Freeform 124">
                  <a:extLst>
                    <a:ext uri="{FF2B5EF4-FFF2-40B4-BE49-F238E27FC236}">
                      <a16:creationId xmlns:a16="http://schemas.microsoft.com/office/drawing/2014/main" id="{DD08A896-4A68-4D62-8F4F-E691B5AC80AF}"/>
                    </a:ext>
                  </a:extLst>
                </p:cNvPr>
                <p:cNvSpPr>
                  <a:spLocks/>
                </p:cNvSpPr>
                <p:nvPr/>
              </p:nvSpPr>
              <p:spPr bwMode="auto">
                <a:xfrm>
                  <a:off x="2202" y="2421"/>
                  <a:ext cx="140" cy="120"/>
                </a:xfrm>
                <a:custGeom>
                  <a:avLst/>
                  <a:gdLst>
                    <a:gd name="T0" fmla="*/ 2083 w 56"/>
                    <a:gd name="T1" fmla="*/ 704 h 45"/>
                    <a:gd name="T2" fmla="*/ 1375 w 56"/>
                    <a:gd name="T3" fmla="*/ 2027 h 45"/>
                    <a:gd name="T4" fmla="*/ 158 w 56"/>
                    <a:gd name="T5" fmla="*/ 1571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1"/>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7" name="Freeform 125">
                  <a:extLst>
                    <a:ext uri="{FF2B5EF4-FFF2-40B4-BE49-F238E27FC236}">
                      <a16:creationId xmlns:a16="http://schemas.microsoft.com/office/drawing/2014/main" id="{069F7D97-66BB-4544-A298-9BC8FB75F08B}"/>
                    </a:ext>
                  </a:extLst>
                </p:cNvPr>
                <p:cNvSpPr>
                  <a:spLocks/>
                </p:cNvSpPr>
                <p:nvPr/>
              </p:nvSpPr>
              <p:spPr bwMode="auto">
                <a:xfrm>
                  <a:off x="2067" y="2475"/>
                  <a:ext cx="138" cy="120"/>
                </a:xfrm>
                <a:custGeom>
                  <a:avLst/>
                  <a:gdLst>
                    <a:gd name="T0" fmla="*/ 2052 w 55"/>
                    <a:gd name="T1" fmla="*/ 661 h 45"/>
                    <a:gd name="T2" fmla="*/ 1340 w 55"/>
                    <a:gd name="T3" fmla="*/ 2027 h 45"/>
                    <a:gd name="T4" fmla="*/ 125 w 55"/>
                    <a:gd name="T5" fmla="*/ 1571 h 45"/>
                    <a:gd name="T6" fmla="*/ 838 w 55"/>
                    <a:gd name="T7" fmla="*/ 248 h 45"/>
                    <a:gd name="T8" fmla="*/ 2052 w 55"/>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3"/>
                      </a:moveTo>
                      <a:cubicBezTo>
                        <a:pt x="55" y="23"/>
                        <a:pt x="47" y="35"/>
                        <a:pt x="34" y="40"/>
                      </a:cubicBezTo>
                      <a:cubicBezTo>
                        <a:pt x="20" y="45"/>
                        <a:pt x="7" y="41"/>
                        <a:pt x="3" y="31"/>
                      </a:cubicBezTo>
                      <a:cubicBezTo>
                        <a:pt x="0" y="22"/>
                        <a:pt x="8" y="10"/>
                        <a:pt x="21" y="5"/>
                      </a:cubicBezTo>
                      <a:cubicBezTo>
                        <a:pt x="35" y="0"/>
                        <a:pt x="48"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8" name="Freeform 126">
                  <a:extLst>
                    <a:ext uri="{FF2B5EF4-FFF2-40B4-BE49-F238E27FC236}">
                      <a16:creationId xmlns:a16="http://schemas.microsoft.com/office/drawing/2014/main" id="{378EF632-31EA-4517-B9C3-F8EF8529B340}"/>
                    </a:ext>
                  </a:extLst>
                </p:cNvPr>
                <p:cNvSpPr>
                  <a:spLocks/>
                </p:cNvSpPr>
                <p:nvPr/>
              </p:nvSpPr>
              <p:spPr bwMode="auto">
                <a:xfrm>
                  <a:off x="1930" y="2528"/>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9"/>
                        <a:pt x="21" y="5"/>
                      </a:cubicBezTo>
                      <a:cubicBezTo>
                        <a:pt x="35" y="0"/>
                        <a:pt x="49"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9" name="Freeform 127">
                  <a:extLst>
                    <a:ext uri="{FF2B5EF4-FFF2-40B4-BE49-F238E27FC236}">
                      <a16:creationId xmlns:a16="http://schemas.microsoft.com/office/drawing/2014/main" id="{E55B415A-7B37-4AEC-979E-E3E71744AF96}"/>
                    </a:ext>
                  </a:extLst>
                </p:cNvPr>
                <p:cNvSpPr>
                  <a:spLocks/>
                </p:cNvSpPr>
                <p:nvPr/>
              </p:nvSpPr>
              <p:spPr bwMode="auto">
                <a:xfrm>
                  <a:off x="1792" y="2579"/>
                  <a:ext cx="140" cy="120"/>
                </a:xfrm>
                <a:custGeom>
                  <a:avLst/>
                  <a:gdLst>
                    <a:gd name="T0" fmla="*/ 2033 w 56"/>
                    <a:gd name="T1" fmla="*/ 704 h 45"/>
                    <a:gd name="T2" fmla="*/ 1333 w 56"/>
                    <a:gd name="T3" fmla="*/ 2027 h 45"/>
                    <a:gd name="T4" fmla="*/ 125 w 56"/>
                    <a:gd name="T5" fmla="*/ 1613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3" y="32"/>
                      </a:cubicBezTo>
                      <a:cubicBezTo>
                        <a:pt x="0" y="22"/>
                        <a:pt x="8" y="10"/>
                        <a:pt x="21"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0" name="Freeform 128">
                  <a:extLst>
                    <a:ext uri="{FF2B5EF4-FFF2-40B4-BE49-F238E27FC236}">
                      <a16:creationId xmlns:a16="http://schemas.microsoft.com/office/drawing/2014/main" id="{6A554D46-C18A-44BA-A090-428E8C5DB651}"/>
                    </a:ext>
                  </a:extLst>
                </p:cNvPr>
                <p:cNvSpPr>
                  <a:spLocks/>
                </p:cNvSpPr>
                <p:nvPr/>
              </p:nvSpPr>
              <p:spPr bwMode="auto">
                <a:xfrm>
                  <a:off x="1655" y="2632"/>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1" name="Freeform 129">
                  <a:extLst>
                    <a:ext uri="{FF2B5EF4-FFF2-40B4-BE49-F238E27FC236}">
                      <a16:creationId xmlns:a16="http://schemas.microsoft.com/office/drawing/2014/main" id="{6A6158A4-ED92-4F74-917D-24E25CEFA497}"/>
                    </a:ext>
                  </a:extLst>
                </p:cNvPr>
                <p:cNvSpPr>
                  <a:spLocks/>
                </p:cNvSpPr>
                <p:nvPr/>
              </p:nvSpPr>
              <p:spPr bwMode="auto">
                <a:xfrm>
                  <a:off x="1517" y="2685"/>
                  <a:ext cx="140" cy="120"/>
                </a:xfrm>
                <a:custGeom>
                  <a:avLst/>
                  <a:gdLst>
                    <a:gd name="T0" fmla="*/ 2083 w 56"/>
                    <a:gd name="T1" fmla="*/ 704 h 45"/>
                    <a:gd name="T2" fmla="*/ 1375 w 56"/>
                    <a:gd name="T3" fmla="*/ 2027 h 45"/>
                    <a:gd name="T4" fmla="*/ 158 w 56"/>
                    <a:gd name="T5" fmla="*/ 1571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1"/>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2" name="Freeform 130">
                  <a:extLst>
                    <a:ext uri="{FF2B5EF4-FFF2-40B4-BE49-F238E27FC236}">
                      <a16:creationId xmlns:a16="http://schemas.microsoft.com/office/drawing/2014/main" id="{F9CAAD7E-A6C7-48DF-B2DA-FC487C69A072}"/>
                    </a:ext>
                  </a:extLst>
                </p:cNvPr>
                <p:cNvSpPr>
                  <a:spLocks/>
                </p:cNvSpPr>
                <p:nvPr/>
              </p:nvSpPr>
              <p:spPr bwMode="auto">
                <a:xfrm>
                  <a:off x="807" y="1920"/>
                  <a:ext cx="130" cy="307"/>
                </a:xfrm>
                <a:custGeom>
                  <a:avLst/>
                  <a:gdLst>
                    <a:gd name="T0" fmla="*/ 1925 w 52"/>
                    <a:gd name="T1" fmla="*/ 0 h 115"/>
                    <a:gd name="T2" fmla="*/ 1220 w 52"/>
                    <a:gd name="T3" fmla="*/ 1369 h 115"/>
                    <a:gd name="T4" fmla="*/ 0 w 52"/>
                    <a:gd name="T5" fmla="*/ 913 h 115"/>
                    <a:gd name="T6" fmla="*/ 0 w 52"/>
                    <a:gd name="T7" fmla="*/ 5174 h 115"/>
                    <a:gd name="T8" fmla="*/ 1220 w 52"/>
                    <a:gd name="T9" fmla="*/ 5630 h 115"/>
                    <a:gd name="T10" fmla="*/ 1925 w 52"/>
                    <a:gd name="T11" fmla="*/ 4261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7"/>
                      </a:cubicBezTo>
                      <a:cubicBezTo>
                        <a:pt x="17" y="32"/>
                        <a:pt x="3" y="28"/>
                        <a:pt x="0" y="18"/>
                      </a:cubicBezTo>
                      <a:cubicBezTo>
                        <a:pt x="0" y="102"/>
                        <a:pt x="0" y="102"/>
                        <a:pt x="0" y="102"/>
                      </a:cubicBezTo>
                      <a:cubicBezTo>
                        <a:pt x="3" y="112"/>
                        <a:pt x="17" y="115"/>
                        <a:pt x="31" y="111"/>
                      </a:cubicBezTo>
                      <a:cubicBezTo>
                        <a:pt x="44" y="106"/>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3" name="Freeform 131">
                  <a:extLst>
                    <a:ext uri="{FF2B5EF4-FFF2-40B4-BE49-F238E27FC236}">
                      <a16:creationId xmlns:a16="http://schemas.microsoft.com/office/drawing/2014/main" id="{CE243838-1124-49A2-833C-D963029E15F0}"/>
                    </a:ext>
                  </a:extLst>
                </p:cNvPr>
                <p:cNvSpPr>
                  <a:spLocks/>
                </p:cNvSpPr>
                <p:nvPr/>
              </p:nvSpPr>
              <p:spPr bwMode="auto">
                <a:xfrm>
                  <a:off x="889" y="2011"/>
                  <a:ext cx="131" cy="306"/>
                </a:xfrm>
                <a:custGeom>
                  <a:avLst/>
                  <a:gdLst>
                    <a:gd name="T0" fmla="*/ 1968 w 52"/>
                    <a:gd name="T1" fmla="*/ 0 h 115"/>
                    <a:gd name="T2" fmla="*/ 1250 w 52"/>
                    <a:gd name="T3" fmla="*/ 1360 h 115"/>
                    <a:gd name="T4" fmla="*/ 0 w 52"/>
                    <a:gd name="T5" fmla="*/ 907 h 115"/>
                    <a:gd name="T6" fmla="*/ 0 w 52"/>
                    <a:gd name="T7" fmla="*/ 5104 h 115"/>
                    <a:gd name="T8" fmla="*/ 1250 w 52"/>
                    <a:gd name="T9" fmla="*/ 5521 h 115"/>
                    <a:gd name="T10" fmla="*/ 1968 w 52"/>
                    <a:gd name="T11" fmla="*/ 4220 h 115"/>
                    <a:gd name="T12" fmla="*/ 1968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7"/>
                      </a:cubicBezTo>
                      <a:cubicBezTo>
                        <a:pt x="17" y="31"/>
                        <a:pt x="4" y="28"/>
                        <a:pt x="0" y="18"/>
                      </a:cubicBezTo>
                      <a:cubicBezTo>
                        <a:pt x="0" y="102"/>
                        <a:pt x="0" y="102"/>
                        <a:pt x="0" y="102"/>
                      </a:cubicBezTo>
                      <a:cubicBezTo>
                        <a:pt x="4" y="111"/>
                        <a:pt x="17" y="115"/>
                        <a:pt x="31" y="110"/>
                      </a:cubicBezTo>
                      <a:cubicBezTo>
                        <a:pt x="44" y="105"/>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4" name="Freeform 132">
                  <a:extLst>
                    <a:ext uri="{FF2B5EF4-FFF2-40B4-BE49-F238E27FC236}">
                      <a16:creationId xmlns:a16="http://schemas.microsoft.com/office/drawing/2014/main" id="{3A02B2CD-2B3A-4038-B539-2F5BFA9817E6}"/>
                    </a:ext>
                  </a:extLst>
                </p:cNvPr>
                <p:cNvSpPr>
                  <a:spLocks/>
                </p:cNvSpPr>
                <p:nvPr/>
              </p:nvSpPr>
              <p:spPr bwMode="auto">
                <a:xfrm>
                  <a:off x="882" y="2197"/>
                  <a:ext cx="138" cy="120"/>
                </a:xfrm>
                <a:custGeom>
                  <a:avLst/>
                  <a:gdLst>
                    <a:gd name="T0" fmla="*/ 125 w 55"/>
                    <a:gd name="T1" fmla="*/ 1613 h 45"/>
                    <a:gd name="T2" fmla="*/ 838 w 55"/>
                    <a:gd name="T3" fmla="*/ 248 h 45"/>
                    <a:gd name="T4" fmla="*/ 2052 w 55"/>
                    <a:gd name="T5" fmla="*/ 704 h 45"/>
                    <a:gd name="T6" fmla="*/ 1340 w 55"/>
                    <a:gd name="T7" fmla="*/ 2027 h 45"/>
                    <a:gd name="T8" fmla="*/ 125 w 55"/>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3" y="32"/>
                      </a:moveTo>
                      <a:cubicBezTo>
                        <a:pt x="0" y="22"/>
                        <a:pt x="8" y="10"/>
                        <a:pt x="21" y="5"/>
                      </a:cubicBezTo>
                      <a:cubicBezTo>
                        <a:pt x="35" y="0"/>
                        <a:pt x="48" y="4"/>
                        <a:pt x="52" y="14"/>
                      </a:cubicBezTo>
                      <a:cubicBezTo>
                        <a:pt x="55" y="24"/>
                        <a:pt x="47" y="35"/>
                        <a:pt x="34" y="40"/>
                      </a:cubicBezTo>
                      <a:cubicBezTo>
                        <a:pt x="20" y="45"/>
                        <a:pt x="7" y="41"/>
                        <a:pt x="3"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5" name="Freeform 133">
                  <a:extLst>
                    <a:ext uri="{FF2B5EF4-FFF2-40B4-BE49-F238E27FC236}">
                      <a16:creationId xmlns:a16="http://schemas.microsoft.com/office/drawing/2014/main" id="{208CB882-7115-4D06-A7E1-7F4818DD9A77}"/>
                    </a:ext>
                  </a:extLst>
                </p:cNvPr>
                <p:cNvSpPr>
                  <a:spLocks/>
                </p:cNvSpPr>
                <p:nvPr/>
              </p:nvSpPr>
              <p:spPr bwMode="auto">
                <a:xfrm>
                  <a:off x="972" y="2101"/>
                  <a:ext cx="133" cy="307"/>
                </a:xfrm>
                <a:custGeom>
                  <a:avLst/>
                  <a:gdLst>
                    <a:gd name="T0" fmla="*/ 1945 w 53"/>
                    <a:gd name="T1" fmla="*/ 0 h 115"/>
                    <a:gd name="T2" fmla="*/ 1235 w 53"/>
                    <a:gd name="T3" fmla="*/ 1311 h 115"/>
                    <a:gd name="T4" fmla="*/ 0 w 53"/>
                    <a:gd name="T5" fmla="*/ 913 h 115"/>
                    <a:gd name="T6" fmla="*/ 0 w 53"/>
                    <a:gd name="T7" fmla="*/ 5139 h 115"/>
                    <a:gd name="T8" fmla="*/ 1235 w 53"/>
                    <a:gd name="T9" fmla="*/ 5595 h 115"/>
                    <a:gd name="T10" fmla="*/ 1945 w 53"/>
                    <a:gd name="T11" fmla="*/ 4261 h 115"/>
                    <a:gd name="T12" fmla="*/ 194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1"/>
                        <a:pt x="31" y="26"/>
                      </a:cubicBezTo>
                      <a:cubicBezTo>
                        <a:pt x="18" y="31"/>
                        <a:pt x="4" y="27"/>
                        <a:pt x="0" y="18"/>
                      </a:cubicBezTo>
                      <a:cubicBezTo>
                        <a:pt x="0" y="101"/>
                        <a:pt x="0" y="101"/>
                        <a:pt x="0" y="101"/>
                      </a:cubicBezTo>
                      <a:cubicBezTo>
                        <a:pt x="4" y="111"/>
                        <a:pt x="18" y="115"/>
                        <a:pt x="31" y="110"/>
                      </a:cubicBezTo>
                      <a:cubicBezTo>
                        <a:pt x="45" y="105"/>
                        <a:pt x="53" y="93"/>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6" name="Freeform 134">
                  <a:extLst>
                    <a:ext uri="{FF2B5EF4-FFF2-40B4-BE49-F238E27FC236}">
                      <a16:creationId xmlns:a16="http://schemas.microsoft.com/office/drawing/2014/main" id="{20D46B57-006E-4606-B51F-AA3BE5A25BF7}"/>
                    </a:ext>
                  </a:extLst>
                </p:cNvPr>
                <p:cNvSpPr>
                  <a:spLocks/>
                </p:cNvSpPr>
                <p:nvPr/>
              </p:nvSpPr>
              <p:spPr bwMode="auto">
                <a:xfrm>
                  <a:off x="965" y="2288"/>
                  <a:ext cx="140" cy="120"/>
                </a:xfrm>
                <a:custGeom>
                  <a:avLst/>
                  <a:gdLst>
                    <a:gd name="T0" fmla="*/ 125 w 56"/>
                    <a:gd name="T1" fmla="*/ 1571 h 45"/>
                    <a:gd name="T2" fmla="*/ 833 w 56"/>
                    <a:gd name="T3" fmla="*/ 248 h 45"/>
                    <a:gd name="T4" fmla="*/ 2033 w 56"/>
                    <a:gd name="T5" fmla="*/ 704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2"/>
                        <a:pt x="8" y="10"/>
                        <a:pt x="21" y="5"/>
                      </a:cubicBezTo>
                      <a:cubicBezTo>
                        <a:pt x="35" y="0"/>
                        <a:pt x="49" y="4"/>
                        <a:pt x="52" y="14"/>
                      </a:cubicBezTo>
                      <a:cubicBezTo>
                        <a:pt x="56" y="23"/>
                        <a:pt x="48" y="35"/>
                        <a:pt x="34" y="40"/>
                      </a:cubicBezTo>
                      <a:cubicBezTo>
                        <a:pt x="21" y="45"/>
                        <a:pt x="7" y="41"/>
                        <a:pt x="3"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7" name="Freeform 135">
                  <a:extLst>
                    <a:ext uri="{FF2B5EF4-FFF2-40B4-BE49-F238E27FC236}">
                      <a16:creationId xmlns:a16="http://schemas.microsoft.com/office/drawing/2014/main" id="{C99361EE-EC7E-46C3-8A6C-A8566D77890F}"/>
                    </a:ext>
                  </a:extLst>
                </p:cNvPr>
                <p:cNvSpPr>
                  <a:spLocks/>
                </p:cNvSpPr>
                <p:nvPr/>
              </p:nvSpPr>
              <p:spPr bwMode="auto">
                <a:xfrm>
                  <a:off x="1057" y="2192"/>
                  <a:ext cx="130" cy="307"/>
                </a:xfrm>
                <a:custGeom>
                  <a:avLst/>
                  <a:gdLst>
                    <a:gd name="T0" fmla="*/ 1925 w 52"/>
                    <a:gd name="T1" fmla="*/ 0 h 115"/>
                    <a:gd name="T2" fmla="*/ 1220 w 52"/>
                    <a:gd name="T3" fmla="*/ 1311 h 115"/>
                    <a:gd name="T4" fmla="*/ 0 w 52"/>
                    <a:gd name="T5" fmla="*/ 854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7"/>
                      </a:cubicBezTo>
                      <a:cubicBezTo>
                        <a:pt x="0" y="101"/>
                        <a:pt x="0" y="101"/>
                        <a:pt x="0" y="101"/>
                      </a:cubicBezTo>
                      <a:cubicBezTo>
                        <a:pt x="3" y="111"/>
                        <a:pt x="17" y="115"/>
                        <a:pt x="31" y="110"/>
                      </a:cubicBezTo>
                      <a:cubicBezTo>
                        <a:pt x="44" y="105"/>
                        <a:pt x="52" y="93"/>
                        <a:pt x="49" y="83"/>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8" name="Freeform 136">
                  <a:extLst>
                    <a:ext uri="{FF2B5EF4-FFF2-40B4-BE49-F238E27FC236}">
                      <a16:creationId xmlns:a16="http://schemas.microsoft.com/office/drawing/2014/main" id="{A1FF3F69-0156-4482-A577-BC4E3B6419BF}"/>
                    </a:ext>
                  </a:extLst>
                </p:cNvPr>
                <p:cNvSpPr>
                  <a:spLocks/>
                </p:cNvSpPr>
                <p:nvPr/>
              </p:nvSpPr>
              <p:spPr bwMode="auto">
                <a:xfrm>
                  <a:off x="1047" y="237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3"/>
                      </a:cubicBezTo>
                      <a:cubicBezTo>
                        <a:pt x="56" y="23"/>
                        <a:pt x="48" y="35"/>
                        <a:pt x="35" y="40"/>
                      </a:cubicBezTo>
                      <a:cubicBezTo>
                        <a:pt x="21" y="45"/>
                        <a:pt x="7" y="41"/>
                        <a:pt x="4"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9" name="Freeform 137">
                  <a:extLst>
                    <a:ext uri="{FF2B5EF4-FFF2-40B4-BE49-F238E27FC236}">
                      <a16:creationId xmlns:a16="http://schemas.microsoft.com/office/drawing/2014/main" id="{16CEA9FF-145A-48D9-AA19-4CB8CCEC40F3}"/>
                    </a:ext>
                  </a:extLst>
                </p:cNvPr>
                <p:cNvSpPr>
                  <a:spLocks/>
                </p:cNvSpPr>
                <p:nvPr/>
              </p:nvSpPr>
              <p:spPr bwMode="auto">
                <a:xfrm>
                  <a:off x="1140" y="2280"/>
                  <a:ext cx="130" cy="309"/>
                </a:xfrm>
                <a:custGeom>
                  <a:avLst/>
                  <a:gdLst>
                    <a:gd name="T0" fmla="*/ 1925 w 52"/>
                    <a:gd name="T1" fmla="*/ 0 h 116"/>
                    <a:gd name="T2" fmla="*/ 1220 w 52"/>
                    <a:gd name="T3" fmla="*/ 1361 h 116"/>
                    <a:gd name="T4" fmla="*/ 0 w 52"/>
                    <a:gd name="T5" fmla="*/ 908 h 116"/>
                    <a:gd name="T6" fmla="*/ 0 w 52"/>
                    <a:gd name="T7" fmla="*/ 5144 h 116"/>
                    <a:gd name="T8" fmla="*/ 1220 w 52"/>
                    <a:gd name="T9" fmla="*/ 5591 h 116"/>
                    <a:gd name="T10" fmla="*/ 1925 w 52"/>
                    <a:gd name="T11" fmla="*/ 4235 h 116"/>
                    <a:gd name="T12" fmla="*/ 1925 w 52"/>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0"/>
                      </a:moveTo>
                      <a:cubicBezTo>
                        <a:pt x="52" y="10"/>
                        <a:pt x="44" y="22"/>
                        <a:pt x="31" y="27"/>
                      </a:cubicBezTo>
                      <a:cubicBezTo>
                        <a:pt x="17" y="32"/>
                        <a:pt x="4" y="28"/>
                        <a:pt x="0" y="18"/>
                      </a:cubicBezTo>
                      <a:cubicBezTo>
                        <a:pt x="0" y="102"/>
                        <a:pt x="0" y="102"/>
                        <a:pt x="0" y="102"/>
                      </a:cubicBezTo>
                      <a:cubicBezTo>
                        <a:pt x="4" y="112"/>
                        <a:pt x="17" y="116"/>
                        <a:pt x="31" y="111"/>
                      </a:cubicBezTo>
                      <a:cubicBezTo>
                        <a:pt x="44" y="106"/>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0" name="Freeform 138">
                  <a:extLst>
                    <a:ext uri="{FF2B5EF4-FFF2-40B4-BE49-F238E27FC236}">
                      <a16:creationId xmlns:a16="http://schemas.microsoft.com/office/drawing/2014/main" id="{401A74D8-B0D6-45AA-BAB1-B3EEC3E90E5E}"/>
                    </a:ext>
                  </a:extLst>
                </p:cNvPr>
                <p:cNvSpPr>
                  <a:spLocks/>
                </p:cNvSpPr>
                <p:nvPr/>
              </p:nvSpPr>
              <p:spPr bwMode="auto">
                <a:xfrm>
                  <a:off x="1130" y="246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9" y="9"/>
                        <a:pt x="22" y="5"/>
                      </a:cubicBezTo>
                      <a:cubicBezTo>
                        <a:pt x="36" y="0"/>
                        <a:pt x="49" y="3"/>
                        <a:pt x="53" y="13"/>
                      </a:cubicBezTo>
                      <a:cubicBezTo>
                        <a:pt x="56" y="23"/>
                        <a:pt x="48" y="35"/>
                        <a:pt x="35" y="40"/>
                      </a:cubicBezTo>
                      <a:cubicBezTo>
                        <a:pt x="21" y="45"/>
                        <a:pt x="8" y="41"/>
                        <a:pt x="4"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1" name="Freeform 139">
                  <a:extLst>
                    <a:ext uri="{FF2B5EF4-FFF2-40B4-BE49-F238E27FC236}">
                      <a16:creationId xmlns:a16="http://schemas.microsoft.com/office/drawing/2014/main" id="{91EF7EB1-64BF-4246-B24B-F77C199B4246}"/>
                    </a:ext>
                  </a:extLst>
                </p:cNvPr>
                <p:cNvSpPr>
                  <a:spLocks/>
                </p:cNvSpPr>
                <p:nvPr/>
              </p:nvSpPr>
              <p:spPr bwMode="auto">
                <a:xfrm>
                  <a:off x="1222" y="2371"/>
                  <a:ext cx="133" cy="306"/>
                </a:xfrm>
                <a:custGeom>
                  <a:avLst/>
                  <a:gdLst>
                    <a:gd name="T0" fmla="*/ 1945 w 53"/>
                    <a:gd name="T1" fmla="*/ 0 h 115"/>
                    <a:gd name="T2" fmla="*/ 1235 w 53"/>
                    <a:gd name="T3" fmla="*/ 1360 h 115"/>
                    <a:gd name="T4" fmla="*/ 0 w 53"/>
                    <a:gd name="T5" fmla="*/ 907 h 115"/>
                    <a:gd name="T6" fmla="*/ 0 w 53"/>
                    <a:gd name="T7" fmla="*/ 5104 h 115"/>
                    <a:gd name="T8" fmla="*/ 1235 w 53"/>
                    <a:gd name="T9" fmla="*/ 5521 h 115"/>
                    <a:gd name="T10" fmla="*/ 1945 w 53"/>
                    <a:gd name="T11" fmla="*/ 4220 h 115"/>
                    <a:gd name="T12" fmla="*/ 194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2"/>
                        <a:pt x="31" y="27"/>
                      </a:cubicBezTo>
                      <a:cubicBezTo>
                        <a:pt x="18" y="32"/>
                        <a:pt x="4" y="28"/>
                        <a:pt x="0" y="18"/>
                      </a:cubicBezTo>
                      <a:cubicBezTo>
                        <a:pt x="0" y="102"/>
                        <a:pt x="0" y="102"/>
                        <a:pt x="0" y="102"/>
                      </a:cubicBezTo>
                      <a:cubicBezTo>
                        <a:pt x="4" y="111"/>
                        <a:pt x="18" y="115"/>
                        <a:pt x="31" y="110"/>
                      </a:cubicBezTo>
                      <a:cubicBezTo>
                        <a:pt x="45" y="105"/>
                        <a:pt x="53"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2" name="Freeform 140">
                  <a:extLst>
                    <a:ext uri="{FF2B5EF4-FFF2-40B4-BE49-F238E27FC236}">
                      <a16:creationId xmlns:a16="http://schemas.microsoft.com/office/drawing/2014/main" id="{695FE0CF-34AE-47F9-9CF4-CBBE265DAC09}"/>
                    </a:ext>
                  </a:extLst>
                </p:cNvPr>
                <p:cNvSpPr>
                  <a:spLocks/>
                </p:cNvSpPr>
                <p:nvPr/>
              </p:nvSpPr>
              <p:spPr bwMode="auto">
                <a:xfrm>
                  <a:off x="1215" y="2557"/>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3" name="Freeform 141">
                  <a:extLst>
                    <a:ext uri="{FF2B5EF4-FFF2-40B4-BE49-F238E27FC236}">
                      <a16:creationId xmlns:a16="http://schemas.microsoft.com/office/drawing/2014/main" id="{4ED224D0-E9B4-4DA6-8323-42653E0E1A79}"/>
                    </a:ext>
                  </a:extLst>
                </p:cNvPr>
                <p:cNvSpPr>
                  <a:spLocks/>
                </p:cNvSpPr>
                <p:nvPr/>
              </p:nvSpPr>
              <p:spPr bwMode="auto">
                <a:xfrm>
                  <a:off x="1307" y="2461"/>
                  <a:ext cx="130" cy="307"/>
                </a:xfrm>
                <a:custGeom>
                  <a:avLst/>
                  <a:gdLst>
                    <a:gd name="T0" fmla="*/ 1875 w 52"/>
                    <a:gd name="T1" fmla="*/ 0 h 115"/>
                    <a:gd name="T2" fmla="*/ 1175 w 52"/>
                    <a:gd name="T3" fmla="*/ 1311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1"/>
                        <a:pt x="30" y="26"/>
                      </a:cubicBezTo>
                      <a:cubicBezTo>
                        <a:pt x="17" y="31"/>
                        <a:pt x="3" y="27"/>
                        <a:pt x="0" y="18"/>
                      </a:cubicBezTo>
                      <a:cubicBezTo>
                        <a:pt x="0" y="102"/>
                        <a:pt x="0" y="102"/>
                        <a:pt x="0" y="102"/>
                      </a:cubicBezTo>
                      <a:cubicBezTo>
                        <a:pt x="3" y="111"/>
                        <a:pt x="17" y="115"/>
                        <a:pt x="30" y="110"/>
                      </a:cubicBezTo>
                      <a:cubicBezTo>
                        <a:pt x="44" y="105"/>
                        <a:pt x="52" y="93"/>
                        <a:pt x="48" y="84"/>
                      </a:cubicBezTo>
                      <a:lnTo>
                        <a:pt x="48"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4" name="Freeform 142">
                  <a:extLst>
                    <a:ext uri="{FF2B5EF4-FFF2-40B4-BE49-F238E27FC236}">
                      <a16:creationId xmlns:a16="http://schemas.microsoft.com/office/drawing/2014/main" id="{8B3F65FA-08D1-41ED-9724-420AA7649EE0}"/>
                    </a:ext>
                  </a:extLst>
                </p:cNvPr>
                <p:cNvSpPr>
                  <a:spLocks/>
                </p:cNvSpPr>
                <p:nvPr/>
              </p:nvSpPr>
              <p:spPr bwMode="auto">
                <a:xfrm>
                  <a:off x="1297" y="2648"/>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3"/>
                        <a:pt x="48" y="35"/>
                        <a:pt x="34" y="40"/>
                      </a:cubicBezTo>
                      <a:cubicBezTo>
                        <a:pt x="21" y="45"/>
                        <a:pt x="7" y="41"/>
                        <a:pt x="4"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5" name="Freeform 143">
                  <a:extLst>
                    <a:ext uri="{FF2B5EF4-FFF2-40B4-BE49-F238E27FC236}">
                      <a16:creationId xmlns:a16="http://schemas.microsoft.com/office/drawing/2014/main" id="{F3A0A468-0B18-4408-BDEB-08002C664963}"/>
                    </a:ext>
                  </a:extLst>
                </p:cNvPr>
                <p:cNvSpPr>
                  <a:spLocks/>
                </p:cNvSpPr>
                <p:nvPr/>
              </p:nvSpPr>
              <p:spPr bwMode="auto">
                <a:xfrm>
                  <a:off x="1380" y="273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3"/>
                      </a:cubicBezTo>
                      <a:cubicBezTo>
                        <a:pt x="56" y="23"/>
                        <a:pt x="48" y="35"/>
                        <a:pt x="35" y="40"/>
                      </a:cubicBezTo>
                      <a:cubicBezTo>
                        <a:pt x="21" y="45"/>
                        <a:pt x="7" y="41"/>
                        <a:pt x="4" y="31"/>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6" name="Freeform 144">
                  <a:extLst>
                    <a:ext uri="{FF2B5EF4-FFF2-40B4-BE49-F238E27FC236}">
                      <a16:creationId xmlns:a16="http://schemas.microsoft.com/office/drawing/2014/main" id="{4D103FA4-19B3-470F-9E58-09E93B1870E3}"/>
                    </a:ext>
                  </a:extLst>
                </p:cNvPr>
                <p:cNvSpPr>
                  <a:spLocks/>
                </p:cNvSpPr>
                <p:nvPr/>
              </p:nvSpPr>
              <p:spPr bwMode="auto">
                <a:xfrm>
                  <a:off x="797" y="2115"/>
                  <a:ext cx="92" cy="112"/>
                </a:xfrm>
                <a:custGeom>
                  <a:avLst/>
                  <a:gdLst>
                    <a:gd name="T0" fmla="*/ 1415 w 37"/>
                    <a:gd name="T1" fmla="*/ 56 h 42"/>
                    <a:gd name="T2" fmla="*/ 848 w 37"/>
                    <a:gd name="T3" fmla="*/ 93 h 42"/>
                    <a:gd name="T4" fmla="*/ 154 w 37"/>
                    <a:gd name="T5" fmla="*/ 1459 h 42"/>
                    <a:gd name="T6" fmla="*/ 1335 w 37"/>
                    <a:gd name="T7" fmla="*/ 1912 h 42"/>
                    <a:gd name="T8" fmla="*/ 1415 w 37"/>
                    <a:gd name="T9" fmla="*/ 1877 h 42"/>
                    <a:gd name="T10" fmla="*/ 1415 w 37"/>
                    <a:gd name="T11" fmla="*/ 56 h 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42">
                      <a:moveTo>
                        <a:pt x="37" y="1"/>
                      </a:moveTo>
                      <a:cubicBezTo>
                        <a:pt x="32" y="0"/>
                        <a:pt x="27" y="1"/>
                        <a:pt x="22" y="2"/>
                      </a:cubicBezTo>
                      <a:cubicBezTo>
                        <a:pt x="8" y="7"/>
                        <a:pt x="0" y="19"/>
                        <a:pt x="4" y="29"/>
                      </a:cubicBezTo>
                      <a:cubicBezTo>
                        <a:pt x="7" y="39"/>
                        <a:pt x="21" y="42"/>
                        <a:pt x="35" y="38"/>
                      </a:cubicBezTo>
                      <a:cubicBezTo>
                        <a:pt x="35" y="37"/>
                        <a:pt x="36" y="37"/>
                        <a:pt x="37" y="37"/>
                      </a:cubicBezTo>
                      <a:lnTo>
                        <a:pt x="37" y="1"/>
                      </a:ln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7" name="Freeform 145">
                  <a:extLst>
                    <a:ext uri="{FF2B5EF4-FFF2-40B4-BE49-F238E27FC236}">
                      <a16:creationId xmlns:a16="http://schemas.microsoft.com/office/drawing/2014/main" id="{DAF78463-E816-4FBF-AC36-EA3166C1D421}"/>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8" name="Freeform 146">
                  <a:extLst>
                    <a:ext uri="{FF2B5EF4-FFF2-40B4-BE49-F238E27FC236}">
                      <a16:creationId xmlns:a16="http://schemas.microsoft.com/office/drawing/2014/main" id="{E120A23B-7F53-437B-8A2A-DE8C92B988D6}"/>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9" name="Freeform 147">
                  <a:extLst>
                    <a:ext uri="{FF2B5EF4-FFF2-40B4-BE49-F238E27FC236}">
                      <a16:creationId xmlns:a16="http://schemas.microsoft.com/office/drawing/2014/main" id="{7D2FC024-9651-40C4-9122-26426DB9DBAE}"/>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0" name="Freeform 148">
                  <a:extLst>
                    <a:ext uri="{FF2B5EF4-FFF2-40B4-BE49-F238E27FC236}">
                      <a16:creationId xmlns:a16="http://schemas.microsoft.com/office/drawing/2014/main" id="{AF520378-2C85-4BDB-B070-631636F369B8}"/>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1" name="Freeform 149">
                  <a:extLst>
                    <a:ext uri="{FF2B5EF4-FFF2-40B4-BE49-F238E27FC236}">
                      <a16:creationId xmlns:a16="http://schemas.microsoft.com/office/drawing/2014/main" id="{5BF633D6-5921-40CE-B5A7-9D1A311A3F38}"/>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2" name="Freeform 150">
                  <a:extLst>
                    <a:ext uri="{FF2B5EF4-FFF2-40B4-BE49-F238E27FC236}">
                      <a16:creationId xmlns:a16="http://schemas.microsoft.com/office/drawing/2014/main" id="{4C5C5406-65B7-427C-8BC1-5B8C99372E04}"/>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3" name="Freeform 151">
                  <a:extLst>
                    <a:ext uri="{FF2B5EF4-FFF2-40B4-BE49-F238E27FC236}">
                      <a16:creationId xmlns:a16="http://schemas.microsoft.com/office/drawing/2014/main" id="{34FA6597-70F3-4C03-8B6B-71637F928BA5}"/>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4" name="Freeform 152">
                  <a:extLst>
                    <a:ext uri="{FF2B5EF4-FFF2-40B4-BE49-F238E27FC236}">
                      <a16:creationId xmlns:a16="http://schemas.microsoft.com/office/drawing/2014/main" id="{6B6E29D3-25AF-4CC2-AE6E-2705F339A23A}"/>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5" name="Freeform 153">
                  <a:extLst>
                    <a:ext uri="{FF2B5EF4-FFF2-40B4-BE49-F238E27FC236}">
                      <a16:creationId xmlns:a16="http://schemas.microsoft.com/office/drawing/2014/main" id="{12DEB946-4439-4B0C-8610-9FF251083631}"/>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6" name="Freeform 154">
                  <a:extLst>
                    <a:ext uri="{FF2B5EF4-FFF2-40B4-BE49-F238E27FC236}">
                      <a16:creationId xmlns:a16="http://schemas.microsoft.com/office/drawing/2014/main" id="{51951370-EE58-4924-9160-790A8195392A}"/>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7" name="Freeform 155">
                  <a:extLst>
                    <a:ext uri="{FF2B5EF4-FFF2-40B4-BE49-F238E27FC236}">
                      <a16:creationId xmlns:a16="http://schemas.microsoft.com/office/drawing/2014/main" id="{881A803E-3EFA-40DA-BA76-4D703AB6601F}"/>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8" name="Freeform 156">
                  <a:extLst>
                    <a:ext uri="{FF2B5EF4-FFF2-40B4-BE49-F238E27FC236}">
                      <a16:creationId xmlns:a16="http://schemas.microsoft.com/office/drawing/2014/main" id="{010BA063-54B8-4758-BCEA-9F776E7D81A2}"/>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9" name="Freeform 157">
                  <a:extLst>
                    <a:ext uri="{FF2B5EF4-FFF2-40B4-BE49-F238E27FC236}">
                      <a16:creationId xmlns:a16="http://schemas.microsoft.com/office/drawing/2014/main" id="{B912B3BF-2985-4868-88A3-A23C5489664E}"/>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0" name="Freeform 158">
                  <a:extLst>
                    <a:ext uri="{FF2B5EF4-FFF2-40B4-BE49-F238E27FC236}">
                      <a16:creationId xmlns:a16="http://schemas.microsoft.com/office/drawing/2014/main" id="{0F4C7DB5-1D9B-49B0-9FD3-18EB6FC50EB0}"/>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1" name="Freeform 159">
                  <a:extLst>
                    <a:ext uri="{FF2B5EF4-FFF2-40B4-BE49-F238E27FC236}">
                      <a16:creationId xmlns:a16="http://schemas.microsoft.com/office/drawing/2014/main" id="{2C2FEF85-368D-4341-B22D-369ABC63F758}"/>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2" name="Freeform 160">
                  <a:extLst>
                    <a:ext uri="{FF2B5EF4-FFF2-40B4-BE49-F238E27FC236}">
                      <a16:creationId xmlns:a16="http://schemas.microsoft.com/office/drawing/2014/main" id="{76993374-3ACE-4953-83BA-97FFFA2B1279}"/>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3" name="Freeform 161">
                  <a:extLst>
                    <a:ext uri="{FF2B5EF4-FFF2-40B4-BE49-F238E27FC236}">
                      <a16:creationId xmlns:a16="http://schemas.microsoft.com/office/drawing/2014/main" id="{AED282DD-2F04-4EBA-9F8F-1287E409A29B}"/>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4" name="Freeform 162">
                  <a:extLst>
                    <a:ext uri="{FF2B5EF4-FFF2-40B4-BE49-F238E27FC236}">
                      <a16:creationId xmlns:a16="http://schemas.microsoft.com/office/drawing/2014/main" id="{9449AAD6-DAFA-4DAE-8196-2A1EE278C49E}"/>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5" name="Freeform 163">
                  <a:extLst>
                    <a:ext uri="{FF2B5EF4-FFF2-40B4-BE49-F238E27FC236}">
                      <a16:creationId xmlns:a16="http://schemas.microsoft.com/office/drawing/2014/main" id="{1A273371-0382-4B36-8525-90C01E3E12FA}"/>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6" name="Freeform 164">
                  <a:extLst>
                    <a:ext uri="{FF2B5EF4-FFF2-40B4-BE49-F238E27FC236}">
                      <a16:creationId xmlns:a16="http://schemas.microsoft.com/office/drawing/2014/main" id="{E29E8508-66AC-4C65-A670-BEDC836A20A3}"/>
                    </a:ext>
                  </a:extLst>
                </p:cNvPr>
                <p:cNvSpPr>
                  <a:spLocks/>
                </p:cNvSpPr>
                <p:nvPr/>
              </p:nvSpPr>
              <p:spPr bwMode="auto">
                <a:xfrm>
                  <a:off x="734" y="2016"/>
                  <a:ext cx="381" cy="416"/>
                </a:xfrm>
                <a:custGeom>
                  <a:avLst/>
                  <a:gdLst>
                    <a:gd name="T0" fmla="*/ 0 w 152"/>
                    <a:gd name="T1" fmla="*/ 2219 h 156"/>
                    <a:gd name="T2" fmla="*/ 0 w 152"/>
                    <a:gd name="T3" fmla="*/ 0 h 156"/>
                    <a:gd name="T4" fmla="*/ 6001 w 152"/>
                    <a:gd name="T5" fmla="*/ 7885 h 156"/>
                    <a:gd name="T6" fmla="*/ 709 w 152"/>
                    <a:gd name="T7" fmla="*/ 1571 h 156"/>
                    <a:gd name="T8" fmla="*/ 0 w 152"/>
                    <a:gd name="T9" fmla="*/ 2219 h 1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2" h="156">
                      <a:moveTo>
                        <a:pt x="0" y="44"/>
                      </a:moveTo>
                      <a:cubicBezTo>
                        <a:pt x="0" y="0"/>
                        <a:pt x="0" y="0"/>
                        <a:pt x="0" y="0"/>
                      </a:cubicBezTo>
                      <a:cubicBezTo>
                        <a:pt x="152" y="156"/>
                        <a:pt x="152" y="156"/>
                        <a:pt x="152" y="156"/>
                      </a:cubicBezTo>
                      <a:cubicBezTo>
                        <a:pt x="152" y="156"/>
                        <a:pt x="24" y="38"/>
                        <a:pt x="18" y="31"/>
                      </a:cubicBezTo>
                      <a:cubicBezTo>
                        <a:pt x="11" y="24"/>
                        <a:pt x="6" y="24"/>
                        <a:pt x="0"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7" name="Freeform 165">
                  <a:extLst>
                    <a:ext uri="{FF2B5EF4-FFF2-40B4-BE49-F238E27FC236}">
                      <a16:creationId xmlns:a16="http://schemas.microsoft.com/office/drawing/2014/main" id="{487E95E6-B741-4DD8-9F4D-734B378C1240}"/>
                    </a:ext>
                  </a:extLst>
                </p:cNvPr>
                <p:cNvSpPr>
                  <a:spLocks/>
                </p:cNvSpPr>
                <p:nvPr/>
              </p:nvSpPr>
              <p:spPr bwMode="auto">
                <a:xfrm>
                  <a:off x="747" y="1928"/>
                  <a:ext cx="2338" cy="763"/>
                </a:xfrm>
                <a:custGeom>
                  <a:avLst/>
                  <a:gdLst>
                    <a:gd name="T0" fmla="*/ 36553 w 935"/>
                    <a:gd name="T1" fmla="*/ 1673 h 286"/>
                    <a:gd name="T2" fmla="*/ 36510 w 935"/>
                    <a:gd name="T3" fmla="*/ 1729 h 286"/>
                    <a:gd name="T4" fmla="*/ 10555 w 935"/>
                    <a:gd name="T5" fmla="*/ 13822 h 286"/>
                    <a:gd name="T6" fmla="*/ 10367 w 935"/>
                    <a:gd name="T7" fmla="*/ 13787 h 286"/>
                    <a:gd name="T8" fmla="*/ 125 w 935"/>
                    <a:gd name="T9" fmla="*/ 307 h 286"/>
                    <a:gd name="T10" fmla="*/ 0 w 935"/>
                    <a:gd name="T11" fmla="*/ 0 h 286"/>
                    <a:gd name="T12" fmla="*/ 0 w 935"/>
                    <a:gd name="T13" fmla="*/ 606 h 286"/>
                    <a:gd name="T14" fmla="*/ 125 w 935"/>
                    <a:gd name="T15" fmla="*/ 910 h 286"/>
                    <a:gd name="T16" fmla="*/ 10367 w 935"/>
                    <a:gd name="T17" fmla="*/ 14390 h 286"/>
                    <a:gd name="T18" fmla="*/ 10555 w 935"/>
                    <a:gd name="T19" fmla="*/ 14433 h 286"/>
                    <a:gd name="T20" fmla="*/ 36510 w 935"/>
                    <a:gd name="T21" fmla="*/ 2334 h 286"/>
                    <a:gd name="T22" fmla="*/ 36553 w 935"/>
                    <a:gd name="T23" fmla="*/ 2220 h 286"/>
                    <a:gd name="T24" fmla="*/ 36553 w 935"/>
                    <a:gd name="T25" fmla="*/ 1673 h 2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5" h="286">
                      <a:moveTo>
                        <a:pt x="935" y="33"/>
                      </a:moveTo>
                      <a:cubicBezTo>
                        <a:pt x="934" y="34"/>
                        <a:pt x="934" y="34"/>
                        <a:pt x="934" y="34"/>
                      </a:cubicBezTo>
                      <a:cubicBezTo>
                        <a:pt x="270" y="273"/>
                        <a:pt x="270" y="273"/>
                        <a:pt x="270" y="273"/>
                      </a:cubicBezTo>
                      <a:cubicBezTo>
                        <a:pt x="270" y="273"/>
                        <a:pt x="268" y="274"/>
                        <a:pt x="265" y="272"/>
                      </a:cubicBezTo>
                      <a:cubicBezTo>
                        <a:pt x="239" y="246"/>
                        <a:pt x="8" y="11"/>
                        <a:pt x="3" y="6"/>
                      </a:cubicBezTo>
                      <a:cubicBezTo>
                        <a:pt x="2" y="4"/>
                        <a:pt x="0" y="2"/>
                        <a:pt x="0" y="0"/>
                      </a:cubicBezTo>
                      <a:cubicBezTo>
                        <a:pt x="0" y="12"/>
                        <a:pt x="0" y="12"/>
                        <a:pt x="0" y="12"/>
                      </a:cubicBezTo>
                      <a:cubicBezTo>
                        <a:pt x="0" y="15"/>
                        <a:pt x="0" y="15"/>
                        <a:pt x="3" y="18"/>
                      </a:cubicBezTo>
                      <a:cubicBezTo>
                        <a:pt x="8" y="23"/>
                        <a:pt x="239" y="258"/>
                        <a:pt x="265" y="284"/>
                      </a:cubicBezTo>
                      <a:cubicBezTo>
                        <a:pt x="268" y="286"/>
                        <a:pt x="270" y="285"/>
                        <a:pt x="270" y="285"/>
                      </a:cubicBezTo>
                      <a:cubicBezTo>
                        <a:pt x="934" y="46"/>
                        <a:pt x="934" y="46"/>
                        <a:pt x="934" y="46"/>
                      </a:cubicBezTo>
                      <a:cubicBezTo>
                        <a:pt x="934" y="46"/>
                        <a:pt x="935" y="45"/>
                        <a:pt x="935" y="44"/>
                      </a:cubicBezTo>
                      <a:cubicBezTo>
                        <a:pt x="935" y="43"/>
                        <a:pt x="935" y="33"/>
                        <a:pt x="935" y="33"/>
                      </a:cubicBezTo>
                      <a:close/>
                    </a:path>
                  </a:pathLst>
                </a:custGeom>
                <a:solidFill>
                  <a:srgbClr val="51AF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8" name="Freeform 166">
                  <a:extLst>
                    <a:ext uri="{FF2B5EF4-FFF2-40B4-BE49-F238E27FC236}">
                      <a16:creationId xmlns:a16="http://schemas.microsoft.com/office/drawing/2014/main" id="{7072CFD0-FB8D-4664-BF97-C0EB63A4444B}"/>
                    </a:ext>
                  </a:extLst>
                </p:cNvPr>
                <p:cNvSpPr>
                  <a:spLocks/>
                </p:cNvSpPr>
                <p:nvPr/>
              </p:nvSpPr>
              <p:spPr bwMode="auto">
                <a:xfrm>
                  <a:off x="747" y="1928"/>
                  <a:ext cx="670" cy="760"/>
                </a:xfrm>
                <a:custGeom>
                  <a:avLst/>
                  <a:gdLst>
                    <a:gd name="T0" fmla="*/ 125 w 268"/>
                    <a:gd name="T1" fmla="*/ 307 h 285"/>
                    <a:gd name="T2" fmla="*/ 0 w 268"/>
                    <a:gd name="T3" fmla="*/ 0 h 285"/>
                    <a:gd name="T4" fmla="*/ 0 w 268"/>
                    <a:gd name="T5" fmla="*/ 605 h 285"/>
                    <a:gd name="T6" fmla="*/ 125 w 268"/>
                    <a:gd name="T7" fmla="*/ 909 h 285"/>
                    <a:gd name="T8" fmla="*/ 10363 w 268"/>
                    <a:gd name="T9" fmla="*/ 14357 h 285"/>
                    <a:gd name="T10" fmla="*/ 10470 w 268"/>
                    <a:gd name="T11" fmla="*/ 14413 h 285"/>
                    <a:gd name="T12" fmla="*/ 10470 w 268"/>
                    <a:gd name="T13" fmla="*/ 13803 h 285"/>
                    <a:gd name="T14" fmla="*/ 10470 w 268"/>
                    <a:gd name="T15" fmla="*/ 13803 h 285"/>
                    <a:gd name="T16" fmla="*/ 10363 w 268"/>
                    <a:gd name="T17" fmla="*/ 13747 h 285"/>
                    <a:gd name="T18" fmla="*/ 125 w 268"/>
                    <a:gd name="T19" fmla="*/ 307 h 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285">
                      <a:moveTo>
                        <a:pt x="3" y="6"/>
                      </a:moveTo>
                      <a:cubicBezTo>
                        <a:pt x="2" y="4"/>
                        <a:pt x="0" y="2"/>
                        <a:pt x="0" y="0"/>
                      </a:cubicBezTo>
                      <a:cubicBezTo>
                        <a:pt x="0" y="12"/>
                        <a:pt x="0" y="12"/>
                        <a:pt x="0" y="12"/>
                      </a:cubicBezTo>
                      <a:cubicBezTo>
                        <a:pt x="0" y="15"/>
                        <a:pt x="0" y="15"/>
                        <a:pt x="3" y="18"/>
                      </a:cubicBezTo>
                      <a:cubicBezTo>
                        <a:pt x="8" y="23"/>
                        <a:pt x="239" y="258"/>
                        <a:pt x="265" y="284"/>
                      </a:cubicBezTo>
                      <a:cubicBezTo>
                        <a:pt x="266" y="285"/>
                        <a:pt x="267" y="285"/>
                        <a:pt x="268" y="285"/>
                      </a:cubicBezTo>
                      <a:cubicBezTo>
                        <a:pt x="268" y="273"/>
                        <a:pt x="268" y="273"/>
                        <a:pt x="268" y="273"/>
                      </a:cubicBezTo>
                      <a:cubicBezTo>
                        <a:pt x="268" y="273"/>
                        <a:pt x="268" y="273"/>
                        <a:pt x="268" y="273"/>
                      </a:cubicBezTo>
                      <a:cubicBezTo>
                        <a:pt x="267" y="273"/>
                        <a:pt x="266" y="273"/>
                        <a:pt x="265" y="272"/>
                      </a:cubicBezTo>
                      <a:cubicBezTo>
                        <a:pt x="239" y="246"/>
                        <a:pt x="8" y="11"/>
                        <a:pt x="3" y="6"/>
                      </a:cubicBezTo>
                      <a:close/>
                    </a:path>
                  </a:pathLst>
                </a:custGeom>
                <a:solidFill>
                  <a:srgbClr val="B0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9" name="Freeform 167">
                  <a:extLst>
                    <a:ext uri="{FF2B5EF4-FFF2-40B4-BE49-F238E27FC236}">
                      <a16:creationId xmlns:a16="http://schemas.microsoft.com/office/drawing/2014/main" id="{B3A6E533-2DB0-4624-A5D4-46BA5F645E6E}"/>
                    </a:ext>
                  </a:extLst>
                </p:cNvPr>
                <p:cNvSpPr>
                  <a:spLocks/>
                </p:cNvSpPr>
                <p:nvPr/>
              </p:nvSpPr>
              <p:spPr bwMode="auto">
                <a:xfrm>
                  <a:off x="724" y="1965"/>
                  <a:ext cx="693" cy="766"/>
                </a:xfrm>
                <a:custGeom>
                  <a:avLst/>
                  <a:gdLst>
                    <a:gd name="T0" fmla="*/ 470 w 277"/>
                    <a:gd name="T1" fmla="*/ 206 h 287"/>
                    <a:gd name="T2" fmla="*/ 363 w 277"/>
                    <a:gd name="T3" fmla="*/ 56 h 287"/>
                    <a:gd name="T4" fmla="*/ 0 w 277"/>
                    <a:gd name="T5" fmla="*/ 398 h 287"/>
                    <a:gd name="T6" fmla="*/ 10773 w 277"/>
                    <a:gd name="T7" fmla="*/ 14559 h 287"/>
                    <a:gd name="T8" fmla="*/ 10853 w 277"/>
                    <a:gd name="T9" fmla="*/ 13748 h 287"/>
                    <a:gd name="T10" fmla="*/ 10728 w 277"/>
                    <a:gd name="T11" fmla="*/ 13705 h 287"/>
                    <a:gd name="T12" fmla="*/ 470 w 277"/>
                    <a:gd name="T13" fmla="*/ 206 h 2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7" h="287">
                      <a:moveTo>
                        <a:pt x="12" y="4"/>
                      </a:moveTo>
                      <a:cubicBezTo>
                        <a:pt x="11" y="2"/>
                        <a:pt x="10" y="1"/>
                        <a:pt x="9" y="1"/>
                      </a:cubicBezTo>
                      <a:cubicBezTo>
                        <a:pt x="5" y="0"/>
                        <a:pt x="0" y="6"/>
                        <a:pt x="0" y="8"/>
                      </a:cubicBezTo>
                      <a:cubicBezTo>
                        <a:pt x="12" y="21"/>
                        <a:pt x="225" y="237"/>
                        <a:pt x="275" y="287"/>
                      </a:cubicBezTo>
                      <a:cubicBezTo>
                        <a:pt x="277" y="271"/>
                        <a:pt x="277" y="271"/>
                        <a:pt x="277" y="271"/>
                      </a:cubicBezTo>
                      <a:cubicBezTo>
                        <a:pt x="276" y="271"/>
                        <a:pt x="275" y="271"/>
                        <a:pt x="274" y="270"/>
                      </a:cubicBezTo>
                      <a:cubicBezTo>
                        <a:pt x="248" y="244"/>
                        <a:pt x="17" y="9"/>
                        <a:pt x="12" y="4"/>
                      </a:cubicBezTo>
                      <a:close/>
                    </a:path>
                  </a:pathLst>
                </a:custGeom>
                <a:solidFill>
                  <a:srgbClr val="E3F5F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0" name="Freeform 168">
                  <a:extLst>
                    <a:ext uri="{FF2B5EF4-FFF2-40B4-BE49-F238E27FC236}">
                      <a16:creationId xmlns:a16="http://schemas.microsoft.com/office/drawing/2014/main" id="{EFDC1A64-3F63-43F9-B94B-484FEF315A96}"/>
                    </a:ext>
                  </a:extLst>
                </p:cNvPr>
                <p:cNvSpPr>
                  <a:spLocks/>
                </p:cNvSpPr>
                <p:nvPr/>
              </p:nvSpPr>
              <p:spPr bwMode="auto">
                <a:xfrm>
                  <a:off x="1412" y="2048"/>
                  <a:ext cx="1683" cy="683"/>
                </a:xfrm>
                <a:custGeom>
                  <a:avLst/>
                  <a:gdLst>
                    <a:gd name="T0" fmla="*/ 26165 w 673"/>
                    <a:gd name="T1" fmla="*/ 0 h 256"/>
                    <a:gd name="T2" fmla="*/ 26165 w 673"/>
                    <a:gd name="T3" fmla="*/ 0 h 256"/>
                    <a:gd name="T4" fmla="*/ 26115 w 673"/>
                    <a:gd name="T5" fmla="*/ 56 h 256"/>
                    <a:gd name="T6" fmla="*/ 158 w 673"/>
                    <a:gd name="T7" fmla="*/ 12158 h 256"/>
                    <a:gd name="T8" fmla="*/ 83 w 673"/>
                    <a:gd name="T9" fmla="*/ 12158 h 256"/>
                    <a:gd name="T10" fmla="*/ 83 w 673"/>
                    <a:gd name="T11" fmla="*/ 12158 h 256"/>
                    <a:gd name="T12" fmla="*/ 0 w 673"/>
                    <a:gd name="T13" fmla="*/ 12969 h 256"/>
                    <a:gd name="T14" fmla="*/ 0 w 673"/>
                    <a:gd name="T15" fmla="*/ 12969 h 256"/>
                    <a:gd name="T16" fmla="*/ 26323 w 673"/>
                    <a:gd name="T17" fmla="*/ 704 h 256"/>
                    <a:gd name="T18" fmla="*/ 26165 w 673"/>
                    <a:gd name="T19" fmla="*/ 0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3" h="256">
                      <a:moveTo>
                        <a:pt x="669" y="0"/>
                      </a:moveTo>
                      <a:cubicBezTo>
                        <a:pt x="669" y="0"/>
                        <a:pt x="669" y="0"/>
                        <a:pt x="669" y="0"/>
                      </a:cubicBezTo>
                      <a:cubicBezTo>
                        <a:pt x="668" y="1"/>
                        <a:pt x="668" y="1"/>
                        <a:pt x="668" y="1"/>
                      </a:cubicBezTo>
                      <a:cubicBezTo>
                        <a:pt x="4" y="240"/>
                        <a:pt x="4" y="240"/>
                        <a:pt x="4" y="240"/>
                      </a:cubicBezTo>
                      <a:cubicBezTo>
                        <a:pt x="4" y="240"/>
                        <a:pt x="3" y="241"/>
                        <a:pt x="2" y="240"/>
                      </a:cubicBezTo>
                      <a:cubicBezTo>
                        <a:pt x="2" y="240"/>
                        <a:pt x="2" y="240"/>
                        <a:pt x="2" y="240"/>
                      </a:cubicBezTo>
                      <a:cubicBezTo>
                        <a:pt x="0" y="256"/>
                        <a:pt x="0" y="256"/>
                        <a:pt x="0" y="256"/>
                      </a:cubicBezTo>
                      <a:cubicBezTo>
                        <a:pt x="0" y="256"/>
                        <a:pt x="0" y="256"/>
                        <a:pt x="0" y="256"/>
                      </a:cubicBezTo>
                      <a:cubicBezTo>
                        <a:pt x="673" y="14"/>
                        <a:pt x="673" y="14"/>
                        <a:pt x="673" y="14"/>
                      </a:cubicBezTo>
                      <a:cubicBezTo>
                        <a:pt x="673" y="4"/>
                        <a:pt x="670" y="1"/>
                        <a:pt x="669" y="0"/>
                      </a:cubicBezTo>
                      <a:close/>
                    </a:path>
                  </a:pathLst>
                </a:custGeom>
                <a:solidFill>
                  <a:srgbClr val="6AC7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1" name="Freeform 169">
                  <a:extLst>
                    <a:ext uri="{FF2B5EF4-FFF2-40B4-BE49-F238E27FC236}">
                      <a16:creationId xmlns:a16="http://schemas.microsoft.com/office/drawing/2014/main" id="{AA14265A-0209-4DAC-9307-CCD0BB275446}"/>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2" name="Freeform 170">
                  <a:extLst>
                    <a:ext uri="{FF2B5EF4-FFF2-40B4-BE49-F238E27FC236}">
                      <a16:creationId xmlns:a16="http://schemas.microsoft.com/office/drawing/2014/main" id="{86D13BA8-2E93-4217-9E48-C5B0BCACAC6E}"/>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3" name="Freeform 171">
                  <a:extLst>
                    <a:ext uri="{FF2B5EF4-FFF2-40B4-BE49-F238E27FC236}">
                      <a16:creationId xmlns:a16="http://schemas.microsoft.com/office/drawing/2014/main" id="{9884FF03-4806-477A-ADCA-13B9A87CFABA}"/>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4" name="Freeform 172">
                  <a:extLst>
                    <a:ext uri="{FF2B5EF4-FFF2-40B4-BE49-F238E27FC236}">
                      <a16:creationId xmlns:a16="http://schemas.microsoft.com/office/drawing/2014/main" id="{CA24B61F-1F4C-47DE-9A74-BE8533EA41D8}"/>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5" name="Freeform 173">
                  <a:extLst>
                    <a:ext uri="{FF2B5EF4-FFF2-40B4-BE49-F238E27FC236}">
                      <a16:creationId xmlns:a16="http://schemas.microsoft.com/office/drawing/2014/main" id="{40469527-E037-4979-A040-01673656C3F0}"/>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6" name="Freeform 174">
                  <a:extLst>
                    <a:ext uri="{FF2B5EF4-FFF2-40B4-BE49-F238E27FC236}">
                      <a16:creationId xmlns:a16="http://schemas.microsoft.com/office/drawing/2014/main" id="{D0AC9993-7C98-4F00-A38D-572C5270A218}"/>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7" name="Freeform 175">
                  <a:extLst>
                    <a:ext uri="{FF2B5EF4-FFF2-40B4-BE49-F238E27FC236}">
                      <a16:creationId xmlns:a16="http://schemas.microsoft.com/office/drawing/2014/main" id="{19BF126F-E168-4512-85AF-CA12D21CF769}"/>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8" name="Freeform 176">
                  <a:extLst>
                    <a:ext uri="{FF2B5EF4-FFF2-40B4-BE49-F238E27FC236}">
                      <a16:creationId xmlns:a16="http://schemas.microsoft.com/office/drawing/2014/main" id="{409C4D1B-C8AB-4ACD-8E08-53507D9AF3AA}"/>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9" name="Freeform 177">
                  <a:extLst>
                    <a:ext uri="{FF2B5EF4-FFF2-40B4-BE49-F238E27FC236}">
                      <a16:creationId xmlns:a16="http://schemas.microsoft.com/office/drawing/2014/main" id="{7CD3FC43-9329-47A7-9036-DE98B3322C69}"/>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0" name="Freeform 178">
                  <a:extLst>
                    <a:ext uri="{FF2B5EF4-FFF2-40B4-BE49-F238E27FC236}">
                      <a16:creationId xmlns:a16="http://schemas.microsoft.com/office/drawing/2014/main" id="{C80A0F90-26B6-4F08-B206-924E5D8C26C4}"/>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1" name="Freeform 179">
                  <a:extLst>
                    <a:ext uri="{FF2B5EF4-FFF2-40B4-BE49-F238E27FC236}">
                      <a16:creationId xmlns:a16="http://schemas.microsoft.com/office/drawing/2014/main" id="{A1D090C3-378D-45A5-9B7E-DB51DC78D974}"/>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2" name="Freeform 180">
                  <a:extLst>
                    <a:ext uri="{FF2B5EF4-FFF2-40B4-BE49-F238E27FC236}">
                      <a16:creationId xmlns:a16="http://schemas.microsoft.com/office/drawing/2014/main" id="{F345675C-F426-420D-BB92-6F5C8D733E09}"/>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3" name="Freeform 181">
                  <a:extLst>
                    <a:ext uri="{FF2B5EF4-FFF2-40B4-BE49-F238E27FC236}">
                      <a16:creationId xmlns:a16="http://schemas.microsoft.com/office/drawing/2014/main" id="{F6991272-0510-42B3-9FA3-FAC154AB12BA}"/>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4" name="Freeform 182">
                  <a:extLst>
                    <a:ext uri="{FF2B5EF4-FFF2-40B4-BE49-F238E27FC236}">
                      <a16:creationId xmlns:a16="http://schemas.microsoft.com/office/drawing/2014/main" id="{5E4F350C-A06C-4CED-BCF5-2A098487A38D}"/>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5" name="Freeform 183">
                  <a:extLst>
                    <a:ext uri="{FF2B5EF4-FFF2-40B4-BE49-F238E27FC236}">
                      <a16:creationId xmlns:a16="http://schemas.microsoft.com/office/drawing/2014/main" id="{A150FB93-603C-43F2-B504-1C4B8EAAF28E}"/>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6" name="Freeform 184">
                  <a:extLst>
                    <a:ext uri="{FF2B5EF4-FFF2-40B4-BE49-F238E27FC236}">
                      <a16:creationId xmlns:a16="http://schemas.microsoft.com/office/drawing/2014/main" id="{B3DDAF51-8CFC-4842-8C43-79167519BDAD}"/>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7" name="Freeform 185">
                  <a:extLst>
                    <a:ext uri="{FF2B5EF4-FFF2-40B4-BE49-F238E27FC236}">
                      <a16:creationId xmlns:a16="http://schemas.microsoft.com/office/drawing/2014/main" id="{CD86DFF6-83A9-4CF2-B4CA-E94E2B3AB445}"/>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8" name="Freeform 186">
                  <a:extLst>
                    <a:ext uri="{FF2B5EF4-FFF2-40B4-BE49-F238E27FC236}">
                      <a16:creationId xmlns:a16="http://schemas.microsoft.com/office/drawing/2014/main" id="{0BAE6C51-6FC9-47A1-B0DD-07612B33E593}"/>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9" name="Freeform 187">
                  <a:extLst>
                    <a:ext uri="{FF2B5EF4-FFF2-40B4-BE49-F238E27FC236}">
                      <a16:creationId xmlns:a16="http://schemas.microsoft.com/office/drawing/2014/main" id="{4EFB9143-EC87-4BD9-86DB-8BACDBE66190}"/>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0" name="Freeform 188">
                  <a:extLst>
                    <a:ext uri="{FF2B5EF4-FFF2-40B4-BE49-F238E27FC236}">
                      <a16:creationId xmlns:a16="http://schemas.microsoft.com/office/drawing/2014/main" id="{40624218-795B-4DA8-A659-E9D4BE652C9A}"/>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1" name="Freeform 189">
                  <a:extLst>
                    <a:ext uri="{FF2B5EF4-FFF2-40B4-BE49-F238E27FC236}">
                      <a16:creationId xmlns:a16="http://schemas.microsoft.com/office/drawing/2014/main" id="{7C9D1F3B-4010-4483-A4AA-0506C3129E94}"/>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2" name="Freeform 190">
                  <a:extLst>
                    <a:ext uri="{FF2B5EF4-FFF2-40B4-BE49-F238E27FC236}">
                      <a16:creationId xmlns:a16="http://schemas.microsoft.com/office/drawing/2014/main" id="{812F95AF-CEF6-4B0D-BE3A-52A1859F4C4F}"/>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3" name="Freeform 191">
                  <a:extLst>
                    <a:ext uri="{FF2B5EF4-FFF2-40B4-BE49-F238E27FC236}">
                      <a16:creationId xmlns:a16="http://schemas.microsoft.com/office/drawing/2014/main" id="{91AB2FD0-F4B7-4A55-AEDC-ADB23E6EAC2C}"/>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4" name="Freeform 192">
                  <a:extLst>
                    <a:ext uri="{FF2B5EF4-FFF2-40B4-BE49-F238E27FC236}">
                      <a16:creationId xmlns:a16="http://schemas.microsoft.com/office/drawing/2014/main" id="{012081BD-F8ED-4947-819F-8BFAC5680165}"/>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5" name="Freeform 193">
                  <a:extLst>
                    <a:ext uri="{FF2B5EF4-FFF2-40B4-BE49-F238E27FC236}">
                      <a16:creationId xmlns:a16="http://schemas.microsoft.com/office/drawing/2014/main" id="{E1C92C84-A926-459A-9B6C-DE85D3A067A8}"/>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6" name="Freeform 194">
                  <a:extLst>
                    <a:ext uri="{FF2B5EF4-FFF2-40B4-BE49-F238E27FC236}">
                      <a16:creationId xmlns:a16="http://schemas.microsoft.com/office/drawing/2014/main" id="{AF861CB9-EA2E-4684-B593-14852C814F1E}"/>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7" name="Freeform 195">
                  <a:extLst>
                    <a:ext uri="{FF2B5EF4-FFF2-40B4-BE49-F238E27FC236}">
                      <a16:creationId xmlns:a16="http://schemas.microsoft.com/office/drawing/2014/main" id="{5BEDB7BB-F749-4175-B6C3-F2102D286370}"/>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8" name="Freeform 196">
                  <a:extLst>
                    <a:ext uri="{FF2B5EF4-FFF2-40B4-BE49-F238E27FC236}">
                      <a16:creationId xmlns:a16="http://schemas.microsoft.com/office/drawing/2014/main" id="{4F2B6080-B040-4472-BBEB-A94CED41B6CB}"/>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9" name="Freeform 197">
                  <a:extLst>
                    <a:ext uri="{FF2B5EF4-FFF2-40B4-BE49-F238E27FC236}">
                      <a16:creationId xmlns:a16="http://schemas.microsoft.com/office/drawing/2014/main" id="{2CAD595A-BA24-4323-A944-155C5449A5B3}"/>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0" name="Freeform 198">
                  <a:extLst>
                    <a:ext uri="{FF2B5EF4-FFF2-40B4-BE49-F238E27FC236}">
                      <a16:creationId xmlns:a16="http://schemas.microsoft.com/office/drawing/2014/main" id="{698FCE4F-B789-459D-86B5-68BDAA13AB69}"/>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1" name="Freeform 199">
                  <a:extLst>
                    <a:ext uri="{FF2B5EF4-FFF2-40B4-BE49-F238E27FC236}">
                      <a16:creationId xmlns:a16="http://schemas.microsoft.com/office/drawing/2014/main" id="{9534EE14-85F5-477E-B4BE-D719EF6EF0C5}"/>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2" name="Freeform 200">
                  <a:extLst>
                    <a:ext uri="{FF2B5EF4-FFF2-40B4-BE49-F238E27FC236}">
                      <a16:creationId xmlns:a16="http://schemas.microsoft.com/office/drawing/2014/main" id="{047960C1-FD0A-488F-81B0-71503229F166}"/>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3" name="Freeform 201">
                  <a:extLst>
                    <a:ext uri="{FF2B5EF4-FFF2-40B4-BE49-F238E27FC236}">
                      <a16:creationId xmlns:a16="http://schemas.microsoft.com/office/drawing/2014/main" id="{146FE5AB-6949-42F4-BEED-44CCAC926167}"/>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4" name="Freeform 202">
                  <a:extLst>
                    <a:ext uri="{FF2B5EF4-FFF2-40B4-BE49-F238E27FC236}">
                      <a16:creationId xmlns:a16="http://schemas.microsoft.com/office/drawing/2014/main" id="{27C6E05C-C2BF-45C2-BFA3-854D2673E604}"/>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5" name="Freeform 203">
                  <a:extLst>
                    <a:ext uri="{FF2B5EF4-FFF2-40B4-BE49-F238E27FC236}">
                      <a16:creationId xmlns:a16="http://schemas.microsoft.com/office/drawing/2014/main" id="{22E54C99-ECE4-482A-B455-8CAB22C74A30}"/>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6" name="Freeform 204">
                  <a:extLst>
                    <a:ext uri="{FF2B5EF4-FFF2-40B4-BE49-F238E27FC236}">
                      <a16:creationId xmlns:a16="http://schemas.microsoft.com/office/drawing/2014/main" id="{73FDBA35-10A5-46BA-AC27-266EF46CEC62}"/>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1163" name="Group 205">
                <a:extLst>
                  <a:ext uri="{FF2B5EF4-FFF2-40B4-BE49-F238E27FC236}">
                    <a16:creationId xmlns:a16="http://schemas.microsoft.com/office/drawing/2014/main" id="{0B1099FB-C51E-4EFF-9217-D415418D7402}"/>
                  </a:ext>
                </a:extLst>
              </p:cNvPr>
              <p:cNvGrpSpPr>
                <a:grpSpLocks/>
              </p:cNvGrpSpPr>
              <p:nvPr/>
            </p:nvGrpSpPr>
            <p:grpSpPr bwMode="auto">
              <a:xfrm>
                <a:off x="797" y="1411"/>
                <a:ext cx="2230" cy="1224"/>
                <a:chOff x="797" y="1411"/>
                <a:chExt cx="2230" cy="1224"/>
              </a:xfrm>
            </p:grpSpPr>
            <p:sp>
              <p:nvSpPr>
                <p:cNvPr id="1327" name="Freeform 206">
                  <a:extLst>
                    <a:ext uri="{FF2B5EF4-FFF2-40B4-BE49-F238E27FC236}">
                      <a16:creationId xmlns:a16="http://schemas.microsoft.com/office/drawing/2014/main" id="{9708EBDD-0FB4-448C-B7D6-B500F064AD6B}"/>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8" name="Freeform 207">
                  <a:extLst>
                    <a:ext uri="{FF2B5EF4-FFF2-40B4-BE49-F238E27FC236}">
                      <a16:creationId xmlns:a16="http://schemas.microsoft.com/office/drawing/2014/main" id="{313502AE-93DF-4F08-8624-8A3F91D5CFD9}"/>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9" name="Freeform 208">
                  <a:extLst>
                    <a:ext uri="{FF2B5EF4-FFF2-40B4-BE49-F238E27FC236}">
                      <a16:creationId xmlns:a16="http://schemas.microsoft.com/office/drawing/2014/main" id="{B310C011-40AD-49B2-ABE7-06A2F697D892}"/>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0" name="Freeform 209">
                  <a:extLst>
                    <a:ext uri="{FF2B5EF4-FFF2-40B4-BE49-F238E27FC236}">
                      <a16:creationId xmlns:a16="http://schemas.microsoft.com/office/drawing/2014/main" id="{6DDC5F55-508E-4F66-85FD-4BB496340AF6}"/>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1" name="Freeform 210">
                  <a:extLst>
                    <a:ext uri="{FF2B5EF4-FFF2-40B4-BE49-F238E27FC236}">
                      <a16:creationId xmlns:a16="http://schemas.microsoft.com/office/drawing/2014/main" id="{02E9DE15-F8CE-4D68-A4F9-0039AC4AF3EF}"/>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2" name="Freeform 211">
                  <a:extLst>
                    <a:ext uri="{FF2B5EF4-FFF2-40B4-BE49-F238E27FC236}">
                      <a16:creationId xmlns:a16="http://schemas.microsoft.com/office/drawing/2014/main" id="{AA12C1B3-6F1D-4A86-8D93-04F8AFD6C534}"/>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3" name="Freeform 212">
                  <a:extLst>
                    <a:ext uri="{FF2B5EF4-FFF2-40B4-BE49-F238E27FC236}">
                      <a16:creationId xmlns:a16="http://schemas.microsoft.com/office/drawing/2014/main" id="{9B2E3FE3-ECBF-46CF-BDBB-0F679204E806}"/>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4" name="Freeform 213">
                  <a:extLst>
                    <a:ext uri="{FF2B5EF4-FFF2-40B4-BE49-F238E27FC236}">
                      <a16:creationId xmlns:a16="http://schemas.microsoft.com/office/drawing/2014/main" id="{870BAECD-D9DF-4E44-A507-C09521923312}"/>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5" name="Freeform 214">
                  <a:extLst>
                    <a:ext uri="{FF2B5EF4-FFF2-40B4-BE49-F238E27FC236}">
                      <a16:creationId xmlns:a16="http://schemas.microsoft.com/office/drawing/2014/main" id="{A5A9B315-35B0-483E-9E15-4C7E8781E046}"/>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6" name="Freeform 215">
                  <a:extLst>
                    <a:ext uri="{FF2B5EF4-FFF2-40B4-BE49-F238E27FC236}">
                      <a16:creationId xmlns:a16="http://schemas.microsoft.com/office/drawing/2014/main" id="{15DF3F97-69D6-43F7-868B-A46A402FA38E}"/>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7" name="Freeform 216">
                  <a:extLst>
                    <a:ext uri="{FF2B5EF4-FFF2-40B4-BE49-F238E27FC236}">
                      <a16:creationId xmlns:a16="http://schemas.microsoft.com/office/drawing/2014/main" id="{9EFE9A99-64DE-4E4D-A452-99B20DC932B0}"/>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8" name="Freeform 217">
                  <a:extLst>
                    <a:ext uri="{FF2B5EF4-FFF2-40B4-BE49-F238E27FC236}">
                      <a16:creationId xmlns:a16="http://schemas.microsoft.com/office/drawing/2014/main" id="{3BA2D755-7059-4DEF-914B-2F911AEDA77C}"/>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9" name="Freeform 218">
                  <a:extLst>
                    <a:ext uri="{FF2B5EF4-FFF2-40B4-BE49-F238E27FC236}">
                      <a16:creationId xmlns:a16="http://schemas.microsoft.com/office/drawing/2014/main" id="{BA922405-5B15-46AA-9198-7DF8EF9B921D}"/>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0" name="Freeform 219">
                  <a:extLst>
                    <a:ext uri="{FF2B5EF4-FFF2-40B4-BE49-F238E27FC236}">
                      <a16:creationId xmlns:a16="http://schemas.microsoft.com/office/drawing/2014/main" id="{5B57AF2C-D9B1-40D7-BA97-C0553D97EC25}"/>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1" name="Freeform 220">
                  <a:extLst>
                    <a:ext uri="{FF2B5EF4-FFF2-40B4-BE49-F238E27FC236}">
                      <a16:creationId xmlns:a16="http://schemas.microsoft.com/office/drawing/2014/main" id="{FFDB45FA-0D3D-42A7-A127-EA3C17E35DB5}"/>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2" name="Freeform 221">
                  <a:extLst>
                    <a:ext uri="{FF2B5EF4-FFF2-40B4-BE49-F238E27FC236}">
                      <a16:creationId xmlns:a16="http://schemas.microsoft.com/office/drawing/2014/main" id="{4314A04A-2E6F-4890-A293-8DC1A0F78E76}"/>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3" name="Freeform 222">
                  <a:extLst>
                    <a:ext uri="{FF2B5EF4-FFF2-40B4-BE49-F238E27FC236}">
                      <a16:creationId xmlns:a16="http://schemas.microsoft.com/office/drawing/2014/main" id="{60C1862A-08AF-4098-895F-D4FEC59D36EE}"/>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4" name="Freeform 223">
                  <a:extLst>
                    <a:ext uri="{FF2B5EF4-FFF2-40B4-BE49-F238E27FC236}">
                      <a16:creationId xmlns:a16="http://schemas.microsoft.com/office/drawing/2014/main" id="{4D2C37B5-0236-4E4B-ACDA-FAE67933ED83}"/>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5" name="Freeform 224">
                  <a:extLst>
                    <a:ext uri="{FF2B5EF4-FFF2-40B4-BE49-F238E27FC236}">
                      <a16:creationId xmlns:a16="http://schemas.microsoft.com/office/drawing/2014/main" id="{B68AC499-DC98-4FC7-AEB7-ED3F8576910E}"/>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6" name="Freeform 225">
                  <a:extLst>
                    <a:ext uri="{FF2B5EF4-FFF2-40B4-BE49-F238E27FC236}">
                      <a16:creationId xmlns:a16="http://schemas.microsoft.com/office/drawing/2014/main" id="{1821AC82-EC7A-4489-B8E8-FC82FDAD9369}"/>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7" name="Freeform 226">
                  <a:extLst>
                    <a:ext uri="{FF2B5EF4-FFF2-40B4-BE49-F238E27FC236}">
                      <a16:creationId xmlns:a16="http://schemas.microsoft.com/office/drawing/2014/main" id="{E6036C4D-6F9D-4C44-BBE4-9F49A284E54B}"/>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8" name="Freeform 227">
                  <a:extLst>
                    <a:ext uri="{FF2B5EF4-FFF2-40B4-BE49-F238E27FC236}">
                      <a16:creationId xmlns:a16="http://schemas.microsoft.com/office/drawing/2014/main" id="{E1EEBBD2-8F06-4DD1-A196-E5C7FAC734D8}"/>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9" name="Freeform 228">
                  <a:extLst>
                    <a:ext uri="{FF2B5EF4-FFF2-40B4-BE49-F238E27FC236}">
                      <a16:creationId xmlns:a16="http://schemas.microsoft.com/office/drawing/2014/main" id="{DF6DC06A-A1A4-48B4-9780-FF67A69F62A9}"/>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0" name="Freeform 229">
                  <a:extLst>
                    <a:ext uri="{FF2B5EF4-FFF2-40B4-BE49-F238E27FC236}">
                      <a16:creationId xmlns:a16="http://schemas.microsoft.com/office/drawing/2014/main" id="{B4C4D818-C648-4723-AB34-92198DB9C1E4}"/>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1" name="Freeform 230">
                  <a:extLst>
                    <a:ext uri="{FF2B5EF4-FFF2-40B4-BE49-F238E27FC236}">
                      <a16:creationId xmlns:a16="http://schemas.microsoft.com/office/drawing/2014/main" id="{03658AFB-7E86-4519-A061-E7230F658A5C}"/>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2" name="Freeform 231">
                  <a:extLst>
                    <a:ext uri="{FF2B5EF4-FFF2-40B4-BE49-F238E27FC236}">
                      <a16:creationId xmlns:a16="http://schemas.microsoft.com/office/drawing/2014/main" id="{93B8441B-FB73-4DCE-86CE-B1D88F319E7D}"/>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3" name="Freeform 232">
                  <a:extLst>
                    <a:ext uri="{FF2B5EF4-FFF2-40B4-BE49-F238E27FC236}">
                      <a16:creationId xmlns:a16="http://schemas.microsoft.com/office/drawing/2014/main" id="{EFBEC7B6-1BD3-4452-858F-3544013F0155}"/>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4" name="Freeform 233">
                  <a:extLst>
                    <a:ext uri="{FF2B5EF4-FFF2-40B4-BE49-F238E27FC236}">
                      <a16:creationId xmlns:a16="http://schemas.microsoft.com/office/drawing/2014/main" id="{8659ED3D-F60E-41DE-BFE8-A83CBEB2B0C0}"/>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5" name="Freeform 234">
                  <a:extLst>
                    <a:ext uri="{FF2B5EF4-FFF2-40B4-BE49-F238E27FC236}">
                      <a16:creationId xmlns:a16="http://schemas.microsoft.com/office/drawing/2014/main" id="{55093D12-E542-461E-820D-F75B94F29A3D}"/>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6" name="Freeform 235">
                  <a:extLst>
                    <a:ext uri="{FF2B5EF4-FFF2-40B4-BE49-F238E27FC236}">
                      <a16:creationId xmlns:a16="http://schemas.microsoft.com/office/drawing/2014/main" id="{E1D6ED32-0AAB-46CA-8440-89C0CE264ACC}"/>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7" name="Freeform 236">
                  <a:extLst>
                    <a:ext uri="{FF2B5EF4-FFF2-40B4-BE49-F238E27FC236}">
                      <a16:creationId xmlns:a16="http://schemas.microsoft.com/office/drawing/2014/main" id="{E74E4CAB-BF67-416A-AAD4-6E948286F3E7}"/>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8" name="Freeform 237">
                  <a:extLst>
                    <a:ext uri="{FF2B5EF4-FFF2-40B4-BE49-F238E27FC236}">
                      <a16:creationId xmlns:a16="http://schemas.microsoft.com/office/drawing/2014/main" id="{CE60F17D-2DD9-4075-9BFA-D4D9CBF2C6E2}"/>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9" name="Freeform 238">
                  <a:extLst>
                    <a:ext uri="{FF2B5EF4-FFF2-40B4-BE49-F238E27FC236}">
                      <a16:creationId xmlns:a16="http://schemas.microsoft.com/office/drawing/2014/main" id="{53CBDB87-FC68-4055-8612-FD89BFF272B8}"/>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0" name="Freeform 239">
                  <a:extLst>
                    <a:ext uri="{FF2B5EF4-FFF2-40B4-BE49-F238E27FC236}">
                      <a16:creationId xmlns:a16="http://schemas.microsoft.com/office/drawing/2014/main" id="{D9BCC3E6-3ECA-412E-8A59-54AD0CE649EC}"/>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1" name="Freeform 240">
                  <a:extLst>
                    <a:ext uri="{FF2B5EF4-FFF2-40B4-BE49-F238E27FC236}">
                      <a16:creationId xmlns:a16="http://schemas.microsoft.com/office/drawing/2014/main" id="{AFDF788B-70BB-4530-989C-B7C12CE1A4A8}"/>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2" name="Freeform 241">
                  <a:extLst>
                    <a:ext uri="{FF2B5EF4-FFF2-40B4-BE49-F238E27FC236}">
                      <a16:creationId xmlns:a16="http://schemas.microsoft.com/office/drawing/2014/main" id="{C8F291CC-FE39-4526-890E-01D1248F64C0}"/>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3" name="Freeform 242">
                  <a:extLst>
                    <a:ext uri="{FF2B5EF4-FFF2-40B4-BE49-F238E27FC236}">
                      <a16:creationId xmlns:a16="http://schemas.microsoft.com/office/drawing/2014/main" id="{A115806A-AC0A-4322-87D7-C6A9F1F2ABF5}"/>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4" name="Freeform 243">
                  <a:extLst>
                    <a:ext uri="{FF2B5EF4-FFF2-40B4-BE49-F238E27FC236}">
                      <a16:creationId xmlns:a16="http://schemas.microsoft.com/office/drawing/2014/main" id="{3C8AF1F6-355C-455B-98CC-8B7FB34A5586}"/>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5" name="Freeform 244">
                  <a:extLst>
                    <a:ext uri="{FF2B5EF4-FFF2-40B4-BE49-F238E27FC236}">
                      <a16:creationId xmlns:a16="http://schemas.microsoft.com/office/drawing/2014/main" id="{D882D139-1C6A-492A-A413-BA65067C2024}"/>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6" name="Freeform 245">
                  <a:extLst>
                    <a:ext uri="{FF2B5EF4-FFF2-40B4-BE49-F238E27FC236}">
                      <a16:creationId xmlns:a16="http://schemas.microsoft.com/office/drawing/2014/main" id="{CDA4B5B9-9608-4A3D-8764-48B15B45B155}"/>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7" name="Freeform 246">
                  <a:extLst>
                    <a:ext uri="{FF2B5EF4-FFF2-40B4-BE49-F238E27FC236}">
                      <a16:creationId xmlns:a16="http://schemas.microsoft.com/office/drawing/2014/main" id="{613EEDE8-7F80-4228-89B1-3A13ACDF1CFC}"/>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8" name="Freeform 247">
                  <a:extLst>
                    <a:ext uri="{FF2B5EF4-FFF2-40B4-BE49-F238E27FC236}">
                      <a16:creationId xmlns:a16="http://schemas.microsoft.com/office/drawing/2014/main" id="{0CC6673B-9472-4D91-B156-A0BF0DE3A65E}"/>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9" name="Freeform 248">
                  <a:extLst>
                    <a:ext uri="{FF2B5EF4-FFF2-40B4-BE49-F238E27FC236}">
                      <a16:creationId xmlns:a16="http://schemas.microsoft.com/office/drawing/2014/main" id="{705AE5D1-2603-49AA-AC54-71D0D922D036}"/>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0" name="Freeform 249">
                  <a:extLst>
                    <a:ext uri="{FF2B5EF4-FFF2-40B4-BE49-F238E27FC236}">
                      <a16:creationId xmlns:a16="http://schemas.microsoft.com/office/drawing/2014/main" id="{68836690-7F33-4FE5-8094-EBB5DB899414}"/>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1" name="Freeform 250">
                  <a:extLst>
                    <a:ext uri="{FF2B5EF4-FFF2-40B4-BE49-F238E27FC236}">
                      <a16:creationId xmlns:a16="http://schemas.microsoft.com/office/drawing/2014/main" id="{D64E2BA7-C3B0-4B1D-8CEA-9572E2BF2D9E}"/>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2" name="Freeform 251">
                  <a:extLst>
                    <a:ext uri="{FF2B5EF4-FFF2-40B4-BE49-F238E27FC236}">
                      <a16:creationId xmlns:a16="http://schemas.microsoft.com/office/drawing/2014/main" id="{5782EB31-6355-435D-9F07-9C34434E1BE9}"/>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3" name="Freeform 252">
                  <a:extLst>
                    <a:ext uri="{FF2B5EF4-FFF2-40B4-BE49-F238E27FC236}">
                      <a16:creationId xmlns:a16="http://schemas.microsoft.com/office/drawing/2014/main" id="{56B90486-21F0-4FCD-9C3B-CDC044BE866E}"/>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4" name="Freeform 253">
                  <a:extLst>
                    <a:ext uri="{FF2B5EF4-FFF2-40B4-BE49-F238E27FC236}">
                      <a16:creationId xmlns:a16="http://schemas.microsoft.com/office/drawing/2014/main" id="{99D18F10-6BB2-450B-850B-961B2C584AB4}"/>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5" name="Freeform 254">
                  <a:extLst>
                    <a:ext uri="{FF2B5EF4-FFF2-40B4-BE49-F238E27FC236}">
                      <a16:creationId xmlns:a16="http://schemas.microsoft.com/office/drawing/2014/main" id="{DC10A3CD-1AD1-43B1-A8D6-76CE734F899A}"/>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6" name="Freeform 255">
                  <a:extLst>
                    <a:ext uri="{FF2B5EF4-FFF2-40B4-BE49-F238E27FC236}">
                      <a16:creationId xmlns:a16="http://schemas.microsoft.com/office/drawing/2014/main" id="{64B4A960-E8F8-42A2-BC1C-3B56C3B2FC6F}"/>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7" name="Freeform 256">
                  <a:extLst>
                    <a:ext uri="{FF2B5EF4-FFF2-40B4-BE49-F238E27FC236}">
                      <a16:creationId xmlns:a16="http://schemas.microsoft.com/office/drawing/2014/main" id="{F87534AF-EC7F-445F-A908-1D97B215A691}"/>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8" name="Freeform 257">
                  <a:extLst>
                    <a:ext uri="{FF2B5EF4-FFF2-40B4-BE49-F238E27FC236}">
                      <a16:creationId xmlns:a16="http://schemas.microsoft.com/office/drawing/2014/main" id="{DB48959E-C95D-48CE-AA7F-7C0A88D0097A}"/>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9" name="Freeform 258">
                  <a:extLst>
                    <a:ext uri="{FF2B5EF4-FFF2-40B4-BE49-F238E27FC236}">
                      <a16:creationId xmlns:a16="http://schemas.microsoft.com/office/drawing/2014/main" id="{259FE407-41E8-4BCD-BD84-5DD04300760D}"/>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0" name="Freeform 259">
                  <a:extLst>
                    <a:ext uri="{FF2B5EF4-FFF2-40B4-BE49-F238E27FC236}">
                      <a16:creationId xmlns:a16="http://schemas.microsoft.com/office/drawing/2014/main" id="{3279FA98-72CE-4E21-989A-A1053B33EECB}"/>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1" name="Freeform 260">
                  <a:extLst>
                    <a:ext uri="{FF2B5EF4-FFF2-40B4-BE49-F238E27FC236}">
                      <a16:creationId xmlns:a16="http://schemas.microsoft.com/office/drawing/2014/main" id="{71CB1C33-44F9-4202-B0C2-76E935DA7B4E}"/>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2" name="Freeform 261">
                  <a:extLst>
                    <a:ext uri="{FF2B5EF4-FFF2-40B4-BE49-F238E27FC236}">
                      <a16:creationId xmlns:a16="http://schemas.microsoft.com/office/drawing/2014/main" id="{87E70666-7B27-49F3-BDE4-D759F2071A30}"/>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3" name="Freeform 262">
                  <a:extLst>
                    <a:ext uri="{FF2B5EF4-FFF2-40B4-BE49-F238E27FC236}">
                      <a16:creationId xmlns:a16="http://schemas.microsoft.com/office/drawing/2014/main" id="{6A36B421-85B9-4763-82F6-289BD7742E52}"/>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4" name="Freeform 263">
                  <a:extLst>
                    <a:ext uri="{FF2B5EF4-FFF2-40B4-BE49-F238E27FC236}">
                      <a16:creationId xmlns:a16="http://schemas.microsoft.com/office/drawing/2014/main" id="{D10424A8-2C21-4CF3-AA2E-A26025C3F6BF}"/>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5" name="Freeform 264">
                  <a:extLst>
                    <a:ext uri="{FF2B5EF4-FFF2-40B4-BE49-F238E27FC236}">
                      <a16:creationId xmlns:a16="http://schemas.microsoft.com/office/drawing/2014/main" id="{37F1A04C-F632-44DA-B9F9-3C8EBE49B1D8}"/>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6" name="Freeform 265">
                  <a:extLst>
                    <a:ext uri="{FF2B5EF4-FFF2-40B4-BE49-F238E27FC236}">
                      <a16:creationId xmlns:a16="http://schemas.microsoft.com/office/drawing/2014/main" id="{F2D193D8-5780-4E35-B98B-1776BA6C0F3D}"/>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7" name="Freeform 266">
                  <a:extLst>
                    <a:ext uri="{FF2B5EF4-FFF2-40B4-BE49-F238E27FC236}">
                      <a16:creationId xmlns:a16="http://schemas.microsoft.com/office/drawing/2014/main" id="{0DC31541-3265-4751-BE40-893D0D06A772}"/>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8" name="Freeform 267">
                  <a:extLst>
                    <a:ext uri="{FF2B5EF4-FFF2-40B4-BE49-F238E27FC236}">
                      <a16:creationId xmlns:a16="http://schemas.microsoft.com/office/drawing/2014/main" id="{01793590-3A38-401A-9AC0-F5E32ED48E9B}"/>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9" name="Freeform 268">
                  <a:extLst>
                    <a:ext uri="{FF2B5EF4-FFF2-40B4-BE49-F238E27FC236}">
                      <a16:creationId xmlns:a16="http://schemas.microsoft.com/office/drawing/2014/main" id="{9D2E472F-28FF-4553-AEB5-43F1ABA29388}"/>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0" name="Freeform 269">
                  <a:extLst>
                    <a:ext uri="{FF2B5EF4-FFF2-40B4-BE49-F238E27FC236}">
                      <a16:creationId xmlns:a16="http://schemas.microsoft.com/office/drawing/2014/main" id="{623EEAFE-AFEA-4BD5-8273-83001C22F8C5}"/>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1" name="Freeform 270">
                  <a:extLst>
                    <a:ext uri="{FF2B5EF4-FFF2-40B4-BE49-F238E27FC236}">
                      <a16:creationId xmlns:a16="http://schemas.microsoft.com/office/drawing/2014/main" id="{E5E4E2B7-DB37-4476-8A32-9B6586210E5E}"/>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2" name="Freeform 271">
                  <a:extLst>
                    <a:ext uri="{FF2B5EF4-FFF2-40B4-BE49-F238E27FC236}">
                      <a16:creationId xmlns:a16="http://schemas.microsoft.com/office/drawing/2014/main" id="{C32296C9-1316-49CF-BD17-F944819EE456}"/>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3" name="Freeform 272">
                  <a:extLst>
                    <a:ext uri="{FF2B5EF4-FFF2-40B4-BE49-F238E27FC236}">
                      <a16:creationId xmlns:a16="http://schemas.microsoft.com/office/drawing/2014/main" id="{8F370C59-05BE-4419-AC8B-8A10DBED6596}"/>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4" name="Freeform 273">
                  <a:extLst>
                    <a:ext uri="{FF2B5EF4-FFF2-40B4-BE49-F238E27FC236}">
                      <a16:creationId xmlns:a16="http://schemas.microsoft.com/office/drawing/2014/main" id="{F56364B4-AF7F-4F39-8CA3-A1FBA2782E0E}"/>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5" name="Freeform 274">
                  <a:extLst>
                    <a:ext uri="{FF2B5EF4-FFF2-40B4-BE49-F238E27FC236}">
                      <a16:creationId xmlns:a16="http://schemas.microsoft.com/office/drawing/2014/main" id="{A1B10A2C-8C08-4BAB-B20B-BFCD8C64CB10}"/>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6" name="Freeform 275">
                  <a:extLst>
                    <a:ext uri="{FF2B5EF4-FFF2-40B4-BE49-F238E27FC236}">
                      <a16:creationId xmlns:a16="http://schemas.microsoft.com/office/drawing/2014/main" id="{63675EAB-E958-41E0-B372-EC49C72B9782}"/>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7" name="Freeform 276">
                  <a:extLst>
                    <a:ext uri="{FF2B5EF4-FFF2-40B4-BE49-F238E27FC236}">
                      <a16:creationId xmlns:a16="http://schemas.microsoft.com/office/drawing/2014/main" id="{FB77A9F4-B6CC-457D-9735-8392182AA332}"/>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8" name="Freeform 277">
                  <a:extLst>
                    <a:ext uri="{FF2B5EF4-FFF2-40B4-BE49-F238E27FC236}">
                      <a16:creationId xmlns:a16="http://schemas.microsoft.com/office/drawing/2014/main" id="{60BF303C-C422-4982-91F8-AC12C62B93AF}"/>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9" name="Freeform 278">
                  <a:extLst>
                    <a:ext uri="{FF2B5EF4-FFF2-40B4-BE49-F238E27FC236}">
                      <a16:creationId xmlns:a16="http://schemas.microsoft.com/office/drawing/2014/main" id="{B0EDE0CB-FB89-41D1-A3C3-FD6498A7F120}"/>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0" name="Freeform 279">
                  <a:extLst>
                    <a:ext uri="{FF2B5EF4-FFF2-40B4-BE49-F238E27FC236}">
                      <a16:creationId xmlns:a16="http://schemas.microsoft.com/office/drawing/2014/main" id="{DB1DCF5B-D507-45B6-B40B-1C39CC1DC3D0}"/>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1" name="Freeform 280">
                  <a:extLst>
                    <a:ext uri="{FF2B5EF4-FFF2-40B4-BE49-F238E27FC236}">
                      <a16:creationId xmlns:a16="http://schemas.microsoft.com/office/drawing/2014/main" id="{117EC2D4-D760-468E-B76A-15EE0325BEF5}"/>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2" name="Freeform 281">
                  <a:extLst>
                    <a:ext uri="{FF2B5EF4-FFF2-40B4-BE49-F238E27FC236}">
                      <a16:creationId xmlns:a16="http://schemas.microsoft.com/office/drawing/2014/main" id="{FEB1633C-6ED8-466E-8724-9F4D39EBD384}"/>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3" name="Freeform 282">
                  <a:extLst>
                    <a:ext uri="{FF2B5EF4-FFF2-40B4-BE49-F238E27FC236}">
                      <a16:creationId xmlns:a16="http://schemas.microsoft.com/office/drawing/2014/main" id="{580A0731-40D0-4395-9F70-4197C409DFB0}"/>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4" name="Freeform 283">
                  <a:extLst>
                    <a:ext uri="{FF2B5EF4-FFF2-40B4-BE49-F238E27FC236}">
                      <a16:creationId xmlns:a16="http://schemas.microsoft.com/office/drawing/2014/main" id="{36595EA3-2228-4E0B-AD5B-D5EDABB09C8F}"/>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5" name="Freeform 284">
                  <a:extLst>
                    <a:ext uri="{FF2B5EF4-FFF2-40B4-BE49-F238E27FC236}">
                      <a16:creationId xmlns:a16="http://schemas.microsoft.com/office/drawing/2014/main" id="{02FC3C76-8D88-4B9B-A3A1-7ECF7A964030}"/>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6" name="Freeform 285">
                  <a:extLst>
                    <a:ext uri="{FF2B5EF4-FFF2-40B4-BE49-F238E27FC236}">
                      <a16:creationId xmlns:a16="http://schemas.microsoft.com/office/drawing/2014/main" id="{2CD4D1DA-7F43-438C-AD5C-FC4780EFEA97}"/>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7" name="Freeform 286">
                  <a:extLst>
                    <a:ext uri="{FF2B5EF4-FFF2-40B4-BE49-F238E27FC236}">
                      <a16:creationId xmlns:a16="http://schemas.microsoft.com/office/drawing/2014/main" id="{86904381-33CE-4B37-B108-FFF49955A07A}"/>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8" name="Freeform 287">
                  <a:extLst>
                    <a:ext uri="{FF2B5EF4-FFF2-40B4-BE49-F238E27FC236}">
                      <a16:creationId xmlns:a16="http://schemas.microsoft.com/office/drawing/2014/main" id="{12BB448D-B9D6-4FB6-BEDB-F3A766D4239F}"/>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9" name="Freeform 288">
                  <a:extLst>
                    <a:ext uri="{FF2B5EF4-FFF2-40B4-BE49-F238E27FC236}">
                      <a16:creationId xmlns:a16="http://schemas.microsoft.com/office/drawing/2014/main" id="{C864058B-58DB-47A4-A5D3-833BC51A56DF}"/>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0" name="Freeform 289">
                  <a:extLst>
                    <a:ext uri="{FF2B5EF4-FFF2-40B4-BE49-F238E27FC236}">
                      <a16:creationId xmlns:a16="http://schemas.microsoft.com/office/drawing/2014/main" id="{2835BE5F-6FEF-45F0-9B17-9B025F4C46D1}"/>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1" name="Freeform 290">
                  <a:extLst>
                    <a:ext uri="{FF2B5EF4-FFF2-40B4-BE49-F238E27FC236}">
                      <a16:creationId xmlns:a16="http://schemas.microsoft.com/office/drawing/2014/main" id="{154C0C45-A5CF-4562-8A44-E88CE711CFD0}"/>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2" name="Freeform 291">
                  <a:extLst>
                    <a:ext uri="{FF2B5EF4-FFF2-40B4-BE49-F238E27FC236}">
                      <a16:creationId xmlns:a16="http://schemas.microsoft.com/office/drawing/2014/main" id="{21501F53-2C05-49C8-B68C-DAF4E7B8107E}"/>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3" name="Freeform 292">
                  <a:extLst>
                    <a:ext uri="{FF2B5EF4-FFF2-40B4-BE49-F238E27FC236}">
                      <a16:creationId xmlns:a16="http://schemas.microsoft.com/office/drawing/2014/main" id="{0E4CBFE0-E1D6-4B9B-B22F-2F2B19EA67ED}"/>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4" name="Freeform 293">
                  <a:extLst>
                    <a:ext uri="{FF2B5EF4-FFF2-40B4-BE49-F238E27FC236}">
                      <a16:creationId xmlns:a16="http://schemas.microsoft.com/office/drawing/2014/main" id="{0C545CAB-8572-486D-80CC-B600231696AD}"/>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5" name="Freeform 294">
                  <a:extLst>
                    <a:ext uri="{FF2B5EF4-FFF2-40B4-BE49-F238E27FC236}">
                      <a16:creationId xmlns:a16="http://schemas.microsoft.com/office/drawing/2014/main" id="{68460038-6BE8-4D75-A312-B827E4D2BFC0}"/>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6" name="Freeform 295">
                  <a:extLst>
                    <a:ext uri="{FF2B5EF4-FFF2-40B4-BE49-F238E27FC236}">
                      <a16:creationId xmlns:a16="http://schemas.microsoft.com/office/drawing/2014/main" id="{16042826-A6E2-4DFD-8B60-BC1189A604D7}"/>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7" name="Freeform 296">
                  <a:extLst>
                    <a:ext uri="{FF2B5EF4-FFF2-40B4-BE49-F238E27FC236}">
                      <a16:creationId xmlns:a16="http://schemas.microsoft.com/office/drawing/2014/main" id="{6FD1D8B6-6936-47B5-938B-61466F91B1EB}"/>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8" name="Freeform 297">
                  <a:extLst>
                    <a:ext uri="{FF2B5EF4-FFF2-40B4-BE49-F238E27FC236}">
                      <a16:creationId xmlns:a16="http://schemas.microsoft.com/office/drawing/2014/main" id="{F232E016-CD4E-4E0F-8BE9-6B1353CDA4AC}"/>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9" name="Freeform 298">
                  <a:extLst>
                    <a:ext uri="{FF2B5EF4-FFF2-40B4-BE49-F238E27FC236}">
                      <a16:creationId xmlns:a16="http://schemas.microsoft.com/office/drawing/2014/main" id="{7C5F0252-9638-4363-8907-73040E7D77CB}"/>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0" name="Freeform 299">
                  <a:extLst>
                    <a:ext uri="{FF2B5EF4-FFF2-40B4-BE49-F238E27FC236}">
                      <a16:creationId xmlns:a16="http://schemas.microsoft.com/office/drawing/2014/main" id="{AF2E182F-1331-41D6-883F-8F7238140277}"/>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1" name="Freeform 300">
                  <a:extLst>
                    <a:ext uri="{FF2B5EF4-FFF2-40B4-BE49-F238E27FC236}">
                      <a16:creationId xmlns:a16="http://schemas.microsoft.com/office/drawing/2014/main" id="{8C3FF197-00E4-41E0-B33D-C601B86EEECE}"/>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2" name="Freeform 301">
                  <a:extLst>
                    <a:ext uri="{FF2B5EF4-FFF2-40B4-BE49-F238E27FC236}">
                      <a16:creationId xmlns:a16="http://schemas.microsoft.com/office/drawing/2014/main" id="{BD6E2117-78E5-4625-8046-6944E795A8F9}"/>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3" name="Freeform 302">
                  <a:extLst>
                    <a:ext uri="{FF2B5EF4-FFF2-40B4-BE49-F238E27FC236}">
                      <a16:creationId xmlns:a16="http://schemas.microsoft.com/office/drawing/2014/main" id="{E7B321EC-BD4C-4F9D-A6B2-D374CC068EFF}"/>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4" name="Freeform 303">
                  <a:extLst>
                    <a:ext uri="{FF2B5EF4-FFF2-40B4-BE49-F238E27FC236}">
                      <a16:creationId xmlns:a16="http://schemas.microsoft.com/office/drawing/2014/main" id="{6D191378-7B33-410D-9781-8CBB4965BA80}"/>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5" name="Freeform 304">
                  <a:extLst>
                    <a:ext uri="{FF2B5EF4-FFF2-40B4-BE49-F238E27FC236}">
                      <a16:creationId xmlns:a16="http://schemas.microsoft.com/office/drawing/2014/main" id="{9E5CE255-1BB3-4282-A418-FCC7386B61F6}"/>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6" name="Freeform 305">
                  <a:extLst>
                    <a:ext uri="{FF2B5EF4-FFF2-40B4-BE49-F238E27FC236}">
                      <a16:creationId xmlns:a16="http://schemas.microsoft.com/office/drawing/2014/main" id="{F66B40C1-8A1F-4FCC-B479-70E43A376984}"/>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7" name="Freeform 306">
                  <a:extLst>
                    <a:ext uri="{FF2B5EF4-FFF2-40B4-BE49-F238E27FC236}">
                      <a16:creationId xmlns:a16="http://schemas.microsoft.com/office/drawing/2014/main" id="{74A25EEC-5D48-4792-BB47-7DDAE732BD1F}"/>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8" name="Freeform 307">
                  <a:extLst>
                    <a:ext uri="{FF2B5EF4-FFF2-40B4-BE49-F238E27FC236}">
                      <a16:creationId xmlns:a16="http://schemas.microsoft.com/office/drawing/2014/main" id="{11537B34-1205-4693-BA84-EECAC10C756C}"/>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9" name="Freeform 308">
                  <a:extLst>
                    <a:ext uri="{FF2B5EF4-FFF2-40B4-BE49-F238E27FC236}">
                      <a16:creationId xmlns:a16="http://schemas.microsoft.com/office/drawing/2014/main" id="{6829F573-1F88-4254-8D93-2036134E3A79}"/>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0" name="Freeform 309">
                  <a:extLst>
                    <a:ext uri="{FF2B5EF4-FFF2-40B4-BE49-F238E27FC236}">
                      <a16:creationId xmlns:a16="http://schemas.microsoft.com/office/drawing/2014/main" id="{B21E9C54-28D1-4B44-8C07-2E3520CC3ABC}"/>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1" name="Freeform 310">
                  <a:extLst>
                    <a:ext uri="{FF2B5EF4-FFF2-40B4-BE49-F238E27FC236}">
                      <a16:creationId xmlns:a16="http://schemas.microsoft.com/office/drawing/2014/main" id="{4EB96EC5-A45A-438D-AAAF-661612623F99}"/>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2" name="Freeform 311">
                  <a:extLst>
                    <a:ext uri="{FF2B5EF4-FFF2-40B4-BE49-F238E27FC236}">
                      <a16:creationId xmlns:a16="http://schemas.microsoft.com/office/drawing/2014/main" id="{C2BF04B7-FC9F-44DF-8FE3-EDAACA01FDB8}"/>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3" name="Freeform 312">
                  <a:extLst>
                    <a:ext uri="{FF2B5EF4-FFF2-40B4-BE49-F238E27FC236}">
                      <a16:creationId xmlns:a16="http://schemas.microsoft.com/office/drawing/2014/main" id="{43AC79D1-5528-49C2-BBB7-DB9023B535AC}"/>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4" name="Freeform 313">
                  <a:extLst>
                    <a:ext uri="{FF2B5EF4-FFF2-40B4-BE49-F238E27FC236}">
                      <a16:creationId xmlns:a16="http://schemas.microsoft.com/office/drawing/2014/main" id="{C0C1ADB3-950E-492A-97AB-6462D504D671}"/>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5" name="Freeform 314">
                  <a:extLst>
                    <a:ext uri="{FF2B5EF4-FFF2-40B4-BE49-F238E27FC236}">
                      <a16:creationId xmlns:a16="http://schemas.microsoft.com/office/drawing/2014/main" id="{4086CDD5-7460-416C-A1F8-4BC3BE175F08}"/>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6" name="Freeform 315">
                  <a:extLst>
                    <a:ext uri="{FF2B5EF4-FFF2-40B4-BE49-F238E27FC236}">
                      <a16:creationId xmlns:a16="http://schemas.microsoft.com/office/drawing/2014/main" id="{24CD72F4-DC0E-4F84-A6A2-7BE9EB306A44}"/>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7" name="Freeform 316">
                  <a:extLst>
                    <a:ext uri="{FF2B5EF4-FFF2-40B4-BE49-F238E27FC236}">
                      <a16:creationId xmlns:a16="http://schemas.microsoft.com/office/drawing/2014/main" id="{DF7A7F94-FC6F-447B-92CB-9A899BF0238A}"/>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8" name="Freeform 317">
                  <a:extLst>
                    <a:ext uri="{FF2B5EF4-FFF2-40B4-BE49-F238E27FC236}">
                      <a16:creationId xmlns:a16="http://schemas.microsoft.com/office/drawing/2014/main" id="{EB45762C-2F06-40D9-B4DA-B77313C335B8}"/>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9" name="Freeform 318">
                  <a:extLst>
                    <a:ext uri="{FF2B5EF4-FFF2-40B4-BE49-F238E27FC236}">
                      <a16:creationId xmlns:a16="http://schemas.microsoft.com/office/drawing/2014/main" id="{1CBC1A60-E998-4643-8207-ACE226CF080F}"/>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0" name="Freeform 319">
                  <a:extLst>
                    <a:ext uri="{FF2B5EF4-FFF2-40B4-BE49-F238E27FC236}">
                      <a16:creationId xmlns:a16="http://schemas.microsoft.com/office/drawing/2014/main" id="{50DB6DCC-9F5C-4E04-B24A-3BA88350271A}"/>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1" name="Freeform 320">
                  <a:extLst>
                    <a:ext uri="{FF2B5EF4-FFF2-40B4-BE49-F238E27FC236}">
                      <a16:creationId xmlns:a16="http://schemas.microsoft.com/office/drawing/2014/main" id="{34BB2919-9313-43C3-8687-59BB2191DA6C}"/>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2" name="Freeform 321">
                  <a:extLst>
                    <a:ext uri="{FF2B5EF4-FFF2-40B4-BE49-F238E27FC236}">
                      <a16:creationId xmlns:a16="http://schemas.microsoft.com/office/drawing/2014/main" id="{07DC4CEE-1F33-426A-8C42-98484303D264}"/>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3" name="Freeform 322">
                  <a:extLst>
                    <a:ext uri="{FF2B5EF4-FFF2-40B4-BE49-F238E27FC236}">
                      <a16:creationId xmlns:a16="http://schemas.microsoft.com/office/drawing/2014/main" id="{84889753-F638-4712-B094-462C0D9D2E9C}"/>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4" name="Freeform 323">
                  <a:extLst>
                    <a:ext uri="{FF2B5EF4-FFF2-40B4-BE49-F238E27FC236}">
                      <a16:creationId xmlns:a16="http://schemas.microsoft.com/office/drawing/2014/main" id="{4FA0CEA5-312C-4A88-92D7-2E369C35ACC4}"/>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5" name="Freeform 324">
                  <a:extLst>
                    <a:ext uri="{FF2B5EF4-FFF2-40B4-BE49-F238E27FC236}">
                      <a16:creationId xmlns:a16="http://schemas.microsoft.com/office/drawing/2014/main" id="{36F4796A-1333-4146-8FAE-65EED6622812}"/>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6" name="Freeform 325">
                  <a:extLst>
                    <a:ext uri="{FF2B5EF4-FFF2-40B4-BE49-F238E27FC236}">
                      <a16:creationId xmlns:a16="http://schemas.microsoft.com/office/drawing/2014/main" id="{4DF6FA3C-1887-4B22-B0B4-147E42A6712B}"/>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7" name="Freeform 326">
                  <a:extLst>
                    <a:ext uri="{FF2B5EF4-FFF2-40B4-BE49-F238E27FC236}">
                      <a16:creationId xmlns:a16="http://schemas.microsoft.com/office/drawing/2014/main" id="{57B248FC-6069-4B13-A4DF-CB5ADD3CD4D6}"/>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8" name="Freeform 327">
                  <a:extLst>
                    <a:ext uri="{FF2B5EF4-FFF2-40B4-BE49-F238E27FC236}">
                      <a16:creationId xmlns:a16="http://schemas.microsoft.com/office/drawing/2014/main" id="{AA34AE46-0AB9-44E2-B2AF-CB278A557A1B}"/>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9" name="Freeform 328">
                  <a:extLst>
                    <a:ext uri="{FF2B5EF4-FFF2-40B4-BE49-F238E27FC236}">
                      <a16:creationId xmlns:a16="http://schemas.microsoft.com/office/drawing/2014/main" id="{10A43DE4-03D6-4EDC-937E-27671EB19639}"/>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0" name="Freeform 329">
                  <a:extLst>
                    <a:ext uri="{FF2B5EF4-FFF2-40B4-BE49-F238E27FC236}">
                      <a16:creationId xmlns:a16="http://schemas.microsoft.com/office/drawing/2014/main" id="{49B947E0-AABB-4326-A110-F1B77B33EC62}"/>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1" name="Freeform 330">
                  <a:extLst>
                    <a:ext uri="{FF2B5EF4-FFF2-40B4-BE49-F238E27FC236}">
                      <a16:creationId xmlns:a16="http://schemas.microsoft.com/office/drawing/2014/main" id="{A2596A14-2B54-4C72-8EA3-6D76FF2C4893}"/>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2" name="Freeform 331">
                  <a:extLst>
                    <a:ext uri="{FF2B5EF4-FFF2-40B4-BE49-F238E27FC236}">
                      <a16:creationId xmlns:a16="http://schemas.microsoft.com/office/drawing/2014/main" id="{E35E0E03-A1BE-4923-AA2B-B3668A4FF010}"/>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3" name="Freeform 332">
                  <a:extLst>
                    <a:ext uri="{FF2B5EF4-FFF2-40B4-BE49-F238E27FC236}">
                      <a16:creationId xmlns:a16="http://schemas.microsoft.com/office/drawing/2014/main" id="{360B339C-12D3-429C-A824-2E2CCFE2B8EA}"/>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4" name="Freeform 333">
                  <a:extLst>
                    <a:ext uri="{FF2B5EF4-FFF2-40B4-BE49-F238E27FC236}">
                      <a16:creationId xmlns:a16="http://schemas.microsoft.com/office/drawing/2014/main" id="{97F7EC2D-E42A-46A3-81A6-EAC94CBDE716}"/>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5" name="Freeform 334">
                  <a:extLst>
                    <a:ext uri="{FF2B5EF4-FFF2-40B4-BE49-F238E27FC236}">
                      <a16:creationId xmlns:a16="http://schemas.microsoft.com/office/drawing/2014/main" id="{5B50A930-EFAC-4CBD-B186-DC95984D015E}"/>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6" name="Freeform 335">
                  <a:extLst>
                    <a:ext uri="{FF2B5EF4-FFF2-40B4-BE49-F238E27FC236}">
                      <a16:creationId xmlns:a16="http://schemas.microsoft.com/office/drawing/2014/main" id="{048CBF90-BA86-4E9E-B8D0-40D99E8995B0}"/>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7" name="Freeform 336">
                  <a:extLst>
                    <a:ext uri="{FF2B5EF4-FFF2-40B4-BE49-F238E27FC236}">
                      <a16:creationId xmlns:a16="http://schemas.microsoft.com/office/drawing/2014/main" id="{FF6E2318-527F-47A3-9A47-1841ADFED10C}"/>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8" name="Freeform 337">
                  <a:extLst>
                    <a:ext uri="{FF2B5EF4-FFF2-40B4-BE49-F238E27FC236}">
                      <a16:creationId xmlns:a16="http://schemas.microsoft.com/office/drawing/2014/main" id="{9E2377E4-74FD-451A-8DCD-4FF499024C7E}"/>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9" name="Freeform 338">
                  <a:extLst>
                    <a:ext uri="{FF2B5EF4-FFF2-40B4-BE49-F238E27FC236}">
                      <a16:creationId xmlns:a16="http://schemas.microsoft.com/office/drawing/2014/main" id="{D4A97006-C622-4D02-AA5C-98B646EC9C37}"/>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0" name="Freeform 339">
                  <a:extLst>
                    <a:ext uri="{FF2B5EF4-FFF2-40B4-BE49-F238E27FC236}">
                      <a16:creationId xmlns:a16="http://schemas.microsoft.com/office/drawing/2014/main" id="{8B070816-84CC-4D84-93B3-7AA5CAE77348}"/>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1" name="Freeform 340">
                  <a:extLst>
                    <a:ext uri="{FF2B5EF4-FFF2-40B4-BE49-F238E27FC236}">
                      <a16:creationId xmlns:a16="http://schemas.microsoft.com/office/drawing/2014/main" id="{E0C5BEE0-2580-4C6C-84D0-78C864BB2B35}"/>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2" name="Freeform 341">
                  <a:extLst>
                    <a:ext uri="{FF2B5EF4-FFF2-40B4-BE49-F238E27FC236}">
                      <a16:creationId xmlns:a16="http://schemas.microsoft.com/office/drawing/2014/main" id="{BDD9A99A-90D5-487F-8221-4A133400E269}"/>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3" name="Freeform 342">
                  <a:extLst>
                    <a:ext uri="{FF2B5EF4-FFF2-40B4-BE49-F238E27FC236}">
                      <a16:creationId xmlns:a16="http://schemas.microsoft.com/office/drawing/2014/main" id="{AB7DC0CE-3EC2-48AE-AC42-771316127449}"/>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4" name="Freeform 343">
                  <a:extLst>
                    <a:ext uri="{FF2B5EF4-FFF2-40B4-BE49-F238E27FC236}">
                      <a16:creationId xmlns:a16="http://schemas.microsoft.com/office/drawing/2014/main" id="{60F87761-D4C8-484E-AA8D-F57C6FC7B6FD}"/>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5" name="Freeform 344">
                  <a:extLst>
                    <a:ext uri="{FF2B5EF4-FFF2-40B4-BE49-F238E27FC236}">
                      <a16:creationId xmlns:a16="http://schemas.microsoft.com/office/drawing/2014/main" id="{A717FCF6-F62F-4407-BBF2-64C492F16867}"/>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6" name="Freeform 345">
                  <a:extLst>
                    <a:ext uri="{FF2B5EF4-FFF2-40B4-BE49-F238E27FC236}">
                      <a16:creationId xmlns:a16="http://schemas.microsoft.com/office/drawing/2014/main" id="{F9A0EA99-B962-4ED0-BB13-E2D396771094}"/>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7" name="Freeform 346">
                  <a:extLst>
                    <a:ext uri="{FF2B5EF4-FFF2-40B4-BE49-F238E27FC236}">
                      <a16:creationId xmlns:a16="http://schemas.microsoft.com/office/drawing/2014/main" id="{DE990F27-32BB-4F0A-8E05-E0968C1007A9}"/>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8" name="Freeform 347">
                  <a:extLst>
                    <a:ext uri="{FF2B5EF4-FFF2-40B4-BE49-F238E27FC236}">
                      <a16:creationId xmlns:a16="http://schemas.microsoft.com/office/drawing/2014/main" id="{8FAFFD13-2ED0-4BB9-9A3D-B89AD3B0786A}"/>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9" name="Freeform 348">
                  <a:extLst>
                    <a:ext uri="{FF2B5EF4-FFF2-40B4-BE49-F238E27FC236}">
                      <a16:creationId xmlns:a16="http://schemas.microsoft.com/office/drawing/2014/main" id="{885984F2-6078-454F-8735-95738100F2B9}"/>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0" name="Freeform 349">
                  <a:extLst>
                    <a:ext uri="{FF2B5EF4-FFF2-40B4-BE49-F238E27FC236}">
                      <a16:creationId xmlns:a16="http://schemas.microsoft.com/office/drawing/2014/main" id="{34F8DD52-4D32-449A-BECE-8583EF3AB5A8}"/>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1" name="Freeform 350">
                  <a:extLst>
                    <a:ext uri="{FF2B5EF4-FFF2-40B4-BE49-F238E27FC236}">
                      <a16:creationId xmlns:a16="http://schemas.microsoft.com/office/drawing/2014/main" id="{EB9AE2D5-518B-454B-9AC9-67DF58EEC486}"/>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2" name="Freeform 351">
                  <a:extLst>
                    <a:ext uri="{FF2B5EF4-FFF2-40B4-BE49-F238E27FC236}">
                      <a16:creationId xmlns:a16="http://schemas.microsoft.com/office/drawing/2014/main" id="{84A72FEB-E301-404F-A3D9-F325FBE9C25B}"/>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3" name="Freeform 352">
                  <a:extLst>
                    <a:ext uri="{FF2B5EF4-FFF2-40B4-BE49-F238E27FC236}">
                      <a16:creationId xmlns:a16="http://schemas.microsoft.com/office/drawing/2014/main" id="{AB9E4B0A-4488-4D77-BA5F-95BF7A4CFD53}"/>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4" name="Freeform 353">
                  <a:extLst>
                    <a:ext uri="{FF2B5EF4-FFF2-40B4-BE49-F238E27FC236}">
                      <a16:creationId xmlns:a16="http://schemas.microsoft.com/office/drawing/2014/main" id="{6A3F328A-DD1F-4766-92BF-C130EB548ED9}"/>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5" name="Freeform 354">
                  <a:extLst>
                    <a:ext uri="{FF2B5EF4-FFF2-40B4-BE49-F238E27FC236}">
                      <a16:creationId xmlns:a16="http://schemas.microsoft.com/office/drawing/2014/main" id="{170F49D7-9DDD-42DC-A896-C565ED8339C8}"/>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6" name="Freeform 355">
                  <a:extLst>
                    <a:ext uri="{FF2B5EF4-FFF2-40B4-BE49-F238E27FC236}">
                      <a16:creationId xmlns:a16="http://schemas.microsoft.com/office/drawing/2014/main" id="{62038DEF-2E4F-43D6-8D08-72CEAC38C105}"/>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7" name="Freeform 356">
                  <a:extLst>
                    <a:ext uri="{FF2B5EF4-FFF2-40B4-BE49-F238E27FC236}">
                      <a16:creationId xmlns:a16="http://schemas.microsoft.com/office/drawing/2014/main" id="{5D771D38-798D-4140-8C1B-F01915F30656}"/>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8" name="Freeform 357">
                  <a:extLst>
                    <a:ext uri="{FF2B5EF4-FFF2-40B4-BE49-F238E27FC236}">
                      <a16:creationId xmlns:a16="http://schemas.microsoft.com/office/drawing/2014/main" id="{7B66A94F-4E8E-4E45-BDF8-3DA0B522DC97}"/>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9" name="Freeform 358">
                  <a:extLst>
                    <a:ext uri="{FF2B5EF4-FFF2-40B4-BE49-F238E27FC236}">
                      <a16:creationId xmlns:a16="http://schemas.microsoft.com/office/drawing/2014/main" id="{2CD39450-42FB-42A3-B1B3-652F3B70F049}"/>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0" name="Freeform 359">
                  <a:extLst>
                    <a:ext uri="{FF2B5EF4-FFF2-40B4-BE49-F238E27FC236}">
                      <a16:creationId xmlns:a16="http://schemas.microsoft.com/office/drawing/2014/main" id="{83128649-E2EC-4290-BCEF-9BA20DD71F3B}"/>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1" name="Freeform 360">
                  <a:extLst>
                    <a:ext uri="{FF2B5EF4-FFF2-40B4-BE49-F238E27FC236}">
                      <a16:creationId xmlns:a16="http://schemas.microsoft.com/office/drawing/2014/main" id="{C10CAFF1-D7C7-4B96-90A2-918580960193}"/>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2" name="Freeform 361">
                  <a:extLst>
                    <a:ext uri="{FF2B5EF4-FFF2-40B4-BE49-F238E27FC236}">
                      <a16:creationId xmlns:a16="http://schemas.microsoft.com/office/drawing/2014/main" id="{B18AF6BA-B5E2-48E9-A81A-AFC8DFDB8EDA}"/>
                    </a:ext>
                  </a:extLst>
                </p:cNvPr>
                <p:cNvSpPr>
                  <a:spLocks/>
                </p:cNvSpPr>
                <p:nvPr/>
              </p:nvSpPr>
              <p:spPr bwMode="auto">
                <a:xfrm>
                  <a:off x="797" y="1885"/>
                  <a:ext cx="135" cy="91"/>
                </a:xfrm>
                <a:custGeom>
                  <a:avLst/>
                  <a:gdLst>
                    <a:gd name="T0" fmla="*/ 908 w 54"/>
                    <a:gd name="T1" fmla="*/ 1038 h 34"/>
                    <a:gd name="T2" fmla="*/ 2033 w 54"/>
                    <a:gd name="T3" fmla="*/ 1282 h 34"/>
                    <a:gd name="T4" fmla="*/ 2083 w 54"/>
                    <a:gd name="T5" fmla="*/ 674 h 34"/>
                    <a:gd name="T6" fmla="*/ 863 w 54"/>
                    <a:gd name="T7" fmla="*/ 252 h 34"/>
                    <a:gd name="T8" fmla="*/ 158 w 54"/>
                    <a:gd name="T9" fmla="*/ 1590 h 34"/>
                    <a:gd name="T10" fmla="*/ 23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8" y="10"/>
                        <a:pt x="0" y="21"/>
                        <a:pt x="4" y="31"/>
                      </a:cubicBezTo>
                      <a:cubicBezTo>
                        <a:pt x="4" y="32"/>
                        <a:pt x="5" y="33"/>
                        <a:pt x="6" y="34"/>
                      </a:cubicBezTo>
                      <a:cubicBezTo>
                        <a:pt x="8"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3" name="Freeform 362">
                  <a:extLst>
                    <a:ext uri="{FF2B5EF4-FFF2-40B4-BE49-F238E27FC236}">
                      <a16:creationId xmlns:a16="http://schemas.microsoft.com/office/drawing/2014/main" id="{31D6BC24-CB12-4834-B56B-EBB01E545281}"/>
                    </a:ext>
                  </a:extLst>
                </p:cNvPr>
                <p:cNvSpPr>
                  <a:spLocks/>
                </p:cNvSpPr>
                <p:nvPr/>
              </p:nvSpPr>
              <p:spPr bwMode="auto">
                <a:xfrm>
                  <a:off x="930" y="1840"/>
                  <a:ext cx="135" cy="93"/>
                </a:xfrm>
                <a:custGeom>
                  <a:avLst/>
                  <a:gdLst>
                    <a:gd name="T0" fmla="*/ 908 w 54"/>
                    <a:gd name="T1" fmla="*/ 996 h 35"/>
                    <a:gd name="T2" fmla="*/ 2033 w 54"/>
                    <a:gd name="T3" fmla="*/ 1236 h 35"/>
                    <a:gd name="T4" fmla="*/ 2033 w 54"/>
                    <a:gd name="T5" fmla="*/ 656 h 35"/>
                    <a:gd name="T6" fmla="*/ 863 w 54"/>
                    <a:gd name="T7" fmla="*/ 247 h 35"/>
                    <a:gd name="T8" fmla="*/ 158 w 54"/>
                    <a:gd name="T9" fmla="*/ 1538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3"/>
                      </a:cubicBezTo>
                      <a:cubicBezTo>
                        <a:pt x="49" y="4"/>
                        <a:pt x="35" y="0"/>
                        <a:pt x="22" y="5"/>
                      </a:cubicBezTo>
                      <a:cubicBezTo>
                        <a:pt x="8" y="10"/>
                        <a:pt x="0" y="22"/>
                        <a:pt x="4" y="31"/>
                      </a:cubicBezTo>
                      <a:cubicBezTo>
                        <a:pt x="4" y="32"/>
                        <a:pt x="5" y="34"/>
                        <a:pt x="5" y="35"/>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4" name="Freeform 363">
                  <a:extLst>
                    <a:ext uri="{FF2B5EF4-FFF2-40B4-BE49-F238E27FC236}">
                      <a16:creationId xmlns:a16="http://schemas.microsoft.com/office/drawing/2014/main" id="{4C023AFA-F4AB-4444-93B4-D5A078D9CB54}"/>
                    </a:ext>
                  </a:extLst>
                </p:cNvPr>
                <p:cNvSpPr>
                  <a:spLocks/>
                </p:cNvSpPr>
                <p:nvPr/>
              </p:nvSpPr>
              <p:spPr bwMode="auto">
                <a:xfrm>
                  <a:off x="1062" y="1800"/>
                  <a:ext cx="135" cy="91"/>
                </a:xfrm>
                <a:custGeom>
                  <a:avLst/>
                  <a:gdLst>
                    <a:gd name="T0" fmla="*/ 863 w 54"/>
                    <a:gd name="T1" fmla="*/ 982 h 34"/>
                    <a:gd name="T2" fmla="*/ 2000 w 54"/>
                    <a:gd name="T3" fmla="*/ 1282 h 34"/>
                    <a:gd name="T4" fmla="*/ 2033 w 54"/>
                    <a:gd name="T5" fmla="*/ 674 h 34"/>
                    <a:gd name="T6" fmla="*/ 833 w 54"/>
                    <a:gd name="T7" fmla="*/ 209 h 34"/>
                    <a:gd name="T8" fmla="*/ 125 w 54"/>
                    <a:gd name="T9" fmla="*/ 1590 h 34"/>
                    <a:gd name="T10" fmla="*/ 208 w 54"/>
                    <a:gd name="T11" fmla="*/ 1748 h 34"/>
                    <a:gd name="T12" fmla="*/ 863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19"/>
                      </a:moveTo>
                      <a:cubicBezTo>
                        <a:pt x="34" y="15"/>
                        <a:pt x="46" y="18"/>
                        <a:pt x="51" y="25"/>
                      </a:cubicBezTo>
                      <a:cubicBezTo>
                        <a:pt x="53" y="21"/>
                        <a:pt x="54" y="17"/>
                        <a:pt x="52" y="13"/>
                      </a:cubicBezTo>
                      <a:cubicBezTo>
                        <a:pt x="49" y="3"/>
                        <a:pt x="35" y="0"/>
                        <a:pt x="21" y="4"/>
                      </a:cubicBezTo>
                      <a:cubicBezTo>
                        <a:pt x="8" y="9"/>
                        <a:pt x="0" y="21"/>
                        <a:pt x="3" y="31"/>
                      </a:cubicBezTo>
                      <a:cubicBezTo>
                        <a:pt x="4" y="32"/>
                        <a:pt x="4" y="33"/>
                        <a:pt x="5" y="34"/>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5" name="Freeform 364">
                  <a:extLst>
                    <a:ext uri="{FF2B5EF4-FFF2-40B4-BE49-F238E27FC236}">
                      <a16:creationId xmlns:a16="http://schemas.microsoft.com/office/drawing/2014/main" id="{E3DD7611-E3EB-4B24-B4CE-45240F5BE774}"/>
                    </a:ext>
                  </a:extLst>
                </p:cNvPr>
                <p:cNvSpPr>
                  <a:spLocks/>
                </p:cNvSpPr>
                <p:nvPr/>
              </p:nvSpPr>
              <p:spPr bwMode="auto">
                <a:xfrm>
                  <a:off x="1197" y="1755"/>
                  <a:ext cx="135" cy="93"/>
                </a:xfrm>
                <a:custGeom>
                  <a:avLst/>
                  <a:gdLst>
                    <a:gd name="T0" fmla="*/ 908 w 54"/>
                    <a:gd name="T1" fmla="*/ 996 h 35"/>
                    <a:gd name="T2" fmla="*/ 2033 w 54"/>
                    <a:gd name="T3" fmla="*/ 1291 h 35"/>
                    <a:gd name="T4" fmla="*/ 2033 w 54"/>
                    <a:gd name="T5" fmla="*/ 691 h 35"/>
                    <a:gd name="T6" fmla="*/ 863 w 54"/>
                    <a:gd name="T7" fmla="*/ 247 h 35"/>
                    <a:gd name="T8" fmla="*/ 158 w 54"/>
                    <a:gd name="T9" fmla="*/ 1597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7" y="18"/>
                        <a:pt x="52" y="26"/>
                      </a:cubicBezTo>
                      <a:cubicBezTo>
                        <a:pt x="53" y="22"/>
                        <a:pt x="54" y="18"/>
                        <a:pt x="52" y="14"/>
                      </a:cubicBezTo>
                      <a:cubicBezTo>
                        <a:pt x="49" y="4"/>
                        <a:pt x="35" y="0"/>
                        <a:pt x="22" y="5"/>
                      </a:cubicBezTo>
                      <a:cubicBezTo>
                        <a:pt x="8" y="10"/>
                        <a:pt x="0" y="22"/>
                        <a:pt x="4" y="32"/>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6" name="Freeform 365">
                  <a:extLst>
                    <a:ext uri="{FF2B5EF4-FFF2-40B4-BE49-F238E27FC236}">
                      <a16:creationId xmlns:a16="http://schemas.microsoft.com/office/drawing/2014/main" id="{5598EBD8-B475-4B17-AFD5-89AAB5DCFD63}"/>
                    </a:ext>
                  </a:extLst>
                </p:cNvPr>
                <p:cNvSpPr>
                  <a:spLocks/>
                </p:cNvSpPr>
                <p:nvPr/>
              </p:nvSpPr>
              <p:spPr bwMode="auto">
                <a:xfrm>
                  <a:off x="1335" y="1712"/>
                  <a:ext cx="130" cy="91"/>
                </a:xfrm>
                <a:custGeom>
                  <a:avLst/>
                  <a:gdLst>
                    <a:gd name="T0" fmla="*/ 863 w 52"/>
                    <a:gd name="T1" fmla="*/ 1038 h 34"/>
                    <a:gd name="T2" fmla="*/ 1958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50" y="25"/>
                      </a:cubicBezTo>
                      <a:cubicBezTo>
                        <a:pt x="51" y="21"/>
                        <a:pt x="52" y="17"/>
                        <a:pt x="50"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7" name="Freeform 366">
                  <a:extLst>
                    <a:ext uri="{FF2B5EF4-FFF2-40B4-BE49-F238E27FC236}">
                      <a16:creationId xmlns:a16="http://schemas.microsoft.com/office/drawing/2014/main" id="{0756A26F-1832-454C-9024-FF52FDAE6D0B}"/>
                    </a:ext>
                  </a:extLst>
                </p:cNvPr>
                <p:cNvSpPr>
                  <a:spLocks/>
                </p:cNvSpPr>
                <p:nvPr/>
              </p:nvSpPr>
              <p:spPr bwMode="auto">
                <a:xfrm>
                  <a:off x="1467" y="1667"/>
                  <a:ext cx="130" cy="90"/>
                </a:xfrm>
                <a:custGeom>
                  <a:avLst/>
                  <a:gdLst>
                    <a:gd name="T0" fmla="*/ 863 w 52"/>
                    <a:gd name="T1" fmla="*/ 982 h 34"/>
                    <a:gd name="T2" fmla="*/ 1925 w 52"/>
                    <a:gd name="T3" fmla="*/ 1226 h 34"/>
                    <a:gd name="T4" fmla="*/ 1958 w 52"/>
                    <a:gd name="T5" fmla="*/ 686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8" name="Freeform 367">
                  <a:extLst>
                    <a:ext uri="{FF2B5EF4-FFF2-40B4-BE49-F238E27FC236}">
                      <a16:creationId xmlns:a16="http://schemas.microsoft.com/office/drawing/2014/main" id="{EDE20E60-CF31-419B-ABEE-5BB58A5A102F}"/>
                    </a:ext>
                  </a:extLst>
                </p:cNvPr>
                <p:cNvSpPr>
                  <a:spLocks/>
                </p:cNvSpPr>
                <p:nvPr/>
              </p:nvSpPr>
              <p:spPr bwMode="auto">
                <a:xfrm>
                  <a:off x="1600" y="1627"/>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7" y="4"/>
                        <a:pt x="34" y="0"/>
                        <a:pt x="21" y="5"/>
                      </a:cubicBezTo>
                      <a:cubicBezTo>
                        <a:pt x="8" y="9"/>
                        <a:pt x="0" y="20"/>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9" name="Freeform 368">
                  <a:extLst>
                    <a:ext uri="{FF2B5EF4-FFF2-40B4-BE49-F238E27FC236}">
                      <a16:creationId xmlns:a16="http://schemas.microsoft.com/office/drawing/2014/main" id="{A0802162-5223-448B-A12C-88CF86C74658}"/>
                    </a:ext>
                  </a:extLst>
                </p:cNvPr>
                <p:cNvSpPr>
                  <a:spLocks/>
                </p:cNvSpPr>
                <p:nvPr/>
              </p:nvSpPr>
              <p:spPr bwMode="auto">
                <a:xfrm>
                  <a:off x="882" y="1973"/>
                  <a:ext cx="133" cy="94"/>
                </a:xfrm>
                <a:custGeom>
                  <a:avLst/>
                  <a:gdLst>
                    <a:gd name="T0" fmla="*/ 868 w 53"/>
                    <a:gd name="T1" fmla="*/ 1045 h 35"/>
                    <a:gd name="T2" fmla="*/ 2023 w 53"/>
                    <a:gd name="T3" fmla="*/ 1297 h 35"/>
                    <a:gd name="T4" fmla="*/ 2053 w 53"/>
                    <a:gd name="T5" fmla="*/ 736 h 35"/>
                    <a:gd name="T6" fmla="*/ 838 w 53"/>
                    <a:gd name="T7" fmla="*/ 252 h 35"/>
                    <a:gd name="T8" fmla="*/ 125 w 53"/>
                    <a:gd name="T9" fmla="*/ 1609 h 35"/>
                    <a:gd name="T10" fmla="*/ 208 w 53"/>
                    <a:gd name="T11" fmla="*/ 1818 h 35"/>
                    <a:gd name="T12" fmla="*/ 868 w 53"/>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1"/>
                        <a:pt x="53" y="17"/>
                        <a:pt x="52" y="14"/>
                      </a:cubicBezTo>
                      <a:cubicBezTo>
                        <a:pt x="48" y="4"/>
                        <a:pt x="35" y="0"/>
                        <a:pt x="21" y="5"/>
                      </a:cubicBezTo>
                      <a:cubicBezTo>
                        <a:pt x="8" y="10"/>
                        <a:pt x="0" y="22"/>
                        <a:pt x="3" y="31"/>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0" name="Freeform 369">
                  <a:extLst>
                    <a:ext uri="{FF2B5EF4-FFF2-40B4-BE49-F238E27FC236}">
                      <a16:creationId xmlns:a16="http://schemas.microsoft.com/office/drawing/2014/main" id="{5D474D4E-9A93-4D8F-8C45-5963721C04D8}"/>
                    </a:ext>
                  </a:extLst>
                </p:cNvPr>
                <p:cNvSpPr>
                  <a:spLocks/>
                </p:cNvSpPr>
                <p:nvPr/>
              </p:nvSpPr>
              <p:spPr bwMode="auto">
                <a:xfrm>
                  <a:off x="1012" y="1928"/>
                  <a:ext cx="135" cy="93"/>
                </a:xfrm>
                <a:custGeom>
                  <a:avLst/>
                  <a:gdLst>
                    <a:gd name="T0" fmla="*/ 908 w 54"/>
                    <a:gd name="T1" fmla="*/ 996 h 35"/>
                    <a:gd name="T2" fmla="*/ 2033 w 54"/>
                    <a:gd name="T3" fmla="*/ 1236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2"/>
                        <a:pt x="54" y="18"/>
                        <a:pt x="53" y="14"/>
                      </a:cubicBezTo>
                      <a:cubicBezTo>
                        <a:pt x="49" y="4"/>
                        <a:pt x="35" y="0"/>
                        <a:pt x="22" y="5"/>
                      </a:cubicBezTo>
                      <a:cubicBezTo>
                        <a:pt x="8" y="10"/>
                        <a:pt x="0" y="22"/>
                        <a:pt x="4" y="32"/>
                      </a:cubicBezTo>
                      <a:cubicBezTo>
                        <a:pt x="4" y="33"/>
                        <a:pt x="5" y="34"/>
                        <a:pt x="6" y="35"/>
                      </a:cubicBezTo>
                      <a:cubicBezTo>
                        <a:pt x="8"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1" name="Freeform 370">
                  <a:extLst>
                    <a:ext uri="{FF2B5EF4-FFF2-40B4-BE49-F238E27FC236}">
                      <a16:creationId xmlns:a16="http://schemas.microsoft.com/office/drawing/2014/main" id="{BA774C8D-D4C9-489E-97B2-D3A9C2142C1C}"/>
                    </a:ext>
                  </a:extLst>
                </p:cNvPr>
                <p:cNvSpPr>
                  <a:spLocks/>
                </p:cNvSpPr>
                <p:nvPr/>
              </p:nvSpPr>
              <p:spPr bwMode="auto">
                <a:xfrm>
                  <a:off x="1150" y="1885"/>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7"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2" name="Freeform 371">
                  <a:extLst>
                    <a:ext uri="{FF2B5EF4-FFF2-40B4-BE49-F238E27FC236}">
                      <a16:creationId xmlns:a16="http://schemas.microsoft.com/office/drawing/2014/main" id="{B40E9ACF-B444-4BE0-9B9B-D3CC035D3DA0}"/>
                    </a:ext>
                  </a:extLst>
                </p:cNvPr>
                <p:cNvSpPr>
                  <a:spLocks/>
                </p:cNvSpPr>
                <p:nvPr/>
              </p:nvSpPr>
              <p:spPr bwMode="auto">
                <a:xfrm>
                  <a:off x="1285" y="1843"/>
                  <a:ext cx="135" cy="90"/>
                </a:xfrm>
                <a:custGeom>
                  <a:avLst/>
                  <a:gdLst>
                    <a:gd name="T0" fmla="*/ 908 w 54"/>
                    <a:gd name="T1" fmla="*/ 924 h 34"/>
                    <a:gd name="T2" fmla="*/ 2033 w 54"/>
                    <a:gd name="T3" fmla="*/ 1226 h 34"/>
                    <a:gd name="T4" fmla="*/ 2033 w 54"/>
                    <a:gd name="T5" fmla="*/ 630 h 34"/>
                    <a:gd name="T6" fmla="*/ 863 w 54"/>
                    <a:gd name="T7" fmla="*/ 204 h 34"/>
                    <a:gd name="T8" fmla="*/ 158 w 54"/>
                    <a:gd name="T9" fmla="*/ 1519 h 34"/>
                    <a:gd name="T10" fmla="*/ 208 w 54"/>
                    <a:gd name="T11" fmla="*/ 1668 h 34"/>
                    <a:gd name="T12" fmla="*/ 908 w 54"/>
                    <a:gd name="T13" fmla="*/ 924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4" y="15"/>
                        <a:pt x="46" y="18"/>
                        <a:pt x="52" y="25"/>
                      </a:cubicBezTo>
                      <a:cubicBezTo>
                        <a:pt x="53" y="21"/>
                        <a:pt x="54" y="17"/>
                        <a:pt x="52" y="13"/>
                      </a:cubicBezTo>
                      <a:cubicBezTo>
                        <a:pt x="49" y="3"/>
                        <a:pt x="35" y="0"/>
                        <a:pt x="22" y="4"/>
                      </a:cubicBezTo>
                      <a:cubicBezTo>
                        <a:pt x="8" y="9"/>
                        <a:pt x="0" y="21"/>
                        <a:pt x="4" y="31"/>
                      </a:cubicBezTo>
                      <a:cubicBezTo>
                        <a:pt x="4" y="32"/>
                        <a:pt x="5" y="33"/>
                        <a:pt x="5" y="34"/>
                      </a:cubicBezTo>
                      <a:cubicBezTo>
                        <a:pt x="8" y="28"/>
                        <a:pt x="14" y="23"/>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3" name="Freeform 372">
                  <a:extLst>
                    <a:ext uri="{FF2B5EF4-FFF2-40B4-BE49-F238E27FC236}">
                      <a16:creationId xmlns:a16="http://schemas.microsoft.com/office/drawing/2014/main" id="{FB959C68-773C-411B-A499-96B887460D74}"/>
                    </a:ext>
                  </a:extLst>
                </p:cNvPr>
                <p:cNvSpPr>
                  <a:spLocks/>
                </p:cNvSpPr>
                <p:nvPr/>
              </p:nvSpPr>
              <p:spPr bwMode="auto">
                <a:xfrm>
                  <a:off x="1422" y="1797"/>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4" name="Freeform 373">
                  <a:extLst>
                    <a:ext uri="{FF2B5EF4-FFF2-40B4-BE49-F238E27FC236}">
                      <a16:creationId xmlns:a16="http://schemas.microsoft.com/office/drawing/2014/main" id="{0ACBA302-B96D-46A0-A6D7-5768D8062D66}"/>
                    </a:ext>
                  </a:extLst>
                </p:cNvPr>
                <p:cNvSpPr>
                  <a:spLocks/>
                </p:cNvSpPr>
                <p:nvPr/>
              </p:nvSpPr>
              <p:spPr bwMode="auto">
                <a:xfrm>
                  <a:off x="1557" y="1752"/>
                  <a:ext cx="130" cy="91"/>
                </a:xfrm>
                <a:custGeom>
                  <a:avLst/>
                  <a:gdLst>
                    <a:gd name="T0" fmla="*/ 863 w 52"/>
                    <a:gd name="T1" fmla="*/ 1038 h 34"/>
                    <a:gd name="T2" fmla="*/ 1925 w 52"/>
                    <a:gd name="T3" fmla="*/ 1282 h 34"/>
                    <a:gd name="T4" fmla="*/ 1958 w 52"/>
                    <a:gd name="T5" fmla="*/ 709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5" name="Freeform 374">
                  <a:extLst>
                    <a:ext uri="{FF2B5EF4-FFF2-40B4-BE49-F238E27FC236}">
                      <a16:creationId xmlns:a16="http://schemas.microsoft.com/office/drawing/2014/main" id="{9DC98593-7553-49C7-8D13-4FEA946BE939}"/>
                    </a:ext>
                  </a:extLst>
                </p:cNvPr>
                <p:cNvSpPr>
                  <a:spLocks/>
                </p:cNvSpPr>
                <p:nvPr/>
              </p:nvSpPr>
              <p:spPr bwMode="auto">
                <a:xfrm>
                  <a:off x="967" y="2064"/>
                  <a:ext cx="133" cy="93"/>
                </a:xfrm>
                <a:custGeom>
                  <a:avLst/>
                  <a:gdLst>
                    <a:gd name="T0" fmla="*/ 868 w 53"/>
                    <a:gd name="T1" fmla="*/ 996 h 35"/>
                    <a:gd name="T2" fmla="*/ 2023 w 53"/>
                    <a:gd name="T3" fmla="*/ 1236 h 35"/>
                    <a:gd name="T4" fmla="*/ 2053 w 53"/>
                    <a:gd name="T5" fmla="*/ 691 h 35"/>
                    <a:gd name="T6" fmla="*/ 838 w 53"/>
                    <a:gd name="T7" fmla="*/ 247 h 35"/>
                    <a:gd name="T8" fmla="*/ 125 w 53"/>
                    <a:gd name="T9" fmla="*/ 1597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2"/>
                        <a:pt x="53" y="18"/>
                        <a:pt x="52" y="14"/>
                      </a:cubicBezTo>
                      <a:cubicBezTo>
                        <a:pt x="49" y="4"/>
                        <a:pt x="35" y="0"/>
                        <a:pt x="21" y="5"/>
                      </a:cubicBezTo>
                      <a:cubicBezTo>
                        <a:pt x="8" y="10"/>
                        <a:pt x="0" y="22"/>
                        <a:pt x="3" y="32"/>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6" name="Freeform 375">
                  <a:extLst>
                    <a:ext uri="{FF2B5EF4-FFF2-40B4-BE49-F238E27FC236}">
                      <a16:creationId xmlns:a16="http://schemas.microsoft.com/office/drawing/2014/main" id="{C426B56B-8414-49D7-824D-DED35B403181}"/>
                    </a:ext>
                  </a:extLst>
                </p:cNvPr>
                <p:cNvSpPr>
                  <a:spLocks/>
                </p:cNvSpPr>
                <p:nvPr/>
              </p:nvSpPr>
              <p:spPr bwMode="auto">
                <a:xfrm>
                  <a:off x="1097" y="2019"/>
                  <a:ext cx="135" cy="93"/>
                </a:xfrm>
                <a:custGeom>
                  <a:avLst/>
                  <a:gdLst>
                    <a:gd name="T0" fmla="*/ 908 w 54"/>
                    <a:gd name="T1" fmla="*/ 996 h 35"/>
                    <a:gd name="T2" fmla="*/ 2033 w 54"/>
                    <a:gd name="T3" fmla="*/ 1291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6"/>
                      </a:cubicBezTo>
                      <a:cubicBezTo>
                        <a:pt x="54" y="22"/>
                        <a:pt x="54" y="18"/>
                        <a:pt x="53" y="14"/>
                      </a:cubicBezTo>
                      <a:cubicBezTo>
                        <a:pt x="49" y="4"/>
                        <a:pt x="36" y="0"/>
                        <a:pt x="22" y="5"/>
                      </a:cubicBezTo>
                      <a:cubicBezTo>
                        <a:pt x="9" y="10"/>
                        <a:pt x="0" y="22"/>
                        <a:pt x="4" y="32"/>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7" name="Freeform 376">
                  <a:extLst>
                    <a:ext uri="{FF2B5EF4-FFF2-40B4-BE49-F238E27FC236}">
                      <a16:creationId xmlns:a16="http://schemas.microsoft.com/office/drawing/2014/main" id="{2E4C1DDF-35AA-4F15-A5F5-45C93CB4D36E}"/>
                    </a:ext>
                  </a:extLst>
                </p:cNvPr>
                <p:cNvSpPr>
                  <a:spLocks/>
                </p:cNvSpPr>
                <p:nvPr/>
              </p:nvSpPr>
              <p:spPr bwMode="auto">
                <a:xfrm>
                  <a:off x="1232" y="1973"/>
                  <a:ext cx="135" cy="94"/>
                </a:xfrm>
                <a:custGeom>
                  <a:avLst/>
                  <a:gdLst>
                    <a:gd name="T0" fmla="*/ 908 w 54"/>
                    <a:gd name="T1" fmla="*/ 1045 h 35"/>
                    <a:gd name="T2" fmla="*/ 2033 w 54"/>
                    <a:gd name="T3" fmla="*/ 1297 h 35"/>
                    <a:gd name="T4" fmla="*/ 2083 w 54"/>
                    <a:gd name="T5" fmla="*/ 736 h 35"/>
                    <a:gd name="T6" fmla="*/ 863 w 54"/>
                    <a:gd name="T7" fmla="*/ 252 h 35"/>
                    <a:gd name="T8" fmla="*/ 158 w 54"/>
                    <a:gd name="T9" fmla="*/ 1609 h 35"/>
                    <a:gd name="T10" fmla="*/ 23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1"/>
                        <a:pt x="54" y="17"/>
                        <a:pt x="53" y="14"/>
                      </a:cubicBezTo>
                      <a:cubicBezTo>
                        <a:pt x="49" y="4"/>
                        <a:pt x="35" y="0"/>
                        <a:pt x="22" y="5"/>
                      </a:cubicBezTo>
                      <a:cubicBezTo>
                        <a:pt x="9" y="10"/>
                        <a:pt x="0" y="22"/>
                        <a:pt x="4" y="31"/>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8" name="Freeform 377">
                  <a:extLst>
                    <a:ext uri="{FF2B5EF4-FFF2-40B4-BE49-F238E27FC236}">
                      <a16:creationId xmlns:a16="http://schemas.microsoft.com/office/drawing/2014/main" id="{BEF96A52-30A9-443B-BFA1-2E1E5F456E03}"/>
                    </a:ext>
                  </a:extLst>
                </p:cNvPr>
                <p:cNvSpPr>
                  <a:spLocks/>
                </p:cNvSpPr>
                <p:nvPr/>
              </p:nvSpPr>
              <p:spPr bwMode="auto">
                <a:xfrm>
                  <a:off x="1367" y="1928"/>
                  <a:ext cx="135" cy="93"/>
                </a:xfrm>
                <a:custGeom>
                  <a:avLst/>
                  <a:gdLst>
                    <a:gd name="T0" fmla="*/ 908 w 54"/>
                    <a:gd name="T1" fmla="*/ 996 h 35"/>
                    <a:gd name="T2" fmla="*/ 2033 w 54"/>
                    <a:gd name="T3" fmla="*/ 1236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2"/>
                        <a:pt x="54" y="17"/>
                        <a:pt x="53" y="14"/>
                      </a:cubicBezTo>
                      <a:cubicBezTo>
                        <a:pt x="49" y="4"/>
                        <a:pt x="35" y="0"/>
                        <a:pt x="22" y="5"/>
                      </a:cubicBezTo>
                      <a:cubicBezTo>
                        <a:pt x="8" y="10"/>
                        <a:pt x="0" y="22"/>
                        <a:pt x="4" y="32"/>
                      </a:cubicBezTo>
                      <a:cubicBezTo>
                        <a:pt x="4" y="33"/>
                        <a:pt x="5" y="34"/>
                        <a:pt x="6" y="35"/>
                      </a:cubicBezTo>
                      <a:cubicBezTo>
                        <a:pt x="8"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9" name="Freeform 378">
                  <a:extLst>
                    <a:ext uri="{FF2B5EF4-FFF2-40B4-BE49-F238E27FC236}">
                      <a16:creationId xmlns:a16="http://schemas.microsoft.com/office/drawing/2014/main" id="{FA127190-8011-449B-9944-8986BA32CEBD}"/>
                    </a:ext>
                  </a:extLst>
                </p:cNvPr>
                <p:cNvSpPr>
                  <a:spLocks/>
                </p:cNvSpPr>
                <p:nvPr/>
              </p:nvSpPr>
              <p:spPr bwMode="auto">
                <a:xfrm>
                  <a:off x="1505" y="1885"/>
                  <a:ext cx="130" cy="88"/>
                </a:xfrm>
                <a:custGeom>
                  <a:avLst/>
                  <a:gdLst>
                    <a:gd name="T0" fmla="*/ 863 w 52"/>
                    <a:gd name="T1" fmla="*/ 968 h 33"/>
                    <a:gd name="T2" fmla="*/ 1925 w 52"/>
                    <a:gd name="T3" fmla="*/ 1216 h 33"/>
                    <a:gd name="T4" fmla="*/ 1958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4"/>
                      </a:cubicBezTo>
                      <a:cubicBezTo>
                        <a:pt x="51" y="21"/>
                        <a:pt x="52" y="17"/>
                        <a:pt x="50" y="13"/>
                      </a:cubicBezTo>
                      <a:cubicBezTo>
                        <a:pt x="47" y="4"/>
                        <a:pt x="34" y="0"/>
                        <a:pt x="21" y="4"/>
                      </a:cubicBezTo>
                      <a:cubicBezTo>
                        <a:pt x="8" y="9"/>
                        <a:pt x="0" y="20"/>
                        <a:pt x="3" y="30"/>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0" name="Freeform 379">
                  <a:extLst>
                    <a:ext uri="{FF2B5EF4-FFF2-40B4-BE49-F238E27FC236}">
                      <a16:creationId xmlns:a16="http://schemas.microsoft.com/office/drawing/2014/main" id="{FCEB00CC-4023-46DD-B06E-0A94679376E4}"/>
                    </a:ext>
                  </a:extLst>
                </p:cNvPr>
                <p:cNvSpPr>
                  <a:spLocks/>
                </p:cNvSpPr>
                <p:nvPr/>
              </p:nvSpPr>
              <p:spPr bwMode="auto">
                <a:xfrm>
                  <a:off x="1637" y="1837"/>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1" name="Freeform 380">
                  <a:extLst>
                    <a:ext uri="{FF2B5EF4-FFF2-40B4-BE49-F238E27FC236}">
                      <a16:creationId xmlns:a16="http://schemas.microsoft.com/office/drawing/2014/main" id="{36C76866-8159-418A-8DE6-32167048BCAA}"/>
                    </a:ext>
                  </a:extLst>
                </p:cNvPr>
                <p:cNvSpPr>
                  <a:spLocks/>
                </p:cNvSpPr>
                <p:nvPr/>
              </p:nvSpPr>
              <p:spPr bwMode="auto">
                <a:xfrm>
                  <a:off x="1690" y="1709"/>
                  <a:ext cx="130" cy="88"/>
                </a:xfrm>
                <a:custGeom>
                  <a:avLst/>
                  <a:gdLst>
                    <a:gd name="T0" fmla="*/ 863 w 52"/>
                    <a:gd name="T1" fmla="*/ 968 h 33"/>
                    <a:gd name="T2" fmla="*/ 1958 w 52"/>
                    <a:gd name="T3" fmla="*/ 1216 h 33"/>
                    <a:gd name="T4" fmla="*/ 2000 w 52"/>
                    <a:gd name="T5" fmla="*/ 661 h 33"/>
                    <a:gd name="T6" fmla="*/ 833 w 52"/>
                    <a:gd name="T7" fmla="*/ 205 h 33"/>
                    <a:gd name="T8" fmla="*/ 158 w 52"/>
                    <a:gd name="T9" fmla="*/ 1459 h 33"/>
                    <a:gd name="T10" fmla="*/ 23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7"/>
                        <a:pt x="51" y="13"/>
                      </a:cubicBezTo>
                      <a:cubicBezTo>
                        <a:pt x="47" y="3"/>
                        <a:pt x="34" y="0"/>
                        <a:pt x="21" y="4"/>
                      </a:cubicBezTo>
                      <a:cubicBezTo>
                        <a:pt x="8" y="9"/>
                        <a:pt x="0" y="20"/>
                        <a:pt x="4" y="29"/>
                      </a:cubicBezTo>
                      <a:cubicBezTo>
                        <a:pt x="4" y="31"/>
                        <a:pt x="5" y="32"/>
                        <a:pt x="6"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2" name="Freeform 381">
                  <a:extLst>
                    <a:ext uri="{FF2B5EF4-FFF2-40B4-BE49-F238E27FC236}">
                      <a16:creationId xmlns:a16="http://schemas.microsoft.com/office/drawing/2014/main" id="{730AF1CF-EAE5-4C52-9F7B-B983398DF80A}"/>
                    </a:ext>
                  </a:extLst>
                </p:cNvPr>
                <p:cNvSpPr>
                  <a:spLocks/>
                </p:cNvSpPr>
                <p:nvPr/>
              </p:nvSpPr>
              <p:spPr bwMode="auto">
                <a:xfrm>
                  <a:off x="1735" y="1587"/>
                  <a:ext cx="125" cy="82"/>
                </a:xfrm>
                <a:custGeom>
                  <a:avLst/>
                  <a:gdLst>
                    <a:gd name="T0" fmla="*/ 863 w 50"/>
                    <a:gd name="T1" fmla="*/ 889 h 31"/>
                    <a:gd name="T2" fmla="*/ 1875 w 50"/>
                    <a:gd name="T3" fmla="*/ 1127 h 31"/>
                    <a:gd name="T4" fmla="*/ 1925 w 50"/>
                    <a:gd name="T5" fmla="*/ 595 h 31"/>
                    <a:gd name="T6" fmla="*/ 833 w 50"/>
                    <a:gd name="T7" fmla="*/ 204 h 31"/>
                    <a:gd name="T8" fmla="*/ 158 w 50"/>
                    <a:gd name="T9" fmla="*/ 1315 h 31"/>
                    <a:gd name="T10" fmla="*/ 208 w 50"/>
                    <a:gd name="T11" fmla="*/ 1518 h 31"/>
                    <a:gd name="T12" fmla="*/ 863 w 50"/>
                    <a:gd name="T13" fmla="*/ 889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1">
                      <a:moveTo>
                        <a:pt x="22" y="18"/>
                      </a:moveTo>
                      <a:cubicBezTo>
                        <a:pt x="32" y="14"/>
                        <a:pt x="43" y="16"/>
                        <a:pt x="48" y="23"/>
                      </a:cubicBezTo>
                      <a:cubicBezTo>
                        <a:pt x="50" y="19"/>
                        <a:pt x="50" y="16"/>
                        <a:pt x="49" y="12"/>
                      </a:cubicBezTo>
                      <a:cubicBezTo>
                        <a:pt x="46" y="4"/>
                        <a:pt x="33" y="0"/>
                        <a:pt x="21" y="4"/>
                      </a:cubicBezTo>
                      <a:cubicBezTo>
                        <a:pt x="8" y="9"/>
                        <a:pt x="0" y="19"/>
                        <a:pt x="4" y="27"/>
                      </a:cubicBezTo>
                      <a:cubicBezTo>
                        <a:pt x="4" y="29"/>
                        <a:pt x="5" y="30"/>
                        <a:pt x="5" y="31"/>
                      </a:cubicBezTo>
                      <a:cubicBezTo>
                        <a:pt x="8" y="25"/>
                        <a:pt x="14" y="21"/>
                        <a:pt x="22"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3" name="Freeform 382">
                  <a:extLst>
                    <a:ext uri="{FF2B5EF4-FFF2-40B4-BE49-F238E27FC236}">
                      <a16:creationId xmlns:a16="http://schemas.microsoft.com/office/drawing/2014/main" id="{88D005DE-B34B-46D6-AC0B-E261943BD4EE}"/>
                    </a:ext>
                  </a:extLst>
                </p:cNvPr>
                <p:cNvSpPr>
                  <a:spLocks/>
                </p:cNvSpPr>
                <p:nvPr/>
              </p:nvSpPr>
              <p:spPr bwMode="auto">
                <a:xfrm>
                  <a:off x="1870" y="1541"/>
                  <a:ext cx="125" cy="88"/>
                </a:xfrm>
                <a:custGeom>
                  <a:avLst/>
                  <a:gdLst>
                    <a:gd name="T0" fmla="*/ 833 w 50"/>
                    <a:gd name="T1" fmla="*/ 968 h 33"/>
                    <a:gd name="T2" fmla="*/ 1875 w 50"/>
                    <a:gd name="T3" fmla="*/ 1216 h 33"/>
                    <a:gd name="T4" fmla="*/ 1925 w 50"/>
                    <a:gd name="T5" fmla="*/ 661 h 33"/>
                    <a:gd name="T6" fmla="*/ 783 w 50"/>
                    <a:gd name="T7" fmla="*/ 248 h 33"/>
                    <a:gd name="T8" fmla="*/ 158 w 50"/>
                    <a:gd name="T9" fmla="*/ 1459 h 33"/>
                    <a:gd name="T10" fmla="*/ 208 w 50"/>
                    <a:gd name="T11" fmla="*/ 1672 h 33"/>
                    <a:gd name="T12" fmla="*/ 833 w 50"/>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3">
                      <a:moveTo>
                        <a:pt x="21" y="19"/>
                      </a:moveTo>
                      <a:cubicBezTo>
                        <a:pt x="32" y="15"/>
                        <a:pt x="43" y="18"/>
                        <a:pt x="48" y="24"/>
                      </a:cubicBezTo>
                      <a:cubicBezTo>
                        <a:pt x="50" y="20"/>
                        <a:pt x="50" y="17"/>
                        <a:pt x="49" y="13"/>
                      </a:cubicBezTo>
                      <a:cubicBezTo>
                        <a:pt x="46" y="4"/>
                        <a:pt x="33" y="0"/>
                        <a:pt x="20" y="5"/>
                      </a:cubicBezTo>
                      <a:cubicBezTo>
                        <a:pt x="8" y="9"/>
                        <a:pt x="0" y="20"/>
                        <a:pt x="4" y="29"/>
                      </a:cubicBezTo>
                      <a:cubicBezTo>
                        <a:pt x="4" y="30"/>
                        <a:pt x="5" y="32"/>
                        <a:pt x="5" y="33"/>
                      </a:cubicBezTo>
                      <a:cubicBezTo>
                        <a:pt x="8" y="27"/>
                        <a:pt x="14"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4" name="Freeform 383">
                  <a:extLst>
                    <a:ext uri="{FF2B5EF4-FFF2-40B4-BE49-F238E27FC236}">
                      <a16:creationId xmlns:a16="http://schemas.microsoft.com/office/drawing/2014/main" id="{38AB0D35-C387-4C0F-A21F-AD5327CAF4DE}"/>
                    </a:ext>
                  </a:extLst>
                </p:cNvPr>
                <p:cNvSpPr>
                  <a:spLocks/>
                </p:cNvSpPr>
                <p:nvPr/>
              </p:nvSpPr>
              <p:spPr bwMode="auto">
                <a:xfrm>
                  <a:off x="2005" y="1499"/>
                  <a:ext cx="125" cy="85"/>
                </a:xfrm>
                <a:custGeom>
                  <a:avLst/>
                  <a:gdLst>
                    <a:gd name="T0" fmla="*/ 833 w 50"/>
                    <a:gd name="T1" fmla="*/ 903 h 32"/>
                    <a:gd name="T2" fmla="*/ 1875 w 50"/>
                    <a:gd name="T3" fmla="*/ 1142 h 32"/>
                    <a:gd name="T4" fmla="*/ 1875 w 50"/>
                    <a:gd name="T5" fmla="*/ 600 h 32"/>
                    <a:gd name="T6" fmla="*/ 783 w 50"/>
                    <a:gd name="T7" fmla="*/ 205 h 32"/>
                    <a:gd name="T8" fmla="*/ 125 w 50"/>
                    <a:gd name="T9" fmla="*/ 1389 h 32"/>
                    <a:gd name="T10" fmla="*/ 208 w 50"/>
                    <a:gd name="T11" fmla="*/ 1594 h 32"/>
                    <a:gd name="T12" fmla="*/ 833 w 50"/>
                    <a:gd name="T13" fmla="*/ 90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8" y="23"/>
                      </a:cubicBezTo>
                      <a:cubicBezTo>
                        <a:pt x="49" y="20"/>
                        <a:pt x="50" y="16"/>
                        <a:pt x="48" y="12"/>
                      </a:cubicBezTo>
                      <a:cubicBezTo>
                        <a:pt x="45" y="3"/>
                        <a:pt x="33" y="0"/>
                        <a:pt x="20" y="4"/>
                      </a:cubicBezTo>
                      <a:cubicBezTo>
                        <a:pt x="8" y="8"/>
                        <a:pt x="0" y="19"/>
                        <a:pt x="3" y="28"/>
                      </a:cubicBezTo>
                      <a:cubicBezTo>
                        <a:pt x="4" y="29"/>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5" name="Freeform 384">
                  <a:extLst>
                    <a:ext uri="{FF2B5EF4-FFF2-40B4-BE49-F238E27FC236}">
                      <a16:creationId xmlns:a16="http://schemas.microsoft.com/office/drawing/2014/main" id="{B257B671-91BA-48CD-A3DC-D8EE6CD91D9A}"/>
                    </a:ext>
                  </a:extLst>
                </p:cNvPr>
                <p:cNvSpPr>
                  <a:spLocks/>
                </p:cNvSpPr>
                <p:nvPr/>
              </p:nvSpPr>
              <p:spPr bwMode="auto">
                <a:xfrm>
                  <a:off x="2137" y="1454"/>
                  <a:ext cx="125" cy="85"/>
                </a:xfrm>
                <a:custGeom>
                  <a:avLst/>
                  <a:gdLst>
                    <a:gd name="T0" fmla="*/ 833 w 50"/>
                    <a:gd name="T1" fmla="*/ 938 h 32"/>
                    <a:gd name="T2" fmla="*/ 1875 w 50"/>
                    <a:gd name="T3" fmla="*/ 1201 h 32"/>
                    <a:gd name="T4" fmla="*/ 1875 w 50"/>
                    <a:gd name="T5" fmla="*/ 656 h 32"/>
                    <a:gd name="T6" fmla="*/ 783 w 50"/>
                    <a:gd name="T7" fmla="*/ 247 h 32"/>
                    <a:gd name="T8" fmla="*/ 125 w 50"/>
                    <a:gd name="T9" fmla="*/ 1448 h 32"/>
                    <a:gd name="T10" fmla="*/ 208 w 50"/>
                    <a:gd name="T11" fmla="*/ 1594 h 32"/>
                    <a:gd name="T12" fmla="*/ 833 w 50"/>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8" y="24"/>
                      </a:cubicBezTo>
                      <a:cubicBezTo>
                        <a:pt x="49" y="20"/>
                        <a:pt x="50" y="16"/>
                        <a:pt x="48" y="13"/>
                      </a:cubicBezTo>
                      <a:cubicBezTo>
                        <a:pt x="45" y="4"/>
                        <a:pt x="33" y="0"/>
                        <a:pt x="20" y="5"/>
                      </a:cubicBezTo>
                      <a:cubicBezTo>
                        <a:pt x="8" y="9"/>
                        <a:pt x="0" y="20"/>
                        <a:pt x="3" y="29"/>
                      </a:cubicBezTo>
                      <a:cubicBezTo>
                        <a:pt x="4"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6" name="Freeform 385">
                  <a:extLst>
                    <a:ext uri="{FF2B5EF4-FFF2-40B4-BE49-F238E27FC236}">
                      <a16:creationId xmlns:a16="http://schemas.microsoft.com/office/drawing/2014/main" id="{28A0C15D-03FA-4F1B-9B48-13461FCB25D7}"/>
                    </a:ext>
                  </a:extLst>
                </p:cNvPr>
                <p:cNvSpPr>
                  <a:spLocks/>
                </p:cNvSpPr>
                <p:nvPr/>
              </p:nvSpPr>
              <p:spPr bwMode="auto">
                <a:xfrm>
                  <a:off x="2272" y="1411"/>
                  <a:ext cx="123" cy="85"/>
                </a:xfrm>
                <a:custGeom>
                  <a:avLst/>
                  <a:gdLst>
                    <a:gd name="T0" fmla="*/ 838 w 49"/>
                    <a:gd name="T1" fmla="*/ 938 h 32"/>
                    <a:gd name="T2" fmla="*/ 1865 w 49"/>
                    <a:gd name="T3" fmla="*/ 1201 h 32"/>
                    <a:gd name="T4" fmla="*/ 1898 w 49"/>
                    <a:gd name="T5" fmla="*/ 656 h 32"/>
                    <a:gd name="T6" fmla="*/ 793 w 49"/>
                    <a:gd name="T7" fmla="*/ 205 h 32"/>
                    <a:gd name="T8" fmla="*/ 126 w 49"/>
                    <a:gd name="T9" fmla="*/ 1448 h 32"/>
                    <a:gd name="T10" fmla="*/ 208 w 49"/>
                    <a:gd name="T11" fmla="*/ 1594 h 32"/>
                    <a:gd name="T12" fmla="*/ 838 w 49"/>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2"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7" name="Freeform 386">
                  <a:extLst>
                    <a:ext uri="{FF2B5EF4-FFF2-40B4-BE49-F238E27FC236}">
                      <a16:creationId xmlns:a16="http://schemas.microsoft.com/office/drawing/2014/main" id="{7C6E38FE-7415-4B34-822A-6809B4D7C026}"/>
                    </a:ext>
                  </a:extLst>
                </p:cNvPr>
                <p:cNvSpPr>
                  <a:spLocks/>
                </p:cNvSpPr>
                <p:nvPr/>
              </p:nvSpPr>
              <p:spPr bwMode="auto">
                <a:xfrm>
                  <a:off x="1955" y="1616"/>
                  <a:ext cx="130" cy="91"/>
                </a:xfrm>
                <a:custGeom>
                  <a:avLst/>
                  <a:gdLst>
                    <a:gd name="T0" fmla="*/ 863 w 52"/>
                    <a:gd name="T1" fmla="*/ 1038 h 34"/>
                    <a:gd name="T2" fmla="*/ 1958 w 52"/>
                    <a:gd name="T3" fmla="*/ 1282 h 34"/>
                    <a:gd name="T4" fmla="*/ 2000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3" y="30"/>
                      </a:cubicBezTo>
                      <a:cubicBezTo>
                        <a:pt x="4" y="31"/>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8" name="Freeform 387">
                  <a:extLst>
                    <a:ext uri="{FF2B5EF4-FFF2-40B4-BE49-F238E27FC236}">
                      <a16:creationId xmlns:a16="http://schemas.microsoft.com/office/drawing/2014/main" id="{EDB8705C-893F-45EA-B7D5-FFB0C4959572}"/>
                    </a:ext>
                  </a:extLst>
                </p:cNvPr>
                <p:cNvSpPr>
                  <a:spLocks/>
                </p:cNvSpPr>
                <p:nvPr/>
              </p:nvSpPr>
              <p:spPr bwMode="auto">
                <a:xfrm>
                  <a:off x="1822" y="1661"/>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9" name="Freeform 388">
                  <a:extLst>
                    <a:ext uri="{FF2B5EF4-FFF2-40B4-BE49-F238E27FC236}">
                      <a16:creationId xmlns:a16="http://schemas.microsoft.com/office/drawing/2014/main" id="{A88D951E-9800-4330-8542-728E90CE04A7}"/>
                    </a:ext>
                  </a:extLst>
                </p:cNvPr>
                <p:cNvSpPr>
                  <a:spLocks/>
                </p:cNvSpPr>
                <p:nvPr/>
              </p:nvSpPr>
              <p:spPr bwMode="auto">
                <a:xfrm>
                  <a:off x="2095" y="1573"/>
                  <a:ext cx="125" cy="86"/>
                </a:xfrm>
                <a:custGeom>
                  <a:avLst/>
                  <a:gdLst>
                    <a:gd name="T0" fmla="*/ 833 w 50"/>
                    <a:gd name="T1" fmla="*/ 933 h 32"/>
                    <a:gd name="T2" fmla="*/ 1875 w 50"/>
                    <a:gd name="T3" fmla="*/ 1207 h 32"/>
                    <a:gd name="T4" fmla="*/ 1875 w 50"/>
                    <a:gd name="T5" fmla="*/ 621 h 32"/>
                    <a:gd name="T6" fmla="*/ 783 w 50"/>
                    <a:gd name="T7" fmla="*/ 218 h 32"/>
                    <a:gd name="T8" fmla="*/ 125 w 50"/>
                    <a:gd name="T9" fmla="*/ 1459 h 32"/>
                    <a:gd name="T10" fmla="*/ 208 w 50"/>
                    <a:gd name="T11" fmla="*/ 1669 h 32"/>
                    <a:gd name="T12" fmla="*/ 833 w 50"/>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8" y="23"/>
                      </a:cubicBezTo>
                      <a:cubicBezTo>
                        <a:pt x="49" y="20"/>
                        <a:pt x="50" y="16"/>
                        <a:pt x="48" y="12"/>
                      </a:cubicBezTo>
                      <a:cubicBezTo>
                        <a:pt x="45" y="3"/>
                        <a:pt x="33" y="0"/>
                        <a:pt x="20" y="4"/>
                      </a:cubicBezTo>
                      <a:cubicBezTo>
                        <a:pt x="8" y="8"/>
                        <a:pt x="0" y="19"/>
                        <a:pt x="3" y="28"/>
                      </a:cubicBezTo>
                      <a:cubicBezTo>
                        <a:pt x="4" y="29"/>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0" name="Freeform 389">
                  <a:extLst>
                    <a:ext uri="{FF2B5EF4-FFF2-40B4-BE49-F238E27FC236}">
                      <a16:creationId xmlns:a16="http://schemas.microsoft.com/office/drawing/2014/main" id="{A0F93699-D73B-4D0C-BA0E-54D70D2CC315}"/>
                    </a:ext>
                  </a:extLst>
                </p:cNvPr>
                <p:cNvSpPr>
                  <a:spLocks/>
                </p:cNvSpPr>
                <p:nvPr/>
              </p:nvSpPr>
              <p:spPr bwMode="auto">
                <a:xfrm>
                  <a:off x="2227" y="1528"/>
                  <a:ext cx="125" cy="85"/>
                </a:xfrm>
                <a:custGeom>
                  <a:avLst/>
                  <a:gdLst>
                    <a:gd name="T0" fmla="*/ 833 w 50"/>
                    <a:gd name="T1" fmla="*/ 938 h 32"/>
                    <a:gd name="T2" fmla="*/ 1875 w 50"/>
                    <a:gd name="T3" fmla="*/ 1201 h 32"/>
                    <a:gd name="T4" fmla="*/ 1875 w 50"/>
                    <a:gd name="T5" fmla="*/ 656 h 32"/>
                    <a:gd name="T6" fmla="*/ 783 w 50"/>
                    <a:gd name="T7" fmla="*/ 247 h 32"/>
                    <a:gd name="T8" fmla="*/ 125 w 50"/>
                    <a:gd name="T9" fmla="*/ 1448 h 32"/>
                    <a:gd name="T10" fmla="*/ 208 w 50"/>
                    <a:gd name="T11" fmla="*/ 1594 h 32"/>
                    <a:gd name="T12" fmla="*/ 833 w 50"/>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8" y="24"/>
                      </a:cubicBezTo>
                      <a:cubicBezTo>
                        <a:pt x="49" y="20"/>
                        <a:pt x="50" y="16"/>
                        <a:pt x="48" y="13"/>
                      </a:cubicBezTo>
                      <a:cubicBezTo>
                        <a:pt x="45" y="4"/>
                        <a:pt x="33" y="0"/>
                        <a:pt x="20" y="5"/>
                      </a:cubicBezTo>
                      <a:cubicBezTo>
                        <a:pt x="8" y="9"/>
                        <a:pt x="0" y="20"/>
                        <a:pt x="3" y="29"/>
                      </a:cubicBezTo>
                      <a:cubicBezTo>
                        <a:pt x="4"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1" name="Freeform 390">
                  <a:extLst>
                    <a:ext uri="{FF2B5EF4-FFF2-40B4-BE49-F238E27FC236}">
                      <a16:creationId xmlns:a16="http://schemas.microsoft.com/office/drawing/2014/main" id="{90ACEE79-BE79-435C-BEF1-0B086F43342E}"/>
                    </a:ext>
                  </a:extLst>
                </p:cNvPr>
                <p:cNvSpPr>
                  <a:spLocks/>
                </p:cNvSpPr>
                <p:nvPr/>
              </p:nvSpPr>
              <p:spPr bwMode="auto">
                <a:xfrm>
                  <a:off x="2362" y="1485"/>
                  <a:ext cx="123" cy="86"/>
                </a:xfrm>
                <a:custGeom>
                  <a:avLst/>
                  <a:gdLst>
                    <a:gd name="T0" fmla="*/ 838 w 49"/>
                    <a:gd name="T1" fmla="*/ 989 h 32"/>
                    <a:gd name="T2" fmla="*/ 1865 w 49"/>
                    <a:gd name="T3" fmla="*/ 1263 h 32"/>
                    <a:gd name="T4" fmla="*/ 1898 w 49"/>
                    <a:gd name="T5" fmla="*/ 680 h 32"/>
                    <a:gd name="T6" fmla="*/ 793 w 49"/>
                    <a:gd name="T7" fmla="*/ 218 h 32"/>
                    <a:gd name="T8" fmla="*/ 126 w 49"/>
                    <a:gd name="T9" fmla="*/ 1516 h 32"/>
                    <a:gd name="T10" fmla="*/ 208 w 49"/>
                    <a:gd name="T11" fmla="*/ 1669 h 32"/>
                    <a:gd name="T12" fmla="*/ 838 w 49"/>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2"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2" name="Freeform 391">
                  <a:extLst>
                    <a:ext uri="{FF2B5EF4-FFF2-40B4-BE49-F238E27FC236}">
                      <a16:creationId xmlns:a16="http://schemas.microsoft.com/office/drawing/2014/main" id="{248AE7AB-48E1-49DC-8324-C349E3C61AD3}"/>
                    </a:ext>
                  </a:extLst>
                </p:cNvPr>
                <p:cNvSpPr>
                  <a:spLocks/>
                </p:cNvSpPr>
                <p:nvPr/>
              </p:nvSpPr>
              <p:spPr bwMode="auto">
                <a:xfrm>
                  <a:off x="1775" y="1787"/>
                  <a:ext cx="130" cy="90"/>
                </a:xfrm>
                <a:custGeom>
                  <a:avLst/>
                  <a:gdLst>
                    <a:gd name="T0" fmla="*/ 863 w 52"/>
                    <a:gd name="T1" fmla="*/ 982 h 34"/>
                    <a:gd name="T2" fmla="*/ 1958 w 52"/>
                    <a:gd name="T3" fmla="*/ 1226 h 34"/>
                    <a:gd name="T4" fmla="*/ 2000 w 52"/>
                    <a:gd name="T5" fmla="*/ 686 h 34"/>
                    <a:gd name="T6" fmla="*/ 833 w 52"/>
                    <a:gd name="T7" fmla="*/ 238 h 34"/>
                    <a:gd name="T8" fmla="*/ 158 w 52"/>
                    <a:gd name="T9" fmla="*/ 1464 h 34"/>
                    <a:gd name="T10" fmla="*/ 23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4" y="16"/>
                        <a:pt x="45" y="18"/>
                        <a:pt x="50" y="25"/>
                      </a:cubicBezTo>
                      <a:cubicBezTo>
                        <a:pt x="52" y="21"/>
                        <a:pt x="52" y="17"/>
                        <a:pt x="51" y="14"/>
                      </a:cubicBezTo>
                      <a:cubicBezTo>
                        <a:pt x="48" y="4"/>
                        <a:pt x="34" y="0"/>
                        <a:pt x="21" y="5"/>
                      </a:cubicBezTo>
                      <a:cubicBezTo>
                        <a:pt x="8" y="10"/>
                        <a:pt x="0" y="21"/>
                        <a:pt x="4" y="30"/>
                      </a:cubicBezTo>
                      <a:cubicBezTo>
                        <a:pt x="4" y="32"/>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3" name="Freeform 392">
                  <a:extLst>
                    <a:ext uri="{FF2B5EF4-FFF2-40B4-BE49-F238E27FC236}">
                      <a16:creationId xmlns:a16="http://schemas.microsoft.com/office/drawing/2014/main" id="{64E5C083-32E7-4A58-90C9-0F7DDCD73CE0}"/>
                    </a:ext>
                  </a:extLst>
                </p:cNvPr>
                <p:cNvSpPr>
                  <a:spLocks/>
                </p:cNvSpPr>
                <p:nvPr/>
              </p:nvSpPr>
              <p:spPr bwMode="auto">
                <a:xfrm>
                  <a:off x="2042" y="1696"/>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4" name="Freeform 393">
                  <a:extLst>
                    <a:ext uri="{FF2B5EF4-FFF2-40B4-BE49-F238E27FC236}">
                      <a16:creationId xmlns:a16="http://schemas.microsoft.com/office/drawing/2014/main" id="{0BEE83C5-51D0-4C19-B1FC-CF54A14EF814}"/>
                    </a:ext>
                  </a:extLst>
                </p:cNvPr>
                <p:cNvSpPr>
                  <a:spLocks/>
                </p:cNvSpPr>
                <p:nvPr/>
              </p:nvSpPr>
              <p:spPr bwMode="auto">
                <a:xfrm>
                  <a:off x="1907" y="1741"/>
                  <a:ext cx="130" cy="88"/>
                </a:xfrm>
                <a:custGeom>
                  <a:avLst/>
                  <a:gdLst>
                    <a:gd name="T0" fmla="*/ 863 w 52"/>
                    <a:gd name="T1" fmla="*/ 1003 h 33"/>
                    <a:gd name="T2" fmla="*/ 1958 w 52"/>
                    <a:gd name="T3" fmla="*/ 1272 h 33"/>
                    <a:gd name="T4" fmla="*/ 2000 w 52"/>
                    <a:gd name="T5" fmla="*/ 661 h 33"/>
                    <a:gd name="T6" fmla="*/ 833 w 52"/>
                    <a:gd name="T7" fmla="*/ 248 h 33"/>
                    <a:gd name="T8" fmla="*/ 125 w 52"/>
                    <a:gd name="T9" fmla="*/ 1515 h 33"/>
                    <a:gd name="T10" fmla="*/ 20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7" y="4"/>
                        <a:pt x="34" y="0"/>
                        <a:pt x="21" y="5"/>
                      </a:cubicBezTo>
                      <a:cubicBezTo>
                        <a:pt x="8" y="9"/>
                        <a:pt x="0" y="20"/>
                        <a:pt x="3" y="30"/>
                      </a:cubicBezTo>
                      <a:cubicBezTo>
                        <a:pt x="4" y="31"/>
                        <a:pt x="5" y="32"/>
                        <a:pt x="5"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5" name="Freeform 394">
                  <a:extLst>
                    <a:ext uri="{FF2B5EF4-FFF2-40B4-BE49-F238E27FC236}">
                      <a16:creationId xmlns:a16="http://schemas.microsoft.com/office/drawing/2014/main" id="{9F5F4C39-E3D1-4543-A0A0-1E7ADBE77119}"/>
                    </a:ext>
                  </a:extLst>
                </p:cNvPr>
                <p:cNvSpPr>
                  <a:spLocks/>
                </p:cNvSpPr>
                <p:nvPr/>
              </p:nvSpPr>
              <p:spPr bwMode="auto">
                <a:xfrm>
                  <a:off x="2180" y="1651"/>
                  <a:ext cx="125" cy="88"/>
                </a:xfrm>
                <a:custGeom>
                  <a:avLst/>
                  <a:gdLst>
                    <a:gd name="T0" fmla="*/ 833 w 50"/>
                    <a:gd name="T1" fmla="*/ 968 h 33"/>
                    <a:gd name="T2" fmla="*/ 1875 w 50"/>
                    <a:gd name="T3" fmla="*/ 1216 h 33"/>
                    <a:gd name="T4" fmla="*/ 1925 w 50"/>
                    <a:gd name="T5" fmla="*/ 661 h 33"/>
                    <a:gd name="T6" fmla="*/ 783 w 50"/>
                    <a:gd name="T7" fmla="*/ 248 h 33"/>
                    <a:gd name="T8" fmla="*/ 125 w 50"/>
                    <a:gd name="T9" fmla="*/ 1459 h 33"/>
                    <a:gd name="T10" fmla="*/ 208 w 50"/>
                    <a:gd name="T11" fmla="*/ 1672 h 33"/>
                    <a:gd name="T12" fmla="*/ 833 w 50"/>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3">
                      <a:moveTo>
                        <a:pt x="21" y="19"/>
                      </a:moveTo>
                      <a:cubicBezTo>
                        <a:pt x="32" y="15"/>
                        <a:pt x="43" y="18"/>
                        <a:pt x="48" y="24"/>
                      </a:cubicBezTo>
                      <a:cubicBezTo>
                        <a:pt x="49" y="21"/>
                        <a:pt x="50" y="17"/>
                        <a:pt x="49" y="13"/>
                      </a:cubicBezTo>
                      <a:cubicBezTo>
                        <a:pt x="45" y="4"/>
                        <a:pt x="33" y="0"/>
                        <a:pt x="20" y="5"/>
                      </a:cubicBezTo>
                      <a:cubicBezTo>
                        <a:pt x="8" y="9"/>
                        <a:pt x="0" y="20"/>
                        <a:pt x="3" y="29"/>
                      </a:cubicBezTo>
                      <a:cubicBezTo>
                        <a:pt x="4" y="30"/>
                        <a:pt x="4" y="32"/>
                        <a:pt x="5" y="33"/>
                      </a:cubicBezTo>
                      <a:cubicBezTo>
                        <a:pt x="8" y="27"/>
                        <a:pt x="14"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6" name="Freeform 395">
                  <a:extLst>
                    <a:ext uri="{FF2B5EF4-FFF2-40B4-BE49-F238E27FC236}">
                      <a16:creationId xmlns:a16="http://schemas.microsoft.com/office/drawing/2014/main" id="{032AA634-5216-44AC-A255-884FF278B70F}"/>
                    </a:ext>
                  </a:extLst>
                </p:cNvPr>
                <p:cNvSpPr>
                  <a:spLocks/>
                </p:cNvSpPr>
                <p:nvPr/>
              </p:nvSpPr>
              <p:spPr bwMode="auto">
                <a:xfrm>
                  <a:off x="2315" y="1605"/>
                  <a:ext cx="125" cy="86"/>
                </a:xfrm>
                <a:custGeom>
                  <a:avLst/>
                  <a:gdLst>
                    <a:gd name="T0" fmla="*/ 833 w 50"/>
                    <a:gd name="T1" fmla="*/ 933 h 32"/>
                    <a:gd name="T2" fmla="*/ 1845 w 50"/>
                    <a:gd name="T3" fmla="*/ 1207 h 32"/>
                    <a:gd name="T4" fmla="*/ 1875 w 50"/>
                    <a:gd name="T5" fmla="*/ 621 h 32"/>
                    <a:gd name="T6" fmla="*/ 783 w 50"/>
                    <a:gd name="T7" fmla="*/ 218 h 32"/>
                    <a:gd name="T8" fmla="*/ 125 w 50"/>
                    <a:gd name="T9" fmla="*/ 1459 h 32"/>
                    <a:gd name="T10" fmla="*/ 208 w 50"/>
                    <a:gd name="T11" fmla="*/ 1669 h 32"/>
                    <a:gd name="T12" fmla="*/ 833 w 50"/>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7" y="23"/>
                      </a:cubicBezTo>
                      <a:cubicBezTo>
                        <a:pt x="49" y="20"/>
                        <a:pt x="50" y="16"/>
                        <a:pt x="48" y="12"/>
                      </a:cubicBezTo>
                      <a:cubicBezTo>
                        <a:pt x="45" y="3"/>
                        <a:pt x="33" y="0"/>
                        <a:pt x="20" y="4"/>
                      </a:cubicBezTo>
                      <a:cubicBezTo>
                        <a:pt x="7" y="8"/>
                        <a:pt x="0" y="19"/>
                        <a:pt x="3" y="28"/>
                      </a:cubicBezTo>
                      <a:cubicBezTo>
                        <a:pt x="4" y="30"/>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7" name="Freeform 396">
                  <a:extLst>
                    <a:ext uri="{FF2B5EF4-FFF2-40B4-BE49-F238E27FC236}">
                      <a16:creationId xmlns:a16="http://schemas.microsoft.com/office/drawing/2014/main" id="{17D1E5FA-F110-4CED-BBCF-9CC22ADF50DA}"/>
                    </a:ext>
                  </a:extLst>
                </p:cNvPr>
                <p:cNvSpPr>
                  <a:spLocks/>
                </p:cNvSpPr>
                <p:nvPr/>
              </p:nvSpPr>
              <p:spPr bwMode="auto">
                <a:xfrm>
                  <a:off x="2450" y="1560"/>
                  <a:ext cx="122" cy="85"/>
                </a:xfrm>
                <a:custGeom>
                  <a:avLst/>
                  <a:gdLst>
                    <a:gd name="T0" fmla="*/ 799 w 49"/>
                    <a:gd name="T1" fmla="*/ 938 h 32"/>
                    <a:gd name="T2" fmla="*/ 1805 w 49"/>
                    <a:gd name="T3" fmla="*/ 1201 h 32"/>
                    <a:gd name="T4" fmla="*/ 1852 w 49"/>
                    <a:gd name="T5" fmla="*/ 656 h 32"/>
                    <a:gd name="T6" fmla="*/ 769 w 49"/>
                    <a:gd name="T7" fmla="*/ 247 h 32"/>
                    <a:gd name="T8" fmla="*/ 105 w 49"/>
                    <a:gd name="T9" fmla="*/ 1448 h 32"/>
                    <a:gd name="T10" fmla="*/ 187 w 49"/>
                    <a:gd name="T11" fmla="*/ 1594 h 32"/>
                    <a:gd name="T12" fmla="*/ 799 w 49"/>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1" y="15"/>
                        <a:pt x="42" y="18"/>
                        <a:pt x="47" y="24"/>
                      </a:cubicBezTo>
                      <a:cubicBezTo>
                        <a:pt x="49" y="20"/>
                        <a:pt x="49" y="17"/>
                        <a:pt x="48" y="13"/>
                      </a:cubicBezTo>
                      <a:cubicBezTo>
                        <a:pt x="45" y="4"/>
                        <a:pt x="32" y="0"/>
                        <a:pt x="20" y="5"/>
                      </a:cubicBezTo>
                      <a:cubicBezTo>
                        <a:pt x="7" y="9"/>
                        <a:pt x="0" y="20"/>
                        <a:pt x="3" y="29"/>
                      </a:cubicBezTo>
                      <a:cubicBezTo>
                        <a:pt x="3" y="30"/>
                        <a:pt x="4" y="31"/>
                        <a:pt x="5" y="32"/>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8" name="Freeform 397">
                  <a:extLst>
                    <a:ext uri="{FF2B5EF4-FFF2-40B4-BE49-F238E27FC236}">
                      <a16:creationId xmlns:a16="http://schemas.microsoft.com/office/drawing/2014/main" id="{7331B7A9-97FA-43E3-9E78-690C1411AB39}"/>
                    </a:ext>
                  </a:extLst>
                </p:cNvPr>
                <p:cNvSpPr>
                  <a:spLocks/>
                </p:cNvSpPr>
                <p:nvPr/>
              </p:nvSpPr>
              <p:spPr bwMode="auto">
                <a:xfrm>
                  <a:off x="1050" y="2152"/>
                  <a:ext cx="135" cy="93"/>
                </a:xfrm>
                <a:custGeom>
                  <a:avLst/>
                  <a:gdLst>
                    <a:gd name="T0" fmla="*/ 908 w 54"/>
                    <a:gd name="T1" fmla="*/ 996 h 35"/>
                    <a:gd name="T2" fmla="*/ 2033 w 54"/>
                    <a:gd name="T3" fmla="*/ 1236 h 35"/>
                    <a:gd name="T4" fmla="*/ 2033 w 54"/>
                    <a:gd name="T5" fmla="*/ 656 h 35"/>
                    <a:gd name="T6" fmla="*/ 863 w 54"/>
                    <a:gd name="T7" fmla="*/ 247 h 35"/>
                    <a:gd name="T8" fmla="*/ 158 w 54"/>
                    <a:gd name="T9" fmla="*/ 1538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3"/>
                      </a:cubicBezTo>
                      <a:cubicBezTo>
                        <a:pt x="49" y="4"/>
                        <a:pt x="35" y="0"/>
                        <a:pt x="22" y="5"/>
                      </a:cubicBezTo>
                      <a:cubicBezTo>
                        <a:pt x="8" y="10"/>
                        <a:pt x="0" y="22"/>
                        <a:pt x="4" y="31"/>
                      </a:cubicBezTo>
                      <a:cubicBezTo>
                        <a:pt x="4" y="32"/>
                        <a:pt x="5" y="34"/>
                        <a:pt x="5" y="35"/>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9" name="Freeform 398">
                  <a:extLst>
                    <a:ext uri="{FF2B5EF4-FFF2-40B4-BE49-F238E27FC236}">
                      <a16:creationId xmlns:a16="http://schemas.microsoft.com/office/drawing/2014/main" id="{C2C9403A-A90F-4146-BB91-EA1A14C28BF0}"/>
                    </a:ext>
                  </a:extLst>
                </p:cNvPr>
                <p:cNvSpPr>
                  <a:spLocks/>
                </p:cNvSpPr>
                <p:nvPr/>
              </p:nvSpPr>
              <p:spPr bwMode="auto">
                <a:xfrm>
                  <a:off x="1182" y="2107"/>
                  <a:ext cx="135" cy="93"/>
                </a:xfrm>
                <a:custGeom>
                  <a:avLst/>
                  <a:gdLst>
                    <a:gd name="T0" fmla="*/ 863 w 54"/>
                    <a:gd name="T1" fmla="*/ 996 h 35"/>
                    <a:gd name="T2" fmla="*/ 2000 w 54"/>
                    <a:gd name="T3" fmla="*/ 1236 h 35"/>
                    <a:gd name="T4" fmla="*/ 2033 w 54"/>
                    <a:gd name="T5" fmla="*/ 691 h 35"/>
                    <a:gd name="T6" fmla="*/ 833 w 54"/>
                    <a:gd name="T7" fmla="*/ 247 h 35"/>
                    <a:gd name="T8" fmla="*/ 125 w 54"/>
                    <a:gd name="T9" fmla="*/ 1538 h 35"/>
                    <a:gd name="T10" fmla="*/ 208 w 54"/>
                    <a:gd name="T11" fmla="*/ 1743 h 35"/>
                    <a:gd name="T12" fmla="*/ 863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2" y="20"/>
                      </a:moveTo>
                      <a:cubicBezTo>
                        <a:pt x="34" y="16"/>
                        <a:pt x="46" y="18"/>
                        <a:pt x="51" y="25"/>
                      </a:cubicBezTo>
                      <a:cubicBezTo>
                        <a:pt x="53" y="21"/>
                        <a:pt x="54" y="17"/>
                        <a:pt x="52" y="14"/>
                      </a:cubicBezTo>
                      <a:cubicBezTo>
                        <a:pt x="49" y="4"/>
                        <a:pt x="35" y="0"/>
                        <a:pt x="21" y="5"/>
                      </a:cubicBezTo>
                      <a:cubicBezTo>
                        <a:pt x="8" y="10"/>
                        <a:pt x="0" y="22"/>
                        <a:pt x="3" y="31"/>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0" name="Freeform 399">
                  <a:extLst>
                    <a:ext uri="{FF2B5EF4-FFF2-40B4-BE49-F238E27FC236}">
                      <a16:creationId xmlns:a16="http://schemas.microsoft.com/office/drawing/2014/main" id="{ED09CC6D-1784-4A77-92C6-16A5A30D45D9}"/>
                    </a:ext>
                  </a:extLst>
                </p:cNvPr>
                <p:cNvSpPr>
                  <a:spLocks/>
                </p:cNvSpPr>
                <p:nvPr/>
              </p:nvSpPr>
              <p:spPr bwMode="auto">
                <a:xfrm>
                  <a:off x="1317" y="2061"/>
                  <a:ext cx="135" cy="91"/>
                </a:xfrm>
                <a:custGeom>
                  <a:avLst/>
                  <a:gdLst>
                    <a:gd name="T0" fmla="*/ 863 w 54"/>
                    <a:gd name="T1" fmla="*/ 1038 h 34"/>
                    <a:gd name="T2" fmla="*/ 2000 w 54"/>
                    <a:gd name="T3" fmla="*/ 1282 h 34"/>
                    <a:gd name="T4" fmla="*/ 2033 w 54"/>
                    <a:gd name="T5" fmla="*/ 674 h 34"/>
                    <a:gd name="T6" fmla="*/ 833 w 54"/>
                    <a:gd name="T7" fmla="*/ 252 h 34"/>
                    <a:gd name="T8" fmla="*/ 125 w 54"/>
                    <a:gd name="T9" fmla="*/ 1590 h 34"/>
                    <a:gd name="T10" fmla="*/ 208 w 54"/>
                    <a:gd name="T11" fmla="*/ 1748 h 34"/>
                    <a:gd name="T12" fmla="*/ 863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20"/>
                      </a:moveTo>
                      <a:cubicBezTo>
                        <a:pt x="34" y="15"/>
                        <a:pt x="46" y="18"/>
                        <a:pt x="51" y="25"/>
                      </a:cubicBezTo>
                      <a:cubicBezTo>
                        <a:pt x="53" y="21"/>
                        <a:pt x="54"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1" name="Freeform 400">
                  <a:extLst>
                    <a:ext uri="{FF2B5EF4-FFF2-40B4-BE49-F238E27FC236}">
                      <a16:creationId xmlns:a16="http://schemas.microsoft.com/office/drawing/2014/main" id="{25CFECFD-7BA4-433D-9106-C1CA602350B4}"/>
                    </a:ext>
                  </a:extLst>
                </p:cNvPr>
                <p:cNvSpPr>
                  <a:spLocks/>
                </p:cNvSpPr>
                <p:nvPr/>
              </p:nvSpPr>
              <p:spPr bwMode="auto">
                <a:xfrm>
                  <a:off x="1452" y="2016"/>
                  <a:ext cx="133" cy="93"/>
                </a:xfrm>
                <a:custGeom>
                  <a:avLst/>
                  <a:gdLst>
                    <a:gd name="T0" fmla="*/ 868 w 53"/>
                    <a:gd name="T1" fmla="*/ 996 h 35"/>
                    <a:gd name="T2" fmla="*/ 2023 w 53"/>
                    <a:gd name="T3" fmla="*/ 1236 h 35"/>
                    <a:gd name="T4" fmla="*/ 2053 w 53"/>
                    <a:gd name="T5" fmla="*/ 656 h 35"/>
                    <a:gd name="T6" fmla="*/ 838 w 53"/>
                    <a:gd name="T7" fmla="*/ 247 h 35"/>
                    <a:gd name="T8" fmla="*/ 125 w 53"/>
                    <a:gd name="T9" fmla="*/ 1538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5"/>
                        <a:pt x="46" y="18"/>
                        <a:pt x="51" y="25"/>
                      </a:cubicBezTo>
                      <a:cubicBezTo>
                        <a:pt x="53" y="21"/>
                        <a:pt x="53"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2" name="Freeform 401">
                  <a:extLst>
                    <a:ext uri="{FF2B5EF4-FFF2-40B4-BE49-F238E27FC236}">
                      <a16:creationId xmlns:a16="http://schemas.microsoft.com/office/drawing/2014/main" id="{676C9D8C-8118-4972-91DD-09C6F17BE143}"/>
                    </a:ext>
                  </a:extLst>
                </p:cNvPr>
                <p:cNvSpPr>
                  <a:spLocks/>
                </p:cNvSpPr>
                <p:nvPr/>
              </p:nvSpPr>
              <p:spPr bwMode="auto">
                <a:xfrm>
                  <a:off x="1592" y="1965"/>
                  <a:ext cx="130" cy="91"/>
                </a:xfrm>
                <a:custGeom>
                  <a:avLst/>
                  <a:gdLst>
                    <a:gd name="T0" fmla="*/ 863 w 52"/>
                    <a:gd name="T1" fmla="*/ 1038 h 34"/>
                    <a:gd name="T2" fmla="*/ 1958 w 52"/>
                    <a:gd name="T3" fmla="*/ 1282 h 34"/>
                    <a:gd name="T4" fmla="*/ 2000 w 52"/>
                    <a:gd name="T5" fmla="*/ 709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4"/>
                      </a:cubicBezTo>
                      <a:cubicBezTo>
                        <a:pt x="47" y="4"/>
                        <a:pt x="34" y="0"/>
                        <a:pt x="21" y="5"/>
                      </a:cubicBezTo>
                      <a:cubicBezTo>
                        <a:pt x="8" y="10"/>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3" name="Freeform 402">
                  <a:extLst>
                    <a:ext uri="{FF2B5EF4-FFF2-40B4-BE49-F238E27FC236}">
                      <a16:creationId xmlns:a16="http://schemas.microsoft.com/office/drawing/2014/main" id="{6435EAE0-6313-47BA-A619-180A01821247}"/>
                    </a:ext>
                  </a:extLst>
                </p:cNvPr>
                <p:cNvSpPr>
                  <a:spLocks/>
                </p:cNvSpPr>
                <p:nvPr/>
              </p:nvSpPr>
              <p:spPr bwMode="auto">
                <a:xfrm>
                  <a:off x="1727" y="1920"/>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4" name="Freeform 403">
                  <a:extLst>
                    <a:ext uri="{FF2B5EF4-FFF2-40B4-BE49-F238E27FC236}">
                      <a16:creationId xmlns:a16="http://schemas.microsoft.com/office/drawing/2014/main" id="{444CA1B9-AF35-4668-9C0E-E301A2EA7833}"/>
                    </a:ext>
                  </a:extLst>
                </p:cNvPr>
                <p:cNvSpPr>
                  <a:spLocks/>
                </p:cNvSpPr>
                <p:nvPr/>
              </p:nvSpPr>
              <p:spPr bwMode="auto">
                <a:xfrm>
                  <a:off x="1862" y="1872"/>
                  <a:ext cx="130" cy="91"/>
                </a:xfrm>
                <a:custGeom>
                  <a:avLst/>
                  <a:gdLst>
                    <a:gd name="T0" fmla="*/ 863 w 52"/>
                    <a:gd name="T1" fmla="*/ 1038 h 34"/>
                    <a:gd name="T2" fmla="*/ 1958 w 52"/>
                    <a:gd name="T3" fmla="*/ 1282 h 34"/>
                    <a:gd name="T4" fmla="*/ 2000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1" y="21"/>
                        <a:pt x="52" y="17"/>
                        <a:pt x="51"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5" name="Freeform 404">
                  <a:extLst>
                    <a:ext uri="{FF2B5EF4-FFF2-40B4-BE49-F238E27FC236}">
                      <a16:creationId xmlns:a16="http://schemas.microsoft.com/office/drawing/2014/main" id="{60D8F421-057F-4F78-BF89-566EF5C24E4E}"/>
                    </a:ext>
                  </a:extLst>
                </p:cNvPr>
                <p:cNvSpPr>
                  <a:spLocks/>
                </p:cNvSpPr>
                <p:nvPr/>
              </p:nvSpPr>
              <p:spPr bwMode="auto">
                <a:xfrm>
                  <a:off x="2132" y="1779"/>
                  <a:ext cx="128" cy="88"/>
                </a:xfrm>
                <a:custGeom>
                  <a:avLst/>
                  <a:gdLst>
                    <a:gd name="T0" fmla="*/ 868 w 51"/>
                    <a:gd name="T1" fmla="*/ 968 h 33"/>
                    <a:gd name="T2" fmla="*/ 1948 w 51"/>
                    <a:gd name="T3" fmla="*/ 1216 h 33"/>
                    <a:gd name="T4" fmla="*/ 1978 w 51"/>
                    <a:gd name="T5" fmla="*/ 661 h 33"/>
                    <a:gd name="T6" fmla="*/ 838 w 51"/>
                    <a:gd name="T7" fmla="*/ 205 h 33"/>
                    <a:gd name="T8" fmla="*/ 125 w 51"/>
                    <a:gd name="T9" fmla="*/ 1515 h 33"/>
                    <a:gd name="T10" fmla="*/ 208 w 51"/>
                    <a:gd name="T11" fmla="*/ 1672 h 33"/>
                    <a:gd name="T12" fmla="*/ 868 w 51"/>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3">
                      <a:moveTo>
                        <a:pt x="22" y="19"/>
                      </a:moveTo>
                      <a:cubicBezTo>
                        <a:pt x="33" y="15"/>
                        <a:pt x="44" y="18"/>
                        <a:pt x="49" y="24"/>
                      </a:cubicBezTo>
                      <a:cubicBezTo>
                        <a:pt x="51" y="21"/>
                        <a:pt x="51" y="17"/>
                        <a:pt x="50" y="13"/>
                      </a:cubicBezTo>
                      <a:cubicBezTo>
                        <a:pt x="47" y="4"/>
                        <a:pt x="34" y="0"/>
                        <a:pt x="21" y="4"/>
                      </a:cubicBezTo>
                      <a:cubicBezTo>
                        <a:pt x="8" y="9"/>
                        <a:pt x="0" y="20"/>
                        <a:pt x="3" y="30"/>
                      </a:cubicBezTo>
                      <a:cubicBezTo>
                        <a:pt x="3"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6" name="Freeform 405">
                  <a:extLst>
                    <a:ext uri="{FF2B5EF4-FFF2-40B4-BE49-F238E27FC236}">
                      <a16:creationId xmlns:a16="http://schemas.microsoft.com/office/drawing/2014/main" id="{475E970C-6B51-4935-8275-7FE499F96CB6}"/>
                    </a:ext>
                  </a:extLst>
                </p:cNvPr>
                <p:cNvSpPr>
                  <a:spLocks/>
                </p:cNvSpPr>
                <p:nvPr/>
              </p:nvSpPr>
              <p:spPr bwMode="auto">
                <a:xfrm>
                  <a:off x="1995" y="1824"/>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6"/>
                        <a:pt x="51" y="13"/>
                      </a:cubicBezTo>
                      <a:cubicBezTo>
                        <a:pt x="47" y="3"/>
                        <a:pt x="34" y="0"/>
                        <a:pt x="21" y="4"/>
                      </a:cubicBezTo>
                      <a:cubicBezTo>
                        <a:pt x="8" y="9"/>
                        <a:pt x="0" y="20"/>
                        <a:pt x="3" y="29"/>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1164" name="Freeform 406">
                <a:extLst>
                  <a:ext uri="{FF2B5EF4-FFF2-40B4-BE49-F238E27FC236}">
                    <a16:creationId xmlns:a16="http://schemas.microsoft.com/office/drawing/2014/main" id="{51FB409F-ECAC-4BE1-A5C8-B60409FBD2CC}"/>
                  </a:ext>
                </a:extLst>
              </p:cNvPr>
              <p:cNvSpPr>
                <a:spLocks/>
              </p:cNvSpPr>
              <p:nvPr/>
            </p:nvSpPr>
            <p:spPr bwMode="auto">
              <a:xfrm>
                <a:off x="2270" y="1731"/>
                <a:ext cx="122" cy="88"/>
              </a:xfrm>
              <a:custGeom>
                <a:avLst/>
                <a:gdLst>
                  <a:gd name="T0" fmla="*/ 799 w 49"/>
                  <a:gd name="T1" fmla="*/ 968 h 33"/>
                  <a:gd name="T2" fmla="*/ 1805 w 49"/>
                  <a:gd name="T3" fmla="*/ 1216 h 33"/>
                  <a:gd name="T4" fmla="*/ 1852 w 49"/>
                  <a:gd name="T5" fmla="*/ 661 h 33"/>
                  <a:gd name="T6" fmla="*/ 769 w 49"/>
                  <a:gd name="T7" fmla="*/ 248 h 33"/>
                  <a:gd name="T8" fmla="*/ 105 w 49"/>
                  <a:gd name="T9" fmla="*/ 1459 h 33"/>
                  <a:gd name="T10" fmla="*/ 187 w 49"/>
                  <a:gd name="T11" fmla="*/ 1672 h 33"/>
                  <a:gd name="T12" fmla="*/ 799 w 49"/>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3">
                    <a:moveTo>
                      <a:pt x="21" y="19"/>
                    </a:moveTo>
                    <a:cubicBezTo>
                      <a:pt x="32" y="15"/>
                      <a:pt x="42" y="18"/>
                      <a:pt x="47" y="24"/>
                    </a:cubicBezTo>
                    <a:cubicBezTo>
                      <a:pt x="49" y="21"/>
                      <a:pt x="49" y="17"/>
                      <a:pt x="48" y="13"/>
                    </a:cubicBezTo>
                    <a:cubicBezTo>
                      <a:pt x="45" y="4"/>
                      <a:pt x="32" y="0"/>
                      <a:pt x="20" y="5"/>
                    </a:cubicBezTo>
                    <a:cubicBezTo>
                      <a:pt x="7" y="9"/>
                      <a:pt x="0" y="20"/>
                      <a:pt x="3" y="29"/>
                    </a:cubicBezTo>
                    <a:cubicBezTo>
                      <a:pt x="3" y="30"/>
                      <a:pt x="4" y="32"/>
                      <a:pt x="5" y="33"/>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5" name="Freeform 407">
                <a:extLst>
                  <a:ext uri="{FF2B5EF4-FFF2-40B4-BE49-F238E27FC236}">
                    <a16:creationId xmlns:a16="http://schemas.microsoft.com/office/drawing/2014/main" id="{46D5FC5A-6705-412B-A3B9-FABCC564D1AD}"/>
                  </a:ext>
                </a:extLst>
              </p:cNvPr>
              <p:cNvSpPr>
                <a:spLocks/>
              </p:cNvSpPr>
              <p:nvPr/>
            </p:nvSpPr>
            <p:spPr bwMode="auto">
              <a:xfrm>
                <a:off x="2405" y="1685"/>
                <a:ext cx="122" cy="86"/>
              </a:xfrm>
              <a:custGeom>
                <a:avLst/>
                <a:gdLst>
                  <a:gd name="T0" fmla="*/ 799 w 49"/>
                  <a:gd name="T1" fmla="*/ 989 h 32"/>
                  <a:gd name="T2" fmla="*/ 1805 w 49"/>
                  <a:gd name="T3" fmla="*/ 1263 h 32"/>
                  <a:gd name="T4" fmla="*/ 1852 w 49"/>
                  <a:gd name="T5" fmla="*/ 680 h 32"/>
                  <a:gd name="T6" fmla="*/ 769 w 49"/>
                  <a:gd name="T7" fmla="*/ 218 h 32"/>
                  <a:gd name="T8" fmla="*/ 105 w 49"/>
                  <a:gd name="T9" fmla="*/ 1516 h 32"/>
                  <a:gd name="T10" fmla="*/ 187 w 49"/>
                  <a:gd name="T11" fmla="*/ 1669 h 32"/>
                  <a:gd name="T12" fmla="*/ 799 w 49"/>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1"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6" name="Freeform 408">
                <a:extLst>
                  <a:ext uri="{FF2B5EF4-FFF2-40B4-BE49-F238E27FC236}">
                    <a16:creationId xmlns:a16="http://schemas.microsoft.com/office/drawing/2014/main" id="{52F99746-CD46-43CD-ACA6-3971EFE944ED}"/>
                  </a:ext>
                </a:extLst>
              </p:cNvPr>
              <p:cNvSpPr>
                <a:spLocks/>
              </p:cNvSpPr>
              <p:nvPr/>
            </p:nvSpPr>
            <p:spPr bwMode="auto">
              <a:xfrm>
                <a:off x="2540" y="1637"/>
                <a:ext cx="122" cy="86"/>
              </a:xfrm>
              <a:custGeom>
                <a:avLst/>
                <a:gdLst>
                  <a:gd name="T0" fmla="*/ 799 w 49"/>
                  <a:gd name="T1" fmla="*/ 933 h 32"/>
                  <a:gd name="T2" fmla="*/ 1805 w 49"/>
                  <a:gd name="T3" fmla="*/ 1207 h 32"/>
                  <a:gd name="T4" fmla="*/ 1852 w 49"/>
                  <a:gd name="T5" fmla="*/ 621 h 32"/>
                  <a:gd name="T6" fmla="*/ 769 w 49"/>
                  <a:gd name="T7" fmla="*/ 218 h 32"/>
                  <a:gd name="T8" fmla="*/ 105 w 49"/>
                  <a:gd name="T9" fmla="*/ 1459 h 32"/>
                  <a:gd name="T10" fmla="*/ 187 w 49"/>
                  <a:gd name="T11" fmla="*/ 1669 h 32"/>
                  <a:gd name="T12" fmla="*/ 799 w 49"/>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8"/>
                    </a:moveTo>
                    <a:cubicBezTo>
                      <a:pt x="31" y="15"/>
                      <a:pt x="42" y="17"/>
                      <a:pt x="47" y="23"/>
                    </a:cubicBezTo>
                    <a:cubicBezTo>
                      <a:pt x="49" y="20"/>
                      <a:pt x="49" y="16"/>
                      <a:pt x="48" y="12"/>
                    </a:cubicBezTo>
                    <a:cubicBezTo>
                      <a:pt x="45" y="3"/>
                      <a:pt x="32" y="0"/>
                      <a:pt x="20" y="4"/>
                    </a:cubicBezTo>
                    <a:cubicBezTo>
                      <a:pt x="7" y="8"/>
                      <a:pt x="0" y="19"/>
                      <a:pt x="3" y="28"/>
                    </a:cubicBezTo>
                    <a:cubicBezTo>
                      <a:pt x="3" y="30"/>
                      <a:pt x="4" y="31"/>
                      <a:pt x="5" y="32"/>
                    </a:cubicBezTo>
                    <a:cubicBezTo>
                      <a:pt x="7"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7" name="Freeform 409">
                <a:extLst>
                  <a:ext uri="{FF2B5EF4-FFF2-40B4-BE49-F238E27FC236}">
                    <a16:creationId xmlns:a16="http://schemas.microsoft.com/office/drawing/2014/main" id="{010DA853-D9C7-4465-A1EA-D6E49A38B962}"/>
                  </a:ext>
                </a:extLst>
              </p:cNvPr>
              <p:cNvSpPr>
                <a:spLocks/>
              </p:cNvSpPr>
              <p:nvPr/>
            </p:nvSpPr>
            <p:spPr bwMode="auto">
              <a:xfrm>
                <a:off x="1132" y="2243"/>
                <a:ext cx="133" cy="93"/>
              </a:xfrm>
              <a:custGeom>
                <a:avLst/>
                <a:gdLst>
                  <a:gd name="T0" fmla="*/ 868 w 53"/>
                  <a:gd name="T1" fmla="*/ 996 h 35"/>
                  <a:gd name="T2" fmla="*/ 2023 w 53"/>
                  <a:gd name="T3" fmla="*/ 1236 h 35"/>
                  <a:gd name="T4" fmla="*/ 2053 w 53"/>
                  <a:gd name="T5" fmla="*/ 656 h 35"/>
                  <a:gd name="T6" fmla="*/ 838 w 53"/>
                  <a:gd name="T7" fmla="*/ 247 h 35"/>
                  <a:gd name="T8" fmla="*/ 125 w 53"/>
                  <a:gd name="T9" fmla="*/ 1538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1"/>
                      <a:pt x="53"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8" name="Freeform 410">
                <a:extLst>
                  <a:ext uri="{FF2B5EF4-FFF2-40B4-BE49-F238E27FC236}">
                    <a16:creationId xmlns:a16="http://schemas.microsoft.com/office/drawing/2014/main" id="{2A4C4C6E-AC20-40CE-8975-3C3016EF67F6}"/>
                  </a:ext>
                </a:extLst>
              </p:cNvPr>
              <p:cNvSpPr>
                <a:spLocks/>
              </p:cNvSpPr>
              <p:nvPr/>
            </p:nvSpPr>
            <p:spPr bwMode="auto">
              <a:xfrm>
                <a:off x="1262" y="2197"/>
                <a:ext cx="135" cy="94"/>
              </a:xfrm>
              <a:custGeom>
                <a:avLst/>
                <a:gdLst>
                  <a:gd name="T0" fmla="*/ 908 w 54"/>
                  <a:gd name="T1" fmla="*/ 1045 h 35"/>
                  <a:gd name="T2" fmla="*/ 2033 w 54"/>
                  <a:gd name="T3" fmla="*/ 1297 h 35"/>
                  <a:gd name="T4" fmla="*/ 2083 w 54"/>
                  <a:gd name="T5" fmla="*/ 736 h 35"/>
                  <a:gd name="T6" fmla="*/ 863 w 54"/>
                  <a:gd name="T7" fmla="*/ 252 h 35"/>
                  <a:gd name="T8" fmla="*/ 158 w 54"/>
                  <a:gd name="T9" fmla="*/ 1609 h 35"/>
                  <a:gd name="T10" fmla="*/ 23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1"/>
                      <a:pt x="54" y="17"/>
                      <a:pt x="53" y="14"/>
                    </a:cubicBezTo>
                    <a:cubicBezTo>
                      <a:pt x="49" y="4"/>
                      <a:pt x="36" y="0"/>
                      <a:pt x="22" y="5"/>
                    </a:cubicBezTo>
                    <a:cubicBezTo>
                      <a:pt x="9" y="10"/>
                      <a:pt x="0" y="22"/>
                      <a:pt x="4" y="31"/>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9" name="Freeform 411">
                <a:extLst>
                  <a:ext uri="{FF2B5EF4-FFF2-40B4-BE49-F238E27FC236}">
                    <a16:creationId xmlns:a16="http://schemas.microsoft.com/office/drawing/2014/main" id="{4ED2B285-8FC6-4934-B98E-0754466252EB}"/>
                  </a:ext>
                </a:extLst>
              </p:cNvPr>
              <p:cNvSpPr>
                <a:spLocks/>
              </p:cNvSpPr>
              <p:nvPr/>
            </p:nvSpPr>
            <p:spPr bwMode="auto">
              <a:xfrm>
                <a:off x="1402" y="2147"/>
                <a:ext cx="135" cy="90"/>
              </a:xfrm>
              <a:custGeom>
                <a:avLst/>
                <a:gdLst>
                  <a:gd name="T0" fmla="*/ 908 w 54"/>
                  <a:gd name="T1" fmla="*/ 982 h 34"/>
                  <a:gd name="T2" fmla="*/ 2033 w 54"/>
                  <a:gd name="T3" fmla="*/ 1226 h 34"/>
                  <a:gd name="T4" fmla="*/ 2083 w 54"/>
                  <a:gd name="T5" fmla="*/ 630 h 34"/>
                  <a:gd name="T6" fmla="*/ 863 w 54"/>
                  <a:gd name="T7" fmla="*/ 238 h 34"/>
                  <a:gd name="T8" fmla="*/ 158 w 54"/>
                  <a:gd name="T9" fmla="*/ 1519 h 34"/>
                  <a:gd name="T10" fmla="*/ 23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9" y="10"/>
                      <a:pt x="0" y="21"/>
                      <a:pt x="4" y="31"/>
                    </a:cubicBezTo>
                    <a:cubicBezTo>
                      <a:pt x="4" y="32"/>
                      <a:pt x="5" y="33"/>
                      <a:pt x="6" y="34"/>
                    </a:cubicBezTo>
                    <a:cubicBezTo>
                      <a:pt x="9"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0" name="Freeform 412">
                <a:extLst>
                  <a:ext uri="{FF2B5EF4-FFF2-40B4-BE49-F238E27FC236}">
                    <a16:creationId xmlns:a16="http://schemas.microsoft.com/office/drawing/2014/main" id="{5B89CF01-D73A-47E8-A4C8-C2A3E7A08C2E}"/>
                  </a:ext>
                </a:extLst>
              </p:cNvPr>
              <p:cNvSpPr>
                <a:spLocks/>
              </p:cNvSpPr>
              <p:nvPr/>
            </p:nvSpPr>
            <p:spPr bwMode="auto">
              <a:xfrm>
                <a:off x="1540" y="2101"/>
                <a:ext cx="135" cy="94"/>
              </a:xfrm>
              <a:custGeom>
                <a:avLst/>
                <a:gdLst>
                  <a:gd name="T0" fmla="*/ 863 w 54"/>
                  <a:gd name="T1" fmla="*/ 1045 h 35"/>
                  <a:gd name="T2" fmla="*/ 2000 w 54"/>
                  <a:gd name="T3" fmla="*/ 1297 h 35"/>
                  <a:gd name="T4" fmla="*/ 2033 w 54"/>
                  <a:gd name="T5" fmla="*/ 677 h 35"/>
                  <a:gd name="T6" fmla="*/ 833 w 54"/>
                  <a:gd name="T7" fmla="*/ 252 h 35"/>
                  <a:gd name="T8" fmla="*/ 125 w 54"/>
                  <a:gd name="T9" fmla="*/ 1609 h 35"/>
                  <a:gd name="T10" fmla="*/ 208 w 54"/>
                  <a:gd name="T11" fmla="*/ 1818 h 35"/>
                  <a:gd name="T12" fmla="*/ 863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2" y="20"/>
                    </a:moveTo>
                    <a:cubicBezTo>
                      <a:pt x="34" y="15"/>
                      <a:pt x="46" y="18"/>
                      <a:pt x="51" y="25"/>
                    </a:cubicBezTo>
                    <a:cubicBezTo>
                      <a:pt x="53" y="21"/>
                      <a:pt x="54"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1" name="Freeform 413">
                <a:extLst>
                  <a:ext uri="{FF2B5EF4-FFF2-40B4-BE49-F238E27FC236}">
                    <a16:creationId xmlns:a16="http://schemas.microsoft.com/office/drawing/2014/main" id="{B3B6AD98-7EA3-4E4F-A9DF-20B28D92A21A}"/>
                  </a:ext>
                </a:extLst>
              </p:cNvPr>
              <p:cNvSpPr>
                <a:spLocks/>
              </p:cNvSpPr>
              <p:nvPr/>
            </p:nvSpPr>
            <p:spPr bwMode="auto">
              <a:xfrm>
                <a:off x="1677" y="2053"/>
                <a:ext cx="130" cy="88"/>
              </a:xfrm>
              <a:custGeom>
                <a:avLst/>
                <a:gdLst>
                  <a:gd name="T0" fmla="*/ 863 w 52"/>
                  <a:gd name="T1" fmla="*/ 1003 h 33"/>
                  <a:gd name="T2" fmla="*/ 1925 w 52"/>
                  <a:gd name="T3" fmla="*/ 1272 h 33"/>
                  <a:gd name="T4" fmla="*/ 1958 w 52"/>
                  <a:gd name="T5" fmla="*/ 661 h 33"/>
                  <a:gd name="T6" fmla="*/ 833 w 52"/>
                  <a:gd name="T7" fmla="*/ 248 h 33"/>
                  <a:gd name="T8" fmla="*/ 125 w 52"/>
                  <a:gd name="T9" fmla="*/ 1515 h 33"/>
                  <a:gd name="T10" fmla="*/ 20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4" y="18"/>
                      <a:pt x="49" y="25"/>
                    </a:cubicBezTo>
                    <a:cubicBezTo>
                      <a:pt x="51" y="21"/>
                      <a:pt x="52" y="17"/>
                      <a:pt x="50" y="13"/>
                    </a:cubicBezTo>
                    <a:cubicBezTo>
                      <a:pt x="47" y="4"/>
                      <a:pt x="34" y="0"/>
                      <a:pt x="21" y="5"/>
                    </a:cubicBezTo>
                    <a:cubicBezTo>
                      <a:pt x="8" y="9"/>
                      <a:pt x="0" y="20"/>
                      <a:pt x="3" y="30"/>
                    </a:cubicBezTo>
                    <a:cubicBezTo>
                      <a:pt x="4" y="31"/>
                      <a:pt x="4" y="32"/>
                      <a:pt x="5"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2" name="Freeform 414">
                <a:extLst>
                  <a:ext uri="{FF2B5EF4-FFF2-40B4-BE49-F238E27FC236}">
                    <a16:creationId xmlns:a16="http://schemas.microsoft.com/office/drawing/2014/main" id="{F85E0CAD-9F3D-47A9-A321-D5C2DC69F154}"/>
                  </a:ext>
                </a:extLst>
              </p:cNvPr>
              <p:cNvSpPr>
                <a:spLocks/>
              </p:cNvSpPr>
              <p:nvPr/>
            </p:nvSpPr>
            <p:spPr bwMode="auto">
              <a:xfrm>
                <a:off x="1810" y="2005"/>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8" y="4"/>
                      <a:pt x="34" y="0"/>
                      <a:pt x="21" y="5"/>
                    </a:cubicBezTo>
                    <a:cubicBezTo>
                      <a:pt x="8" y="9"/>
                      <a:pt x="0" y="21"/>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3" name="Freeform 415">
                <a:extLst>
                  <a:ext uri="{FF2B5EF4-FFF2-40B4-BE49-F238E27FC236}">
                    <a16:creationId xmlns:a16="http://schemas.microsoft.com/office/drawing/2014/main" id="{E1B7F05B-2DEF-4684-AA4A-9F7EB90FCA89}"/>
                  </a:ext>
                </a:extLst>
              </p:cNvPr>
              <p:cNvSpPr>
                <a:spLocks/>
              </p:cNvSpPr>
              <p:nvPr/>
            </p:nvSpPr>
            <p:spPr bwMode="auto">
              <a:xfrm>
                <a:off x="1947" y="1955"/>
                <a:ext cx="130" cy="90"/>
              </a:xfrm>
              <a:custGeom>
                <a:avLst/>
                <a:gdLst>
                  <a:gd name="T0" fmla="*/ 863 w 52"/>
                  <a:gd name="T1" fmla="*/ 982 h 34"/>
                  <a:gd name="T2" fmla="*/ 1925 w 52"/>
                  <a:gd name="T3" fmla="*/ 1226 h 34"/>
                  <a:gd name="T4" fmla="*/ 1958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3"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4" name="Freeform 416">
                <a:extLst>
                  <a:ext uri="{FF2B5EF4-FFF2-40B4-BE49-F238E27FC236}">
                    <a16:creationId xmlns:a16="http://schemas.microsoft.com/office/drawing/2014/main" id="{49F2C0E4-F8E7-43E9-8741-1BA3ADFBDFC8}"/>
                  </a:ext>
                </a:extLst>
              </p:cNvPr>
              <p:cNvSpPr>
                <a:spLocks/>
              </p:cNvSpPr>
              <p:nvPr/>
            </p:nvSpPr>
            <p:spPr bwMode="auto">
              <a:xfrm>
                <a:off x="2217" y="1856"/>
                <a:ext cx="130" cy="91"/>
              </a:xfrm>
              <a:custGeom>
                <a:avLst/>
                <a:gdLst>
                  <a:gd name="T0" fmla="*/ 863 w 52"/>
                  <a:gd name="T1" fmla="*/ 1038 h 34"/>
                  <a:gd name="T2" fmla="*/ 1958 w 52"/>
                  <a:gd name="T3" fmla="*/ 1282 h 34"/>
                  <a:gd name="T4" fmla="*/ 2000 w 52"/>
                  <a:gd name="T5" fmla="*/ 709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4"/>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5" name="Freeform 417">
                <a:extLst>
                  <a:ext uri="{FF2B5EF4-FFF2-40B4-BE49-F238E27FC236}">
                    <a16:creationId xmlns:a16="http://schemas.microsoft.com/office/drawing/2014/main" id="{FE0A7EE3-EC77-49E3-9771-9C1963D29EBC}"/>
                  </a:ext>
                </a:extLst>
              </p:cNvPr>
              <p:cNvSpPr>
                <a:spLocks/>
              </p:cNvSpPr>
              <p:nvPr/>
            </p:nvSpPr>
            <p:spPr bwMode="auto">
              <a:xfrm>
                <a:off x="2085" y="1907"/>
                <a:ext cx="130" cy="88"/>
              </a:xfrm>
              <a:custGeom>
                <a:avLst/>
                <a:gdLst>
                  <a:gd name="T0" fmla="*/ 863 w 52"/>
                  <a:gd name="T1" fmla="*/ 968 h 33"/>
                  <a:gd name="T2" fmla="*/ 1925 w 52"/>
                  <a:gd name="T3" fmla="*/ 1216 h 33"/>
                  <a:gd name="T4" fmla="*/ 1958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4"/>
                    </a:cubicBezTo>
                    <a:cubicBezTo>
                      <a:pt x="51" y="20"/>
                      <a:pt x="52" y="16"/>
                      <a:pt x="50" y="13"/>
                    </a:cubicBezTo>
                    <a:cubicBezTo>
                      <a:pt x="47" y="3"/>
                      <a:pt x="34" y="0"/>
                      <a:pt x="21" y="4"/>
                    </a:cubicBezTo>
                    <a:cubicBezTo>
                      <a:pt x="8" y="9"/>
                      <a:pt x="0" y="20"/>
                      <a:pt x="3" y="29"/>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6" name="Freeform 418">
                <a:extLst>
                  <a:ext uri="{FF2B5EF4-FFF2-40B4-BE49-F238E27FC236}">
                    <a16:creationId xmlns:a16="http://schemas.microsoft.com/office/drawing/2014/main" id="{9E89F229-79B2-4FA7-9F42-73D05D6E286B}"/>
                  </a:ext>
                </a:extLst>
              </p:cNvPr>
              <p:cNvSpPr>
                <a:spLocks/>
              </p:cNvSpPr>
              <p:nvPr/>
            </p:nvSpPr>
            <p:spPr bwMode="auto">
              <a:xfrm>
                <a:off x="2355" y="1808"/>
                <a:ext cx="127" cy="85"/>
              </a:xfrm>
              <a:custGeom>
                <a:avLst/>
                <a:gdLst>
                  <a:gd name="T0" fmla="*/ 849 w 51"/>
                  <a:gd name="T1" fmla="*/ 938 h 32"/>
                  <a:gd name="T2" fmla="*/ 1885 w 51"/>
                  <a:gd name="T3" fmla="*/ 1201 h 32"/>
                  <a:gd name="T4" fmla="*/ 1927 w 51"/>
                  <a:gd name="T5" fmla="*/ 656 h 32"/>
                  <a:gd name="T6" fmla="*/ 799 w 51"/>
                  <a:gd name="T7" fmla="*/ 247 h 32"/>
                  <a:gd name="T8" fmla="*/ 105 w 51"/>
                  <a:gd name="T9" fmla="*/ 1448 h 32"/>
                  <a:gd name="T10" fmla="*/ 187 w 51"/>
                  <a:gd name="T11" fmla="*/ 1594 h 32"/>
                  <a:gd name="T12" fmla="*/ 849 w 51"/>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2">
                    <a:moveTo>
                      <a:pt x="22" y="19"/>
                    </a:moveTo>
                    <a:cubicBezTo>
                      <a:pt x="33" y="15"/>
                      <a:pt x="44" y="17"/>
                      <a:pt x="49" y="24"/>
                    </a:cubicBezTo>
                    <a:cubicBezTo>
                      <a:pt x="50" y="20"/>
                      <a:pt x="51" y="16"/>
                      <a:pt x="50" y="13"/>
                    </a:cubicBezTo>
                    <a:cubicBezTo>
                      <a:pt x="46" y="4"/>
                      <a:pt x="33" y="0"/>
                      <a:pt x="21" y="5"/>
                    </a:cubicBezTo>
                    <a:cubicBezTo>
                      <a:pt x="8" y="9"/>
                      <a:pt x="0" y="20"/>
                      <a:pt x="3" y="29"/>
                    </a:cubicBezTo>
                    <a:cubicBezTo>
                      <a:pt x="4" y="30"/>
                      <a:pt x="5" y="31"/>
                      <a:pt x="5" y="32"/>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7" name="Freeform 419">
                <a:extLst>
                  <a:ext uri="{FF2B5EF4-FFF2-40B4-BE49-F238E27FC236}">
                    <a16:creationId xmlns:a16="http://schemas.microsoft.com/office/drawing/2014/main" id="{A26F5DF7-FDD7-488B-ADFA-DABE5343F38C}"/>
                  </a:ext>
                </a:extLst>
              </p:cNvPr>
              <p:cNvSpPr>
                <a:spLocks/>
              </p:cNvSpPr>
              <p:nvPr/>
            </p:nvSpPr>
            <p:spPr bwMode="auto">
              <a:xfrm>
                <a:off x="2492" y="1760"/>
                <a:ext cx="123" cy="88"/>
              </a:xfrm>
              <a:custGeom>
                <a:avLst/>
                <a:gdLst>
                  <a:gd name="T0" fmla="*/ 838 w 49"/>
                  <a:gd name="T1" fmla="*/ 968 h 33"/>
                  <a:gd name="T2" fmla="*/ 1865 w 49"/>
                  <a:gd name="T3" fmla="*/ 1216 h 33"/>
                  <a:gd name="T4" fmla="*/ 1898 w 49"/>
                  <a:gd name="T5" fmla="*/ 661 h 33"/>
                  <a:gd name="T6" fmla="*/ 793 w 49"/>
                  <a:gd name="T7" fmla="*/ 248 h 33"/>
                  <a:gd name="T8" fmla="*/ 126 w 49"/>
                  <a:gd name="T9" fmla="*/ 1459 h 33"/>
                  <a:gd name="T10" fmla="*/ 208 w 49"/>
                  <a:gd name="T11" fmla="*/ 1672 h 33"/>
                  <a:gd name="T12" fmla="*/ 838 w 49"/>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3">
                    <a:moveTo>
                      <a:pt x="21" y="19"/>
                    </a:moveTo>
                    <a:cubicBezTo>
                      <a:pt x="32" y="15"/>
                      <a:pt x="42" y="18"/>
                      <a:pt x="47" y="24"/>
                    </a:cubicBezTo>
                    <a:cubicBezTo>
                      <a:pt x="49" y="20"/>
                      <a:pt x="49" y="17"/>
                      <a:pt x="48" y="13"/>
                    </a:cubicBezTo>
                    <a:cubicBezTo>
                      <a:pt x="45" y="4"/>
                      <a:pt x="32" y="0"/>
                      <a:pt x="20" y="5"/>
                    </a:cubicBezTo>
                    <a:cubicBezTo>
                      <a:pt x="7" y="9"/>
                      <a:pt x="0" y="20"/>
                      <a:pt x="3" y="29"/>
                    </a:cubicBezTo>
                    <a:cubicBezTo>
                      <a:pt x="3" y="30"/>
                      <a:pt x="4" y="31"/>
                      <a:pt x="5" y="33"/>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8" name="Freeform 420">
                <a:extLst>
                  <a:ext uri="{FF2B5EF4-FFF2-40B4-BE49-F238E27FC236}">
                    <a16:creationId xmlns:a16="http://schemas.microsoft.com/office/drawing/2014/main" id="{ADF5BAF8-1A0B-42EB-A3EF-4506A629289B}"/>
                  </a:ext>
                </a:extLst>
              </p:cNvPr>
              <p:cNvSpPr>
                <a:spLocks/>
              </p:cNvSpPr>
              <p:nvPr/>
            </p:nvSpPr>
            <p:spPr bwMode="auto">
              <a:xfrm>
                <a:off x="2627" y="1709"/>
                <a:ext cx="125" cy="86"/>
              </a:xfrm>
              <a:custGeom>
                <a:avLst/>
                <a:gdLst>
                  <a:gd name="T0" fmla="*/ 833 w 50"/>
                  <a:gd name="T1" fmla="*/ 989 h 32"/>
                  <a:gd name="T2" fmla="*/ 1845 w 50"/>
                  <a:gd name="T3" fmla="*/ 1263 h 32"/>
                  <a:gd name="T4" fmla="*/ 1875 w 50"/>
                  <a:gd name="T5" fmla="*/ 680 h 32"/>
                  <a:gd name="T6" fmla="*/ 783 w 50"/>
                  <a:gd name="T7" fmla="*/ 253 h 32"/>
                  <a:gd name="T8" fmla="*/ 125 w 50"/>
                  <a:gd name="T9" fmla="*/ 1516 h 32"/>
                  <a:gd name="T10" fmla="*/ 208 w 50"/>
                  <a:gd name="T11" fmla="*/ 1669 h 32"/>
                  <a:gd name="T12" fmla="*/ 833 w 50"/>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7" y="24"/>
                    </a:cubicBezTo>
                    <a:cubicBezTo>
                      <a:pt x="49" y="20"/>
                      <a:pt x="50" y="16"/>
                      <a:pt x="48" y="13"/>
                    </a:cubicBezTo>
                    <a:cubicBezTo>
                      <a:pt x="45" y="4"/>
                      <a:pt x="32" y="0"/>
                      <a:pt x="20" y="5"/>
                    </a:cubicBezTo>
                    <a:cubicBezTo>
                      <a:pt x="7" y="9"/>
                      <a:pt x="0" y="20"/>
                      <a:pt x="3" y="29"/>
                    </a:cubicBezTo>
                    <a:cubicBezTo>
                      <a:pt x="3"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9" name="Freeform 421">
                <a:extLst>
                  <a:ext uri="{FF2B5EF4-FFF2-40B4-BE49-F238E27FC236}">
                    <a16:creationId xmlns:a16="http://schemas.microsoft.com/office/drawing/2014/main" id="{F5D8AFCB-E2EE-41D1-B208-C0D815077D31}"/>
                  </a:ext>
                </a:extLst>
              </p:cNvPr>
              <p:cNvSpPr>
                <a:spLocks/>
              </p:cNvSpPr>
              <p:nvPr/>
            </p:nvSpPr>
            <p:spPr bwMode="auto">
              <a:xfrm>
                <a:off x="1212" y="2336"/>
                <a:ext cx="135" cy="91"/>
              </a:xfrm>
              <a:custGeom>
                <a:avLst/>
                <a:gdLst>
                  <a:gd name="T0" fmla="*/ 908 w 54"/>
                  <a:gd name="T1" fmla="*/ 982 h 34"/>
                  <a:gd name="T2" fmla="*/ 2033 w 54"/>
                  <a:gd name="T3" fmla="*/ 1282 h 34"/>
                  <a:gd name="T4" fmla="*/ 2083 w 54"/>
                  <a:gd name="T5" fmla="*/ 674 h 34"/>
                  <a:gd name="T6" fmla="*/ 863 w 54"/>
                  <a:gd name="T7" fmla="*/ 209 h 34"/>
                  <a:gd name="T8" fmla="*/ 158 w 54"/>
                  <a:gd name="T9" fmla="*/ 1590 h 34"/>
                  <a:gd name="T10" fmla="*/ 238 w 54"/>
                  <a:gd name="T11" fmla="*/ 174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5" y="15"/>
                      <a:pt x="47" y="18"/>
                      <a:pt x="52" y="25"/>
                    </a:cubicBezTo>
                    <a:cubicBezTo>
                      <a:pt x="54" y="21"/>
                      <a:pt x="54" y="17"/>
                      <a:pt x="53" y="13"/>
                    </a:cubicBezTo>
                    <a:cubicBezTo>
                      <a:pt x="49" y="3"/>
                      <a:pt x="35" y="0"/>
                      <a:pt x="22" y="4"/>
                    </a:cubicBezTo>
                    <a:cubicBezTo>
                      <a:pt x="8" y="9"/>
                      <a:pt x="0" y="21"/>
                      <a:pt x="4" y="31"/>
                    </a:cubicBezTo>
                    <a:cubicBezTo>
                      <a:pt x="4" y="32"/>
                      <a:pt x="5" y="33"/>
                      <a:pt x="6" y="34"/>
                    </a:cubicBezTo>
                    <a:cubicBezTo>
                      <a:pt x="8" y="28"/>
                      <a:pt x="15" y="22"/>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0" name="Freeform 422">
                <a:extLst>
                  <a:ext uri="{FF2B5EF4-FFF2-40B4-BE49-F238E27FC236}">
                    <a16:creationId xmlns:a16="http://schemas.microsoft.com/office/drawing/2014/main" id="{F836A70D-9B35-47B2-B326-A878EE0F4ED8}"/>
                  </a:ext>
                </a:extLst>
              </p:cNvPr>
              <p:cNvSpPr>
                <a:spLocks/>
              </p:cNvSpPr>
              <p:nvPr/>
            </p:nvSpPr>
            <p:spPr bwMode="auto">
              <a:xfrm>
                <a:off x="1350" y="2285"/>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1" name="Freeform 423">
                <a:extLst>
                  <a:ext uri="{FF2B5EF4-FFF2-40B4-BE49-F238E27FC236}">
                    <a16:creationId xmlns:a16="http://schemas.microsoft.com/office/drawing/2014/main" id="{5AE738AC-F32D-4CB7-9678-AFD51EE649B6}"/>
                  </a:ext>
                </a:extLst>
              </p:cNvPr>
              <p:cNvSpPr>
                <a:spLocks/>
              </p:cNvSpPr>
              <p:nvPr/>
            </p:nvSpPr>
            <p:spPr bwMode="auto">
              <a:xfrm>
                <a:off x="1487" y="2235"/>
                <a:ext cx="133" cy="90"/>
              </a:xfrm>
              <a:custGeom>
                <a:avLst/>
                <a:gdLst>
                  <a:gd name="T0" fmla="*/ 868 w 53"/>
                  <a:gd name="T1" fmla="*/ 982 h 34"/>
                  <a:gd name="T2" fmla="*/ 2023 w 53"/>
                  <a:gd name="T3" fmla="*/ 1226 h 34"/>
                  <a:gd name="T4" fmla="*/ 2053 w 53"/>
                  <a:gd name="T5" fmla="*/ 630 h 34"/>
                  <a:gd name="T6" fmla="*/ 838 w 53"/>
                  <a:gd name="T7" fmla="*/ 238 h 34"/>
                  <a:gd name="T8" fmla="*/ 125 w 53"/>
                  <a:gd name="T9" fmla="*/ 1519 h 34"/>
                  <a:gd name="T10" fmla="*/ 208 w 53"/>
                  <a:gd name="T11" fmla="*/ 1668 h 34"/>
                  <a:gd name="T12" fmla="*/ 868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5"/>
                      <a:pt x="46" y="18"/>
                      <a:pt x="51" y="25"/>
                    </a:cubicBezTo>
                    <a:cubicBezTo>
                      <a:pt x="53" y="21"/>
                      <a:pt x="53"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2" name="Freeform 424">
                <a:extLst>
                  <a:ext uri="{FF2B5EF4-FFF2-40B4-BE49-F238E27FC236}">
                    <a16:creationId xmlns:a16="http://schemas.microsoft.com/office/drawing/2014/main" id="{EBAC2D07-63DA-4220-A230-E9F6B9BE057D}"/>
                  </a:ext>
                </a:extLst>
              </p:cNvPr>
              <p:cNvSpPr>
                <a:spLocks/>
              </p:cNvSpPr>
              <p:nvPr/>
            </p:nvSpPr>
            <p:spPr bwMode="auto">
              <a:xfrm>
                <a:off x="1622" y="2187"/>
                <a:ext cx="135" cy="90"/>
              </a:xfrm>
              <a:custGeom>
                <a:avLst/>
                <a:gdLst>
                  <a:gd name="T0" fmla="*/ 908 w 54"/>
                  <a:gd name="T1" fmla="*/ 982 h 34"/>
                  <a:gd name="T2" fmla="*/ 2033 w 54"/>
                  <a:gd name="T3" fmla="*/ 1226 h 34"/>
                  <a:gd name="T4" fmla="*/ 2033 w 54"/>
                  <a:gd name="T5" fmla="*/ 630 h 34"/>
                  <a:gd name="T6" fmla="*/ 863 w 54"/>
                  <a:gd name="T7" fmla="*/ 238 h 34"/>
                  <a:gd name="T8" fmla="*/ 158 w 54"/>
                  <a:gd name="T9" fmla="*/ 1519 h 34"/>
                  <a:gd name="T10" fmla="*/ 20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5"/>
                      <a:pt x="47" y="18"/>
                      <a:pt x="52" y="25"/>
                    </a:cubicBezTo>
                    <a:cubicBezTo>
                      <a:pt x="53" y="21"/>
                      <a:pt x="54" y="17"/>
                      <a:pt x="52" y="13"/>
                    </a:cubicBezTo>
                    <a:cubicBezTo>
                      <a:pt x="49" y="4"/>
                      <a:pt x="35" y="0"/>
                      <a:pt x="22" y="5"/>
                    </a:cubicBezTo>
                    <a:cubicBezTo>
                      <a:pt x="8" y="9"/>
                      <a:pt x="0" y="21"/>
                      <a:pt x="4" y="31"/>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3" name="Freeform 425">
                <a:extLst>
                  <a:ext uri="{FF2B5EF4-FFF2-40B4-BE49-F238E27FC236}">
                    <a16:creationId xmlns:a16="http://schemas.microsoft.com/office/drawing/2014/main" id="{09D6C5E6-3365-41E7-923D-CFD0632182AC}"/>
                  </a:ext>
                </a:extLst>
              </p:cNvPr>
              <p:cNvSpPr>
                <a:spLocks/>
              </p:cNvSpPr>
              <p:nvPr/>
            </p:nvSpPr>
            <p:spPr bwMode="auto">
              <a:xfrm>
                <a:off x="1762" y="2136"/>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7"/>
                      <a:pt x="50" y="24"/>
                    </a:cubicBezTo>
                    <a:cubicBezTo>
                      <a:pt x="51" y="20"/>
                      <a:pt x="52" y="16"/>
                      <a:pt x="51" y="13"/>
                    </a:cubicBezTo>
                    <a:cubicBezTo>
                      <a:pt x="47" y="3"/>
                      <a:pt x="34" y="0"/>
                      <a:pt x="21" y="4"/>
                    </a:cubicBezTo>
                    <a:cubicBezTo>
                      <a:pt x="8" y="9"/>
                      <a:pt x="0" y="20"/>
                      <a:pt x="3" y="29"/>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4" name="Freeform 426">
                <a:extLst>
                  <a:ext uri="{FF2B5EF4-FFF2-40B4-BE49-F238E27FC236}">
                    <a16:creationId xmlns:a16="http://schemas.microsoft.com/office/drawing/2014/main" id="{B23C6361-7401-47E3-841D-696BA819F72A}"/>
                  </a:ext>
                </a:extLst>
              </p:cNvPr>
              <p:cNvSpPr>
                <a:spLocks/>
              </p:cNvSpPr>
              <p:nvPr/>
            </p:nvSpPr>
            <p:spPr bwMode="auto">
              <a:xfrm>
                <a:off x="1897" y="2083"/>
                <a:ext cx="130" cy="90"/>
              </a:xfrm>
              <a:custGeom>
                <a:avLst/>
                <a:gdLst>
                  <a:gd name="T0" fmla="*/ 863 w 52"/>
                  <a:gd name="T1" fmla="*/ 982 h 34"/>
                  <a:gd name="T2" fmla="*/ 1925 w 52"/>
                  <a:gd name="T3" fmla="*/ 1226 h 34"/>
                  <a:gd name="T4" fmla="*/ 1958 w 52"/>
                  <a:gd name="T5" fmla="*/ 686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5" name="Freeform 427">
                <a:extLst>
                  <a:ext uri="{FF2B5EF4-FFF2-40B4-BE49-F238E27FC236}">
                    <a16:creationId xmlns:a16="http://schemas.microsoft.com/office/drawing/2014/main" id="{537C04C5-FA56-45D0-A4BB-F462016CCAF1}"/>
                  </a:ext>
                </a:extLst>
              </p:cNvPr>
              <p:cNvSpPr>
                <a:spLocks/>
              </p:cNvSpPr>
              <p:nvPr/>
            </p:nvSpPr>
            <p:spPr bwMode="auto">
              <a:xfrm>
                <a:off x="2035" y="2035"/>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1"/>
                      <a:pt x="52" y="17"/>
                      <a:pt x="51" y="13"/>
                    </a:cubicBezTo>
                    <a:cubicBezTo>
                      <a:pt x="47" y="4"/>
                      <a:pt x="34" y="0"/>
                      <a:pt x="21" y="4"/>
                    </a:cubicBezTo>
                    <a:cubicBezTo>
                      <a:pt x="8" y="9"/>
                      <a:pt x="0" y="20"/>
                      <a:pt x="3" y="30"/>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6" name="Freeform 428">
                <a:extLst>
                  <a:ext uri="{FF2B5EF4-FFF2-40B4-BE49-F238E27FC236}">
                    <a16:creationId xmlns:a16="http://schemas.microsoft.com/office/drawing/2014/main" id="{6A962238-CF69-4B64-A73A-F55573BAD5D2}"/>
                  </a:ext>
                </a:extLst>
              </p:cNvPr>
              <p:cNvSpPr>
                <a:spLocks/>
              </p:cNvSpPr>
              <p:nvPr/>
            </p:nvSpPr>
            <p:spPr bwMode="auto">
              <a:xfrm>
                <a:off x="2305" y="1936"/>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4" y="16"/>
                      <a:pt x="45" y="18"/>
                      <a:pt x="50" y="25"/>
                    </a:cubicBezTo>
                    <a:cubicBezTo>
                      <a:pt x="52" y="21"/>
                      <a:pt x="52" y="17"/>
                      <a:pt x="51" y="13"/>
                    </a:cubicBezTo>
                    <a:cubicBezTo>
                      <a:pt x="48" y="4"/>
                      <a:pt x="34" y="0"/>
                      <a:pt x="21" y="5"/>
                    </a:cubicBezTo>
                    <a:cubicBezTo>
                      <a:pt x="8" y="9"/>
                      <a:pt x="0" y="20"/>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7" name="Freeform 429">
                <a:extLst>
                  <a:ext uri="{FF2B5EF4-FFF2-40B4-BE49-F238E27FC236}">
                    <a16:creationId xmlns:a16="http://schemas.microsoft.com/office/drawing/2014/main" id="{D5DA2CE0-B1F4-46E6-88E4-21F82061C445}"/>
                  </a:ext>
                </a:extLst>
              </p:cNvPr>
              <p:cNvSpPr>
                <a:spLocks/>
              </p:cNvSpPr>
              <p:nvPr/>
            </p:nvSpPr>
            <p:spPr bwMode="auto">
              <a:xfrm>
                <a:off x="2170" y="1987"/>
                <a:ext cx="130" cy="88"/>
              </a:xfrm>
              <a:custGeom>
                <a:avLst/>
                <a:gdLst>
                  <a:gd name="T0" fmla="*/ 863 w 52"/>
                  <a:gd name="T1" fmla="*/ 968 h 33"/>
                  <a:gd name="T2" fmla="*/ 1925 w 52"/>
                  <a:gd name="T3" fmla="*/ 1272 h 33"/>
                  <a:gd name="T4" fmla="*/ 1958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5"/>
                    </a:cubicBezTo>
                    <a:cubicBezTo>
                      <a:pt x="51" y="21"/>
                      <a:pt x="52" y="17"/>
                      <a:pt x="50" y="13"/>
                    </a:cubicBezTo>
                    <a:cubicBezTo>
                      <a:pt x="47" y="4"/>
                      <a:pt x="34" y="0"/>
                      <a:pt x="21" y="4"/>
                    </a:cubicBezTo>
                    <a:cubicBezTo>
                      <a:pt x="8" y="9"/>
                      <a:pt x="0" y="20"/>
                      <a:pt x="3" y="30"/>
                    </a:cubicBezTo>
                    <a:cubicBezTo>
                      <a:pt x="3" y="31"/>
                      <a:pt x="4" y="32"/>
                      <a:pt x="5" y="33"/>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8" name="Freeform 430">
                <a:extLst>
                  <a:ext uri="{FF2B5EF4-FFF2-40B4-BE49-F238E27FC236}">
                    <a16:creationId xmlns:a16="http://schemas.microsoft.com/office/drawing/2014/main" id="{3963659E-805B-4BF0-8B5B-E075BB82517F}"/>
                  </a:ext>
                </a:extLst>
              </p:cNvPr>
              <p:cNvSpPr>
                <a:spLocks/>
              </p:cNvSpPr>
              <p:nvPr/>
            </p:nvSpPr>
            <p:spPr bwMode="auto">
              <a:xfrm>
                <a:off x="2442" y="1885"/>
                <a:ext cx="128" cy="86"/>
              </a:xfrm>
              <a:custGeom>
                <a:avLst/>
                <a:gdLst>
                  <a:gd name="T0" fmla="*/ 868 w 51"/>
                  <a:gd name="T1" fmla="*/ 989 h 32"/>
                  <a:gd name="T2" fmla="*/ 1948 w 51"/>
                  <a:gd name="T3" fmla="*/ 1263 h 32"/>
                  <a:gd name="T4" fmla="*/ 1978 w 51"/>
                  <a:gd name="T5" fmla="*/ 680 h 32"/>
                  <a:gd name="T6" fmla="*/ 838 w 51"/>
                  <a:gd name="T7" fmla="*/ 218 h 32"/>
                  <a:gd name="T8" fmla="*/ 125 w 51"/>
                  <a:gd name="T9" fmla="*/ 1516 h 32"/>
                  <a:gd name="T10" fmla="*/ 208 w 51"/>
                  <a:gd name="T11" fmla="*/ 1669 h 32"/>
                  <a:gd name="T12" fmla="*/ 868 w 51"/>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2">
                    <a:moveTo>
                      <a:pt x="22" y="19"/>
                    </a:moveTo>
                    <a:cubicBezTo>
                      <a:pt x="33" y="15"/>
                      <a:pt x="44" y="17"/>
                      <a:pt x="49" y="24"/>
                    </a:cubicBezTo>
                    <a:cubicBezTo>
                      <a:pt x="50" y="20"/>
                      <a:pt x="51" y="16"/>
                      <a:pt x="50" y="13"/>
                    </a:cubicBezTo>
                    <a:cubicBezTo>
                      <a:pt x="46" y="4"/>
                      <a:pt x="33" y="0"/>
                      <a:pt x="21" y="4"/>
                    </a:cubicBezTo>
                    <a:cubicBezTo>
                      <a:pt x="8" y="9"/>
                      <a:pt x="0" y="20"/>
                      <a:pt x="3" y="29"/>
                    </a:cubicBezTo>
                    <a:cubicBezTo>
                      <a:pt x="4" y="30"/>
                      <a:pt x="5"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9" name="Freeform 431">
                <a:extLst>
                  <a:ext uri="{FF2B5EF4-FFF2-40B4-BE49-F238E27FC236}">
                    <a16:creationId xmlns:a16="http://schemas.microsoft.com/office/drawing/2014/main" id="{D0DE324E-9F92-4BA0-8542-06E2D707A2BE}"/>
                  </a:ext>
                </a:extLst>
              </p:cNvPr>
              <p:cNvSpPr>
                <a:spLocks/>
              </p:cNvSpPr>
              <p:nvPr/>
            </p:nvSpPr>
            <p:spPr bwMode="auto">
              <a:xfrm>
                <a:off x="2577" y="1832"/>
                <a:ext cx="133" cy="91"/>
              </a:xfrm>
              <a:custGeom>
                <a:avLst/>
                <a:gdLst>
                  <a:gd name="T0" fmla="*/ 868 w 53"/>
                  <a:gd name="T1" fmla="*/ 1038 h 34"/>
                  <a:gd name="T2" fmla="*/ 1977 w 53"/>
                  <a:gd name="T3" fmla="*/ 1282 h 34"/>
                  <a:gd name="T4" fmla="*/ 2023 w 53"/>
                  <a:gd name="T5" fmla="*/ 709 h 34"/>
                  <a:gd name="T6" fmla="*/ 838 w 53"/>
                  <a:gd name="T7" fmla="*/ 252 h 34"/>
                  <a:gd name="T8" fmla="*/ 125 w 53"/>
                  <a:gd name="T9" fmla="*/ 1534 h 34"/>
                  <a:gd name="T10" fmla="*/ 208 w 53"/>
                  <a:gd name="T11" fmla="*/ 1748 h 34"/>
                  <a:gd name="T12" fmla="*/ 868 w 53"/>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6"/>
                      <a:pt x="45" y="18"/>
                      <a:pt x="50" y="25"/>
                    </a:cubicBezTo>
                    <a:cubicBezTo>
                      <a:pt x="52" y="21"/>
                      <a:pt x="53" y="17"/>
                      <a:pt x="51" y="14"/>
                    </a:cubicBezTo>
                    <a:cubicBezTo>
                      <a:pt x="48" y="4"/>
                      <a:pt x="34" y="0"/>
                      <a:pt x="21" y="5"/>
                    </a:cubicBezTo>
                    <a:cubicBezTo>
                      <a:pt x="8" y="10"/>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0" name="Freeform 432">
                <a:extLst>
                  <a:ext uri="{FF2B5EF4-FFF2-40B4-BE49-F238E27FC236}">
                    <a16:creationId xmlns:a16="http://schemas.microsoft.com/office/drawing/2014/main" id="{0324E84E-1852-45D5-B9C7-FA329650311B}"/>
                  </a:ext>
                </a:extLst>
              </p:cNvPr>
              <p:cNvSpPr>
                <a:spLocks/>
              </p:cNvSpPr>
              <p:nvPr/>
            </p:nvSpPr>
            <p:spPr bwMode="auto">
              <a:xfrm>
                <a:off x="2712" y="1784"/>
                <a:ext cx="130" cy="85"/>
              </a:xfrm>
              <a:custGeom>
                <a:avLst/>
                <a:gdLst>
                  <a:gd name="T0" fmla="*/ 863 w 52"/>
                  <a:gd name="T1" fmla="*/ 938 h 32"/>
                  <a:gd name="T2" fmla="*/ 1925 w 52"/>
                  <a:gd name="T3" fmla="*/ 1201 h 32"/>
                  <a:gd name="T4" fmla="*/ 1958 w 52"/>
                  <a:gd name="T5" fmla="*/ 656 h 32"/>
                  <a:gd name="T6" fmla="*/ 833 w 52"/>
                  <a:gd name="T7" fmla="*/ 247 h 32"/>
                  <a:gd name="T8" fmla="*/ 125 w 52"/>
                  <a:gd name="T9" fmla="*/ 1448 h 32"/>
                  <a:gd name="T10" fmla="*/ 208 w 52"/>
                  <a:gd name="T11" fmla="*/ 1594 h 32"/>
                  <a:gd name="T12" fmla="*/ 863 w 52"/>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9"/>
                    </a:moveTo>
                    <a:cubicBezTo>
                      <a:pt x="33" y="15"/>
                      <a:pt x="44" y="18"/>
                      <a:pt x="49" y="24"/>
                    </a:cubicBezTo>
                    <a:cubicBezTo>
                      <a:pt x="51" y="20"/>
                      <a:pt x="52" y="16"/>
                      <a:pt x="50" y="13"/>
                    </a:cubicBezTo>
                    <a:cubicBezTo>
                      <a:pt x="47" y="4"/>
                      <a:pt x="34" y="0"/>
                      <a:pt x="21" y="5"/>
                    </a:cubicBezTo>
                    <a:cubicBezTo>
                      <a:pt x="8" y="9"/>
                      <a:pt x="0" y="20"/>
                      <a:pt x="3" y="29"/>
                    </a:cubicBezTo>
                    <a:cubicBezTo>
                      <a:pt x="4" y="30"/>
                      <a:pt x="4" y="31"/>
                      <a:pt x="5" y="32"/>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1" name="Freeform 433">
                <a:extLst>
                  <a:ext uri="{FF2B5EF4-FFF2-40B4-BE49-F238E27FC236}">
                    <a16:creationId xmlns:a16="http://schemas.microsoft.com/office/drawing/2014/main" id="{02C11626-DCDF-4280-864A-0DC9A28F5CFA}"/>
                  </a:ext>
                </a:extLst>
              </p:cNvPr>
              <p:cNvSpPr>
                <a:spLocks/>
              </p:cNvSpPr>
              <p:nvPr/>
            </p:nvSpPr>
            <p:spPr bwMode="auto">
              <a:xfrm>
                <a:off x="1295" y="2424"/>
                <a:ext cx="135" cy="91"/>
              </a:xfrm>
              <a:custGeom>
                <a:avLst/>
                <a:gdLst>
                  <a:gd name="T0" fmla="*/ 908 w 54"/>
                  <a:gd name="T1" fmla="*/ 982 h 34"/>
                  <a:gd name="T2" fmla="*/ 2033 w 54"/>
                  <a:gd name="T3" fmla="*/ 1282 h 34"/>
                  <a:gd name="T4" fmla="*/ 2083 w 54"/>
                  <a:gd name="T5" fmla="*/ 674 h 34"/>
                  <a:gd name="T6" fmla="*/ 863 w 54"/>
                  <a:gd name="T7" fmla="*/ 209 h 34"/>
                  <a:gd name="T8" fmla="*/ 158 w 54"/>
                  <a:gd name="T9" fmla="*/ 1590 h 34"/>
                  <a:gd name="T10" fmla="*/ 238 w 54"/>
                  <a:gd name="T11" fmla="*/ 174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5" y="15"/>
                      <a:pt x="47" y="18"/>
                      <a:pt x="52" y="25"/>
                    </a:cubicBezTo>
                    <a:cubicBezTo>
                      <a:pt x="54" y="21"/>
                      <a:pt x="54" y="17"/>
                      <a:pt x="53" y="13"/>
                    </a:cubicBezTo>
                    <a:cubicBezTo>
                      <a:pt x="49" y="3"/>
                      <a:pt x="35" y="0"/>
                      <a:pt x="22" y="4"/>
                    </a:cubicBezTo>
                    <a:cubicBezTo>
                      <a:pt x="8" y="9"/>
                      <a:pt x="0" y="21"/>
                      <a:pt x="4" y="31"/>
                    </a:cubicBezTo>
                    <a:cubicBezTo>
                      <a:pt x="4" y="32"/>
                      <a:pt x="5" y="33"/>
                      <a:pt x="6" y="34"/>
                    </a:cubicBezTo>
                    <a:cubicBezTo>
                      <a:pt x="8" y="28"/>
                      <a:pt x="15" y="22"/>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2" name="Freeform 434">
                <a:extLst>
                  <a:ext uri="{FF2B5EF4-FFF2-40B4-BE49-F238E27FC236}">
                    <a16:creationId xmlns:a16="http://schemas.microsoft.com/office/drawing/2014/main" id="{A45F9EA7-7D5E-43F5-8317-D1F428D8E24D}"/>
                  </a:ext>
                </a:extLst>
              </p:cNvPr>
              <p:cNvSpPr>
                <a:spLocks/>
              </p:cNvSpPr>
              <p:nvPr/>
            </p:nvSpPr>
            <p:spPr bwMode="auto">
              <a:xfrm>
                <a:off x="1432" y="2373"/>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3" name="Freeform 435">
                <a:extLst>
                  <a:ext uri="{FF2B5EF4-FFF2-40B4-BE49-F238E27FC236}">
                    <a16:creationId xmlns:a16="http://schemas.microsoft.com/office/drawing/2014/main" id="{04DCE20E-4D07-4B35-A15A-C4B76AFE6FAA}"/>
                  </a:ext>
                </a:extLst>
              </p:cNvPr>
              <p:cNvSpPr>
                <a:spLocks/>
              </p:cNvSpPr>
              <p:nvPr/>
            </p:nvSpPr>
            <p:spPr bwMode="auto">
              <a:xfrm>
                <a:off x="1570" y="2323"/>
                <a:ext cx="132" cy="90"/>
              </a:xfrm>
              <a:custGeom>
                <a:avLst/>
                <a:gdLst>
                  <a:gd name="T0" fmla="*/ 849 w 53"/>
                  <a:gd name="T1" fmla="*/ 982 h 34"/>
                  <a:gd name="T2" fmla="*/ 1960 w 53"/>
                  <a:gd name="T3" fmla="*/ 1226 h 34"/>
                  <a:gd name="T4" fmla="*/ 2010 w 53"/>
                  <a:gd name="T5" fmla="*/ 630 h 34"/>
                  <a:gd name="T6" fmla="*/ 807 w 53"/>
                  <a:gd name="T7" fmla="*/ 238 h 34"/>
                  <a:gd name="T8" fmla="*/ 105 w 53"/>
                  <a:gd name="T9" fmla="*/ 1519 h 34"/>
                  <a:gd name="T10" fmla="*/ 187 w 53"/>
                  <a:gd name="T11" fmla="*/ 1668 h 34"/>
                  <a:gd name="T12" fmla="*/ 849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5"/>
                      <a:pt x="46" y="18"/>
                      <a:pt x="51" y="25"/>
                    </a:cubicBezTo>
                    <a:cubicBezTo>
                      <a:pt x="53" y="21"/>
                      <a:pt x="53"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4" name="Freeform 436">
                <a:extLst>
                  <a:ext uri="{FF2B5EF4-FFF2-40B4-BE49-F238E27FC236}">
                    <a16:creationId xmlns:a16="http://schemas.microsoft.com/office/drawing/2014/main" id="{C88EA0FE-0FA7-446B-A45B-65C1B27D1713}"/>
                  </a:ext>
                </a:extLst>
              </p:cNvPr>
              <p:cNvSpPr>
                <a:spLocks/>
              </p:cNvSpPr>
              <p:nvPr/>
            </p:nvSpPr>
            <p:spPr bwMode="auto">
              <a:xfrm>
                <a:off x="1705" y="2275"/>
                <a:ext cx="135" cy="90"/>
              </a:xfrm>
              <a:custGeom>
                <a:avLst/>
                <a:gdLst>
                  <a:gd name="T0" fmla="*/ 908 w 54"/>
                  <a:gd name="T1" fmla="*/ 982 h 34"/>
                  <a:gd name="T2" fmla="*/ 2033 w 54"/>
                  <a:gd name="T3" fmla="*/ 1226 h 34"/>
                  <a:gd name="T4" fmla="*/ 2033 w 54"/>
                  <a:gd name="T5" fmla="*/ 630 h 34"/>
                  <a:gd name="T6" fmla="*/ 863 w 54"/>
                  <a:gd name="T7" fmla="*/ 238 h 34"/>
                  <a:gd name="T8" fmla="*/ 158 w 54"/>
                  <a:gd name="T9" fmla="*/ 1519 h 34"/>
                  <a:gd name="T10" fmla="*/ 20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5"/>
                      <a:pt x="47" y="18"/>
                      <a:pt x="52" y="25"/>
                    </a:cubicBezTo>
                    <a:cubicBezTo>
                      <a:pt x="53" y="21"/>
                      <a:pt x="54" y="17"/>
                      <a:pt x="52" y="13"/>
                    </a:cubicBezTo>
                    <a:cubicBezTo>
                      <a:pt x="49" y="4"/>
                      <a:pt x="35" y="0"/>
                      <a:pt x="22" y="5"/>
                    </a:cubicBezTo>
                    <a:cubicBezTo>
                      <a:pt x="8" y="9"/>
                      <a:pt x="0" y="21"/>
                      <a:pt x="4" y="31"/>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5" name="Freeform 437">
                <a:extLst>
                  <a:ext uri="{FF2B5EF4-FFF2-40B4-BE49-F238E27FC236}">
                    <a16:creationId xmlns:a16="http://schemas.microsoft.com/office/drawing/2014/main" id="{A4403C1A-6AE9-40C0-AFCB-2D06E83F216C}"/>
                  </a:ext>
                </a:extLst>
              </p:cNvPr>
              <p:cNvSpPr>
                <a:spLocks/>
              </p:cNvSpPr>
              <p:nvPr/>
            </p:nvSpPr>
            <p:spPr bwMode="auto">
              <a:xfrm>
                <a:off x="1847" y="2221"/>
                <a:ext cx="130" cy="91"/>
              </a:xfrm>
              <a:custGeom>
                <a:avLst/>
                <a:gdLst>
                  <a:gd name="T0" fmla="*/ 863 w 52"/>
                  <a:gd name="T1" fmla="*/ 1038 h 34"/>
                  <a:gd name="T2" fmla="*/ 1925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3" y="31"/>
                      <a:pt x="4" y="32"/>
                      <a:pt x="5" y="34"/>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6" name="Freeform 438">
                <a:extLst>
                  <a:ext uri="{FF2B5EF4-FFF2-40B4-BE49-F238E27FC236}">
                    <a16:creationId xmlns:a16="http://schemas.microsoft.com/office/drawing/2014/main" id="{11493ACA-8670-487C-B136-DB5475CC353B}"/>
                  </a:ext>
                </a:extLst>
              </p:cNvPr>
              <p:cNvSpPr>
                <a:spLocks/>
              </p:cNvSpPr>
              <p:nvPr/>
            </p:nvSpPr>
            <p:spPr bwMode="auto">
              <a:xfrm>
                <a:off x="1982" y="2168"/>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4" y="16"/>
                      <a:pt x="45" y="18"/>
                      <a:pt x="50" y="25"/>
                    </a:cubicBezTo>
                    <a:cubicBezTo>
                      <a:pt x="52" y="21"/>
                      <a:pt x="52" y="17"/>
                      <a:pt x="51" y="13"/>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7" name="Freeform 439">
                <a:extLst>
                  <a:ext uri="{FF2B5EF4-FFF2-40B4-BE49-F238E27FC236}">
                    <a16:creationId xmlns:a16="http://schemas.microsoft.com/office/drawing/2014/main" id="{BEA686D5-8E9A-4F55-8D3F-459F1002F525}"/>
                  </a:ext>
                </a:extLst>
              </p:cNvPr>
              <p:cNvSpPr>
                <a:spLocks/>
              </p:cNvSpPr>
              <p:nvPr/>
            </p:nvSpPr>
            <p:spPr bwMode="auto">
              <a:xfrm>
                <a:off x="2120" y="2117"/>
                <a:ext cx="130" cy="91"/>
              </a:xfrm>
              <a:custGeom>
                <a:avLst/>
                <a:gdLst>
                  <a:gd name="T0" fmla="*/ 863 w 52"/>
                  <a:gd name="T1" fmla="*/ 1038 h 34"/>
                  <a:gd name="T2" fmla="*/ 1925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8" name="Freeform 440">
                <a:extLst>
                  <a:ext uri="{FF2B5EF4-FFF2-40B4-BE49-F238E27FC236}">
                    <a16:creationId xmlns:a16="http://schemas.microsoft.com/office/drawing/2014/main" id="{C8F2D52D-9926-498B-9789-FD274AD8CCB4}"/>
                  </a:ext>
                </a:extLst>
              </p:cNvPr>
              <p:cNvSpPr>
                <a:spLocks/>
              </p:cNvSpPr>
              <p:nvPr/>
            </p:nvSpPr>
            <p:spPr bwMode="auto">
              <a:xfrm>
                <a:off x="2392" y="2013"/>
                <a:ext cx="135" cy="91"/>
              </a:xfrm>
              <a:custGeom>
                <a:avLst/>
                <a:gdLst>
                  <a:gd name="T0" fmla="*/ 908 w 54"/>
                  <a:gd name="T1" fmla="*/ 1038 h 34"/>
                  <a:gd name="T2" fmla="*/ 2000 w 54"/>
                  <a:gd name="T3" fmla="*/ 1282 h 34"/>
                  <a:gd name="T4" fmla="*/ 2033 w 54"/>
                  <a:gd name="T5" fmla="*/ 674 h 34"/>
                  <a:gd name="T6" fmla="*/ 863 w 54"/>
                  <a:gd name="T7" fmla="*/ 209 h 34"/>
                  <a:gd name="T8" fmla="*/ 125 w 54"/>
                  <a:gd name="T9" fmla="*/ 1590 h 34"/>
                  <a:gd name="T10" fmla="*/ 20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6"/>
                      <a:pt x="46" y="18"/>
                      <a:pt x="51" y="25"/>
                    </a:cubicBezTo>
                    <a:cubicBezTo>
                      <a:pt x="53" y="21"/>
                      <a:pt x="54" y="17"/>
                      <a:pt x="52" y="13"/>
                    </a:cubicBezTo>
                    <a:cubicBezTo>
                      <a:pt x="49" y="4"/>
                      <a:pt x="35" y="0"/>
                      <a:pt x="22" y="4"/>
                    </a:cubicBezTo>
                    <a:cubicBezTo>
                      <a:pt x="8" y="9"/>
                      <a:pt x="0" y="21"/>
                      <a:pt x="3" y="31"/>
                    </a:cubicBezTo>
                    <a:cubicBezTo>
                      <a:pt x="4" y="32"/>
                      <a:pt x="4"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9" name="Freeform 441">
                <a:extLst>
                  <a:ext uri="{FF2B5EF4-FFF2-40B4-BE49-F238E27FC236}">
                    <a16:creationId xmlns:a16="http://schemas.microsoft.com/office/drawing/2014/main" id="{F63D1FD7-50F4-459F-BD8C-844220D434F5}"/>
                  </a:ext>
                </a:extLst>
              </p:cNvPr>
              <p:cNvSpPr>
                <a:spLocks/>
              </p:cNvSpPr>
              <p:nvPr/>
            </p:nvSpPr>
            <p:spPr bwMode="auto">
              <a:xfrm>
                <a:off x="2257" y="2067"/>
                <a:ext cx="130" cy="90"/>
              </a:xfrm>
              <a:custGeom>
                <a:avLst/>
                <a:gdLst>
                  <a:gd name="T0" fmla="*/ 863 w 52"/>
                  <a:gd name="T1" fmla="*/ 982 h 34"/>
                  <a:gd name="T2" fmla="*/ 1958 w 52"/>
                  <a:gd name="T3" fmla="*/ 1226 h 34"/>
                  <a:gd name="T4" fmla="*/ 2000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3" y="30"/>
                    </a:cubicBezTo>
                    <a:cubicBezTo>
                      <a:pt x="4" y="31"/>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0" name="Freeform 442">
                <a:extLst>
                  <a:ext uri="{FF2B5EF4-FFF2-40B4-BE49-F238E27FC236}">
                    <a16:creationId xmlns:a16="http://schemas.microsoft.com/office/drawing/2014/main" id="{65B44C42-0EA9-469E-9681-613A908E0400}"/>
                  </a:ext>
                </a:extLst>
              </p:cNvPr>
              <p:cNvSpPr>
                <a:spLocks/>
              </p:cNvSpPr>
              <p:nvPr/>
            </p:nvSpPr>
            <p:spPr bwMode="auto">
              <a:xfrm>
                <a:off x="2527" y="1965"/>
                <a:ext cx="130" cy="86"/>
              </a:xfrm>
              <a:custGeom>
                <a:avLst/>
                <a:gdLst>
                  <a:gd name="T0" fmla="*/ 863 w 52"/>
                  <a:gd name="T1" fmla="*/ 933 h 32"/>
                  <a:gd name="T2" fmla="*/ 1958 w 52"/>
                  <a:gd name="T3" fmla="*/ 1207 h 32"/>
                  <a:gd name="T4" fmla="*/ 2000 w 52"/>
                  <a:gd name="T5" fmla="*/ 621 h 32"/>
                  <a:gd name="T6" fmla="*/ 833 w 52"/>
                  <a:gd name="T7" fmla="*/ 218 h 32"/>
                  <a:gd name="T8" fmla="*/ 158 w 52"/>
                  <a:gd name="T9" fmla="*/ 1459 h 32"/>
                  <a:gd name="T10" fmla="*/ 238 w 52"/>
                  <a:gd name="T11" fmla="*/ 1669 h 32"/>
                  <a:gd name="T12" fmla="*/ 863 w 52"/>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8"/>
                    </a:moveTo>
                    <a:cubicBezTo>
                      <a:pt x="34" y="15"/>
                      <a:pt x="45" y="17"/>
                      <a:pt x="50" y="23"/>
                    </a:cubicBezTo>
                    <a:cubicBezTo>
                      <a:pt x="52" y="20"/>
                      <a:pt x="52" y="16"/>
                      <a:pt x="51" y="12"/>
                    </a:cubicBezTo>
                    <a:cubicBezTo>
                      <a:pt x="48" y="3"/>
                      <a:pt x="34" y="0"/>
                      <a:pt x="21" y="4"/>
                    </a:cubicBezTo>
                    <a:cubicBezTo>
                      <a:pt x="8" y="8"/>
                      <a:pt x="0" y="19"/>
                      <a:pt x="4" y="28"/>
                    </a:cubicBezTo>
                    <a:cubicBezTo>
                      <a:pt x="4" y="29"/>
                      <a:pt x="5" y="31"/>
                      <a:pt x="6" y="32"/>
                    </a:cubicBezTo>
                    <a:cubicBezTo>
                      <a:pt x="8" y="26"/>
                      <a:pt x="14" y="21"/>
                      <a:pt x="22"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1" name="Freeform 443">
                <a:extLst>
                  <a:ext uri="{FF2B5EF4-FFF2-40B4-BE49-F238E27FC236}">
                    <a16:creationId xmlns:a16="http://schemas.microsoft.com/office/drawing/2014/main" id="{ADCE3D97-3387-4C4B-B6A6-28F268D1B6D5}"/>
                  </a:ext>
                </a:extLst>
              </p:cNvPr>
              <p:cNvSpPr>
                <a:spLocks/>
              </p:cNvSpPr>
              <p:nvPr/>
            </p:nvSpPr>
            <p:spPr bwMode="auto">
              <a:xfrm>
                <a:off x="2665" y="1912"/>
                <a:ext cx="132" cy="91"/>
              </a:xfrm>
              <a:custGeom>
                <a:avLst/>
                <a:gdLst>
                  <a:gd name="T0" fmla="*/ 849 w 53"/>
                  <a:gd name="T1" fmla="*/ 1038 h 34"/>
                  <a:gd name="T2" fmla="*/ 1930 w 53"/>
                  <a:gd name="T3" fmla="*/ 1282 h 34"/>
                  <a:gd name="T4" fmla="*/ 1960 w 53"/>
                  <a:gd name="T5" fmla="*/ 709 h 34"/>
                  <a:gd name="T6" fmla="*/ 807 w 53"/>
                  <a:gd name="T7" fmla="*/ 252 h 34"/>
                  <a:gd name="T8" fmla="*/ 105 w 53"/>
                  <a:gd name="T9" fmla="*/ 1534 h 34"/>
                  <a:gd name="T10" fmla="*/ 187 w 53"/>
                  <a:gd name="T11" fmla="*/ 1748 h 34"/>
                  <a:gd name="T12" fmla="*/ 849 w 53"/>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6"/>
                      <a:pt x="45" y="18"/>
                      <a:pt x="50" y="25"/>
                    </a:cubicBezTo>
                    <a:cubicBezTo>
                      <a:pt x="52" y="21"/>
                      <a:pt x="53" y="17"/>
                      <a:pt x="51" y="14"/>
                    </a:cubicBezTo>
                    <a:cubicBezTo>
                      <a:pt x="48" y="4"/>
                      <a:pt x="34" y="0"/>
                      <a:pt x="21" y="5"/>
                    </a:cubicBezTo>
                    <a:cubicBezTo>
                      <a:pt x="8" y="9"/>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2" name="Freeform 444">
                <a:extLst>
                  <a:ext uri="{FF2B5EF4-FFF2-40B4-BE49-F238E27FC236}">
                    <a16:creationId xmlns:a16="http://schemas.microsoft.com/office/drawing/2014/main" id="{320BEE2F-5CF7-478E-8331-E5A64E6E5C55}"/>
                  </a:ext>
                </a:extLst>
              </p:cNvPr>
              <p:cNvSpPr>
                <a:spLocks/>
              </p:cNvSpPr>
              <p:nvPr/>
            </p:nvSpPr>
            <p:spPr bwMode="auto">
              <a:xfrm>
                <a:off x="2802" y="1861"/>
                <a:ext cx="133" cy="86"/>
              </a:xfrm>
              <a:custGeom>
                <a:avLst/>
                <a:gdLst>
                  <a:gd name="T0" fmla="*/ 868 w 53"/>
                  <a:gd name="T1" fmla="*/ 989 h 32"/>
                  <a:gd name="T2" fmla="*/ 2023 w 53"/>
                  <a:gd name="T3" fmla="*/ 1207 h 32"/>
                  <a:gd name="T4" fmla="*/ 2053 w 53"/>
                  <a:gd name="T5" fmla="*/ 621 h 32"/>
                  <a:gd name="T6" fmla="*/ 838 w 53"/>
                  <a:gd name="T7" fmla="*/ 218 h 32"/>
                  <a:gd name="T8" fmla="*/ 125 w 53"/>
                  <a:gd name="T9" fmla="*/ 1459 h 32"/>
                  <a:gd name="T10" fmla="*/ 208 w 53"/>
                  <a:gd name="T11" fmla="*/ 1669 h 32"/>
                  <a:gd name="T12" fmla="*/ 868 w 53"/>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2">
                    <a:moveTo>
                      <a:pt x="22" y="19"/>
                    </a:moveTo>
                    <a:cubicBezTo>
                      <a:pt x="34" y="15"/>
                      <a:pt x="46" y="17"/>
                      <a:pt x="51" y="23"/>
                    </a:cubicBezTo>
                    <a:cubicBezTo>
                      <a:pt x="53" y="20"/>
                      <a:pt x="53" y="16"/>
                      <a:pt x="52" y="12"/>
                    </a:cubicBezTo>
                    <a:cubicBezTo>
                      <a:pt x="48" y="4"/>
                      <a:pt x="35" y="0"/>
                      <a:pt x="21" y="4"/>
                    </a:cubicBezTo>
                    <a:cubicBezTo>
                      <a:pt x="8" y="9"/>
                      <a:pt x="0" y="19"/>
                      <a:pt x="3" y="28"/>
                    </a:cubicBezTo>
                    <a:cubicBezTo>
                      <a:pt x="3"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3" name="Freeform 445">
                <a:extLst>
                  <a:ext uri="{FF2B5EF4-FFF2-40B4-BE49-F238E27FC236}">
                    <a16:creationId xmlns:a16="http://schemas.microsoft.com/office/drawing/2014/main" id="{F4AF05EE-8B26-4517-816B-F5954FA0CF1F}"/>
                  </a:ext>
                </a:extLst>
              </p:cNvPr>
              <p:cNvSpPr>
                <a:spLocks/>
              </p:cNvSpPr>
              <p:nvPr/>
            </p:nvSpPr>
            <p:spPr bwMode="auto">
              <a:xfrm>
                <a:off x="1380" y="2512"/>
                <a:ext cx="135" cy="93"/>
              </a:xfrm>
              <a:custGeom>
                <a:avLst/>
                <a:gdLst>
                  <a:gd name="T0" fmla="*/ 908 w 54"/>
                  <a:gd name="T1" fmla="*/ 996 h 35"/>
                  <a:gd name="T2" fmla="*/ 2033 w 54"/>
                  <a:gd name="T3" fmla="*/ 1291 h 35"/>
                  <a:gd name="T4" fmla="*/ 2033 w 54"/>
                  <a:gd name="T5" fmla="*/ 691 h 35"/>
                  <a:gd name="T6" fmla="*/ 863 w 54"/>
                  <a:gd name="T7" fmla="*/ 247 h 35"/>
                  <a:gd name="T8" fmla="*/ 158 w 54"/>
                  <a:gd name="T9" fmla="*/ 1597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6"/>
                    </a:cubicBezTo>
                    <a:cubicBezTo>
                      <a:pt x="53" y="22"/>
                      <a:pt x="54" y="18"/>
                      <a:pt x="52" y="14"/>
                    </a:cubicBezTo>
                    <a:cubicBezTo>
                      <a:pt x="49" y="4"/>
                      <a:pt x="35" y="0"/>
                      <a:pt x="22" y="5"/>
                    </a:cubicBezTo>
                    <a:cubicBezTo>
                      <a:pt x="8" y="10"/>
                      <a:pt x="0" y="22"/>
                      <a:pt x="4" y="32"/>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4" name="Freeform 446">
                <a:extLst>
                  <a:ext uri="{FF2B5EF4-FFF2-40B4-BE49-F238E27FC236}">
                    <a16:creationId xmlns:a16="http://schemas.microsoft.com/office/drawing/2014/main" id="{0B1F3D0D-375A-46AD-9650-0B4F5C2B9B74}"/>
                  </a:ext>
                </a:extLst>
              </p:cNvPr>
              <p:cNvSpPr>
                <a:spLocks/>
              </p:cNvSpPr>
              <p:nvPr/>
            </p:nvSpPr>
            <p:spPr bwMode="auto">
              <a:xfrm>
                <a:off x="1517" y="2461"/>
                <a:ext cx="135" cy="91"/>
              </a:xfrm>
              <a:custGeom>
                <a:avLst/>
                <a:gdLst>
                  <a:gd name="T0" fmla="*/ 908 w 54"/>
                  <a:gd name="T1" fmla="*/ 1038 h 34"/>
                  <a:gd name="T2" fmla="*/ 2033 w 54"/>
                  <a:gd name="T3" fmla="*/ 1282 h 34"/>
                  <a:gd name="T4" fmla="*/ 2083 w 54"/>
                  <a:gd name="T5" fmla="*/ 674 h 34"/>
                  <a:gd name="T6" fmla="*/ 863 w 54"/>
                  <a:gd name="T7" fmla="*/ 252 h 34"/>
                  <a:gd name="T8" fmla="*/ 158 w 54"/>
                  <a:gd name="T9" fmla="*/ 1590 h 34"/>
                  <a:gd name="T10" fmla="*/ 23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8" y="9"/>
                      <a:pt x="0" y="21"/>
                      <a:pt x="4" y="31"/>
                    </a:cubicBezTo>
                    <a:cubicBezTo>
                      <a:pt x="4" y="32"/>
                      <a:pt x="5" y="33"/>
                      <a:pt x="6" y="34"/>
                    </a:cubicBezTo>
                    <a:cubicBezTo>
                      <a:pt x="8"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5" name="Freeform 447">
                <a:extLst>
                  <a:ext uri="{FF2B5EF4-FFF2-40B4-BE49-F238E27FC236}">
                    <a16:creationId xmlns:a16="http://schemas.microsoft.com/office/drawing/2014/main" id="{900E3DC6-8FB8-4752-9943-C55854017D95}"/>
                  </a:ext>
                </a:extLst>
              </p:cNvPr>
              <p:cNvSpPr>
                <a:spLocks/>
              </p:cNvSpPr>
              <p:nvPr/>
            </p:nvSpPr>
            <p:spPr bwMode="auto">
              <a:xfrm>
                <a:off x="1655" y="2411"/>
                <a:ext cx="135" cy="90"/>
              </a:xfrm>
              <a:custGeom>
                <a:avLst/>
                <a:gdLst>
                  <a:gd name="T0" fmla="*/ 863 w 54"/>
                  <a:gd name="T1" fmla="*/ 982 h 34"/>
                  <a:gd name="T2" fmla="*/ 2000 w 54"/>
                  <a:gd name="T3" fmla="*/ 1226 h 34"/>
                  <a:gd name="T4" fmla="*/ 2033 w 54"/>
                  <a:gd name="T5" fmla="*/ 630 h 34"/>
                  <a:gd name="T6" fmla="*/ 833 w 54"/>
                  <a:gd name="T7" fmla="*/ 238 h 34"/>
                  <a:gd name="T8" fmla="*/ 125 w 54"/>
                  <a:gd name="T9" fmla="*/ 1519 h 34"/>
                  <a:gd name="T10" fmla="*/ 208 w 54"/>
                  <a:gd name="T11" fmla="*/ 1668 h 34"/>
                  <a:gd name="T12" fmla="*/ 863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20"/>
                    </a:moveTo>
                    <a:cubicBezTo>
                      <a:pt x="34" y="15"/>
                      <a:pt x="46" y="18"/>
                      <a:pt x="51" y="25"/>
                    </a:cubicBezTo>
                    <a:cubicBezTo>
                      <a:pt x="53" y="21"/>
                      <a:pt x="54"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6" name="Freeform 448">
                <a:extLst>
                  <a:ext uri="{FF2B5EF4-FFF2-40B4-BE49-F238E27FC236}">
                    <a16:creationId xmlns:a16="http://schemas.microsoft.com/office/drawing/2014/main" id="{EF6ABBC7-ABFA-4271-901A-46FA89BB8F33}"/>
                  </a:ext>
                </a:extLst>
              </p:cNvPr>
              <p:cNvSpPr>
                <a:spLocks/>
              </p:cNvSpPr>
              <p:nvPr/>
            </p:nvSpPr>
            <p:spPr bwMode="auto">
              <a:xfrm>
                <a:off x="1792" y="2355"/>
                <a:ext cx="133" cy="93"/>
              </a:xfrm>
              <a:custGeom>
                <a:avLst/>
                <a:gdLst>
                  <a:gd name="T0" fmla="*/ 868 w 53"/>
                  <a:gd name="T1" fmla="*/ 996 h 35"/>
                  <a:gd name="T2" fmla="*/ 2023 w 53"/>
                  <a:gd name="T3" fmla="*/ 1236 h 35"/>
                  <a:gd name="T4" fmla="*/ 2053 w 53"/>
                  <a:gd name="T5" fmla="*/ 691 h 35"/>
                  <a:gd name="T6" fmla="*/ 838 w 53"/>
                  <a:gd name="T7" fmla="*/ 247 h 35"/>
                  <a:gd name="T8" fmla="*/ 125 w 53"/>
                  <a:gd name="T9" fmla="*/ 1597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2"/>
                      <a:pt x="53" y="17"/>
                      <a:pt x="52" y="14"/>
                    </a:cubicBezTo>
                    <a:cubicBezTo>
                      <a:pt x="48" y="4"/>
                      <a:pt x="35" y="0"/>
                      <a:pt x="21" y="5"/>
                    </a:cubicBezTo>
                    <a:cubicBezTo>
                      <a:pt x="8" y="10"/>
                      <a:pt x="0" y="22"/>
                      <a:pt x="3" y="32"/>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7" name="Freeform 449">
                <a:extLst>
                  <a:ext uri="{FF2B5EF4-FFF2-40B4-BE49-F238E27FC236}">
                    <a16:creationId xmlns:a16="http://schemas.microsoft.com/office/drawing/2014/main" id="{A561CFBA-89AA-42BD-923C-63C55606A515}"/>
                  </a:ext>
                </a:extLst>
              </p:cNvPr>
              <p:cNvSpPr>
                <a:spLocks/>
              </p:cNvSpPr>
              <p:nvPr/>
            </p:nvSpPr>
            <p:spPr bwMode="auto">
              <a:xfrm>
                <a:off x="1930" y="2304"/>
                <a:ext cx="130" cy="88"/>
              </a:xfrm>
              <a:custGeom>
                <a:avLst/>
                <a:gdLst>
                  <a:gd name="T0" fmla="*/ 863 w 52"/>
                  <a:gd name="T1" fmla="*/ 968 h 33"/>
                  <a:gd name="T2" fmla="*/ 1958 w 52"/>
                  <a:gd name="T3" fmla="*/ 1272 h 33"/>
                  <a:gd name="T4" fmla="*/ 2000 w 52"/>
                  <a:gd name="T5" fmla="*/ 661 h 33"/>
                  <a:gd name="T6" fmla="*/ 833 w 52"/>
                  <a:gd name="T7" fmla="*/ 205 h 33"/>
                  <a:gd name="T8" fmla="*/ 158 w 52"/>
                  <a:gd name="T9" fmla="*/ 1515 h 33"/>
                  <a:gd name="T10" fmla="*/ 23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4" y="15"/>
                      <a:pt x="45" y="18"/>
                      <a:pt x="50" y="25"/>
                    </a:cubicBezTo>
                    <a:cubicBezTo>
                      <a:pt x="52" y="21"/>
                      <a:pt x="52" y="17"/>
                      <a:pt x="51" y="13"/>
                    </a:cubicBezTo>
                    <a:cubicBezTo>
                      <a:pt x="48" y="4"/>
                      <a:pt x="34" y="0"/>
                      <a:pt x="21" y="4"/>
                    </a:cubicBezTo>
                    <a:cubicBezTo>
                      <a:pt x="8" y="9"/>
                      <a:pt x="0" y="20"/>
                      <a:pt x="4" y="30"/>
                    </a:cubicBezTo>
                    <a:cubicBezTo>
                      <a:pt x="4" y="31"/>
                      <a:pt x="5" y="32"/>
                      <a:pt x="6" y="33"/>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8" name="Freeform 450">
                <a:extLst>
                  <a:ext uri="{FF2B5EF4-FFF2-40B4-BE49-F238E27FC236}">
                    <a16:creationId xmlns:a16="http://schemas.microsoft.com/office/drawing/2014/main" id="{F1921962-720F-422E-9F14-DFC5BBA95E86}"/>
                  </a:ext>
                </a:extLst>
              </p:cNvPr>
              <p:cNvSpPr>
                <a:spLocks/>
              </p:cNvSpPr>
              <p:nvPr/>
            </p:nvSpPr>
            <p:spPr bwMode="auto">
              <a:xfrm>
                <a:off x="2065" y="2251"/>
                <a:ext cx="132" cy="90"/>
              </a:xfrm>
              <a:custGeom>
                <a:avLst/>
                <a:gdLst>
                  <a:gd name="T0" fmla="*/ 882 w 53"/>
                  <a:gd name="T1" fmla="*/ 982 h 34"/>
                  <a:gd name="T2" fmla="*/ 1960 w 53"/>
                  <a:gd name="T3" fmla="*/ 1226 h 34"/>
                  <a:gd name="T4" fmla="*/ 2010 w 53"/>
                  <a:gd name="T5" fmla="*/ 686 h 34"/>
                  <a:gd name="T6" fmla="*/ 849 w 53"/>
                  <a:gd name="T7" fmla="*/ 238 h 34"/>
                  <a:gd name="T8" fmla="*/ 105 w 53"/>
                  <a:gd name="T9" fmla="*/ 1464 h 34"/>
                  <a:gd name="T10" fmla="*/ 187 w 53"/>
                  <a:gd name="T11" fmla="*/ 1668 h 34"/>
                  <a:gd name="T12" fmla="*/ 882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3" y="20"/>
                    </a:moveTo>
                    <a:cubicBezTo>
                      <a:pt x="34" y="16"/>
                      <a:pt x="46" y="18"/>
                      <a:pt x="51" y="25"/>
                    </a:cubicBezTo>
                    <a:cubicBezTo>
                      <a:pt x="53" y="21"/>
                      <a:pt x="53" y="17"/>
                      <a:pt x="52" y="14"/>
                    </a:cubicBezTo>
                    <a:cubicBezTo>
                      <a:pt x="49" y="4"/>
                      <a:pt x="35" y="0"/>
                      <a:pt x="22" y="5"/>
                    </a:cubicBezTo>
                    <a:cubicBezTo>
                      <a:pt x="8" y="10"/>
                      <a:pt x="0" y="21"/>
                      <a:pt x="3" y="30"/>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9" name="Freeform 451">
                <a:extLst>
                  <a:ext uri="{FF2B5EF4-FFF2-40B4-BE49-F238E27FC236}">
                    <a16:creationId xmlns:a16="http://schemas.microsoft.com/office/drawing/2014/main" id="{673E4DC2-D7B6-488F-9E50-3721DD4A3DD7}"/>
                  </a:ext>
                </a:extLst>
              </p:cNvPr>
              <p:cNvSpPr>
                <a:spLocks/>
              </p:cNvSpPr>
              <p:nvPr/>
            </p:nvSpPr>
            <p:spPr bwMode="auto">
              <a:xfrm>
                <a:off x="2205" y="2200"/>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6"/>
                      <a:pt x="51" y="13"/>
                    </a:cubicBezTo>
                    <a:cubicBezTo>
                      <a:pt x="47" y="3"/>
                      <a:pt x="34" y="0"/>
                      <a:pt x="21" y="4"/>
                    </a:cubicBezTo>
                    <a:cubicBezTo>
                      <a:pt x="8" y="9"/>
                      <a:pt x="0" y="20"/>
                      <a:pt x="3" y="29"/>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0" name="Freeform 452">
                <a:extLst>
                  <a:ext uri="{FF2B5EF4-FFF2-40B4-BE49-F238E27FC236}">
                    <a16:creationId xmlns:a16="http://schemas.microsoft.com/office/drawing/2014/main" id="{B534F122-1A70-4CAC-9997-22EC6C13A220}"/>
                  </a:ext>
                </a:extLst>
              </p:cNvPr>
              <p:cNvSpPr>
                <a:spLocks/>
              </p:cNvSpPr>
              <p:nvPr/>
            </p:nvSpPr>
            <p:spPr bwMode="auto">
              <a:xfrm>
                <a:off x="2477" y="2091"/>
                <a:ext cx="135" cy="93"/>
              </a:xfrm>
              <a:custGeom>
                <a:avLst/>
                <a:gdLst>
                  <a:gd name="T0" fmla="*/ 908 w 54"/>
                  <a:gd name="T1" fmla="*/ 1052 h 35"/>
                  <a:gd name="T2" fmla="*/ 2033 w 54"/>
                  <a:gd name="T3" fmla="*/ 1291 h 35"/>
                  <a:gd name="T4" fmla="*/ 2083 w 54"/>
                  <a:gd name="T5" fmla="*/ 691 h 35"/>
                  <a:gd name="T6" fmla="*/ 863 w 54"/>
                  <a:gd name="T7" fmla="*/ 247 h 35"/>
                  <a:gd name="T8" fmla="*/ 158 w 54"/>
                  <a:gd name="T9" fmla="*/ 1538 h 35"/>
                  <a:gd name="T10" fmla="*/ 238 w 54"/>
                  <a:gd name="T11" fmla="*/ 1743 h 35"/>
                  <a:gd name="T12" fmla="*/ 908 w 54"/>
                  <a:gd name="T13" fmla="*/ 1052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1"/>
                    </a:moveTo>
                    <a:cubicBezTo>
                      <a:pt x="35" y="17"/>
                      <a:pt x="47" y="19"/>
                      <a:pt x="52" y="26"/>
                    </a:cubicBezTo>
                    <a:cubicBezTo>
                      <a:pt x="54" y="22"/>
                      <a:pt x="54" y="18"/>
                      <a:pt x="53" y="14"/>
                    </a:cubicBezTo>
                    <a:cubicBezTo>
                      <a:pt x="50" y="4"/>
                      <a:pt x="36" y="0"/>
                      <a:pt x="22" y="5"/>
                    </a:cubicBezTo>
                    <a:cubicBezTo>
                      <a:pt x="9" y="10"/>
                      <a:pt x="0" y="22"/>
                      <a:pt x="4" y="31"/>
                    </a:cubicBezTo>
                    <a:cubicBezTo>
                      <a:pt x="4" y="33"/>
                      <a:pt x="5" y="34"/>
                      <a:pt x="6" y="35"/>
                    </a:cubicBezTo>
                    <a:cubicBezTo>
                      <a:pt x="9" y="29"/>
                      <a:pt x="15" y="24"/>
                      <a:pt x="23" y="21"/>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1" name="Freeform 453">
                <a:extLst>
                  <a:ext uri="{FF2B5EF4-FFF2-40B4-BE49-F238E27FC236}">
                    <a16:creationId xmlns:a16="http://schemas.microsoft.com/office/drawing/2014/main" id="{64A93B59-D409-4899-A7C0-7835CFBF0A9E}"/>
                  </a:ext>
                </a:extLst>
              </p:cNvPr>
              <p:cNvSpPr>
                <a:spLocks/>
              </p:cNvSpPr>
              <p:nvPr/>
            </p:nvSpPr>
            <p:spPr bwMode="auto">
              <a:xfrm>
                <a:off x="2342" y="2147"/>
                <a:ext cx="130" cy="90"/>
              </a:xfrm>
              <a:custGeom>
                <a:avLst/>
                <a:gdLst>
                  <a:gd name="T0" fmla="*/ 863 w 52"/>
                  <a:gd name="T1" fmla="*/ 982 h 34"/>
                  <a:gd name="T2" fmla="*/ 1958 w 52"/>
                  <a:gd name="T3" fmla="*/ 1226 h 34"/>
                  <a:gd name="T4" fmla="*/ 2000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1" y="21"/>
                      <a:pt x="52" y="17"/>
                      <a:pt x="51" y="13"/>
                    </a:cubicBezTo>
                    <a:cubicBezTo>
                      <a:pt x="47" y="4"/>
                      <a:pt x="34" y="0"/>
                      <a:pt x="21" y="5"/>
                    </a:cubicBezTo>
                    <a:cubicBezTo>
                      <a:pt x="8" y="9"/>
                      <a:pt x="0" y="21"/>
                      <a:pt x="3" y="30"/>
                    </a:cubicBezTo>
                    <a:cubicBezTo>
                      <a:pt x="4" y="31"/>
                      <a:pt x="4" y="32"/>
                      <a:pt x="5" y="34"/>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2" name="Freeform 454">
                <a:extLst>
                  <a:ext uri="{FF2B5EF4-FFF2-40B4-BE49-F238E27FC236}">
                    <a16:creationId xmlns:a16="http://schemas.microsoft.com/office/drawing/2014/main" id="{9CEECD32-71B6-464E-B726-170F2CC7B579}"/>
                  </a:ext>
                </a:extLst>
              </p:cNvPr>
              <p:cNvSpPr>
                <a:spLocks/>
              </p:cNvSpPr>
              <p:nvPr/>
            </p:nvSpPr>
            <p:spPr bwMode="auto">
              <a:xfrm>
                <a:off x="2617" y="2043"/>
                <a:ext cx="130" cy="85"/>
              </a:xfrm>
              <a:custGeom>
                <a:avLst/>
                <a:gdLst>
                  <a:gd name="T0" fmla="*/ 863 w 52"/>
                  <a:gd name="T1" fmla="*/ 938 h 32"/>
                  <a:gd name="T2" fmla="*/ 1958 w 52"/>
                  <a:gd name="T3" fmla="*/ 1201 h 32"/>
                  <a:gd name="T4" fmla="*/ 2000 w 52"/>
                  <a:gd name="T5" fmla="*/ 656 h 32"/>
                  <a:gd name="T6" fmla="*/ 833 w 52"/>
                  <a:gd name="T7" fmla="*/ 205 h 32"/>
                  <a:gd name="T8" fmla="*/ 125 w 52"/>
                  <a:gd name="T9" fmla="*/ 1448 h 32"/>
                  <a:gd name="T10" fmla="*/ 208 w 52"/>
                  <a:gd name="T11" fmla="*/ 1594 h 32"/>
                  <a:gd name="T12" fmla="*/ 863 w 52"/>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9"/>
                    </a:moveTo>
                    <a:cubicBezTo>
                      <a:pt x="33" y="15"/>
                      <a:pt x="44" y="17"/>
                      <a:pt x="50" y="24"/>
                    </a:cubicBezTo>
                    <a:cubicBezTo>
                      <a:pt x="51" y="20"/>
                      <a:pt x="52" y="16"/>
                      <a:pt x="51" y="13"/>
                    </a:cubicBezTo>
                    <a:cubicBezTo>
                      <a:pt x="47" y="4"/>
                      <a:pt x="34" y="0"/>
                      <a:pt x="21" y="4"/>
                    </a:cubicBezTo>
                    <a:cubicBezTo>
                      <a:pt x="8" y="9"/>
                      <a:pt x="0" y="20"/>
                      <a:pt x="3" y="29"/>
                    </a:cubicBezTo>
                    <a:cubicBezTo>
                      <a:pt x="4"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3" name="Freeform 455">
                <a:extLst>
                  <a:ext uri="{FF2B5EF4-FFF2-40B4-BE49-F238E27FC236}">
                    <a16:creationId xmlns:a16="http://schemas.microsoft.com/office/drawing/2014/main" id="{A072BA82-9011-4146-A8EA-C4067273A9CE}"/>
                  </a:ext>
                </a:extLst>
              </p:cNvPr>
              <p:cNvSpPr>
                <a:spLocks/>
              </p:cNvSpPr>
              <p:nvPr/>
            </p:nvSpPr>
            <p:spPr bwMode="auto">
              <a:xfrm>
                <a:off x="2752" y="1987"/>
                <a:ext cx="133" cy="90"/>
              </a:xfrm>
              <a:custGeom>
                <a:avLst/>
                <a:gdLst>
                  <a:gd name="T0" fmla="*/ 918 w 53"/>
                  <a:gd name="T1" fmla="*/ 982 h 34"/>
                  <a:gd name="T2" fmla="*/ 2023 w 53"/>
                  <a:gd name="T3" fmla="*/ 1226 h 34"/>
                  <a:gd name="T4" fmla="*/ 2053 w 53"/>
                  <a:gd name="T5" fmla="*/ 686 h 34"/>
                  <a:gd name="T6" fmla="*/ 868 w 53"/>
                  <a:gd name="T7" fmla="*/ 238 h 34"/>
                  <a:gd name="T8" fmla="*/ 158 w 53"/>
                  <a:gd name="T9" fmla="*/ 1464 h 34"/>
                  <a:gd name="T10" fmla="*/ 238 w 53"/>
                  <a:gd name="T11" fmla="*/ 1668 h 34"/>
                  <a:gd name="T12" fmla="*/ 918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3" y="20"/>
                    </a:moveTo>
                    <a:cubicBezTo>
                      <a:pt x="34" y="16"/>
                      <a:pt x="46" y="18"/>
                      <a:pt x="51" y="25"/>
                    </a:cubicBezTo>
                    <a:cubicBezTo>
                      <a:pt x="53" y="21"/>
                      <a:pt x="53" y="17"/>
                      <a:pt x="52" y="14"/>
                    </a:cubicBezTo>
                    <a:cubicBezTo>
                      <a:pt x="48" y="4"/>
                      <a:pt x="35" y="0"/>
                      <a:pt x="22" y="5"/>
                    </a:cubicBezTo>
                    <a:cubicBezTo>
                      <a:pt x="8" y="10"/>
                      <a:pt x="0" y="21"/>
                      <a:pt x="4" y="30"/>
                    </a:cubicBezTo>
                    <a:cubicBezTo>
                      <a:pt x="4" y="32"/>
                      <a:pt x="5" y="33"/>
                      <a:pt x="6" y="34"/>
                    </a:cubicBezTo>
                    <a:cubicBezTo>
                      <a:pt x="9"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4" name="Freeform 456">
                <a:extLst>
                  <a:ext uri="{FF2B5EF4-FFF2-40B4-BE49-F238E27FC236}">
                    <a16:creationId xmlns:a16="http://schemas.microsoft.com/office/drawing/2014/main" id="{30618789-4B98-41C5-A140-841229B9DF5C}"/>
                  </a:ext>
                </a:extLst>
              </p:cNvPr>
              <p:cNvSpPr>
                <a:spLocks/>
              </p:cNvSpPr>
              <p:nvPr/>
            </p:nvSpPr>
            <p:spPr bwMode="auto">
              <a:xfrm>
                <a:off x="2890" y="1936"/>
                <a:ext cx="132" cy="85"/>
              </a:xfrm>
              <a:custGeom>
                <a:avLst/>
                <a:gdLst>
                  <a:gd name="T0" fmla="*/ 849 w 53"/>
                  <a:gd name="T1" fmla="*/ 938 h 32"/>
                  <a:gd name="T2" fmla="*/ 1960 w 53"/>
                  <a:gd name="T3" fmla="*/ 1201 h 32"/>
                  <a:gd name="T4" fmla="*/ 2010 w 53"/>
                  <a:gd name="T5" fmla="*/ 656 h 32"/>
                  <a:gd name="T6" fmla="*/ 807 w 53"/>
                  <a:gd name="T7" fmla="*/ 205 h 32"/>
                  <a:gd name="T8" fmla="*/ 105 w 53"/>
                  <a:gd name="T9" fmla="*/ 1448 h 32"/>
                  <a:gd name="T10" fmla="*/ 187 w 53"/>
                  <a:gd name="T11" fmla="*/ 1594 h 32"/>
                  <a:gd name="T12" fmla="*/ 849 w 53"/>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2">
                    <a:moveTo>
                      <a:pt x="22" y="19"/>
                    </a:moveTo>
                    <a:cubicBezTo>
                      <a:pt x="34" y="15"/>
                      <a:pt x="46" y="17"/>
                      <a:pt x="51" y="24"/>
                    </a:cubicBezTo>
                    <a:cubicBezTo>
                      <a:pt x="53" y="20"/>
                      <a:pt x="53" y="16"/>
                      <a:pt x="52" y="13"/>
                    </a:cubicBezTo>
                    <a:cubicBezTo>
                      <a:pt x="48" y="4"/>
                      <a:pt x="35" y="0"/>
                      <a:pt x="21" y="4"/>
                    </a:cubicBezTo>
                    <a:cubicBezTo>
                      <a:pt x="8" y="9"/>
                      <a:pt x="0" y="20"/>
                      <a:pt x="3" y="29"/>
                    </a:cubicBezTo>
                    <a:cubicBezTo>
                      <a:pt x="3"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5" name="Freeform 457">
                <a:extLst>
                  <a:ext uri="{FF2B5EF4-FFF2-40B4-BE49-F238E27FC236}">
                    <a16:creationId xmlns:a16="http://schemas.microsoft.com/office/drawing/2014/main" id="{011856A9-5DE3-4A17-9D01-AB1708FBCBDA}"/>
                  </a:ext>
                </a:extLst>
              </p:cNvPr>
              <p:cNvSpPr>
                <a:spLocks/>
              </p:cNvSpPr>
              <p:nvPr/>
            </p:nvSpPr>
            <p:spPr bwMode="auto">
              <a:xfrm>
                <a:off x="742" y="1390"/>
                <a:ext cx="2348" cy="1269"/>
              </a:xfrm>
              <a:custGeom>
                <a:avLst/>
                <a:gdLst>
                  <a:gd name="T0" fmla="*/ 25560 w 939"/>
                  <a:gd name="T1" fmla="*/ 248 h 476"/>
                  <a:gd name="T2" fmla="*/ 36585 w 939"/>
                  <a:gd name="T3" fmla="*/ 11728 h 476"/>
                  <a:gd name="T4" fmla="*/ 36585 w 939"/>
                  <a:gd name="T5" fmla="*/ 11920 h 476"/>
                  <a:gd name="T6" fmla="*/ 10630 w 939"/>
                  <a:gd name="T7" fmla="*/ 23988 h 476"/>
                  <a:gd name="T8" fmla="*/ 10442 w 939"/>
                  <a:gd name="T9" fmla="*/ 23951 h 476"/>
                  <a:gd name="T10" fmla="*/ 208 w 939"/>
                  <a:gd name="T11" fmla="*/ 10520 h 476"/>
                  <a:gd name="T12" fmla="*/ 283 w 939"/>
                  <a:gd name="T13" fmla="*/ 9851 h 476"/>
                  <a:gd name="T14" fmla="*/ 25173 w 939"/>
                  <a:gd name="T15" fmla="*/ 93 h 476"/>
                  <a:gd name="T16" fmla="*/ 25560 w 939"/>
                  <a:gd name="T17" fmla="*/ 248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9" h="476">
                    <a:moveTo>
                      <a:pt x="654" y="5"/>
                    </a:moveTo>
                    <a:cubicBezTo>
                      <a:pt x="658" y="9"/>
                      <a:pt x="908" y="204"/>
                      <a:pt x="936" y="232"/>
                    </a:cubicBezTo>
                    <a:cubicBezTo>
                      <a:pt x="939" y="235"/>
                      <a:pt x="936" y="236"/>
                      <a:pt x="936" y="236"/>
                    </a:cubicBezTo>
                    <a:cubicBezTo>
                      <a:pt x="272" y="475"/>
                      <a:pt x="272" y="475"/>
                      <a:pt x="272" y="475"/>
                    </a:cubicBezTo>
                    <a:cubicBezTo>
                      <a:pt x="272" y="475"/>
                      <a:pt x="270" y="476"/>
                      <a:pt x="267" y="474"/>
                    </a:cubicBezTo>
                    <a:cubicBezTo>
                      <a:pt x="241" y="448"/>
                      <a:pt x="10" y="213"/>
                      <a:pt x="5" y="208"/>
                    </a:cubicBezTo>
                    <a:cubicBezTo>
                      <a:pt x="1" y="203"/>
                      <a:pt x="0" y="197"/>
                      <a:pt x="7" y="195"/>
                    </a:cubicBezTo>
                    <a:cubicBezTo>
                      <a:pt x="14" y="192"/>
                      <a:pt x="581" y="25"/>
                      <a:pt x="644" y="2"/>
                    </a:cubicBezTo>
                    <a:cubicBezTo>
                      <a:pt x="647" y="1"/>
                      <a:pt x="650" y="0"/>
                      <a:pt x="654"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6" name="Freeform 458">
                <a:extLst>
                  <a:ext uri="{FF2B5EF4-FFF2-40B4-BE49-F238E27FC236}">
                    <a16:creationId xmlns:a16="http://schemas.microsoft.com/office/drawing/2014/main" id="{E06AB439-F599-4A55-B99F-02C155D10AC2}"/>
                  </a:ext>
                </a:extLst>
              </p:cNvPr>
              <p:cNvSpPr>
                <a:spLocks/>
              </p:cNvSpPr>
              <p:nvPr/>
            </p:nvSpPr>
            <p:spPr bwMode="auto">
              <a:xfrm>
                <a:off x="747" y="1928"/>
                <a:ext cx="2338" cy="763"/>
              </a:xfrm>
              <a:custGeom>
                <a:avLst/>
                <a:gdLst>
                  <a:gd name="T0" fmla="*/ 36553 w 935"/>
                  <a:gd name="T1" fmla="*/ 1673 h 286"/>
                  <a:gd name="T2" fmla="*/ 36510 w 935"/>
                  <a:gd name="T3" fmla="*/ 1729 h 286"/>
                  <a:gd name="T4" fmla="*/ 10555 w 935"/>
                  <a:gd name="T5" fmla="*/ 13822 h 286"/>
                  <a:gd name="T6" fmla="*/ 10367 w 935"/>
                  <a:gd name="T7" fmla="*/ 13787 h 286"/>
                  <a:gd name="T8" fmla="*/ 125 w 935"/>
                  <a:gd name="T9" fmla="*/ 307 h 286"/>
                  <a:gd name="T10" fmla="*/ 0 w 935"/>
                  <a:gd name="T11" fmla="*/ 0 h 286"/>
                  <a:gd name="T12" fmla="*/ 0 w 935"/>
                  <a:gd name="T13" fmla="*/ 606 h 286"/>
                  <a:gd name="T14" fmla="*/ 125 w 935"/>
                  <a:gd name="T15" fmla="*/ 910 h 286"/>
                  <a:gd name="T16" fmla="*/ 10367 w 935"/>
                  <a:gd name="T17" fmla="*/ 14390 h 286"/>
                  <a:gd name="T18" fmla="*/ 10555 w 935"/>
                  <a:gd name="T19" fmla="*/ 14433 h 286"/>
                  <a:gd name="T20" fmla="*/ 36510 w 935"/>
                  <a:gd name="T21" fmla="*/ 2334 h 286"/>
                  <a:gd name="T22" fmla="*/ 36553 w 935"/>
                  <a:gd name="T23" fmla="*/ 2220 h 286"/>
                  <a:gd name="T24" fmla="*/ 36553 w 935"/>
                  <a:gd name="T25" fmla="*/ 1673 h 2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5" h="286">
                    <a:moveTo>
                      <a:pt x="935" y="33"/>
                    </a:moveTo>
                    <a:cubicBezTo>
                      <a:pt x="934" y="34"/>
                      <a:pt x="934" y="34"/>
                      <a:pt x="934" y="34"/>
                    </a:cubicBezTo>
                    <a:cubicBezTo>
                      <a:pt x="270" y="273"/>
                      <a:pt x="270" y="273"/>
                      <a:pt x="270" y="273"/>
                    </a:cubicBezTo>
                    <a:cubicBezTo>
                      <a:pt x="270" y="273"/>
                      <a:pt x="268" y="274"/>
                      <a:pt x="265" y="272"/>
                    </a:cubicBezTo>
                    <a:cubicBezTo>
                      <a:pt x="239" y="246"/>
                      <a:pt x="8" y="11"/>
                      <a:pt x="3" y="6"/>
                    </a:cubicBezTo>
                    <a:cubicBezTo>
                      <a:pt x="2" y="4"/>
                      <a:pt x="0" y="2"/>
                      <a:pt x="0" y="0"/>
                    </a:cubicBezTo>
                    <a:cubicBezTo>
                      <a:pt x="0" y="12"/>
                      <a:pt x="0" y="12"/>
                      <a:pt x="0" y="12"/>
                    </a:cubicBezTo>
                    <a:cubicBezTo>
                      <a:pt x="0" y="15"/>
                      <a:pt x="0" y="15"/>
                      <a:pt x="3" y="18"/>
                    </a:cubicBezTo>
                    <a:cubicBezTo>
                      <a:pt x="8" y="23"/>
                      <a:pt x="239" y="258"/>
                      <a:pt x="265" y="284"/>
                    </a:cubicBezTo>
                    <a:cubicBezTo>
                      <a:pt x="268" y="286"/>
                      <a:pt x="270" y="285"/>
                      <a:pt x="270" y="285"/>
                    </a:cubicBezTo>
                    <a:cubicBezTo>
                      <a:pt x="934" y="46"/>
                      <a:pt x="934" y="46"/>
                      <a:pt x="934" y="46"/>
                    </a:cubicBezTo>
                    <a:cubicBezTo>
                      <a:pt x="934" y="46"/>
                      <a:pt x="935" y="45"/>
                      <a:pt x="935" y="44"/>
                    </a:cubicBezTo>
                    <a:cubicBezTo>
                      <a:pt x="935" y="43"/>
                      <a:pt x="935" y="33"/>
                      <a:pt x="935" y="33"/>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7" name="Freeform 459">
                <a:extLst>
                  <a:ext uri="{FF2B5EF4-FFF2-40B4-BE49-F238E27FC236}">
                    <a16:creationId xmlns:a16="http://schemas.microsoft.com/office/drawing/2014/main" id="{0BE658A1-15D2-417D-AAAF-05A48FD4C718}"/>
                  </a:ext>
                </a:extLst>
              </p:cNvPr>
              <p:cNvSpPr>
                <a:spLocks/>
              </p:cNvSpPr>
              <p:nvPr/>
            </p:nvSpPr>
            <p:spPr bwMode="auto">
              <a:xfrm>
                <a:off x="747" y="1928"/>
                <a:ext cx="670" cy="760"/>
              </a:xfrm>
              <a:custGeom>
                <a:avLst/>
                <a:gdLst>
                  <a:gd name="T0" fmla="*/ 125 w 268"/>
                  <a:gd name="T1" fmla="*/ 307 h 285"/>
                  <a:gd name="T2" fmla="*/ 0 w 268"/>
                  <a:gd name="T3" fmla="*/ 0 h 285"/>
                  <a:gd name="T4" fmla="*/ 0 w 268"/>
                  <a:gd name="T5" fmla="*/ 605 h 285"/>
                  <a:gd name="T6" fmla="*/ 125 w 268"/>
                  <a:gd name="T7" fmla="*/ 909 h 285"/>
                  <a:gd name="T8" fmla="*/ 10363 w 268"/>
                  <a:gd name="T9" fmla="*/ 14357 h 285"/>
                  <a:gd name="T10" fmla="*/ 10470 w 268"/>
                  <a:gd name="T11" fmla="*/ 14413 h 285"/>
                  <a:gd name="T12" fmla="*/ 10470 w 268"/>
                  <a:gd name="T13" fmla="*/ 13803 h 285"/>
                  <a:gd name="T14" fmla="*/ 10470 w 268"/>
                  <a:gd name="T15" fmla="*/ 13803 h 285"/>
                  <a:gd name="T16" fmla="*/ 10363 w 268"/>
                  <a:gd name="T17" fmla="*/ 13747 h 285"/>
                  <a:gd name="T18" fmla="*/ 125 w 268"/>
                  <a:gd name="T19" fmla="*/ 307 h 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285">
                    <a:moveTo>
                      <a:pt x="3" y="6"/>
                    </a:moveTo>
                    <a:cubicBezTo>
                      <a:pt x="2" y="4"/>
                      <a:pt x="0" y="2"/>
                      <a:pt x="0" y="0"/>
                    </a:cubicBezTo>
                    <a:cubicBezTo>
                      <a:pt x="0" y="12"/>
                      <a:pt x="0" y="12"/>
                      <a:pt x="0" y="12"/>
                    </a:cubicBezTo>
                    <a:cubicBezTo>
                      <a:pt x="0" y="15"/>
                      <a:pt x="0" y="15"/>
                      <a:pt x="3" y="18"/>
                    </a:cubicBezTo>
                    <a:cubicBezTo>
                      <a:pt x="8" y="23"/>
                      <a:pt x="239" y="258"/>
                      <a:pt x="265" y="284"/>
                    </a:cubicBezTo>
                    <a:cubicBezTo>
                      <a:pt x="266" y="285"/>
                      <a:pt x="267" y="285"/>
                      <a:pt x="268" y="285"/>
                    </a:cubicBezTo>
                    <a:cubicBezTo>
                      <a:pt x="268" y="273"/>
                      <a:pt x="268" y="273"/>
                      <a:pt x="268" y="273"/>
                    </a:cubicBezTo>
                    <a:cubicBezTo>
                      <a:pt x="268" y="273"/>
                      <a:pt x="268" y="273"/>
                      <a:pt x="268" y="273"/>
                    </a:cubicBezTo>
                    <a:cubicBezTo>
                      <a:pt x="267" y="273"/>
                      <a:pt x="266" y="273"/>
                      <a:pt x="265" y="272"/>
                    </a:cubicBezTo>
                    <a:cubicBezTo>
                      <a:pt x="239" y="246"/>
                      <a:pt x="8" y="11"/>
                      <a:pt x="3" y="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8" name="Freeform 460">
                <a:extLst>
                  <a:ext uri="{FF2B5EF4-FFF2-40B4-BE49-F238E27FC236}">
                    <a16:creationId xmlns:a16="http://schemas.microsoft.com/office/drawing/2014/main" id="{A77263FA-7CF6-4012-A55C-5C38E2C12D09}"/>
                  </a:ext>
                </a:extLst>
              </p:cNvPr>
              <p:cNvSpPr>
                <a:spLocks/>
              </p:cNvSpPr>
              <p:nvPr/>
            </p:nvSpPr>
            <p:spPr bwMode="auto">
              <a:xfrm>
                <a:off x="724" y="1987"/>
                <a:ext cx="2374" cy="949"/>
              </a:xfrm>
              <a:custGeom>
                <a:avLst/>
                <a:gdLst>
                  <a:gd name="T0" fmla="*/ 10769 w 949"/>
                  <a:gd name="T1" fmla="*/ 14091 h 356"/>
                  <a:gd name="T2" fmla="*/ 37116 w 949"/>
                  <a:gd name="T3" fmla="*/ 1877 h 356"/>
                  <a:gd name="T4" fmla="*/ 37166 w 949"/>
                  <a:gd name="T5" fmla="*/ 1877 h 356"/>
                  <a:gd name="T6" fmla="*/ 37166 w 949"/>
                  <a:gd name="T7" fmla="*/ 4846 h 356"/>
                  <a:gd name="T8" fmla="*/ 37083 w 949"/>
                  <a:gd name="T9" fmla="*/ 4945 h 356"/>
                  <a:gd name="T10" fmla="*/ 10927 w 949"/>
                  <a:gd name="T11" fmla="*/ 17922 h 356"/>
                  <a:gd name="T12" fmla="*/ 10727 w 949"/>
                  <a:gd name="T13" fmla="*/ 17823 h 356"/>
                  <a:gd name="T14" fmla="*/ 158 w 949"/>
                  <a:gd name="T15" fmla="*/ 3242 h 356"/>
                  <a:gd name="T16" fmla="*/ 0 w 949"/>
                  <a:gd name="T17" fmla="*/ 2935 h 356"/>
                  <a:gd name="T18" fmla="*/ 0 w 949"/>
                  <a:gd name="T19" fmla="*/ 0 h 356"/>
                  <a:gd name="T20" fmla="*/ 0 w 949"/>
                  <a:gd name="T21" fmla="*/ 0 h 356"/>
                  <a:gd name="T22" fmla="*/ 10769 w 949"/>
                  <a:gd name="T23" fmla="*/ 14091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9" h="356">
                    <a:moveTo>
                      <a:pt x="275" y="279"/>
                    </a:moveTo>
                    <a:cubicBezTo>
                      <a:pt x="948" y="37"/>
                      <a:pt x="948" y="37"/>
                      <a:pt x="948" y="37"/>
                    </a:cubicBezTo>
                    <a:cubicBezTo>
                      <a:pt x="949" y="37"/>
                      <a:pt x="949" y="37"/>
                      <a:pt x="949" y="37"/>
                    </a:cubicBezTo>
                    <a:cubicBezTo>
                      <a:pt x="949" y="37"/>
                      <a:pt x="949" y="95"/>
                      <a:pt x="949" y="96"/>
                    </a:cubicBezTo>
                    <a:cubicBezTo>
                      <a:pt x="948" y="97"/>
                      <a:pt x="947" y="98"/>
                      <a:pt x="947" y="98"/>
                    </a:cubicBezTo>
                    <a:cubicBezTo>
                      <a:pt x="279" y="355"/>
                      <a:pt x="279" y="355"/>
                      <a:pt x="279" y="355"/>
                    </a:cubicBezTo>
                    <a:cubicBezTo>
                      <a:pt x="279" y="355"/>
                      <a:pt x="277" y="356"/>
                      <a:pt x="274" y="353"/>
                    </a:cubicBezTo>
                    <a:cubicBezTo>
                      <a:pt x="248" y="327"/>
                      <a:pt x="8" y="69"/>
                      <a:pt x="4" y="64"/>
                    </a:cubicBezTo>
                    <a:cubicBezTo>
                      <a:pt x="1" y="60"/>
                      <a:pt x="0" y="60"/>
                      <a:pt x="0" y="58"/>
                    </a:cubicBezTo>
                    <a:cubicBezTo>
                      <a:pt x="0" y="0"/>
                      <a:pt x="0" y="0"/>
                      <a:pt x="0" y="0"/>
                    </a:cubicBezTo>
                    <a:cubicBezTo>
                      <a:pt x="0" y="0"/>
                      <a:pt x="0" y="0"/>
                      <a:pt x="0" y="0"/>
                    </a:cubicBezTo>
                    <a:cubicBezTo>
                      <a:pt x="12" y="13"/>
                      <a:pt x="225" y="229"/>
                      <a:pt x="275" y="279"/>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9" name="Freeform 461">
                <a:extLst>
                  <a:ext uri="{FF2B5EF4-FFF2-40B4-BE49-F238E27FC236}">
                    <a16:creationId xmlns:a16="http://schemas.microsoft.com/office/drawing/2014/main" id="{87086AC2-0D47-43C1-9440-DE7E9FF65720}"/>
                  </a:ext>
                </a:extLst>
              </p:cNvPr>
              <p:cNvSpPr>
                <a:spLocks/>
              </p:cNvSpPr>
              <p:nvPr/>
            </p:nvSpPr>
            <p:spPr bwMode="auto">
              <a:xfrm>
                <a:off x="724" y="1987"/>
                <a:ext cx="688" cy="944"/>
              </a:xfrm>
              <a:custGeom>
                <a:avLst/>
                <a:gdLst>
                  <a:gd name="T0" fmla="*/ 10773 w 275"/>
                  <a:gd name="T1" fmla="*/ 14109 h 354"/>
                  <a:gd name="T2" fmla="*/ 10773 w 275"/>
                  <a:gd name="T3" fmla="*/ 14109 h 354"/>
                  <a:gd name="T4" fmla="*/ 0 w 275"/>
                  <a:gd name="T5" fmla="*/ 0 h 354"/>
                  <a:gd name="T6" fmla="*/ 0 w 275"/>
                  <a:gd name="T7" fmla="*/ 0 h 354"/>
                  <a:gd name="T8" fmla="*/ 0 w 275"/>
                  <a:gd name="T9" fmla="*/ 2936 h 354"/>
                  <a:gd name="T10" fmla="*/ 158 w 275"/>
                  <a:gd name="T11" fmla="*/ 3243 h 354"/>
                  <a:gd name="T12" fmla="*/ 10728 w 275"/>
                  <a:gd name="T13" fmla="*/ 17843 h 354"/>
                  <a:gd name="T14" fmla="*/ 10773 w 275"/>
                  <a:gd name="T15" fmla="*/ 17899 h 354"/>
                  <a:gd name="T16" fmla="*/ 10773 w 275"/>
                  <a:gd name="T17" fmla="*/ 17899 h 354"/>
                  <a:gd name="T18" fmla="*/ 10773 w 275"/>
                  <a:gd name="T19" fmla="*/ 14109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5" h="354">
                    <a:moveTo>
                      <a:pt x="275" y="279"/>
                    </a:moveTo>
                    <a:cubicBezTo>
                      <a:pt x="275" y="279"/>
                      <a:pt x="275" y="279"/>
                      <a:pt x="275" y="279"/>
                    </a:cubicBezTo>
                    <a:cubicBezTo>
                      <a:pt x="225" y="229"/>
                      <a:pt x="12" y="13"/>
                      <a:pt x="0" y="0"/>
                    </a:cubicBezTo>
                    <a:cubicBezTo>
                      <a:pt x="0" y="0"/>
                      <a:pt x="0" y="0"/>
                      <a:pt x="0" y="0"/>
                    </a:cubicBezTo>
                    <a:cubicBezTo>
                      <a:pt x="0" y="58"/>
                      <a:pt x="0" y="58"/>
                      <a:pt x="0" y="58"/>
                    </a:cubicBezTo>
                    <a:cubicBezTo>
                      <a:pt x="0" y="60"/>
                      <a:pt x="1" y="60"/>
                      <a:pt x="4" y="64"/>
                    </a:cubicBezTo>
                    <a:cubicBezTo>
                      <a:pt x="8" y="69"/>
                      <a:pt x="248" y="327"/>
                      <a:pt x="274" y="353"/>
                    </a:cubicBezTo>
                    <a:cubicBezTo>
                      <a:pt x="274" y="354"/>
                      <a:pt x="275" y="354"/>
                      <a:pt x="275" y="354"/>
                    </a:cubicBezTo>
                    <a:cubicBezTo>
                      <a:pt x="275" y="354"/>
                      <a:pt x="275" y="354"/>
                      <a:pt x="275" y="354"/>
                    </a:cubicBezTo>
                    <a:cubicBezTo>
                      <a:pt x="275" y="354"/>
                      <a:pt x="275" y="288"/>
                      <a:pt x="275" y="279"/>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0" name="Freeform 462">
                <a:extLst>
                  <a:ext uri="{FF2B5EF4-FFF2-40B4-BE49-F238E27FC236}">
                    <a16:creationId xmlns:a16="http://schemas.microsoft.com/office/drawing/2014/main" id="{6CD42ADC-51C9-4108-89B1-854A9ACA6D83}"/>
                  </a:ext>
                </a:extLst>
              </p:cNvPr>
              <p:cNvSpPr>
                <a:spLocks/>
              </p:cNvSpPr>
              <p:nvPr/>
            </p:nvSpPr>
            <p:spPr bwMode="auto">
              <a:xfrm>
                <a:off x="677" y="2147"/>
                <a:ext cx="2461" cy="850"/>
              </a:xfrm>
              <a:custGeom>
                <a:avLst/>
                <a:gdLst>
                  <a:gd name="T0" fmla="*/ 37825 w 984"/>
                  <a:gd name="T1" fmla="*/ 1873 h 319"/>
                  <a:gd name="T2" fmla="*/ 37793 w 984"/>
                  <a:gd name="T3" fmla="*/ 1911 h 319"/>
                  <a:gd name="T4" fmla="*/ 11652 w 984"/>
                  <a:gd name="T5" fmla="*/ 14868 h 319"/>
                  <a:gd name="T6" fmla="*/ 11465 w 984"/>
                  <a:gd name="T7" fmla="*/ 14775 h 319"/>
                  <a:gd name="T8" fmla="*/ 908 w 984"/>
                  <a:gd name="T9" fmla="*/ 205 h 319"/>
                  <a:gd name="T10" fmla="*/ 783 w 984"/>
                  <a:gd name="T11" fmla="*/ 0 h 319"/>
                  <a:gd name="T12" fmla="*/ 0 w 984"/>
                  <a:gd name="T13" fmla="*/ 397 h 319"/>
                  <a:gd name="T14" fmla="*/ 11235 w 984"/>
                  <a:gd name="T15" fmla="*/ 15932 h 319"/>
                  <a:gd name="T16" fmla="*/ 11465 w 984"/>
                  <a:gd name="T17" fmla="*/ 15990 h 319"/>
                  <a:gd name="T18" fmla="*/ 38501 w 984"/>
                  <a:gd name="T19" fmla="*/ 2670 h 319"/>
                  <a:gd name="T20" fmla="*/ 37825 w 984"/>
                  <a:gd name="T21" fmla="*/ 1873 h 3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4" h="319">
                    <a:moveTo>
                      <a:pt x="967" y="37"/>
                    </a:moveTo>
                    <a:cubicBezTo>
                      <a:pt x="967" y="37"/>
                      <a:pt x="966" y="38"/>
                      <a:pt x="966" y="38"/>
                    </a:cubicBezTo>
                    <a:cubicBezTo>
                      <a:pt x="298" y="295"/>
                      <a:pt x="298" y="295"/>
                      <a:pt x="298" y="295"/>
                    </a:cubicBezTo>
                    <a:cubicBezTo>
                      <a:pt x="298" y="295"/>
                      <a:pt x="296" y="296"/>
                      <a:pt x="293" y="293"/>
                    </a:cubicBezTo>
                    <a:cubicBezTo>
                      <a:pt x="267" y="267"/>
                      <a:pt x="27" y="9"/>
                      <a:pt x="23" y="4"/>
                    </a:cubicBezTo>
                    <a:cubicBezTo>
                      <a:pt x="21" y="2"/>
                      <a:pt x="20" y="1"/>
                      <a:pt x="20" y="0"/>
                    </a:cubicBezTo>
                    <a:cubicBezTo>
                      <a:pt x="13" y="0"/>
                      <a:pt x="1" y="5"/>
                      <a:pt x="0" y="8"/>
                    </a:cubicBezTo>
                    <a:cubicBezTo>
                      <a:pt x="4" y="13"/>
                      <a:pt x="262" y="290"/>
                      <a:pt x="287" y="316"/>
                    </a:cubicBezTo>
                    <a:cubicBezTo>
                      <a:pt x="290" y="319"/>
                      <a:pt x="293" y="317"/>
                      <a:pt x="293" y="317"/>
                    </a:cubicBezTo>
                    <a:cubicBezTo>
                      <a:pt x="984" y="53"/>
                      <a:pt x="984" y="53"/>
                      <a:pt x="984" y="53"/>
                    </a:cubicBezTo>
                    <a:cubicBezTo>
                      <a:pt x="984" y="50"/>
                      <a:pt x="975" y="38"/>
                      <a:pt x="967" y="37"/>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1" name="Freeform 463">
                <a:extLst>
                  <a:ext uri="{FF2B5EF4-FFF2-40B4-BE49-F238E27FC236}">
                    <a16:creationId xmlns:a16="http://schemas.microsoft.com/office/drawing/2014/main" id="{C44AA408-02AB-4F1C-9091-40C0AE746381}"/>
                  </a:ext>
                </a:extLst>
              </p:cNvPr>
              <p:cNvSpPr>
                <a:spLocks/>
              </p:cNvSpPr>
              <p:nvPr/>
            </p:nvSpPr>
            <p:spPr bwMode="auto">
              <a:xfrm>
                <a:off x="724" y="1965"/>
                <a:ext cx="693" cy="766"/>
              </a:xfrm>
              <a:custGeom>
                <a:avLst/>
                <a:gdLst>
                  <a:gd name="T0" fmla="*/ 470 w 277"/>
                  <a:gd name="T1" fmla="*/ 206 h 287"/>
                  <a:gd name="T2" fmla="*/ 363 w 277"/>
                  <a:gd name="T3" fmla="*/ 56 h 287"/>
                  <a:gd name="T4" fmla="*/ 0 w 277"/>
                  <a:gd name="T5" fmla="*/ 398 h 287"/>
                  <a:gd name="T6" fmla="*/ 10773 w 277"/>
                  <a:gd name="T7" fmla="*/ 14559 h 287"/>
                  <a:gd name="T8" fmla="*/ 10853 w 277"/>
                  <a:gd name="T9" fmla="*/ 13748 h 287"/>
                  <a:gd name="T10" fmla="*/ 10728 w 277"/>
                  <a:gd name="T11" fmla="*/ 13705 h 287"/>
                  <a:gd name="T12" fmla="*/ 470 w 277"/>
                  <a:gd name="T13" fmla="*/ 206 h 2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7" h="287">
                    <a:moveTo>
                      <a:pt x="12" y="4"/>
                    </a:moveTo>
                    <a:cubicBezTo>
                      <a:pt x="11" y="2"/>
                      <a:pt x="10" y="1"/>
                      <a:pt x="9" y="1"/>
                    </a:cubicBezTo>
                    <a:cubicBezTo>
                      <a:pt x="5" y="0"/>
                      <a:pt x="0" y="6"/>
                      <a:pt x="0" y="8"/>
                    </a:cubicBezTo>
                    <a:cubicBezTo>
                      <a:pt x="12" y="21"/>
                      <a:pt x="225" y="237"/>
                      <a:pt x="275" y="287"/>
                    </a:cubicBezTo>
                    <a:cubicBezTo>
                      <a:pt x="277" y="271"/>
                      <a:pt x="277" y="271"/>
                      <a:pt x="277" y="271"/>
                    </a:cubicBezTo>
                    <a:cubicBezTo>
                      <a:pt x="276" y="271"/>
                      <a:pt x="275" y="271"/>
                      <a:pt x="274" y="270"/>
                    </a:cubicBezTo>
                    <a:cubicBezTo>
                      <a:pt x="248" y="244"/>
                      <a:pt x="17" y="9"/>
                      <a:pt x="12" y="4"/>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2" name="Freeform 464">
                <a:extLst>
                  <a:ext uri="{FF2B5EF4-FFF2-40B4-BE49-F238E27FC236}">
                    <a16:creationId xmlns:a16="http://schemas.microsoft.com/office/drawing/2014/main" id="{ECD295EB-F9A8-4CD3-9091-31D0893556E7}"/>
                  </a:ext>
                </a:extLst>
              </p:cNvPr>
              <p:cNvSpPr>
                <a:spLocks/>
              </p:cNvSpPr>
              <p:nvPr/>
            </p:nvSpPr>
            <p:spPr bwMode="auto">
              <a:xfrm>
                <a:off x="1412" y="2048"/>
                <a:ext cx="1683" cy="683"/>
              </a:xfrm>
              <a:custGeom>
                <a:avLst/>
                <a:gdLst>
                  <a:gd name="T0" fmla="*/ 26165 w 673"/>
                  <a:gd name="T1" fmla="*/ 0 h 256"/>
                  <a:gd name="T2" fmla="*/ 26165 w 673"/>
                  <a:gd name="T3" fmla="*/ 0 h 256"/>
                  <a:gd name="T4" fmla="*/ 26115 w 673"/>
                  <a:gd name="T5" fmla="*/ 56 h 256"/>
                  <a:gd name="T6" fmla="*/ 158 w 673"/>
                  <a:gd name="T7" fmla="*/ 12158 h 256"/>
                  <a:gd name="T8" fmla="*/ 83 w 673"/>
                  <a:gd name="T9" fmla="*/ 12158 h 256"/>
                  <a:gd name="T10" fmla="*/ 83 w 673"/>
                  <a:gd name="T11" fmla="*/ 12158 h 256"/>
                  <a:gd name="T12" fmla="*/ 0 w 673"/>
                  <a:gd name="T13" fmla="*/ 12969 h 256"/>
                  <a:gd name="T14" fmla="*/ 0 w 673"/>
                  <a:gd name="T15" fmla="*/ 12969 h 256"/>
                  <a:gd name="T16" fmla="*/ 26323 w 673"/>
                  <a:gd name="T17" fmla="*/ 704 h 256"/>
                  <a:gd name="T18" fmla="*/ 26165 w 673"/>
                  <a:gd name="T19" fmla="*/ 0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3" h="256">
                    <a:moveTo>
                      <a:pt x="669" y="0"/>
                    </a:moveTo>
                    <a:cubicBezTo>
                      <a:pt x="669" y="0"/>
                      <a:pt x="669" y="0"/>
                      <a:pt x="669" y="0"/>
                    </a:cubicBezTo>
                    <a:cubicBezTo>
                      <a:pt x="668" y="1"/>
                      <a:pt x="668" y="1"/>
                      <a:pt x="668" y="1"/>
                    </a:cubicBezTo>
                    <a:cubicBezTo>
                      <a:pt x="4" y="240"/>
                      <a:pt x="4" y="240"/>
                      <a:pt x="4" y="240"/>
                    </a:cubicBezTo>
                    <a:cubicBezTo>
                      <a:pt x="4" y="240"/>
                      <a:pt x="3" y="241"/>
                      <a:pt x="2" y="240"/>
                    </a:cubicBezTo>
                    <a:cubicBezTo>
                      <a:pt x="2" y="240"/>
                      <a:pt x="2" y="240"/>
                      <a:pt x="2" y="240"/>
                    </a:cubicBezTo>
                    <a:cubicBezTo>
                      <a:pt x="0" y="256"/>
                      <a:pt x="0" y="256"/>
                      <a:pt x="0" y="256"/>
                    </a:cubicBezTo>
                    <a:cubicBezTo>
                      <a:pt x="0" y="256"/>
                      <a:pt x="0" y="256"/>
                      <a:pt x="0" y="256"/>
                    </a:cubicBezTo>
                    <a:cubicBezTo>
                      <a:pt x="673" y="14"/>
                      <a:pt x="673" y="14"/>
                      <a:pt x="673" y="14"/>
                    </a:cubicBezTo>
                    <a:cubicBezTo>
                      <a:pt x="673" y="4"/>
                      <a:pt x="670" y="1"/>
                      <a:pt x="669"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3" name="Freeform 465">
                <a:extLst>
                  <a:ext uri="{FF2B5EF4-FFF2-40B4-BE49-F238E27FC236}">
                    <a16:creationId xmlns:a16="http://schemas.microsoft.com/office/drawing/2014/main" id="{5CA0D560-A863-46CE-B1E9-2D8C4E69D9A5}"/>
                  </a:ext>
                </a:extLst>
              </p:cNvPr>
              <p:cNvSpPr>
                <a:spLocks/>
              </p:cNvSpPr>
              <p:nvPr/>
            </p:nvSpPr>
            <p:spPr bwMode="auto">
              <a:xfrm>
                <a:off x="1402" y="2245"/>
                <a:ext cx="1736" cy="750"/>
              </a:xfrm>
              <a:custGeom>
                <a:avLst/>
                <a:gdLst>
                  <a:gd name="T0" fmla="*/ 125 w 694"/>
                  <a:gd name="T1" fmla="*/ 14205 h 281"/>
                  <a:gd name="T2" fmla="*/ 27176 w 694"/>
                  <a:gd name="T3" fmla="*/ 819 h 281"/>
                  <a:gd name="T4" fmla="*/ 26500 w 694"/>
                  <a:gd name="T5" fmla="*/ 0 h 281"/>
                  <a:gd name="T6" fmla="*/ 26468 w 694"/>
                  <a:gd name="T7" fmla="*/ 56 h 281"/>
                  <a:gd name="T8" fmla="*/ 313 w 694"/>
                  <a:gd name="T9" fmla="*/ 13100 h 281"/>
                  <a:gd name="T10" fmla="*/ 158 w 694"/>
                  <a:gd name="T11" fmla="*/ 13044 h 281"/>
                  <a:gd name="T12" fmla="*/ 158 w 694"/>
                  <a:gd name="T13" fmla="*/ 13044 h 281"/>
                  <a:gd name="T14" fmla="*/ 0 w 694"/>
                  <a:gd name="T15" fmla="*/ 14261 h 281"/>
                  <a:gd name="T16" fmla="*/ 125 w 694"/>
                  <a:gd name="T17" fmla="*/ 1420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4" h="281">
                    <a:moveTo>
                      <a:pt x="3" y="280"/>
                    </a:moveTo>
                    <a:cubicBezTo>
                      <a:pt x="694" y="16"/>
                      <a:pt x="694" y="16"/>
                      <a:pt x="694" y="16"/>
                    </a:cubicBezTo>
                    <a:cubicBezTo>
                      <a:pt x="694" y="13"/>
                      <a:pt x="685" y="1"/>
                      <a:pt x="677" y="0"/>
                    </a:cubicBezTo>
                    <a:cubicBezTo>
                      <a:pt x="677" y="0"/>
                      <a:pt x="676" y="1"/>
                      <a:pt x="676" y="1"/>
                    </a:cubicBezTo>
                    <a:cubicBezTo>
                      <a:pt x="8" y="258"/>
                      <a:pt x="8" y="258"/>
                      <a:pt x="8" y="258"/>
                    </a:cubicBezTo>
                    <a:cubicBezTo>
                      <a:pt x="8" y="258"/>
                      <a:pt x="7" y="259"/>
                      <a:pt x="4" y="257"/>
                    </a:cubicBezTo>
                    <a:cubicBezTo>
                      <a:pt x="4" y="257"/>
                      <a:pt x="4" y="257"/>
                      <a:pt x="4" y="257"/>
                    </a:cubicBezTo>
                    <a:cubicBezTo>
                      <a:pt x="0" y="268"/>
                      <a:pt x="0" y="279"/>
                      <a:pt x="0" y="281"/>
                    </a:cubicBezTo>
                    <a:cubicBezTo>
                      <a:pt x="2" y="281"/>
                      <a:pt x="3" y="280"/>
                      <a:pt x="3" y="28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4" name="Freeform 466">
                <a:extLst>
                  <a:ext uri="{FF2B5EF4-FFF2-40B4-BE49-F238E27FC236}">
                    <a16:creationId xmlns:a16="http://schemas.microsoft.com/office/drawing/2014/main" id="{E285421D-C9E1-41D3-B20C-FFE3DF5F36DD}"/>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5" name="Freeform 467">
                <a:extLst>
                  <a:ext uri="{FF2B5EF4-FFF2-40B4-BE49-F238E27FC236}">
                    <a16:creationId xmlns:a16="http://schemas.microsoft.com/office/drawing/2014/main" id="{28777E2E-EC5E-485A-A647-AB6982389573}"/>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6" name="Freeform 468">
                <a:extLst>
                  <a:ext uri="{FF2B5EF4-FFF2-40B4-BE49-F238E27FC236}">
                    <a16:creationId xmlns:a16="http://schemas.microsoft.com/office/drawing/2014/main" id="{BC0FCC2A-4989-4644-B694-816B6B48A832}"/>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7" name="Freeform 469">
                <a:extLst>
                  <a:ext uri="{FF2B5EF4-FFF2-40B4-BE49-F238E27FC236}">
                    <a16:creationId xmlns:a16="http://schemas.microsoft.com/office/drawing/2014/main" id="{CA7D2E66-C95A-4EA8-8F31-ED178DA7C5C9}"/>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8" name="Freeform 470">
                <a:extLst>
                  <a:ext uri="{FF2B5EF4-FFF2-40B4-BE49-F238E27FC236}">
                    <a16:creationId xmlns:a16="http://schemas.microsoft.com/office/drawing/2014/main" id="{20D555E5-FD61-46EC-AF20-811CB5A79948}"/>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9" name="Freeform 471">
                <a:extLst>
                  <a:ext uri="{FF2B5EF4-FFF2-40B4-BE49-F238E27FC236}">
                    <a16:creationId xmlns:a16="http://schemas.microsoft.com/office/drawing/2014/main" id="{49D31A53-6409-471B-BE13-06B149CF0142}"/>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0" name="Freeform 472">
                <a:extLst>
                  <a:ext uri="{FF2B5EF4-FFF2-40B4-BE49-F238E27FC236}">
                    <a16:creationId xmlns:a16="http://schemas.microsoft.com/office/drawing/2014/main" id="{5ED95452-F35D-40F5-82E4-73A3CBC4AF02}"/>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1" name="Freeform 473">
                <a:extLst>
                  <a:ext uri="{FF2B5EF4-FFF2-40B4-BE49-F238E27FC236}">
                    <a16:creationId xmlns:a16="http://schemas.microsoft.com/office/drawing/2014/main" id="{A4DB7B4E-A297-477B-832A-36FCE3AA0642}"/>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2" name="Freeform 474">
                <a:extLst>
                  <a:ext uri="{FF2B5EF4-FFF2-40B4-BE49-F238E27FC236}">
                    <a16:creationId xmlns:a16="http://schemas.microsoft.com/office/drawing/2014/main" id="{DA9CBB86-CE69-4A02-BD17-6220E35A2088}"/>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3" name="Freeform 475">
                <a:extLst>
                  <a:ext uri="{FF2B5EF4-FFF2-40B4-BE49-F238E27FC236}">
                    <a16:creationId xmlns:a16="http://schemas.microsoft.com/office/drawing/2014/main" id="{58B10C24-E5DB-4E35-8A95-92052110D055}"/>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4" name="Freeform 476">
                <a:extLst>
                  <a:ext uri="{FF2B5EF4-FFF2-40B4-BE49-F238E27FC236}">
                    <a16:creationId xmlns:a16="http://schemas.microsoft.com/office/drawing/2014/main" id="{B46F8E7B-7B43-450E-87C9-F7BCF2E55B6D}"/>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5" name="Freeform 477">
                <a:extLst>
                  <a:ext uri="{FF2B5EF4-FFF2-40B4-BE49-F238E27FC236}">
                    <a16:creationId xmlns:a16="http://schemas.microsoft.com/office/drawing/2014/main" id="{476C5CA4-A6AA-462B-85AE-9E80AF8504D4}"/>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6" name="Freeform 478">
                <a:extLst>
                  <a:ext uri="{FF2B5EF4-FFF2-40B4-BE49-F238E27FC236}">
                    <a16:creationId xmlns:a16="http://schemas.microsoft.com/office/drawing/2014/main" id="{58ED881C-7167-415E-981A-A150DA3E3EDB}"/>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7" name="Freeform 479">
                <a:extLst>
                  <a:ext uri="{FF2B5EF4-FFF2-40B4-BE49-F238E27FC236}">
                    <a16:creationId xmlns:a16="http://schemas.microsoft.com/office/drawing/2014/main" id="{FA4744D6-1F24-44C2-AEEB-AEF6EF0FE1DB}"/>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8" name="Freeform 480">
                <a:extLst>
                  <a:ext uri="{FF2B5EF4-FFF2-40B4-BE49-F238E27FC236}">
                    <a16:creationId xmlns:a16="http://schemas.microsoft.com/office/drawing/2014/main" id="{AD7C8CDE-44C6-4A78-8379-5C7048410ED4}"/>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9" name="Freeform 481">
                <a:extLst>
                  <a:ext uri="{FF2B5EF4-FFF2-40B4-BE49-F238E27FC236}">
                    <a16:creationId xmlns:a16="http://schemas.microsoft.com/office/drawing/2014/main" id="{08E31035-CB30-444E-B335-11FA336ED3AF}"/>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0" name="Freeform 482">
                <a:extLst>
                  <a:ext uri="{FF2B5EF4-FFF2-40B4-BE49-F238E27FC236}">
                    <a16:creationId xmlns:a16="http://schemas.microsoft.com/office/drawing/2014/main" id="{4CF05053-C41D-44C6-BF25-FA329D34DC2F}"/>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1" name="Freeform 483">
                <a:extLst>
                  <a:ext uri="{FF2B5EF4-FFF2-40B4-BE49-F238E27FC236}">
                    <a16:creationId xmlns:a16="http://schemas.microsoft.com/office/drawing/2014/main" id="{01B4FBC9-9046-4734-8788-FE18F72D8C54}"/>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2" name="Freeform 484">
                <a:extLst>
                  <a:ext uri="{FF2B5EF4-FFF2-40B4-BE49-F238E27FC236}">
                    <a16:creationId xmlns:a16="http://schemas.microsoft.com/office/drawing/2014/main" id="{1B88CDE7-AA2A-416C-BF58-B15A2B0349C5}"/>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3" name="Freeform 485">
                <a:extLst>
                  <a:ext uri="{FF2B5EF4-FFF2-40B4-BE49-F238E27FC236}">
                    <a16:creationId xmlns:a16="http://schemas.microsoft.com/office/drawing/2014/main" id="{E01D8FDB-4285-49E0-A490-F4468656583B}"/>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4" name="Freeform 486">
                <a:extLst>
                  <a:ext uri="{FF2B5EF4-FFF2-40B4-BE49-F238E27FC236}">
                    <a16:creationId xmlns:a16="http://schemas.microsoft.com/office/drawing/2014/main" id="{FC49A9AA-55A3-4F91-96DB-0D59CC9A700C}"/>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5" name="Freeform 487">
                <a:extLst>
                  <a:ext uri="{FF2B5EF4-FFF2-40B4-BE49-F238E27FC236}">
                    <a16:creationId xmlns:a16="http://schemas.microsoft.com/office/drawing/2014/main" id="{7867BFDB-9980-48B0-AC0E-F902FEFF364B}"/>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6" name="Freeform 488">
                <a:extLst>
                  <a:ext uri="{FF2B5EF4-FFF2-40B4-BE49-F238E27FC236}">
                    <a16:creationId xmlns:a16="http://schemas.microsoft.com/office/drawing/2014/main" id="{1905C8B4-F1F7-4247-BC98-0F2C13BCC957}"/>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7" name="Freeform 489">
                <a:extLst>
                  <a:ext uri="{FF2B5EF4-FFF2-40B4-BE49-F238E27FC236}">
                    <a16:creationId xmlns:a16="http://schemas.microsoft.com/office/drawing/2014/main" id="{311C6AD9-A93C-4516-AC7D-4B4A6F21883A}"/>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8" name="Freeform 490">
                <a:extLst>
                  <a:ext uri="{FF2B5EF4-FFF2-40B4-BE49-F238E27FC236}">
                    <a16:creationId xmlns:a16="http://schemas.microsoft.com/office/drawing/2014/main" id="{0B513446-3FB4-48CC-924F-42EB794CB81C}"/>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9" name="Freeform 491">
                <a:extLst>
                  <a:ext uri="{FF2B5EF4-FFF2-40B4-BE49-F238E27FC236}">
                    <a16:creationId xmlns:a16="http://schemas.microsoft.com/office/drawing/2014/main" id="{7356060E-E09F-48C3-A2ED-4340E89F2A8F}"/>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0" name="Freeform 492">
                <a:extLst>
                  <a:ext uri="{FF2B5EF4-FFF2-40B4-BE49-F238E27FC236}">
                    <a16:creationId xmlns:a16="http://schemas.microsoft.com/office/drawing/2014/main" id="{84DFED1A-688F-4A3A-98FD-283FE976ACEB}"/>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1" name="Freeform 493">
                <a:extLst>
                  <a:ext uri="{FF2B5EF4-FFF2-40B4-BE49-F238E27FC236}">
                    <a16:creationId xmlns:a16="http://schemas.microsoft.com/office/drawing/2014/main" id="{B8162BAD-CF8B-4FE3-9B1A-B49093A48EF5}"/>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2" name="Freeform 494">
                <a:extLst>
                  <a:ext uri="{FF2B5EF4-FFF2-40B4-BE49-F238E27FC236}">
                    <a16:creationId xmlns:a16="http://schemas.microsoft.com/office/drawing/2014/main" id="{2CDF488D-B8E7-4D2D-84F2-E3F298F1BBFA}"/>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3" name="Freeform 495">
                <a:extLst>
                  <a:ext uri="{FF2B5EF4-FFF2-40B4-BE49-F238E27FC236}">
                    <a16:creationId xmlns:a16="http://schemas.microsoft.com/office/drawing/2014/main" id="{B53A3930-3535-4AD6-BAB1-C43D22B108C8}"/>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4" name="Freeform 496">
                <a:extLst>
                  <a:ext uri="{FF2B5EF4-FFF2-40B4-BE49-F238E27FC236}">
                    <a16:creationId xmlns:a16="http://schemas.microsoft.com/office/drawing/2014/main" id="{A5F6ED01-C736-440A-83BC-302434BD4ED9}"/>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5" name="Freeform 497">
                <a:extLst>
                  <a:ext uri="{FF2B5EF4-FFF2-40B4-BE49-F238E27FC236}">
                    <a16:creationId xmlns:a16="http://schemas.microsoft.com/office/drawing/2014/main" id="{37B98053-5AAE-41D9-B012-ADC9749F500B}"/>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6" name="Freeform 498">
                <a:extLst>
                  <a:ext uri="{FF2B5EF4-FFF2-40B4-BE49-F238E27FC236}">
                    <a16:creationId xmlns:a16="http://schemas.microsoft.com/office/drawing/2014/main" id="{83C43C76-CF0E-4009-A34D-D744FDB87F21}"/>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7" name="Freeform 499">
                <a:extLst>
                  <a:ext uri="{FF2B5EF4-FFF2-40B4-BE49-F238E27FC236}">
                    <a16:creationId xmlns:a16="http://schemas.microsoft.com/office/drawing/2014/main" id="{88F2B6CE-638D-4206-9BEB-CBEB62041446}"/>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8" name="Freeform 500">
                <a:extLst>
                  <a:ext uri="{FF2B5EF4-FFF2-40B4-BE49-F238E27FC236}">
                    <a16:creationId xmlns:a16="http://schemas.microsoft.com/office/drawing/2014/main" id="{80BA8BD9-A73F-414F-8B91-0DE17983D0CF}"/>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9" name="Freeform 501">
                <a:extLst>
                  <a:ext uri="{FF2B5EF4-FFF2-40B4-BE49-F238E27FC236}">
                    <a16:creationId xmlns:a16="http://schemas.microsoft.com/office/drawing/2014/main" id="{8C65836A-3E66-4F1B-840C-15403ABEA076}"/>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0" name="Freeform 502">
                <a:extLst>
                  <a:ext uri="{FF2B5EF4-FFF2-40B4-BE49-F238E27FC236}">
                    <a16:creationId xmlns:a16="http://schemas.microsoft.com/office/drawing/2014/main" id="{3AFBABC1-8237-48CC-AB48-8F7E62B84A86}"/>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1" name="Freeform 503">
                <a:extLst>
                  <a:ext uri="{FF2B5EF4-FFF2-40B4-BE49-F238E27FC236}">
                    <a16:creationId xmlns:a16="http://schemas.microsoft.com/office/drawing/2014/main" id="{F06C1E87-C676-4223-94B7-4C6D9891814E}"/>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2" name="Freeform 504">
                <a:extLst>
                  <a:ext uri="{FF2B5EF4-FFF2-40B4-BE49-F238E27FC236}">
                    <a16:creationId xmlns:a16="http://schemas.microsoft.com/office/drawing/2014/main" id="{F1D8F53D-FADC-46E3-821D-B84B13DD0300}"/>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3" name="Freeform 505">
                <a:extLst>
                  <a:ext uri="{FF2B5EF4-FFF2-40B4-BE49-F238E27FC236}">
                    <a16:creationId xmlns:a16="http://schemas.microsoft.com/office/drawing/2014/main" id="{C6A66F1C-BC4F-451A-AB8F-230206E2DA0F}"/>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4" name="Freeform 506">
                <a:extLst>
                  <a:ext uri="{FF2B5EF4-FFF2-40B4-BE49-F238E27FC236}">
                    <a16:creationId xmlns:a16="http://schemas.microsoft.com/office/drawing/2014/main" id="{3F117C2E-A4CC-4E99-8BA0-1C89A49770B9}"/>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5" name="Freeform 507">
                <a:extLst>
                  <a:ext uri="{FF2B5EF4-FFF2-40B4-BE49-F238E27FC236}">
                    <a16:creationId xmlns:a16="http://schemas.microsoft.com/office/drawing/2014/main" id="{A23C1A9B-3A5B-478D-8280-A6EAFECE47BE}"/>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6" name="Freeform 508">
                <a:extLst>
                  <a:ext uri="{FF2B5EF4-FFF2-40B4-BE49-F238E27FC236}">
                    <a16:creationId xmlns:a16="http://schemas.microsoft.com/office/drawing/2014/main" id="{94D8F8B8-1890-4CA1-BC94-14CD00AF2DBE}"/>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7" name="Freeform 509">
                <a:extLst>
                  <a:ext uri="{FF2B5EF4-FFF2-40B4-BE49-F238E27FC236}">
                    <a16:creationId xmlns:a16="http://schemas.microsoft.com/office/drawing/2014/main" id="{CE13EA73-375E-42D0-B0D7-78BDD8C7C176}"/>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8" name="Freeform 510">
                <a:extLst>
                  <a:ext uri="{FF2B5EF4-FFF2-40B4-BE49-F238E27FC236}">
                    <a16:creationId xmlns:a16="http://schemas.microsoft.com/office/drawing/2014/main" id="{C4836942-9D3D-43D3-9E3A-D3F46280C037}"/>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9" name="Freeform 511">
                <a:extLst>
                  <a:ext uri="{FF2B5EF4-FFF2-40B4-BE49-F238E27FC236}">
                    <a16:creationId xmlns:a16="http://schemas.microsoft.com/office/drawing/2014/main" id="{4A55DECD-6E04-40A3-AB05-60267D68B046}"/>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0" name="Freeform 512">
                <a:extLst>
                  <a:ext uri="{FF2B5EF4-FFF2-40B4-BE49-F238E27FC236}">
                    <a16:creationId xmlns:a16="http://schemas.microsoft.com/office/drawing/2014/main" id="{FB5779BC-AB0B-4681-BC60-9FB91D44C71D}"/>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1" name="Freeform 513">
                <a:extLst>
                  <a:ext uri="{FF2B5EF4-FFF2-40B4-BE49-F238E27FC236}">
                    <a16:creationId xmlns:a16="http://schemas.microsoft.com/office/drawing/2014/main" id="{BA7B85F8-9859-42C0-B1BF-72B47714CB6C}"/>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2" name="Freeform 514">
                <a:extLst>
                  <a:ext uri="{FF2B5EF4-FFF2-40B4-BE49-F238E27FC236}">
                    <a16:creationId xmlns:a16="http://schemas.microsoft.com/office/drawing/2014/main" id="{F0B80D01-7C63-480A-AEFF-730F0E2C37D0}"/>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3" name="Freeform 515">
                <a:extLst>
                  <a:ext uri="{FF2B5EF4-FFF2-40B4-BE49-F238E27FC236}">
                    <a16:creationId xmlns:a16="http://schemas.microsoft.com/office/drawing/2014/main" id="{065E5705-03B3-47BE-87CB-46E5EC5505A7}"/>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4" name="Freeform 516">
                <a:extLst>
                  <a:ext uri="{FF2B5EF4-FFF2-40B4-BE49-F238E27FC236}">
                    <a16:creationId xmlns:a16="http://schemas.microsoft.com/office/drawing/2014/main" id="{0C9FE34A-47BB-475B-9612-89009407F6DC}"/>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5" name="Freeform 517">
                <a:extLst>
                  <a:ext uri="{FF2B5EF4-FFF2-40B4-BE49-F238E27FC236}">
                    <a16:creationId xmlns:a16="http://schemas.microsoft.com/office/drawing/2014/main" id="{D891F7BC-B80F-432C-98AC-46D54E231178}"/>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6" name="Freeform 518">
                <a:extLst>
                  <a:ext uri="{FF2B5EF4-FFF2-40B4-BE49-F238E27FC236}">
                    <a16:creationId xmlns:a16="http://schemas.microsoft.com/office/drawing/2014/main" id="{ACFE7461-DABC-4A8A-9D99-A61DD599543D}"/>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7" name="Freeform 519">
                <a:extLst>
                  <a:ext uri="{FF2B5EF4-FFF2-40B4-BE49-F238E27FC236}">
                    <a16:creationId xmlns:a16="http://schemas.microsoft.com/office/drawing/2014/main" id="{F33BE623-9BF8-4B72-ACB3-F77DE4AF7FE8}"/>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8" name="Freeform 520">
                <a:extLst>
                  <a:ext uri="{FF2B5EF4-FFF2-40B4-BE49-F238E27FC236}">
                    <a16:creationId xmlns:a16="http://schemas.microsoft.com/office/drawing/2014/main" id="{73352D52-04AB-48E4-9C98-C56E5FE1E974}"/>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9" name="Freeform 521">
                <a:extLst>
                  <a:ext uri="{FF2B5EF4-FFF2-40B4-BE49-F238E27FC236}">
                    <a16:creationId xmlns:a16="http://schemas.microsoft.com/office/drawing/2014/main" id="{20206A1C-CD40-422A-B734-172953863AE1}"/>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0" name="Freeform 522">
                <a:extLst>
                  <a:ext uri="{FF2B5EF4-FFF2-40B4-BE49-F238E27FC236}">
                    <a16:creationId xmlns:a16="http://schemas.microsoft.com/office/drawing/2014/main" id="{120283CB-8D06-4D70-B1D5-FF5E1E07CC8D}"/>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1" name="Freeform 523">
                <a:extLst>
                  <a:ext uri="{FF2B5EF4-FFF2-40B4-BE49-F238E27FC236}">
                    <a16:creationId xmlns:a16="http://schemas.microsoft.com/office/drawing/2014/main" id="{9A952103-BBB0-4910-850E-D47915A247E2}"/>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2" name="Freeform 524">
                <a:extLst>
                  <a:ext uri="{FF2B5EF4-FFF2-40B4-BE49-F238E27FC236}">
                    <a16:creationId xmlns:a16="http://schemas.microsoft.com/office/drawing/2014/main" id="{E084D8DA-A78C-462F-8382-FB9DA2C67A45}"/>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3" name="Freeform 525">
                <a:extLst>
                  <a:ext uri="{FF2B5EF4-FFF2-40B4-BE49-F238E27FC236}">
                    <a16:creationId xmlns:a16="http://schemas.microsoft.com/office/drawing/2014/main" id="{A95FB340-BA8C-41D5-821F-1F6CB2FCFC0F}"/>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4" name="Freeform 526">
                <a:extLst>
                  <a:ext uri="{FF2B5EF4-FFF2-40B4-BE49-F238E27FC236}">
                    <a16:creationId xmlns:a16="http://schemas.microsoft.com/office/drawing/2014/main" id="{629838D3-B847-4F27-B66C-957C743DCEEF}"/>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5" name="Freeform 527">
                <a:extLst>
                  <a:ext uri="{FF2B5EF4-FFF2-40B4-BE49-F238E27FC236}">
                    <a16:creationId xmlns:a16="http://schemas.microsoft.com/office/drawing/2014/main" id="{3686C764-58B1-4FC7-A66E-3A6E8060D1C2}"/>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6" name="Freeform 528">
                <a:extLst>
                  <a:ext uri="{FF2B5EF4-FFF2-40B4-BE49-F238E27FC236}">
                    <a16:creationId xmlns:a16="http://schemas.microsoft.com/office/drawing/2014/main" id="{7622A5A5-793D-4C5F-9B57-7F82A692AD6B}"/>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7" name="Freeform 529">
                <a:extLst>
                  <a:ext uri="{FF2B5EF4-FFF2-40B4-BE49-F238E27FC236}">
                    <a16:creationId xmlns:a16="http://schemas.microsoft.com/office/drawing/2014/main" id="{174B0370-A916-4495-B863-3580D7632821}"/>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8" name="Freeform 530">
                <a:extLst>
                  <a:ext uri="{FF2B5EF4-FFF2-40B4-BE49-F238E27FC236}">
                    <a16:creationId xmlns:a16="http://schemas.microsoft.com/office/drawing/2014/main" id="{B2EE62D9-11ED-4536-BDED-ACDE350A2D1B}"/>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9" name="Freeform 531">
                <a:extLst>
                  <a:ext uri="{FF2B5EF4-FFF2-40B4-BE49-F238E27FC236}">
                    <a16:creationId xmlns:a16="http://schemas.microsoft.com/office/drawing/2014/main" id="{B608A1C1-F046-4A7A-BC66-46D383974A9C}"/>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0" name="Freeform 532">
                <a:extLst>
                  <a:ext uri="{FF2B5EF4-FFF2-40B4-BE49-F238E27FC236}">
                    <a16:creationId xmlns:a16="http://schemas.microsoft.com/office/drawing/2014/main" id="{324A8B04-7741-41D2-8C99-27991AC71B0E}"/>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1" name="Freeform 533">
                <a:extLst>
                  <a:ext uri="{FF2B5EF4-FFF2-40B4-BE49-F238E27FC236}">
                    <a16:creationId xmlns:a16="http://schemas.microsoft.com/office/drawing/2014/main" id="{F8248EA4-1466-40E0-997F-0345AAF627B9}"/>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2" name="Freeform 534">
                <a:extLst>
                  <a:ext uri="{FF2B5EF4-FFF2-40B4-BE49-F238E27FC236}">
                    <a16:creationId xmlns:a16="http://schemas.microsoft.com/office/drawing/2014/main" id="{26E71116-C187-4E59-AEF8-C67B985C4463}"/>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3" name="Freeform 535">
                <a:extLst>
                  <a:ext uri="{FF2B5EF4-FFF2-40B4-BE49-F238E27FC236}">
                    <a16:creationId xmlns:a16="http://schemas.microsoft.com/office/drawing/2014/main" id="{F41A7526-6B6A-4764-8795-D27B5EB68EA8}"/>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4" name="Freeform 536">
                <a:extLst>
                  <a:ext uri="{FF2B5EF4-FFF2-40B4-BE49-F238E27FC236}">
                    <a16:creationId xmlns:a16="http://schemas.microsoft.com/office/drawing/2014/main" id="{C4FBA140-6BAC-4CEA-8E2D-2850A0ACA4C0}"/>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5" name="Freeform 537">
                <a:extLst>
                  <a:ext uri="{FF2B5EF4-FFF2-40B4-BE49-F238E27FC236}">
                    <a16:creationId xmlns:a16="http://schemas.microsoft.com/office/drawing/2014/main" id="{702CC4AB-C930-4811-8220-A1447D7A4F9B}"/>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6" name="Freeform 538">
                <a:extLst>
                  <a:ext uri="{FF2B5EF4-FFF2-40B4-BE49-F238E27FC236}">
                    <a16:creationId xmlns:a16="http://schemas.microsoft.com/office/drawing/2014/main" id="{2AC06FA9-6D7D-42EA-8A57-C68BEC79CDFD}"/>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7" name="Freeform 539">
                <a:extLst>
                  <a:ext uri="{FF2B5EF4-FFF2-40B4-BE49-F238E27FC236}">
                    <a16:creationId xmlns:a16="http://schemas.microsoft.com/office/drawing/2014/main" id="{9D0783A8-7381-42C2-A171-FB532B63B6DC}"/>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8" name="Freeform 540">
                <a:extLst>
                  <a:ext uri="{FF2B5EF4-FFF2-40B4-BE49-F238E27FC236}">
                    <a16:creationId xmlns:a16="http://schemas.microsoft.com/office/drawing/2014/main" id="{E916CBA2-5B27-4171-9559-82449F5576AF}"/>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9" name="Freeform 541">
                <a:extLst>
                  <a:ext uri="{FF2B5EF4-FFF2-40B4-BE49-F238E27FC236}">
                    <a16:creationId xmlns:a16="http://schemas.microsoft.com/office/drawing/2014/main" id="{7C48BA6A-38DC-4434-88E2-920C7DB01B84}"/>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0" name="Freeform 542">
                <a:extLst>
                  <a:ext uri="{FF2B5EF4-FFF2-40B4-BE49-F238E27FC236}">
                    <a16:creationId xmlns:a16="http://schemas.microsoft.com/office/drawing/2014/main" id="{322229F7-6553-4062-AB8A-79132CB21DEB}"/>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1" name="Freeform 543">
                <a:extLst>
                  <a:ext uri="{FF2B5EF4-FFF2-40B4-BE49-F238E27FC236}">
                    <a16:creationId xmlns:a16="http://schemas.microsoft.com/office/drawing/2014/main" id="{F8B1CFF3-E17B-4A26-BAEE-E8F69BA3066C}"/>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2" name="Freeform 544">
                <a:extLst>
                  <a:ext uri="{FF2B5EF4-FFF2-40B4-BE49-F238E27FC236}">
                    <a16:creationId xmlns:a16="http://schemas.microsoft.com/office/drawing/2014/main" id="{BC9F4327-938B-4D37-9964-D2BD97C4FF37}"/>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3" name="Freeform 545">
                <a:extLst>
                  <a:ext uri="{FF2B5EF4-FFF2-40B4-BE49-F238E27FC236}">
                    <a16:creationId xmlns:a16="http://schemas.microsoft.com/office/drawing/2014/main" id="{D2FFFAEA-33F7-46EA-9F0C-63ABEF27139A}"/>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4" name="Freeform 546">
                <a:extLst>
                  <a:ext uri="{FF2B5EF4-FFF2-40B4-BE49-F238E27FC236}">
                    <a16:creationId xmlns:a16="http://schemas.microsoft.com/office/drawing/2014/main" id="{D2AE9977-E5D5-4700-AB75-0C18BB6B4EFC}"/>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5" name="Freeform 547">
                <a:extLst>
                  <a:ext uri="{FF2B5EF4-FFF2-40B4-BE49-F238E27FC236}">
                    <a16:creationId xmlns:a16="http://schemas.microsoft.com/office/drawing/2014/main" id="{638790F8-7153-4408-A8D7-FB2E47961629}"/>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6" name="Freeform 548">
                <a:extLst>
                  <a:ext uri="{FF2B5EF4-FFF2-40B4-BE49-F238E27FC236}">
                    <a16:creationId xmlns:a16="http://schemas.microsoft.com/office/drawing/2014/main" id="{D682B629-BFF7-4404-A2C8-674EB7546E93}"/>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7" name="Freeform 549">
                <a:extLst>
                  <a:ext uri="{FF2B5EF4-FFF2-40B4-BE49-F238E27FC236}">
                    <a16:creationId xmlns:a16="http://schemas.microsoft.com/office/drawing/2014/main" id="{B9562A3D-A4C9-4111-B5C1-6975FCD62C1C}"/>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8" name="Freeform 550">
                <a:extLst>
                  <a:ext uri="{FF2B5EF4-FFF2-40B4-BE49-F238E27FC236}">
                    <a16:creationId xmlns:a16="http://schemas.microsoft.com/office/drawing/2014/main" id="{00400004-1104-4C49-BAEF-4E410CEEFBF7}"/>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9" name="Freeform 551">
                <a:extLst>
                  <a:ext uri="{FF2B5EF4-FFF2-40B4-BE49-F238E27FC236}">
                    <a16:creationId xmlns:a16="http://schemas.microsoft.com/office/drawing/2014/main" id="{AC639F48-D214-480B-8B2E-8C174C555BBF}"/>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0" name="Freeform 552">
                <a:extLst>
                  <a:ext uri="{FF2B5EF4-FFF2-40B4-BE49-F238E27FC236}">
                    <a16:creationId xmlns:a16="http://schemas.microsoft.com/office/drawing/2014/main" id="{066FDF6A-FC90-42C9-A003-6695EDD625C3}"/>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1" name="Freeform 553">
                <a:extLst>
                  <a:ext uri="{FF2B5EF4-FFF2-40B4-BE49-F238E27FC236}">
                    <a16:creationId xmlns:a16="http://schemas.microsoft.com/office/drawing/2014/main" id="{99E73A95-58FD-40FE-BB00-B4E9257F50A1}"/>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2" name="Freeform 554">
                <a:extLst>
                  <a:ext uri="{FF2B5EF4-FFF2-40B4-BE49-F238E27FC236}">
                    <a16:creationId xmlns:a16="http://schemas.microsoft.com/office/drawing/2014/main" id="{590A05AD-7B81-4D42-AAEC-69F1F289A532}"/>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3" name="Freeform 555">
                <a:extLst>
                  <a:ext uri="{FF2B5EF4-FFF2-40B4-BE49-F238E27FC236}">
                    <a16:creationId xmlns:a16="http://schemas.microsoft.com/office/drawing/2014/main" id="{F57BFD20-3CF9-4CAD-B7B9-7A5DC8F882D4}"/>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4" name="Freeform 556">
                <a:extLst>
                  <a:ext uri="{FF2B5EF4-FFF2-40B4-BE49-F238E27FC236}">
                    <a16:creationId xmlns:a16="http://schemas.microsoft.com/office/drawing/2014/main" id="{29720A5E-9CFD-4895-9ED0-6826BA553413}"/>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5" name="Freeform 557">
                <a:extLst>
                  <a:ext uri="{FF2B5EF4-FFF2-40B4-BE49-F238E27FC236}">
                    <a16:creationId xmlns:a16="http://schemas.microsoft.com/office/drawing/2014/main" id="{FD6F192C-BC25-4320-A262-06F38FAE0648}"/>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6" name="Freeform 558">
                <a:extLst>
                  <a:ext uri="{FF2B5EF4-FFF2-40B4-BE49-F238E27FC236}">
                    <a16:creationId xmlns:a16="http://schemas.microsoft.com/office/drawing/2014/main" id="{1774FA08-E39D-46ED-95EE-F266F357FFC2}"/>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7" name="Freeform 559">
                <a:extLst>
                  <a:ext uri="{FF2B5EF4-FFF2-40B4-BE49-F238E27FC236}">
                    <a16:creationId xmlns:a16="http://schemas.microsoft.com/office/drawing/2014/main" id="{35BEA310-F5AD-470A-9A37-34D65297DE9C}"/>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8" name="Freeform 560">
                <a:extLst>
                  <a:ext uri="{FF2B5EF4-FFF2-40B4-BE49-F238E27FC236}">
                    <a16:creationId xmlns:a16="http://schemas.microsoft.com/office/drawing/2014/main" id="{B31D0678-265D-4F90-A8B4-7EC2F83B91EE}"/>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9" name="Freeform 561">
                <a:extLst>
                  <a:ext uri="{FF2B5EF4-FFF2-40B4-BE49-F238E27FC236}">
                    <a16:creationId xmlns:a16="http://schemas.microsoft.com/office/drawing/2014/main" id="{6F0493C5-0440-4A3E-9012-1167FA025C43}"/>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0" name="Freeform 562">
                <a:extLst>
                  <a:ext uri="{FF2B5EF4-FFF2-40B4-BE49-F238E27FC236}">
                    <a16:creationId xmlns:a16="http://schemas.microsoft.com/office/drawing/2014/main" id="{29F52696-01A5-4EE9-97ED-05DF7BA31929}"/>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1" name="Freeform 563">
                <a:extLst>
                  <a:ext uri="{FF2B5EF4-FFF2-40B4-BE49-F238E27FC236}">
                    <a16:creationId xmlns:a16="http://schemas.microsoft.com/office/drawing/2014/main" id="{3B635CE1-61AB-4C32-9E01-48B1612D14CE}"/>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2" name="Freeform 564">
                <a:extLst>
                  <a:ext uri="{FF2B5EF4-FFF2-40B4-BE49-F238E27FC236}">
                    <a16:creationId xmlns:a16="http://schemas.microsoft.com/office/drawing/2014/main" id="{5FD4EDC9-731D-4B94-B9F0-B7EC28DC7180}"/>
                  </a:ext>
                </a:extLst>
              </p:cNvPr>
              <p:cNvSpPr>
                <a:spLocks/>
              </p:cNvSpPr>
              <p:nvPr/>
            </p:nvSpPr>
            <p:spPr bwMode="auto">
              <a:xfrm>
                <a:off x="1010" y="2440"/>
                <a:ext cx="400" cy="456"/>
              </a:xfrm>
              <a:custGeom>
                <a:avLst/>
                <a:gdLst>
                  <a:gd name="T0" fmla="*/ 6250 w 160"/>
                  <a:gd name="T1" fmla="*/ 5555 h 171"/>
                  <a:gd name="T2" fmla="*/ 6250 w 160"/>
                  <a:gd name="T3" fmla="*/ 8648 h 171"/>
                  <a:gd name="T4" fmla="*/ 0 w 160"/>
                  <a:gd name="T5" fmla="*/ 0 h 171"/>
                  <a:gd name="T6" fmla="*/ 5595 w 160"/>
                  <a:gd name="T7" fmla="*/ 6733 h 171"/>
                  <a:gd name="T8" fmla="*/ 6250 w 160"/>
                  <a:gd name="T9" fmla="*/ 5555 h 1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71">
                    <a:moveTo>
                      <a:pt x="160" y="110"/>
                    </a:moveTo>
                    <a:cubicBezTo>
                      <a:pt x="160" y="171"/>
                      <a:pt x="160" y="171"/>
                      <a:pt x="160" y="171"/>
                    </a:cubicBezTo>
                    <a:cubicBezTo>
                      <a:pt x="0" y="0"/>
                      <a:pt x="0" y="0"/>
                      <a:pt x="0" y="0"/>
                    </a:cubicBezTo>
                    <a:cubicBezTo>
                      <a:pt x="24" y="23"/>
                      <a:pt x="130" y="135"/>
                      <a:pt x="143" y="133"/>
                    </a:cubicBezTo>
                    <a:cubicBezTo>
                      <a:pt x="156" y="131"/>
                      <a:pt x="157" y="126"/>
                      <a:pt x="160" y="110"/>
                    </a:cubicBezTo>
                    <a:close/>
                  </a:path>
                </a:pathLst>
              </a:custGeom>
              <a:solidFill>
                <a:srgbClr val="F2FAF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3" name="Freeform 565">
                <a:extLst>
                  <a:ext uri="{FF2B5EF4-FFF2-40B4-BE49-F238E27FC236}">
                    <a16:creationId xmlns:a16="http://schemas.microsoft.com/office/drawing/2014/main" id="{CF98486C-6B16-4FBC-B22A-18936D440300}"/>
                  </a:ext>
                </a:extLst>
              </p:cNvPr>
              <p:cNvSpPr>
                <a:spLocks/>
              </p:cNvSpPr>
              <p:nvPr/>
            </p:nvSpPr>
            <p:spPr bwMode="auto">
              <a:xfrm>
                <a:off x="1420" y="2344"/>
                <a:ext cx="1025" cy="563"/>
              </a:xfrm>
              <a:custGeom>
                <a:avLst/>
                <a:gdLst>
                  <a:gd name="T0" fmla="*/ 0 w 410"/>
                  <a:gd name="T1" fmla="*/ 10694 h 211"/>
                  <a:gd name="T2" fmla="*/ 0 w 410"/>
                  <a:gd name="T3" fmla="*/ 7447 h 211"/>
                  <a:gd name="T4" fmla="*/ 16020 w 410"/>
                  <a:gd name="T5" fmla="*/ 0 h 211"/>
                  <a:gd name="T6" fmla="*/ 520 w 410"/>
                  <a:gd name="T7" fmla="*/ 8208 h 211"/>
                  <a:gd name="T8" fmla="*/ 0 w 410"/>
                  <a:gd name="T9" fmla="*/ 10694 h 2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0" h="211">
                    <a:moveTo>
                      <a:pt x="0" y="211"/>
                    </a:moveTo>
                    <a:cubicBezTo>
                      <a:pt x="0" y="147"/>
                      <a:pt x="0" y="147"/>
                      <a:pt x="0" y="147"/>
                    </a:cubicBezTo>
                    <a:cubicBezTo>
                      <a:pt x="410" y="0"/>
                      <a:pt x="410" y="0"/>
                      <a:pt x="410" y="0"/>
                    </a:cubicBezTo>
                    <a:cubicBezTo>
                      <a:pt x="361" y="21"/>
                      <a:pt x="22" y="134"/>
                      <a:pt x="13" y="162"/>
                    </a:cubicBezTo>
                    <a:cubicBezTo>
                      <a:pt x="4" y="190"/>
                      <a:pt x="0" y="211"/>
                      <a:pt x="0" y="211"/>
                    </a:cubicBezTo>
                    <a:close/>
                  </a:path>
                </a:pathLst>
              </a:custGeom>
              <a:solidFill>
                <a:srgbClr val="399E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4" name="Freeform 566">
                <a:extLst>
                  <a:ext uri="{FF2B5EF4-FFF2-40B4-BE49-F238E27FC236}">
                    <a16:creationId xmlns:a16="http://schemas.microsoft.com/office/drawing/2014/main" id="{1DB57F73-8A52-4373-9A17-FF4EB287927E}"/>
                  </a:ext>
                </a:extLst>
              </p:cNvPr>
              <p:cNvSpPr>
                <a:spLocks/>
              </p:cNvSpPr>
              <p:nvPr/>
            </p:nvSpPr>
            <p:spPr bwMode="auto">
              <a:xfrm>
                <a:off x="2132" y="2117"/>
                <a:ext cx="953" cy="510"/>
              </a:xfrm>
              <a:custGeom>
                <a:avLst/>
                <a:gdLst>
                  <a:gd name="T0" fmla="*/ 14915 w 381"/>
                  <a:gd name="T1" fmla="*/ 0 h 191"/>
                  <a:gd name="T2" fmla="*/ 14915 w 381"/>
                  <a:gd name="T3" fmla="*/ 2131 h 191"/>
                  <a:gd name="T4" fmla="*/ 0 w 381"/>
                  <a:gd name="T5" fmla="*/ 9711 h 191"/>
                  <a:gd name="T6" fmla="*/ 14398 w 381"/>
                  <a:gd name="T7" fmla="*/ 1733 h 191"/>
                  <a:gd name="T8" fmla="*/ 14915 w 381"/>
                  <a:gd name="T9" fmla="*/ 0 h 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191">
                    <a:moveTo>
                      <a:pt x="381" y="0"/>
                    </a:moveTo>
                    <a:cubicBezTo>
                      <a:pt x="381" y="42"/>
                      <a:pt x="381" y="42"/>
                      <a:pt x="381" y="42"/>
                    </a:cubicBezTo>
                    <a:cubicBezTo>
                      <a:pt x="0" y="191"/>
                      <a:pt x="0" y="191"/>
                      <a:pt x="0" y="191"/>
                    </a:cubicBezTo>
                    <a:cubicBezTo>
                      <a:pt x="71" y="158"/>
                      <a:pt x="356" y="50"/>
                      <a:pt x="368" y="34"/>
                    </a:cubicBezTo>
                    <a:cubicBezTo>
                      <a:pt x="380" y="18"/>
                      <a:pt x="381" y="0"/>
                      <a:pt x="381" y="0"/>
                    </a:cubicBezTo>
                    <a:close/>
                  </a:path>
                </a:pathLst>
              </a:custGeom>
              <a:solidFill>
                <a:srgbClr val="399E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5" name="Freeform 567">
                <a:extLst>
                  <a:ext uri="{FF2B5EF4-FFF2-40B4-BE49-F238E27FC236}">
                    <a16:creationId xmlns:a16="http://schemas.microsoft.com/office/drawing/2014/main" id="{C2E268CA-CE1E-4A00-8961-CF441E413607}"/>
                  </a:ext>
                </a:extLst>
              </p:cNvPr>
              <p:cNvSpPr>
                <a:spLocks/>
              </p:cNvSpPr>
              <p:nvPr/>
            </p:nvSpPr>
            <p:spPr bwMode="auto">
              <a:xfrm>
                <a:off x="1420" y="2160"/>
                <a:ext cx="1390" cy="560"/>
              </a:xfrm>
              <a:custGeom>
                <a:avLst/>
                <a:gdLst>
                  <a:gd name="T0" fmla="*/ 0 w 1390"/>
                  <a:gd name="T1" fmla="*/ 560 h 560"/>
                  <a:gd name="T2" fmla="*/ 5 w 1390"/>
                  <a:gd name="T3" fmla="*/ 539 h 560"/>
                  <a:gd name="T4" fmla="*/ 1390 w 1390"/>
                  <a:gd name="T5" fmla="*/ 0 h 560"/>
                  <a:gd name="T6" fmla="*/ 15 w 1390"/>
                  <a:gd name="T7" fmla="*/ 544 h 560"/>
                  <a:gd name="T8" fmla="*/ 0 w 1390"/>
                  <a:gd name="T9" fmla="*/ 560 h 5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0" h="560">
                    <a:moveTo>
                      <a:pt x="0" y="560"/>
                    </a:moveTo>
                    <a:lnTo>
                      <a:pt x="5" y="539"/>
                    </a:lnTo>
                    <a:lnTo>
                      <a:pt x="1390" y="0"/>
                    </a:lnTo>
                    <a:lnTo>
                      <a:pt x="15" y="544"/>
                    </a:lnTo>
                    <a:lnTo>
                      <a:pt x="0" y="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6" name="Freeform 568">
                <a:extLst>
                  <a:ext uri="{FF2B5EF4-FFF2-40B4-BE49-F238E27FC236}">
                    <a16:creationId xmlns:a16="http://schemas.microsoft.com/office/drawing/2014/main" id="{71136A64-F7E8-40B1-9F6F-4EB54FD43804}"/>
                  </a:ext>
                </a:extLst>
              </p:cNvPr>
              <p:cNvSpPr>
                <a:spLocks/>
              </p:cNvSpPr>
              <p:nvPr/>
            </p:nvSpPr>
            <p:spPr bwMode="auto">
              <a:xfrm>
                <a:off x="1420" y="2160"/>
                <a:ext cx="1390" cy="560"/>
              </a:xfrm>
              <a:custGeom>
                <a:avLst/>
                <a:gdLst>
                  <a:gd name="T0" fmla="*/ 0 w 1390"/>
                  <a:gd name="T1" fmla="*/ 560 h 560"/>
                  <a:gd name="T2" fmla="*/ 5 w 1390"/>
                  <a:gd name="T3" fmla="*/ 539 h 560"/>
                  <a:gd name="T4" fmla="*/ 1390 w 1390"/>
                  <a:gd name="T5" fmla="*/ 0 h 560"/>
                  <a:gd name="T6" fmla="*/ 15 w 1390"/>
                  <a:gd name="T7" fmla="*/ 544 h 5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90" h="560">
                    <a:moveTo>
                      <a:pt x="0" y="560"/>
                    </a:moveTo>
                    <a:lnTo>
                      <a:pt x="5" y="539"/>
                    </a:lnTo>
                    <a:lnTo>
                      <a:pt x="1390" y="0"/>
                    </a:lnTo>
                    <a:lnTo>
                      <a:pt x="15" y="5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2450" name="CaixaDeTexto 2449">
              <a:extLst>
                <a:ext uri="{FF2B5EF4-FFF2-40B4-BE49-F238E27FC236}">
                  <a16:creationId xmlns:a16="http://schemas.microsoft.com/office/drawing/2014/main" id="{EB3F392A-8716-4FD4-8651-3B29993A5849}"/>
                </a:ext>
              </a:extLst>
            </p:cNvPr>
            <p:cNvSpPr txBox="1"/>
            <p:nvPr/>
          </p:nvSpPr>
          <p:spPr>
            <a:xfrm>
              <a:off x="9911081" y="6101985"/>
              <a:ext cx="1228725" cy="276999"/>
            </a:xfrm>
            <a:prstGeom prst="rect">
              <a:avLst/>
            </a:prstGeom>
            <a:no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96-well </a:t>
              </a:r>
              <a:r>
                <a:rPr lang="pt-BR" sz="1200" dirty="0" err="1">
                  <a:latin typeface="Tahoma" panose="020B0604030504040204" pitchFamily="34" charset="0"/>
                  <a:ea typeface="Tahoma" panose="020B0604030504040204" pitchFamily="34" charset="0"/>
                  <a:cs typeface="Tahoma" panose="020B0604030504040204" pitchFamily="34" charset="0"/>
                </a:rPr>
                <a:t>plate</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grpSp>
        <p:nvGrpSpPr>
          <p:cNvPr id="2502" name="Group 128">
            <a:extLst>
              <a:ext uri="{FF2B5EF4-FFF2-40B4-BE49-F238E27FC236}">
                <a16:creationId xmlns:a16="http://schemas.microsoft.com/office/drawing/2014/main" id="{9B56825F-19E8-43F2-A7AF-7585DA225D52}"/>
              </a:ext>
            </a:extLst>
          </p:cNvPr>
          <p:cNvGrpSpPr>
            <a:grpSpLocks/>
          </p:cNvGrpSpPr>
          <p:nvPr/>
        </p:nvGrpSpPr>
        <p:grpSpPr bwMode="auto">
          <a:xfrm>
            <a:off x="1343771" y="5056771"/>
            <a:ext cx="1606653" cy="443588"/>
            <a:chOff x="675" y="2885"/>
            <a:chExt cx="1740" cy="542"/>
          </a:xfrm>
        </p:grpSpPr>
        <p:sp>
          <p:nvSpPr>
            <p:cNvPr id="2503" name="Freeform 129">
              <a:extLst>
                <a:ext uri="{FF2B5EF4-FFF2-40B4-BE49-F238E27FC236}">
                  <a16:creationId xmlns:a16="http://schemas.microsoft.com/office/drawing/2014/main" id="{8871B176-AED9-438E-A17F-61FDBF00E21E}"/>
                </a:ext>
              </a:extLst>
            </p:cNvPr>
            <p:cNvSpPr>
              <a:spLocks/>
            </p:cNvSpPr>
            <p:nvPr/>
          </p:nvSpPr>
          <p:spPr bwMode="auto">
            <a:xfrm>
              <a:off x="677" y="2885"/>
              <a:ext cx="1505" cy="230"/>
            </a:xfrm>
            <a:custGeom>
              <a:avLst/>
              <a:gdLst>
                <a:gd name="T0" fmla="*/ 2313 w 602"/>
                <a:gd name="T1" fmla="*/ 94 h 86"/>
                <a:gd name="T2" fmla="*/ 2550 w 602"/>
                <a:gd name="T3" fmla="*/ 0 h 86"/>
                <a:gd name="T4" fmla="*/ 20470 w 602"/>
                <a:gd name="T5" fmla="*/ 0 h 86"/>
                <a:gd name="T6" fmla="*/ 20908 w 602"/>
                <a:gd name="T7" fmla="*/ 56 h 86"/>
                <a:gd name="T8" fmla="*/ 23520 w 602"/>
                <a:gd name="T9" fmla="*/ 615 h 86"/>
                <a:gd name="T10" fmla="*/ 22158 w 602"/>
                <a:gd name="T11" fmla="*/ 3691 h 86"/>
                <a:gd name="T12" fmla="*/ 22158 w 602"/>
                <a:gd name="T13" fmla="*/ 3691 h 86"/>
                <a:gd name="T14" fmla="*/ 18800 w 602"/>
                <a:gd name="T15" fmla="*/ 4148 h 86"/>
                <a:gd name="T16" fmla="*/ 17895 w 602"/>
                <a:gd name="T17" fmla="*/ 4191 h 86"/>
                <a:gd name="T18" fmla="*/ 283 w 602"/>
                <a:gd name="T19" fmla="*/ 4191 h 86"/>
                <a:gd name="T20" fmla="*/ 0 w 602"/>
                <a:gd name="T21" fmla="*/ 4399 h 86"/>
                <a:gd name="T22" fmla="*/ 0 w 602"/>
                <a:gd name="T23" fmla="*/ 4341 h 86"/>
                <a:gd name="T24" fmla="*/ 2313 w 602"/>
                <a:gd name="T25" fmla="*/ 94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86">
                  <a:moveTo>
                    <a:pt x="59" y="2"/>
                  </a:moveTo>
                  <a:cubicBezTo>
                    <a:pt x="60" y="1"/>
                    <a:pt x="62" y="0"/>
                    <a:pt x="65" y="0"/>
                  </a:cubicBezTo>
                  <a:cubicBezTo>
                    <a:pt x="80" y="0"/>
                    <a:pt x="511" y="0"/>
                    <a:pt x="524" y="0"/>
                  </a:cubicBezTo>
                  <a:cubicBezTo>
                    <a:pt x="526" y="0"/>
                    <a:pt x="532" y="0"/>
                    <a:pt x="535" y="1"/>
                  </a:cubicBezTo>
                  <a:cubicBezTo>
                    <a:pt x="538" y="1"/>
                    <a:pt x="595" y="9"/>
                    <a:pt x="602" y="12"/>
                  </a:cubicBezTo>
                  <a:cubicBezTo>
                    <a:pt x="589" y="31"/>
                    <a:pt x="573" y="63"/>
                    <a:pt x="567" y="72"/>
                  </a:cubicBezTo>
                  <a:cubicBezTo>
                    <a:pt x="567" y="72"/>
                    <a:pt x="567" y="72"/>
                    <a:pt x="567" y="72"/>
                  </a:cubicBezTo>
                  <a:cubicBezTo>
                    <a:pt x="545" y="76"/>
                    <a:pt x="486" y="81"/>
                    <a:pt x="481" y="81"/>
                  </a:cubicBezTo>
                  <a:cubicBezTo>
                    <a:pt x="473" y="82"/>
                    <a:pt x="471" y="82"/>
                    <a:pt x="458" y="82"/>
                  </a:cubicBezTo>
                  <a:cubicBezTo>
                    <a:pt x="446" y="82"/>
                    <a:pt x="22" y="82"/>
                    <a:pt x="7" y="82"/>
                  </a:cubicBezTo>
                  <a:cubicBezTo>
                    <a:pt x="3" y="82"/>
                    <a:pt x="1" y="83"/>
                    <a:pt x="0" y="86"/>
                  </a:cubicBezTo>
                  <a:cubicBezTo>
                    <a:pt x="0" y="85"/>
                    <a:pt x="0" y="85"/>
                    <a:pt x="0" y="85"/>
                  </a:cubicBezTo>
                  <a:cubicBezTo>
                    <a:pt x="4" y="78"/>
                    <a:pt x="54" y="6"/>
                    <a:pt x="59" y="2"/>
                  </a:cubicBezTo>
                  <a:close/>
                </a:path>
              </a:pathLst>
            </a:custGeom>
            <a:solidFill>
              <a:srgbClr val="E8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04" name="Freeform 130">
              <a:extLst>
                <a:ext uri="{FF2B5EF4-FFF2-40B4-BE49-F238E27FC236}">
                  <a16:creationId xmlns:a16="http://schemas.microsoft.com/office/drawing/2014/main" id="{2A22F2FA-6E5E-4DCE-A44A-6944716FD353}"/>
                </a:ext>
              </a:extLst>
            </p:cNvPr>
            <p:cNvSpPr>
              <a:spLocks/>
            </p:cNvSpPr>
            <p:nvPr/>
          </p:nvSpPr>
          <p:spPr bwMode="auto">
            <a:xfrm>
              <a:off x="820" y="2885"/>
              <a:ext cx="1362" cy="323"/>
            </a:xfrm>
            <a:custGeom>
              <a:avLst/>
              <a:gdLst>
                <a:gd name="T0" fmla="*/ 21227 w 545"/>
                <a:gd name="T1" fmla="*/ 5229 h 121"/>
                <a:gd name="T2" fmla="*/ 21260 w 545"/>
                <a:gd name="T3" fmla="*/ 5173 h 121"/>
                <a:gd name="T4" fmla="*/ 21260 w 545"/>
                <a:gd name="T5" fmla="*/ 606 h 121"/>
                <a:gd name="T6" fmla="*/ 18648 w 545"/>
                <a:gd name="T7" fmla="*/ 56 h 121"/>
                <a:gd name="T8" fmla="*/ 18211 w 545"/>
                <a:gd name="T9" fmla="*/ 0 h 121"/>
                <a:gd name="T10" fmla="*/ 312 w 545"/>
                <a:gd name="T11" fmla="*/ 0 h 121"/>
                <a:gd name="T12" fmla="*/ 75 w 545"/>
                <a:gd name="T13" fmla="*/ 93 h 121"/>
                <a:gd name="T14" fmla="*/ 75 w 545"/>
                <a:gd name="T15" fmla="*/ 93 h 121"/>
                <a:gd name="T16" fmla="*/ 0 w 545"/>
                <a:gd name="T17" fmla="*/ 662 h 121"/>
                <a:gd name="T18" fmla="*/ 0 w 545"/>
                <a:gd name="T19" fmla="*/ 5630 h 121"/>
                <a:gd name="T20" fmla="*/ 387 w 545"/>
                <a:gd name="T21" fmla="*/ 6142 h 121"/>
                <a:gd name="T22" fmla="*/ 417 w 545"/>
                <a:gd name="T23" fmla="*/ 6142 h 121"/>
                <a:gd name="T24" fmla="*/ 575 w 545"/>
                <a:gd name="T25" fmla="*/ 6142 h 121"/>
                <a:gd name="T26" fmla="*/ 18211 w 545"/>
                <a:gd name="T27" fmla="*/ 6142 h 121"/>
                <a:gd name="T28" fmla="*/ 21227 w 545"/>
                <a:gd name="T29" fmla="*/ 5229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5" h="121">
                  <a:moveTo>
                    <a:pt x="544" y="103"/>
                  </a:moveTo>
                  <a:cubicBezTo>
                    <a:pt x="545" y="102"/>
                    <a:pt x="545" y="102"/>
                    <a:pt x="545" y="102"/>
                  </a:cubicBezTo>
                  <a:cubicBezTo>
                    <a:pt x="545" y="12"/>
                    <a:pt x="545" y="12"/>
                    <a:pt x="545" y="12"/>
                  </a:cubicBezTo>
                  <a:cubicBezTo>
                    <a:pt x="538" y="9"/>
                    <a:pt x="481" y="1"/>
                    <a:pt x="478" y="1"/>
                  </a:cubicBezTo>
                  <a:cubicBezTo>
                    <a:pt x="475" y="0"/>
                    <a:pt x="469" y="0"/>
                    <a:pt x="467" y="0"/>
                  </a:cubicBezTo>
                  <a:cubicBezTo>
                    <a:pt x="8" y="0"/>
                    <a:pt x="8" y="0"/>
                    <a:pt x="8" y="0"/>
                  </a:cubicBezTo>
                  <a:cubicBezTo>
                    <a:pt x="5" y="0"/>
                    <a:pt x="3" y="1"/>
                    <a:pt x="2" y="2"/>
                  </a:cubicBezTo>
                  <a:cubicBezTo>
                    <a:pt x="2" y="2"/>
                    <a:pt x="2" y="2"/>
                    <a:pt x="2" y="2"/>
                  </a:cubicBezTo>
                  <a:cubicBezTo>
                    <a:pt x="0" y="4"/>
                    <a:pt x="0" y="8"/>
                    <a:pt x="0" y="13"/>
                  </a:cubicBezTo>
                  <a:cubicBezTo>
                    <a:pt x="0" y="111"/>
                    <a:pt x="0" y="111"/>
                    <a:pt x="0" y="111"/>
                  </a:cubicBezTo>
                  <a:cubicBezTo>
                    <a:pt x="0" y="120"/>
                    <a:pt x="3" y="121"/>
                    <a:pt x="10" y="121"/>
                  </a:cubicBezTo>
                  <a:cubicBezTo>
                    <a:pt x="11" y="121"/>
                    <a:pt x="11" y="121"/>
                    <a:pt x="11" y="121"/>
                  </a:cubicBezTo>
                  <a:cubicBezTo>
                    <a:pt x="15" y="121"/>
                    <a:pt x="15" y="121"/>
                    <a:pt x="15" y="121"/>
                  </a:cubicBezTo>
                  <a:cubicBezTo>
                    <a:pt x="467" y="121"/>
                    <a:pt x="467" y="121"/>
                    <a:pt x="467" y="121"/>
                  </a:cubicBezTo>
                  <a:cubicBezTo>
                    <a:pt x="485" y="121"/>
                    <a:pt x="544" y="103"/>
                    <a:pt x="544" y="103"/>
                  </a:cubicBezTo>
                  <a:close/>
                </a:path>
              </a:pathLst>
            </a:custGeom>
            <a:solidFill>
              <a:srgbClr val="CD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05" name="Freeform 131">
              <a:extLst>
                <a:ext uri="{FF2B5EF4-FFF2-40B4-BE49-F238E27FC236}">
                  <a16:creationId xmlns:a16="http://schemas.microsoft.com/office/drawing/2014/main" id="{69AC56DD-621A-46EF-9D1B-ABE90CA55D58}"/>
                </a:ext>
              </a:extLst>
            </p:cNvPr>
            <p:cNvSpPr>
              <a:spLocks/>
            </p:cNvSpPr>
            <p:nvPr/>
          </p:nvSpPr>
          <p:spPr bwMode="auto">
            <a:xfrm>
              <a:off x="2007" y="2888"/>
              <a:ext cx="175" cy="317"/>
            </a:xfrm>
            <a:custGeom>
              <a:avLst/>
              <a:gdLst>
                <a:gd name="T0" fmla="*/ 0 w 70"/>
                <a:gd name="T1" fmla="*/ 0 h 119"/>
                <a:gd name="T2" fmla="*/ 0 w 70"/>
                <a:gd name="T3" fmla="*/ 0 h 119"/>
                <a:gd name="T4" fmla="*/ 0 w 70"/>
                <a:gd name="T5" fmla="*/ 5988 h 119"/>
                <a:gd name="T6" fmla="*/ 2708 w 70"/>
                <a:gd name="T7" fmla="*/ 5144 h 119"/>
                <a:gd name="T8" fmla="*/ 2738 w 70"/>
                <a:gd name="T9" fmla="*/ 5088 h 119"/>
                <a:gd name="T10" fmla="*/ 2738 w 70"/>
                <a:gd name="T11" fmla="*/ 546 h 119"/>
                <a:gd name="T12" fmla="*/ 125 w 70"/>
                <a:gd name="T13" fmla="*/ 0 h 119"/>
                <a:gd name="T14" fmla="*/ 0 w 70"/>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0" h="119">
                  <a:moveTo>
                    <a:pt x="0" y="0"/>
                  </a:moveTo>
                  <a:cubicBezTo>
                    <a:pt x="0" y="0"/>
                    <a:pt x="0" y="0"/>
                    <a:pt x="0" y="0"/>
                  </a:cubicBezTo>
                  <a:cubicBezTo>
                    <a:pt x="0" y="119"/>
                    <a:pt x="0" y="119"/>
                    <a:pt x="0" y="119"/>
                  </a:cubicBezTo>
                  <a:cubicBezTo>
                    <a:pt x="24" y="116"/>
                    <a:pt x="69" y="102"/>
                    <a:pt x="69" y="102"/>
                  </a:cubicBezTo>
                  <a:cubicBezTo>
                    <a:pt x="70" y="101"/>
                    <a:pt x="70" y="101"/>
                    <a:pt x="70" y="101"/>
                  </a:cubicBezTo>
                  <a:cubicBezTo>
                    <a:pt x="70" y="11"/>
                    <a:pt x="70" y="11"/>
                    <a:pt x="70" y="11"/>
                  </a:cubicBezTo>
                  <a:cubicBezTo>
                    <a:pt x="63" y="8"/>
                    <a:pt x="6" y="0"/>
                    <a:pt x="3" y="0"/>
                  </a:cubicBezTo>
                  <a:cubicBezTo>
                    <a:pt x="2" y="0"/>
                    <a:pt x="1" y="0"/>
                    <a:pt x="0" y="0"/>
                  </a:cubicBezTo>
                  <a:close/>
                </a:path>
              </a:pathLst>
            </a:custGeom>
            <a:solidFill>
              <a:srgbClr val="E8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06" name="Freeform 132">
              <a:extLst>
                <a:ext uri="{FF2B5EF4-FFF2-40B4-BE49-F238E27FC236}">
                  <a16:creationId xmlns:a16="http://schemas.microsoft.com/office/drawing/2014/main" id="{C038284E-4A17-49FC-9A05-5AFE126DAC42}"/>
                </a:ext>
              </a:extLst>
            </p:cNvPr>
            <p:cNvSpPr>
              <a:spLocks/>
            </p:cNvSpPr>
            <p:nvPr/>
          </p:nvSpPr>
          <p:spPr bwMode="auto">
            <a:xfrm>
              <a:off x="675" y="3077"/>
              <a:ext cx="1420" cy="350"/>
            </a:xfrm>
            <a:custGeom>
              <a:avLst/>
              <a:gdLst>
                <a:gd name="T0" fmla="*/ 313 w 568"/>
                <a:gd name="T1" fmla="*/ 513 h 131"/>
                <a:gd name="T2" fmla="*/ 17938 w 568"/>
                <a:gd name="T3" fmla="*/ 513 h 131"/>
                <a:gd name="T4" fmla="*/ 18833 w 568"/>
                <a:gd name="T5" fmla="*/ 457 h 131"/>
                <a:gd name="T6" fmla="*/ 22188 w 568"/>
                <a:gd name="T7" fmla="*/ 0 h 131"/>
                <a:gd name="T8" fmla="*/ 22188 w 568"/>
                <a:gd name="T9" fmla="*/ 4790 h 131"/>
                <a:gd name="T10" fmla="*/ 18833 w 568"/>
                <a:gd name="T11" fmla="*/ 6618 h 131"/>
                <a:gd name="T12" fmla="*/ 17938 w 568"/>
                <a:gd name="T13" fmla="*/ 6674 h 131"/>
                <a:gd name="T14" fmla="*/ 438 w 568"/>
                <a:gd name="T15" fmla="*/ 6674 h 131"/>
                <a:gd name="T16" fmla="*/ 395 w 568"/>
                <a:gd name="T17" fmla="*/ 6674 h 131"/>
                <a:gd name="T18" fmla="*/ 0 w 568"/>
                <a:gd name="T19" fmla="*/ 6161 h 131"/>
                <a:gd name="T20" fmla="*/ 0 w 568"/>
                <a:gd name="T21" fmla="*/ 1162 h 131"/>
                <a:gd name="T22" fmla="*/ 313 w 568"/>
                <a:gd name="T23" fmla="*/ 513 h 1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8" h="131">
                  <a:moveTo>
                    <a:pt x="8" y="10"/>
                  </a:moveTo>
                  <a:cubicBezTo>
                    <a:pt x="459" y="10"/>
                    <a:pt x="459" y="10"/>
                    <a:pt x="459" y="10"/>
                  </a:cubicBezTo>
                  <a:cubicBezTo>
                    <a:pt x="472" y="10"/>
                    <a:pt x="474" y="10"/>
                    <a:pt x="482" y="9"/>
                  </a:cubicBezTo>
                  <a:cubicBezTo>
                    <a:pt x="487" y="9"/>
                    <a:pt x="546" y="4"/>
                    <a:pt x="568" y="0"/>
                  </a:cubicBezTo>
                  <a:cubicBezTo>
                    <a:pt x="568" y="94"/>
                    <a:pt x="568" y="94"/>
                    <a:pt x="568" y="94"/>
                  </a:cubicBezTo>
                  <a:cubicBezTo>
                    <a:pt x="546" y="103"/>
                    <a:pt x="487" y="129"/>
                    <a:pt x="482" y="130"/>
                  </a:cubicBezTo>
                  <a:cubicBezTo>
                    <a:pt x="474" y="131"/>
                    <a:pt x="472" y="131"/>
                    <a:pt x="459" y="131"/>
                  </a:cubicBezTo>
                  <a:cubicBezTo>
                    <a:pt x="11" y="131"/>
                    <a:pt x="11" y="131"/>
                    <a:pt x="11" y="131"/>
                  </a:cubicBezTo>
                  <a:cubicBezTo>
                    <a:pt x="10" y="131"/>
                    <a:pt x="10" y="131"/>
                    <a:pt x="10" y="131"/>
                  </a:cubicBezTo>
                  <a:cubicBezTo>
                    <a:pt x="3" y="131"/>
                    <a:pt x="0" y="130"/>
                    <a:pt x="0" y="121"/>
                  </a:cubicBezTo>
                  <a:cubicBezTo>
                    <a:pt x="0" y="23"/>
                    <a:pt x="0" y="23"/>
                    <a:pt x="0" y="23"/>
                  </a:cubicBezTo>
                  <a:cubicBezTo>
                    <a:pt x="0" y="15"/>
                    <a:pt x="0" y="10"/>
                    <a:pt x="8" y="10"/>
                  </a:cubicBezTo>
                  <a:close/>
                </a:path>
              </a:pathLst>
            </a:custGeom>
            <a:solidFill>
              <a:srgbClr val="B0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07" name="Freeform 133">
              <a:extLst>
                <a:ext uri="{FF2B5EF4-FFF2-40B4-BE49-F238E27FC236}">
                  <a16:creationId xmlns:a16="http://schemas.microsoft.com/office/drawing/2014/main" id="{2F143E79-C803-41D6-8E8F-64979256AA79}"/>
                </a:ext>
              </a:extLst>
            </p:cNvPr>
            <p:cNvSpPr>
              <a:spLocks/>
            </p:cNvSpPr>
            <p:nvPr/>
          </p:nvSpPr>
          <p:spPr bwMode="auto">
            <a:xfrm>
              <a:off x="1857" y="3077"/>
              <a:ext cx="238" cy="350"/>
            </a:xfrm>
            <a:custGeom>
              <a:avLst/>
              <a:gdLst>
                <a:gd name="T0" fmla="*/ 0 w 95"/>
                <a:gd name="T1" fmla="*/ 513 h 131"/>
                <a:gd name="T2" fmla="*/ 0 w 95"/>
                <a:gd name="T3" fmla="*/ 6674 h 131"/>
                <a:gd name="T4" fmla="*/ 363 w 95"/>
                <a:gd name="T5" fmla="*/ 6618 h 131"/>
                <a:gd name="T6" fmla="*/ 3740 w 95"/>
                <a:gd name="T7" fmla="*/ 4790 h 131"/>
                <a:gd name="T8" fmla="*/ 3740 w 95"/>
                <a:gd name="T9" fmla="*/ 0 h 131"/>
                <a:gd name="T10" fmla="*/ 363 w 95"/>
                <a:gd name="T11" fmla="*/ 457 h 131"/>
                <a:gd name="T12" fmla="*/ 0 w 95"/>
                <a:gd name="T13" fmla="*/ 513 h 1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131">
                  <a:moveTo>
                    <a:pt x="0" y="10"/>
                  </a:moveTo>
                  <a:cubicBezTo>
                    <a:pt x="0" y="131"/>
                    <a:pt x="0" y="131"/>
                    <a:pt x="0" y="131"/>
                  </a:cubicBezTo>
                  <a:cubicBezTo>
                    <a:pt x="3" y="130"/>
                    <a:pt x="5" y="130"/>
                    <a:pt x="9" y="130"/>
                  </a:cubicBezTo>
                  <a:cubicBezTo>
                    <a:pt x="14" y="129"/>
                    <a:pt x="73" y="103"/>
                    <a:pt x="95" y="94"/>
                  </a:cubicBezTo>
                  <a:cubicBezTo>
                    <a:pt x="95" y="0"/>
                    <a:pt x="95" y="0"/>
                    <a:pt x="95" y="0"/>
                  </a:cubicBezTo>
                  <a:cubicBezTo>
                    <a:pt x="73" y="4"/>
                    <a:pt x="14" y="9"/>
                    <a:pt x="9" y="9"/>
                  </a:cubicBezTo>
                  <a:cubicBezTo>
                    <a:pt x="5" y="10"/>
                    <a:pt x="3" y="10"/>
                    <a:pt x="0" y="10"/>
                  </a:cubicBezTo>
                  <a:close/>
                </a:path>
              </a:pathLst>
            </a:custGeom>
            <a:solidFill>
              <a:srgbClr val="98D9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08" name="Freeform 134">
              <a:extLst>
                <a:ext uri="{FF2B5EF4-FFF2-40B4-BE49-F238E27FC236}">
                  <a16:creationId xmlns:a16="http://schemas.microsoft.com/office/drawing/2014/main" id="{4475E36D-6D88-4C08-A8C3-3FBA60A28660}"/>
                </a:ext>
              </a:extLst>
            </p:cNvPr>
            <p:cNvSpPr>
              <a:spLocks/>
            </p:cNvSpPr>
            <p:nvPr/>
          </p:nvSpPr>
          <p:spPr bwMode="auto">
            <a:xfrm>
              <a:off x="1860" y="3104"/>
              <a:ext cx="1" cy="320"/>
            </a:xfrm>
            <a:custGeom>
              <a:avLst/>
              <a:gdLst>
                <a:gd name="T0" fmla="*/ 0 w 1"/>
                <a:gd name="T1" fmla="*/ 0 h 320"/>
                <a:gd name="T2" fmla="*/ 0 w 1"/>
                <a:gd name="T3" fmla="*/ 320 h 320"/>
                <a:gd name="T4" fmla="*/ 0 w 1"/>
                <a:gd name="T5" fmla="*/ 0 h 320"/>
                <a:gd name="T6" fmla="*/ 0 60000 65536"/>
                <a:gd name="T7" fmla="*/ 0 60000 65536"/>
                <a:gd name="T8" fmla="*/ 0 60000 65536"/>
              </a:gdLst>
              <a:ahLst/>
              <a:cxnLst>
                <a:cxn ang="T6">
                  <a:pos x="T0" y="T1"/>
                </a:cxn>
                <a:cxn ang="T7">
                  <a:pos x="T2" y="T3"/>
                </a:cxn>
                <a:cxn ang="T8">
                  <a:pos x="T4" y="T5"/>
                </a:cxn>
              </a:cxnLst>
              <a:rect l="0" t="0" r="r" b="b"/>
              <a:pathLst>
                <a:path w="1" h="320">
                  <a:moveTo>
                    <a:pt x="0" y="0"/>
                  </a:moveTo>
                  <a:lnTo>
                    <a:pt x="0" y="320"/>
                  </a:lnTo>
                  <a:lnTo>
                    <a:pt x="0" y="0"/>
                  </a:lnTo>
                  <a:close/>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09" name="Line 135">
              <a:extLst>
                <a:ext uri="{FF2B5EF4-FFF2-40B4-BE49-F238E27FC236}">
                  <a16:creationId xmlns:a16="http://schemas.microsoft.com/office/drawing/2014/main" id="{AD66CD36-30E0-4909-98FA-D41CCBBDA959}"/>
                </a:ext>
              </a:extLst>
            </p:cNvPr>
            <p:cNvSpPr>
              <a:spLocks noChangeShapeType="1"/>
            </p:cNvSpPr>
            <p:nvPr/>
          </p:nvSpPr>
          <p:spPr bwMode="auto">
            <a:xfrm>
              <a:off x="1860" y="3104"/>
              <a:ext cx="1" cy="32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0" name="Freeform 136">
              <a:extLst>
                <a:ext uri="{FF2B5EF4-FFF2-40B4-BE49-F238E27FC236}">
                  <a16:creationId xmlns:a16="http://schemas.microsoft.com/office/drawing/2014/main" id="{F24BB00D-CB32-4E9E-B0CB-B1906841BD3D}"/>
                </a:ext>
              </a:extLst>
            </p:cNvPr>
            <p:cNvSpPr>
              <a:spLocks/>
            </p:cNvSpPr>
            <p:nvPr/>
          </p:nvSpPr>
          <p:spPr bwMode="auto">
            <a:xfrm>
              <a:off x="680" y="3205"/>
              <a:ext cx="142" cy="214"/>
            </a:xfrm>
            <a:custGeom>
              <a:avLst/>
              <a:gdLst>
                <a:gd name="T0" fmla="*/ 0 w 57"/>
                <a:gd name="T1" fmla="*/ 4093 h 80"/>
                <a:gd name="T2" fmla="*/ 2197 w 57"/>
                <a:gd name="T3" fmla="*/ 0 h 80"/>
                <a:gd name="T4" fmla="*/ 0 60000 65536"/>
                <a:gd name="T5" fmla="*/ 0 60000 65536"/>
              </a:gdLst>
              <a:ahLst/>
              <a:cxnLst>
                <a:cxn ang="T4">
                  <a:pos x="T0" y="T1"/>
                </a:cxn>
                <a:cxn ang="T5">
                  <a:pos x="T2" y="T3"/>
                </a:cxn>
              </a:cxnLst>
              <a:rect l="0" t="0" r="r" b="b"/>
              <a:pathLst>
                <a:path w="57" h="80">
                  <a:moveTo>
                    <a:pt x="0" y="80"/>
                  </a:moveTo>
                  <a:cubicBezTo>
                    <a:pt x="10" y="65"/>
                    <a:pt x="52" y="4"/>
                    <a:pt x="57" y="0"/>
                  </a:cubicBezTo>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1" name="Freeform 137">
              <a:extLst>
                <a:ext uri="{FF2B5EF4-FFF2-40B4-BE49-F238E27FC236}">
                  <a16:creationId xmlns:a16="http://schemas.microsoft.com/office/drawing/2014/main" id="{E3608C32-6F0E-4A70-A407-49368ECF6224}"/>
                </a:ext>
              </a:extLst>
            </p:cNvPr>
            <p:cNvSpPr>
              <a:spLocks/>
            </p:cNvSpPr>
            <p:nvPr/>
          </p:nvSpPr>
          <p:spPr bwMode="auto">
            <a:xfrm>
              <a:off x="1862" y="3205"/>
              <a:ext cx="145" cy="219"/>
            </a:xfrm>
            <a:custGeom>
              <a:avLst/>
              <a:gdLst>
                <a:gd name="T0" fmla="*/ 0 w 58"/>
                <a:gd name="T1" fmla="*/ 4172 h 82"/>
                <a:gd name="T2" fmla="*/ 2270 w 58"/>
                <a:gd name="T3" fmla="*/ 0 h 82"/>
                <a:gd name="T4" fmla="*/ 0 60000 65536"/>
                <a:gd name="T5" fmla="*/ 0 60000 65536"/>
              </a:gdLst>
              <a:ahLst/>
              <a:cxnLst>
                <a:cxn ang="T4">
                  <a:pos x="T0" y="T1"/>
                </a:cxn>
                <a:cxn ang="T5">
                  <a:pos x="T2" y="T3"/>
                </a:cxn>
              </a:cxnLst>
              <a:rect l="0" t="0" r="r" b="b"/>
              <a:pathLst>
                <a:path w="58" h="82">
                  <a:moveTo>
                    <a:pt x="0" y="82"/>
                  </a:moveTo>
                  <a:cubicBezTo>
                    <a:pt x="10" y="66"/>
                    <a:pt x="53" y="4"/>
                    <a:pt x="58" y="0"/>
                  </a:cubicBezTo>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2" name="Freeform 138">
              <a:extLst>
                <a:ext uri="{FF2B5EF4-FFF2-40B4-BE49-F238E27FC236}">
                  <a16:creationId xmlns:a16="http://schemas.microsoft.com/office/drawing/2014/main" id="{F9BDE1E7-785B-462F-B40B-86F3AB6B0AF1}"/>
                </a:ext>
              </a:extLst>
            </p:cNvPr>
            <p:cNvSpPr>
              <a:spLocks/>
            </p:cNvSpPr>
            <p:nvPr/>
          </p:nvSpPr>
          <p:spPr bwMode="auto">
            <a:xfrm>
              <a:off x="2095" y="2917"/>
              <a:ext cx="87" cy="411"/>
            </a:xfrm>
            <a:custGeom>
              <a:avLst/>
              <a:gdLst>
                <a:gd name="T0" fmla="*/ 1335 w 35"/>
                <a:gd name="T1" fmla="*/ 4716 h 154"/>
                <a:gd name="T2" fmla="*/ 0 w 35"/>
                <a:gd name="T3" fmla="*/ 7814 h 154"/>
                <a:gd name="T4" fmla="*/ 0 w 35"/>
                <a:gd name="T5" fmla="*/ 7814 h 154"/>
                <a:gd name="T6" fmla="*/ 0 w 35"/>
                <a:gd name="T7" fmla="*/ 3042 h 154"/>
                <a:gd name="T8" fmla="*/ 0 w 35"/>
                <a:gd name="T9" fmla="*/ 3042 h 154"/>
                <a:gd name="T10" fmla="*/ 1335 w 35"/>
                <a:gd name="T11" fmla="*/ 0 h 154"/>
                <a:gd name="T12" fmla="*/ 1335 w 35"/>
                <a:gd name="T13" fmla="*/ 4716 h 1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54">
                  <a:moveTo>
                    <a:pt x="35" y="93"/>
                  </a:moveTo>
                  <a:cubicBezTo>
                    <a:pt x="22" y="113"/>
                    <a:pt x="6" y="145"/>
                    <a:pt x="0" y="154"/>
                  </a:cubicBezTo>
                  <a:cubicBezTo>
                    <a:pt x="0" y="154"/>
                    <a:pt x="0" y="154"/>
                    <a:pt x="0" y="154"/>
                  </a:cubicBezTo>
                  <a:cubicBezTo>
                    <a:pt x="0" y="60"/>
                    <a:pt x="0" y="60"/>
                    <a:pt x="0" y="60"/>
                  </a:cubicBezTo>
                  <a:cubicBezTo>
                    <a:pt x="0" y="60"/>
                    <a:pt x="0" y="60"/>
                    <a:pt x="0" y="60"/>
                  </a:cubicBezTo>
                  <a:cubicBezTo>
                    <a:pt x="6" y="51"/>
                    <a:pt x="22" y="19"/>
                    <a:pt x="35" y="0"/>
                  </a:cubicBezTo>
                  <a:lnTo>
                    <a:pt x="35" y="93"/>
                  </a:lnTo>
                  <a:close/>
                </a:path>
              </a:pathLst>
            </a:custGeom>
            <a:solidFill>
              <a:srgbClr val="A1DC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3" name="Freeform 139">
              <a:extLst>
                <a:ext uri="{FF2B5EF4-FFF2-40B4-BE49-F238E27FC236}">
                  <a16:creationId xmlns:a16="http://schemas.microsoft.com/office/drawing/2014/main" id="{3220358D-C886-4B2D-AD29-691BD8AC7322}"/>
                </a:ext>
              </a:extLst>
            </p:cNvPr>
            <p:cNvSpPr>
              <a:spLocks/>
            </p:cNvSpPr>
            <p:nvPr/>
          </p:nvSpPr>
          <p:spPr bwMode="auto">
            <a:xfrm>
              <a:off x="2130" y="3013"/>
              <a:ext cx="65" cy="216"/>
            </a:xfrm>
            <a:custGeom>
              <a:avLst/>
              <a:gdLst>
                <a:gd name="T0" fmla="*/ 833 w 26"/>
                <a:gd name="T1" fmla="*/ 2027 h 81"/>
                <a:gd name="T2" fmla="*/ 783 w 26"/>
                <a:gd name="T3" fmla="*/ 0 h 81"/>
                <a:gd name="T4" fmla="*/ 125 w 26"/>
                <a:gd name="T5" fmla="*/ 56 h 81"/>
                <a:gd name="T6" fmla="*/ 50 w 26"/>
                <a:gd name="T7" fmla="*/ 2069 h 81"/>
                <a:gd name="T8" fmla="*/ 363 w 26"/>
                <a:gd name="T9" fmla="*/ 4096 h 81"/>
                <a:gd name="T10" fmla="*/ 1020 w 26"/>
                <a:gd name="T11" fmla="*/ 4040 h 81"/>
                <a:gd name="T12" fmla="*/ 833 w 26"/>
                <a:gd name="T13" fmla="*/ 2027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81">
                  <a:moveTo>
                    <a:pt x="21" y="40"/>
                  </a:moveTo>
                  <a:cubicBezTo>
                    <a:pt x="20" y="24"/>
                    <a:pt x="20" y="10"/>
                    <a:pt x="20" y="0"/>
                  </a:cubicBezTo>
                  <a:cubicBezTo>
                    <a:pt x="3" y="1"/>
                    <a:pt x="3" y="1"/>
                    <a:pt x="3" y="1"/>
                  </a:cubicBezTo>
                  <a:cubicBezTo>
                    <a:pt x="1" y="1"/>
                    <a:pt x="0" y="19"/>
                    <a:pt x="1" y="41"/>
                  </a:cubicBezTo>
                  <a:cubicBezTo>
                    <a:pt x="3" y="63"/>
                    <a:pt x="6" y="81"/>
                    <a:pt x="9" y="81"/>
                  </a:cubicBezTo>
                  <a:cubicBezTo>
                    <a:pt x="26" y="80"/>
                    <a:pt x="26" y="80"/>
                    <a:pt x="26" y="80"/>
                  </a:cubicBezTo>
                  <a:cubicBezTo>
                    <a:pt x="24" y="69"/>
                    <a:pt x="22" y="55"/>
                    <a:pt x="21" y="40"/>
                  </a:cubicBezTo>
                  <a:close/>
                </a:path>
              </a:pathLst>
            </a:custGeom>
            <a:solidFill>
              <a:srgbClr val="BFE7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4" name="Freeform 140">
              <a:extLst>
                <a:ext uri="{FF2B5EF4-FFF2-40B4-BE49-F238E27FC236}">
                  <a16:creationId xmlns:a16="http://schemas.microsoft.com/office/drawing/2014/main" id="{1094DD37-191A-42A3-AE87-1A4D873DD13C}"/>
                </a:ext>
              </a:extLst>
            </p:cNvPr>
            <p:cNvSpPr>
              <a:spLocks/>
            </p:cNvSpPr>
            <p:nvPr/>
          </p:nvSpPr>
          <p:spPr bwMode="auto">
            <a:xfrm>
              <a:off x="675" y="3053"/>
              <a:ext cx="1507" cy="374"/>
            </a:xfrm>
            <a:custGeom>
              <a:avLst/>
              <a:gdLst>
                <a:gd name="T0" fmla="*/ 2574 w 603"/>
                <a:gd name="T1" fmla="*/ 0 h 140"/>
                <a:gd name="T2" fmla="*/ 2342 w 603"/>
                <a:gd name="T3" fmla="*/ 94 h 140"/>
                <a:gd name="T4" fmla="*/ 30 w 603"/>
                <a:gd name="T5" fmla="*/ 4325 h 140"/>
                <a:gd name="T6" fmla="*/ 0 w 603"/>
                <a:gd name="T7" fmla="*/ 4483 h 140"/>
                <a:gd name="T8" fmla="*/ 0 w 603"/>
                <a:gd name="T9" fmla="*/ 6614 h 140"/>
                <a:gd name="T10" fmla="*/ 387 w 603"/>
                <a:gd name="T11" fmla="*/ 7130 h 140"/>
                <a:gd name="T12" fmla="*/ 417 w 603"/>
                <a:gd name="T13" fmla="*/ 7130 h 140"/>
                <a:gd name="T14" fmla="*/ 11161 w 603"/>
                <a:gd name="T15" fmla="*/ 7130 h 140"/>
                <a:gd name="T16" fmla="*/ 19511 w 603"/>
                <a:gd name="T17" fmla="*/ 6729 h 140"/>
                <a:gd name="T18" fmla="*/ 22168 w 603"/>
                <a:gd name="T19" fmla="*/ 5244 h 140"/>
                <a:gd name="T20" fmla="*/ 22168 w 603"/>
                <a:gd name="T21" fmla="*/ 5244 h 140"/>
                <a:gd name="T22" fmla="*/ 23522 w 603"/>
                <a:gd name="T23" fmla="*/ 2134 h 140"/>
                <a:gd name="T24" fmla="*/ 23522 w 603"/>
                <a:gd name="T25" fmla="*/ 0 h 140"/>
                <a:gd name="T26" fmla="*/ 2574 w 603"/>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3" h="140">
                  <a:moveTo>
                    <a:pt x="66" y="0"/>
                  </a:moveTo>
                  <a:cubicBezTo>
                    <a:pt x="63" y="0"/>
                    <a:pt x="61" y="1"/>
                    <a:pt x="60" y="2"/>
                  </a:cubicBezTo>
                  <a:cubicBezTo>
                    <a:pt x="55" y="6"/>
                    <a:pt x="5" y="78"/>
                    <a:pt x="1" y="85"/>
                  </a:cubicBezTo>
                  <a:cubicBezTo>
                    <a:pt x="0" y="88"/>
                    <a:pt x="0" y="88"/>
                    <a:pt x="0" y="88"/>
                  </a:cubicBezTo>
                  <a:cubicBezTo>
                    <a:pt x="0" y="130"/>
                    <a:pt x="0" y="130"/>
                    <a:pt x="0" y="130"/>
                  </a:cubicBezTo>
                  <a:cubicBezTo>
                    <a:pt x="0" y="139"/>
                    <a:pt x="3" y="140"/>
                    <a:pt x="10" y="140"/>
                  </a:cubicBezTo>
                  <a:cubicBezTo>
                    <a:pt x="11" y="140"/>
                    <a:pt x="11" y="140"/>
                    <a:pt x="11" y="140"/>
                  </a:cubicBezTo>
                  <a:cubicBezTo>
                    <a:pt x="286" y="140"/>
                    <a:pt x="286" y="140"/>
                    <a:pt x="286" y="140"/>
                  </a:cubicBezTo>
                  <a:cubicBezTo>
                    <a:pt x="500" y="132"/>
                    <a:pt x="500" y="132"/>
                    <a:pt x="500" y="132"/>
                  </a:cubicBezTo>
                  <a:cubicBezTo>
                    <a:pt x="521" y="123"/>
                    <a:pt x="553" y="109"/>
                    <a:pt x="568" y="103"/>
                  </a:cubicBezTo>
                  <a:cubicBezTo>
                    <a:pt x="568" y="103"/>
                    <a:pt x="568" y="103"/>
                    <a:pt x="568" y="103"/>
                  </a:cubicBezTo>
                  <a:cubicBezTo>
                    <a:pt x="574" y="94"/>
                    <a:pt x="590" y="62"/>
                    <a:pt x="603" y="42"/>
                  </a:cubicBezTo>
                  <a:cubicBezTo>
                    <a:pt x="603" y="0"/>
                    <a:pt x="603" y="0"/>
                    <a:pt x="603" y="0"/>
                  </a:cubicBezTo>
                  <a:lnTo>
                    <a:pt x="66" y="0"/>
                  </a:lnTo>
                  <a:close/>
                </a:path>
              </a:pathLst>
            </a:custGeom>
            <a:solidFill>
              <a:srgbClr val="CF96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5" name="Freeform 141">
              <a:extLst>
                <a:ext uri="{FF2B5EF4-FFF2-40B4-BE49-F238E27FC236}">
                  <a16:creationId xmlns:a16="http://schemas.microsoft.com/office/drawing/2014/main" id="{22302E98-B8CF-4BD0-92BD-89D3E8723DD7}"/>
                </a:ext>
              </a:extLst>
            </p:cNvPr>
            <p:cNvSpPr>
              <a:spLocks/>
            </p:cNvSpPr>
            <p:nvPr/>
          </p:nvSpPr>
          <p:spPr bwMode="auto">
            <a:xfrm>
              <a:off x="1862" y="3056"/>
              <a:ext cx="230" cy="253"/>
            </a:xfrm>
            <a:custGeom>
              <a:avLst/>
              <a:gdLst>
                <a:gd name="T0" fmla="*/ 0 w 230"/>
                <a:gd name="T1" fmla="*/ 253 h 253"/>
                <a:gd name="T2" fmla="*/ 230 w 230"/>
                <a:gd name="T3" fmla="*/ 219 h 253"/>
                <a:gd name="T4" fmla="*/ 230 w 230"/>
                <a:gd name="T5" fmla="*/ 0 h 253"/>
                <a:gd name="T6" fmla="*/ 0 w 230"/>
                <a:gd name="T7" fmla="*/ 3 h 253"/>
                <a:gd name="T8" fmla="*/ 0 w 230"/>
                <a:gd name="T9" fmla="*/ 253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0" h="253">
                  <a:moveTo>
                    <a:pt x="0" y="253"/>
                  </a:moveTo>
                  <a:lnTo>
                    <a:pt x="230" y="219"/>
                  </a:lnTo>
                  <a:lnTo>
                    <a:pt x="230" y="0"/>
                  </a:lnTo>
                  <a:lnTo>
                    <a:pt x="0" y="3"/>
                  </a:lnTo>
                  <a:lnTo>
                    <a:pt x="0" y="253"/>
                  </a:lnTo>
                  <a:close/>
                </a:path>
              </a:pathLst>
            </a:custGeom>
            <a:solidFill>
              <a:srgbClr val="E2BD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6" name="Freeform 142">
              <a:extLst>
                <a:ext uri="{FF2B5EF4-FFF2-40B4-BE49-F238E27FC236}">
                  <a16:creationId xmlns:a16="http://schemas.microsoft.com/office/drawing/2014/main" id="{64EA5DFF-4A3F-4993-93C5-400D75CB1EA7}"/>
                </a:ext>
              </a:extLst>
            </p:cNvPr>
            <p:cNvSpPr>
              <a:spLocks/>
            </p:cNvSpPr>
            <p:nvPr/>
          </p:nvSpPr>
          <p:spPr bwMode="auto">
            <a:xfrm>
              <a:off x="2095" y="3053"/>
              <a:ext cx="87" cy="275"/>
            </a:xfrm>
            <a:custGeom>
              <a:avLst/>
              <a:gdLst>
                <a:gd name="T0" fmla="*/ 0 w 35"/>
                <a:gd name="T1" fmla="*/ 457 h 103"/>
                <a:gd name="T2" fmla="*/ 0 w 35"/>
                <a:gd name="T3" fmla="*/ 5233 h 103"/>
                <a:gd name="T4" fmla="*/ 1335 w 35"/>
                <a:gd name="T5" fmla="*/ 2131 h 103"/>
                <a:gd name="T6" fmla="*/ 1335 w 35"/>
                <a:gd name="T7" fmla="*/ 0 h 103"/>
                <a:gd name="T8" fmla="*/ 186 w 35"/>
                <a:gd name="T9" fmla="*/ 0 h 103"/>
                <a:gd name="T10" fmla="*/ 0 w 35"/>
                <a:gd name="T11" fmla="*/ 45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103">
                  <a:moveTo>
                    <a:pt x="0" y="9"/>
                  </a:moveTo>
                  <a:cubicBezTo>
                    <a:pt x="0" y="103"/>
                    <a:pt x="0" y="103"/>
                    <a:pt x="0" y="103"/>
                  </a:cubicBezTo>
                  <a:cubicBezTo>
                    <a:pt x="6" y="94"/>
                    <a:pt x="22" y="62"/>
                    <a:pt x="35" y="42"/>
                  </a:cubicBezTo>
                  <a:cubicBezTo>
                    <a:pt x="35" y="0"/>
                    <a:pt x="35" y="0"/>
                    <a:pt x="35" y="0"/>
                  </a:cubicBezTo>
                  <a:cubicBezTo>
                    <a:pt x="5" y="0"/>
                    <a:pt x="5" y="0"/>
                    <a:pt x="5" y="0"/>
                  </a:cubicBezTo>
                  <a:cubicBezTo>
                    <a:pt x="3" y="4"/>
                    <a:pt x="2" y="7"/>
                    <a:pt x="0" y="9"/>
                  </a:cubicBezTo>
                  <a:close/>
                </a:path>
              </a:pathLst>
            </a:custGeom>
            <a:solidFill>
              <a:srgbClr val="A6549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7" name="Freeform 143">
              <a:extLst>
                <a:ext uri="{FF2B5EF4-FFF2-40B4-BE49-F238E27FC236}">
                  <a16:creationId xmlns:a16="http://schemas.microsoft.com/office/drawing/2014/main" id="{19F2BBEF-9D81-415B-9CB2-861E258C9BB0}"/>
                </a:ext>
              </a:extLst>
            </p:cNvPr>
            <p:cNvSpPr>
              <a:spLocks/>
            </p:cNvSpPr>
            <p:nvPr/>
          </p:nvSpPr>
          <p:spPr bwMode="auto">
            <a:xfrm>
              <a:off x="790" y="3053"/>
              <a:ext cx="1317" cy="51"/>
            </a:xfrm>
            <a:custGeom>
              <a:avLst/>
              <a:gdLst>
                <a:gd name="T0" fmla="*/ 780 w 527"/>
                <a:gd name="T1" fmla="*/ 0 h 19"/>
                <a:gd name="T2" fmla="*/ 542 w 527"/>
                <a:gd name="T3" fmla="*/ 94 h 19"/>
                <a:gd name="T4" fmla="*/ 0 w 527"/>
                <a:gd name="T5" fmla="*/ 988 h 19"/>
                <a:gd name="T6" fmla="*/ 16106 w 527"/>
                <a:gd name="T7" fmla="*/ 988 h 19"/>
                <a:gd name="T8" fmla="*/ 17011 w 527"/>
                <a:gd name="T9" fmla="*/ 929 h 19"/>
                <a:gd name="T10" fmla="*/ 20365 w 527"/>
                <a:gd name="T11" fmla="*/ 462 h 19"/>
                <a:gd name="T12" fmla="*/ 20365 w 527"/>
                <a:gd name="T13" fmla="*/ 462 h 19"/>
                <a:gd name="T14" fmla="*/ 20552 w 527"/>
                <a:gd name="T15" fmla="*/ 0 h 19"/>
                <a:gd name="T16" fmla="*/ 780 w 527"/>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7" h="19">
                  <a:moveTo>
                    <a:pt x="20" y="0"/>
                  </a:moveTo>
                  <a:cubicBezTo>
                    <a:pt x="17" y="0"/>
                    <a:pt x="15" y="1"/>
                    <a:pt x="14" y="2"/>
                  </a:cubicBezTo>
                  <a:cubicBezTo>
                    <a:pt x="12" y="3"/>
                    <a:pt x="7" y="10"/>
                    <a:pt x="0" y="19"/>
                  </a:cubicBezTo>
                  <a:cubicBezTo>
                    <a:pt x="413" y="19"/>
                    <a:pt x="413" y="19"/>
                    <a:pt x="413" y="19"/>
                  </a:cubicBezTo>
                  <a:cubicBezTo>
                    <a:pt x="426" y="19"/>
                    <a:pt x="428" y="19"/>
                    <a:pt x="436" y="18"/>
                  </a:cubicBezTo>
                  <a:cubicBezTo>
                    <a:pt x="441" y="18"/>
                    <a:pt x="500" y="13"/>
                    <a:pt x="522" y="9"/>
                  </a:cubicBezTo>
                  <a:cubicBezTo>
                    <a:pt x="522" y="9"/>
                    <a:pt x="522" y="9"/>
                    <a:pt x="522" y="9"/>
                  </a:cubicBezTo>
                  <a:cubicBezTo>
                    <a:pt x="524" y="7"/>
                    <a:pt x="525" y="4"/>
                    <a:pt x="527" y="0"/>
                  </a:cubicBezTo>
                  <a:lnTo>
                    <a:pt x="20" y="0"/>
                  </a:lnTo>
                  <a:close/>
                </a:path>
              </a:pathLst>
            </a:custGeom>
            <a:solidFill>
              <a:srgbClr val="E5C6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8" name="Freeform 144">
              <a:extLst>
                <a:ext uri="{FF2B5EF4-FFF2-40B4-BE49-F238E27FC236}">
                  <a16:creationId xmlns:a16="http://schemas.microsoft.com/office/drawing/2014/main" id="{0159B830-03FF-49E1-A3DB-A414E55E462F}"/>
                </a:ext>
              </a:extLst>
            </p:cNvPr>
            <p:cNvSpPr>
              <a:spLocks/>
            </p:cNvSpPr>
            <p:nvPr/>
          </p:nvSpPr>
          <p:spPr bwMode="auto">
            <a:xfrm>
              <a:off x="677" y="3053"/>
              <a:ext cx="1505" cy="227"/>
            </a:xfrm>
            <a:custGeom>
              <a:avLst/>
              <a:gdLst>
                <a:gd name="T0" fmla="*/ 23520 w 602"/>
                <a:gd name="T1" fmla="*/ 0 h 85"/>
                <a:gd name="T2" fmla="*/ 2550 w 602"/>
                <a:gd name="T3" fmla="*/ 0 h 85"/>
                <a:gd name="T4" fmla="*/ 2313 w 602"/>
                <a:gd name="T5" fmla="*/ 93 h 85"/>
                <a:gd name="T6" fmla="*/ 0 w 602"/>
                <a:gd name="T7" fmla="*/ 4321 h 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2" h="85">
                  <a:moveTo>
                    <a:pt x="602" y="0"/>
                  </a:moveTo>
                  <a:cubicBezTo>
                    <a:pt x="65" y="0"/>
                    <a:pt x="65" y="0"/>
                    <a:pt x="65" y="0"/>
                  </a:cubicBezTo>
                  <a:cubicBezTo>
                    <a:pt x="62" y="0"/>
                    <a:pt x="60" y="1"/>
                    <a:pt x="59" y="2"/>
                  </a:cubicBezTo>
                  <a:cubicBezTo>
                    <a:pt x="54" y="6"/>
                    <a:pt x="4" y="78"/>
                    <a:pt x="0" y="85"/>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9" name="Freeform 145">
              <a:extLst>
                <a:ext uri="{FF2B5EF4-FFF2-40B4-BE49-F238E27FC236}">
                  <a16:creationId xmlns:a16="http://schemas.microsoft.com/office/drawing/2014/main" id="{43FFE5ED-B2F2-41CC-8A9C-4CB20F0B34CB}"/>
                </a:ext>
              </a:extLst>
            </p:cNvPr>
            <p:cNvSpPr>
              <a:spLocks/>
            </p:cNvSpPr>
            <p:nvPr/>
          </p:nvSpPr>
          <p:spPr bwMode="auto">
            <a:xfrm>
              <a:off x="1042" y="2928"/>
              <a:ext cx="1113" cy="163"/>
            </a:xfrm>
            <a:custGeom>
              <a:avLst/>
              <a:gdLst>
                <a:gd name="T0" fmla="*/ 0 w 445"/>
                <a:gd name="T1" fmla="*/ 3113 h 61"/>
                <a:gd name="T2" fmla="*/ 12593 w 445"/>
                <a:gd name="T3" fmla="*/ 3113 h 61"/>
                <a:gd name="T4" fmla="*/ 16270 w 445"/>
                <a:gd name="T5" fmla="*/ 2592 h 61"/>
                <a:gd name="T6" fmla="*/ 17415 w 445"/>
                <a:gd name="T7" fmla="*/ 0 h 61"/>
                <a:gd name="T8" fmla="*/ 16040 w 445"/>
                <a:gd name="T9" fmla="*/ 2191 h 61"/>
                <a:gd name="T10" fmla="*/ 12436 w 445"/>
                <a:gd name="T11" fmla="*/ 2750 h 61"/>
                <a:gd name="T12" fmla="*/ 0 w 445"/>
                <a:gd name="T13" fmla="*/ 3113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5" h="61">
                  <a:moveTo>
                    <a:pt x="0" y="61"/>
                  </a:moveTo>
                  <a:cubicBezTo>
                    <a:pt x="27" y="61"/>
                    <a:pt x="307" y="61"/>
                    <a:pt x="322" y="61"/>
                  </a:cubicBezTo>
                  <a:cubicBezTo>
                    <a:pt x="338" y="61"/>
                    <a:pt x="411" y="51"/>
                    <a:pt x="416" y="51"/>
                  </a:cubicBezTo>
                  <a:cubicBezTo>
                    <a:pt x="420" y="51"/>
                    <a:pt x="445" y="0"/>
                    <a:pt x="445" y="0"/>
                  </a:cubicBezTo>
                  <a:cubicBezTo>
                    <a:pt x="431" y="15"/>
                    <a:pt x="422" y="40"/>
                    <a:pt x="410" y="43"/>
                  </a:cubicBezTo>
                  <a:cubicBezTo>
                    <a:pt x="399" y="46"/>
                    <a:pt x="330" y="54"/>
                    <a:pt x="318" y="54"/>
                  </a:cubicBezTo>
                  <a:cubicBezTo>
                    <a:pt x="307" y="55"/>
                    <a:pt x="0" y="61"/>
                    <a:pt x="0" y="6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0" name="Freeform 146">
              <a:extLst>
                <a:ext uri="{FF2B5EF4-FFF2-40B4-BE49-F238E27FC236}">
                  <a16:creationId xmlns:a16="http://schemas.microsoft.com/office/drawing/2014/main" id="{BC753107-BE77-4CD1-9D41-DF0FD5CF7A78}"/>
                </a:ext>
              </a:extLst>
            </p:cNvPr>
            <p:cNvSpPr>
              <a:spLocks/>
            </p:cNvSpPr>
            <p:nvPr/>
          </p:nvSpPr>
          <p:spPr bwMode="auto">
            <a:xfrm>
              <a:off x="1042" y="3053"/>
              <a:ext cx="1050" cy="38"/>
            </a:xfrm>
            <a:custGeom>
              <a:avLst/>
              <a:gdLst>
                <a:gd name="T0" fmla="*/ 14970 w 420"/>
                <a:gd name="T1" fmla="*/ 0 h 14"/>
                <a:gd name="T2" fmla="*/ 12425 w 420"/>
                <a:gd name="T3" fmla="*/ 383 h 14"/>
                <a:gd name="T4" fmla="*/ 0 w 420"/>
                <a:gd name="T5" fmla="*/ 760 h 14"/>
                <a:gd name="T6" fmla="*/ 12583 w 420"/>
                <a:gd name="T7" fmla="*/ 760 h 14"/>
                <a:gd name="T8" fmla="*/ 16250 w 420"/>
                <a:gd name="T9" fmla="*/ 220 h 14"/>
                <a:gd name="T10" fmla="*/ 16408 w 420"/>
                <a:gd name="T11" fmla="*/ 0 h 14"/>
                <a:gd name="T12" fmla="*/ 14970 w 420"/>
                <a:gd name="T13" fmla="*/ 0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 h="14">
                  <a:moveTo>
                    <a:pt x="383" y="0"/>
                  </a:moveTo>
                  <a:cubicBezTo>
                    <a:pt x="359" y="3"/>
                    <a:pt x="326" y="7"/>
                    <a:pt x="318" y="7"/>
                  </a:cubicBezTo>
                  <a:cubicBezTo>
                    <a:pt x="307" y="8"/>
                    <a:pt x="0" y="14"/>
                    <a:pt x="0" y="14"/>
                  </a:cubicBezTo>
                  <a:cubicBezTo>
                    <a:pt x="322" y="14"/>
                    <a:pt x="322" y="14"/>
                    <a:pt x="322" y="14"/>
                  </a:cubicBezTo>
                  <a:cubicBezTo>
                    <a:pt x="338" y="14"/>
                    <a:pt x="411" y="4"/>
                    <a:pt x="416" y="4"/>
                  </a:cubicBezTo>
                  <a:cubicBezTo>
                    <a:pt x="416" y="4"/>
                    <a:pt x="418" y="2"/>
                    <a:pt x="420" y="0"/>
                  </a:cubicBezTo>
                  <a:lnTo>
                    <a:pt x="3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1" name="Freeform 147">
              <a:extLst>
                <a:ext uri="{FF2B5EF4-FFF2-40B4-BE49-F238E27FC236}">
                  <a16:creationId xmlns:a16="http://schemas.microsoft.com/office/drawing/2014/main" id="{BA5BD888-F7F0-4D3F-BCB1-44EDEB219D35}"/>
                </a:ext>
              </a:extLst>
            </p:cNvPr>
            <p:cNvSpPr>
              <a:spLocks/>
            </p:cNvSpPr>
            <p:nvPr/>
          </p:nvSpPr>
          <p:spPr bwMode="auto">
            <a:xfrm>
              <a:off x="675" y="3171"/>
              <a:ext cx="1482" cy="256"/>
            </a:xfrm>
            <a:custGeom>
              <a:avLst/>
              <a:gdLst>
                <a:gd name="T0" fmla="*/ 23135 w 593"/>
                <a:gd name="T1" fmla="*/ 704 h 96"/>
                <a:gd name="T2" fmla="*/ 22865 w 593"/>
                <a:gd name="T3" fmla="*/ 0 h 96"/>
                <a:gd name="T4" fmla="*/ 22118 w 593"/>
                <a:gd name="T5" fmla="*/ 1117 h 96"/>
                <a:gd name="T6" fmla="*/ 18574 w 593"/>
                <a:gd name="T7" fmla="*/ 2069 h 96"/>
                <a:gd name="T8" fmla="*/ 0 w 593"/>
                <a:gd name="T9" fmla="*/ 2069 h 96"/>
                <a:gd name="T10" fmla="*/ 0 w 593"/>
                <a:gd name="T11" fmla="*/ 4344 h 96"/>
                <a:gd name="T12" fmla="*/ 387 w 593"/>
                <a:gd name="T13" fmla="*/ 4856 h 96"/>
                <a:gd name="T14" fmla="*/ 417 w 593"/>
                <a:gd name="T15" fmla="*/ 4856 h 96"/>
                <a:gd name="T16" fmla="*/ 17906 w 593"/>
                <a:gd name="T17" fmla="*/ 4856 h 96"/>
                <a:gd name="T18" fmla="*/ 18806 w 593"/>
                <a:gd name="T19" fmla="*/ 4800 h 96"/>
                <a:gd name="T20" fmla="*/ 21073 w 593"/>
                <a:gd name="T21" fmla="*/ 3584 h 96"/>
                <a:gd name="T22" fmla="*/ 21105 w 593"/>
                <a:gd name="T23" fmla="*/ 3549 h 96"/>
                <a:gd name="T24" fmla="*/ 21180 w 593"/>
                <a:gd name="T25" fmla="*/ 3549 h 96"/>
                <a:gd name="T26" fmla="*/ 21960 w 593"/>
                <a:gd name="T27" fmla="*/ 3093 h 96"/>
                <a:gd name="T28" fmla="*/ 21960 w 593"/>
                <a:gd name="T29" fmla="*/ 3093 h 96"/>
                <a:gd name="T30" fmla="*/ 22043 w 593"/>
                <a:gd name="T31" fmla="*/ 3037 h 96"/>
                <a:gd name="T32" fmla="*/ 22085 w 593"/>
                <a:gd name="T33" fmla="*/ 3037 h 96"/>
                <a:gd name="T34" fmla="*/ 22168 w 593"/>
                <a:gd name="T35" fmla="*/ 2979 h 96"/>
                <a:gd name="T36" fmla="*/ 22168 w 593"/>
                <a:gd name="T37" fmla="*/ 2979 h 96"/>
                <a:gd name="T38" fmla="*/ 22198 w 593"/>
                <a:gd name="T39" fmla="*/ 2880 h 96"/>
                <a:gd name="T40" fmla="*/ 23135 w 593"/>
                <a:gd name="T41" fmla="*/ 704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3" h="96">
                  <a:moveTo>
                    <a:pt x="593" y="14"/>
                  </a:moveTo>
                  <a:cubicBezTo>
                    <a:pt x="586" y="0"/>
                    <a:pt x="586" y="0"/>
                    <a:pt x="586" y="0"/>
                  </a:cubicBezTo>
                  <a:cubicBezTo>
                    <a:pt x="567" y="22"/>
                    <a:pt x="567" y="22"/>
                    <a:pt x="567" y="22"/>
                  </a:cubicBezTo>
                  <a:cubicBezTo>
                    <a:pt x="476" y="41"/>
                    <a:pt x="476" y="41"/>
                    <a:pt x="476" y="41"/>
                  </a:cubicBezTo>
                  <a:cubicBezTo>
                    <a:pt x="0" y="41"/>
                    <a:pt x="0" y="41"/>
                    <a:pt x="0" y="41"/>
                  </a:cubicBezTo>
                  <a:cubicBezTo>
                    <a:pt x="0" y="86"/>
                    <a:pt x="0" y="86"/>
                    <a:pt x="0" y="86"/>
                  </a:cubicBezTo>
                  <a:cubicBezTo>
                    <a:pt x="0" y="95"/>
                    <a:pt x="3" y="96"/>
                    <a:pt x="10" y="96"/>
                  </a:cubicBezTo>
                  <a:cubicBezTo>
                    <a:pt x="11" y="96"/>
                    <a:pt x="11" y="96"/>
                    <a:pt x="11" y="96"/>
                  </a:cubicBezTo>
                  <a:cubicBezTo>
                    <a:pt x="459" y="96"/>
                    <a:pt x="459" y="96"/>
                    <a:pt x="459" y="96"/>
                  </a:cubicBezTo>
                  <a:cubicBezTo>
                    <a:pt x="472" y="96"/>
                    <a:pt x="474" y="96"/>
                    <a:pt x="482" y="95"/>
                  </a:cubicBezTo>
                  <a:cubicBezTo>
                    <a:pt x="485" y="95"/>
                    <a:pt x="515" y="82"/>
                    <a:pt x="540" y="71"/>
                  </a:cubicBezTo>
                  <a:cubicBezTo>
                    <a:pt x="540" y="71"/>
                    <a:pt x="541" y="71"/>
                    <a:pt x="541" y="70"/>
                  </a:cubicBezTo>
                  <a:cubicBezTo>
                    <a:pt x="542" y="70"/>
                    <a:pt x="543" y="70"/>
                    <a:pt x="543" y="70"/>
                  </a:cubicBezTo>
                  <a:cubicBezTo>
                    <a:pt x="550" y="66"/>
                    <a:pt x="557" y="64"/>
                    <a:pt x="563" y="61"/>
                  </a:cubicBezTo>
                  <a:cubicBezTo>
                    <a:pt x="563" y="61"/>
                    <a:pt x="563" y="61"/>
                    <a:pt x="563" y="61"/>
                  </a:cubicBezTo>
                  <a:cubicBezTo>
                    <a:pt x="564" y="61"/>
                    <a:pt x="564" y="60"/>
                    <a:pt x="565" y="60"/>
                  </a:cubicBezTo>
                  <a:cubicBezTo>
                    <a:pt x="565" y="60"/>
                    <a:pt x="566" y="60"/>
                    <a:pt x="566" y="60"/>
                  </a:cubicBezTo>
                  <a:cubicBezTo>
                    <a:pt x="567" y="59"/>
                    <a:pt x="568" y="59"/>
                    <a:pt x="568" y="59"/>
                  </a:cubicBezTo>
                  <a:cubicBezTo>
                    <a:pt x="568" y="59"/>
                    <a:pt x="568" y="59"/>
                    <a:pt x="568" y="59"/>
                  </a:cubicBezTo>
                  <a:cubicBezTo>
                    <a:pt x="569" y="58"/>
                    <a:pt x="569" y="58"/>
                    <a:pt x="569" y="57"/>
                  </a:cubicBezTo>
                  <a:cubicBezTo>
                    <a:pt x="574" y="50"/>
                    <a:pt x="583" y="31"/>
                    <a:pt x="593" y="14"/>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2" name="Freeform 148">
              <a:extLst>
                <a:ext uri="{FF2B5EF4-FFF2-40B4-BE49-F238E27FC236}">
                  <a16:creationId xmlns:a16="http://schemas.microsoft.com/office/drawing/2014/main" id="{357DB4AB-3685-45BD-8263-7E7A491BB6FB}"/>
                </a:ext>
              </a:extLst>
            </p:cNvPr>
            <p:cNvSpPr>
              <a:spLocks/>
            </p:cNvSpPr>
            <p:nvPr/>
          </p:nvSpPr>
          <p:spPr bwMode="auto">
            <a:xfrm>
              <a:off x="1860" y="3224"/>
              <a:ext cx="237" cy="200"/>
            </a:xfrm>
            <a:custGeom>
              <a:avLst/>
              <a:gdLst>
                <a:gd name="T0" fmla="*/ 3677 w 95"/>
                <a:gd name="T1" fmla="*/ 0 h 75"/>
                <a:gd name="T2" fmla="*/ 3602 w 95"/>
                <a:gd name="T3" fmla="*/ 93 h 75"/>
                <a:gd name="T4" fmla="*/ 75 w 95"/>
                <a:gd name="T5" fmla="*/ 1059 h 75"/>
                <a:gd name="T6" fmla="*/ 0 w 95"/>
                <a:gd name="T7" fmla="*/ 1059 h 75"/>
                <a:gd name="T8" fmla="*/ 0 w 95"/>
                <a:gd name="T9" fmla="*/ 3789 h 75"/>
                <a:gd name="T10" fmla="*/ 312 w 95"/>
                <a:gd name="T11" fmla="*/ 3789 h 75"/>
                <a:gd name="T12" fmla="*/ 2565 w 95"/>
                <a:gd name="T13" fmla="*/ 2581 h 75"/>
                <a:gd name="T14" fmla="*/ 2595 w 95"/>
                <a:gd name="T15" fmla="*/ 2525 h 75"/>
                <a:gd name="T16" fmla="*/ 2669 w 95"/>
                <a:gd name="T17" fmla="*/ 2525 h 75"/>
                <a:gd name="T18" fmla="*/ 3448 w 95"/>
                <a:gd name="T19" fmla="*/ 2069 h 75"/>
                <a:gd name="T20" fmla="*/ 3448 w 95"/>
                <a:gd name="T21" fmla="*/ 2069 h 75"/>
                <a:gd name="T22" fmla="*/ 3523 w 95"/>
                <a:gd name="T23" fmla="*/ 2027 h 75"/>
                <a:gd name="T24" fmla="*/ 3572 w 95"/>
                <a:gd name="T25" fmla="*/ 2027 h 75"/>
                <a:gd name="T26" fmla="*/ 3647 w 95"/>
                <a:gd name="T27" fmla="*/ 1971 h 75"/>
                <a:gd name="T28" fmla="*/ 3647 w 95"/>
                <a:gd name="T29" fmla="*/ 1971 h 75"/>
                <a:gd name="T30" fmla="*/ 3677 w 95"/>
                <a:gd name="T31" fmla="*/ 1912 h 75"/>
                <a:gd name="T32" fmla="*/ 3677 w 95"/>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5" h="75">
                  <a:moveTo>
                    <a:pt x="95" y="0"/>
                  </a:moveTo>
                  <a:cubicBezTo>
                    <a:pt x="93" y="2"/>
                    <a:pt x="93" y="2"/>
                    <a:pt x="93" y="2"/>
                  </a:cubicBezTo>
                  <a:cubicBezTo>
                    <a:pt x="2" y="21"/>
                    <a:pt x="2" y="21"/>
                    <a:pt x="2" y="21"/>
                  </a:cubicBezTo>
                  <a:cubicBezTo>
                    <a:pt x="0" y="21"/>
                    <a:pt x="0" y="21"/>
                    <a:pt x="0" y="21"/>
                  </a:cubicBezTo>
                  <a:cubicBezTo>
                    <a:pt x="0" y="75"/>
                    <a:pt x="0" y="75"/>
                    <a:pt x="0" y="75"/>
                  </a:cubicBezTo>
                  <a:cubicBezTo>
                    <a:pt x="3" y="75"/>
                    <a:pt x="5" y="75"/>
                    <a:pt x="8" y="75"/>
                  </a:cubicBezTo>
                  <a:cubicBezTo>
                    <a:pt x="11" y="75"/>
                    <a:pt x="41" y="62"/>
                    <a:pt x="66" y="51"/>
                  </a:cubicBezTo>
                  <a:cubicBezTo>
                    <a:pt x="66" y="51"/>
                    <a:pt x="67" y="51"/>
                    <a:pt x="67" y="50"/>
                  </a:cubicBezTo>
                  <a:cubicBezTo>
                    <a:pt x="68" y="50"/>
                    <a:pt x="69" y="50"/>
                    <a:pt x="69" y="50"/>
                  </a:cubicBezTo>
                  <a:cubicBezTo>
                    <a:pt x="76" y="46"/>
                    <a:pt x="83" y="44"/>
                    <a:pt x="89" y="41"/>
                  </a:cubicBezTo>
                  <a:cubicBezTo>
                    <a:pt x="89" y="41"/>
                    <a:pt x="89" y="41"/>
                    <a:pt x="89" y="41"/>
                  </a:cubicBezTo>
                  <a:cubicBezTo>
                    <a:pt x="90" y="41"/>
                    <a:pt x="90" y="40"/>
                    <a:pt x="91" y="40"/>
                  </a:cubicBezTo>
                  <a:cubicBezTo>
                    <a:pt x="91" y="40"/>
                    <a:pt x="92" y="40"/>
                    <a:pt x="92" y="40"/>
                  </a:cubicBezTo>
                  <a:cubicBezTo>
                    <a:pt x="93" y="39"/>
                    <a:pt x="94" y="39"/>
                    <a:pt x="94" y="39"/>
                  </a:cubicBezTo>
                  <a:cubicBezTo>
                    <a:pt x="94" y="39"/>
                    <a:pt x="94" y="39"/>
                    <a:pt x="94" y="39"/>
                  </a:cubicBezTo>
                  <a:cubicBezTo>
                    <a:pt x="94" y="38"/>
                    <a:pt x="95" y="38"/>
                    <a:pt x="95" y="38"/>
                  </a:cubicBezTo>
                  <a:lnTo>
                    <a:pt x="95" y="0"/>
                  </a:lnTo>
                  <a:close/>
                </a:path>
              </a:pathLst>
            </a:custGeom>
            <a:solidFill>
              <a:srgbClr val="BB6B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3" name="Freeform 149">
              <a:extLst>
                <a:ext uri="{FF2B5EF4-FFF2-40B4-BE49-F238E27FC236}">
                  <a16:creationId xmlns:a16="http://schemas.microsoft.com/office/drawing/2014/main" id="{CFC1D9A4-3D1F-4685-8D3A-B2470776D777}"/>
                </a:ext>
              </a:extLst>
            </p:cNvPr>
            <p:cNvSpPr>
              <a:spLocks/>
            </p:cNvSpPr>
            <p:nvPr/>
          </p:nvSpPr>
          <p:spPr bwMode="auto">
            <a:xfrm>
              <a:off x="2095" y="3171"/>
              <a:ext cx="62" cy="157"/>
            </a:xfrm>
            <a:custGeom>
              <a:avLst/>
              <a:gdLst>
                <a:gd name="T0" fmla="*/ 74 w 25"/>
                <a:gd name="T1" fmla="*/ 2861 h 59"/>
                <a:gd name="T2" fmla="*/ 868 w 25"/>
                <a:gd name="T3" fmla="*/ 849 h 59"/>
                <a:gd name="T4" fmla="*/ 918 w 25"/>
                <a:gd name="T5" fmla="*/ 849 h 59"/>
                <a:gd name="T6" fmla="*/ 947 w 25"/>
                <a:gd name="T7" fmla="*/ 695 h 59"/>
                <a:gd name="T8" fmla="*/ 689 w 25"/>
                <a:gd name="T9" fmla="*/ 0 h 59"/>
                <a:gd name="T10" fmla="*/ 0 w 25"/>
                <a:gd name="T11" fmla="*/ 1054 h 59"/>
                <a:gd name="T12" fmla="*/ 0 w 25"/>
                <a:gd name="T13" fmla="*/ 2959 h 59"/>
                <a:gd name="T14" fmla="*/ 30 w 25"/>
                <a:gd name="T15" fmla="*/ 2861 h 59"/>
                <a:gd name="T16" fmla="*/ 74 w 25"/>
                <a:gd name="T17" fmla="*/ 2861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59">
                  <a:moveTo>
                    <a:pt x="2" y="57"/>
                  </a:moveTo>
                  <a:cubicBezTo>
                    <a:pt x="6" y="49"/>
                    <a:pt x="14" y="33"/>
                    <a:pt x="23" y="17"/>
                  </a:cubicBezTo>
                  <a:cubicBezTo>
                    <a:pt x="23" y="17"/>
                    <a:pt x="23" y="17"/>
                    <a:pt x="24" y="17"/>
                  </a:cubicBezTo>
                  <a:cubicBezTo>
                    <a:pt x="24" y="16"/>
                    <a:pt x="25" y="15"/>
                    <a:pt x="25" y="14"/>
                  </a:cubicBezTo>
                  <a:cubicBezTo>
                    <a:pt x="18" y="0"/>
                    <a:pt x="18" y="0"/>
                    <a:pt x="18" y="0"/>
                  </a:cubicBezTo>
                  <a:cubicBezTo>
                    <a:pt x="0" y="21"/>
                    <a:pt x="0" y="21"/>
                    <a:pt x="0" y="21"/>
                  </a:cubicBezTo>
                  <a:cubicBezTo>
                    <a:pt x="0" y="59"/>
                    <a:pt x="0" y="59"/>
                    <a:pt x="0" y="59"/>
                  </a:cubicBezTo>
                  <a:cubicBezTo>
                    <a:pt x="1" y="58"/>
                    <a:pt x="1" y="57"/>
                    <a:pt x="1" y="57"/>
                  </a:cubicBezTo>
                  <a:cubicBezTo>
                    <a:pt x="2" y="57"/>
                    <a:pt x="2" y="57"/>
                    <a:pt x="2" y="57"/>
                  </a:cubicBezTo>
                  <a:close/>
                </a:path>
              </a:pathLst>
            </a:custGeom>
            <a:solidFill>
              <a:srgbClr val="87297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4" name="Freeform 150">
              <a:extLst>
                <a:ext uri="{FF2B5EF4-FFF2-40B4-BE49-F238E27FC236}">
                  <a16:creationId xmlns:a16="http://schemas.microsoft.com/office/drawing/2014/main" id="{EA39EABD-0ACE-475B-9AF2-A79249D0D472}"/>
                </a:ext>
              </a:extLst>
            </p:cNvPr>
            <p:cNvSpPr>
              <a:spLocks/>
            </p:cNvSpPr>
            <p:nvPr/>
          </p:nvSpPr>
          <p:spPr bwMode="auto">
            <a:xfrm>
              <a:off x="690" y="3117"/>
              <a:ext cx="725" cy="232"/>
            </a:xfrm>
            <a:custGeom>
              <a:avLst/>
              <a:gdLst>
                <a:gd name="T0" fmla="*/ 0 w 290"/>
                <a:gd name="T1" fmla="*/ 4403 h 87"/>
                <a:gd name="T2" fmla="*/ 0 w 290"/>
                <a:gd name="T3" fmla="*/ 512 h 87"/>
                <a:gd name="T4" fmla="*/ 438 w 290"/>
                <a:gd name="T5" fmla="*/ 0 h 87"/>
                <a:gd name="T6" fmla="*/ 11333 w 290"/>
                <a:gd name="T7" fmla="*/ 0 h 87"/>
                <a:gd name="T8" fmla="*/ 750 w 290"/>
                <a:gd name="T9" fmla="*/ 456 h 87"/>
                <a:gd name="T10" fmla="*/ 238 w 290"/>
                <a:gd name="T11" fmla="*/ 1309 h 87"/>
                <a:gd name="T12" fmla="*/ 0 w 290"/>
                <a:gd name="T13" fmla="*/ 4403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87">
                  <a:moveTo>
                    <a:pt x="0" y="87"/>
                  </a:moveTo>
                  <a:cubicBezTo>
                    <a:pt x="0" y="53"/>
                    <a:pt x="0" y="18"/>
                    <a:pt x="0" y="10"/>
                  </a:cubicBezTo>
                  <a:cubicBezTo>
                    <a:pt x="0" y="2"/>
                    <a:pt x="2" y="0"/>
                    <a:pt x="11" y="0"/>
                  </a:cubicBezTo>
                  <a:cubicBezTo>
                    <a:pt x="20" y="0"/>
                    <a:pt x="290" y="0"/>
                    <a:pt x="290" y="0"/>
                  </a:cubicBezTo>
                  <a:cubicBezTo>
                    <a:pt x="222" y="3"/>
                    <a:pt x="29" y="7"/>
                    <a:pt x="19" y="9"/>
                  </a:cubicBezTo>
                  <a:cubicBezTo>
                    <a:pt x="9" y="11"/>
                    <a:pt x="7" y="16"/>
                    <a:pt x="6" y="26"/>
                  </a:cubicBezTo>
                  <a:cubicBezTo>
                    <a:pt x="5" y="38"/>
                    <a:pt x="0" y="87"/>
                    <a:pt x="0" y="87"/>
                  </a:cubicBezTo>
                  <a:close/>
                </a:path>
              </a:pathLst>
            </a:custGeom>
            <a:solidFill>
              <a:srgbClr val="79CD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5" name="Freeform 151">
              <a:extLst>
                <a:ext uri="{FF2B5EF4-FFF2-40B4-BE49-F238E27FC236}">
                  <a16:creationId xmlns:a16="http://schemas.microsoft.com/office/drawing/2014/main" id="{6B25AACF-90C5-4F3B-BE4C-549AF1EE91BC}"/>
                </a:ext>
              </a:extLst>
            </p:cNvPr>
            <p:cNvSpPr>
              <a:spLocks/>
            </p:cNvSpPr>
            <p:nvPr/>
          </p:nvSpPr>
          <p:spPr bwMode="auto">
            <a:xfrm>
              <a:off x="690" y="3243"/>
              <a:ext cx="10" cy="106"/>
            </a:xfrm>
            <a:custGeom>
              <a:avLst/>
              <a:gdLst>
                <a:gd name="T0" fmla="*/ 0 w 4"/>
                <a:gd name="T1" fmla="*/ 1974 h 40"/>
                <a:gd name="T2" fmla="*/ 158 w 4"/>
                <a:gd name="T3" fmla="*/ 0 h 40"/>
                <a:gd name="T4" fmla="*/ 0 w 4"/>
                <a:gd name="T5" fmla="*/ 294 h 40"/>
                <a:gd name="T6" fmla="*/ 0 w 4"/>
                <a:gd name="T7" fmla="*/ 1974 h 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0">
                  <a:moveTo>
                    <a:pt x="0" y="40"/>
                  </a:moveTo>
                  <a:cubicBezTo>
                    <a:pt x="0" y="40"/>
                    <a:pt x="2" y="18"/>
                    <a:pt x="4" y="0"/>
                  </a:cubicBezTo>
                  <a:cubicBezTo>
                    <a:pt x="3" y="2"/>
                    <a:pt x="1" y="4"/>
                    <a:pt x="0" y="6"/>
                  </a:cubicBezTo>
                  <a:lnTo>
                    <a:pt x="0" y="40"/>
                  </a:ln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6" name="Freeform 152">
              <a:extLst>
                <a:ext uri="{FF2B5EF4-FFF2-40B4-BE49-F238E27FC236}">
                  <a16:creationId xmlns:a16="http://schemas.microsoft.com/office/drawing/2014/main" id="{384567D5-593C-4543-A478-C46CAA494ABE}"/>
                </a:ext>
              </a:extLst>
            </p:cNvPr>
            <p:cNvSpPr>
              <a:spLocks/>
            </p:cNvSpPr>
            <p:nvPr/>
          </p:nvSpPr>
          <p:spPr bwMode="auto">
            <a:xfrm>
              <a:off x="690" y="3280"/>
              <a:ext cx="7" cy="69"/>
            </a:xfrm>
            <a:custGeom>
              <a:avLst/>
              <a:gdLst>
                <a:gd name="T0" fmla="*/ 0 w 3"/>
                <a:gd name="T1" fmla="*/ 0 h 26"/>
                <a:gd name="T2" fmla="*/ 0 w 3"/>
                <a:gd name="T3" fmla="*/ 1290 h 26"/>
                <a:gd name="T4" fmla="*/ 86 w 3"/>
                <a:gd name="T5" fmla="*/ 0 h 26"/>
                <a:gd name="T6" fmla="*/ 0 w 3"/>
                <a:gd name="T7" fmla="*/ 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6">
                  <a:moveTo>
                    <a:pt x="0" y="0"/>
                  </a:moveTo>
                  <a:cubicBezTo>
                    <a:pt x="0" y="26"/>
                    <a:pt x="0" y="26"/>
                    <a:pt x="0" y="26"/>
                  </a:cubicBezTo>
                  <a:cubicBezTo>
                    <a:pt x="0" y="26"/>
                    <a:pt x="1" y="14"/>
                    <a:pt x="3" y="0"/>
                  </a:cubicBezTo>
                  <a:lnTo>
                    <a:pt x="0" y="0"/>
                  </a:ln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7" name="Freeform 153">
              <a:extLst>
                <a:ext uri="{FF2B5EF4-FFF2-40B4-BE49-F238E27FC236}">
                  <a16:creationId xmlns:a16="http://schemas.microsoft.com/office/drawing/2014/main" id="{25FBB429-0014-4EA8-8BBA-8BD44458B527}"/>
                </a:ext>
              </a:extLst>
            </p:cNvPr>
            <p:cNvSpPr>
              <a:spLocks/>
            </p:cNvSpPr>
            <p:nvPr/>
          </p:nvSpPr>
          <p:spPr bwMode="auto">
            <a:xfrm>
              <a:off x="770" y="3117"/>
              <a:ext cx="645" cy="22"/>
            </a:xfrm>
            <a:custGeom>
              <a:avLst/>
              <a:gdLst>
                <a:gd name="T0" fmla="*/ 208 w 258"/>
                <a:gd name="T1" fmla="*/ 0 h 8"/>
                <a:gd name="T2" fmla="*/ 0 w 258"/>
                <a:gd name="T3" fmla="*/ 462 h 8"/>
                <a:gd name="T4" fmla="*/ 10083 w 258"/>
                <a:gd name="T5" fmla="*/ 0 h 8"/>
                <a:gd name="T6" fmla="*/ 208 w 258"/>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8" h="8">
                  <a:moveTo>
                    <a:pt x="5" y="0"/>
                  </a:moveTo>
                  <a:cubicBezTo>
                    <a:pt x="3" y="2"/>
                    <a:pt x="2" y="5"/>
                    <a:pt x="0" y="8"/>
                  </a:cubicBezTo>
                  <a:cubicBezTo>
                    <a:pt x="45" y="6"/>
                    <a:pt x="199" y="2"/>
                    <a:pt x="258" y="0"/>
                  </a:cubicBezTo>
                  <a:cubicBezTo>
                    <a:pt x="258" y="0"/>
                    <a:pt x="76" y="0"/>
                    <a:pt x="5" y="0"/>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8" name="Freeform 154">
              <a:extLst>
                <a:ext uri="{FF2B5EF4-FFF2-40B4-BE49-F238E27FC236}">
                  <a16:creationId xmlns:a16="http://schemas.microsoft.com/office/drawing/2014/main" id="{6D42B1B6-6951-4DB0-8D99-8DBC368B0182}"/>
                </a:ext>
              </a:extLst>
            </p:cNvPr>
            <p:cNvSpPr>
              <a:spLocks/>
            </p:cNvSpPr>
            <p:nvPr/>
          </p:nvSpPr>
          <p:spPr bwMode="auto">
            <a:xfrm>
              <a:off x="1872" y="3091"/>
              <a:ext cx="215" cy="325"/>
            </a:xfrm>
            <a:custGeom>
              <a:avLst/>
              <a:gdLst>
                <a:gd name="T0" fmla="*/ 83 w 86"/>
                <a:gd name="T1" fmla="*/ 453 h 122"/>
                <a:gd name="T2" fmla="*/ 3363 w 86"/>
                <a:gd name="T3" fmla="*/ 0 h 122"/>
                <a:gd name="T4" fmla="*/ 313 w 86"/>
                <a:gd name="T5" fmla="*/ 1058 h 122"/>
                <a:gd name="T6" fmla="*/ 125 w 86"/>
                <a:gd name="T7" fmla="*/ 3024 h 122"/>
                <a:gd name="T8" fmla="*/ 0 w 86"/>
                <a:gd name="T9" fmla="*/ 6146 h 122"/>
                <a:gd name="T10" fmla="*/ 0 w 86"/>
                <a:gd name="T11" fmla="*/ 602 h 122"/>
                <a:gd name="T12" fmla="*/ 83 w 86"/>
                <a:gd name="T13" fmla="*/ 453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 h="122">
                  <a:moveTo>
                    <a:pt x="2" y="9"/>
                  </a:moveTo>
                  <a:cubicBezTo>
                    <a:pt x="16" y="7"/>
                    <a:pt x="86" y="1"/>
                    <a:pt x="86" y="0"/>
                  </a:cubicBezTo>
                  <a:cubicBezTo>
                    <a:pt x="86" y="0"/>
                    <a:pt x="16" y="6"/>
                    <a:pt x="8" y="21"/>
                  </a:cubicBezTo>
                  <a:cubicBezTo>
                    <a:pt x="6" y="24"/>
                    <a:pt x="5" y="42"/>
                    <a:pt x="3" y="60"/>
                  </a:cubicBezTo>
                  <a:cubicBezTo>
                    <a:pt x="2" y="81"/>
                    <a:pt x="0" y="105"/>
                    <a:pt x="0" y="122"/>
                  </a:cubicBezTo>
                  <a:cubicBezTo>
                    <a:pt x="0" y="122"/>
                    <a:pt x="0" y="15"/>
                    <a:pt x="0" y="12"/>
                  </a:cubicBezTo>
                  <a:cubicBezTo>
                    <a:pt x="0" y="10"/>
                    <a:pt x="0" y="9"/>
                    <a:pt x="2"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9" name="Freeform 155">
              <a:extLst>
                <a:ext uri="{FF2B5EF4-FFF2-40B4-BE49-F238E27FC236}">
                  <a16:creationId xmlns:a16="http://schemas.microsoft.com/office/drawing/2014/main" id="{9D498625-3AC6-4873-97DE-3C4E3DA1763A}"/>
                </a:ext>
              </a:extLst>
            </p:cNvPr>
            <p:cNvSpPr>
              <a:spLocks/>
            </p:cNvSpPr>
            <p:nvPr/>
          </p:nvSpPr>
          <p:spPr bwMode="auto">
            <a:xfrm>
              <a:off x="1872" y="3277"/>
              <a:ext cx="8" cy="139"/>
            </a:xfrm>
            <a:custGeom>
              <a:avLst/>
              <a:gdLst>
                <a:gd name="T0" fmla="*/ 0 w 3"/>
                <a:gd name="T1" fmla="*/ 56 h 52"/>
                <a:gd name="T2" fmla="*/ 0 w 3"/>
                <a:gd name="T3" fmla="*/ 2657 h 52"/>
                <a:gd name="T4" fmla="*/ 149 w 3"/>
                <a:gd name="T5" fmla="*/ 0 h 52"/>
                <a:gd name="T6" fmla="*/ 0 w 3"/>
                <a:gd name="T7" fmla="*/ 5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2">
                  <a:moveTo>
                    <a:pt x="0" y="1"/>
                  </a:moveTo>
                  <a:cubicBezTo>
                    <a:pt x="0" y="52"/>
                    <a:pt x="0" y="52"/>
                    <a:pt x="0" y="52"/>
                  </a:cubicBezTo>
                  <a:cubicBezTo>
                    <a:pt x="0" y="38"/>
                    <a:pt x="1" y="18"/>
                    <a:pt x="3"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0" name="Freeform 156">
              <a:extLst>
                <a:ext uri="{FF2B5EF4-FFF2-40B4-BE49-F238E27FC236}">
                  <a16:creationId xmlns:a16="http://schemas.microsoft.com/office/drawing/2014/main" id="{E8E5D1A0-94F3-4E23-8006-5960328AC0BD}"/>
                </a:ext>
              </a:extLst>
            </p:cNvPr>
            <p:cNvSpPr>
              <a:spLocks/>
            </p:cNvSpPr>
            <p:nvPr/>
          </p:nvSpPr>
          <p:spPr bwMode="auto">
            <a:xfrm>
              <a:off x="1575" y="3115"/>
              <a:ext cx="280" cy="301"/>
            </a:xfrm>
            <a:custGeom>
              <a:avLst/>
              <a:gdLst>
                <a:gd name="T0" fmla="*/ 4345 w 112"/>
                <a:gd name="T1" fmla="*/ 5690 h 113"/>
                <a:gd name="T2" fmla="*/ 4345 w 112"/>
                <a:gd name="T3" fmla="*/ 703 h 113"/>
                <a:gd name="T4" fmla="*/ 4220 w 112"/>
                <a:gd name="T5" fmla="*/ 0 h 113"/>
                <a:gd name="T6" fmla="*/ 0 w 112"/>
                <a:gd name="T7" fmla="*/ 0 h 113"/>
                <a:gd name="T8" fmla="*/ 4033 w 112"/>
                <a:gd name="T9" fmla="*/ 511 h 113"/>
                <a:gd name="T10" fmla="*/ 4345 w 112"/>
                <a:gd name="T11" fmla="*/ 5690 h 1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113">
                  <a:moveTo>
                    <a:pt x="111" y="113"/>
                  </a:moveTo>
                  <a:cubicBezTo>
                    <a:pt x="111" y="113"/>
                    <a:pt x="111" y="24"/>
                    <a:pt x="111" y="14"/>
                  </a:cubicBezTo>
                  <a:cubicBezTo>
                    <a:pt x="111" y="4"/>
                    <a:pt x="112" y="0"/>
                    <a:pt x="108" y="0"/>
                  </a:cubicBezTo>
                  <a:cubicBezTo>
                    <a:pt x="104" y="0"/>
                    <a:pt x="17" y="0"/>
                    <a:pt x="0" y="0"/>
                  </a:cubicBezTo>
                  <a:cubicBezTo>
                    <a:pt x="17" y="2"/>
                    <a:pt x="99" y="2"/>
                    <a:pt x="103" y="10"/>
                  </a:cubicBezTo>
                  <a:cubicBezTo>
                    <a:pt x="107" y="18"/>
                    <a:pt x="111" y="113"/>
                    <a:pt x="111" y="113"/>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1" name="Freeform 157">
              <a:extLst>
                <a:ext uri="{FF2B5EF4-FFF2-40B4-BE49-F238E27FC236}">
                  <a16:creationId xmlns:a16="http://schemas.microsoft.com/office/drawing/2014/main" id="{FF4D8B6A-F71E-4515-8BE0-60A44681B94F}"/>
                </a:ext>
              </a:extLst>
            </p:cNvPr>
            <p:cNvSpPr>
              <a:spLocks/>
            </p:cNvSpPr>
            <p:nvPr/>
          </p:nvSpPr>
          <p:spPr bwMode="auto">
            <a:xfrm>
              <a:off x="1847" y="3280"/>
              <a:ext cx="5" cy="120"/>
            </a:xfrm>
            <a:custGeom>
              <a:avLst/>
              <a:gdLst>
                <a:gd name="T0" fmla="*/ 83 w 2"/>
                <a:gd name="T1" fmla="*/ 2275 h 45"/>
                <a:gd name="T2" fmla="*/ 83 w 2"/>
                <a:gd name="T3" fmla="*/ 0 h 45"/>
                <a:gd name="T4" fmla="*/ 0 w 2"/>
                <a:gd name="T5" fmla="*/ 0 h 45"/>
                <a:gd name="T6" fmla="*/ 83 w 2"/>
                <a:gd name="T7" fmla="*/ 2275 h 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5">
                  <a:moveTo>
                    <a:pt x="2" y="45"/>
                  </a:moveTo>
                  <a:cubicBezTo>
                    <a:pt x="2" y="45"/>
                    <a:pt x="2" y="25"/>
                    <a:pt x="2" y="0"/>
                  </a:cubicBezTo>
                  <a:cubicBezTo>
                    <a:pt x="0" y="0"/>
                    <a:pt x="0" y="0"/>
                    <a:pt x="0" y="0"/>
                  </a:cubicBezTo>
                  <a:cubicBezTo>
                    <a:pt x="1" y="26"/>
                    <a:pt x="2" y="45"/>
                    <a:pt x="2" y="45"/>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2" name="Freeform 158">
              <a:extLst>
                <a:ext uri="{FF2B5EF4-FFF2-40B4-BE49-F238E27FC236}">
                  <a16:creationId xmlns:a16="http://schemas.microsoft.com/office/drawing/2014/main" id="{0B03ACC6-967D-4111-8FEF-85A535089DB0}"/>
                </a:ext>
              </a:extLst>
            </p:cNvPr>
            <p:cNvSpPr>
              <a:spLocks/>
            </p:cNvSpPr>
            <p:nvPr/>
          </p:nvSpPr>
          <p:spPr bwMode="auto">
            <a:xfrm>
              <a:off x="742" y="3307"/>
              <a:ext cx="1110" cy="106"/>
            </a:xfrm>
            <a:custGeom>
              <a:avLst/>
              <a:gdLst>
                <a:gd name="T0" fmla="*/ 0 w 444"/>
                <a:gd name="T1" fmla="*/ 1974 h 40"/>
                <a:gd name="T2" fmla="*/ 17188 w 444"/>
                <a:gd name="T3" fmla="*/ 1974 h 40"/>
                <a:gd name="T4" fmla="*/ 17345 w 444"/>
                <a:gd name="T5" fmla="*/ 1524 h 40"/>
                <a:gd name="T6" fmla="*/ 17345 w 444"/>
                <a:gd name="T7" fmla="*/ 0 h 40"/>
                <a:gd name="T8" fmla="*/ 17270 w 444"/>
                <a:gd name="T9" fmla="*/ 0 h 40"/>
                <a:gd name="T10" fmla="*/ 17033 w 444"/>
                <a:gd name="T11" fmla="*/ 177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4" h="40">
                  <a:moveTo>
                    <a:pt x="0" y="40"/>
                  </a:moveTo>
                  <a:cubicBezTo>
                    <a:pt x="0" y="40"/>
                    <a:pt x="433" y="40"/>
                    <a:pt x="440" y="40"/>
                  </a:cubicBezTo>
                  <a:cubicBezTo>
                    <a:pt x="444" y="40"/>
                    <a:pt x="444" y="38"/>
                    <a:pt x="444" y="31"/>
                  </a:cubicBezTo>
                  <a:cubicBezTo>
                    <a:pt x="444" y="25"/>
                    <a:pt x="444" y="0"/>
                    <a:pt x="444" y="0"/>
                  </a:cubicBezTo>
                  <a:cubicBezTo>
                    <a:pt x="442" y="0"/>
                    <a:pt x="442" y="0"/>
                    <a:pt x="442" y="0"/>
                  </a:cubicBezTo>
                  <a:cubicBezTo>
                    <a:pt x="442" y="8"/>
                    <a:pt x="442" y="36"/>
                    <a:pt x="436" y="36"/>
                  </a:cubicBezTo>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3" name="Freeform 159">
              <a:extLst>
                <a:ext uri="{FF2B5EF4-FFF2-40B4-BE49-F238E27FC236}">
                  <a16:creationId xmlns:a16="http://schemas.microsoft.com/office/drawing/2014/main" id="{CB084834-A136-49C1-BBDB-6B736AA7E45E}"/>
                </a:ext>
              </a:extLst>
            </p:cNvPr>
            <p:cNvSpPr>
              <a:spLocks/>
            </p:cNvSpPr>
            <p:nvPr/>
          </p:nvSpPr>
          <p:spPr bwMode="auto">
            <a:xfrm>
              <a:off x="1882" y="3128"/>
              <a:ext cx="208" cy="283"/>
            </a:xfrm>
            <a:custGeom>
              <a:avLst/>
              <a:gdLst>
                <a:gd name="T0" fmla="*/ 2802 w 83"/>
                <a:gd name="T1" fmla="*/ 3714 h 106"/>
                <a:gd name="T2" fmla="*/ 0 w 83"/>
                <a:gd name="T3" fmla="*/ 5388 h 106"/>
                <a:gd name="T4" fmla="*/ 3148 w 83"/>
                <a:gd name="T5" fmla="*/ 3714 h 106"/>
                <a:gd name="T6" fmla="*/ 3228 w 83"/>
                <a:gd name="T7" fmla="*/ 3351 h 106"/>
                <a:gd name="T8" fmla="*/ 3228 w 83"/>
                <a:gd name="T9" fmla="*/ 0 h 106"/>
                <a:gd name="T10" fmla="*/ 3115 w 83"/>
                <a:gd name="T11" fmla="*/ 3044 h 106"/>
                <a:gd name="T12" fmla="*/ 2802 w 83"/>
                <a:gd name="T13" fmla="*/ 3714 h 1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 h="106">
                  <a:moveTo>
                    <a:pt x="71" y="73"/>
                  </a:moveTo>
                  <a:cubicBezTo>
                    <a:pt x="54" y="82"/>
                    <a:pt x="9" y="101"/>
                    <a:pt x="0" y="106"/>
                  </a:cubicBezTo>
                  <a:cubicBezTo>
                    <a:pt x="0" y="106"/>
                    <a:pt x="78" y="73"/>
                    <a:pt x="80" y="73"/>
                  </a:cubicBezTo>
                  <a:cubicBezTo>
                    <a:pt x="83" y="72"/>
                    <a:pt x="82" y="71"/>
                    <a:pt x="82" y="66"/>
                  </a:cubicBezTo>
                  <a:cubicBezTo>
                    <a:pt x="82" y="61"/>
                    <a:pt x="82" y="0"/>
                    <a:pt x="82" y="0"/>
                  </a:cubicBezTo>
                  <a:cubicBezTo>
                    <a:pt x="82" y="10"/>
                    <a:pt x="80" y="42"/>
                    <a:pt x="79" y="60"/>
                  </a:cubicBezTo>
                  <a:cubicBezTo>
                    <a:pt x="78" y="65"/>
                    <a:pt x="74" y="71"/>
                    <a:pt x="71" y="73"/>
                  </a:cubicBezTo>
                  <a:close/>
                </a:path>
              </a:pathLst>
            </a:custGeom>
            <a:solidFill>
              <a:srgbClr val="BF74B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4" name="Freeform 160">
              <a:extLst>
                <a:ext uri="{FF2B5EF4-FFF2-40B4-BE49-F238E27FC236}">
                  <a16:creationId xmlns:a16="http://schemas.microsoft.com/office/drawing/2014/main" id="{6230691B-2BE0-4EA6-9D04-B824F105836A}"/>
                </a:ext>
              </a:extLst>
            </p:cNvPr>
            <p:cNvSpPr>
              <a:spLocks/>
            </p:cNvSpPr>
            <p:nvPr/>
          </p:nvSpPr>
          <p:spPr bwMode="auto">
            <a:xfrm>
              <a:off x="1882" y="3229"/>
              <a:ext cx="208" cy="182"/>
            </a:xfrm>
            <a:custGeom>
              <a:avLst/>
              <a:gdLst>
                <a:gd name="T0" fmla="*/ 3148 w 83"/>
                <a:gd name="T1" fmla="*/ 56 h 68"/>
                <a:gd name="T2" fmla="*/ 3115 w 83"/>
                <a:gd name="T3" fmla="*/ 1132 h 68"/>
                <a:gd name="T4" fmla="*/ 2802 w 83"/>
                <a:gd name="T5" fmla="*/ 1804 h 68"/>
                <a:gd name="T6" fmla="*/ 0 w 83"/>
                <a:gd name="T7" fmla="*/ 3487 h 68"/>
                <a:gd name="T8" fmla="*/ 3148 w 83"/>
                <a:gd name="T9" fmla="*/ 1804 h 68"/>
                <a:gd name="T10" fmla="*/ 3228 w 83"/>
                <a:gd name="T11" fmla="*/ 1440 h 68"/>
                <a:gd name="T12" fmla="*/ 3228 w 83"/>
                <a:gd name="T13" fmla="*/ 0 h 68"/>
                <a:gd name="T14" fmla="*/ 3148 w 83"/>
                <a:gd name="T15" fmla="*/ 56 h 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3" h="68">
                  <a:moveTo>
                    <a:pt x="80" y="1"/>
                  </a:moveTo>
                  <a:cubicBezTo>
                    <a:pt x="80" y="8"/>
                    <a:pt x="79" y="16"/>
                    <a:pt x="79" y="22"/>
                  </a:cubicBezTo>
                  <a:cubicBezTo>
                    <a:pt x="78" y="27"/>
                    <a:pt x="74" y="33"/>
                    <a:pt x="71" y="35"/>
                  </a:cubicBezTo>
                  <a:cubicBezTo>
                    <a:pt x="54" y="44"/>
                    <a:pt x="9" y="63"/>
                    <a:pt x="0" y="68"/>
                  </a:cubicBezTo>
                  <a:cubicBezTo>
                    <a:pt x="0" y="68"/>
                    <a:pt x="78" y="35"/>
                    <a:pt x="80" y="35"/>
                  </a:cubicBezTo>
                  <a:cubicBezTo>
                    <a:pt x="83" y="34"/>
                    <a:pt x="82" y="33"/>
                    <a:pt x="82" y="28"/>
                  </a:cubicBezTo>
                  <a:cubicBezTo>
                    <a:pt x="82" y="0"/>
                    <a:pt x="82" y="0"/>
                    <a:pt x="82" y="0"/>
                  </a:cubicBezTo>
                  <a:lnTo>
                    <a:pt x="80" y="1"/>
                  </a:lnTo>
                  <a:close/>
                </a:path>
              </a:pathLst>
            </a:custGeom>
            <a:solidFill>
              <a:srgbClr val="7D2C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5" name="Freeform 161">
              <a:extLst>
                <a:ext uri="{FF2B5EF4-FFF2-40B4-BE49-F238E27FC236}">
                  <a16:creationId xmlns:a16="http://schemas.microsoft.com/office/drawing/2014/main" id="{EF7A5F12-9ACF-413F-B5A5-97774E9A786B}"/>
                </a:ext>
              </a:extLst>
            </p:cNvPr>
            <p:cNvSpPr>
              <a:spLocks/>
            </p:cNvSpPr>
            <p:nvPr/>
          </p:nvSpPr>
          <p:spPr bwMode="auto">
            <a:xfrm>
              <a:off x="2105" y="3195"/>
              <a:ext cx="37" cy="101"/>
            </a:xfrm>
            <a:custGeom>
              <a:avLst/>
              <a:gdLst>
                <a:gd name="T0" fmla="*/ 328 w 15"/>
                <a:gd name="T1" fmla="*/ 805 h 38"/>
                <a:gd name="T2" fmla="*/ 0 w 15"/>
                <a:gd name="T3" fmla="*/ 848 h 38"/>
                <a:gd name="T4" fmla="*/ 0 w 15"/>
                <a:gd name="T5" fmla="*/ 1892 h 38"/>
                <a:gd name="T6" fmla="*/ 553 w 15"/>
                <a:gd name="T7" fmla="*/ 545 h 38"/>
                <a:gd name="T8" fmla="*/ 451 w 15"/>
                <a:gd name="T9" fmla="*/ 0 h 38"/>
                <a:gd name="T10" fmla="*/ 328 w 15"/>
                <a:gd name="T11" fmla="*/ 805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8">
                  <a:moveTo>
                    <a:pt x="9" y="16"/>
                  </a:moveTo>
                  <a:cubicBezTo>
                    <a:pt x="6" y="21"/>
                    <a:pt x="0" y="23"/>
                    <a:pt x="0" y="17"/>
                  </a:cubicBezTo>
                  <a:cubicBezTo>
                    <a:pt x="0" y="38"/>
                    <a:pt x="0" y="38"/>
                    <a:pt x="0" y="38"/>
                  </a:cubicBezTo>
                  <a:cubicBezTo>
                    <a:pt x="15" y="11"/>
                    <a:pt x="15" y="11"/>
                    <a:pt x="15" y="11"/>
                  </a:cubicBezTo>
                  <a:cubicBezTo>
                    <a:pt x="15" y="11"/>
                    <a:pt x="12" y="6"/>
                    <a:pt x="12" y="0"/>
                  </a:cubicBezTo>
                  <a:cubicBezTo>
                    <a:pt x="12" y="4"/>
                    <a:pt x="12" y="12"/>
                    <a:pt x="9" y="16"/>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6" name="Freeform 162">
              <a:extLst>
                <a:ext uri="{FF2B5EF4-FFF2-40B4-BE49-F238E27FC236}">
                  <a16:creationId xmlns:a16="http://schemas.microsoft.com/office/drawing/2014/main" id="{A7A122FB-B109-4CFF-9C1A-5D8217EF0FE4}"/>
                </a:ext>
              </a:extLst>
            </p:cNvPr>
            <p:cNvSpPr>
              <a:spLocks/>
            </p:cNvSpPr>
            <p:nvPr/>
          </p:nvSpPr>
          <p:spPr bwMode="auto">
            <a:xfrm>
              <a:off x="702" y="3171"/>
              <a:ext cx="1438" cy="109"/>
            </a:xfrm>
            <a:custGeom>
              <a:avLst/>
              <a:gdLst>
                <a:gd name="T0" fmla="*/ 1438 w 1438"/>
                <a:gd name="T1" fmla="*/ 0 h 109"/>
                <a:gd name="T2" fmla="*/ 1390 w 1438"/>
                <a:gd name="T3" fmla="*/ 58 h 109"/>
                <a:gd name="T4" fmla="*/ 1190 w 1438"/>
                <a:gd name="T5" fmla="*/ 109 h 109"/>
                <a:gd name="T6" fmla="*/ 0 w 1438"/>
                <a:gd name="T7" fmla="*/ 109 h 1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38" h="109">
                  <a:moveTo>
                    <a:pt x="1438" y="0"/>
                  </a:moveTo>
                  <a:lnTo>
                    <a:pt x="1390" y="58"/>
                  </a:lnTo>
                  <a:lnTo>
                    <a:pt x="1190" y="109"/>
                  </a:lnTo>
                  <a:lnTo>
                    <a:pt x="0" y="109"/>
                  </a:ln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7" name="Freeform 163">
              <a:extLst>
                <a:ext uri="{FF2B5EF4-FFF2-40B4-BE49-F238E27FC236}">
                  <a16:creationId xmlns:a16="http://schemas.microsoft.com/office/drawing/2014/main" id="{4AD25B1C-7E85-41E6-BC52-3A9C8BCC1B3B}"/>
                </a:ext>
              </a:extLst>
            </p:cNvPr>
            <p:cNvSpPr>
              <a:spLocks/>
            </p:cNvSpPr>
            <p:nvPr/>
          </p:nvSpPr>
          <p:spPr bwMode="auto">
            <a:xfrm>
              <a:off x="2140" y="3168"/>
              <a:ext cx="55" cy="61"/>
            </a:xfrm>
            <a:custGeom>
              <a:avLst/>
              <a:gdLst>
                <a:gd name="T0" fmla="*/ 0 w 22"/>
                <a:gd name="T1" fmla="*/ 294 h 23"/>
                <a:gd name="T2" fmla="*/ 208 w 22"/>
                <a:gd name="T3" fmla="*/ 1140 h 23"/>
                <a:gd name="T4" fmla="*/ 863 w 22"/>
                <a:gd name="T5" fmla="*/ 1082 h 23"/>
                <a:gd name="T6" fmla="*/ 750 w 22"/>
                <a:gd name="T7" fmla="*/ 0 h 23"/>
                <a:gd name="T8" fmla="*/ 0 w 22"/>
                <a:gd name="T9" fmla="*/ 0 h 23"/>
                <a:gd name="T10" fmla="*/ 0 w 22"/>
                <a:gd name="T11" fmla="*/ 29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0" y="6"/>
                  </a:moveTo>
                  <a:cubicBezTo>
                    <a:pt x="1" y="16"/>
                    <a:pt x="3" y="23"/>
                    <a:pt x="5" y="23"/>
                  </a:cubicBezTo>
                  <a:cubicBezTo>
                    <a:pt x="22" y="22"/>
                    <a:pt x="22" y="22"/>
                    <a:pt x="22" y="22"/>
                  </a:cubicBezTo>
                  <a:cubicBezTo>
                    <a:pt x="21" y="16"/>
                    <a:pt x="20" y="7"/>
                    <a:pt x="19" y="0"/>
                  </a:cubicBezTo>
                  <a:cubicBezTo>
                    <a:pt x="0" y="0"/>
                    <a:pt x="0" y="0"/>
                    <a:pt x="0" y="0"/>
                  </a:cubicBezTo>
                  <a:lnTo>
                    <a:pt x="0" y="6"/>
                  </a:lnTo>
                  <a:close/>
                </a:path>
              </a:pathLst>
            </a:custGeom>
            <a:solidFill>
              <a:srgbClr val="87297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8" name="Freeform 164">
              <a:extLst>
                <a:ext uri="{FF2B5EF4-FFF2-40B4-BE49-F238E27FC236}">
                  <a16:creationId xmlns:a16="http://schemas.microsoft.com/office/drawing/2014/main" id="{3214595F-8978-481A-8762-5006C652153B}"/>
                </a:ext>
              </a:extLst>
            </p:cNvPr>
            <p:cNvSpPr>
              <a:spLocks/>
            </p:cNvSpPr>
            <p:nvPr/>
          </p:nvSpPr>
          <p:spPr bwMode="auto">
            <a:xfrm>
              <a:off x="2145" y="3179"/>
              <a:ext cx="42" cy="42"/>
            </a:xfrm>
            <a:custGeom>
              <a:avLst/>
              <a:gdLst>
                <a:gd name="T0" fmla="*/ 0 w 17"/>
                <a:gd name="T1" fmla="*/ 55 h 16"/>
                <a:gd name="T2" fmla="*/ 153 w 17"/>
                <a:gd name="T3" fmla="*/ 759 h 16"/>
                <a:gd name="T4" fmla="*/ 635 w 17"/>
                <a:gd name="T5" fmla="*/ 704 h 16"/>
                <a:gd name="T6" fmla="*/ 556 w 17"/>
                <a:gd name="T7" fmla="*/ 0 h 16"/>
                <a:gd name="T8" fmla="*/ 329 w 17"/>
                <a:gd name="T9" fmla="*/ 525 h 16"/>
                <a:gd name="T10" fmla="*/ 0 w 17"/>
                <a:gd name="T11" fmla="*/ 55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6">
                  <a:moveTo>
                    <a:pt x="0" y="1"/>
                  </a:moveTo>
                  <a:cubicBezTo>
                    <a:pt x="1" y="6"/>
                    <a:pt x="2" y="13"/>
                    <a:pt x="4" y="16"/>
                  </a:cubicBezTo>
                  <a:cubicBezTo>
                    <a:pt x="17" y="15"/>
                    <a:pt x="17" y="15"/>
                    <a:pt x="17" y="15"/>
                  </a:cubicBezTo>
                  <a:cubicBezTo>
                    <a:pt x="15" y="0"/>
                    <a:pt x="15" y="0"/>
                    <a:pt x="15" y="0"/>
                  </a:cubicBezTo>
                  <a:cubicBezTo>
                    <a:pt x="15" y="4"/>
                    <a:pt x="12" y="10"/>
                    <a:pt x="9" y="11"/>
                  </a:cubicBezTo>
                  <a:cubicBezTo>
                    <a:pt x="5" y="12"/>
                    <a:pt x="1" y="4"/>
                    <a:pt x="0" y="1"/>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9" name="Line 165">
              <a:extLst>
                <a:ext uri="{FF2B5EF4-FFF2-40B4-BE49-F238E27FC236}">
                  <a16:creationId xmlns:a16="http://schemas.microsoft.com/office/drawing/2014/main" id="{9117B983-B16C-477A-81DD-F39FD0DEE07B}"/>
                </a:ext>
              </a:extLst>
            </p:cNvPr>
            <p:cNvSpPr>
              <a:spLocks noChangeShapeType="1"/>
            </p:cNvSpPr>
            <p:nvPr/>
          </p:nvSpPr>
          <p:spPr bwMode="auto">
            <a:xfrm flipH="1">
              <a:off x="2140" y="3168"/>
              <a:ext cx="47" cy="1"/>
            </a:xfrm>
            <a:prstGeom prst="line">
              <a:avLst/>
            </a:prstGeom>
            <a:noFill/>
            <a:ln w="7938">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0" name="Freeform 166">
              <a:extLst>
                <a:ext uri="{FF2B5EF4-FFF2-40B4-BE49-F238E27FC236}">
                  <a16:creationId xmlns:a16="http://schemas.microsoft.com/office/drawing/2014/main" id="{FD0F8DD5-5D3F-4ABF-962F-3D040EA14955}"/>
                </a:ext>
              </a:extLst>
            </p:cNvPr>
            <p:cNvSpPr>
              <a:spLocks/>
            </p:cNvSpPr>
            <p:nvPr/>
          </p:nvSpPr>
          <p:spPr bwMode="auto">
            <a:xfrm>
              <a:off x="830" y="2885"/>
              <a:ext cx="2" cy="160"/>
            </a:xfrm>
            <a:custGeom>
              <a:avLst/>
              <a:gdLst>
                <a:gd name="T0" fmla="*/ 0 w 1"/>
                <a:gd name="T1" fmla="*/ 3037 h 60"/>
                <a:gd name="T2" fmla="*/ 0 w 1"/>
                <a:gd name="T3" fmla="*/ 547 h 60"/>
                <a:gd name="T4" fmla="*/ 16 w 1"/>
                <a:gd name="T5" fmla="*/ 0 h 60"/>
                <a:gd name="T6" fmla="*/ 0 60000 65536"/>
                <a:gd name="T7" fmla="*/ 0 60000 65536"/>
                <a:gd name="T8" fmla="*/ 0 60000 65536"/>
              </a:gdLst>
              <a:ahLst/>
              <a:cxnLst>
                <a:cxn ang="T6">
                  <a:pos x="T0" y="T1"/>
                </a:cxn>
                <a:cxn ang="T7">
                  <a:pos x="T2" y="T3"/>
                </a:cxn>
                <a:cxn ang="T8">
                  <a:pos x="T4" y="T5"/>
                </a:cxn>
              </a:cxnLst>
              <a:rect l="0" t="0" r="r" b="b"/>
              <a:pathLst>
                <a:path w="1" h="60">
                  <a:moveTo>
                    <a:pt x="0" y="60"/>
                  </a:moveTo>
                  <a:cubicBezTo>
                    <a:pt x="0" y="37"/>
                    <a:pt x="0" y="15"/>
                    <a:pt x="0" y="11"/>
                  </a:cubicBezTo>
                  <a:cubicBezTo>
                    <a:pt x="0" y="6"/>
                    <a:pt x="0" y="2"/>
                    <a:pt x="1" y="0"/>
                  </a:cubicBezTo>
                </a:path>
              </a:pathLst>
            </a:custGeom>
            <a:noFill/>
            <a:ln w="7938" cap="rnd">
              <a:solidFill>
                <a:srgbClr val="9E9E9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1" name="Freeform 167">
              <a:extLst>
                <a:ext uri="{FF2B5EF4-FFF2-40B4-BE49-F238E27FC236}">
                  <a16:creationId xmlns:a16="http://schemas.microsoft.com/office/drawing/2014/main" id="{E658AE92-0602-4426-A063-2F176789AA1A}"/>
                </a:ext>
              </a:extLst>
            </p:cNvPr>
            <p:cNvSpPr>
              <a:spLocks/>
            </p:cNvSpPr>
            <p:nvPr/>
          </p:nvSpPr>
          <p:spPr bwMode="auto">
            <a:xfrm>
              <a:off x="2007" y="2904"/>
              <a:ext cx="1" cy="139"/>
            </a:xfrm>
            <a:custGeom>
              <a:avLst/>
              <a:gdLst>
                <a:gd name="T0" fmla="*/ 0 w 1"/>
                <a:gd name="T1" fmla="*/ 2657 h 52"/>
                <a:gd name="T2" fmla="*/ 0 w 1"/>
                <a:gd name="T3" fmla="*/ 0 h 52"/>
                <a:gd name="T4" fmla="*/ 0 60000 65536"/>
                <a:gd name="T5" fmla="*/ 0 60000 65536"/>
              </a:gdLst>
              <a:ahLst/>
              <a:cxnLst>
                <a:cxn ang="T4">
                  <a:pos x="T0" y="T1"/>
                </a:cxn>
                <a:cxn ang="T5">
                  <a:pos x="T2" y="T3"/>
                </a:cxn>
              </a:cxnLst>
              <a:rect l="0" t="0" r="r" b="b"/>
              <a:pathLst>
                <a:path w="1" h="52">
                  <a:moveTo>
                    <a:pt x="0" y="52"/>
                  </a:moveTo>
                  <a:cubicBezTo>
                    <a:pt x="0" y="25"/>
                    <a:pt x="0" y="4"/>
                    <a:pt x="0" y="0"/>
                  </a:cubicBezTo>
                </a:path>
              </a:pathLst>
            </a:custGeom>
            <a:noFill/>
            <a:ln w="7938" cap="rnd">
              <a:solidFill>
                <a:srgbClr val="9E9E9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2" name="Line 168">
              <a:extLst>
                <a:ext uri="{FF2B5EF4-FFF2-40B4-BE49-F238E27FC236}">
                  <a16:creationId xmlns:a16="http://schemas.microsoft.com/office/drawing/2014/main" id="{A2908D82-0ECA-4159-A116-73421BE4C46D}"/>
                </a:ext>
              </a:extLst>
            </p:cNvPr>
            <p:cNvSpPr>
              <a:spLocks noChangeShapeType="1"/>
            </p:cNvSpPr>
            <p:nvPr/>
          </p:nvSpPr>
          <p:spPr bwMode="auto">
            <a:xfrm>
              <a:off x="1860" y="3104"/>
              <a:ext cx="1" cy="320"/>
            </a:xfrm>
            <a:prstGeom prst="line">
              <a:avLst/>
            </a:prstGeom>
            <a:noFill/>
            <a:ln w="7938" cap="rnd">
              <a:solidFill>
                <a:srgbClr val="333333"/>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3" name="Freeform 169">
              <a:extLst>
                <a:ext uri="{FF2B5EF4-FFF2-40B4-BE49-F238E27FC236}">
                  <a16:creationId xmlns:a16="http://schemas.microsoft.com/office/drawing/2014/main" id="{CA8E255E-1103-4C9B-AC84-AD3BEEB16A47}"/>
                </a:ext>
              </a:extLst>
            </p:cNvPr>
            <p:cNvSpPr>
              <a:spLocks/>
            </p:cNvSpPr>
            <p:nvPr/>
          </p:nvSpPr>
          <p:spPr bwMode="auto">
            <a:xfrm>
              <a:off x="675" y="3077"/>
              <a:ext cx="1420" cy="350"/>
            </a:xfrm>
            <a:custGeom>
              <a:avLst/>
              <a:gdLst>
                <a:gd name="T0" fmla="*/ 313 w 568"/>
                <a:gd name="T1" fmla="*/ 513 h 131"/>
                <a:gd name="T2" fmla="*/ 17938 w 568"/>
                <a:gd name="T3" fmla="*/ 513 h 131"/>
                <a:gd name="T4" fmla="*/ 18833 w 568"/>
                <a:gd name="T5" fmla="*/ 457 h 131"/>
                <a:gd name="T6" fmla="*/ 22188 w 568"/>
                <a:gd name="T7" fmla="*/ 0 h 131"/>
                <a:gd name="T8" fmla="*/ 22188 w 568"/>
                <a:gd name="T9" fmla="*/ 4790 h 131"/>
                <a:gd name="T10" fmla="*/ 18833 w 568"/>
                <a:gd name="T11" fmla="*/ 6618 h 131"/>
                <a:gd name="T12" fmla="*/ 17938 w 568"/>
                <a:gd name="T13" fmla="*/ 6674 h 131"/>
                <a:gd name="T14" fmla="*/ 438 w 568"/>
                <a:gd name="T15" fmla="*/ 6674 h 131"/>
                <a:gd name="T16" fmla="*/ 395 w 568"/>
                <a:gd name="T17" fmla="*/ 6674 h 131"/>
                <a:gd name="T18" fmla="*/ 0 w 568"/>
                <a:gd name="T19" fmla="*/ 6161 h 131"/>
                <a:gd name="T20" fmla="*/ 0 w 568"/>
                <a:gd name="T21" fmla="*/ 1162 h 131"/>
                <a:gd name="T22" fmla="*/ 313 w 568"/>
                <a:gd name="T23" fmla="*/ 513 h 1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8" h="131">
                  <a:moveTo>
                    <a:pt x="8" y="10"/>
                  </a:moveTo>
                  <a:cubicBezTo>
                    <a:pt x="459" y="10"/>
                    <a:pt x="459" y="10"/>
                    <a:pt x="459" y="10"/>
                  </a:cubicBezTo>
                  <a:cubicBezTo>
                    <a:pt x="472" y="10"/>
                    <a:pt x="474" y="10"/>
                    <a:pt x="482" y="9"/>
                  </a:cubicBezTo>
                  <a:cubicBezTo>
                    <a:pt x="487" y="9"/>
                    <a:pt x="546" y="4"/>
                    <a:pt x="568" y="0"/>
                  </a:cubicBezTo>
                  <a:cubicBezTo>
                    <a:pt x="568" y="94"/>
                    <a:pt x="568" y="94"/>
                    <a:pt x="568" y="94"/>
                  </a:cubicBezTo>
                  <a:cubicBezTo>
                    <a:pt x="546" y="103"/>
                    <a:pt x="487" y="129"/>
                    <a:pt x="482" y="130"/>
                  </a:cubicBezTo>
                  <a:cubicBezTo>
                    <a:pt x="474" y="131"/>
                    <a:pt x="472" y="131"/>
                    <a:pt x="459" y="131"/>
                  </a:cubicBezTo>
                  <a:cubicBezTo>
                    <a:pt x="11" y="131"/>
                    <a:pt x="11" y="131"/>
                    <a:pt x="11" y="131"/>
                  </a:cubicBezTo>
                  <a:cubicBezTo>
                    <a:pt x="10" y="131"/>
                    <a:pt x="10" y="131"/>
                    <a:pt x="10" y="131"/>
                  </a:cubicBezTo>
                  <a:cubicBezTo>
                    <a:pt x="3" y="131"/>
                    <a:pt x="0" y="130"/>
                    <a:pt x="0" y="121"/>
                  </a:cubicBezTo>
                  <a:cubicBezTo>
                    <a:pt x="0" y="23"/>
                    <a:pt x="0" y="23"/>
                    <a:pt x="0" y="23"/>
                  </a:cubicBezTo>
                  <a:cubicBezTo>
                    <a:pt x="0" y="15"/>
                    <a:pt x="0" y="10"/>
                    <a:pt x="8" y="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4" name="Freeform 170">
              <a:extLst>
                <a:ext uri="{FF2B5EF4-FFF2-40B4-BE49-F238E27FC236}">
                  <a16:creationId xmlns:a16="http://schemas.microsoft.com/office/drawing/2014/main" id="{5A152178-90AD-48A7-9438-62E6D301D99D}"/>
                </a:ext>
              </a:extLst>
            </p:cNvPr>
            <p:cNvSpPr>
              <a:spLocks/>
            </p:cNvSpPr>
            <p:nvPr/>
          </p:nvSpPr>
          <p:spPr bwMode="auto">
            <a:xfrm>
              <a:off x="677" y="2885"/>
              <a:ext cx="1505" cy="230"/>
            </a:xfrm>
            <a:custGeom>
              <a:avLst/>
              <a:gdLst>
                <a:gd name="T0" fmla="*/ 2313 w 602"/>
                <a:gd name="T1" fmla="*/ 94 h 86"/>
                <a:gd name="T2" fmla="*/ 2550 w 602"/>
                <a:gd name="T3" fmla="*/ 0 h 86"/>
                <a:gd name="T4" fmla="*/ 20470 w 602"/>
                <a:gd name="T5" fmla="*/ 0 h 86"/>
                <a:gd name="T6" fmla="*/ 20908 w 602"/>
                <a:gd name="T7" fmla="*/ 56 h 86"/>
                <a:gd name="T8" fmla="*/ 23520 w 602"/>
                <a:gd name="T9" fmla="*/ 615 h 86"/>
                <a:gd name="T10" fmla="*/ 22158 w 602"/>
                <a:gd name="T11" fmla="*/ 3691 h 86"/>
                <a:gd name="T12" fmla="*/ 22158 w 602"/>
                <a:gd name="T13" fmla="*/ 3691 h 86"/>
                <a:gd name="T14" fmla="*/ 18800 w 602"/>
                <a:gd name="T15" fmla="*/ 4148 h 86"/>
                <a:gd name="T16" fmla="*/ 17895 w 602"/>
                <a:gd name="T17" fmla="*/ 4191 h 86"/>
                <a:gd name="T18" fmla="*/ 283 w 602"/>
                <a:gd name="T19" fmla="*/ 4191 h 86"/>
                <a:gd name="T20" fmla="*/ 0 w 602"/>
                <a:gd name="T21" fmla="*/ 4399 h 86"/>
                <a:gd name="T22" fmla="*/ 0 w 602"/>
                <a:gd name="T23" fmla="*/ 4341 h 86"/>
                <a:gd name="T24" fmla="*/ 2313 w 602"/>
                <a:gd name="T25" fmla="*/ 94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86">
                  <a:moveTo>
                    <a:pt x="59" y="2"/>
                  </a:moveTo>
                  <a:cubicBezTo>
                    <a:pt x="60" y="1"/>
                    <a:pt x="62" y="0"/>
                    <a:pt x="65" y="0"/>
                  </a:cubicBezTo>
                  <a:cubicBezTo>
                    <a:pt x="80" y="0"/>
                    <a:pt x="511" y="0"/>
                    <a:pt x="524" y="0"/>
                  </a:cubicBezTo>
                  <a:cubicBezTo>
                    <a:pt x="526" y="0"/>
                    <a:pt x="532" y="0"/>
                    <a:pt x="535" y="1"/>
                  </a:cubicBezTo>
                  <a:cubicBezTo>
                    <a:pt x="538" y="1"/>
                    <a:pt x="595" y="9"/>
                    <a:pt x="602" y="12"/>
                  </a:cubicBezTo>
                  <a:cubicBezTo>
                    <a:pt x="589" y="31"/>
                    <a:pt x="573" y="63"/>
                    <a:pt x="567" y="72"/>
                  </a:cubicBezTo>
                  <a:cubicBezTo>
                    <a:pt x="567" y="72"/>
                    <a:pt x="567" y="72"/>
                    <a:pt x="567" y="72"/>
                  </a:cubicBezTo>
                  <a:cubicBezTo>
                    <a:pt x="545" y="76"/>
                    <a:pt x="486" y="81"/>
                    <a:pt x="481" y="81"/>
                  </a:cubicBezTo>
                  <a:cubicBezTo>
                    <a:pt x="473" y="82"/>
                    <a:pt x="471" y="82"/>
                    <a:pt x="458" y="82"/>
                  </a:cubicBezTo>
                  <a:cubicBezTo>
                    <a:pt x="446" y="82"/>
                    <a:pt x="22" y="82"/>
                    <a:pt x="7" y="82"/>
                  </a:cubicBezTo>
                  <a:cubicBezTo>
                    <a:pt x="3" y="82"/>
                    <a:pt x="1" y="83"/>
                    <a:pt x="0" y="86"/>
                  </a:cubicBezTo>
                  <a:cubicBezTo>
                    <a:pt x="0" y="85"/>
                    <a:pt x="0" y="85"/>
                    <a:pt x="0" y="85"/>
                  </a:cubicBezTo>
                  <a:cubicBezTo>
                    <a:pt x="4" y="78"/>
                    <a:pt x="54" y="6"/>
                    <a:pt x="59" y="2"/>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5" name="Freeform 171">
              <a:extLst>
                <a:ext uri="{FF2B5EF4-FFF2-40B4-BE49-F238E27FC236}">
                  <a16:creationId xmlns:a16="http://schemas.microsoft.com/office/drawing/2014/main" id="{FAFE9C1F-A054-4BAE-922F-37DE223D7D8F}"/>
                </a:ext>
              </a:extLst>
            </p:cNvPr>
            <p:cNvSpPr>
              <a:spLocks/>
            </p:cNvSpPr>
            <p:nvPr/>
          </p:nvSpPr>
          <p:spPr bwMode="auto">
            <a:xfrm>
              <a:off x="2095" y="2917"/>
              <a:ext cx="87" cy="411"/>
            </a:xfrm>
            <a:custGeom>
              <a:avLst/>
              <a:gdLst>
                <a:gd name="T0" fmla="*/ 798 w 35"/>
                <a:gd name="T1" fmla="*/ 5890 h 154"/>
                <a:gd name="T2" fmla="*/ 0 w 35"/>
                <a:gd name="T3" fmla="*/ 7814 h 154"/>
                <a:gd name="T4" fmla="*/ 0 w 35"/>
                <a:gd name="T5" fmla="*/ 7814 h 154"/>
                <a:gd name="T6" fmla="*/ 0 w 35"/>
                <a:gd name="T7" fmla="*/ 3042 h 154"/>
                <a:gd name="T8" fmla="*/ 0 w 35"/>
                <a:gd name="T9" fmla="*/ 3042 h 154"/>
                <a:gd name="T10" fmla="*/ 1335 w 35"/>
                <a:gd name="T11" fmla="*/ 0 h 154"/>
                <a:gd name="T12" fmla="*/ 1335 w 35"/>
                <a:gd name="T13" fmla="*/ 1062 h 1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54">
                  <a:moveTo>
                    <a:pt x="21" y="116"/>
                  </a:moveTo>
                  <a:cubicBezTo>
                    <a:pt x="12" y="132"/>
                    <a:pt x="4" y="148"/>
                    <a:pt x="0" y="154"/>
                  </a:cubicBezTo>
                  <a:cubicBezTo>
                    <a:pt x="0" y="154"/>
                    <a:pt x="0" y="154"/>
                    <a:pt x="0" y="154"/>
                  </a:cubicBezTo>
                  <a:cubicBezTo>
                    <a:pt x="0" y="60"/>
                    <a:pt x="0" y="60"/>
                    <a:pt x="0" y="60"/>
                  </a:cubicBezTo>
                  <a:cubicBezTo>
                    <a:pt x="0" y="60"/>
                    <a:pt x="0" y="60"/>
                    <a:pt x="0" y="60"/>
                  </a:cubicBezTo>
                  <a:cubicBezTo>
                    <a:pt x="6" y="51"/>
                    <a:pt x="22" y="19"/>
                    <a:pt x="35" y="0"/>
                  </a:cubicBezTo>
                  <a:cubicBezTo>
                    <a:pt x="35" y="21"/>
                    <a:pt x="35" y="21"/>
                    <a:pt x="35" y="21"/>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6" name="Freeform 172">
              <a:extLst>
                <a:ext uri="{FF2B5EF4-FFF2-40B4-BE49-F238E27FC236}">
                  <a16:creationId xmlns:a16="http://schemas.microsoft.com/office/drawing/2014/main" id="{74FA5A34-997F-4146-BF0F-D7FDCF61CFC3}"/>
                </a:ext>
              </a:extLst>
            </p:cNvPr>
            <p:cNvSpPr>
              <a:spLocks/>
            </p:cNvSpPr>
            <p:nvPr/>
          </p:nvSpPr>
          <p:spPr bwMode="auto">
            <a:xfrm>
              <a:off x="752" y="2899"/>
              <a:ext cx="868" cy="128"/>
            </a:xfrm>
            <a:custGeom>
              <a:avLst/>
              <a:gdLst>
                <a:gd name="T0" fmla="*/ 0 w 347"/>
                <a:gd name="T1" fmla="*/ 2424 h 48"/>
                <a:gd name="T2" fmla="*/ 1146 w 347"/>
                <a:gd name="T3" fmla="*/ 248 h 48"/>
                <a:gd name="T4" fmla="*/ 1646 w 347"/>
                <a:gd name="T5" fmla="*/ 0 h 48"/>
                <a:gd name="T6" fmla="*/ 13585 w 347"/>
                <a:gd name="T7" fmla="*/ 0 h 48"/>
                <a:gd name="T8" fmla="*/ 1801 w 347"/>
                <a:gd name="T9" fmla="*/ 363 h 48"/>
                <a:gd name="T10" fmla="*/ 0 w 347"/>
                <a:gd name="T11" fmla="*/ 2424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7" h="48">
                  <a:moveTo>
                    <a:pt x="0" y="48"/>
                  </a:moveTo>
                  <a:cubicBezTo>
                    <a:pt x="0" y="48"/>
                    <a:pt x="26" y="9"/>
                    <a:pt x="29" y="5"/>
                  </a:cubicBezTo>
                  <a:cubicBezTo>
                    <a:pt x="32" y="1"/>
                    <a:pt x="35" y="0"/>
                    <a:pt x="42" y="0"/>
                  </a:cubicBezTo>
                  <a:cubicBezTo>
                    <a:pt x="50" y="0"/>
                    <a:pt x="347" y="0"/>
                    <a:pt x="347" y="0"/>
                  </a:cubicBezTo>
                  <a:cubicBezTo>
                    <a:pt x="261" y="3"/>
                    <a:pt x="59" y="5"/>
                    <a:pt x="46" y="7"/>
                  </a:cubicBezTo>
                  <a:cubicBezTo>
                    <a:pt x="34" y="9"/>
                    <a:pt x="22" y="20"/>
                    <a:pt x="0" y="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7" name="Freeform 173">
              <a:extLst>
                <a:ext uri="{FF2B5EF4-FFF2-40B4-BE49-F238E27FC236}">
                  <a16:creationId xmlns:a16="http://schemas.microsoft.com/office/drawing/2014/main" id="{8691FDDA-6141-4CF8-A7A0-0BBA6C38F294}"/>
                </a:ext>
              </a:extLst>
            </p:cNvPr>
            <p:cNvSpPr>
              <a:spLocks/>
            </p:cNvSpPr>
            <p:nvPr/>
          </p:nvSpPr>
          <p:spPr bwMode="auto">
            <a:xfrm>
              <a:off x="2370" y="2949"/>
              <a:ext cx="45" cy="310"/>
            </a:xfrm>
            <a:custGeom>
              <a:avLst/>
              <a:gdLst>
                <a:gd name="T0" fmla="*/ 83 w 18"/>
                <a:gd name="T1" fmla="*/ 2956 h 116"/>
                <a:gd name="T2" fmla="*/ 520 w 18"/>
                <a:gd name="T3" fmla="*/ 5914 h 116"/>
                <a:gd name="T4" fmla="*/ 595 w 18"/>
                <a:gd name="T5" fmla="*/ 2900 h 116"/>
                <a:gd name="T6" fmla="*/ 208 w 18"/>
                <a:gd name="T7" fmla="*/ 0 h 116"/>
                <a:gd name="T8" fmla="*/ 83 w 18"/>
                <a:gd name="T9" fmla="*/ 2956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6">
                  <a:moveTo>
                    <a:pt x="2" y="58"/>
                  </a:moveTo>
                  <a:cubicBezTo>
                    <a:pt x="4" y="90"/>
                    <a:pt x="9" y="116"/>
                    <a:pt x="13" y="116"/>
                  </a:cubicBezTo>
                  <a:cubicBezTo>
                    <a:pt x="16" y="115"/>
                    <a:pt x="18" y="89"/>
                    <a:pt x="15" y="57"/>
                  </a:cubicBezTo>
                  <a:cubicBezTo>
                    <a:pt x="13" y="25"/>
                    <a:pt x="8" y="0"/>
                    <a:pt x="5" y="0"/>
                  </a:cubicBezTo>
                  <a:cubicBezTo>
                    <a:pt x="1" y="0"/>
                    <a:pt x="0" y="26"/>
                    <a:pt x="2" y="58"/>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8" name="Freeform 174">
              <a:extLst>
                <a:ext uri="{FF2B5EF4-FFF2-40B4-BE49-F238E27FC236}">
                  <a16:creationId xmlns:a16="http://schemas.microsoft.com/office/drawing/2014/main" id="{C8885ECD-BCB2-4DCF-9DBB-01150EBC8CD1}"/>
                </a:ext>
              </a:extLst>
            </p:cNvPr>
            <p:cNvSpPr>
              <a:spLocks/>
            </p:cNvSpPr>
            <p:nvPr/>
          </p:nvSpPr>
          <p:spPr bwMode="auto">
            <a:xfrm>
              <a:off x="2370" y="2965"/>
              <a:ext cx="27" cy="278"/>
            </a:xfrm>
            <a:custGeom>
              <a:avLst/>
              <a:gdLst>
                <a:gd name="T0" fmla="*/ 71 w 11"/>
                <a:gd name="T1" fmla="*/ 0 h 104"/>
                <a:gd name="T2" fmla="*/ 71 w 11"/>
                <a:gd name="T3" fmla="*/ 2657 h 104"/>
                <a:gd name="T4" fmla="*/ 326 w 11"/>
                <a:gd name="T5" fmla="*/ 5309 h 104"/>
                <a:gd name="T6" fmla="*/ 326 w 11"/>
                <a:gd name="T7" fmla="*/ 2601 h 104"/>
                <a:gd name="T8" fmla="*/ 71 w 11"/>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04">
                  <a:moveTo>
                    <a:pt x="2" y="0"/>
                  </a:moveTo>
                  <a:cubicBezTo>
                    <a:pt x="1" y="9"/>
                    <a:pt x="0" y="29"/>
                    <a:pt x="2" y="52"/>
                  </a:cubicBezTo>
                  <a:cubicBezTo>
                    <a:pt x="4" y="75"/>
                    <a:pt x="6" y="94"/>
                    <a:pt x="9" y="104"/>
                  </a:cubicBezTo>
                  <a:cubicBezTo>
                    <a:pt x="11" y="94"/>
                    <a:pt x="11" y="74"/>
                    <a:pt x="9" y="51"/>
                  </a:cubicBezTo>
                  <a:cubicBezTo>
                    <a:pt x="8" y="29"/>
                    <a:pt x="5" y="9"/>
                    <a:pt x="2" y="0"/>
                  </a:cubicBezTo>
                  <a:close/>
                </a:path>
              </a:pathLst>
            </a:custGeom>
            <a:solidFill>
              <a:srgbClr val="FF91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9" name="Freeform 175">
              <a:extLst>
                <a:ext uri="{FF2B5EF4-FFF2-40B4-BE49-F238E27FC236}">
                  <a16:creationId xmlns:a16="http://schemas.microsoft.com/office/drawing/2014/main" id="{9063992A-5535-431C-98D6-35735AF4CA10}"/>
                </a:ext>
              </a:extLst>
            </p:cNvPr>
            <p:cNvSpPr>
              <a:spLocks/>
            </p:cNvSpPr>
            <p:nvPr/>
          </p:nvSpPr>
          <p:spPr bwMode="auto">
            <a:xfrm>
              <a:off x="2177" y="2949"/>
              <a:ext cx="225" cy="323"/>
            </a:xfrm>
            <a:custGeom>
              <a:avLst/>
              <a:gdLst>
                <a:gd name="T0" fmla="*/ 520 w 90"/>
                <a:gd name="T1" fmla="*/ 6142 h 121"/>
                <a:gd name="T2" fmla="*/ 83 w 90"/>
                <a:gd name="T3" fmla="*/ 3249 h 121"/>
                <a:gd name="T4" fmla="*/ 208 w 90"/>
                <a:gd name="T5" fmla="*/ 248 h 121"/>
                <a:gd name="T6" fmla="*/ 3208 w 90"/>
                <a:gd name="T7" fmla="*/ 0 h 121"/>
                <a:gd name="T8" fmla="*/ 3095 w 90"/>
                <a:gd name="T9" fmla="*/ 2950 h 121"/>
                <a:gd name="T10" fmla="*/ 3520 w 90"/>
                <a:gd name="T11" fmla="*/ 5899 h 121"/>
                <a:gd name="T12" fmla="*/ 520 w 90"/>
                <a:gd name="T13" fmla="*/ 6142 h 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121">
                  <a:moveTo>
                    <a:pt x="13" y="121"/>
                  </a:moveTo>
                  <a:cubicBezTo>
                    <a:pt x="9" y="121"/>
                    <a:pt x="4" y="96"/>
                    <a:pt x="2" y="64"/>
                  </a:cubicBezTo>
                  <a:cubicBezTo>
                    <a:pt x="0" y="32"/>
                    <a:pt x="1" y="6"/>
                    <a:pt x="5" y="5"/>
                  </a:cubicBezTo>
                  <a:cubicBezTo>
                    <a:pt x="82" y="0"/>
                    <a:pt x="82" y="0"/>
                    <a:pt x="82" y="0"/>
                  </a:cubicBezTo>
                  <a:cubicBezTo>
                    <a:pt x="78" y="0"/>
                    <a:pt x="77" y="26"/>
                    <a:pt x="79" y="58"/>
                  </a:cubicBezTo>
                  <a:cubicBezTo>
                    <a:pt x="81" y="90"/>
                    <a:pt x="86" y="116"/>
                    <a:pt x="90" y="116"/>
                  </a:cubicBezTo>
                  <a:lnTo>
                    <a:pt x="13" y="121"/>
                  </a:lnTo>
                  <a:close/>
                </a:path>
              </a:pathLst>
            </a:custGeom>
            <a:solidFill>
              <a:srgbClr val="FECD7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0" name="Freeform 176">
              <a:extLst>
                <a:ext uri="{FF2B5EF4-FFF2-40B4-BE49-F238E27FC236}">
                  <a16:creationId xmlns:a16="http://schemas.microsoft.com/office/drawing/2014/main" id="{3FF31D45-7C23-4B96-B9BD-E48A5B2A49DF}"/>
                </a:ext>
              </a:extLst>
            </p:cNvPr>
            <p:cNvSpPr>
              <a:spLocks/>
            </p:cNvSpPr>
            <p:nvPr/>
          </p:nvSpPr>
          <p:spPr bwMode="auto">
            <a:xfrm>
              <a:off x="2227" y="3248"/>
              <a:ext cx="175" cy="21"/>
            </a:xfrm>
            <a:custGeom>
              <a:avLst/>
              <a:gdLst>
                <a:gd name="T0" fmla="*/ 0 w 70"/>
                <a:gd name="T1" fmla="*/ 378 h 8"/>
                <a:gd name="T2" fmla="*/ 2738 w 70"/>
                <a:gd name="T3" fmla="*/ 200 h 8"/>
                <a:gd name="T4" fmla="*/ 2395 w 70"/>
                <a:gd name="T5" fmla="*/ 0 h 8"/>
                <a:gd name="T6" fmla="*/ 0 w 70"/>
                <a:gd name="T7" fmla="*/ 378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8">
                  <a:moveTo>
                    <a:pt x="0" y="8"/>
                  </a:moveTo>
                  <a:cubicBezTo>
                    <a:pt x="70" y="4"/>
                    <a:pt x="70" y="4"/>
                    <a:pt x="70" y="4"/>
                  </a:cubicBezTo>
                  <a:cubicBezTo>
                    <a:pt x="70" y="4"/>
                    <a:pt x="66" y="0"/>
                    <a:pt x="61" y="0"/>
                  </a:cubicBezTo>
                  <a:cubicBezTo>
                    <a:pt x="44" y="2"/>
                    <a:pt x="0" y="8"/>
                    <a:pt x="0" y="8"/>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1" name="Line 177">
              <a:extLst>
                <a:ext uri="{FF2B5EF4-FFF2-40B4-BE49-F238E27FC236}">
                  <a16:creationId xmlns:a16="http://schemas.microsoft.com/office/drawing/2014/main" id="{7FD8C6E0-4DD4-4352-8644-D40A4515F61F}"/>
                </a:ext>
              </a:extLst>
            </p:cNvPr>
            <p:cNvSpPr>
              <a:spLocks noChangeShapeType="1"/>
            </p:cNvSpPr>
            <p:nvPr/>
          </p:nvSpPr>
          <p:spPr bwMode="auto">
            <a:xfrm flipV="1">
              <a:off x="2200" y="2984"/>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2" name="Line 178">
              <a:extLst>
                <a:ext uri="{FF2B5EF4-FFF2-40B4-BE49-F238E27FC236}">
                  <a16:creationId xmlns:a16="http://schemas.microsoft.com/office/drawing/2014/main" id="{92D56F12-4D0D-40C4-A561-3C76BD43568D}"/>
                </a:ext>
              </a:extLst>
            </p:cNvPr>
            <p:cNvSpPr>
              <a:spLocks noChangeShapeType="1"/>
            </p:cNvSpPr>
            <p:nvPr/>
          </p:nvSpPr>
          <p:spPr bwMode="auto">
            <a:xfrm flipV="1">
              <a:off x="2195" y="3024"/>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3" name="Line 179">
              <a:extLst>
                <a:ext uri="{FF2B5EF4-FFF2-40B4-BE49-F238E27FC236}">
                  <a16:creationId xmlns:a16="http://schemas.microsoft.com/office/drawing/2014/main" id="{FFE6FBE3-DDD8-4F0B-83FA-2137CE84088F}"/>
                </a:ext>
              </a:extLst>
            </p:cNvPr>
            <p:cNvSpPr>
              <a:spLocks noChangeShapeType="1"/>
            </p:cNvSpPr>
            <p:nvPr/>
          </p:nvSpPr>
          <p:spPr bwMode="auto">
            <a:xfrm flipV="1">
              <a:off x="2197" y="3061"/>
              <a:ext cx="155" cy="14"/>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4" name="Line 180">
              <a:extLst>
                <a:ext uri="{FF2B5EF4-FFF2-40B4-BE49-F238E27FC236}">
                  <a16:creationId xmlns:a16="http://schemas.microsoft.com/office/drawing/2014/main" id="{1DAA7C8D-E116-4F26-B0BC-CA18B39772E9}"/>
                </a:ext>
              </a:extLst>
            </p:cNvPr>
            <p:cNvSpPr>
              <a:spLocks noChangeShapeType="1"/>
            </p:cNvSpPr>
            <p:nvPr/>
          </p:nvSpPr>
          <p:spPr bwMode="auto">
            <a:xfrm flipV="1">
              <a:off x="2215" y="3213"/>
              <a:ext cx="155" cy="14"/>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5" name="Line 181">
              <a:extLst>
                <a:ext uri="{FF2B5EF4-FFF2-40B4-BE49-F238E27FC236}">
                  <a16:creationId xmlns:a16="http://schemas.microsoft.com/office/drawing/2014/main" id="{943C1BB0-A7AB-4018-ABF0-CB5F4BB8D770}"/>
                </a:ext>
              </a:extLst>
            </p:cNvPr>
            <p:cNvSpPr>
              <a:spLocks noChangeShapeType="1"/>
            </p:cNvSpPr>
            <p:nvPr/>
          </p:nvSpPr>
          <p:spPr bwMode="auto">
            <a:xfrm flipV="1">
              <a:off x="2207" y="3176"/>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6" name="Line 182">
              <a:extLst>
                <a:ext uri="{FF2B5EF4-FFF2-40B4-BE49-F238E27FC236}">
                  <a16:creationId xmlns:a16="http://schemas.microsoft.com/office/drawing/2014/main" id="{7D91AB75-49A0-4073-B218-9A055FFF87FC}"/>
                </a:ext>
              </a:extLst>
            </p:cNvPr>
            <p:cNvSpPr>
              <a:spLocks noChangeShapeType="1"/>
            </p:cNvSpPr>
            <p:nvPr/>
          </p:nvSpPr>
          <p:spPr bwMode="auto">
            <a:xfrm flipV="1">
              <a:off x="2202" y="3139"/>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7" name="Line 183">
              <a:extLst>
                <a:ext uri="{FF2B5EF4-FFF2-40B4-BE49-F238E27FC236}">
                  <a16:creationId xmlns:a16="http://schemas.microsoft.com/office/drawing/2014/main" id="{1603A72B-B568-4C4B-9E28-0D482148CD7B}"/>
                </a:ext>
              </a:extLst>
            </p:cNvPr>
            <p:cNvSpPr>
              <a:spLocks noChangeShapeType="1"/>
            </p:cNvSpPr>
            <p:nvPr/>
          </p:nvSpPr>
          <p:spPr bwMode="auto">
            <a:xfrm flipV="1">
              <a:off x="2197" y="3101"/>
              <a:ext cx="155" cy="14"/>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8" name="Line 184">
              <a:extLst>
                <a:ext uri="{FF2B5EF4-FFF2-40B4-BE49-F238E27FC236}">
                  <a16:creationId xmlns:a16="http://schemas.microsoft.com/office/drawing/2014/main" id="{C94B3980-10FE-49EF-8C31-BB1481CD420D}"/>
                </a:ext>
              </a:extLst>
            </p:cNvPr>
            <p:cNvSpPr>
              <a:spLocks noChangeShapeType="1"/>
            </p:cNvSpPr>
            <p:nvPr/>
          </p:nvSpPr>
          <p:spPr bwMode="auto">
            <a:xfrm flipV="1">
              <a:off x="2200" y="2984"/>
              <a:ext cx="155" cy="11"/>
            </a:xfrm>
            <a:prstGeom prst="line">
              <a:avLst/>
            </a:prstGeom>
            <a:noFill/>
            <a:ln w="15875" cap="rnd">
              <a:solidFill>
                <a:srgbClr val="FF97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9" name="Line 185">
              <a:extLst>
                <a:ext uri="{FF2B5EF4-FFF2-40B4-BE49-F238E27FC236}">
                  <a16:creationId xmlns:a16="http://schemas.microsoft.com/office/drawing/2014/main" id="{D64B6C55-051F-4882-A528-1D2BA039A7F5}"/>
                </a:ext>
              </a:extLst>
            </p:cNvPr>
            <p:cNvSpPr>
              <a:spLocks noChangeShapeType="1"/>
            </p:cNvSpPr>
            <p:nvPr/>
          </p:nvSpPr>
          <p:spPr bwMode="auto">
            <a:xfrm flipV="1">
              <a:off x="2195" y="3024"/>
              <a:ext cx="155" cy="11"/>
            </a:xfrm>
            <a:prstGeom prst="line">
              <a:avLst/>
            </a:prstGeom>
            <a:noFill/>
            <a:ln w="15875" cap="rnd">
              <a:solidFill>
                <a:srgbClr val="FF97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0" name="Line 186">
              <a:extLst>
                <a:ext uri="{FF2B5EF4-FFF2-40B4-BE49-F238E27FC236}">
                  <a16:creationId xmlns:a16="http://schemas.microsoft.com/office/drawing/2014/main" id="{B8CC880C-4F7B-4348-B4E0-C409503F9595}"/>
                </a:ext>
              </a:extLst>
            </p:cNvPr>
            <p:cNvSpPr>
              <a:spLocks noChangeShapeType="1"/>
            </p:cNvSpPr>
            <p:nvPr/>
          </p:nvSpPr>
          <p:spPr bwMode="auto">
            <a:xfrm flipV="1">
              <a:off x="2197" y="3061"/>
              <a:ext cx="155" cy="14"/>
            </a:xfrm>
            <a:prstGeom prst="line">
              <a:avLst/>
            </a:prstGeom>
            <a:noFill/>
            <a:ln w="15875" cap="rnd">
              <a:solidFill>
                <a:srgbClr val="FF97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1" name="Line 187">
              <a:extLst>
                <a:ext uri="{FF2B5EF4-FFF2-40B4-BE49-F238E27FC236}">
                  <a16:creationId xmlns:a16="http://schemas.microsoft.com/office/drawing/2014/main" id="{A088CB2B-0AC1-4559-B0B3-2EB48B3E69AF}"/>
                </a:ext>
              </a:extLst>
            </p:cNvPr>
            <p:cNvSpPr>
              <a:spLocks noChangeShapeType="1"/>
            </p:cNvSpPr>
            <p:nvPr/>
          </p:nvSpPr>
          <p:spPr bwMode="auto">
            <a:xfrm flipV="1">
              <a:off x="2215" y="3213"/>
              <a:ext cx="155" cy="14"/>
            </a:xfrm>
            <a:prstGeom prst="line">
              <a:avLst/>
            </a:prstGeom>
            <a:noFill/>
            <a:ln w="15875" cap="rnd">
              <a:solidFill>
                <a:srgbClr val="FF97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2" name="Line 188">
              <a:extLst>
                <a:ext uri="{FF2B5EF4-FFF2-40B4-BE49-F238E27FC236}">
                  <a16:creationId xmlns:a16="http://schemas.microsoft.com/office/drawing/2014/main" id="{EE71D547-96CB-45A7-9AE5-BC57D4FA0525}"/>
                </a:ext>
              </a:extLst>
            </p:cNvPr>
            <p:cNvSpPr>
              <a:spLocks noChangeShapeType="1"/>
            </p:cNvSpPr>
            <p:nvPr/>
          </p:nvSpPr>
          <p:spPr bwMode="auto">
            <a:xfrm flipV="1">
              <a:off x="2207" y="3176"/>
              <a:ext cx="155" cy="13"/>
            </a:xfrm>
            <a:prstGeom prst="line">
              <a:avLst/>
            </a:prstGeom>
            <a:noFill/>
            <a:ln w="15875" cap="rnd">
              <a:solidFill>
                <a:srgbClr val="FF97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3" name="Line 189">
              <a:extLst>
                <a:ext uri="{FF2B5EF4-FFF2-40B4-BE49-F238E27FC236}">
                  <a16:creationId xmlns:a16="http://schemas.microsoft.com/office/drawing/2014/main" id="{4ADCB8FE-BE01-49A1-9B57-D6D43883811E}"/>
                </a:ext>
              </a:extLst>
            </p:cNvPr>
            <p:cNvSpPr>
              <a:spLocks noChangeShapeType="1"/>
            </p:cNvSpPr>
            <p:nvPr/>
          </p:nvSpPr>
          <p:spPr bwMode="auto">
            <a:xfrm flipV="1">
              <a:off x="2202" y="3139"/>
              <a:ext cx="155" cy="13"/>
            </a:xfrm>
            <a:prstGeom prst="line">
              <a:avLst/>
            </a:prstGeom>
            <a:noFill/>
            <a:ln w="15875" cap="rnd">
              <a:solidFill>
                <a:srgbClr val="FF97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4" name="Line 190">
              <a:extLst>
                <a:ext uri="{FF2B5EF4-FFF2-40B4-BE49-F238E27FC236}">
                  <a16:creationId xmlns:a16="http://schemas.microsoft.com/office/drawing/2014/main" id="{AA797CA7-9C8A-4D98-B36E-4652C3793113}"/>
                </a:ext>
              </a:extLst>
            </p:cNvPr>
            <p:cNvSpPr>
              <a:spLocks noChangeShapeType="1"/>
            </p:cNvSpPr>
            <p:nvPr/>
          </p:nvSpPr>
          <p:spPr bwMode="auto">
            <a:xfrm flipV="1">
              <a:off x="2197" y="3101"/>
              <a:ext cx="155" cy="14"/>
            </a:xfrm>
            <a:prstGeom prst="line">
              <a:avLst/>
            </a:prstGeom>
            <a:noFill/>
            <a:ln w="15875" cap="rnd">
              <a:solidFill>
                <a:srgbClr val="FF97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5" name="Line 191">
              <a:extLst>
                <a:ext uri="{FF2B5EF4-FFF2-40B4-BE49-F238E27FC236}">
                  <a16:creationId xmlns:a16="http://schemas.microsoft.com/office/drawing/2014/main" id="{43E3218E-A814-44B1-8FCC-3E22B9DA4F86}"/>
                </a:ext>
              </a:extLst>
            </p:cNvPr>
            <p:cNvSpPr>
              <a:spLocks noChangeShapeType="1"/>
            </p:cNvSpPr>
            <p:nvPr/>
          </p:nvSpPr>
          <p:spPr bwMode="auto">
            <a:xfrm flipV="1">
              <a:off x="2200" y="2995"/>
              <a:ext cx="155" cy="13"/>
            </a:xfrm>
            <a:prstGeom prst="line">
              <a:avLst/>
            </a:prstGeom>
            <a:noFill/>
            <a:ln w="11113">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6" name="Line 192">
              <a:extLst>
                <a:ext uri="{FF2B5EF4-FFF2-40B4-BE49-F238E27FC236}">
                  <a16:creationId xmlns:a16="http://schemas.microsoft.com/office/drawing/2014/main" id="{D388A966-7494-4958-A6AF-CE5F4DF1B3A7}"/>
                </a:ext>
              </a:extLst>
            </p:cNvPr>
            <p:cNvSpPr>
              <a:spLocks noChangeShapeType="1"/>
            </p:cNvSpPr>
            <p:nvPr/>
          </p:nvSpPr>
          <p:spPr bwMode="auto">
            <a:xfrm flipV="1">
              <a:off x="2195" y="3035"/>
              <a:ext cx="155" cy="13"/>
            </a:xfrm>
            <a:prstGeom prst="line">
              <a:avLst/>
            </a:prstGeom>
            <a:noFill/>
            <a:ln w="11113">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7" name="Line 193">
              <a:extLst>
                <a:ext uri="{FF2B5EF4-FFF2-40B4-BE49-F238E27FC236}">
                  <a16:creationId xmlns:a16="http://schemas.microsoft.com/office/drawing/2014/main" id="{1D166647-9DD7-4BAA-AAC9-3576DA6C34EB}"/>
                </a:ext>
              </a:extLst>
            </p:cNvPr>
            <p:cNvSpPr>
              <a:spLocks noChangeShapeType="1"/>
            </p:cNvSpPr>
            <p:nvPr/>
          </p:nvSpPr>
          <p:spPr bwMode="auto">
            <a:xfrm flipV="1">
              <a:off x="2197" y="3075"/>
              <a:ext cx="155" cy="10"/>
            </a:xfrm>
            <a:prstGeom prst="line">
              <a:avLst/>
            </a:prstGeom>
            <a:noFill/>
            <a:ln w="11113">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8" name="Line 194">
              <a:extLst>
                <a:ext uri="{FF2B5EF4-FFF2-40B4-BE49-F238E27FC236}">
                  <a16:creationId xmlns:a16="http://schemas.microsoft.com/office/drawing/2014/main" id="{094DA0BC-382B-4F99-B93F-206E11342A54}"/>
                </a:ext>
              </a:extLst>
            </p:cNvPr>
            <p:cNvSpPr>
              <a:spLocks noChangeShapeType="1"/>
            </p:cNvSpPr>
            <p:nvPr/>
          </p:nvSpPr>
          <p:spPr bwMode="auto">
            <a:xfrm flipV="1">
              <a:off x="2215" y="3227"/>
              <a:ext cx="155" cy="10"/>
            </a:xfrm>
            <a:prstGeom prst="line">
              <a:avLst/>
            </a:prstGeom>
            <a:noFill/>
            <a:ln w="11113">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9" name="Line 195">
              <a:extLst>
                <a:ext uri="{FF2B5EF4-FFF2-40B4-BE49-F238E27FC236}">
                  <a16:creationId xmlns:a16="http://schemas.microsoft.com/office/drawing/2014/main" id="{9E54F54A-6FBC-42E2-A9A4-79B488177B0F}"/>
                </a:ext>
              </a:extLst>
            </p:cNvPr>
            <p:cNvSpPr>
              <a:spLocks noChangeShapeType="1"/>
            </p:cNvSpPr>
            <p:nvPr/>
          </p:nvSpPr>
          <p:spPr bwMode="auto">
            <a:xfrm flipV="1">
              <a:off x="2207" y="3189"/>
              <a:ext cx="155" cy="11"/>
            </a:xfrm>
            <a:prstGeom prst="line">
              <a:avLst/>
            </a:prstGeom>
            <a:noFill/>
            <a:ln w="11113">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0" name="Line 196">
              <a:extLst>
                <a:ext uri="{FF2B5EF4-FFF2-40B4-BE49-F238E27FC236}">
                  <a16:creationId xmlns:a16="http://schemas.microsoft.com/office/drawing/2014/main" id="{0BE338FD-1886-4337-AB0C-D8318E9F9F94}"/>
                </a:ext>
              </a:extLst>
            </p:cNvPr>
            <p:cNvSpPr>
              <a:spLocks noChangeShapeType="1"/>
            </p:cNvSpPr>
            <p:nvPr/>
          </p:nvSpPr>
          <p:spPr bwMode="auto">
            <a:xfrm flipV="1">
              <a:off x="2202" y="3152"/>
              <a:ext cx="155" cy="11"/>
            </a:xfrm>
            <a:prstGeom prst="line">
              <a:avLst/>
            </a:prstGeom>
            <a:noFill/>
            <a:ln w="11113">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1" name="Line 197">
              <a:extLst>
                <a:ext uri="{FF2B5EF4-FFF2-40B4-BE49-F238E27FC236}">
                  <a16:creationId xmlns:a16="http://schemas.microsoft.com/office/drawing/2014/main" id="{783ACEF6-8B9F-4E0B-A613-C80C019037FE}"/>
                </a:ext>
              </a:extLst>
            </p:cNvPr>
            <p:cNvSpPr>
              <a:spLocks noChangeShapeType="1"/>
            </p:cNvSpPr>
            <p:nvPr/>
          </p:nvSpPr>
          <p:spPr bwMode="auto">
            <a:xfrm flipV="1">
              <a:off x="2197" y="3115"/>
              <a:ext cx="155" cy="10"/>
            </a:xfrm>
            <a:prstGeom prst="line">
              <a:avLst/>
            </a:prstGeom>
            <a:noFill/>
            <a:ln w="11113">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2" name="Freeform 198">
              <a:extLst>
                <a:ext uri="{FF2B5EF4-FFF2-40B4-BE49-F238E27FC236}">
                  <a16:creationId xmlns:a16="http://schemas.microsoft.com/office/drawing/2014/main" id="{6CA7F963-6B31-42C7-B81C-7152F5D521EB}"/>
                </a:ext>
              </a:extLst>
            </p:cNvPr>
            <p:cNvSpPr>
              <a:spLocks/>
            </p:cNvSpPr>
            <p:nvPr/>
          </p:nvSpPr>
          <p:spPr bwMode="auto">
            <a:xfrm>
              <a:off x="2370" y="2949"/>
              <a:ext cx="45" cy="310"/>
            </a:xfrm>
            <a:custGeom>
              <a:avLst/>
              <a:gdLst>
                <a:gd name="T0" fmla="*/ 83 w 18"/>
                <a:gd name="T1" fmla="*/ 2956 h 116"/>
                <a:gd name="T2" fmla="*/ 520 w 18"/>
                <a:gd name="T3" fmla="*/ 5914 h 116"/>
                <a:gd name="T4" fmla="*/ 595 w 18"/>
                <a:gd name="T5" fmla="*/ 2900 h 116"/>
                <a:gd name="T6" fmla="*/ 208 w 18"/>
                <a:gd name="T7" fmla="*/ 0 h 116"/>
                <a:gd name="T8" fmla="*/ 83 w 18"/>
                <a:gd name="T9" fmla="*/ 2956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6">
                  <a:moveTo>
                    <a:pt x="2" y="58"/>
                  </a:moveTo>
                  <a:cubicBezTo>
                    <a:pt x="4" y="90"/>
                    <a:pt x="9" y="116"/>
                    <a:pt x="13" y="116"/>
                  </a:cubicBezTo>
                  <a:cubicBezTo>
                    <a:pt x="16" y="115"/>
                    <a:pt x="18" y="89"/>
                    <a:pt x="15" y="57"/>
                  </a:cubicBezTo>
                  <a:cubicBezTo>
                    <a:pt x="13" y="25"/>
                    <a:pt x="8" y="0"/>
                    <a:pt x="5" y="0"/>
                  </a:cubicBezTo>
                  <a:cubicBezTo>
                    <a:pt x="1" y="0"/>
                    <a:pt x="0" y="26"/>
                    <a:pt x="2" y="58"/>
                  </a:cubicBez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3" name="Freeform 199">
              <a:extLst>
                <a:ext uri="{FF2B5EF4-FFF2-40B4-BE49-F238E27FC236}">
                  <a16:creationId xmlns:a16="http://schemas.microsoft.com/office/drawing/2014/main" id="{B047B238-7D17-4548-8D0C-E1AE2F77B07E}"/>
                </a:ext>
              </a:extLst>
            </p:cNvPr>
            <p:cNvSpPr>
              <a:spLocks/>
            </p:cNvSpPr>
            <p:nvPr/>
          </p:nvSpPr>
          <p:spPr bwMode="auto">
            <a:xfrm>
              <a:off x="2135" y="3016"/>
              <a:ext cx="42" cy="211"/>
            </a:xfrm>
            <a:custGeom>
              <a:avLst/>
              <a:gdLst>
                <a:gd name="T0" fmla="*/ 225 w 17"/>
                <a:gd name="T1" fmla="*/ 4022 h 79"/>
                <a:gd name="T2" fmla="*/ 30 w 17"/>
                <a:gd name="T3" fmla="*/ 2041 h 79"/>
                <a:gd name="T4" fmla="*/ 104 w 17"/>
                <a:gd name="T5" fmla="*/ 56 h 79"/>
                <a:gd name="T6" fmla="*/ 635 w 17"/>
                <a:gd name="T7" fmla="*/ 0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79">
                  <a:moveTo>
                    <a:pt x="6" y="79"/>
                  </a:moveTo>
                  <a:cubicBezTo>
                    <a:pt x="4" y="79"/>
                    <a:pt x="3" y="63"/>
                    <a:pt x="1" y="40"/>
                  </a:cubicBezTo>
                  <a:cubicBezTo>
                    <a:pt x="0" y="18"/>
                    <a:pt x="0" y="2"/>
                    <a:pt x="3" y="1"/>
                  </a:cubicBezTo>
                  <a:cubicBezTo>
                    <a:pt x="17" y="0"/>
                    <a:pt x="17" y="0"/>
                    <a:pt x="17" y="0"/>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4" name="Freeform 200">
              <a:extLst>
                <a:ext uri="{FF2B5EF4-FFF2-40B4-BE49-F238E27FC236}">
                  <a16:creationId xmlns:a16="http://schemas.microsoft.com/office/drawing/2014/main" id="{F3B293D2-59DB-49CD-9E8B-D6ACA9F25B5E}"/>
                </a:ext>
              </a:extLst>
            </p:cNvPr>
            <p:cNvSpPr>
              <a:spLocks/>
            </p:cNvSpPr>
            <p:nvPr/>
          </p:nvSpPr>
          <p:spPr bwMode="auto">
            <a:xfrm>
              <a:off x="2130" y="3013"/>
              <a:ext cx="65" cy="216"/>
            </a:xfrm>
            <a:custGeom>
              <a:avLst/>
              <a:gdLst>
                <a:gd name="T0" fmla="*/ 833 w 26"/>
                <a:gd name="T1" fmla="*/ 2027 h 81"/>
                <a:gd name="T2" fmla="*/ 783 w 26"/>
                <a:gd name="T3" fmla="*/ 0 h 81"/>
                <a:gd name="T4" fmla="*/ 125 w 26"/>
                <a:gd name="T5" fmla="*/ 56 h 81"/>
                <a:gd name="T6" fmla="*/ 50 w 26"/>
                <a:gd name="T7" fmla="*/ 2069 h 81"/>
                <a:gd name="T8" fmla="*/ 363 w 26"/>
                <a:gd name="T9" fmla="*/ 4096 h 81"/>
                <a:gd name="T10" fmla="*/ 1020 w 26"/>
                <a:gd name="T11" fmla="*/ 4040 h 81"/>
                <a:gd name="T12" fmla="*/ 833 w 26"/>
                <a:gd name="T13" fmla="*/ 2027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81">
                  <a:moveTo>
                    <a:pt x="21" y="40"/>
                  </a:moveTo>
                  <a:cubicBezTo>
                    <a:pt x="20" y="24"/>
                    <a:pt x="20" y="10"/>
                    <a:pt x="20" y="0"/>
                  </a:cubicBezTo>
                  <a:cubicBezTo>
                    <a:pt x="3" y="1"/>
                    <a:pt x="3" y="1"/>
                    <a:pt x="3" y="1"/>
                  </a:cubicBezTo>
                  <a:cubicBezTo>
                    <a:pt x="1" y="1"/>
                    <a:pt x="0" y="19"/>
                    <a:pt x="1" y="41"/>
                  </a:cubicBezTo>
                  <a:cubicBezTo>
                    <a:pt x="3" y="63"/>
                    <a:pt x="6" y="81"/>
                    <a:pt x="9" y="81"/>
                  </a:cubicBezTo>
                  <a:cubicBezTo>
                    <a:pt x="26" y="80"/>
                    <a:pt x="26" y="80"/>
                    <a:pt x="26" y="80"/>
                  </a:cubicBezTo>
                  <a:cubicBezTo>
                    <a:pt x="24" y="69"/>
                    <a:pt x="22" y="55"/>
                    <a:pt x="21" y="40"/>
                  </a:cubicBez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5" name="Line 201">
              <a:extLst>
                <a:ext uri="{FF2B5EF4-FFF2-40B4-BE49-F238E27FC236}">
                  <a16:creationId xmlns:a16="http://schemas.microsoft.com/office/drawing/2014/main" id="{C0AEB4B2-9B25-4050-9324-876BE40F932B}"/>
                </a:ext>
              </a:extLst>
            </p:cNvPr>
            <p:cNvSpPr>
              <a:spLocks noChangeShapeType="1"/>
            </p:cNvSpPr>
            <p:nvPr/>
          </p:nvSpPr>
          <p:spPr bwMode="auto">
            <a:xfrm flipV="1">
              <a:off x="2200" y="2992"/>
              <a:ext cx="157"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6" name="Line 202">
              <a:extLst>
                <a:ext uri="{FF2B5EF4-FFF2-40B4-BE49-F238E27FC236}">
                  <a16:creationId xmlns:a16="http://schemas.microsoft.com/office/drawing/2014/main" id="{1E2B9245-48CF-4462-8BBA-CF2135118CAF}"/>
                </a:ext>
              </a:extLst>
            </p:cNvPr>
            <p:cNvSpPr>
              <a:spLocks noChangeShapeType="1"/>
            </p:cNvSpPr>
            <p:nvPr/>
          </p:nvSpPr>
          <p:spPr bwMode="auto">
            <a:xfrm flipV="1">
              <a:off x="2197" y="3029"/>
              <a:ext cx="155" cy="14"/>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7" name="Line 203">
              <a:extLst>
                <a:ext uri="{FF2B5EF4-FFF2-40B4-BE49-F238E27FC236}">
                  <a16:creationId xmlns:a16="http://schemas.microsoft.com/office/drawing/2014/main" id="{F2333952-737C-40BF-A7BF-8EEBE479E514}"/>
                </a:ext>
              </a:extLst>
            </p:cNvPr>
            <p:cNvSpPr>
              <a:spLocks noChangeShapeType="1"/>
            </p:cNvSpPr>
            <p:nvPr/>
          </p:nvSpPr>
          <p:spPr bwMode="auto">
            <a:xfrm flipV="1">
              <a:off x="2197" y="3069"/>
              <a:ext cx="158" cy="14"/>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8" name="Line 204">
              <a:extLst>
                <a:ext uri="{FF2B5EF4-FFF2-40B4-BE49-F238E27FC236}">
                  <a16:creationId xmlns:a16="http://schemas.microsoft.com/office/drawing/2014/main" id="{67A04C9D-522D-4AC9-B27A-ED20B83215CA}"/>
                </a:ext>
              </a:extLst>
            </p:cNvPr>
            <p:cNvSpPr>
              <a:spLocks noChangeShapeType="1"/>
            </p:cNvSpPr>
            <p:nvPr/>
          </p:nvSpPr>
          <p:spPr bwMode="auto">
            <a:xfrm flipV="1">
              <a:off x="2215" y="3221"/>
              <a:ext cx="157" cy="14"/>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9" name="Line 205">
              <a:extLst>
                <a:ext uri="{FF2B5EF4-FFF2-40B4-BE49-F238E27FC236}">
                  <a16:creationId xmlns:a16="http://schemas.microsoft.com/office/drawing/2014/main" id="{6A580CBB-A760-4248-8A59-C14D9E650E28}"/>
                </a:ext>
              </a:extLst>
            </p:cNvPr>
            <p:cNvSpPr>
              <a:spLocks noChangeShapeType="1"/>
            </p:cNvSpPr>
            <p:nvPr/>
          </p:nvSpPr>
          <p:spPr bwMode="auto">
            <a:xfrm flipV="1">
              <a:off x="2207" y="3184"/>
              <a:ext cx="158" cy="13"/>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0" name="Line 206">
              <a:extLst>
                <a:ext uri="{FF2B5EF4-FFF2-40B4-BE49-F238E27FC236}">
                  <a16:creationId xmlns:a16="http://schemas.microsoft.com/office/drawing/2014/main" id="{490EC4FE-DD49-4FB9-932D-6208D48B598F}"/>
                </a:ext>
              </a:extLst>
            </p:cNvPr>
            <p:cNvSpPr>
              <a:spLocks noChangeShapeType="1"/>
            </p:cNvSpPr>
            <p:nvPr/>
          </p:nvSpPr>
          <p:spPr bwMode="auto">
            <a:xfrm flipV="1">
              <a:off x="2202" y="3147"/>
              <a:ext cx="158" cy="13"/>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1" name="Line 207">
              <a:extLst>
                <a:ext uri="{FF2B5EF4-FFF2-40B4-BE49-F238E27FC236}">
                  <a16:creationId xmlns:a16="http://schemas.microsoft.com/office/drawing/2014/main" id="{6B9976D3-C7F0-4490-AAC9-488104B70C1A}"/>
                </a:ext>
              </a:extLst>
            </p:cNvPr>
            <p:cNvSpPr>
              <a:spLocks noChangeShapeType="1"/>
            </p:cNvSpPr>
            <p:nvPr/>
          </p:nvSpPr>
          <p:spPr bwMode="auto">
            <a:xfrm flipV="1">
              <a:off x="2197" y="3109"/>
              <a:ext cx="158"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2" name="Freeform 208">
              <a:extLst>
                <a:ext uri="{FF2B5EF4-FFF2-40B4-BE49-F238E27FC236}">
                  <a16:creationId xmlns:a16="http://schemas.microsoft.com/office/drawing/2014/main" id="{79FB234B-A277-4E4A-849C-A7646357B8E9}"/>
                </a:ext>
              </a:extLst>
            </p:cNvPr>
            <p:cNvSpPr>
              <a:spLocks/>
            </p:cNvSpPr>
            <p:nvPr/>
          </p:nvSpPr>
          <p:spPr bwMode="auto">
            <a:xfrm>
              <a:off x="2177" y="2963"/>
              <a:ext cx="48" cy="309"/>
            </a:xfrm>
            <a:custGeom>
              <a:avLst/>
              <a:gdLst>
                <a:gd name="T0" fmla="*/ 485 w 19"/>
                <a:gd name="T1" fmla="*/ 0 h 116"/>
                <a:gd name="T2" fmla="*/ 326 w 19"/>
                <a:gd name="T3" fmla="*/ 0 h 116"/>
                <a:gd name="T4" fmla="*/ 210 w 19"/>
                <a:gd name="T5" fmla="*/ 0 h 116"/>
                <a:gd name="T6" fmla="*/ 83 w 19"/>
                <a:gd name="T7" fmla="*/ 2965 h 116"/>
                <a:gd name="T8" fmla="*/ 531 w 19"/>
                <a:gd name="T9" fmla="*/ 5839 h 116"/>
                <a:gd name="T10" fmla="*/ 773 w 19"/>
                <a:gd name="T11" fmla="*/ 5783 h 116"/>
                <a:gd name="T12" fmla="*/ 371 w 19"/>
                <a:gd name="T13" fmla="*/ 2930 h 116"/>
                <a:gd name="T14" fmla="*/ 485 w 19"/>
                <a:gd name="T15" fmla="*/ 0 h 1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16">
                  <a:moveTo>
                    <a:pt x="12" y="0"/>
                  </a:moveTo>
                  <a:cubicBezTo>
                    <a:pt x="8" y="0"/>
                    <a:pt x="8" y="0"/>
                    <a:pt x="8" y="0"/>
                  </a:cubicBezTo>
                  <a:cubicBezTo>
                    <a:pt x="5" y="0"/>
                    <a:pt x="5" y="0"/>
                    <a:pt x="5" y="0"/>
                  </a:cubicBezTo>
                  <a:cubicBezTo>
                    <a:pt x="1" y="1"/>
                    <a:pt x="0" y="27"/>
                    <a:pt x="2" y="59"/>
                  </a:cubicBezTo>
                  <a:cubicBezTo>
                    <a:pt x="4" y="91"/>
                    <a:pt x="9" y="116"/>
                    <a:pt x="13" y="116"/>
                  </a:cubicBezTo>
                  <a:cubicBezTo>
                    <a:pt x="19" y="115"/>
                    <a:pt x="19" y="115"/>
                    <a:pt x="19" y="115"/>
                  </a:cubicBezTo>
                  <a:cubicBezTo>
                    <a:pt x="15" y="112"/>
                    <a:pt x="11" y="88"/>
                    <a:pt x="9" y="58"/>
                  </a:cubicBezTo>
                  <a:cubicBezTo>
                    <a:pt x="7" y="27"/>
                    <a:pt x="8" y="0"/>
                    <a:pt x="12" y="0"/>
                  </a:cubicBez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3" name="Freeform 209">
              <a:extLst>
                <a:ext uri="{FF2B5EF4-FFF2-40B4-BE49-F238E27FC236}">
                  <a16:creationId xmlns:a16="http://schemas.microsoft.com/office/drawing/2014/main" id="{78F1CB23-FD58-442E-99DB-6D623D5C28BE}"/>
                </a:ext>
              </a:extLst>
            </p:cNvPr>
            <p:cNvSpPr>
              <a:spLocks/>
            </p:cNvSpPr>
            <p:nvPr/>
          </p:nvSpPr>
          <p:spPr bwMode="auto">
            <a:xfrm>
              <a:off x="2202" y="3187"/>
              <a:ext cx="123" cy="85"/>
            </a:xfrm>
            <a:custGeom>
              <a:avLst/>
              <a:gdLst>
                <a:gd name="T0" fmla="*/ 50 w 49"/>
                <a:gd name="T1" fmla="*/ 0 h 32"/>
                <a:gd name="T2" fmla="*/ 284 w 49"/>
                <a:gd name="T3" fmla="*/ 1347 h 32"/>
                <a:gd name="T4" fmla="*/ 1948 w 49"/>
                <a:gd name="T5" fmla="*/ 1291 h 32"/>
                <a:gd name="T6" fmla="*/ 1820 w 49"/>
                <a:gd name="T7" fmla="*/ 1448 h 32"/>
                <a:gd name="T8" fmla="*/ 284 w 49"/>
                <a:gd name="T9" fmla="*/ 1594 h 32"/>
                <a:gd name="T10" fmla="*/ 50 w 49"/>
                <a:gd name="T11" fmla="*/ 0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32">
                  <a:moveTo>
                    <a:pt x="1" y="0"/>
                  </a:moveTo>
                  <a:cubicBezTo>
                    <a:pt x="2" y="7"/>
                    <a:pt x="5" y="24"/>
                    <a:pt x="7" y="27"/>
                  </a:cubicBezTo>
                  <a:cubicBezTo>
                    <a:pt x="10" y="31"/>
                    <a:pt x="49" y="26"/>
                    <a:pt x="49" y="26"/>
                  </a:cubicBezTo>
                  <a:cubicBezTo>
                    <a:pt x="46" y="29"/>
                    <a:pt x="46" y="29"/>
                    <a:pt x="46" y="29"/>
                  </a:cubicBezTo>
                  <a:cubicBezTo>
                    <a:pt x="7" y="32"/>
                    <a:pt x="7" y="32"/>
                    <a:pt x="7" y="32"/>
                  </a:cubicBezTo>
                  <a:cubicBezTo>
                    <a:pt x="7" y="32"/>
                    <a:pt x="0" y="19"/>
                    <a:pt x="1" y="0"/>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4" name="Freeform 210">
              <a:extLst>
                <a:ext uri="{FF2B5EF4-FFF2-40B4-BE49-F238E27FC236}">
                  <a16:creationId xmlns:a16="http://schemas.microsoft.com/office/drawing/2014/main" id="{5F6DEB95-D6BD-49D2-8C94-9B0A17BD67BB}"/>
                </a:ext>
              </a:extLst>
            </p:cNvPr>
            <p:cNvSpPr>
              <a:spLocks/>
            </p:cNvSpPr>
            <p:nvPr/>
          </p:nvSpPr>
          <p:spPr bwMode="auto">
            <a:xfrm>
              <a:off x="2350" y="2949"/>
              <a:ext cx="47" cy="310"/>
            </a:xfrm>
            <a:custGeom>
              <a:avLst/>
              <a:gdLst>
                <a:gd name="T0" fmla="*/ 453 w 19"/>
                <a:gd name="T1" fmla="*/ 0 h 116"/>
                <a:gd name="T2" fmla="*/ 331 w 19"/>
                <a:gd name="T3" fmla="*/ 0 h 116"/>
                <a:gd name="T4" fmla="*/ 183 w 19"/>
                <a:gd name="T5" fmla="*/ 0 h 116"/>
                <a:gd name="T6" fmla="*/ 74 w 19"/>
                <a:gd name="T7" fmla="*/ 2956 h 116"/>
                <a:gd name="T8" fmla="*/ 482 w 19"/>
                <a:gd name="T9" fmla="*/ 5914 h 116"/>
                <a:gd name="T10" fmla="*/ 710 w 19"/>
                <a:gd name="T11" fmla="*/ 5855 h 116"/>
                <a:gd name="T12" fmla="*/ 378 w 19"/>
                <a:gd name="T13" fmla="*/ 2956 h 116"/>
                <a:gd name="T14" fmla="*/ 453 w 19"/>
                <a:gd name="T15" fmla="*/ 0 h 1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16">
                  <a:moveTo>
                    <a:pt x="12" y="0"/>
                  </a:moveTo>
                  <a:cubicBezTo>
                    <a:pt x="9" y="0"/>
                    <a:pt x="9" y="0"/>
                    <a:pt x="9" y="0"/>
                  </a:cubicBezTo>
                  <a:cubicBezTo>
                    <a:pt x="5" y="0"/>
                    <a:pt x="5" y="0"/>
                    <a:pt x="5" y="0"/>
                  </a:cubicBezTo>
                  <a:cubicBezTo>
                    <a:pt x="1" y="0"/>
                    <a:pt x="0" y="27"/>
                    <a:pt x="2" y="58"/>
                  </a:cubicBezTo>
                  <a:cubicBezTo>
                    <a:pt x="5" y="90"/>
                    <a:pt x="9" y="116"/>
                    <a:pt x="13" y="116"/>
                  </a:cubicBezTo>
                  <a:cubicBezTo>
                    <a:pt x="19" y="115"/>
                    <a:pt x="19" y="115"/>
                    <a:pt x="19" y="115"/>
                  </a:cubicBezTo>
                  <a:cubicBezTo>
                    <a:pt x="16" y="112"/>
                    <a:pt x="12" y="88"/>
                    <a:pt x="10" y="58"/>
                  </a:cubicBezTo>
                  <a:cubicBezTo>
                    <a:pt x="7" y="26"/>
                    <a:pt x="8" y="0"/>
                    <a:pt x="12" y="0"/>
                  </a:cubicBez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5" name="Freeform 211">
              <a:extLst>
                <a:ext uri="{FF2B5EF4-FFF2-40B4-BE49-F238E27FC236}">
                  <a16:creationId xmlns:a16="http://schemas.microsoft.com/office/drawing/2014/main" id="{C5C5C4CF-CEBA-415B-9379-8D343975B865}"/>
                </a:ext>
              </a:extLst>
            </p:cNvPr>
            <p:cNvSpPr>
              <a:spLocks/>
            </p:cNvSpPr>
            <p:nvPr/>
          </p:nvSpPr>
          <p:spPr bwMode="auto">
            <a:xfrm>
              <a:off x="2355" y="3104"/>
              <a:ext cx="60" cy="155"/>
            </a:xfrm>
            <a:custGeom>
              <a:avLst/>
              <a:gdLst>
                <a:gd name="T0" fmla="*/ 438 w 24"/>
                <a:gd name="T1" fmla="*/ 2956 h 58"/>
                <a:gd name="T2" fmla="*/ 0 w 24"/>
                <a:gd name="T3" fmla="*/ 0 h 58"/>
                <a:gd name="T4" fmla="*/ 625 w 24"/>
                <a:gd name="T5" fmla="*/ 2750 h 58"/>
                <a:gd name="T6" fmla="*/ 625 w 24"/>
                <a:gd name="T7" fmla="*/ 2750 h 58"/>
                <a:gd name="T8" fmla="*/ 708 w 24"/>
                <a:gd name="T9" fmla="*/ 2900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58">
                  <a:moveTo>
                    <a:pt x="11" y="58"/>
                  </a:moveTo>
                  <a:cubicBezTo>
                    <a:pt x="7" y="58"/>
                    <a:pt x="3" y="32"/>
                    <a:pt x="0" y="0"/>
                  </a:cubicBezTo>
                  <a:cubicBezTo>
                    <a:pt x="1" y="10"/>
                    <a:pt x="8" y="51"/>
                    <a:pt x="16" y="54"/>
                  </a:cubicBezTo>
                  <a:cubicBezTo>
                    <a:pt x="24" y="57"/>
                    <a:pt x="16" y="54"/>
                    <a:pt x="16" y="54"/>
                  </a:cubicBezTo>
                  <a:cubicBezTo>
                    <a:pt x="18" y="57"/>
                    <a:pt x="18" y="57"/>
                    <a:pt x="18" y="57"/>
                  </a:cubicBezTo>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6" name="Freeform 212">
              <a:extLst>
                <a:ext uri="{FF2B5EF4-FFF2-40B4-BE49-F238E27FC236}">
                  <a16:creationId xmlns:a16="http://schemas.microsoft.com/office/drawing/2014/main" id="{23D61FD0-28EC-4222-A409-A9CD3434AC8B}"/>
                </a:ext>
              </a:extLst>
            </p:cNvPr>
            <p:cNvSpPr>
              <a:spLocks/>
            </p:cNvSpPr>
            <p:nvPr/>
          </p:nvSpPr>
          <p:spPr bwMode="auto">
            <a:xfrm>
              <a:off x="2190" y="2957"/>
              <a:ext cx="170" cy="27"/>
            </a:xfrm>
            <a:custGeom>
              <a:avLst/>
              <a:gdLst>
                <a:gd name="T0" fmla="*/ 0 w 170"/>
                <a:gd name="T1" fmla="*/ 16 h 27"/>
                <a:gd name="T2" fmla="*/ 170 w 170"/>
                <a:gd name="T3" fmla="*/ 0 h 27"/>
                <a:gd name="T4" fmla="*/ 0 w 170"/>
                <a:gd name="T5" fmla="*/ 27 h 27"/>
                <a:gd name="T6" fmla="*/ 0 w 170"/>
                <a:gd name="T7" fmla="*/ 16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0" h="27">
                  <a:moveTo>
                    <a:pt x="0" y="16"/>
                  </a:moveTo>
                  <a:lnTo>
                    <a:pt x="170" y="0"/>
                  </a:lnTo>
                  <a:lnTo>
                    <a:pt x="0" y="27"/>
                  </a:lnTo>
                  <a:lnTo>
                    <a:pt x="0" y="16"/>
                  </a:ln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7" name="Freeform 213">
              <a:extLst>
                <a:ext uri="{FF2B5EF4-FFF2-40B4-BE49-F238E27FC236}">
                  <a16:creationId xmlns:a16="http://schemas.microsoft.com/office/drawing/2014/main" id="{FD76B640-5EBF-40AA-B558-E3409BDD120B}"/>
                </a:ext>
              </a:extLst>
            </p:cNvPr>
            <p:cNvSpPr>
              <a:spLocks/>
            </p:cNvSpPr>
            <p:nvPr/>
          </p:nvSpPr>
          <p:spPr bwMode="auto">
            <a:xfrm>
              <a:off x="2190" y="2957"/>
              <a:ext cx="170" cy="27"/>
            </a:xfrm>
            <a:custGeom>
              <a:avLst/>
              <a:gdLst>
                <a:gd name="T0" fmla="*/ 0 w 170"/>
                <a:gd name="T1" fmla="*/ 16 h 27"/>
                <a:gd name="T2" fmla="*/ 170 w 170"/>
                <a:gd name="T3" fmla="*/ 0 h 27"/>
                <a:gd name="T4" fmla="*/ 0 w 170"/>
                <a:gd name="T5" fmla="*/ 27 h 27"/>
                <a:gd name="T6" fmla="*/ 0 60000 65536"/>
                <a:gd name="T7" fmla="*/ 0 60000 65536"/>
                <a:gd name="T8" fmla="*/ 0 60000 65536"/>
              </a:gdLst>
              <a:ahLst/>
              <a:cxnLst>
                <a:cxn ang="T6">
                  <a:pos x="T0" y="T1"/>
                </a:cxn>
                <a:cxn ang="T7">
                  <a:pos x="T2" y="T3"/>
                </a:cxn>
                <a:cxn ang="T8">
                  <a:pos x="T4" y="T5"/>
                </a:cxn>
              </a:cxnLst>
              <a:rect l="0" t="0" r="r" b="b"/>
              <a:pathLst>
                <a:path w="170" h="27">
                  <a:moveTo>
                    <a:pt x="0" y="16"/>
                  </a:moveTo>
                  <a:lnTo>
                    <a:pt x="170" y="0"/>
                  </a:lnTo>
                  <a:lnTo>
                    <a:pt x="0"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8" name="Freeform 214">
              <a:extLst>
                <a:ext uri="{FF2B5EF4-FFF2-40B4-BE49-F238E27FC236}">
                  <a16:creationId xmlns:a16="http://schemas.microsoft.com/office/drawing/2014/main" id="{45F5993B-D21E-430A-933A-9B0BF0B30887}"/>
                </a:ext>
              </a:extLst>
            </p:cNvPr>
            <p:cNvSpPr>
              <a:spLocks/>
            </p:cNvSpPr>
            <p:nvPr/>
          </p:nvSpPr>
          <p:spPr bwMode="auto">
            <a:xfrm>
              <a:off x="2192" y="2963"/>
              <a:ext cx="15" cy="154"/>
            </a:xfrm>
            <a:custGeom>
              <a:avLst/>
              <a:gdLst>
                <a:gd name="T0" fmla="*/ 158 w 6"/>
                <a:gd name="T1" fmla="*/ 0 h 58"/>
                <a:gd name="T2" fmla="*/ 125 w 6"/>
                <a:gd name="T3" fmla="*/ 2884 h 58"/>
                <a:gd name="T4" fmla="*/ 125 w 6"/>
                <a:gd name="T5" fmla="*/ 2884 h 58"/>
                <a:gd name="T6" fmla="*/ 238 w 6"/>
                <a:gd name="T7" fmla="*/ 93 h 58"/>
                <a:gd name="T8" fmla="*/ 238 w 6"/>
                <a:gd name="T9" fmla="*/ 0 h 58"/>
                <a:gd name="T10" fmla="*/ 158 w 6"/>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8">
                  <a:moveTo>
                    <a:pt x="4" y="0"/>
                  </a:moveTo>
                  <a:cubicBezTo>
                    <a:pt x="0" y="4"/>
                    <a:pt x="1" y="33"/>
                    <a:pt x="3" y="58"/>
                  </a:cubicBezTo>
                  <a:cubicBezTo>
                    <a:pt x="3" y="58"/>
                    <a:pt x="3" y="58"/>
                    <a:pt x="3" y="58"/>
                  </a:cubicBezTo>
                  <a:cubicBezTo>
                    <a:pt x="1" y="25"/>
                    <a:pt x="4" y="3"/>
                    <a:pt x="6" y="2"/>
                  </a:cubicBezTo>
                  <a:cubicBezTo>
                    <a:pt x="6" y="0"/>
                    <a:pt x="6" y="0"/>
                    <a:pt x="6" y="0"/>
                  </a:cubicBez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9" name="Freeform 215">
              <a:extLst>
                <a:ext uri="{FF2B5EF4-FFF2-40B4-BE49-F238E27FC236}">
                  <a16:creationId xmlns:a16="http://schemas.microsoft.com/office/drawing/2014/main" id="{1F8D1E11-2CB9-4F31-A5A3-6CEADCA6EC83}"/>
                </a:ext>
              </a:extLst>
            </p:cNvPr>
            <p:cNvSpPr>
              <a:spLocks/>
            </p:cNvSpPr>
            <p:nvPr/>
          </p:nvSpPr>
          <p:spPr bwMode="auto">
            <a:xfrm>
              <a:off x="2177" y="2949"/>
              <a:ext cx="225" cy="323"/>
            </a:xfrm>
            <a:custGeom>
              <a:avLst/>
              <a:gdLst>
                <a:gd name="T0" fmla="*/ 520 w 90"/>
                <a:gd name="T1" fmla="*/ 6142 h 121"/>
                <a:gd name="T2" fmla="*/ 83 w 90"/>
                <a:gd name="T3" fmla="*/ 3249 h 121"/>
                <a:gd name="T4" fmla="*/ 208 w 90"/>
                <a:gd name="T5" fmla="*/ 248 h 121"/>
                <a:gd name="T6" fmla="*/ 3208 w 90"/>
                <a:gd name="T7" fmla="*/ 0 h 121"/>
                <a:gd name="T8" fmla="*/ 3095 w 90"/>
                <a:gd name="T9" fmla="*/ 2950 h 121"/>
                <a:gd name="T10" fmla="*/ 3520 w 90"/>
                <a:gd name="T11" fmla="*/ 5899 h 121"/>
                <a:gd name="T12" fmla="*/ 520 w 90"/>
                <a:gd name="T13" fmla="*/ 6142 h 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121">
                  <a:moveTo>
                    <a:pt x="13" y="121"/>
                  </a:moveTo>
                  <a:cubicBezTo>
                    <a:pt x="9" y="121"/>
                    <a:pt x="4" y="96"/>
                    <a:pt x="2" y="64"/>
                  </a:cubicBezTo>
                  <a:cubicBezTo>
                    <a:pt x="0" y="32"/>
                    <a:pt x="1" y="6"/>
                    <a:pt x="5" y="5"/>
                  </a:cubicBezTo>
                  <a:cubicBezTo>
                    <a:pt x="82" y="0"/>
                    <a:pt x="82" y="0"/>
                    <a:pt x="82" y="0"/>
                  </a:cubicBezTo>
                  <a:cubicBezTo>
                    <a:pt x="78" y="0"/>
                    <a:pt x="77" y="26"/>
                    <a:pt x="79" y="58"/>
                  </a:cubicBezTo>
                  <a:cubicBezTo>
                    <a:pt x="81" y="90"/>
                    <a:pt x="86" y="116"/>
                    <a:pt x="90" y="116"/>
                  </a:cubicBezTo>
                  <a:lnTo>
                    <a:pt x="13" y="121"/>
                  </a:ln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2591" name="Agrupar 2590">
            <a:extLst>
              <a:ext uri="{FF2B5EF4-FFF2-40B4-BE49-F238E27FC236}">
                <a16:creationId xmlns:a16="http://schemas.microsoft.com/office/drawing/2014/main" id="{8D61D469-74CB-4FDC-B8A6-23578D1DF163}"/>
              </a:ext>
            </a:extLst>
          </p:cNvPr>
          <p:cNvGrpSpPr/>
          <p:nvPr/>
        </p:nvGrpSpPr>
        <p:grpSpPr>
          <a:xfrm>
            <a:off x="3618190" y="4428568"/>
            <a:ext cx="825030" cy="1365597"/>
            <a:chOff x="3618190" y="4428568"/>
            <a:chExt cx="825030" cy="1365597"/>
          </a:xfrm>
        </p:grpSpPr>
        <p:grpSp>
          <p:nvGrpSpPr>
            <p:cNvPr id="2452" name="Group 3">
              <a:extLst>
                <a:ext uri="{FF2B5EF4-FFF2-40B4-BE49-F238E27FC236}">
                  <a16:creationId xmlns:a16="http://schemas.microsoft.com/office/drawing/2014/main" id="{2ED6845D-2C4F-4854-B8C8-73C565541B09}"/>
                </a:ext>
              </a:extLst>
            </p:cNvPr>
            <p:cNvGrpSpPr>
              <a:grpSpLocks/>
            </p:cNvGrpSpPr>
            <p:nvPr/>
          </p:nvGrpSpPr>
          <p:grpSpPr bwMode="auto">
            <a:xfrm>
              <a:off x="3618190" y="4428568"/>
              <a:ext cx="549142" cy="1365597"/>
              <a:chOff x="2674" y="1301"/>
              <a:chExt cx="875" cy="1926"/>
            </a:xfrm>
          </p:grpSpPr>
          <p:sp>
            <p:nvSpPr>
              <p:cNvPr id="2453" name="Freeform 4">
                <a:extLst>
                  <a:ext uri="{FF2B5EF4-FFF2-40B4-BE49-F238E27FC236}">
                    <a16:creationId xmlns:a16="http://schemas.microsoft.com/office/drawing/2014/main" id="{FF82FF40-3F40-47C7-B4F8-B412508D08CE}"/>
                  </a:ext>
                </a:extLst>
              </p:cNvPr>
              <p:cNvSpPr>
                <a:spLocks/>
              </p:cNvSpPr>
              <p:nvPr/>
            </p:nvSpPr>
            <p:spPr bwMode="auto">
              <a:xfrm>
                <a:off x="2724" y="1597"/>
                <a:ext cx="823" cy="1600"/>
              </a:xfrm>
              <a:custGeom>
                <a:avLst/>
                <a:gdLst>
                  <a:gd name="T0" fmla="*/ 12603 w 329"/>
                  <a:gd name="T1" fmla="*/ 4701 h 600"/>
                  <a:gd name="T2" fmla="*/ 8580 w 329"/>
                  <a:gd name="T3" fmla="*/ 93 h 600"/>
                  <a:gd name="T4" fmla="*/ 8268 w 329"/>
                  <a:gd name="T5" fmla="*/ 0 h 600"/>
                  <a:gd name="T6" fmla="*/ 8215 w 329"/>
                  <a:gd name="T7" fmla="*/ 0 h 600"/>
                  <a:gd name="T8" fmla="*/ 8215 w 329"/>
                  <a:gd name="T9" fmla="*/ 149 h 600"/>
                  <a:gd name="T10" fmla="*/ 8140 w 329"/>
                  <a:gd name="T11" fmla="*/ 307 h 600"/>
                  <a:gd name="T12" fmla="*/ 5951 w 329"/>
                  <a:gd name="T13" fmla="*/ 512 h 600"/>
                  <a:gd name="T14" fmla="*/ 3755 w 329"/>
                  <a:gd name="T15" fmla="*/ 307 h 600"/>
                  <a:gd name="T16" fmla="*/ 3647 w 329"/>
                  <a:gd name="T17" fmla="*/ 149 h 600"/>
                  <a:gd name="T18" fmla="*/ 3647 w 329"/>
                  <a:gd name="T19" fmla="*/ 93 h 600"/>
                  <a:gd name="T20" fmla="*/ 208 w 329"/>
                  <a:gd name="T21" fmla="*/ 4301 h 600"/>
                  <a:gd name="T22" fmla="*/ 0 w 329"/>
                  <a:gd name="T23" fmla="*/ 4757 h 600"/>
                  <a:gd name="T24" fmla="*/ 3209 w 329"/>
                  <a:gd name="T25" fmla="*/ 819 h 600"/>
                  <a:gd name="T26" fmla="*/ 3522 w 329"/>
                  <a:gd name="T27" fmla="*/ 704 h 600"/>
                  <a:gd name="T28" fmla="*/ 5839 w 329"/>
                  <a:gd name="T29" fmla="*/ 853 h 600"/>
                  <a:gd name="T30" fmla="*/ 7872 w 329"/>
                  <a:gd name="T31" fmla="*/ 704 h 600"/>
                  <a:gd name="T32" fmla="*/ 8140 w 329"/>
                  <a:gd name="T33" fmla="*/ 819 h 600"/>
                  <a:gd name="T34" fmla="*/ 11865 w 329"/>
                  <a:gd name="T35" fmla="*/ 5461 h 600"/>
                  <a:gd name="T36" fmla="*/ 12132 w 329"/>
                  <a:gd name="T37" fmla="*/ 6464 h 600"/>
                  <a:gd name="T38" fmla="*/ 12132 w 329"/>
                  <a:gd name="T39" fmla="*/ 29184 h 600"/>
                  <a:gd name="T40" fmla="*/ 11740 w 329"/>
                  <a:gd name="T41" fmla="*/ 30344 h 600"/>
                  <a:gd name="T42" fmla="*/ 12728 w 329"/>
                  <a:gd name="T43" fmla="*/ 28821 h 600"/>
                  <a:gd name="T44" fmla="*/ 12885 w 329"/>
                  <a:gd name="T45" fmla="*/ 27968 h 600"/>
                  <a:gd name="T46" fmla="*/ 12885 w 329"/>
                  <a:gd name="T47" fmla="*/ 5768 h 600"/>
                  <a:gd name="T48" fmla="*/ 12603 w 329"/>
                  <a:gd name="T49" fmla="*/ 4701 h 6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9" h="600">
                    <a:moveTo>
                      <a:pt x="322" y="93"/>
                    </a:moveTo>
                    <a:cubicBezTo>
                      <a:pt x="305" y="73"/>
                      <a:pt x="246" y="22"/>
                      <a:pt x="219" y="2"/>
                    </a:cubicBezTo>
                    <a:cubicBezTo>
                      <a:pt x="216" y="0"/>
                      <a:pt x="213" y="0"/>
                      <a:pt x="211" y="0"/>
                    </a:cubicBezTo>
                    <a:cubicBezTo>
                      <a:pt x="211" y="0"/>
                      <a:pt x="210" y="0"/>
                      <a:pt x="210" y="0"/>
                    </a:cubicBezTo>
                    <a:cubicBezTo>
                      <a:pt x="210" y="3"/>
                      <a:pt x="210" y="3"/>
                      <a:pt x="210" y="3"/>
                    </a:cubicBezTo>
                    <a:cubicBezTo>
                      <a:pt x="210" y="3"/>
                      <a:pt x="210" y="5"/>
                      <a:pt x="208" y="6"/>
                    </a:cubicBezTo>
                    <a:cubicBezTo>
                      <a:pt x="196" y="9"/>
                      <a:pt x="175" y="10"/>
                      <a:pt x="152" y="10"/>
                    </a:cubicBezTo>
                    <a:cubicBezTo>
                      <a:pt x="128" y="10"/>
                      <a:pt x="108" y="9"/>
                      <a:pt x="96" y="6"/>
                    </a:cubicBezTo>
                    <a:cubicBezTo>
                      <a:pt x="93" y="6"/>
                      <a:pt x="93" y="3"/>
                      <a:pt x="93" y="3"/>
                    </a:cubicBezTo>
                    <a:cubicBezTo>
                      <a:pt x="93" y="2"/>
                      <a:pt x="93" y="2"/>
                      <a:pt x="93" y="2"/>
                    </a:cubicBezTo>
                    <a:cubicBezTo>
                      <a:pt x="62" y="30"/>
                      <a:pt x="22" y="66"/>
                      <a:pt x="5" y="85"/>
                    </a:cubicBezTo>
                    <a:cubicBezTo>
                      <a:pt x="3" y="88"/>
                      <a:pt x="1" y="90"/>
                      <a:pt x="0" y="94"/>
                    </a:cubicBezTo>
                    <a:cubicBezTo>
                      <a:pt x="22" y="71"/>
                      <a:pt x="57" y="38"/>
                      <a:pt x="82" y="16"/>
                    </a:cubicBezTo>
                    <a:cubicBezTo>
                      <a:pt x="85" y="13"/>
                      <a:pt x="88" y="14"/>
                      <a:pt x="90" y="14"/>
                    </a:cubicBezTo>
                    <a:cubicBezTo>
                      <a:pt x="100" y="15"/>
                      <a:pt x="125" y="17"/>
                      <a:pt x="149" y="17"/>
                    </a:cubicBezTo>
                    <a:cubicBezTo>
                      <a:pt x="171" y="17"/>
                      <a:pt x="192" y="15"/>
                      <a:pt x="201" y="14"/>
                    </a:cubicBezTo>
                    <a:cubicBezTo>
                      <a:pt x="204" y="13"/>
                      <a:pt x="207" y="15"/>
                      <a:pt x="208" y="16"/>
                    </a:cubicBezTo>
                    <a:cubicBezTo>
                      <a:pt x="240" y="44"/>
                      <a:pt x="286" y="88"/>
                      <a:pt x="303" y="108"/>
                    </a:cubicBezTo>
                    <a:cubicBezTo>
                      <a:pt x="308" y="113"/>
                      <a:pt x="310" y="117"/>
                      <a:pt x="310" y="128"/>
                    </a:cubicBezTo>
                    <a:cubicBezTo>
                      <a:pt x="310" y="140"/>
                      <a:pt x="310" y="577"/>
                      <a:pt x="310" y="577"/>
                    </a:cubicBezTo>
                    <a:cubicBezTo>
                      <a:pt x="310" y="586"/>
                      <a:pt x="306" y="594"/>
                      <a:pt x="300" y="600"/>
                    </a:cubicBezTo>
                    <a:cubicBezTo>
                      <a:pt x="306" y="594"/>
                      <a:pt x="321" y="575"/>
                      <a:pt x="325" y="570"/>
                    </a:cubicBezTo>
                    <a:cubicBezTo>
                      <a:pt x="327" y="565"/>
                      <a:pt x="329" y="559"/>
                      <a:pt x="329" y="553"/>
                    </a:cubicBezTo>
                    <a:cubicBezTo>
                      <a:pt x="329" y="553"/>
                      <a:pt x="329" y="125"/>
                      <a:pt x="329" y="114"/>
                    </a:cubicBezTo>
                    <a:cubicBezTo>
                      <a:pt x="329" y="102"/>
                      <a:pt x="326" y="98"/>
                      <a:pt x="322" y="93"/>
                    </a:cubicBezTo>
                    <a:close/>
                  </a:path>
                </a:pathLst>
              </a:custGeom>
              <a:solidFill>
                <a:srgbClr val="90BAC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54" name="Oval 5">
                <a:extLst>
                  <a:ext uri="{FF2B5EF4-FFF2-40B4-BE49-F238E27FC236}">
                    <a16:creationId xmlns:a16="http://schemas.microsoft.com/office/drawing/2014/main" id="{7004805A-5B46-4E71-B2E8-8B78CA291770}"/>
                  </a:ext>
                </a:extLst>
              </p:cNvPr>
              <p:cNvSpPr>
                <a:spLocks noChangeArrowheads="1"/>
              </p:cNvSpPr>
              <p:nvPr/>
            </p:nvSpPr>
            <p:spPr bwMode="auto">
              <a:xfrm>
                <a:off x="2934" y="1301"/>
                <a:ext cx="338" cy="46"/>
              </a:xfrm>
              <a:prstGeom prst="ellipse">
                <a:avLst/>
              </a:prstGeom>
              <a:solidFill>
                <a:srgbClr val="E7E0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455" name="Freeform 6">
                <a:extLst>
                  <a:ext uri="{FF2B5EF4-FFF2-40B4-BE49-F238E27FC236}">
                    <a16:creationId xmlns:a16="http://schemas.microsoft.com/office/drawing/2014/main" id="{A14ED5C9-6BF7-4E94-910D-8044C1615471}"/>
                  </a:ext>
                </a:extLst>
              </p:cNvPr>
              <p:cNvSpPr>
                <a:spLocks/>
              </p:cNvSpPr>
              <p:nvPr/>
            </p:nvSpPr>
            <p:spPr bwMode="auto">
              <a:xfrm>
                <a:off x="2934" y="1323"/>
                <a:ext cx="338" cy="258"/>
              </a:xfrm>
              <a:custGeom>
                <a:avLst/>
                <a:gdLst>
                  <a:gd name="T0" fmla="*/ 5303 w 135"/>
                  <a:gd name="T1" fmla="*/ 4458 h 97"/>
                  <a:gd name="T2" fmla="*/ 2671 w 135"/>
                  <a:gd name="T3" fmla="*/ 4854 h 97"/>
                  <a:gd name="T4" fmla="*/ 0 w 135"/>
                  <a:gd name="T5" fmla="*/ 4458 h 97"/>
                  <a:gd name="T6" fmla="*/ 0 w 135"/>
                  <a:gd name="T7" fmla="*/ 0 h 97"/>
                  <a:gd name="T8" fmla="*/ 2671 w 135"/>
                  <a:gd name="T9" fmla="*/ 452 h 97"/>
                  <a:gd name="T10" fmla="*/ 5303 w 135"/>
                  <a:gd name="T11" fmla="*/ 0 h 97"/>
                  <a:gd name="T12" fmla="*/ 5303 w 135"/>
                  <a:gd name="T13" fmla="*/ 4458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97">
                    <a:moveTo>
                      <a:pt x="135" y="89"/>
                    </a:moveTo>
                    <a:cubicBezTo>
                      <a:pt x="135" y="93"/>
                      <a:pt x="105" y="97"/>
                      <a:pt x="68" y="97"/>
                    </a:cubicBezTo>
                    <a:cubicBezTo>
                      <a:pt x="30" y="97"/>
                      <a:pt x="0" y="93"/>
                      <a:pt x="0" y="89"/>
                    </a:cubicBezTo>
                    <a:cubicBezTo>
                      <a:pt x="0" y="0"/>
                      <a:pt x="0" y="0"/>
                      <a:pt x="0" y="0"/>
                    </a:cubicBezTo>
                    <a:cubicBezTo>
                      <a:pt x="0" y="5"/>
                      <a:pt x="30" y="9"/>
                      <a:pt x="68" y="9"/>
                    </a:cubicBezTo>
                    <a:cubicBezTo>
                      <a:pt x="105" y="9"/>
                      <a:pt x="135" y="5"/>
                      <a:pt x="135" y="0"/>
                    </a:cubicBezTo>
                    <a:lnTo>
                      <a:pt x="135" y="89"/>
                    </a:lnTo>
                    <a:close/>
                  </a:path>
                </a:pathLst>
              </a:custGeom>
              <a:solidFill>
                <a:srgbClr val="C0B0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56" name="Freeform 7">
                <a:extLst>
                  <a:ext uri="{FF2B5EF4-FFF2-40B4-BE49-F238E27FC236}">
                    <a16:creationId xmlns:a16="http://schemas.microsoft.com/office/drawing/2014/main" id="{2A3CD953-E1EA-4705-9F51-2AC2C31D077F}"/>
                  </a:ext>
                </a:extLst>
              </p:cNvPr>
              <p:cNvSpPr>
                <a:spLocks/>
              </p:cNvSpPr>
              <p:nvPr/>
            </p:nvSpPr>
            <p:spPr bwMode="auto">
              <a:xfrm>
                <a:off x="2984" y="1352"/>
                <a:ext cx="275" cy="216"/>
              </a:xfrm>
              <a:custGeom>
                <a:avLst/>
                <a:gdLst>
                  <a:gd name="T0" fmla="*/ 4300 w 110"/>
                  <a:gd name="T1" fmla="*/ 0 h 81"/>
                  <a:gd name="T2" fmla="*/ 4300 w 110"/>
                  <a:gd name="T3" fmla="*/ 3733 h 81"/>
                  <a:gd name="T4" fmla="*/ 1688 w 110"/>
                  <a:gd name="T5" fmla="*/ 4096 h 81"/>
                  <a:gd name="T6" fmla="*/ 0 w 110"/>
                  <a:gd name="T7" fmla="*/ 4003 h 81"/>
                  <a:gd name="T8" fmla="*/ 3520 w 110"/>
                  <a:gd name="T9" fmla="*/ 2880 h 81"/>
                  <a:gd name="T10" fmla="*/ 4300 w 110"/>
                  <a:gd name="T11" fmla="*/ 0 h 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81">
                    <a:moveTo>
                      <a:pt x="110" y="0"/>
                    </a:moveTo>
                    <a:cubicBezTo>
                      <a:pt x="110" y="74"/>
                      <a:pt x="110" y="74"/>
                      <a:pt x="110" y="74"/>
                    </a:cubicBezTo>
                    <a:cubicBezTo>
                      <a:pt x="110" y="78"/>
                      <a:pt x="80" y="81"/>
                      <a:pt x="43" y="81"/>
                    </a:cubicBezTo>
                    <a:cubicBezTo>
                      <a:pt x="25" y="81"/>
                      <a:pt x="12" y="80"/>
                      <a:pt x="0" y="79"/>
                    </a:cubicBezTo>
                    <a:cubicBezTo>
                      <a:pt x="17" y="78"/>
                      <a:pt x="72" y="72"/>
                      <a:pt x="90" y="57"/>
                    </a:cubicBezTo>
                    <a:cubicBezTo>
                      <a:pt x="108" y="42"/>
                      <a:pt x="108" y="14"/>
                      <a:pt x="110" y="0"/>
                    </a:cubicBezTo>
                    <a:close/>
                  </a:path>
                </a:pathLst>
              </a:custGeom>
              <a:solidFill>
                <a:srgbClr val="9D869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57" name="Freeform 8">
                <a:extLst>
                  <a:ext uri="{FF2B5EF4-FFF2-40B4-BE49-F238E27FC236}">
                    <a16:creationId xmlns:a16="http://schemas.microsoft.com/office/drawing/2014/main" id="{E3DE92B4-DB39-47BD-87C5-038C70E42395}"/>
                  </a:ext>
                </a:extLst>
              </p:cNvPr>
              <p:cNvSpPr>
                <a:spLocks/>
              </p:cNvSpPr>
              <p:nvPr/>
            </p:nvSpPr>
            <p:spPr bwMode="auto">
              <a:xfrm>
                <a:off x="2957" y="1571"/>
                <a:ext cx="292" cy="53"/>
              </a:xfrm>
              <a:custGeom>
                <a:avLst/>
                <a:gdLst>
                  <a:gd name="T0" fmla="*/ 2286 w 117"/>
                  <a:gd name="T1" fmla="*/ 204 h 20"/>
                  <a:gd name="T2" fmla="*/ 0 w 117"/>
                  <a:gd name="T3" fmla="*/ 0 h 20"/>
                  <a:gd name="T4" fmla="*/ 0 w 117"/>
                  <a:gd name="T5" fmla="*/ 633 h 20"/>
                  <a:gd name="T6" fmla="*/ 105 w 117"/>
                  <a:gd name="T7" fmla="*/ 779 h 20"/>
                  <a:gd name="T8" fmla="*/ 2286 w 117"/>
                  <a:gd name="T9" fmla="*/ 983 h 20"/>
                  <a:gd name="T10" fmla="*/ 4460 w 117"/>
                  <a:gd name="T11" fmla="*/ 779 h 20"/>
                  <a:gd name="T12" fmla="*/ 4540 w 117"/>
                  <a:gd name="T13" fmla="*/ 633 h 20"/>
                  <a:gd name="T14" fmla="*/ 4540 w 117"/>
                  <a:gd name="T15" fmla="*/ 0 h 20"/>
                  <a:gd name="T16" fmla="*/ 2286 w 117"/>
                  <a:gd name="T17" fmla="*/ 204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7" h="20">
                    <a:moveTo>
                      <a:pt x="59" y="4"/>
                    </a:moveTo>
                    <a:cubicBezTo>
                      <a:pt x="34" y="4"/>
                      <a:pt x="12" y="3"/>
                      <a:pt x="0" y="0"/>
                    </a:cubicBezTo>
                    <a:cubicBezTo>
                      <a:pt x="0" y="13"/>
                      <a:pt x="0" y="13"/>
                      <a:pt x="0" y="13"/>
                    </a:cubicBezTo>
                    <a:cubicBezTo>
                      <a:pt x="0" y="13"/>
                      <a:pt x="0" y="16"/>
                      <a:pt x="3" y="16"/>
                    </a:cubicBezTo>
                    <a:cubicBezTo>
                      <a:pt x="15" y="19"/>
                      <a:pt x="35" y="20"/>
                      <a:pt x="59" y="20"/>
                    </a:cubicBezTo>
                    <a:cubicBezTo>
                      <a:pt x="82" y="20"/>
                      <a:pt x="103" y="19"/>
                      <a:pt x="115" y="16"/>
                    </a:cubicBezTo>
                    <a:cubicBezTo>
                      <a:pt x="117" y="15"/>
                      <a:pt x="117" y="13"/>
                      <a:pt x="117" y="13"/>
                    </a:cubicBezTo>
                    <a:cubicBezTo>
                      <a:pt x="117" y="0"/>
                      <a:pt x="117" y="0"/>
                      <a:pt x="117" y="0"/>
                    </a:cubicBezTo>
                    <a:cubicBezTo>
                      <a:pt x="105" y="3"/>
                      <a:pt x="84" y="4"/>
                      <a:pt x="59" y="4"/>
                    </a:cubicBezTo>
                    <a:close/>
                  </a:path>
                </a:pathLst>
              </a:custGeom>
              <a:solidFill>
                <a:srgbClr val="A9CA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58" name="Freeform 9">
                <a:extLst>
                  <a:ext uri="{FF2B5EF4-FFF2-40B4-BE49-F238E27FC236}">
                    <a16:creationId xmlns:a16="http://schemas.microsoft.com/office/drawing/2014/main" id="{4DDAC2FA-D9FB-4763-BA96-C4D26798596C}"/>
                  </a:ext>
                </a:extLst>
              </p:cNvPr>
              <p:cNvSpPr>
                <a:spLocks/>
              </p:cNvSpPr>
              <p:nvPr/>
            </p:nvSpPr>
            <p:spPr bwMode="auto">
              <a:xfrm>
                <a:off x="2964" y="1579"/>
                <a:ext cx="278" cy="37"/>
              </a:xfrm>
              <a:custGeom>
                <a:avLst/>
                <a:gdLst>
                  <a:gd name="T0" fmla="*/ 4365 w 111"/>
                  <a:gd name="T1" fmla="*/ 0 h 14"/>
                  <a:gd name="T2" fmla="*/ 4365 w 111"/>
                  <a:gd name="T3" fmla="*/ 349 h 14"/>
                  <a:gd name="T4" fmla="*/ 1693 w 111"/>
                  <a:gd name="T5" fmla="*/ 685 h 14"/>
                  <a:gd name="T6" fmla="*/ 0 w 111"/>
                  <a:gd name="T7" fmla="*/ 539 h 14"/>
                  <a:gd name="T8" fmla="*/ 4365 w 111"/>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 h="14">
                    <a:moveTo>
                      <a:pt x="111" y="0"/>
                    </a:moveTo>
                    <a:cubicBezTo>
                      <a:pt x="111" y="7"/>
                      <a:pt x="111" y="7"/>
                      <a:pt x="111" y="7"/>
                    </a:cubicBezTo>
                    <a:cubicBezTo>
                      <a:pt x="111" y="12"/>
                      <a:pt x="81" y="14"/>
                      <a:pt x="43" y="14"/>
                    </a:cubicBezTo>
                    <a:cubicBezTo>
                      <a:pt x="25" y="14"/>
                      <a:pt x="12" y="12"/>
                      <a:pt x="0" y="11"/>
                    </a:cubicBezTo>
                    <a:cubicBezTo>
                      <a:pt x="17" y="10"/>
                      <a:pt x="108" y="13"/>
                      <a:pt x="111" y="0"/>
                    </a:cubicBezTo>
                    <a:close/>
                  </a:path>
                </a:pathLst>
              </a:custGeom>
              <a:solidFill>
                <a:srgbClr val="55919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59" name="Freeform 10">
                <a:extLst>
                  <a:ext uri="{FF2B5EF4-FFF2-40B4-BE49-F238E27FC236}">
                    <a16:creationId xmlns:a16="http://schemas.microsoft.com/office/drawing/2014/main" id="{D9D9123C-496C-4239-8B5D-404036095DD6}"/>
                  </a:ext>
                </a:extLst>
              </p:cNvPr>
              <p:cNvSpPr>
                <a:spLocks/>
              </p:cNvSpPr>
              <p:nvPr/>
            </p:nvSpPr>
            <p:spPr bwMode="auto">
              <a:xfrm>
                <a:off x="2676" y="1632"/>
                <a:ext cx="823" cy="1595"/>
              </a:xfrm>
              <a:custGeom>
                <a:avLst/>
                <a:gdLst>
                  <a:gd name="T0" fmla="*/ 12603 w 329"/>
                  <a:gd name="T1" fmla="*/ 4801 h 598"/>
                  <a:gd name="T2" fmla="*/ 8893 w 329"/>
                  <a:gd name="T3" fmla="*/ 149 h 598"/>
                  <a:gd name="T4" fmla="*/ 8610 w 329"/>
                  <a:gd name="T5" fmla="*/ 56 h 598"/>
                  <a:gd name="T6" fmla="*/ 6576 w 329"/>
                  <a:gd name="T7" fmla="*/ 205 h 598"/>
                  <a:gd name="T8" fmla="*/ 4275 w 329"/>
                  <a:gd name="T9" fmla="*/ 56 h 598"/>
                  <a:gd name="T10" fmla="*/ 3960 w 329"/>
                  <a:gd name="T11" fmla="*/ 149 h 598"/>
                  <a:gd name="T12" fmla="*/ 208 w 329"/>
                  <a:gd name="T13" fmla="*/ 4860 h 598"/>
                  <a:gd name="T14" fmla="*/ 0 w 329"/>
                  <a:gd name="T15" fmla="*/ 5713 h 598"/>
                  <a:gd name="T16" fmla="*/ 0 w 329"/>
                  <a:gd name="T17" fmla="*/ 28542 h 598"/>
                  <a:gd name="T18" fmla="*/ 1301 w 329"/>
                  <a:gd name="T19" fmla="*/ 30262 h 598"/>
                  <a:gd name="T20" fmla="*/ 6421 w 329"/>
                  <a:gd name="T21" fmla="*/ 30262 h 598"/>
                  <a:gd name="T22" fmla="*/ 6421 w 329"/>
                  <a:gd name="T23" fmla="*/ 30262 h 598"/>
                  <a:gd name="T24" fmla="*/ 11552 w 329"/>
                  <a:gd name="T25" fmla="*/ 30262 h 598"/>
                  <a:gd name="T26" fmla="*/ 12885 w 329"/>
                  <a:gd name="T27" fmla="*/ 28542 h 598"/>
                  <a:gd name="T28" fmla="*/ 12885 w 329"/>
                  <a:gd name="T29" fmla="*/ 5825 h 598"/>
                  <a:gd name="T30" fmla="*/ 12603 w 329"/>
                  <a:gd name="T31" fmla="*/ 4801 h 59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29" h="598">
                    <a:moveTo>
                      <a:pt x="322" y="95"/>
                    </a:moveTo>
                    <a:cubicBezTo>
                      <a:pt x="305" y="75"/>
                      <a:pt x="259" y="31"/>
                      <a:pt x="227" y="3"/>
                    </a:cubicBezTo>
                    <a:cubicBezTo>
                      <a:pt x="226" y="2"/>
                      <a:pt x="223" y="0"/>
                      <a:pt x="220" y="1"/>
                    </a:cubicBezTo>
                    <a:cubicBezTo>
                      <a:pt x="211" y="2"/>
                      <a:pt x="190" y="4"/>
                      <a:pt x="168" y="4"/>
                    </a:cubicBezTo>
                    <a:cubicBezTo>
                      <a:pt x="144" y="4"/>
                      <a:pt x="119" y="2"/>
                      <a:pt x="109" y="1"/>
                    </a:cubicBezTo>
                    <a:cubicBezTo>
                      <a:pt x="107" y="1"/>
                      <a:pt x="104" y="0"/>
                      <a:pt x="101" y="3"/>
                    </a:cubicBezTo>
                    <a:cubicBezTo>
                      <a:pt x="69" y="31"/>
                      <a:pt x="22" y="76"/>
                      <a:pt x="5" y="96"/>
                    </a:cubicBezTo>
                    <a:cubicBezTo>
                      <a:pt x="2" y="100"/>
                      <a:pt x="0" y="104"/>
                      <a:pt x="0" y="113"/>
                    </a:cubicBezTo>
                    <a:cubicBezTo>
                      <a:pt x="0" y="123"/>
                      <a:pt x="0" y="564"/>
                      <a:pt x="0" y="564"/>
                    </a:cubicBezTo>
                    <a:cubicBezTo>
                      <a:pt x="0" y="582"/>
                      <a:pt x="15" y="598"/>
                      <a:pt x="33" y="598"/>
                    </a:cubicBezTo>
                    <a:cubicBezTo>
                      <a:pt x="164" y="598"/>
                      <a:pt x="164" y="598"/>
                      <a:pt x="164" y="598"/>
                    </a:cubicBezTo>
                    <a:cubicBezTo>
                      <a:pt x="164" y="598"/>
                      <a:pt x="164" y="598"/>
                      <a:pt x="164" y="598"/>
                    </a:cubicBezTo>
                    <a:cubicBezTo>
                      <a:pt x="295" y="598"/>
                      <a:pt x="295" y="598"/>
                      <a:pt x="295" y="598"/>
                    </a:cubicBezTo>
                    <a:cubicBezTo>
                      <a:pt x="314" y="598"/>
                      <a:pt x="329" y="582"/>
                      <a:pt x="329" y="564"/>
                    </a:cubicBezTo>
                    <a:cubicBezTo>
                      <a:pt x="329" y="564"/>
                      <a:pt x="329" y="127"/>
                      <a:pt x="329" y="115"/>
                    </a:cubicBezTo>
                    <a:cubicBezTo>
                      <a:pt x="329" y="104"/>
                      <a:pt x="327" y="100"/>
                      <a:pt x="322" y="95"/>
                    </a:cubicBezTo>
                    <a:close/>
                  </a:path>
                </a:pathLst>
              </a:custGeom>
              <a:solidFill>
                <a:srgbClr val="E3EE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0" name="Freeform 11">
                <a:extLst>
                  <a:ext uri="{FF2B5EF4-FFF2-40B4-BE49-F238E27FC236}">
                    <a16:creationId xmlns:a16="http://schemas.microsoft.com/office/drawing/2014/main" id="{982EAE98-083E-4CCF-94C3-399A74BAD66C}"/>
                  </a:ext>
                </a:extLst>
              </p:cNvPr>
              <p:cNvSpPr>
                <a:spLocks/>
              </p:cNvSpPr>
              <p:nvPr/>
            </p:nvSpPr>
            <p:spPr bwMode="auto">
              <a:xfrm>
                <a:off x="2674" y="2093"/>
                <a:ext cx="875" cy="67"/>
              </a:xfrm>
              <a:custGeom>
                <a:avLst/>
                <a:gdLst>
                  <a:gd name="T0" fmla="*/ 158 w 350"/>
                  <a:gd name="T1" fmla="*/ 1292 h 25"/>
                  <a:gd name="T2" fmla="*/ 125 w 350"/>
                  <a:gd name="T3" fmla="*/ 825 h 25"/>
                  <a:gd name="T4" fmla="*/ 708 w 350"/>
                  <a:gd name="T5" fmla="*/ 94 h 25"/>
                  <a:gd name="T6" fmla="*/ 1175 w 350"/>
                  <a:gd name="T7" fmla="*/ 0 h 25"/>
                  <a:gd name="T8" fmla="*/ 13363 w 350"/>
                  <a:gd name="T9" fmla="*/ 0 h 25"/>
                  <a:gd name="T10" fmla="*/ 13595 w 350"/>
                  <a:gd name="T11" fmla="*/ 252 h 25"/>
                  <a:gd name="T12" fmla="*/ 13050 w 350"/>
                  <a:gd name="T13" fmla="*/ 1193 h 25"/>
                  <a:gd name="T14" fmla="*/ 12708 w 350"/>
                  <a:gd name="T15" fmla="*/ 1292 h 25"/>
                  <a:gd name="T16" fmla="*/ 4738 w 350"/>
                  <a:gd name="T17" fmla="*/ 1292 h 25"/>
                  <a:gd name="T18" fmla="*/ 1300 w 350"/>
                  <a:gd name="T19" fmla="*/ 1292 h 25"/>
                  <a:gd name="T20" fmla="*/ 158 w 350"/>
                  <a:gd name="T21" fmla="*/ 1292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0" h="25">
                    <a:moveTo>
                      <a:pt x="4" y="25"/>
                    </a:moveTo>
                    <a:cubicBezTo>
                      <a:pt x="0" y="25"/>
                      <a:pt x="0" y="18"/>
                      <a:pt x="3" y="16"/>
                    </a:cubicBezTo>
                    <a:cubicBezTo>
                      <a:pt x="3" y="16"/>
                      <a:pt x="15" y="5"/>
                      <a:pt x="18" y="2"/>
                    </a:cubicBezTo>
                    <a:cubicBezTo>
                      <a:pt x="22" y="0"/>
                      <a:pt x="26" y="0"/>
                      <a:pt x="30" y="0"/>
                    </a:cubicBezTo>
                    <a:cubicBezTo>
                      <a:pt x="34" y="0"/>
                      <a:pt x="332" y="0"/>
                      <a:pt x="342" y="0"/>
                    </a:cubicBezTo>
                    <a:cubicBezTo>
                      <a:pt x="348" y="0"/>
                      <a:pt x="350" y="1"/>
                      <a:pt x="348" y="5"/>
                    </a:cubicBezTo>
                    <a:cubicBezTo>
                      <a:pt x="347" y="8"/>
                      <a:pt x="335" y="22"/>
                      <a:pt x="334" y="23"/>
                    </a:cubicBezTo>
                    <a:cubicBezTo>
                      <a:pt x="333" y="25"/>
                      <a:pt x="331" y="25"/>
                      <a:pt x="325" y="25"/>
                    </a:cubicBezTo>
                    <a:cubicBezTo>
                      <a:pt x="318" y="25"/>
                      <a:pt x="181" y="25"/>
                      <a:pt x="121" y="25"/>
                    </a:cubicBezTo>
                    <a:cubicBezTo>
                      <a:pt x="60" y="25"/>
                      <a:pt x="43" y="25"/>
                      <a:pt x="33" y="25"/>
                    </a:cubicBezTo>
                    <a:cubicBezTo>
                      <a:pt x="27" y="25"/>
                      <a:pt x="12" y="25"/>
                      <a:pt x="4" y="25"/>
                    </a:cubicBezTo>
                    <a:close/>
                  </a:path>
                </a:pathLst>
              </a:custGeom>
              <a:solidFill>
                <a:srgbClr val="EACB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1" name="Freeform 12">
                <a:extLst>
                  <a:ext uri="{FF2B5EF4-FFF2-40B4-BE49-F238E27FC236}">
                    <a16:creationId xmlns:a16="http://schemas.microsoft.com/office/drawing/2014/main" id="{92600798-E259-45F4-80CA-4494F0817704}"/>
                  </a:ext>
                </a:extLst>
              </p:cNvPr>
              <p:cNvSpPr>
                <a:spLocks/>
              </p:cNvSpPr>
              <p:nvPr/>
            </p:nvSpPr>
            <p:spPr bwMode="auto">
              <a:xfrm>
                <a:off x="3289" y="1747"/>
                <a:ext cx="178" cy="936"/>
              </a:xfrm>
              <a:custGeom>
                <a:avLst/>
                <a:gdLst>
                  <a:gd name="T0" fmla="*/ 0 w 71"/>
                  <a:gd name="T1" fmla="*/ 0 h 351"/>
                  <a:gd name="T2" fmla="*/ 2570 w 71"/>
                  <a:gd name="T3" fmla="*/ 3336 h 351"/>
                  <a:gd name="T4" fmla="*/ 2728 w 71"/>
                  <a:gd name="T5" fmla="*/ 4643 h 351"/>
                  <a:gd name="T6" fmla="*/ 2728 w 71"/>
                  <a:gd name="T7" fmla="*/ 17749 h 351"/>
                  <a:gd name="T8" fmla="*/ 2289 w 71"/>
                  <a:gd name="T9" fmla="*/ 4403 h 351"/>
                  <a:gd name="T10" fmla="*/ 0 w 71"/>
                  <a:gd name="T11" fmla="*/ 0 h 3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 h="351">
                    <a:moveTo>
                      <a:pt x="0" y="0"/>
                    </a:moveTo>
                    <a:cubicBezTo>
                      <a:pt x="22" y="20"/>
                      <a:pt x="61" y="61"/>
                      <a:pt x="65" y="66"/>
                    </a:cubicBezTo>
                    <a:cubicBezTo>
                      <a:pt x="71" y="73"/>
                      <a:pt x="69" y="79"/>
                      <a:pt x="69" y="92"/>
                    </a:cubicBezTo>
                    <a:cubicBezTo>
                      <a:pt x="69" y="105"/>
                      <a:pt x="69" y="351"/>
                      <a:pt x="69" y="351"/>
                    </a:cubicBezTo>
                    <a:cubicBezTo>
                      <a:pt x="67" y="301"/>
                      <a:pt x="59" y="108"/>
                      <a:pt x="58" y="87"/>
                    </a:cubicBezTo>
                    <a:cubicBezTo>
                      <a:pt x="57" y="66"/>
                      <a:pt x="18" y="24"/>
                      <a:pt x="0" y="0"/>
                    </a:cubicBezTo>
                    <a:close/>
                  </a:path>
                </a:pathLst>
              </a:custGeom>
              <a:solidFill>
                <a:srgbClr val="B6D2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2" name="Freeform 13">
                <a:extLst>
                  <a:ext uri="{FF2B5EF4-FFF2-40B4-BE49-F238E27FC236}">
                    <a16:creationId xmlns:a16="http://schemas.microsoft.com/office/drawing/2014/main" id="{9B432E50-492A-4906-A4F5-90EA46F1BBD9}"/>
                  </a:ext>
                </a:extLst>
              </p:cNvPr>
              <p:cNvSpPr>
                <a:spLocks/>
              </p:cNvSpPr>
              <p:nvPr/>
            </p:nvSpPr>
            <p:spPr bwMode="auto">
              <a:xfrm>
                <a:off x="3439" y="2093"/>
                <a:ext cx="23" cy="67"/>
              </a:xfrm>
              <a:custGeom>
                <a:avLst/>
                <a:gdLst>
                  <a:gd name="T0" fmla="*/ 51 w 9"/>
                  <a:gd name="T1" fmla="*/ 1292 h 25"/>
                  <a:gd name="T2" fmla="*/ 386 w 9"/>
                  <a:gd name="T3" fmla="*/ 1292 h 25"/>
                  <a:gd name="T4" fmla="*/ 386 w 9"/>
                  <a:gd name="T5" fmla="*/ 0 h 25"/>
                  <a:gd name="T6" fmla="*/ 0 w 9"/>
                  <a:gd name="T7" fmla="*/ 0 h 25"/>
                  <a:gd name="T8" fmla="*/ 51 w 9"/>
                  <a:gd name="T9" fmla="*/ 1292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25">
                    <a:moveTo>
                      <a:pt x="1" y="25"/>
                    </a:moveTo>
                    <a:cubicBezTo>
                      <a:pt x="9" y="25"/>
                      <a:pt x="9" y="25"/>
                      <a:pt x="9" y="25"/>
                    </a:cubicBezTo>
                    <a:cubicBezTo>
                      <a:pt x="9" y="0"/>
                      <a:pt x="9" y="0"/>
                      <a:pt x="9" y="0"/>
                    </a:cubicBezTo>
                    <a:cubicBezTo>
                      <a:pt x="0" y="0"/>
                      <a:pt x="0" y="0"/>
                      <a:pt x="0" y="0"/>
                    </a:cubicBezTo>
                    <a:cubicBezTo>
                      <a:pt x="0" y="8"/>
                      <a:pt x="1" y="16"/>
                      <a:pt x="1" y="25"/>
                    </a:cubicBezTo>
                    <a:close/>
                  </a:path>
                </a:pathLst>
              </a:custGeom>
              <a:solidFill>
                <a:srgbClr val="C393C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3" name="Freeform 14">
                <a:extLst>
                  <a:ext uri="{FF2B5EF4-FFF2-40B4-BE49-F238E27FC236}">
                    <a16:creationId xmlns:a16="http://schemas.microsoft.com/office/drawing/2014/main" id="{5393D614-AFAF-4F74-90F2-3788B81076EB}"/>
                  </a:ext>
                </a:extLst>
              </p:cNvPr>
              <p:cNvSpPr>
                <a:spLocks/>
              </p:cNvSpPr>
              <p:nvPr/>
            </p:nvSpPr>
            <p:spPr bwMode="auto">
              <a:xfrm>
                <a:off x="3499" y="2093"/>
                <a:ext cx="50" cy="64"/>
              </a:xfrm>
              <a:custGeom>
                <a:avLst/>
                <a:gdLst>
                  <a:gd name="T0" fmla="*/ 470 w 20"/>
                  <a:gd name="T1" fmla="*/ 0 h 24"/>
                  <a:gd name="T2" fmla="*/ 0 w 20"/>
                  <a:gd name="T3" fmla="*/ 0 h 24"/>
                  <a:gd name="T4" fmla="*/ 0 w 20"/>
                  <a:gd name="T5" fmla="*/ 1216 h 24"/>
                  <a:gd name="T6" fmla="*/ 158 w 20"/>
                  <a:gd name="T7" fmla="*/ 1160 h 24"/>
                  <a:gd name="T8" fmla="*/ 708 w 20"/>
                  <a:gd name="T9" fmla="*/ 248 h 24"/>
                  <a:gd name="T10" fmla="*/ 470 w 20"/>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4">
                    <a:moveTo>
                      <a:pt x="12" y="0"/>
                    </a:moveTo>
                    <a:cubicBezTo>
                      <a:pt x="0" y="0"/>
                      <a:pt x="0" y="0"/>
                      <a:pt x="0" y="0"/>
                    </a:cubicBezTo>
                    <a:cubicBezTo>
                      <a:pt x="0" y="24"/>
                      <a:pt x="0" y="24"/>
                      <a:pt x="0" y="24"/>
                    </a:cubicBezTo>
                    <a:cubicBezTo>
                      <a:pt x="2" y="24"/>
                      <a:pt x="3" y="24"/>
                      <a:pt x="4" y="23"/>
                    </a:cubicBezTo>
                    <a:cubicBezTo>
                      <a:pt x="5" y="22"/>
                      <a:pt x="17" y="8"/>
                      <a:pt x="18" y="5"/>
                    </a:cubicBezTo>
                    <a:cubicBezTo>
                      <a:pt x="20" y="1"/>
                      <a:pt x="18" y="0"/>
                      <a:pt x="12" y="0"/>
                    </a:cubicBezTo>
                    <a:close/>
                  </a:path>
                </a:pathLst>
              </a:custGeom>
              <a:solidFill>
                <a:srgbClr val="C09FC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4" name="Freeform 15">
                <a:extLst>
                  <a:ext uri="{FF2B5EF4-FFF2-40B4-BE49-F238E27FC236}">
                    <a16:creationId xmlns:a16="http://schemas.microsoft.com/office/drawing/2014/main" id="{761CADA3-78FD-4642-B504-53E290769C54}"/>
                  </a:ext>
                </a:extLst>
              </p:cNvPr>
              <p:cNvSpPr>
                <a:spLocks/>
              </p:cNvSpPr>
              <p:nvPr/>
            </p:nvSpPr>
            <p:spPr bwMode="auto">
              <a:xfrm>
                <a:off x="2674" y="2096"/>
                <a:ext cx="873" cy="1131"/>
              </a:xfrm>
              <a:custGeom>
                <a:avLst/>
                <a:gdLst>
                  <a:gd name="T0" fmla="*/ 13615 w 349"/>
                  <a:gd name="T1" fmla="*/ 0 h 424"/>
                  <a:gd name="T2" fmla="*/ 13615 w 349"/>
                  <a:gd name="T3" fmla="*/ 205 h 424"/>
                  <a:gd name="T4" fmla="*/ 13070 w 349"/>
                  <a:gd name="T5" fmla="*/ 1118 h 424"/>
                  <a:gd name="T6" fmla="*/ 12915 w 349"/>
                  <a:gd name="T7" fmla="*/ 1160 h 424"/>
                  <a:gd name="T8" fmla="*/ 12915 w 349"/>
                  <a:gd name="T9" fmla="*/ 1160 h 424"/>
                  <a:gd name="T10" fmla="*/ 12832 w 349"/>
                  <a:gd name="T11" fmla="*/ 1216 h 424"/>
                  <a:gd name="T12" fmla="*/ 12832 w 349"/>
                  <a:gd name="T13" fmla="*/ 1216 h 424"/>
                  <a:gd name="T14" fmla="*/ 12727 w 349"/>
                  <a:gd name="T15" fmla="*/ 1216 h 424"/>
                  <a:gd name="T16" fmla="*/ 1301 w 349"/>
                  <a:gd name="T17" fmla="*/ 1216 h 424"/>
                  <a:gd name="T18" fmla="*/ 158 w 349"/>
                  <a:gd name="T19" fmla="*/ 1216 h 424"/>
                  <a:gd name="T20" fmla="*/ 50 w 349"/>
                  <a:gd name="T21" fmla="*/ 910 h 424"/>
                  <a:gd name="T22" fmla="*/ 50 w 349"/>
                  <a:gd name="T23" fmla="*/ 910 h 424"/>
                  <a:gd name="T24" fmla="*/ 50 w 349"/>
                  <a:gd name="T25" fmla="*/ 19739 h 424"/>
                  <a:gd name="T26" fmla="*/ 1333 w 349"/>
                  <a:gd name="T27" fmla="*/ 21468 h 424"/>
                  <a:gd name="T28" fmla="*/ 11582 w 349"/>
                  <a:gd name="T29" fmla="*/ 21468 h 424"/>
                  <a:gd name="T30" fmla="*/ 12490 w 349"/>
                  <a:gd name="T31" fmla="*/ 20956 h 424"/>
                  <a:gd name="T32" fmla="*/ 13510 w 349"/>
                  <a:gd name="T33" fmla="*/ 19395 h 424"/>
                  <a:gd name="T34" fmla="*/ 13665 w 349"/>
                  <a:gd name="T35" fmla="*/ 18520 h 424"/>
                  <a:gd name="T36" fmla="*/ 13665 w 349"/>
                  <a:gd name="T37" fmla="*/ 0 h 424"/>
                  <a:gd name="T38" fmla="*/ 13615 w 349"/>
                  <a:gd name="T39" fmla="*/ 0 h 4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49" h="424">
                    <a:moveTo>
                      <a:pt x="348" y="0"/>
                    </a:moveTo>
                    <a:cubicBezTo>
                      <a:pt x="349" y="1"/>
                      <a:pt x="349" y="2"/>
                      <a:pt x="348" y="4"/>
                    </a:cubicBezTo>
                    <a:cubicBezTo>
                      <a:pt x="347" y="7"/>
                      <a:pt x="335" y="21"/>
                      <a:pt x="334" y="22"/>
                    </a:cubicBezTo>
                    <a:cubicBezTo>
                      <a:pt x="333" y="23"/>
                      <a:pt x="332" y="23"/>
                      <a:pt x="330" y="23"/>
                    </a:cubicBezTo>
                    <a:cubicBezTo>
                      <a:pt x="330" y="23"/>
                      <a:pt x="330" y="23"/>
                      <a:pt x="330" y="23"/>
                    </a:cubicBezTo>
                    <a:cubicBezTo>
                      <a:pt x="330" y="24"/>
                      <a:pt x="329" y="24"/>
                      <a:pt x="328" y="24"/>
                    </a:cubicBezTo>
                    <a:cubicBezTo>
                      <a:pt x="328" y="24"/>
                      <a:pt x="328" y="24"/>
                      <a:pt x="328" y="24"/>
                    </a:cubicBezTo>
                    <a:cubicBezTo>
                      <a:pt x="327" y="24"/>
                      <a:pt x="326" y="24"/>
                      <a:pt x="325" y="24"/>
                    </a:cubicBezTo>
                    <a:cubicBezTo>
                      <a:pt x="33" y="24"/>
                      <a:pt x="33" y="24"/>
                      <a:pt x="33" y="24"/>
                    </a:cubicBezTo>
                    <a:cubicBezTo>
                      <a:pt x="27" y="24"/>
                      <a:pt x="12" y="24"/>
                      <a:pt x="4" y="24"/>
                    </a:cubicBezTo>
                    <a:cubicBezTo>
                      <a:pt x="1" y="24"/>
                      <a:pt x="0" y="20"/>
                      <a:pt x="1" y="18"/>
                    </a:cubicBezTo>
                    <a:cubicBezTo>
                      <a:pt x="1" y="18"/>
                      <a:pt x="1" y="18"/>
                      <a:pt x="1" y="18"/>
                    </a:cubicBezTo>
                    <a:cubicBezTo>
                      <a:pt x="1" y="151"/>
                      <a:pt x="1" y="390"/>
                      <a:pt x="1" y="390"/>
                    </a:cubicBezTo>
                    <a:cubicBezTo>
                      <a:pt x="1" y="408"/>
                      <a:pt x="16" y="424"/>
                      <a:pt x="34" y="424"/>
                    </a:cubicBezTo>
                    <a:cubicBezTo>
                      <a:pt x="296" y="424"/>
                      <a:pt x="296" y="424"/>
                      <a:pt x="296" y="424"/>
                    </a:cubicBezTo>
                    <a:cubicBezTo>
                      <a:pt x="305" y="424"/>
                      <a:pt x="313" y="420"/>
                      <a:pt x="319" y="414"/>
                    </a:cubicBezTo>
                    <a:cubicBezTo>
                      <a:pt x="324" y="410"/>
                      <a:pt x="341" y="389"/>
                      <a:pt x="345" y="383"/>
                    </a:cubicBezTo>
                    <a:cubicBezTo>
                      <a:pt x="347" y="378"/>
                      <a:pt x="349" y="372"/>
                      <a:pt x="349" y="366"/>
                    </a:cubicBezTo>
                    <a:cubicBezTo>
                      <a:pt x="349" y="366"/>
                      <a:pt x="349" y="133"/>
                      <a:pt x="349" y="0"/>
                    </a:cubicBezTo>
                    <a:lnTo>
                      <a:pt x="348" y="0"/>
                    </a:lnTo>
                    <a:close/>
                  </a:path>
                </a:pathLst>
              </a:custGeom>
              <a:solidFill>
                <a:srgbClr val="B643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5" name="Freeform 16">
                <a:extLst>
                  <a:ext uri="{FF2B5EF4-FFF2-40B4-BE49-F238E27FC236}">
                    <a16:creationId xmlns:a16="http://schemas.microsoft.com/office/drawing/2014/main" id="{0E331F41-63DA-4B28-9506-3DFF4248C8D5}"/>
                  </a:ext>
                </a:extLst>
              </p:cNvPr>
              <p:cNvSpPr>
                <a:spLocks/>
              </p:cNvSpPr>
              <p:nvPr/>
            </p:nvSpPr>
            <p:spPr bwMode="auto">
              <a:xfrm>
                <a:off x="3442" y="2160"/>
                <a:ext cx="20" cy="523"/>
              </a:xfrm>
              <a:custGeom>
                <a:avLst/>
                <a:gdLst>
                  <a:gd name="T0" fmla="*/ 313 w 8"/>
                  <a:gd name="T1" fmla="*/ 9940 h 196"/>
                  <a:gd name="T2" fmla="*/ 313 w 8"/>
                  <a:gd name="T3" fmla="*/ 0 h 196"/>
                  <a:gd name="T4" fmla="*/ 0 w 8"/>
                  <a:gd name="T5" fmla="*/ 0 h 196"/>
                  <a:gd name="T6" fmla="*/ 313 w 8"/>
                  <a:gd name="T7" fmla="*/ 994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96">
                    <a:moveTo>
                      <a:pt x="8" y="196"/>
                    </a:moveTo>
                    <a:cubicBezTo>
                      <a:pt x="8" y="196"/>
                      <a:pt x="8" y="76"/>
                      <a:pt x="8" y="0"/>
                    </a:cubicBezTo>
                    <a:cubicBezTo>
                      <a:pt x="0" y="0"/>
                      <a:pt x="0" y="0"/>
                      <a:pt x="0" y="0"/>
                    </a:cubicBezTo>
                    <a:cubicBezTo>
                      <a:pt x="3" y="67"/>
                      <a:pt x="7" y="163"/>
                      <a:pt x="8" y="196"/>
                    </a:cubicBezTo>
                    <a:close/>
                  </a:path>
                </a:pathLst>
              </a:custGeom>
              <a:solidFill>
                <a:srgbClr val="8801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6" name="Freeform 17">
                <a:extLst>
                  <a:ext uri="{FF2B5EF4-FFF2-40B4-BE49-F238E27FC236}">
                    <a16:creationId xmlns:a16="http://schemas.microsoft.com/office/drawing/2014/main" id="{542E766E-EE66-48EC-84FB-87C9743EFA17}"/>
                  </a:ext>
                </a:extLst>
              </p:cNvPr>
              <p:cNvSpPr>
                <a:spLocks/>
              </p:cNvSpPr>
              <p:nvPr/>
            </p:nvSpPr>
            <p:spPr bwMode="auto">
              <a:xfrm>
                <a:off x="3474" y="2096"/>
                <a:ext cx="73" cy="1101"/>
              </a:xfrm>
              <a:custGeom>
                <a:avLst/>
                <a:gdLst>
                  <a:gd name="T0" fmla="*/ 1115 w 29"/>
                  <a:gd name="T1" fmla="*/ 205 h 413"/>
                  <a:gd name="T2" fmla="*/ 559 w 29"/>
                  <a:gd name="T3" fmla="*/ 1117 h 413"/>
                  <a:gd name="T4" fmla="*/ 400 w 29"/>
                  <a:gd name="T5" fmla="*/ 1160 h 413"/>
                  <a:gd name="T6" fmla="*/ 400 w 29"/>
                  <a:gd name="T7" fmla="*/ 19701 h 413"/>
                  <a:gd name="T8" fmla="*/ 0 w 29"/>
                  <a:gd name="T9" fmla="*/ 20858 h 413"/>
                  <a:gd name="T10" fmla="*/ 83 w 29"/>
                  <a:gd name="T11" fmla="*/ 20802 h 413"/>
                  <a:gd name="T12" fmla="*/ 83 w 29"/>
                  <a:gd name="T13" fmla="*/ 20802 h 413"/>
                  <a:gd name="T14" fmla="*/ 126 w 29"/>
                  <a:gd name="T15" fmla="*/ 20767 h 413"/>
                  <a:gd name="T16" fmla="*/ 126 w 29"/>
                  <a:gd name="T17" fmla="*/ 20708 h 413"/>
                  <a:gd name="T18" fmla="*/ 159 w 29"/>
                  <a:gd name="T19" fmla="*/ 20652 h 413"/>
                  <a:gd name="T20" fmla="*/ 209 w 29"/>
                  <a:gd name="T21" fmla="*/ 20652 h 413"/>
                  <a:gd name="T22" fmla="*/ 242 w 29"/>
                  <a:gd name="T23" fmla="*/ 20554 h 413"/>
                  <a:gd name="T24" fmla="*/ 242 w 29"/>
                  <a:gd name="T25" fmla="*/ 20495 h 413"/>
                  <a:gd name="T26" fmla="*/ 284 w 29"/>
                  <a:gd name="T27" fmla="*/ 20460 h 413"/>
                  <a:gd name="T28" fmla="*/ 317 w 29"/>
                  <a:gd name="T29" fmla="*/ 20404 h 413"/>
                  <a:gd name="T30" fmla="*/ 368 w 29"/>
                  <a:gd name="T31" fmla="*/ 20346 h 413"/>
                  <a:gd name="T32" fmla="*/ 400 w 29"/>
                  <a:gd name="T33" fmla="*/ 20311 h 413"/>
                  <a:gd name="T34" fmla="*/ 443 w 29"/>
                  <a:gd name="T35" fmla="*/ 20255 h 413"/>
                  <a:gd name="T36" fmla="*/ 481 w 29"/>
                  <a:gd name="T37" fmla="*/ 20197 h 413"/>
                  <a:gd name="T38" fmla="*/ 526 w 29"/>
                  <a:gd name="T39" fmla="*/ 20154 h 413"/>
                  <a:gd name="T40" fmla="*/ 559 w 29"/>
                  <a:gd name="T41" fmla="*/ 20042 h 413"/>
                  <a:gd name="T42" fmla="*/ 609 w 29"/>
                  <a:gd name="T43" fmla="*/ 20005 h 413"/>
                  <a:gd name="T44" fmla="*/ 639 w 29"/>
                  <a:gd name="T45" fmla="*/ 19949 h 413"/>
                  <a:gd name="T46" fmla="*/ 685 w 29"/>
                  <a:gd name="T47" fmla="*/ 19893 h 413"/>
                  <a:gd name="T48" fmla="*/ 715 w 29"/>
                  <a:gd name="T49" fmla="*/ 19799 h 413"/>
                  <a:gd name="T50" fmla="*/ 715 w 29"/>
                  <a:gd name="T51" fmla="*/ 19743 h 413"/>
                  <a:gd name="T52" fmla="*/ 768 w 29"/>
                  <a:gd name="T53" fmla="*/ 19701 h 413"/>
                  <a:gd name="T54" fmla="*/ 798 w 29"/>
                  <a:gd name="T55" fmla="*/ 19642 h 413"/>
                  <a:gd name="T56" fmla="*/ 843 w 29"/>
                  <a:gd name="T57" fmla="*/ 19586 h 413"/>
                  <a:gd name="T58" fmla="*/ 843 w 29"/>
                  <a:gd name="T59" fmla="*/ 19551 h 413"/>
                  <a:gd name="T60" fmla="*/ 873 w 29"/>
                  <a:gd name="T61" fmla="*/ 19493 h 413"/>
                  <a:gd name="T62" fmla="*/ 926 w 29"/>
                  <a:gd name="T63" fmla="*/ 19437 h 413"/>
                  <a:gd name="T64" fmla="*/ 926 w 29"/>
                  <a:gd name="T65" fmla="*/ 19402 h 413"/>
                  <a:gd name="T66" fmla="*/ 957 w 29"/>
                  <a:gd name="T67" fmla="*/ 19402 h 413"/>
                  <a:gd name="T68" fmla="*/ 1007 w 29"/>
                  <a:gd name="T69" fmla="*/ 19343 h 413"/>
                  <a:gd name="T70" fmla="*/ 1165 w 29"/>
                  <a:gd name="T71" fmla="*/ 18493 h 413"/>
                  <a:gd name="T72" fmla="*/ 1165 w 29"/>
                  <a:gd name="T73" fmla="*/ 0 h 413"/>
                  <a:gd name="T74" fmla="*/ 1115 w 29"/>
                  <a:gd name="T75" fmla="*/ 0 h 413"/>
                  <a:gd name="T76" fmla="*/ 1115 w 29"/>
                  <a:gd name="T77" fmla="*/ 205 h 4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9" h="413">
                    <a:moveTo>
                      <a:pt x="28" y="4"/>
                    </a:moveTo>
                    <a:cubicBezTo>
                      <a:pt x="27" y="7"/>
                      <a:pt x="15" y="21"/>
                      <a:pt x="14" y="22"/>
                    </a:cubicBezTo>
                    <a:cubicBezTo>
                      <a:pt x="13" y="23"/>
                      <a:pt x="12" y="23"/>
                      <a:pt x="10" y="23"/>
                    </a:cubicBezTo>
                    <a:cubicBezTo>
                      <a:pt x="10" y="153"/>
                      <a:pt x="10" y="390"/>
                      <a:pt x="10" y="390"/>
                    </a:cubicBezTo>
                    <a:cubicBezTo>
                      <a:pt x="10" y="399"/>
                      <a:pt x="6" y="407"/>
                      <a:pt x="0" y="413"/>
                    </a:cubicBezTo>
                    <a:cubicBezTo>
                      <a:pt x="1" y="413"/>
                      <a:pt x="1" y="413"/>
                      <a:pt x="2" y="412"/>
                    </a:cubicBezTo>
                    <a:cubicBezTo>
                      <a:pt x="2" y="412"/>
                      <a:pt x="2" y="412"/>
                      <a:pt x="2" y="412"/>
                    </a:cubicBezTo>
                    <a:cubicBezTo>
                      <a:pt x="2" y="412"/>
                      <a:pt x="2" y="411"/>
                      <a:pt x="3" y="411"/>
                    </a:cubicBezTo>
                    <a:cubicBezTo>
                      <a:pt x="3" y="411"/>
                      <a:pt x="3" y="411"/>
                      <a:pt x="3" y="410"/>
                    </a:cubicBezTo>
                    <a:cubicBezTo>
                      <a:pt x="3" y="410"/>
                      <a:pt x="4" y="410"/>
                      <a:pt x="4" y="409"/>
                    </a:cubicBezTo>
                    <a:cubicBezTo>
                      <a:pt x="4" y="409"/>
                      <a:pt x="5" y="409"/>
                      <a:pt x="5" y="409"/>
                    </a:cubicBezTo>
                    <a:cubicBezTo>
                      <a:pt x="5" y="408"/>
                      <a:pt x="5" y="408"/>
                      <a:pt x="6" y="407"/>
                    </a:cubicBezTo>
                    <a:cubicBezTo>
                      <a:pt x="6" y="407"/>
                      <a:pt x="6" y="407"/>
                      <a:pt x="6" y="406"/>
                    </a:cubicBezTo>
                    <a:cubicBezTo>
                      <a:pt x="7" y="406"/>
                      <a:pt x="7" y="406"/>
                      <a:pt x="7" y="405"/>
                    </a:cubicBezTo>
                    <a:cubicBezTo>
                      <a:pt x="8" y="405"/>
                      <a:pt x="8" y="405"/>
                      <a:pt x="8" y="404"/>
                    </a:cubicBezTo>
                    <a:cubicBezTo>
                      <a:pt x="9" y="404"/>
                      <a:pt x="9" y="404"/>
                      <a:pt x="9" y="403"/>
                    </a:cubicBezTo>
                    <a:cubicBezTo>
                      <a:pt x="10" y="403"/>
                      <a:pt x="10" y="402"/>
                      <a:pt x="10" y="402"/>
                    </a:cubicBezTo>
                    <a:cubicBezTo>
                      <a:pt x="10" y="402"/>
                      <a:pt x="11" y="401"/>
                      <a:pt x="11" y="401"/>
                    </a:cubicBezTo>
                    <a:cubicBezTo>
                      <a:pt x="11" y="400"/>
                      <a:pt x="12" y="400"/>
                      <a:pt x="12" y="400"/>
                    </a:cubicBezTo>
                    <a:cubicBezTo>
                      <a:pt x="12" y="399"/>
                      <a:pt x="13" y="399"/>
                      <a:pt x="13" y="399"/>
                    </a:cubicBezTo>
                    <a:cubicBezTo>
                      <a:pt x="13" y="398"/>
                      <a:pt x="14" y="398"/>
                      <a:pt x="14" y="397"/>
                    </a:cubicBezTo>
                    <a:cubicBezTo>
                      <a:pt x="14" y="397"/>
                      <a:pt x="15" y="396"/>
                      <a:pt x="15" y="396"/>
                    </a:cubicBezTo>
                    <a:cubicBezTo>
                      <a:pt x="15" y="396"/>
                      <a:pt x="16" y="395"/>
                      <a:pt x="16" y="395"/>
                    </a:cubicBezTo>
                    <a:cubicBezTo>
                      <a:pt x="16" y="394"/>
                      <a:pt x="16" y="394"/>
                      <a:pt x="17" y="394"/>
                    </a:cubicBezTo>
                    <a:cubicBezTo>
                      <a:pt x="17" y="393"/>
                      <a:pt x="17" y="393"/>
                      <a:pt x="18" y="392"/>
                    </a:cubicBezTo>
                    <a:cubicBezTo>
                      <a:pt x="18" y="392"/>
                      <a:pt x="18" y="392"/>
                      <a:pt x="18" y="391"/>
                    </a:cubicBezTo>
                    <a:cubicBezTo>
                      <a:pt x="19" y="391"/>
                      <a:pt x="19" y="391"/>
                      <a:pt x="19" y="390"/>
                    </a:cubicBezTo>
                    <a:cubicBezTo>
                      <a:pt x="20" y="390"/>
                      <a:pt x="20" y="390"/>
                      <a:pt x="20" y="389"/>
                    </a:cubicBezTo>
                    <a:cubicBezTo>
                      <a:pt x="20" y="389"/>
                      <a:pt x="21" y="388"/>
                      <a:pt x="21" y="388"/>
                    </a:cubicBezTo>
                    <a:cubicBezTo>
                      <a:pt x="21" y="388"/>
                      <a:pt x="21" y="387"/>
                      <a:pt x="21" y="387"/>
                    </a:cubicBezTo>
                    <a:cubicBezTo>
                      <a:pt x="22" y="387"/>
                      <a:pt x="22" y="386"/>
                      <a:pt x="22" y="386"/>
                    </a:cubicBezTo>
                    <a:cubicBezTo>
                      <a:pt x="22" y="386"/>
                      <a:pt x="23" y="386"/>
                      <a:pt x="23" y="385"/>
                    </a:cubicBezTo>
                    <a:cubicBezTo>
                      <a:pt x="23" y="385"/>
                      <a:pt x="23" y="385"/>
                      <a:pt x="23" y="384"/>
                    </a:cubicBezTo>
                    <a:cubicBezTo>
                      <a:pt x="24" y="384"/>
                      <a:pt x="24" y="384"/>
                      <a:pt x="24" y="384"/>
                    </a:cubicBezTo>
                    <a:cubicBezTo>
                      <a:pt x="24" y="383"/>
                      <a:pt x="24" y="383"/>
                      <a:pt x="25" y="383"/>
                    </a:cubicBezTo>
                    <a:cubicBezTo>
                      <a:pt x="27" y="378"/>
                      <a:pt x="29" y="372"/>
                      <a:pt x="29" y="366"/>
                    </a:cubicBezTo>
                    <a:cubicBezTo>
                      <a:pt x="29" y="366"/>
                      <a:pt x="29" y="126"/>
                      <a:pt x="29" y="0"/>
                    </a:cubicBezTo>
                    <a:cubicBezTo>
                      <a:pt x="28" y="0"/>
                      <a:pt x="28" y="0"/>
                      <a:pt x="28" y="0"/>
                    </a:cubicBezTo>
                    <a:cubicBezTo>
                      <a:pt x="29" y="1"/>
                      <a:pt x="29" y="2"/>
                      <a:pt x="28" y="4"/>
                    </a:cubicBezTo>
                    <a:close/>
                  </a:path>
                </a:pathLst>
              </a:custGeom>
              <a:solidFill>
                <a:srgbClr val="95207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7" name="Freeform 18">
                <a:extLst>
                  <a:ext uri="{FF2B5EF4-FFF2-40B4-BE49-F238E27FC236}">
                    <a16:creationId xmlns:a16="http://schemas.microsoft.com/office/drawing/2014/main" id="{6A25619C-E2D0-4F1B-BED0-2AAD3CA4CEF9}"/>
                  </a:ext>
                </a:extLst>
              </p:cNvPr>
              <p:cNvSpPr>
                <a:spLocks/>
              </p:cNvSpPr>
              <p:nvPr/>
            </p:nvSpPr>
            <p:spPr bwMode="auto">
              <a:xfrm>
                <a:off x="2862" y="1597"/>
                <a:ext cx="425" cy="99"/>
              </a:xfrm>
              <a:custGeom>
                <a:avLst/>
                <a:gdLst>
                  <a:gd name="T0" fmla="*/ 6408 w 170"/>
                  <a:gd name="T1" fmla="*/ 94 h 37"/>
                  <a:gd name="T2" fmla="*/ 6095 w 170"/>
                  <a:gd name="T3" fmla="*/ 0 h 37"/>
                  <a:gd name="T4" fmla="*/ 6063 w 170"/>
                  <a:gd name="T5" fmla="*/ 0 h 37"/>
                  <a:gd name="T6" fmla="*/ 6063 w 170"/>
                  <a:gd name="T7" fmla="*/ 150 h 37"/>
                  <a:gd name="T8" fmla="*/ 5988 w 170"/>
                  <a:gd name="T9" fmla="*/ 308 h 37"/>
                  <a:gd name="T10" fmla="*/ 3800 w 170"/>
                  <a:gd name="T11" fmla="*/ 516 h 37"/>
                  <a:gd name="T12" fmla="*/ 1613 w 170"/>
                  <a:gd name="T13" fmla="*/ 308 h 37"/>
                  <a:gd name="T14" fmla="*/ 1488 w 170"/>
                  <a:gd name="T15" fmla="*/ 150 h 37"/>
                  <a:gd name="T16" fmla="*/ 1488 w 170"/>
                  <a:gd name="T17" fmla="*/ 94 h 37"/>
                  <a:gd name="T18" fmla="*/ 0 w 170"/>
                  <a:gd name="T19" fmla="*/ 1897 h 37"/>
                  <a:gd name="T20" fmla="*/ 158 w 170"/>
                  <a:gd name="T21" fmla="*/ 1897 h 37"/>
                  <a:gd name="T22" fmla="*/ 1063 w 170"/>
                  <a:gd name="T23" fmla="*/ 824 h 37"/>
                  <a:gd name="T24" fmla="*/ 1375 w 170"/>
                  <a:gd name="T25" fmla="*/ 709 h 37"/>
                  <a:gd name="T26" fmla="*/ 3675 w 170"/>
                  <a:gd name="T27" fmla="*/ 859 h 37"/>
                  <a:gd name="T28" fmla="*/ 5708 w 170"/>
                  <a:gd name="T29" fmla="*/ 709 h 37"/>
                  <a:gd name="T30" fmla="*/ 5988 w 170"/>
                  <a:gd name="T31" fmla="*/ 824 h 37"/>
                  <a:gd name="T32" fmla="*/ 6220 w 170"/>
                  <a:gd name="T33" fmla="*/ 1073 h 37"/>
                  <a:gd name="T34" fmla="*/ 6645 w 170"/>
                  <a:gd name="T35" fmla="*/ 308 h 37"/>
                  <a:gd name="T36" fmla="*/ 6408 w 170"/>
                  <a:gd name="T37" fmla="*/ 94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0" h="37">
                    <a:moveTo>
                      <a:pt x="164" y="2"/>
                    </a:moveTo>
                    <a:cubicBezTo>
                      <a:pt x="161" y="0"/>
                      <a:pt x="158" y="0"/>
                      <a:pt x="156" y="0"/>
                    </a:cubicBezTo>
                    <a:cubicBezTo>
                      <a:pt x="156" y="0"/>
                      <a:pt x="155" y="0"/>
                      <a:pt x="155" y="0"/>
                    </a:cubicBezTo>
                    <a:cubicBezTo>
                      <a:pt x="155" y="3"/>
                      <a:pt x="155" y="3"/>
                      <a:pt x="155" y="3"/>
                    </a:cubicBezTo>
                    <a:cubicBezTo>
                      <a:pt x="155" y="3"/>
                      <a:pt x="155" y="5"/>
                      <a:pt x="153" y="6"/>
                    </a:cubicBezTo>
                    <a:cubicBezTo>
                      <a:pt x="141" y="9"/>
                      <a:pt x="120" y="10"/>
                      <a:pt x="97" y="10"/>
                    </a:cubicBezTo>
                    <a:cubicBezTo>
                      <a:pt x="73" y="10"/>
                      <a:pt x="53" y="9"/>
                      <a:pt x="41" y="6"/>
                    </a:cubicBezTo>
                    <a:cubicBezTo>
                      <a:pt x="38" y="6"/>
                      <a:pt x="38" y="3"/>
                      <a:pt x="38" y="3"/>
                    </a:cubicBezTo>
                    <a:cubicBezTo>
                      <a:pt x="38" y="2"/>
                      <a:pt x="38" y="2"/>
                      <a:pt x="38" y="2"/>
                    </a:cubicBezTo>
                    <a:cubicBezTo>
                      <a:pt x="26" y="13"/>
                      <a:pt x="13" y="25"/>
                      <a:pt x="0" y="37"/>
                    </a:cubicBezTo>
                    <a:cubicBezTo>
                      <a:pt x="4" y="37"/>
                      <a:pt x="4" y="37"/>
                      <a:pt x="4" y="37"/>
                    </a:cubicBezTo>
                    <a:cubicBezTo>
                      <a:pt x="12" y="29"/>
                      <a:pt x="20" y="22"/>
                      <a:pt x="27" y="16"/>
                    </a:cubicBezTo>
                    <a:cubicBezTo>
                      <a:pt x="30" y="13"/>
                      <a:pt x="33" y="14"/>
                      <a:pt x="35" y="14"/>
                    </a:cubicBezTo>
                    <a:cubicBezTo>
                      <a:pt x="45" y="15"/>
                      <a:pt x="70" y="17"/>
                      <a:pt x="94" y="17"/>
                    </a:cubicBezTo>
                    <a:cubicBezTo>
                      <a:pt x="116" y="17"/>
                      <a:pt x="137" y="15"/>
                      <a:pt x="146" y="14"/>
                    </a:cubicBezTo>
                    <a:cubicBezTo>
                      <a:pt x="149" y="13"/>
                      <a:pt x="152" y="15"/>
                      <a:pt x="153" y="16"/>
                    </a:cubicBezTo>
                    <a:cubicBezTo>
                      <a:pt x="155" y="18"/>
                      <a:pt x="157" y="19"/>
                      <a:pt x="159" y="21"/>
                    </a:cubicBezTo>
                    <a:cubicBezTo>
                      <a:pt x="170" y="6"/>
                      <a:pt x="170" y="6"/>
                      <a:pt x="170" y="6"/>
                    </a:cubicBezTo>
                    <a:cubicBezTo>
                      <a:pt x="167" y="5"/>
                      <a:pt x="165" y="3"/>
                      <a:pt x="164" y="2"/>
                    </a:cubicBezTo>
                    <a:close/>
                  </a:path>
                </a:pathLst>
              </a:custGeom>
              <a:solidFill>
                <a:srgbClr val="DD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8" name="Freeform 19">
                <a:extLst>
                  <a:ext uri="{FF2B5EF4-FFF2-40B4-BE49-F238E27FC236}">
                    <a16:creationId xmlns:a16="http://schemas.microsoft.com/office/drawing/2014/main" id="{56CF8AB2-D63B-4518-BCA9-1D4476914121}"/>
                  </a:ext>
                </a:extLst>
              </p:cNvPr>
              <p:cNvSpPr>
                <a:spLocks/>
              </p:cNvSpPr>
              <p:nvPr/>
            </p:nvSpPr>
            <p:spPr bwMode="auto">
              <a:xfrm>
                <a:off x="3237" y="1597"/>
                <a:ext cx="302" cy="315"/>
              </a:xfrm>
              <a:custGeom>
                <a:avLst/>
                <a:gdLst>
                  <a:gd name="T0" fmla="*/ 105 w 121"/>
                  <a:gd name="T1" fmla="*/ 820 h 118"/>
                  <a:gd name="T2" fmla="*/ 3806 w 121"/>
                  <a:gd name="T3" fmla="*/ 5480 h 118"/>
                  <a:gd name="T4" fmla="*/ 4043 w 121"/>
                  <a:gd name="T5" fmla="*/ 5993 h 118"/>
                  <a:gd name="T6" fmla="*/ 4043 w 121"/>
                  <a:gd name="T7" fmla="*/ 5993 h 118"/>
                  <a:gd name="T8" fmla="*/ 4697 w 121"/>
                  <a:gd name="T9" fmla="*/ 5139 h 118"/>
                  <a:gd name="T10" fmla="*/ 4540 w 121"/>
                  <a:gd name="T11" fmla="*/ 4717 h 118"/>
                  <a:gd name="T12" fmla="*/ 542 w 121"/>
                  <a:gd name="T13" fmla="*/ 93 h 118"/>
                  <a:gd name="T14" fmla="*/ 387 w 121"/>
                  <a:gd name="T15" fmla="*/ 0 h 118"/>
                  <a:gd name="T16" fmla="*/ 387 w 121"/>
                  <a:gd name="T17" fmla="*/ 0 h 118"/>
                  <a:gd name="T18" fmla="*/ 0 w 121"/>
                  <a:gd name="T19" fmla="*/ 705 h 118"/>
                  <a:gd name="T20" fmla="*/ 0 w 121"/>
                  <a:gd name="T21" fmla="*/ 705 h 118"/>
                  <a:gd name="T22" fmla="*/ 105 w 121"/>
                  <a:gd name="T23" fmla="*/ 820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1" h="118">
                    <a:moveTo>
                      <a:pt x="3" y="16"/>
                    </a:moveTo>
                    <a:cubicBezTo>
                      <a:pt x="35" y="44"/>
                      <a:pt x="81" y="88"/>
                      <a:pt x="98" y="108"/>
                    </a:cubicBezTo>
                    <a:cubicBezTo>
                      <a:pt x="101" y="111"/>
                      <a:pt x="103" y="114"/>
                      <a:pt x="104" y="118"/>
                    </a:cubicBezTo>
                    <a:cubicBezTo>
                      <a:pt x="104" y="118"/>
                      <a:pt x="104" y="118"/>
                      <a:pt x="104" y="118"/>
                    </a:cubicBezTo>
                    <a:cubicBezTo>
                      <a:pt x="104" y="118"/>
                      <a:pt x="112" y="113"/>
                      <a:pt x="121" y="101"/>
                    </a:cubicBezTo>
                    <a:cubicBezTo>
                      <a:pt x="120" y="97"/>
                      <a:pt x="120" y="96"/>
                      <a:pt x="117" y="93"/>
                    </a:cubicBezTo>
                    <a:cubicBezTo>
                      <a:pt x="100" y="73"/>
                      <a:pt x="41" y="22"/>
                      <a:pt x="14" y="2"/>
                    </a:cubicBezTo>
                    <a:cubicBezTo>
                      <a:pt x="12" y="1"/>
                      <a:pt x="11" y="0"/>
                      <a:pt x="10" y="0"/>
                    </a:cubicBezTo>
                    <a:cubicBezTo>
                      <a:pt x="10" y="0"/>
                      <a:pt x="10" y="0"/>
                      <a:pt x="10" y="0"/>
                    </a:cubicBezTo>
                    <a:cubicBezTo>
                      <a:pt x="1" y="12"/>
                      <a:pt x="0" y="14"/>
                      <a:pt x="0" y="14"/>
                    </a:cubicBezTo>
                    <a:cubicBezTo>
                      <a:pt x="0" y="14"/>
                      <a:pt x="0" y="14"/>
                      <a:pt x="0" y="14"/>
                    </a:cubicBezTo>
                    <a:cubicBezTo>
                      <a:pt x="1" y="14"/>
                      <a:pt x="3" y="15"/>
                      <a:pt x="3" y="16"/>
                    </a:cubicBezTo>
                    <a:close/>
                  </a:path>
                </a:pathLst>
              </a:custGeom>
              <a:solidFill>
                <a:srgbClr val="B9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9" name="Freeform 20">
                <a:extLst>
                  <a:ext uri="{FF2B5EF4-FFF2-40B4-BE49-F238E27FC236}">
                    <a16:creationId xmlns:a16="http://schemas.microsoft.com/office/drawing/2014/main" id="{4FD32225-9985-4D65-BEC6-1C571BEA5C34}"/>
                  </a:ext>
                </a:extLst>
              </p:cNvPr>
              <p:cNvSpPr>
                <a:spLocks/>
              </p:cNvSpPr>
              <p:nvPr/>
            </p:nvSpPr>
            <p:spPr bwMode="auto">
              <a:xfrm>
                <a:off x="2689" y="1605"/>
                <a:ext cx="268" cy="283"/>
              </a:xfrm>
              <a:custGeom>
                <a:avLst/>
                <a:gdLst>
                  <a:gd name="T0" fmla="*/ 3770 w 107"/>
                  <a:gd name="T1" fmla="*/ 662 h 106"/>
                  <a:gd name="T2" fmla="*/ 3895 w 107"/>
                  <a:gd name="T3" fmla="*/ 550 h 106"/>
                  <a:gd name="T4" fmla="*/ 3895 w 107"/>
                  <a:gd name="T5" fmla="*/ 550 h 106"/>
                  <a:gd name="T6" fmla="*/ 4210 w 107"/>
                  <a:gd name="T7" fmla="*/ 56 h 106"/>
                  <a:gd name="T8" fmla="*/ 4165 w 107"/>
                  <a:gd name="T9" fmla="*/ 0 h 106"/>
                  <a:gd name="T10" fmla="*/ 754 w 107"/>
                  <a:gd name="T11" fmla="*/ 4170 h 106"/>
                  <a:gd name="T12" fmla="*/ 679 w 107"/>
                  <a:gd name="T13" fmla="*/ 4376 h 106"/>
                  <a:gd name="T14" fmla="*/ 626 w 107"/>
                  <a:gd name="T15" fmla="*/ 4376 h 106"/>
                  <a:gd name="T16" fmla="*/ 0 w 107"/>
                  <a:gd name="T17" fmla="*/ 5388 h 106"/>
                  <a:gd name="T18" fmla="*/ 0 w 107"/>
                  <a:gd name="T19" fmla="*/ 5388 h 106"/>
                  <a:gd name="T20" fmla="*/ 3770 w 107"/>
                  <a:gd name="T21" fmla="*/ 662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7" h="106">
                    <a:moveTo>
                      <a:pt x="96" y="13"/>
                    </a:moveTo>
                    <a:cubicBezTo>
                      <a:pt x="97" y="12"/>
                      <a:pt x="98" y="11"/>
                      <a:pt x="99" y="11"/>
                    </a:cubicBezTo>
                    <a:cubicBezTo>
                      <a:pt x="99" y="11"/>
                      <a:pt x="99" y="11"/>
                      <a:pt x="99" y="11"/>
                    </a:cubicBezTo>
                    <a:cubicBezTo>
                      <a:pt x="99" y="11"/>
                      <a:pt x="100" y="10"/>
                      <a:pt x="107" y="1"/>
                    </a:cubicBezTo>
                    <a:cubicBezTo>
                      <a:pt x="106" y="0"/>
                      <a:pt x="106" y="0"/>
                      <a:pt x="106" y="0"/>
                    </a:cubicBezTo>
                    <a:cubicBezTo>
                      <a:pt x="75" y="28"/>
                      <a:pt x="35" y="63"/>
                      <a:pt x="19" y="82"/>
                    </a:cubicBezTo>
                    <a:cubicBezTo>
                      <a:pt x="18" y="84"/>
                      <a:pt x="17" y="85"/>
                      <a:pt x="17" y="86"/>
                    </a:cubicBezTo>
                    <a:cubicBezTo>
                      <a:pt x="16" y="86"/>
                      <a:pt x="16" y="86"/>
                      <a:pt x="16" y="86"/>
                    </a:cubicBezTo>
                    <a:cubicBezTo>
                      <a:pt x="10" y="94"/>
                      <a:pt x="4" y="102"/>
                      <a:pt x="0" y="106"/>
                    </a:cubicBezTo>
                    <a:cubicBezTo>
                      <a:pt x="0" y="106"/>
                      <a:pt x="0" y="106"/>
                      <a:pt x="0" y="106"/>
                    </a:cubicBezTo>
                    <a:cubicBezTo>
                      <a:pt x="17" y="86"/>
                      <a:pt x="64" y="41"/>
                      <a:pt x="96" y="13"/>
                    </a:cubicBezTo>
                    <a:close/>
                  </a:path>
                </a:pathLst>
              </a:custGeom>
              <a:solidFill>
                <a:srgbClr val="F6FA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0" name="Freeform 21">
                <a:extLst>
                  <a:ext uri="{FF2B5EF4-FFF2-40B4-BE49-F238E27FC236}">
                    <a16:creationId xmlns:a16="http://schemas.microsoft.com/office/drawing/2014/main" id="{BE376CFC-B36B-4595-B2C5-AE9874074879}"/>
                  </a:ext>
                </a:extLst>
              </p:cNvPr>
              <p:cNvSpPr>
                <a:spLocks/>
              </p:cNvSpPr>
              <p:nvPr/>
            </p:nvSpPr>
            <p:spPr bwMode="auto">
              <a:xfrm>
                <a:off x="2674" y="2099"/>
                <a:ext cx="47" cy="61"/>
              </a:xfrm>
              <a:custGeom>
                <a:avLst/>
                <a:gdLst>
                  <a:gd name="T0" fmla="*/ 153 w 19"/>
                  <a:gd name="T1" fmla="*/ 1140 h 23"/>
                  <a:gd name="T2" fmla="*/ 710 w 19"/>
                  <a:gd name="T3" fmla="*/ 1140 h 23"/>
                  <a:gd name="T4" fmla="*/ 710 w 19"/>
                  <a:gd name="T5" fmla="*/ 0 h 23"/>
                  <a:gd name="T6" fmla="*/ 680 w 19"/>
                  <a:gd name="T7" fmla="*/ 0 h 23"/>
                  <a:gd name="T8" fmla="*/ 104 w 19"/>
                  <a:gd name="T9" fmla="*/ 690 h 23"/>
                  <a:gd name="T10" fmla="*/ 153 w 19"/>
                  <a:gd name="T11" fmla="*/ 114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3">
                    <a:moveTo>
                      <a:pt x="4" y="23"/>
                    </a:moveTo>
                    <a:cubicBezTo>
                      <a:pt x="8" y="23"/>
                      <a:pt x="14" y="23"/>
                      <a:pt x="19" y="23"/>
                    </a:cubicBezTo>
                    <a:cubicBezTo>
                      <a:pt x="19" y="0"/>
                      <a:pt x="19" y="0"/>
                      <a:pt x="19" y="0"/>
                    </a:cubicBezTo>
                    <a:cubicBezTo>
                      <a:pt x="19" y="0"/>
                      <a:pt x="18" y="0"/>
                      <a:pt x="18" y="0"/>
                    </a:cubicBezTo>
                    <a:cubicBezTo>
                      <a:pt x="15" y="3"/>
                      <a:pt x="3" y="14"/>
                      <a:pt x="3" y="14"/>
                    </a:cubicBezTo>
                    <a:cubicBezTo>
                      <a:pt x="0" y="16"/>
                      <a:pt x="0" y="23"/>
                      <a:pt x="4" y="23"/>
                    </a:cubicBezTo>
                    <a:close/>
                  </a:path>
                </a:pathLst>
              </a:custGeom>
              <a:solidFill>
                <a:srgbClr val="C09FC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1" name="Freeform 22">
                <a:extLst>
                  <a:ext uri="{FF2B5EF4-FFF2-40B4-BE49-F238E27FC236}">
                    <a16:creationId xmlns:a16="http://schemas.microsoft.com/office/drawing/2014/main" id="{0D83E4AE-787D-43FD-BD48-E7BA22E8E423}"/>
                  </a:ext>
                </a:extLst>
              </p:cNvPr>
              <p:cNvSpPr>
                <a:spLocks/>
              </p:cNvSpPr>
              <p:nvPr/>
            </p:nvSpPr>
            <p:spPr bwMode="auto">
              <a:xfrm>
                <a:off x="2674" y="1848"/>
                <a:ext cx="50" cy="315"/>
              </a:xfrm>
              <a:custGeom>
                <a:avLst/>
                <a:gdLst>
                  <a:gd name="T0" fmla="*/ 238 w 20"/>
                  <a:gd name="T1" fmla="*/ 763 h 118"/>
                  <a:gd name="T2" fmla="*/ 50 w 20"/>
                  <a:gd name="T3" fmla="*/ 1618 h 118"/>
                  <a:gd name="T4" fmla="*/ 50 w 20"/>
                  <a:gd name="T5" fmla="*/ 5993 h 118"/>
                  <a:gd name="T6" fmla="*/ 83 w 20"/>
                  <a:gd name="T7" fmla="*/ 5900 h 118"/>
                  <a:gd name="T8" fmla="*/ 125 w 20"/>
                  <a:gd name="T9" fmla="*/ 5480 h 118"/>
                  <a:gd name="T10" fmla="*/ 708 w 20"/>
                  <a:gd name="T11" fmla="*/ 4776 h 118"/>
                  <a:gd name="T12" fmla="*/ 750 w 20"/>
                  <a:gd name="T13" fmla="*/ 4776 h 118"/>
                  <a:gd name="T14" fmla="*/ 750 w 20"/>
                  <a:gd name="T15" fmla="*/ 4925 h 118"/>
                  <a:gd name="T16" fmla="*/ 783 w 20"/>
                  <a:gd name="T17" fmla="*/ 4925 h 118"/>
                  <a:gd name="T18" fmla="*/ 750 w 20"/>
                  <a:gd name="T19" fmla="*/ 662 h 118"/>
                  <a:gd name="T20" fmla="*/ 783 w 20"/>
                  <a:gd name="T21" fmla="*/ 0 h 118"/>
                  <a:gd name="T22" fmla="*/ 238 w 20"/>
                  <a:gd name="T23" fmla="*/ 763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118">
                    <a:moveTo>
                      <a:pt x="6" y="15"/>
                    </a:moveTo>
                    <a:cubicBezTo>
                      <a:pt x="3" y="19"/>
                      <a:pt x="1" y="23"/>
                      <a:pt x="1" y="32"/>
                    </a:cubicBezTo>
                    <a:cubicBezTo>
                      <a:pt x="1" y="118"/>
                      <a:pt x="1" y="118"/>
                      <a:pt x="1" y="118"/>
                    </a:cubicBezTo>
                    <a:cubicBezTo>
                      <a:pt x="2" y="116"/>
                      <a:pt x="2" y="116"/>
                      <a:pt x="2" y="116"/>
                    </a:cubicBezTo>
                    <a:cubicBezTo>
                      <a:pt x="0" y="114"/>
                      <a:pt x="0" y="110"/>
                      <a:pt x="3" y="108"/>
                    </a:cubicBezTo>
                    <a:cubicBezTo>
                      <a:pt x="3" y="108"/>
                      <a:pt x="15" y="97"/>
                      <a:pt x="18" y="94"/>
                    </a:cubicBezTo>
                    <a:cubicBezTo>
                      <a:pt x="18" y="94"/>
                      <a:pt x="19" y="94"/>
                      <a:pt x="19" y="94"/>
                    </a:cubicBezTo>
                    <a:cubicBezTo>
                      <a:pt x="19" y="97"/>
                      <a:pt x="19" y="97"/>
                      <a:pt x="19" y="97"/>
                    </a:cubicBezTo>
                    <a:cubicBezTo>
                      <a:pt x="20" y="97"/>
                      <a:pt x="20" y="97"/>
                      <a:pt x="20" y="97"/>
                    </a:cubicBezTo>
                    <a:cubicBezTo>
                      <a:pt x="19" y="13"/>
                      <a:pt x="19" y="13"/>
                      <a:pt x="19" y="13"/>
                    </a:cubicBezTo>
                    <a:cubicBezTo>
                      <a:pt x="20" y="0"/>
                      <a:pt x="20" y="0"/>
                      <a:pt x="20" y="0"/>
                    </a:cubicBezTo>
                    <a:cubicBezTo>
                      <a:pt x="14" y="6"/>
                      <a:pt x="10" y="11"/>
                      <a:pt x="6" y="15"/>
                    </a:cubicBezTo>
                    <a:close/>
                  </a:path>
                </a:pathLst>
              </a:custGeom>
              <a:solidFill>
                <a:srgbClr val="A9CA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2" name="Freeform 23">
                <a:extLst>
                  <a:ext uri="{FF2B5EF4-FFF2-40B4-BE49-F238E27FC236}">
                    <a16:creationId xmlns:a16="http://schemas.microsoft.com/office/drawing/2014/main" id="{B98E6E19-7308-4F91-A2F4-3EF0ECA4DE8A}"/>
                  </a:ext>
                </a:extLst>
              </p:cNvPr>
              <p:cNvSpPr>
                <a:spLocks/>
              </p:cNvSpPr>
              <p:nvPr/>
            </p:nvSpPr>
            <p:spPr bwMode="auto">
              <a:xfrm>
                <a:off x="2674" y="2144"/>
                <a:ext cx="835" cy="1083"/>
              </a:xfrm>
              <a:custGeom>
                <a:avLst/>
                <a:gdLst>
                  <a:gd name="T0" fmla="*/ 2083 w 334"/>
                  <a:gd name="T1" fmla="*/ 19339 h 406"/>
                  <a:gd name="T2" fmla="*/ 750 w 334"/>
                  <a:gd name="T3" fmla="*/ 17611 h 406"/>
                  <a:gd name="T4" fmla="*/ 750 w 334"/>
                  <a:gd name="T5" fmla="*/ 307 h 406"/>
                  <a:gd name="T6" fmla="*/ 158 w 334"/>
                  <a:gd name="T7" fmla="*/ 307 h 406"/>
                  <a:gd name="T8" fmla="*/ 50 w 334"/>
                  <a:gd name="T9" fmla="*/ 0 h 406"/>
                  <a:gd name="T10" fmla="*/ 50 w 334"/>
                  <a:gd name="T11" fmla="*/ 0 h 406"/>
                  <a:gd name="T12" fmla="*/ 50 w 334"/>
                  <a:gd name="T13" fmla="*/ 18827 h 406"/>
                  <a:gd name="T14" fmla="*/ 1333 w 334"/>
                  <a:gd name="T15" fmla="*/ 20556 h 406"/>
                  <a:gd name="T16" fmla="*/ 11563 w 334"/>
                  <a:gd name="T17" fmla="*/ 20556 h 406"/>
                  <a:gd name="T18" fmla="*/ 12470 w 334"/>
                  <a:gd name="T19" fmla="*/ 20044 h 406"/>
                  <a:gd name="T20" fmla="*/ 13050 w 334"/>
                  <a:gd name="T21" fmla="*/ 19190 h 406"/>
                  <a:gd name="T22" fmla="*/ 13050 w 334"/>
                  <a:gd name="T23" fmla="*/ 19035 h 406"/>
                  <a:gd name="T24" fmla="*/ 12313 w 334"/>
                  <a:gd name="T25" fmla="*/ 19339 h 406"/>
                  <a:gd name="T26" fmla="*/ 2083 w 334"/>
                  <a:gd name="T27" fmla="*/ 19339 h 4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4" h="406">
                    <a:moveTo>
                      <a:pt x="53" y="382"/>
                    </a:moveTo>
                    <a:cubicBezTo>
                      <a:pt x="34" y="382"/>
                      <a:pt x="19" y="367"/>
                      <a:pt x="19" y="348"/>
                    </a:cubicBezTo>
                    <a:cubicBezTo>
                      <a:pt x="19" y="348"/>
                      <a:pt x="19" y="139"/>
                      <a:pt x="19" y="6"/>
                    </a:cubicBezTo>
                    <a:cubicBezTo>
                      <a:pt x="14" y="6"/>
                      <a:pt x="8" y="6"/>
                      <a:pt x="4" y="6"/>
                    </a:cubicBezTo>
                    <a:cubicBezTo>
                      <a:pt x="1" y="6"/>
                      <a:pt x="0" y="2"/>
                      <a:pt x="1" y="0"/>
                    </a:cubicBezTo>
                    <a:cubicBezTo>
                      <a:pt x="1" y="0"/>
                      <a:pt x="1" y="0"/>
                      <a:pt x="1" y="0"/>
                    </a:cubicBezTo>
                    <a:cubicBezTo>
                      <a:pt x="1" y="133"/>
                      <a:pt x="1" y="372"/>
                      <a:pt x="1" y="372"/>
                    </a:cubicBezTo>
                    <a:cubicBezTo>
                      <a:pt x="1" y="390"/>
                      <a:pt x="16" y="406"/>
                      <a:pt x="34" y="406"/>
                    </a:cubicBezTo>
                    <a:cubicBezTo>
                      <a:pt x="296" y="406"/>
                      <a:pt x="296" y="406"/>
                      <a:pt x="296" y="406"/>
                    </a:cubicBezTo>
                    <a:cubicBezTo>
                      <a:pt x="305" y="406"/>
                      <a:pt x="313" y="402"/>
                      <a:pt x="319" y="396"/>
                    </a:cubicBezTo>
                    <a:cubicBezTo>
                      <a:pt x="322" y="394"/>
                      <a:pt x="328" y="386"/>
                      <a:pt x="334" y="379"/>
                    </a:cubicBezTo>
                    <a:cubicBezTo>
                      <a:pt x="334" y="376"/>
                      <a:pt x="334" y="376"/>
                      <a:pt x="334" y="376"/>
                    </a:cubicBezTo>
                    <a:cubicBezTo>
                      <a:pt x="329" y="380"/>
                      <a:pt x="322" y="382"/>
                      <a:pt x="315" y="382"/>
                    </a:cubicBezTo>
                    <a:lnTo>
                      <a:pt x="53" y="382"/>
                    </a:lnTo>
                    <a:close/>
                  </a:path>
                </a:pathLst>
              </a:custGeom>
              <a:solidFill>
                <a:srgbClr val="95207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3" name="Freeform 24">
                <a:extLst>
                  <a:ext uri="{FF2B5EF4-FFF2-40B4-BE49-F238E27FC236}">
                    <a16:creationId xmlns:a16="http://schemas.microsoft.com/office/drawing/2014/main" id="{D45FF77E-B4C7-48A3-8071-A656AD7E7F6C}"/>
                  </a:ext>
                </a:extLst>
              </p:cNvPr>
              <p:cNvSpPr>
                <a:spLocks/>
              </p:cNvSpPr>
              <p:nvPr/>
            </p:nvSpPr>
            <p:spPr bwMode="auto">
              <a:xfrm>
                <a:off x="2716" y="1632"/>
                <a:ext cx="241" cy="261"/>
              </a:xfrm>
              <a:custGeom>
                <a:avLst/>
                <a:gdLst>
                  <a:gd name="T0" fmla="*/ 83 w 96"/>
                  <a:gd name="T1" fmla="*/ 4930 h 98"/>
                  <a:gd name="T2" fmla="*/ 3688 w 96"/>
                  <a:gd name="T3" fmla="*/ 93 h 98"/>
                  <a:gd name="T4" fmla="*/ 3572 w 96"/>
                  <a:gd name="T5" fmla="*/ 56 h 98"/>
                  <a:gd name="T6" fmla="*/ 1948 w 96"/>
                  <a:gd name="T7" fmla="*/ 1872 h 98"/>
                  <a:gd name="T8" fmla="*/ 0 w 96"/>
                  <a:gd name="T9" fmla="*/ 4328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98">
                    <a:moveTo>
                      <a:pt x="2" y="98"/>
                    </a:moveTo>
                    <a:cubicBezTo>
                      <a:pt x="2" y="89"/>
                      <a:pt x="90" y="4"/>
                      <a:pt x="93" y="2"/>
                    </a:cubicBezTo>
                    <a:cubicBezTo>
                      <a:pt x="96" y="0"/>
                      <a:pt x="90" y="1"/>
                      <a:pt x="90" y="1"/>
                    </a:cubicBezTo>
                    <a:cubicBezTo>
                      <a:pt x="49" y="37"/>
                      <a:pt x="49" y="37"/>
                      <a:pt x="49" y="37"/>
                    </a:cubicBezTo>
                    <a:cubicBezTo>
                      <a:pt x="0" y="86"/>
                      <a:pt x="0" y="86"/>
                      <a:pt x="0" y="86"/>
                    </a:cubicBezTo>
                  </a:path>
                </a:pathLst>
              </a:custGeom>
              <a:solidFill>
                <a:srgbClr val="A9CA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4" name="Freeform 25">
                <a:extLst>
                  <a:ext uri="{FF2B5EF4-FFF2-40B4-BE49-F238E27FC236}">
                    <a16:creationId xmlns:a16="http://schemas.microsoft.com/office/drawing/2014/main" id="{19DC7AA8-E55D-400A-88D1-72E9196C958E}"/>
                  </a:ext>
                </a:extLst>
              </p:cNvPr>
              <p:cNvSpPr>
                <a:spLocks/>
              </p:cNvSpPr>
              <p:nvPr/>
            </p:nvSpPr>
            <p:spPr bwMode="auto">
              <a:xfrm>
                <a:off x="2679" y="3101"/>
                <a:ext cx="107" cy="123"/>
              </a:xfrm>
              <a:custGeom>
                <a:avLst/>
                <a:gdLst>
                  <a:gd name="T0" fmla="*/ 953 w 43"/>
                  <a:gd name="T1" fmla="*/ 2353 h 46"/>
                  <a:gd name="T2" fmla="*/ 1647 w 43"/>
                  <a:gd name="T3" fmla="*/ 1128 h 46"/>
                  <a:gd name="T4" fmla="*/ 724 w 43"/>
                  <a:gd name="T5" fmla="*/ 0 h 46"/>
                  <a:gd name="T6" fmla="*/ 0 w 43"/>
                  <a:gd name="T7" fmla="*/ 1187 h 46"/>
                  <a:gd name="T8" fmla="*/ 953 w 43"/>
                  <a:gd name="T9" fmla="*/ 235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46">
                    <a:moveTo>
                      <a:pt x="25" y="46"/>
                    </a:moveTo>
                    <a:cubicBezTo>
                      <a:pt x="43" y="22"/>
                      <a:pt x="43" y="22"/>
                      <a:pt x="43" y="22"/>
                    </a:cubicBezTo>
                    <a:cubicBezTo>
                      <a:pt x="31" y="19"/>
                      <a:pt x="22" y="11"/>
                      <a:pt x="19" y="0"/>
                    </a:cubicBezTo>
                    <a:cubicBezTo>
                      <a:pt x="0" y="23"/>
                      <a:pt x="0" y="23"/>
                      <a:pt x="0" y="23"/>
                    </a:cubicBezTo>
                    <a:cubicBezTo>
                      <a:pt x="4" y="34"/>
                      <a:pt x="13" y="43"/>
                      <a:pt x="25" y="46"/>
                    </a:cubicBezTo>
                    <a:close/>
                  </a:path>
                </a:pathLst>
              </a:custGeom>
              <a:solidFill>
                <a:srgbClr val="84016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5" name="Freeform 26">
                <a:extLst>
                  <a:ext uri="{FF2B5EF4-FFF2-40B4-BE49-F238E27FC236}">
                    <a16:creationId xmlns:a16="http://schemas.microsoft.com/office/drawing/2014/main" id="{034AE04D-E955-4D60-8724-CCC2AFF30F3A}"/>
                  </a:ext>
                </a:extLst>
              </p:cNvPr>
              <p:cNvSpPr>
                <a:spLocks/>
              </p:cNvSpPr>
              <p:nvPr/>
            </p:nvSpPr>
            <p:spPr bwMode="auto">
              <a:xfrm>
                <a:off x="2997" y="2171"/>
                <a:ext cx="452" cy="50"/>
              </a:xfrm>
              <a:custGeom>
                <a:avLst/>
                <a:gdLst>
                  <a:gd name="T0" fmla="*/ 0 w 181"/>
                  <a:gd name="T1" fmla="*/ 0 h 19"/>
                  <a:gd name="T2" fmla="*/ 7040 w 181"/>
                  <a:gd name="T3" fmla="*/ 0 h 19"/>
                  <a:gd name="T4" fmla="*/ 7040 w 181"/>
                  <a:gd name="T5" fmla="*/ 913 h 19"/>
                  <a:gd name="T6" fmla="*/ 6493 w 181"/>
                  <a:gd name="T7" fmla="*/ 292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 h="19">
                    <a:moveTo>
                      <a:pt x="0" y="0"/>
                    </a:moveTo>
                    <a:cubicBezTo>
                      <a:pt x="181" y="0"/>
                      <a:pt x="181" y="0"/>
                      <a:pt x="181" y="0"/>
                    </a:cubicBezTo>
                    <a:cubicBezTo>
                      <a:pt x="181" y="19"/>
                      <a:pt x="181" y="19"/>
                      <a:pt x="181" y="19"/>
                    </a:cubicBezTo>
                    <a:cubicBezTo>
                      <a:pt x="179" y="13"/>
                      <a:pt x="177" y="6"/>
                      <a:pt x="167" y="6"/>
                    </a:cubicBezTo>
                  </a:path>
                </a:pathLst>
              </a:custGeom>
              <a:solidFill>
                <a:srgbClr val="8801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6" name="Freeform 27">
                <a:extLst>
                  <a:ext uri="{FF2B5EF4-FFF2-40B4-BE49-F238E27FC236}">
                    <a16:creationId xmlns:a16="http://schemas.microsoft.com/office/drawing/2014/main" id="{7F9E3024-BFA1-441B-BAA7-E89C8CC93B01}"/>
                  </a:ext>
                </a:extLst>
              </p:cNvPr>
              <p:cNvSpPr>
                <a:spLocks/>
              </p:cNvSpPr>
              <p:nvPr/>
            </p:nvSpPr>
            <p:spPr bwMode="auto">
              <a:xfrm>
                <a:off x="2827" y="1952"/>
                <a:ext cx="647" cy="1267"/>
              </a:xfrm>
              <a:custGeom>
                <a:avLst/>
                <a:gdLst>
                  <a:gd name="T0" fmla="*/ 10085 w 259"/>
                  <a:gd name="T1" fmla="*/ 0 h 475"/>
                  <a:gd name="T2" fmla="*/ 10085 w 259"/>
                  <a:gd name="T3" fmla="*/ 22683 h 475"/>
                  <a:gd name="T4" fmla="*/ 9585 w 259"/>
                  <a:gd name="T5" fmla="*/ 23948 h 475"/>
                  <a:gd name="T6" fmla="*/ 9198 w 259"/>
                  <a:gd name="T7" fmla="*/ 24049 h 475"/>
                  <a:gd name="T8" fmla="*/ 0 w 259"/>
                  <a:gd name="T9" fmla="*/ 24049 h 475"/>
                  <a:gd name="T10" fmla="*/ 9198 w 259"/>
                  <a:gd name="T11" fmla="*/ 23836 h 475"/>
                  <a:gd name="T12" fmla="*/ 9977 w 259"/>
                  <a:gd name="T13" fmla="*/ 22625 h 4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9" h="475">
                    <a:moveTo>
                      <a:pt x="259" y="0"/>
                    </a:moveTo>
                    <a:cubicBezTo>
                      <a:pt x="259" y="11"/>
                      <a:pt x="259" y="448"/>
                      <a:pt x="259" y="448"/>
                    </a:cubicBezTo>
                    <a:cubicBezTo>
                      <a:pt x="259" y="458"/>
                      <a:pt x="251" y="467"/>
                      <a:pt x="246" y="473"/>
                    </a:cubicBezTo>
                    <a:cubicBezTo>
                      <a:pt x="245" y="474"/>
                      <a:pt x="240" y="475"/>
                      <a:pt x="236" y="475"/>
                    </a:cubicBezTo>
                    <a:cubicBezTo>
                      <a:pt x="232" y="475"/>
                      <a:pt x="0" y="475"/>
                      <a:pt x="0" y="475"/>
                    </a:cubicBezTo>
                    <a:cubicBezTo>
                      <a:pt x="33" y="474"/>
                      <a:pt x="227" y="472"/>
                      <a:pt x="236" y="471"/>
                    </a:cubicBezTo>
                    <a:cubicBezTo>
                      <a:pt x="245" y="469"/>
                      <a:pt x="254" y="459"/>
                      <a:pt x="256" y="447"/>
                    </a:cubicBezTo>
                  </a:path>
                </a:pathLst>
              </a:custGeom>
              <a:solidFill>
                <a:srgbClr val="8801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7" name="Freeform 28">
                <a:extLst>
                  <a:ext uri="{FF2B5EF4-FFF2-40B4-BE49-F238E27FC236}">
                    <a16:creationId xmlns:a16="http://schemas.microsoft.com/office/drawing/2014/main" id="{5E379B24-BF8B-47CD-992E-67C6580EC084}"/>
                  </a:ext>
                </a:extLst>
              </p:cNvPr>
              <p:cNvSpPr>
                <a:spLocks/>
              </p:cNvSpPr>
              <p:nvPr/>
            </p:nvSpPr>
            <p:spPr bwMode="auto">
              <a:xfrm>
                <a:off x="2827" y="3163"/>
                <a:ext cx="645" cy="56"/>
              </a:xfrm>
              <a:custGeom>
                <a:avLst/>
                <a:gdLst>
                  <a:gd name="T0" fmla="*/ 9925 w 258"/>
                  <a:gd name="T1" fmla="*/ 0 h 21"/>
                  <a:gd name="T2" fmla="*/ 9925 w 258"/>
                  <a:gd name="T3" fmla="*/ 0 h 21"/>
                  <a:gd name="T4" fmla="*/ 9220 w 258"/>
                  <a:gd name="T5" fmla="*/ 853 h 21"/>
                  <a:gd name="T6" fmla="*/ 0 w 258"/>
                  <a:gd name="T7" fmla="*/ 1059 h 21"/>
                  <a:gd name="T8" fmla="*/ 9220 w 258"/>
                  <a:gd name="T9" fmla="*/ 1059 h 21"/>
                  <a:gd name="T10" fmla="*/ 9613 w 258"/>
                  <a:gd name="T11" fmla="*/ 968 h 21"/>
                  <a:gd name="T12" fmla="*/ 10083 w 258"/>
                  <a:gd name="T13" fmla="*/ 0 h 21"/>
                  <a:gd name="T14" fmla="*/ 9925 w 258"/>
                  <a:gd name="T15" fmla="*/ 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8" h="21">
                    <a:moveTo>
                      <a:pt x="254" y="0"/>
                    </a:moveTo>
                    <a:cubicBezTo>
                      <a:pt x="254" y="0"/>
                      <a:pt x="254" y="0"/>
                      <a:pt x="254" y="0"/>
                    </a:cubicBezTo>
                    <a:cubicBezTo>
                      <a:pt x="250" y="9"/>
                      <a:pt x="243" y="16"/>
                      <a:pt x="236" y="17"/>
                    </a:cubicBezTo>
                    <a:cubicBezTo>
                      <a:pt x="227" y="18"/>
                      <a:pt x="33" y="20"/>
                      <a:pt x="0" y="21"/>
                    </a:cubicBezTo>
                    <a:cubicBezTo>
                      <a:pt x="0" y="21"/>
                      <a:pt x="232" y="21"/>
                      <a:pt x="236" y="21"/>
                    </a:cubicBezTo>
                    <a:cubicBezTo>
                      <a:pt x="240" y="21"/>
                      <a:pt x="245" y="20"/>
                      <a:pt x="246" y="19"/>
                    </a:cubicBezTo>
                    <a:cubicBezTo>
                      <a:pt x="250" y="14"/>
                      <a:pt x="256" y="7"/>
                      <a:pt x="258" y="0"/>
                    </a:cubicBezTo>
                    <a:cubicBezTo>
                      <a:pt x="257" y="0"/>
                      <a:pt x="255" y="0"/>
                      <a:pt x="254" y="0"/>
                    </a:cubicBezTo>
                    <a:close/>
                  </a:path>
                </a:pathLst>
              </a:custGeom>
              <a:solidFill>
                <a:srgbClr val="5D01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8" name="Freeform 29">
                <a:extLst>
                  <a:ext uri="{FF2B5EF4-FFF2-40B4-BE49-F238E27FC236}">
                    <a16:creationId xmlns:a16="http://schemas.microsoft.com/office/drawing/2014/main" id="{19605F5D-4929-462E-9D49-F8B876F9C63C}"/>
                  </a:ext>
                </a:extLst>
              </p:cNvPr>
              <p:cNvSpPr>
                <a:spLocks/>
              </p:cNvSpPr>
              <p:nvPr/>
            </p:nvSpPr>
            <p:spPr bwMode="auto">
              <a:xfrm>
                <a:off x="2944" y="1341"/>
                <a:ext cx="138" cy="187"/>
              </a:xfrm>
              <a:custGeom>
                <a:avLst/>
                <a:gdLst>
                  <a:gd name="T0" fmla="*/ 0 w 55"/>
                  <a:gd name="T1" fmla="*/ 3569 h 70"/>
                  <a:gd name="T2" fmla="*/ 0 w 55"/>
                  <a:gd name="T3" fmla="*/ 94 h 70"/>
                  <a:gd name="T4" fmla="*/ 125 w 55"/>
                  <a:gd name="T5" fmla="*/ 56 h 70"/>
                  <a:gd name="T6" fmla="*/ 2178 w 55"/>
                  <a:gd name="T7" fmla="*/ 307 h 70"/>
                  <a:gd name="T8" fmla="*/ 472 w 55"/>
                  <a:gd name="T9" fmla="*/ 457 h 70"/>
                  <a:gd name="T10" fmla="*/ 0 w 55"/>
                  <a:gd name="T11" fmla="*/ 3569 h 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70">
                    <a:moveTo>
                      <a:pt x="0" y="70"/>
                    </a:moveTo>
                    <a:cubicBezTo>
                      <a:pt x="0" y="2"/>
                      <a:pt x="0" y="2"/>
                      <a:pt x="0" y="2"/>
                    </a:cubicBezTo>
                    <a:cubicBezTo>
                      <a:pt x="0" y="2"/>
                      <a:pt x="0" y="0"/>
                      <a:pt x="3" y="1"/>
                    </a:cubicBezTo>
                    <a:cubicBezTo>
                      <a:pt x="20" y="4"/>
                      <a:pt x="35" y="6"/>
                      <a:pt x="55" y="6"/>
                    </a:cubicBezTo>
                    <a:cubicBezTo>
                      <a:pt x="38" y="7"/>
                      <a:pt x="21" y="7"/>
                      <a:pt x="12" y="9"/>
                    </a:cubicBezTo>
                    <a:cubicBezTo>
                      <a:pt x="4" y="11"/>
                      <a:pt x="4" y="56"/>
                      <a:pt x="0" y="70"/>
                    </a:cubicBezTo>
                    <a:close/>
                  </a:path>
                </a:pathLst>
              </a:custGeom>
              <a:solidFill>
                <a:srgbClr val="F7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9" name="Freeform 30">
                <a:extLst>
                  <a:ext uri="{FF2B5EF4-FFF2-40B4-BE49-F238E27FC236}">
                    <a16:creationId xmlns:a16="http://schemas.microsoft.com/office/drawing/2014/main" id="{E6A42B4A-F00A-4977-A19C-6AF8D419A443}"/>
                  </a:ext>
                </a:extLst>
              </p:cNvPr>
              <p:cNvSpPr>
                <a:spLocks/>
              </p:cNvSpPr>
              <p:nvPr/>
            </p:nvSpPr>
            <p:spPr bwMode="auto">
              <a:xfrm>
                <a:off x="3237" y="1597"/>
                <a:ext cx="55" cy="64"/>
              </a:xfrm>
              <a:custGeom>
                <a:avLst/>
                <a:gdLst>
                  <a:gd name="T0" fmla="*/ 550 w 22"/>
                  <a:gd name="T1" fmla="*/ 93 h 24"/>
                  <a:gd name="T2" fmla="*/ 395 w 22"/>
                  <a:gd name="T3" fmla="*/ 0 h 24"/>
                  <a:gd name="T4" fmla="*/ 395 w 22"/>
                  <a:gd name="T5" fmla="*/ 0 h 24"/>
                  <a:gd name="T6" fmla="*/ 0 w 22"/>
                  <a:gd name="T7" fmla="*/ 704 h 24"/>
                  <a:gd name="T8" fmla="*/ 0 w 22"/>
                  <a:gd name="T9" fmla="*/ 704 h 24"/>
                  <a:gd name="T10" fmla="*/ 125 w 22"/>
                  <a:gd name="T11" fmla="*/ 819 h 24"/>
                  <a:gd name="T12" fmla="*/ 470 w 22"/>
                  <a:gd name="T13" fmla="*/ 1216 h 24"/>
                  <a:gd name="T14" fmla="*/ 863 w 22"/>
                  <a:gd name="T15" fmla="*/ 397 h 24"/>
                  <a:gd name="T16" fmla="*/ 550 w 22"/>
                  <a:gd name="T17" fmla="*/ 93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24">
                    <a:moveTo>
                      <a:pt x="14" y="2"/>
                    </a:moveTo>
                    <a:cubicBezTo>
                      <a:pt x="12" y="1"/>
                      <a:pt x="11" y="0"/>
                      <a:pt x="10" y="0"/>
                    </a:cubicBezTo>
                    <a:cubicBezTo>
                      <a:pt x="10" y="0"/>
                      <a:pt x="10" y="0"/>
                      <a:pt x="10" y="0"/>
                    </a:cubicBezTo>
                    <a:cubicBezTo>
                      <a:pt x="1" y="12"/>
                      <a:pt x="0" y="14"/>
                      <a:pt x="0" y="14"/>
                    </a:cubicBezTo>
                    <a:cubicBezTo>
                      <a:pt x="0" y="14"/>
                      <a:pt x="0" y="14"/>
                      <a:pt x="0" y="14"/>
                    </a:cubicBezTo>
                    <a:cubicBezTo>
                      <a:pt x="1" y="14"/>
                      <a:pt x="3" y="15"/>
                      <a:pt x="3" y="16"/>
                    </a:cubicBezTo>
                    <a:cubicBezTo>
                      <a:pt x="6" y="18"/>
                      <a:pt x="9" y="21"/>
                      <a:pt x="12" y="24"/>
                    </a:cubicBezTo>
                    <a:cubicBezTo>
                      <a:pt x="12" y="19"/>
                      <a:pt x="14" y="8"/>
                      <a:pt x="22" y="8"/>
                    </a:cubicBezTo>
                    <a:cubicBezTo>
                      <a:pt x="19" y="5"/>
                      <a:pt x="16" y="3"/>
                      <a:pt x="14" y="2"/>
                    </a:cubicBezTo>
                    <a:close/>
                  </a:path>
                </a:pathLst>
              </a:custGeom>
              <a:solidFill>
                <a:srgbClr val="E3EE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0" name="Freeform 31">
                <a:extLst>
                  <a:ext uri="{FF2B5EF4-FFF2-40B4-BE49-F238E27FC236}">
                    <a16:creationId xmlns:a16="http://schemas.microsoft.com/office/drawing/2014/main" id="{25475673-192C-47F7-AC57-C9E975314221}"/>
                  </a:ext>
                </a:extLst>
              </p:cNvPr>
              <p:cNvSpPr>
                <a:spLocks/>
              </p:cNvSpPr>
              <p:nvPr/>
            </p:nvSpPr>
            <p:spPr bwMode="auto">
              <a:xfrm>
                <a:off x="2739" y="3160"/>
                <a:ext cx="47" cy="61"/>
              </a:xfrm>
              <a:custGeom>
                <a:avLst/>
                <a:gdLst>
                  <a:gd name="T0" fmla="*/ 710 w 19"/>
                  <a:gd name="T1" fmla="*/ 0 h 23"/>
                  <a:gd name="T2" fmla="*/ 0 w 19"/>
                  <a:gd name="T3" fmla="*/ 1140 h 23"/>
                  <a:gd name="T4" fmla="*/ 0 60000 65536"/>
                  <a:gd name="T5" fmla="*/ 0 60000 65536"/>
                </a:gdLst>
                <a:ahLst/>
                <a:cxnLst>
                  <a:cxn ang="T4">
                    <a:pos x="T0" y="T1"/>
                  </a:cxn>
                  <a:cxn ang="T5">
                    <a:pos x="T2" y="T3"/>
                  </a:cxn>
                </a:cxnLst>
                <a:rect l="0" t="0" r="r" b="b"/>
                <a:pathLst>
                  <a:path w="19" h="23">
                    <a:moveTo>
                      <a:pt x="19" y="0"/>
                    </a:moveTo>
                    <a:cubicBezTo>
                      <a:pt x="10" y="12"/>
                      <a:pt x="0" y="23"/>
                      <a:pt x="0" y="23"/>
                    </a:cubicBezTo>
                  </a:path>
                </a:pathLst>
              </a:custGeom>
              <a:noFill/>
              <a:ln w="7938" cap="flat">
                <a:solidFill>
                  <a:srgbClr val="BC6EA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1" name="Freeform 32">
                <a:extLst>
                  <a:ext uri="{FF2B5EF4-FFF2-40B4-BE49-F238E27FC236}">
                    <a16:creationId xmlns:a16="http://schemas.microsoft.com/office/drawing/2014/main" id="{1A6CD6CF-E408-4B2C-8F2E-80E62A47CFBE}"/>
                  </a:ext>
                </a:extLst>
              </p:cNvPr>
              <p:cNvSpPr>
                <a:spLocks/>
              </p:cNvSpPr>
              <p:nvPr/>
            </p:nvSpPr>
            <p:spPr bwMode="auto">
              <a:xfrm>
                <a:off x="2679" y="3096"/>
                <a:ext cx="45" cy="61"/>
              </a:xfrm>
              <a:custGeom>
                <a:avLst/>
                <a:gdLst>
                  <a:gd name="T0" fmla="*/ 708 w 18"/>
                  <a:gd name="T1" fmla="*/ 0 h 23"/>
                  <a:gd name="T2" fmla="*/ 0 w 18"/>
                  <a:gd name="T3" fmla="*/ 1140 h 23"/>
                  <a:gd name="T4" fmla="*/ 0 60000 65536"/>
                  <a:gd name="T5" fmla="*/ 0 60000 65536"/>
                </a:gdLst>
                <a:ahLst/>
                <a:cxnLst>
                  <a:cxn ang="T4">
                    <a:pos x="T0" y="T1"/>
                  </a:cxn>
                  <a:cxn ang="T5">
                    <a:pos x="T2" y="T3"/>
                  </a:cxn>
                </a:cxnLst>
                <a:rect l="0" t="0" r="r" b="b"/>
                <a:pathLst>
                  <a:path w="18" h="23">
                    <a:moveTo>
                      <a:pt x="18" y="0"/>
                    </a:moveTo>
                    <a:cubicBezTo>
                      <a:pt x="9" y="12"/>
                      <a:pt x="0" y="23"/>
                      <a:pt x="0" y="23"/>
                    </a:cubicBezTo>
                  </a:path>
                </a:pathLst>
              </a:custGeom>
              <a:noFill/>
              <a:ln w="7938" cap="flat">
                <a:solidFill>
                  <a:srgbClr val="BC6EA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2" name="Freeform 33">
                <a:extLst>
                  <a:ext uri="{FF2B5EF4-FFF2-40B4-BE49-F238E27FC236}">
                    <a16:creationId xmlns:a16="http://schemas.microsoft.com/office/drawing/2014/main" id="{E08B0EB2-9E5C-4A0F-97DD-F5D856ACB646}"/>
                  </a:ext>
                </a:extLst>
              </p:cNvPr>
              <p:cNvSpPr>
                <a:spLocks/>
              </p:cNvSpPr>
              <p:nvPr/>
            </p:nvSpPr>
            <p:spPr bwMode="auto">
              <a:xfrm>
                <a:off x="3519" y="3101"/>
                <a:ext cx="23" cy="38"/>
              </a:xfrm>
              <a:custGeom>
                <a:avLst/>
                <a:gdLst>
                  <a:gd name="T0" fmla="*/ 0 w 9"/>
                  <a:gd name="T1" fmla="*/ 760 h 14"/>
                  <a:gd name="T2" fmla="*/ 386 w 9"/>
                  <a:gd name="T3" fmla="*/ 0 h 14"/>
                  <a:gd name="T4" fmla="*/ 0 60000 65536"/>
                  <a:gd name="T5" fmla="*/ 0 60000 65536"/>
                </a:gdLst>
                <a:ahLst/>
                <a:cxnLst>
                  <a:cxn ang="T4">
                    <a:pos x="T0" y="T1"/>
                  </a:cxn>
                  <a:cxn ang="T5">
                    <a:pos x="T2" y="T3"/>
                  </a:cxn>
                </a:cxnLst>
                <a:rect l="0" t="0" r="r" b="b"/>
                <a:pathLst>
                  <a:path w="9" h="14">
                    <a:moveTo>
                      <a:pt x="0" y="14"/>
                    </a:moveTo>
                    <a:cubicBezTo>
                      <a:pt x="4" y="10"/>
                      <a:pt x="7" y="5"/>
                      <a:pt x="9"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3" name="Freeform 34">
                <a:extLst>
                  <a:ext uri="{FF2B5EF4-FFF2-40B4-BE49-F238E27FC236}">
                    <a16:creationId xmlns:a16="http://schemas.microsoft.com/office/drawing/2014/main" id="{AC9EE8F2-101A-43D8-A351-B538F70F0262}"/>
                  </a:ext>
                </a:extLst>
              </p:cNvPr>
              <p:cNvSpPr>
                <a:spLocks/>
              </p:cNvSpPr>
              <p:nvPr/>
            </p:nvSpPr>
            <p:spPr bwMode="auto">
              <a:xfrm>
                <a:off x="2721" y="2171"/>
                <a:ext cx="798" cy="992"/>
              </a:xfrm>
              <a:custGeom>
                <a:avLst/>
                <a:gdLst>
                  <a:gd name="T0" fmla="*/ 0 w 319"/>
                  <a:gd name="T1" fmla="*/ 0 h 372"/>
                  <a:gd name="T2" fmla="*/ 0 w 319"/>
                  <a:gd name="T3" fmla="*/ 17088 h 372"/>
                  <a:gd name="T4" fmla="*/ 1333 w 319"/>
                  <a:gd name="T5" fmla="*/ 18808 h 372"/>
                  <a:gd name="T6" fmla="*/ 11582 w 319"/>
                  <a:gd name="T7" fmla="*/ 18808 h 372"/>
                  <a:gd name="T8" fmla="*/ 12490 w 319"/>
                  <a:gd name="T9" fmla="*/ 18355 h 3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372">
                    <a:moveTo>
                      <a:pt x="0" y="0"/>
                    </a:moveTo>
                    <a:cubicBezTo>
                      <a:pt x="0" y="133"/>
                      <a:pt x="0" y="338"/>
                      <a:pt x="0" y="338"/>
                    </a:cubicBezTo>
                    <a:cubicBezTo>
                      <a:pt x="0" y="357"/>
                      <a:pt x="15" y="372"/>
                      <a:pt x="34" y="372"/>
                    </a:cubicBezTo>
                    <a:cubicBezTo>
                      <a:pt x="296" y="372"/>
                      <a:pt x="296" y="372"/>
                      <a:pt x="296" y="372"/>
                    </a:cubicBezTo>
                    <a:cubicBezTo>
                      <a:pt x="305" y="372"/>
                      <a:pt x="313" y="368"/>
                      <a:pt x="319" y="363"/>
                    </a:cubicBezTo>
                  </a:path>
                </a:pathLst>
              </a:custGeom>
              <a:noFill/>
              <a:ln w="7938" cap="flat">
                <a:solidFill>
                  <a:srgbClr val="DBA6C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4" name="Freeform 35">
                <a:extLst>
                  <a:ext uri="{FF2B5EF4-FFF2-40B4-BE49-F238E27FC236}">
                    <a16:creationId xmlns:a16="http://schemas.microsoft.com/office/drawing/2014/main" id="{ECA535DB-322B-4A91-A636-DBDA3E188415}"/>
                  </a:ext>
                </a:extLst>
              </p:cNvPr>
              <p:cNvSpPr>
                <a:spLocks/>
              </p:cNvSpPr>
              <p:nvPr/>
            </p:nvSpPr>
            <p:spPr bwMode="auto">
              <a:xfrm>
                <a:off x="2719" y="1896"/>
                <a:ext cx="5" cy="195"/>
              </a:xfrm>
              <a:custGeom>
                <a:avLst/>
                <a:gdLst>
                  <a:gd name="T0" fmla="*/ 2 w 5"/>
                  <a:gd name="T1" fmla="*/ 0 h 195"/>
                  <a:gd name="T2" fmla="*/ 0 w 5"/>
                  <a:gd name="T3" fmla="*/ 195 h 195"/>
                  <a:gd name="T4" fmla="*/ 5 w 5"/>
                  <a:gd name="T5" fmla="*/ 195 h 195"/>
                  <a:gd name="T6" fmla="*/ 2 w 5"/>
                  <a:gd name="T7" fmla="*/ 0 h 195"/>
                  <a:gd name="T8" fmla="*/ 2 w 5"/>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95">
                    <a:moveTo>
                      <a:pt x="2" y="0"/>
                    </a:moveTo>
                    <a:lnTo>
                      <a:pt x="0" y="195"/>
                    </a:lnTo>
                    <a:lnTo>
                      <a:pt x="5" y="195"/>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5" name="Freeform 36">
                <a:extLst>
                  <a:ext uri="{FF2B5EF4-FFF2-40B4-BE49-F238E27FC236}">
                    <a16:creationId xmlns:a16="http://schemas.microsoft.com/office/drawing/2014/main" id="{5D76B77D-0F5E-415B-BFD9-6EF336B93B31}"/>
                  </a:ext>
                </a:extLst>
              </p:cNvPr>
              <p:cNvSpPr>
                <a:spLocks/>
              </p:cNvSpPr>
              <p:nvPr/>
            </p:nvSpPr>
            <p:spPr bwMode="auto">
              <a:xfrm>
                <a:off x="2674" y="2093"/>
                <a:ext cx="875" cy="67"/>
              </a:xfrm>
              <a:custGeom>
                <a:avLst/>
                <a:gdLst>
                  <a:gd name="T0" fmla="*/ 158 w 350"/>
                  <a:gd name="T1" fmla="*/ 1292 h 25"/>
                  <a:gd name="T2" fmla="*/ 125 w 350"/>
                  <a:gd name="T3" fmla="*/ 825 h 25"/>
                  <a:gd name="T4" fmla="*/ 708 w 350"/>
                  <a:gd name="T5" fmla="*/ 94 h 25"/>
                  <a:gd name="T6" fmla="*/ 1175 w 350"/>
                  <a:gd name="T7" fmla="*/ 0 h 25"/>
                  <a:gd name="T8" fmla="*/ 13363 w 350"/>
                  <a:gd name="T9" fmla="*/ 0 h 25"/>
                  <a:gd name="T10" fmla="*/ 13595 w 350"/>
                  <a:gd name="T11" fmla="*/ 252 h 25"/>
                  <a:gd name="T12" fmla="*/ 13050 w 350"/>
                  <a:gd name="T13" fmla="*/ 1193 h 25"/>
                  <a:gd name="T14" fmla="*/ 12708 w 350"/>
                  <a:gd name="T15" fmla="*/ 1292 h 25"/>
                  <a:gd name="T16" fmla="*/ 4738 w 350"/>
                  <a:gd name="T17" fmla="*/ 1292 h 25"/>
                  <a:gd name="T18" fmla="*/ 1300 w 350"/>
                  <a:gd name="T19" fmla="*/ 1292 h 25"/>
                  <a:gd name="T20" fmla="*/ 158 w 350"/>
                  <a:gd name="T21" fmla="*/ 1292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0" h="25">
                    <a:moveTo>
                      <a:pt x="4" y="25"/>
                    </a:moveTo>
                    <a:cubicBezTo>
                      <a:pt x="0" y="25"/>
                      <a:pt x="0" y="18"/>
                      <a:pt x="3" y="16"/>
                    </a:cubicBezTo>
                    <a:cubicBezTo>
                      <a:pt x="3" y="16"/>
                      <a:pt x="15" y="5"/>
                      <a:pt x="18" y="2"/>
                    </a:cubicBezTo>
                    <a:cubicBezTo>
                      <a:pt x="22" y="0"/>
                      <a:pt x="26" y="0"/>
                      <a:pt x="30" y="0"/>
                    </a:cubicBezTo>
                    <a:cubicBezTo>
                      <a:pt x="34" y="0"/>
                      <a:pt x="332" y="0"/>
                      <a:pt x="342" y="0"/>
                    </a:cubicBezTo>
                    <a:cubicBezTo>
                      <a:pt x="348" y="0"/>
                      <a:pt x="350" y="1"/>
                      <a:pt x="348" y="5"/>
                    </a:cubicBezTo>
                    <a:cubicBezTo>
                      <a:pt x="347" y="8"/>
                      <a:pt x="335" y="22"/>
                      <a:pt x="334" y="23"/>
                    </a:cubicBezTo>
                    <a:cubicBezTo>
                      <a:pt x="333" y="25"/>
                      <a:pt x="331" y="25"/>
                      <a:pt x="325" y="25"/>
                    </a:cubicBezTo>
                    <a:cubicBezTo>
                      <a:pt x="318" y="25"/>
                      <a:pt x="181" y="25"/>
                      <a:pt x="121" y="25"/>
                    </a:cubicBezTo>
                    <a:cubicBezTo>
                      <a:pt x="60" y="25"/>
                      <a:pt x="43" y="25"/>
                      <a:pt x="33" y="25"/>
                    </a:cubicBezTo>
                    <a:cubicBezTo>
                      <a:pt x="27" y="25"/>
                      <a:pt x="12" y="25"/>
                      <a:pt x="4" y="2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6" name="Oval 37">
                <a:extLst>
                  <a:ext uri="{FF2B5EF4-FFF2-40B4-BE49-F238E27FC236}">
                    <a16:creationId xmlns:a16="http://schemas.microsoft.com/office/drawing/2014/main" id="{843BEA52-C4EC-441E-8F2C-0175473BCAD2}"/>
                  </a:ext>
                </a:extLst>
              </p:cNvPr>
              <p:cNvSpPr>
                <a:spLocks noChangeArrowheads="1"/>
              </p:cNvSpPr>
              <p:nvPr/>
            </p:nvSpPr>
            <p:spPr bwMode="auto">
              <a:xfrm>
                <a:off x="2934" y="1301"/>
                <a:ext cx="338" cy="46"/>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487" name="Freeform 38">
                <a:extLst>
                  <a:ext uri="{FF2B5EF4-FFF2-40B4-BE49-F238E27FC236}">
                    <a16:creationId xmlns:a16="http://schemas.microsoft.com/office/drawing/2014/main" id="{12B9C8CC-806D-471D-8096-7CFC779A0425}"/>
                  </a:ext>
                </a:extLst>
              </p:cNvPr>
              <p:cNvSpPr>
                <a:spLocks/>
              </p:cNvSpPr>
              <p:nvPr/>
            </p:nvSpPr>
            <p:spPr bwMode="auto">
              <a:xfrm>
                <a:off x="2934" y="1323"/>
                <a:ext cx="338" cy="258"/>
              </a:xfrm>
              <a:custGeom>
                <a:avLst/>
                <a:gdLst>
                  <a:gd name="T0" fmla="*/ 5303 w 135"/>
                  <a:gd name="T1" fmla="*/ 4458 h 97"/>
                  <a:gd name="T2" fmla="*/ 2671 w 135"/>
                  <a:gd name="T3" fmla="*/ 4854 h 97"/>
                  <a:gd name="T4" fmla="*/ 0 w 135"/>
                  <a:gd name="T5" fmla="*/ 4458 h 97"/>
                  <a:gd name="T6" fmla="*/ 0 w 135"/>
                  <a:gd name="T7" fmla="*/ 0 h 97"/>
                  <a:gd name="T8" fmla="*/ 2671 w 135"/>
                  <a:gd name="T9" fmla="*/ 452 h 97"/>
                  <a:gd name="T10" fmla="*/ 5303 w 135"/>
                  <a:gd name="T11" fmla="*/ 0 h 97"/>
                  <a:gd name="T12" fmla="*/ 5303 w 135"/>
                  <a:gd name="T13" fmla="*/ 4458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97">
                    <a:moveTo>
                      <a:pt x="135" y="89"/>
                    </a:moveTo>
                    <a:cubicBezTo>
                      <a:pt x="135" y="93"/>
                      <a:pt x="105" y="97"/>
                      <a:pt x="68" y="97"/>
                    </a:cubicBezTo>
                    <a:cubicBezTo>
                      <a:pt x="30" y="97"/>
                      <a:pt x="0" y="93"/>
                      <a:pt x="0" y="89"/>
                    </a:cubicBezTo>
                    <a:cubicBezTo>
                      <a:pt x="0" y="0"/>
                      <a:pt x="0" y="0"/>
                      <a:pt x="0" y="0"/>
                    </a:cubicBezTo>
                    <a:cubicBezTo>
                      <a:pt x="0" y="5"/>
                      <a:pt x="30" y="9"/>
                      <a:pt x="68" y="9"/>
                    </a:cubicBezTo>
                    <a:cubicBezTo>
                      <a:pt x="105" y="9"/>
                      <a:pt x="135" y="5"/>
                      <a:pt x="135" y="0"/>
                    </a:cubicBezTo>
                    <a:lnTo>
                      <a:pt x="135" y="8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8" name="Freeform 39">
                <a:extLst>
                  <a:ext uri="{FF2B5EF4-FFF2-40B4-BE49-F238E27FC236}">
                    <a16:creationId xmlns:a16="http://schemas.microsoft.com/office/drawing/2014/main" id="{81E5A5D4-E3DE-4BE2-BD0B-0D0573E9417E}"/>
                  </a:ext>
                </a:extLst>
              </p:cNvPr>
              <p:cNvSpPr>
                <a:spLocks/>
              </p:cNvSpPr>
              <p:nvPr/>
            </p:nvSpPr>
            <p:spPr bwMode="auto">
              <a:xfrm>
                <a:off x="2676" y="1632"/>
                <a:ext cx="823" cy="1595"/>
              </a:xfrm>
              <a:custGeom>
                <a:avLst/>
                <a:gdLst>
                  <a:gd name="T0" fmla="*/ 12603 w 329"/>
                  <a:gd name="T1" fmla="*/ 4801 h 598"/>
                  <a:gd name="T2" fmla="*/ 8893 w 329"/>
                  <a:gd name="T3" fmla="*/ 149 h 598"/>
                  <a:gd name="T4" fmla="*/ 8610 w 329"/>
                  <a:gd name="T5" fmla="*/ 56 h 598"/>
                  <a:gd name="T6" fmla="*/ 6576 w 329"/>
                  <a:gd name="T7" fmla="*/ 205 h 598"/>
                  <a:gd name="T8" fmla="*/ 4275 w 329"/>
                  <a:gd name="T9" fmla="*/ 56 h 598"/>
                  <a:gd name="T10" fmla="*/ 3960 w 329"/>
                  <a:gd name="T11" fmla="*/ 149 h 598"/>
                  <a:gd name="T12" fmla="*/ 208 w 329"/>
                  <a:gd name="T13" fmla="*/ 4860 h 598"/>
                  <a:gd name="T14" fmla="*/ 0 w 329"/>
                  <a:gd name="T15" fmla="*/ 5713 h 598"/>
                  <a:gd name="T16" fmla="*/ 0 w 329"/>
                  <a:gd name="T17" fmla="*/ 28542 h 598"/>
                  <a:gd name="T18" fmla="*/ 1301 w 329"/>
                  <a:gd name="T19" fmla="*/ 30262 h 598"/>
                  <a:gd name="T20" fmla="*/ 6421 w 329"/>
                  <a:gd name="T21" fmla="*/ 30262 h 598"/>
                  <a:gd name="T22" fmla="*/ 6421 w 329"/>
                  <a:gd name="T23" fmla="*/ 30262 h 598"/>
                  <a:gd name="T24" fmla="*/ 11552 w 329"/>
                  <a:gd name="T25" fmla="*/ 30262 h 598"/>
                  <a:gd name="T26" fmla="*/ 12885 w 329"/>
                  <a:gd name="T27" fmla="*/ 28542 h 598"/>
                  <a:gd name="T28" fmla="*/ 12885 w 329"/>
                  <a:gd name="T29" fmla="*/ 5825 h 598"/>
                  <a:gd name="T30" fmla="*/ 12603 w 329"/>
                  <a:gd name="T31" fmla="*/ 4801 h 59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29" h="598">
                    <a:moveTo>
                      <a:pt x="322" y="95"/>
                    </a:moveTo>
                    <a:cubicBezTo>
                      <a:pt x="305" y="75"/>
                      <a:pt x="259" y="31"/>
                      <a:pt x="227" y="3"/>
                    </a:cubicBezTo>
                    <a:cubicBezTo>
                      <a:pt x="226" y="2"/>
                      <a:pt x="223" y="0"/>
                      <a:pt x="220" y="1"/>
                    </a:cubicBezTo>
                    <a:cubicBezTo>
                      <a:pt x="211" y="2"/>
                      <a:pt x="190" y="4"/>
                      <a:pt x="168" y="4"/>
                    </a:cubicBezTo>
                    <a:cubicBezTo>
                      <a:pt x="144" y="4"/>
                      <a:pt x="119" y="2"/>
                      <a:pt x="109" y="1"/>
                    </a:cubicBezTo>
                    <a:cubicBezTo>
                      <a:pt x="107" y="1"/>
                      <a:pt x="104" y="0"/>
                      <a:pt x="101" y="3"/>
                    </a:cubicBezTo>
                    <a:cubicBezTo>
                      <a:pt x="69" y="31"/>
                      <a:pt x="22" y="76"/>
                      <a:pt x="5" y="96"/>
                    </a:cubicBezTo>
                    <a:cubicBezTo>
                      <a:pt x="2" y="100"/>
                      <a:pt x="0" y="104"/>
                      <a:pt x="0" y="113"/>
                    </a:cubicBezTo>
                    <a:cubicBezTo>
                      <a:pt x="0" y="123"/>
                      <a:pt x="0" y="564"/>
                      <a:pt x="0" y="564"/>
                    </a:cubicBezTo>
                    <a:cubicBezTo>
                      <a:pt x="0" y="582"/>
                      <a:pt x="15" y="598"/>
                      <a:pt x="33" y="598"/>
                    </a:cubicBezTo>
                    <a:cubicBezTo>
                      <a:pt x="164" y="598"/>
                      <a:pt x="164" y="598"/>
                      <a:pt x="164" y="598"/>
                    </a:cubicBezTo>
                    <a:cubicBezTo>
                      <a:pt x="164" y="598"/>
                      <a:pt x="164" y="598"/>
                      <a:pt x="164" y="598"/>
                    </a:cubicBezTo>
                    <a:cubicBezTo>
                      <a:pt x="295" y="598"/>
                      <a:pt x="295" y="598"/>
                      <a:pt x="295" y="598"/>
                    </a:cubicBezTo>
                    <a:cubicBezTo>
                      <a:pt x="314" y="598"/>
                      <a:pt x="329" y="582"/>
                      <a:pt x="329" y="564"/>
                    </a:cubicBezTo>
                    <a:cubicBezTo>
                      <a:pt x="329" y="564"/>
                      <a:pt x="329" y="127"/>
                      <a:pt x="329" y="115"/>
                    </a:cubicBezTo>
                    <a:cubicBezTo>
                      <a:pt x="329" y="104"/>
                      <a:pt x="327" y="100"/>
                      <a:pt x="322" y="9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9" name="Freeform 40">
                <a:extLst>
                  <a:ext uri="{FF2B5EF4-FFF2-40B4-BE49-F238E27FC236}">
                    <a16:creationId xmlns:a16="http://schemas.microsoft.com/office/drawing/2014/main" id="{03C21F2D-8524-4902-A3A4-440C9CB37605}"/>
                  </a:ext>
                </a:extLst>
              </p:cNvPr>
              <p:cNvSpPr>
                <a:spLocks/>
              </p:cNvSpPr>
              <p:nvPr/>
            </p:nvSpPr>
            <p:spPr bwMode="auto">
              <a:xfrm>
                <a:off x="3482" y="3128"/>
                <a:ext cx="45" cy="64"/>
              </a:xfrm>
              <a:custGeom>
                <a:avLst/>
                <a:gdLst>
                  <a:gd name="T0" fmla="*/ 708 w 18"/>
                  <a:gd name="T1" fmla="*/ 0 h 24"/>
                  <a:gd name="T2" fmla="*/ 0 w 18"/>
                  <a:gd name="T3" fmla="*/ 1216 h 24"/>
                  <a:gd name="T4" fmla="*/ 0 60000 65536"/>
                  <a:gd name="T5" fmla="*/ 0 60000 65536"/>
                </a:gdLst>
                <a:ahLst/>
                <a:cxnLst>
                  <a:cxn ang="T4">
                    <a:pos x="T0" y="T1"/>
                  </a:cxn>
                  <a:cxn ang="T5">
                    <a:pos x="T2" y="T3"/>
                  </a:cxn>
                </a:cxnLst>
                <a:rect l="0" t="0" r="r" b="b"/>
                <a:pathLst>
                  <a:path w="18" h="24">
                    <a:moveTo>
                      <a:pt x="18" y="0"/>
                    </a:moveTo>
                    <a:cubicBezTo>
                      <a:pt x="9" y="12"/>
                      <a:pt x="0" y="24"/>
                      <a:pt x="0" y="24"/>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0" name="Freeform 41">
                <a:extLst>
                  <a:ext uri="{FF2B5EF4-FFF2-40B4-BE49-F238E27FC236}">
                    <a16:creationId xmlns:a16="http://schemas.microsoft.com/office/drawing/2014/main" id="{648C2C55-811E-4D98-B564-DDF753F67F4C}"/>
                  </a:ext>
                </a:extLst>
              </p:cNvPr>
              <p:cNvSpPr>
                <a:spLocks/>
              </p:cNvSpPr>
              <p:nvPr/>
            </p:nvSpPr>
            <p:spPr bwMode="auto">
              <a:xfrm>
                <a:off x="2684" y="1597"/>
                <a:ext cx="863" cy="1504"/>
              </a:xfrm>
              <a:custGeom>
                <a:avLst/>
                <a:gdLst>
                  <a:gd name="T0" fmla="*/ 13428 w 345"/>
                  <a:gd name="T1" fmla="*/ 28523 h 564"/>
                  <a:gd name="T2" fmla="*/ 13510 w 345"/>
                  <a:gd name="T3" fmla="*/ 27968 h 564"/>
                  <a:gd name="T4" fmla="*/ 13510 w 345"/>
                  <a:gd name="T5" fmla="*/ 5768 h 564"/>
                  <a:gd name="T6" fmla="*/ 13228 w 345"/>
                  <a:gd name="T7" fmla="*/ 4701 h 564"/>
                  <a:gd name="T8" fmla="*/ 9205 w 345"/>
                  <a:gd name="T9" fmla="*/ 93 h 564"/>
                  <a:gd name="T10" fmla="*/ 8893 w 345"/>
                  <a:gd name="T11" fmla="*/ 0 h 564"/>
                  <a:gd name="T12" fmla="*/ 8843 w 345"/>
                  <a:gd name="T13" fmla="*/ 0 h 564"/>
                  <a:gd name="T14" fmla="*/ 8843 w 345"/>
                  <a:gd name="T15" fmla="*/ 149 h 564"/>
                  <a:gd name="T16" fmla="*/ 8768 w 345"/>
                  <a:gd name="T17" fmla="*/ 307 h 564"/>
                  <a:gd name="T18" fmla="*/ 6576 w 345"/>
                  <a:gd name="T19" fmla="*/ 512 h 564"/>
                  <a:gd name="T20" fmla="*/ 4380 w 345"/>
                  <a:gd name="T21" fmla="*/ 307 h 564"/>
                  <a:gd name="T22" fmla="*/ 4272 w 345"/>
                  <a:gd name="T23" fmla="*/ 149 h 564"/>
                  <a:gd name="T24" fmla="*/ 4272 w 345"/>
                  <a:gd name="T25" fmla="*/ 93 h 564"/>
                  <a:gd name="T26" fmla="*/ 833 w 345"/>
                  <a:gd name="T27" fmla="*/ 4301 h 564"/>
                  <a:gd name="T28" fmla="*/ 750 w 345"/>
                  <a:gd name="T29" fmla="*/ 4493 h 564"/>
                  <a:gd name="T30" fmla="*/ 0 w 345"/>
                  <a:gd name="T31" fmla="*/ 5667 h 5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45" h="564">
                    <a:moveTo>
                      <a:pt x="343" y="564"/>
                    </a:moveTo>
                    <a:cubicBezTo>
                      <a:pt x="344" y="561"/>
                      <a:pt x="345" y="557"/>
                      <a:pt x="345" y="553"/>
                    </a:cubicBezTo>
                    <a:cubicBezTo>
                      <a:pt x="345" y="553"/>
                      <a:pt x="345" y="125"/>
                      <a:pt x="345" y="114"/>
                    </a:cubicBezTo>
                    <a:cubicBezTo>
                      <a:pt x="345" y="102"/>
                      <a:pt x="342" y="98"/>
                      <a:pt x="338" y="93"/>
                    </a:cubicBezTo>
                    <a:cubicBezTo>
                      <a:pt x="321" y="73"/>
                      <a:pt x="262" y="22"/>
                      <a:pt x="235" y="2"/>
                    </a:cubicBezTo>
                    <a:cubicBezTo>
                      <a:pt x="232" y="0"/>
                      <a:pt x="229" y="0"/>
                      <a:pt x="227" y="0"/>
                    </a:cubicBezTo>
                    <a:cubicBezTo>
                      <a:pt x="227" y="0"/>
                      <a:pt x="226" y="0"/>
                      <a:pt x="226" y="0"/>
                    </a:cubicBezTo>
                    <a:cubicBezTo>
                      <a:pt x="226" y="3"/>
                      <a:pt x="226" y="3"/>
                      <a:pt x="226" y="3"/>
                    </a:cubicBezTo>
                    <a:cubicBezTo>
                      <a:pt x="226" y="3"/>
                      <a:pt x="226" y="5"/>
                      <a:pt x="224" y="6"/>
                    </a:cubicBezTo>
                    <a:cubicBezTo>
                      <a:pt x="212" y="9"/>
                      <a:pt x="191" y="10"/>
                      <a:pt x="168" y="10"/>
                    </a:cubicBezTo>
                    <a:cubicBezTo>
                      <a:pt x="144" y="10"/>
                      <a:pt x="124" y="9"/>
                      <a:pt x="112" y="6"/>
                    </a:cubicBezTo>
                    <a:cubicBezTo>
                      <a:pt x="109" y="6"/>
                      <a:pt x="109" y="3"/>
                      <a:pt x="109" y="3"/>
                    </a:cubicBezTo>
                    <a:cubicBezTo>
                      <a:pt x="109" y="2"/>
                      <a:pt x="109" y="2"/>
                      <a:pt x="109" y="2"/>
                    </a:cubicBezTo>
                    <a:cubicBezTo>
                      <a:pt x="78" y="30"/>
                      <a:pt x="38" y="66"/>
                      <a:pt x="21" y="85"/>
                    </a:cubicBezTo>
                    <a:cubicBezTo>
                      <a:pt x="21" y="85"/>
                      <a:pt x="20" y="87"/>
                      <a:pt x="19" y="89"/>
                    </a:cubicBezTo>
                    <a:cubicBezTo>
                      <a:pt x="9" y="100"/>
                      <a:pt x="0" y="112"/>
                      <a:pt x="0" y="112"/>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1" name="Freeform 42">
                <a:extLst>
                  <a:ext uri="{FF2B5EF4-FFF2-40B4-BE49-F238E27FC236}">
                    <a16:creationId xmlns:a16="http://schemas.microsoft.com/office/drawing/2014/main" id="{F11891D2-F128-4982-B183-EBAE39CEFCCB}"/>
                  </a:ext>
                </a:extLst>
              </p:cNvPr>
              <p:cNvSpPr>
                <a:spLocks/>
              </p:cNvSpPr>
              <p:nvPr/>
            </p:nvSpPr>
            <p:spPr bwMode="auto">
              <a:xfrm>
                <a:off x="2957" y="1571"/>
                <a:ext cx="292" cy="53"/>
              </a:xfrm>
              <a:custGeom>
                <a:avLst/>
                <a:gdLst>
                  <a:gd name="T0" fmla="*/ 2286 w 117"/>
                  <a:gd name="T1" fmla="*/ 204 h 20"/>
                  <a:gd name="T2" fmla="*/ 0 w 117"/>
                  <a:gd name="T3" fmla="*/ 0 h 20"/>
                  <a:gd name="T4" fmla="*/ 0 w 117"/>
                  <a:gd name="T5" fmla="*/ 633 h 20"/>
                  <a:gd name="T6" fmla="*/ 105 w 117"/>
                  <a:gd name="T7" fmla="*/ 779 h 20"/>
                  <a:gd name="T8" fmla="*/ 2286 w 117"/>
                  <a:gd name="T9" fmla="*/ 983 h 20"/>
                  <a:gd name="T10" fmla="*/ 4460 w 117"/>
                  <a:gd name="T11" fmla="*/ 779 h 20"/>
                  <a:gd name="T12" fmla="*/ 4540 w 117"/>
                  <a:gd name="T13" fmla="*/ 633 h 20"/>
                  <a:gd name="T14" fmla="*/ 4540 w 117"/>
                  <a:gd name="T15" fmla="*/ 0 h 20"/>
                  <a:gd name="T16" fmla="*/ 2286 w 117"/>
                  <a:gd name="T17" fmla="*/ 204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7" h="20">
                    <a:moveTo>
                      <a:pt x="59" y="4"/>
                    </a:moveTo>
                    <a:cubicBezTo>
                      <a:pt x="34" y="4"/>
                      <a:pt x="12" y="3"/>
                      <a:pt x="0" y="0"/>
                    </a:cubicBezTo>
                    <a:cubicBezTo>
                      <a:pt x="0" y="13"/>
                      <a:pt x="0" y="13"/>
                      <a:pt x="0" y="13"/>
                    </a:cubicBezTo>
                    <a:cubicBezTo>
                      <a:pt x="0" y="13"/>
                      <a:pt x="0" y="16"/>
                      <a:pt x="3" y="16"/>
                    </a:cubicBezTo>
                    <a:cubicBezTo>
                      <a:pt x="15" y="19"/>
                      <a:pt x="35" y="20"/>
                      <a:pt x="59" y="20"/>
                    </a:cubicBezTo>
                    <a:cubicBezTo>
                      <a:pt x="82" y="20"/>
                      <a:pt x="103" y="19"/>
                      <a:pt x="115" y="16"/>
                    </a:cubicBezTo>
                    <a:cubicBezTo>
                      <a:pt x="117" y="15"/>
                      <a:pt x="117" y="13"/>
                      <a:pt x="117" y="13"/>
                    </a:cubicBezTo>
                    <a:cubicBezTo>
                      <a:pt x="117" y="0"/>
                      <a:pt x="117" y="0"/>
                      <a:pt x="117" y="0"/>
                    </a:cubicBezTo>
                    <a:cubicBezTo>
                      <a:pt x="105" y="3"/>
                      <a:pt x="84" y="4"/>
                      <a:pt x="59" y="4"/>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2" name="Freeform 43">
                <a:extLst>
                  <a:ext uri="{FF2B5EF4-FFF2-40B4-BE49-F238E27FC236}">
                    <a16:creationId xmlns:a16="http://schemas.microsoft.com/office/drawing/2014/main" id="{F02CD5AF-36AE-4418-9F97-00645BFBFBEF}"/>
                  </a:ext>
                </a:extLst>
              </p:cNvPr>
              <p:cNvSpPr>
                <a:spLocks/>
              </p:cNvSpPr>
              <p:nvPr/>
            </p:nvSpPr>
            <p:spPr bwMode="auto">
              <a:xfrm>
                <a:off x="2849" y="2293"/>
                <a:ext cx="470" cy="334"/>
              </a:xfrm>
              <a:custGeom>
                <a:avLst/>
                <a:gdLst>
                  <a:gd name="T0" fmla="*/ 7083 w 188"/>
                  <a:gd name="T1" fmla="*/ 0 h 125"/>
                  <a:gd name="T2" fmla="*/ 7345 w 188"/>
                  <a:gd name="T3" fmla="*/ 363 h 125"/>
                  <a:gd name="T4" fmla="*/ 7345 w 188"/>
                  <a:gd name="T5" fmla="*/ 6012 h 125"/>
                  <a:gd name="T6" fmla="*/ 7083 w 188"/>
                  <a:gd name="T7" fmla="*/ 6367 h 125"/>
                  <a:gd name="T8" fmla="*/ 283 w 188"/>
                  <a:gd name="T9" fmla="*/ 6367 h 125"/>
                  <a:gd name="T10" fmla="*/ 0 w 188"/>
                  <a:gd name="T11" fmla="*/ 6012 h 125"/>
                  <a:gd name="T12" fmla="*/ 0 w 188"/>
                  <a:gd name="T13" fmla="*/ 363 h 125"/>
                  <a:gd name="T14" fmla="*/ 283 w 188"/>
                  <a:gd name="T15" fmla="*/ 0 h 125"/>
                  <a:gd name="T16" fmla="*/ 7083 w 188"/>
                  <a:gd name="T17" fmla="*/ 0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8" h="125">
                    <a:moveTo>
                      <a:pt x="181" y="0"/>
                    </a:moveTo>
                    <a:cubicBezTo>
                      <a:pt x="185" y="0"/>
                      <a:pt x="188" y="3"/>
                      <a:pt x="188" y="7"/>
                    </a:cubicBezTo>
                    <a:cubicBezTo>
                      <a:pt x="188" y="118"/>
                      <a:pt x="188" y="118"/>
                      <a:pt x="188" y="118"/>
                    </a:cubicBezTo>
                    <a:cubicBezTo>
                      <a:pt x="188" y="122"/>
                      <a:pt x="185" y="125"/>
                      <a:pt x="181" y="125"/>
                    </a:cubicBezTo>
                    <a:cubicBezTo>
                      <a:pt x="7" y="125"/>
                      <a:pt x="7" y="125"/>
                      <a:pt x="7" y="125"/>
                    </a:cubicBezTo>
                    <a:cubicBezTo>
                      <a:pt x="3" y="125"/>
                      <a:pt x="0" y="122"/>
                      <a:pt x="0" y="118"/>
                    </a:cubicBezTo>
                    <a:cubicBezTo>
                      <a:pt x="0" y="7"/>
                      <a:pt x="0" y="7"/>
                      <a:pt x="0" y="7"/>
                    </a:cubicBezTo>
                    <a:cubicBezTo>
                      <a:pt x="0" y="3"/>
                      <a:pt x="3" y="0"/>
                      <a:pt x="7" y="0"/>
                    </a:cubicBezTo>
                    <a:lnTo>
                      <a:pt x="181" y="0"/>
                    </a:lnTo>
                    <a:close/>
                  </a:path>
                </a:pathLst>
              </a:custGeom>
              <a:noFill/>
              <a:ln w="47625" cap="flat">
                <a:solidFill>
                  <a:srgbClr val="8F0164"/>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3" name="Freeform 44">
                <a:extLst>
                  <a:ext uri="{FF2B5EF4-FFF2-40B4-BE49-F238E27FC236}">
                    <a16:creationId xmlns:a16="http://schemas.microsoft.com/office/drawing/2014/main" id="{E4F85C7C-1FA1-4FA8-A517-466776D7044E}"/>
                  </a:ext>
                </a:extLst>
              </p:cNvPr>
              <p:cNvSpPr>
                <a:spLocks/>
              </p:cNvSpPr>
              <p:nvPr/>
            </p:nvSpPr>
            <p:spPr bwMode="auto">
              <a:xfrm>
                <a:off x="2849" y="2293"/>
                <a:ext cx="470" cy="334"/>
              </a:xfrm>
              <a:custGeom>
                <a:avLst/>
                <a:gdLst>
                  <a:gd name="T0" fmla="*/ 7083 w 188"/>
                  <a:gd name="T1" fmla="*/ 0 h 125"/>
                  <a:gd name="T2" fmla="*/ 7345 w 188"/>
                  <a:gd name="T3" fmla="*/ 363 h 125"/>
                  <a:gd name="T4" fmla="*/ 7345 w 188"/>
                  <a:gd name="T5" fmla="*/ 6012 h 125"/>
                  <a:gd name="T6" fmla="*/ 7083 w 188"/>
                  <a:gd name="T7" fmla="*/ 6367 h 125"/>
                  <a:gd name="T8" fmla="*/ 283 w 188"/>
                  <a:gd name="T9" fmla="*/ 6367 h 125"/>
                  <a:gd name="T10" fmla="*/ 0 w 188"/>
                  <a:gd name="T11" fmla="*/ 6012 h 125"/>
                  <a:gd name="T12" fmla="*/ 0 w 188"/>
                  <a:gd name="T13" fmla="*/ 363 h 125"/>
                  <a:gd name="T14" fmla="*/ 283 w 188"/>
                  <a:gd name="T15" fmla="*/ 0 h 125"/>
                  <a:gd name="T16" fmla="*/ 7083 w 188"/>
                  <a:gd name="T17" fmla="*/ 0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8" h="125">
                    <a:moveTo>
                      <a:pt x="181" y="0"/>
                    </a:moveTo>
                    <a:cubicBezTo>
                      <a:pt x="185" y="0"/>
                      <a:pt x="188" y="3"/>
                      <a:pt x="188" y="7"/>
                    </a:cubicBezTo>
                    <a:cubicBezTo>
                      <a:pt x="188" y="118"/>
                      <a:pt x="188" y="118"/>
                      <a:pt x="188" y="118"/>
                    </a:cubicBezTo>
                    <a:cubicBezTo>
                      <a:pt x="188" y="122"/>
                      <a:pt x="185" y="125"/>
                      <a:pt x="181" y="125"/>
                    </a:cubicBezTo>
                    <a:cubicBezTo>
                      <a:pt x="7" y="125"/>
                      <a:pt x="7" y="125"/>
                      <a:pt x="7" y="125"/>
                    </a:cubicBezTo>
                    <a:cubicBezTo>
                      <a:pt x="3" y="125"/>
                      <a:pt x="0" y="122"/>
                      <a:pt x="0" y="118"/>
                    </a:cubicBezTo>
                    <a:cubicBezTo>
                      <a:pt x="0" y="7"/>
                      <a:pt x="0" y="7"/>
                      <a:pt x="0" y="7"/>
                    </a:cubicBezTo>
                    <a:cubicBezTo>
                      <a:pt x="0" y="3"/>
                      <a:pt x="3" y="0"/>
                      <a:pt x="7" y="0"/>
                    </a:cubicBezTo>
                    <a:lnTo>
                      <a:pt x="181"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4" name="Freeform 45">
                <a:extLst>
                  <a:ext uri="{FF2B5EF4-FFF2-40B4-BE49-F238E27FC236}">
                    <a16:creationId xmlns:a16="http://schemas.microsoft.com/office/drawing/2014/main" id="{1C206AEE-815E-461D-89F5-CE237EF4FDD0}"/>
                  </a:ext>
                </a:extLst>
              </p:cNvPr>
              <p:cNvSpPr>
                <a:spLocks/>
              </p:cNvSpPr>
              <p:nvPr/>
            </p:nvSpPr>
            <p:spPr bwMode="auto">
              <a:xfrm>
                <a:off x="2864" y="2304"/>
                <a:ext cx="433" cy="304"/>
              </a:xfrm>
              <a:custGeom>
                <a:avLst/>
                <a:gdLst>
                  <a:gd name="T0" fmla="*/ 395 w 173"/>
                  <a:gd name="T1" fmla="*/ 819 h 114"/>
                  <a:gd name="T2" fmla="*/ 676 w 173"/>
                  <a:gd name="T3" fmla="*/ 456 h 114"/>
                  <a:gd name="T4" fmla="*/ 6635 w 173"/>
                  <a:gd name="T5" fmla="*/ 0 h 114"/>
                  <a:gd name="T6" fmla="*/ 238 w 173"/>
                  <a:gd name="T7" fmla="*/ 0 h 114"/>
                  <a:gd name="T8" fmla="*/ 0 w 173"/>
                  <a:gd name="T9" fmla="*/ 307 h 114"/>
                  <a:gd name="T10" fmla="*/ 0 w 173"/>
                  <a:gd name="T11" fmla="*/ 5611 h 114"/>
                  <a:gd name="T12" fmla="*/ 395 w 173"/>
                  <a:gd name="T13" fmla="*/ 819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3" h="114">
                    <a:moveTo>
                      <a:pt x="10" y="16"/>
                    </a:moveTo>
                    <a:cubicBezTo>
                      <a:pt x="10" y="12"/>
                      <a:pt x="13" y="9"/>
                      <a:pt x="17" y="9"/>
                    </a:cubicBezTo>
                    <a:cubicBezTo>
                      <a:pt x="17" y="9"/>
                      <a:pt x="173" y="0"/>
                      <a:pt x="169" y="0"/>
                    </a:cubicBezTo>
                    <a:cubicBezTo>
                      <a:pt x="6" y="0"/>
                      <a:pt x="6" y="0"/>
                      <a:pt x="6" y="0"/>
                    </a:cubicBezTo>
                    <a:cubicBezTo>
                      <a:pt x="3" y="0"/>
                      <a:pt x="0" y="3"/>
                      <a:pt x="0" y="6"/>
                    </a:cubicBezTo>
                    <a:cubicBezTo>
                      <a:pt x="0" y="111"/>
                      <a:pt x="0" y="111"/>
                      <a:pt x="0" y="111"/>
                    </a:cubicBezTo>
                    <a:cubicBezTo>
                      <a:pt x="0" y="114"/>
                      <a:pt x="10" y="16"/>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5" name="Freeform 46">
                <a:extLst>
                  <a:ext uri="{FF2B5EF4-FFF2-40B4-BE49-F238E27FC236}">
                    <a16:creationId xmlns:a16="http://schemas.microsoft.com/office/drawing/2014/main" id="{F90FE1E1-8FA3-41ED-ACFA-4E62A16E8644}"/>
                  </a:ext>
                </a:extLst>
              </p:cNvPr>
              <p:cNvSpPr>
                <a:spLocks/>
              </p:cNvSpPr>
              <p:nvPr/>
            </p:nvSpPr>
            <p:spPr bwMode="auto">
              <a:xfrm>
                <a:off x="2877" y="2312"/>
                <a:ext cx="432" cy="304"/>
              </a:xfrm>
              <a:custGeom>
                <a:avLst/>
                <a:gdLst>
                  <a:gd name="T0" fmla="*/ 6305 w 173"/>
                  <a:gd name="T1" fmla="*/ 4949 h 114"/>
                  <a:gd name="T2" fmla="*/ 6073 w 173"/>
                  <a:gd name="T3" fmla="*/ 5312 h 114"/>
                  <a:gd name="T4" fmla="*/ 105 w 173"/>
                  <a:gd name="T5" fmla="*/ 5768 h 114"/>
                  <a:gd name="T6" fmla="*/ 6460 w 173"/>
                  <a:gd name="T7" fmla="*/ 5768 h 114"/>
                  <a:gd name="T8" fmla="*/ 6727 w 173"/>
                  <a:gd name="T9" fmla="*/ 5461 h 114"/>
                  <a:gd name="T10" fmla="*/ 6727 w 173"/>
                  <a:gd name="T11" fmla="*/ 149 h 114"/>
                  <a:gd name="T12" fmla="*/ 6305 w 173"/>
                  <a:gd name="T13" fmla="*/ 4949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3" h="114">
                    <a:moveTo>
                      <a:pt x="162" y="98"/>
                    </a:moveTo>
                    <a:cubicBezTo>
                      <a:pt x="162" y="102"/>
                      <a:pt x="159" y="105"/>
                      <a:pt x="156" y="105"/>
                    </a:cubicBezTo>
                    <a:cubicBezTo>
                      <a:pt x="156" y="105"/>
                      <a:pt x="0" y="114"/>
                      <a:pt x="3" y="114"/>
                    </a:cubicBezTo>
                    <a:cubicBezTo>
                      <a:pt x="166" y="114"/>
                      <a:pt x="166" y="114"/>
                      <a:pt x="166" y="114"/>
                    </a:cubicBezTo>
                    <a:cubicBezTo>
                      <a:pt x="170" y="114"/>
                      <a:pt x="173" y="111"/>
                      <a:pt x="173" y="108"/>
                    </a:cubicBezTo>
                    <a:cubicBezTo>
                      <a:pt x="173" y="3"/>
                      <a:pt x="173" y="3"/>
                      <a:pt x="173" y="3"/>
                    </a:cubicBezTo>
                    <a:cubicBezTo>
                      <a:pt x="173" y="0"/>
                      <a:pt x="162" y="98"/>
                      <a:pt x="162" y="98"/>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6" name="Freeform 47">
                <a:extLst>
                  <a:ext uri="{FF2B5EF4-FFF2-40B4-BE49-F238E27FC236}">
                    <a16:creationId xmlns:a16="http://schemas.microsoft.com/office/drawing/2014/main" id="{4B2C8E71-CF3D-4094-A30E-56F953D73937}"/>
                  </a:ext>
                </a:extLst>
              </p:cNvPr>
              <p:cNvSpPr>
                <a:spLocks/>
              </p:cNvSpPr>
              <p:nvPr/>
            </p:nvSpPr>
            <p:spPr bwMode="auto">
              <a:xfrm>
                <a:off x="2849" y="2293"/>
                <a:ext cx="470" cy="334"/>
              </a:xfrm>
              <a:custGeom>
                <a:avLst/>
                <a:gdLst>
                  <a:gd name="T0" fmla="*/ 7083 w 188"/>
                  <a:gd name="T1" fmla="*/ 0 h 125"/>
                  <a:gd name="T2" fmla="*/ 7345 w 188"/>
                  <a:gd name="T3" fmla="*/ 363 h 125"/>
                  <a:gd name="T4" fmla="*/ 7345 w 188"/>
                  <a:gd name="T5" fmla="*/ 6012 h 125"/>
                  <a:gd name="T6" fmla="*/ 7083 w 188"/>
                  <a:gd name="T7" fmla="*/ 6367 h 125"/>
                  <a:gd name="T8" fmla="*/ 283 w 188"/>
                  <a:gd name="T9" fmla="*/ 6367 h 125"/>
                  <a:gd name="T10" fmla="*/ 0 w 188"/>
                  <a:gd name="T11" fmla="*/ 6012 h 125"/>
                  <a:gd name="T12" fmla="*/ 0 w 188"/>
                  <a:gd name="T13" fmla="*/ 363 h 125"/>
                  <a:gd name="T14" fmla="*/ 283 w 188"/>
                  <a:gd name="T15" fmla="*/ 0 h 125"/>
                  <a:gd name="T16" fmla="*/ 7083 w 188"/>
                  <a:gd name="T17" fmla="*/ 0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8" h="125">
                    <a:moveTo>
                      <a:pt x="181" y="0"/>
                    </a:moveTo>
                    <a:cubicBezTo>
                      <a:pt x="185" y="0"/>
                      <a:pt x="188" y="3"/>
                      <a:pt x="188" y="7"/>
                    </a:cubicBezTo>
                    <a:cubicBezTo>
                      <a:pt x="188" y="118"/>
                      <a:pt x="188" y="118"/>
                      <a:pt x="188" y="118"/>
                    </a:cubicBezTo>
                    <a:cubicBezTo>
                      <a:pt x="188" y="122"/>
                      <a:pt x="185" y="125"/>
                      <a:pt x="181" y="125"/>
                    </a:cubicBezTo>
                    <a:cubicBezTo>
                      <a:pt x="7" y="125"/>
                      <a:pt x="7" y="125"/>
                      <a:pt x="7" y="125"/>
                    </a:cubicBezTo>
                    <a:cubicBezTo>
                      <a:pt x="3" y="125"/>
                      <a:pt x="0" y="122"/>
                      <a:pt x="0" y="118"/>
                    </a:cubicBezTo>
                    <a:cubicBezTo>
                      <a:pt x="0" y="7"/>
                      <a:pt x="0" y="7"/>
                      <a:pt x="0" y="7"/>
                    </a:cubicBezTo>
                    <a:cubicBezTo>
                      <a:pt x="0" y="3"/>
                      <a:pt x="3" y="0"/>
                      <a:pt x="7" y="0"/>
                    </a:cubicBezTo>
                    <a:lnTo>
                      <a:pt x="181" y="0"/>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7" name="Freeform 48">
                <a:extLst>
                  <a:ext uri="{FF2B5EF4-FFF2-40B4-BE49-F238E27FC236}">
                    <a16:creationId xmlns:a16="http://schemas.microsoft.com/office/drawing/2014/main" id="{ADE4EB8A-4DE5-4F9E-B477-4BF2491468F9}"/>
                  </a:ext>
                </a:extLst>
              </p:cNvPr>
              <p:cNvSpPr>
                <a:spLocks/>
              </p:cNvSpPr>
              <p:nvPr/>
            </p:nvSpPr>
            <p:spPr bwMode="auto">
              <a:xfrm>
                <a:off x="2744" y="1645"/>
                <a:ext cx="745" cy="1568"/>
              </a:xfrm>
              <a:custGeom>
                <a:avLst/>
                <a:gdLst>
                  <a:gd name="T0" fmla="*/ 11488 w 298"/>
                  <a:gd name="T1" fmla="*/ 4800 h 588"/>
                  <a:gd name="T2" fmla="*/ 7783 w 298"/>
                  <a:gd name="T3" fmla="*/ 149 h 588"/>
                  <a:gd name="T4" fmla="*/ 7500 w 298"/>
                  <a:gd name="T5" fmla="*/ 56 h 588"/>
                  <a:gd name="T6" fmla="*/ 5470 w 298"/>
                  <a:gd name="T7" fmla="*/ 205 h 588"/>
                  <a:gd name="T8" fmla="*/ 3208 w 298"/>
                  <a:gd name="T9" fmla="*/ 56 h 588"/>
                  <a:gd name="T10" fmla="*/ 2938 w 298"/>
                  <a:gd name="T11" fmla="*/ 205 h 588"/>
                  <a:gd name="T12" fmla="*/ 833 w 298"/>
                  <a:gd name="T13" fmla="*/ 2880 h 588"/>
                  <a:gd name="T14" fmla="*/ 0 w 298"/>
                  <a:gd name="T15" fmla="*/ 4096 h 588"/>
                  <a:gd name="T16" fmla="*/ 2658 w 298"/>
                  <a:gd name="T17" fmla="*/ 661 h 588"/>
                  <a:gd name="T18" fmla="*/ 3175 w 298"/>
                  <a:gd name="T19" fmla="*/ 205 h 588"/>
                  <a:gd name="T20" fmla="*/ 5395 w 298"/>
                  <a:gd name="T21" fmla="*/ 456 h 588"/>
                  <a:gd name="T22" fmla="*/ 7270 w 298"/>
                  <a:gd name="T23" fmla="*/ 363 h 588"/>
                  <a:gd name="T24" fmla="*/ 7550 w 298"/>
                  <a:gd name="T25" fmla="*/ 456 h 588"/>
                  <a:gd name="T26" fmla="*/ 11250 w 298"/>
                  <a:gd name="T27" fmla="*/ 5099 h 588"/>
                  <a:gd name="T28" fmla="*/ 11408 w 298"/>
                  <a:gd name="T29" fmla="*/ 5824 h 588"/>
                  <a:gd name="T30" fmla="*/ 11408 w 298"/>
                  <a:gd name="T31" fmla="*/ 28467 h 588"/>
                  <a:gd name="T32" fmla="*/ 10908 w 298"/>
                  <a:gd name="T33" fmla="*/ 29731 h 588"/>
                  <a:gd name="T34" fmla="*/ 11645 w 298"/>
                  <a:gd name="T35" fmla="*/ 28160 h 588"/>
                  <a:gd name="T36" fmla="*/ 11645 w 298"/>
                  <a:gd name="T37" fmla="*/ 5517 h 588"/>
                  <a:gd name="T38" fmla="*/ 11488 w 298"/>
                  <a:gd name="T39" fmla="*/ 4800 h 5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8" h="588">
                    <a:moveTo>
                      <a:pt x="294" y="95"/>
                    </a:moveTo>
                    <a:cubicBezTo>
                      <a:pt x="277" y="75"/>
                      <a:pt x="231" y="31"/>
                      <a:pt x="199" y="3"/>
                    </a:cubicBezTo>
                    <a:cubicBezTo>
                      <a:pt x="198" y="2"/>
                      <a:pt x="195" y="0"/>
                      <a:pt x="192" y="1"/>
                    </a:cubicBezTo>
                    <a:cubicBezTo>
                      <a:pt x="182" y="2"/>
                      <a:pt x="161" y="4"/>
                      <a:pt x="140" y="4"/>
                    </a:cubicBezTo>
                    <a:cubicBezTo>
                      <a:pt x="116" y="5"/>
                      <a:pt x="93" y="3"/>
                      <a:pt x="82" y="1"/>
                    </a:cubicBezTo>
                    <a:cubicBezTo>
                      <a:pt x="80" y="1"/>
                      <a:pt x="77" y="1"/>
                      <a:pt x="75" y="4"/>
                    </a:cubicBezTo>
                    <a:cubicBezTo>
                      <a:pt x="52" y="23"/>
                      <a:pt x="32" y="45"/>
                      <a:pt x="21" y="57"/>
                    </a:cubicBezTo>
                    <a:cubicBezTo>
                      <a:pt x="13" y="65"/>
                      <a:pt x="6" y="74"/>
                      <a:pt x="0" y="81"/>
                    </a:cubicBezTo>
                    <a:cubicBezTo>
                      <a:pt x="20" y="60"/>
                      <a:pt x="47" y="30"/>
                      <a:pt x="68" y="13"/>
                    </a:cubicBezTo>
                    <a:cubicBezTo>
                      <a:pt x="70" y="10"/>
                      <a:pt x="77" y="3"/>
                      <a:pt x="81" y="4"/>
                    </a:cubicBezTo>
                    <a:cubicBezTo>
                      <a:pt x="92" y="5"/>
                      <a:pt x="114" y="9"/>
                      <a:pt x="138" y="9"/>
                    </a:cubicBezTo>
                    <a:cubicBezTo>
                      <a:pt x="159" y="9"/>
                      <a:pt x="176" y="8"/>
                      <a:pt x="186" y="7"/>
                    </a:cubicBezTo>
                    <a:cubicBezTo>
                      <a:pt x="189" y="6"/>
                      <a:pt x="192" y="8"/>
                      <a:pt x="193" y="9"/>
                    </a:cubicBezTo>
                    <a:cubicBezTo>
                      <a:pt x="225" y="37"/>
                      <a:pt x="271" y="81"/>
                      <a:pt x="288" y="101"/>
                    </a:cubicBezTo>
                    <a:cubicBezTo>
                      <a:pt x="292" y="106"/>
                      <a:pt x="292" y="103"/>
                      <a:pt x="292" y="115"/>
                    </a:cubicBezTo>
                    <a:cubicBezTo>
                      <a:pt x="292" y="126"/>
                      <a:pt x="292" y="563"/>
                      <a:pt x="292" y="563"/>
                    </a:cubicBezTo>
                    <a:cubicBezTo>
                      <a:pt x="292" y="573"/>
                      <a:pt x="284" y="582"/>
                      <a:pt x="279" y="588"/>
                    </a:cubicBezTo>
                    <a:cubicBezTo>
                      <a:pt x="291" y="582"/>
                      <a:pt x="298" y="571"/>
                      <a:pt x="298" y="557"/>
                    </a:cubicBezTo>
                    <a:cubicBezTo>
                      <a:pt x="298" y="557"/>
                      <a:pt x="298" y="120"/>
                      <a:pt x="298" y="109"/>
                    </a:cubicBezTo>
                    <a:cubicBezTo>
                      <a:pt x="298" y="97"/>
                      <a:pt x="298" y="100"/>
                      <a:pt x="294" y="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8" name="Oval 49">
                <a:extLst>
                  <a:ext uri="{FF2B5EF4-FFF2-40B4-BE49-F238E27FC236}">
                    <a16:creationId xmlns:a16="http://schemas.microsoft.com/office/drawing/2014/main" id="{F285E70D-9897-46DC-9B62-B0DBC72AFD20}"/>
                  </a:ext>
                </a:extLst>
              </p:cNvPr>
              <p:cNvSpPr>
                <a:spLocks noChangeArrowheads="1"/>
              </p:cNvSpPr>
              <p:nvPr/>
            </p:nvSpPr>
            <p:spPr bwMode="auto">
              <a:xfrm>
                <a:off x="2829" y="2133"/>
                <a:ext cx="50" cy="5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499" name="Oval 50">
                <a:extLst>
                  <a:ext uri="{FF2B5EF4-FFF2-40B4-BE49-F238E27FC236}">
                    <a16:creationId xmlns:a16="http://schemas.microsoft.com/office/drawing/2014/main" id="{8964666B-7A4E-49AF-990B-92C53FD6A82D}"/>
                  </a:ext>
                </a:extLst>
              </p:cNvPr>
              <p:cNvSpPr>
                <a:spLocks noChangeArrowheads="1"/>
              </p:cNvSpPr>
              <p:nvPr/>
            </p:nvSpPr>
            <p:spPr bwMode="auto">
              <a:xfrm>
                <a:off x="2781" y="2141"/>
                <a:ext cx="33"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500" name="Oval 51">
                <a:extLst>
                  <a:ext uri="{FF2B5EF4-FFF2-40B4-BE49-F238E27FC236}">
                    <a16:creationId xmlns:a16="http://schemas.microsoft.com/office/drawing/2014/main" id="{FE80CF02-AFC7-4646-AF90-A42615CC99DE}"/>
                  </a:ext>
                </a:extLst>
              </p:cNvPr>
              <p:cNvSpPr>
                <a:spLocks noChangeArrowheads="1"/>
              </p:cNvSpPr>
              <p:nvPr/>
            </p:nvSpPr>
            <p:spPr bwMode="auto">
              <a:xfrm>
                <a:off x="2892" y="2141"/>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2501" name="Freeform 52">
                <a:extLst>
                  <a:ext uri="{FF2B5EF4-FFF2-40B4-BE49-F238E27FC236}">
                    <a16:creationId xmlns:a16="http://schemas.microsoft.com/office/drawing/2014/main" id="{B6C2A853-5E43-49A0-B236-38FD3EF69E72}"/>
                  </a:ext>
                </a:extLst>
              </p:cNvPr>
              <p:cNvSpPr>
                <a:spLocks/>
              </p:cNvSpPr>
              <p:nvPr/>
            </p:nvSpPr>
            <p:spPr bwMode="auto">
              <a:xfrm>
                <a:off x="2726" y="1691"/>
                <a:ext cx="178" cy="957"/>
              </a:xfrm>
              <a:custGeom>
                <a:avLst/>
                <a:gdLst>
                  <a:gd name="T0" fmla="*/ 2803 w 71"/>
                  <a:gd name="T1" fmla="*/ 0 h 359"/>
                  <a:gd name="T2" fmla="*/ 238 w 71"/>
                  <a:gd name="T3" fmla="*/ 3732 h 359"/>
                  <a:gd name="T4" fmla="*/ 83 w 71"/>
                  <a:gd name="T5" fmla="*/ 5060 h 359"/>
                  <a:gd name="T6" fmla="*/ 83 w 71"/>
                  <a:gd name="T7" fmla="*/ 18127 h 359"/>
                  <a:gd name="T8" fmla="*/ 521 w 71"/>
                  <a:gd name="T9" fmla="*/ 4790 h 359"/>
                  <a:gd name="T10" fmla="*/ 2803 w 71"/>
                  <a:gd name="T11" fmla="*/ 0 h 3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 h="359">
                    <a:moveTo>
                      <a:pt x="71" y="0"/>
                    </a:moveTo>
                    <a:cubicBezTo>
                      <a:pt x="49" y="20"/>
                      <a:pt x="10" y="69"/>
                      <a:pt x="6" y="74"/>
                    </a:cubicBezTo>
                    <a:cubicBezTo>
                      <a:pt x="0" y="81"/>
                      <a:pt x="2" y="87"/>
                      <a:pt x="2" y="100"/>
                    </a:cubicBezTo>
                    <a:cubicBezTo>
                      <a:pt x="2" y="113"/>
                      <a:pt x="2" y="359"/>
                      <a:pt x="2" y="359"/>
                    </a:cubicBezTo>
                    <a:cubicBezTo>
                      <a:pt x="4" y="309"/>
                      <a:pt x="12" y="116"/>
                      <a:pt x="13" y="95"/>
                    </a:cubicBezTo>
                    <a:cubicBezTo>
                      <a:pt x="14" y="74"/>
                      <a:pt x="53" y="24"/>
                      <a:pt x="7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2590" name="CaixaDeTexto 2589">
              <a:extLst>
                <a:ext uri="{FF2B5EF4-FFF2-40B4-BE49-F238E27FC236}">
                  <a16:creationId xmlns:a16="http://schemas.microsoft.com/office/drawing/2014/main" id="{C7DBB678-8AFF-4EF6-B6C3-EB3A19664FB2}"/>
                </a:ext>
              </a:extLst>
            </p:cNvPr>
            <p:cNvSpPr txBox="1"/>
            <p:nvPr/>
          </p:nvSpPr>
          <p:spPr>
            <a:xfrm>
              <a:off x="3633595" y="5167871"/>
              <a:ext cx="809625" cy="169277"/>
            </a:xfrm>
            <a:prstGeom prst="rect">
              <a:avLst/>
            </a:prstGeom>
            <a:noFill/>
          </p:spPr>
          <p:txBody>
            <a:bodyPr wrap="square" rtlCol="0">
              <a:spAutoFit/>
            </a:bodyPr>
            <a:lstStyle/>
            <a:p>
              <a:r>
                <a:rPr lang="pt-BR" sz="500" dirty="0">
                  <a:latin typeface="Tahoma" panose="020B0604030504040204" pitchFamily="34" charset="0"/>
                  <a:ea typeface="Tahoma" panose="020B0604030504040204" pitchFamily="34" charset="0"/>
                  <a:cs typeface="Tahoma" panose="020B0604030504040204" pitchFamily="34" charset="0"/>
                </a:rPr>
                <a:t>DMEM-F12</a:t>
              </a:r>
            </a:p>
          </p:txBody>
        </p:sp>
      </p:grpSp>
    </p:spTree>
    <p:extLst>
      <p:ext uri="{BB962C8B-B14F-4D97-AF65-F5344CB8AC3E}">
        <p14:creationId xmlns:p14="http://schemas.microsoft.com/office/powerpoint/2010/main" val="284396900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29" name="CaixaDeTexto 28">
            <a:extLst>
              <a:ext uri="{FF2B5EF4-FFF2-40B4-BE49-F238E27FC236}">
                <a16:creationId xmlns:a16="http://schemas.microsoft.com/office/drawing/2014/main" id="{85E010D3-E4A6-4EDA-8ADC-84A4E5BD95E8}"/>
              </a:ext>
            </a:extLst>
          </p:cNvPr>
          <p:cNvSpPr txBox="1"/>
          <p:nvPr/>
        </p:nvSpPr>
        <p:spPr>
          <a:xfrm>
            <a:off x="3819115" y="791393"/>
            <a:ext cx="4553769" cy="369332"/>
          </a:xfrm>
          <a:prstGeom prst="rect">
            <a:avLst/>
          </a:prstGeom>
          <a:noFill/>
        </p:spPr>
        <p:txBody>
          <a:bodyPr wrap="square">
            <a:spAutoFit/>
          </a:bodyPr>
          <a:lstStyle/>
          <a:p>
            <a:pPr algn="ctr"/>
            <a:r>
              <a:rPr lang="en-US"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Identification of anti-SVMP </a:t>
            </a:r>
            <a:r>
              <a:rPr lang="en-US"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mAbs</a:t>
            </a:r>
            <a:r>
              <a:rPr lang="en-US"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isotypes</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5" name="CaixaDeTexto 4">
            <a:extLst>
              <a:ext uri="{FF2B5EF4-FFF2-40B4-BE49-F238E27FC236}">
                <a16:creationId xmlns:a16="http://schemas.microsoft.com/office/drawing/2014/main" id="{5BE6198B-4CD0-406F-80AF-02F5B91695B3}"/>
              </a:ext>
            </a:extLst>
          </p:cNvPr>
          <p:cNvSpPr txBox="1"/>
          <p:nvPr/>
        </p:nvSpPr>
        <p:spPr>
          <a:xfrm>
            <a:off x="255002" y="1693951"/>
            <a:ext cx="5726698" cy="651717"/>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1. </a:t>
            </a:r>
            <a:r>
              <a:rPr lang="en-US" sz="1300" dirty="0">
                <a:latin typeface="Tahoma" panose="020B0604030504040204" pitchFamily="34" charset="0"/>
                <a:ea typeface="Tahoma" panose="020B0604030504040204" pitchFamily="34" charset="0"/>
                <a:cs typeface="Tahoma" panose="020B0604030504040204" pitchFamily="34" charset="0"/>
              </a:rPr>
              <a:t>96-well high-binding plates will be incubated </a:t>
            </a:r>
            <a:r>
              <a:rPr lang="pt-BR" sz="1300" dirty="0" err="1">
                <a:latin typeface="Tahoma" panose="020B0604030504040204" pitchFamily="34" charset="0"/>
                <a:ea typeface="Tahoma" panose="020B0604030504040204" pitchFamily="34" charset="0"/>
                <a:cs typeface="Tahoma" panose="020B0604030504040204" pitchFamily="34" charset="0"/>
              </a:rPr>
              <a:t>with</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purified</a:t>
            </a:r>
            <a:r>
              <a:rPr lang="pt-BR" sz="1300" dirty="0">
                <a:latin typeface="Tahoma" panose="020B0604030504040204" pitchFamily="34" charset="0"/>
                <a:ea typeface="Tahoma" panose="020B0604030504040204" pitchFamily="34" charset="0"/>
                <a:cs typeface="Tahoma" panose="020B0604030504040204" pitchFamily="34" charset="0"/>
              </a:rPr>
              <a:t> SVMP </a:t>
            </a:r>
            <a:r>
              <a:rPr lang="pt-BR" sz="1300" dirty="0" err="1">
                <a:latin typeface="Tahoma" panose="020B0604030504040204" pitchFamily="34" charset="0"/>
                <a:ea typeface="Tahoma" panose="020B0604030504040204" pitchFamily="34" charset="0"/>
                <a:cs typeface="Tahoma" panose="020B0604030504040204" pitchFamily="34" charset="0"/>
              </a:rPr>
              <a:t>fraction</a:t>
            </a:r>
            <a:r>
              <a:rPr lang="pt-BR" sz="1300" dirty="0">
                <a:latin typeface="Tahoma" panose="020B0604030504040204" pitchFamily="34" charset="0"/>
                <a:ea typeface="Tahoma" panose="020B0604030504040204" pitchFamily="34" charset="0"/>
                <a:cs typeface="Tahoma" panose="020B0604030504040204" pitchFamily="34" charset="0"/>
              </a:rPr>
              <a:t> for 1 hour </a:t>
            </a:r>
            <a:r>
              <a:rPr lang="pt-BR" sz="1300" dirty="0" err="1">
                <a:latin typeface="Tahoma" panose="020B0604030504040204" pitchFamily="34" charset="0"/>
                <a:ea typeface="Tahoma" panose="020B0604030504040204" pitchFamily="34" charset="0"/>
                <a:cs typeface="Tahoma" panose="020B0604030504040204" pitchFamily="34" charset="0"/>
              </a:rPr>
              <a:t>at</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room</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temperature</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593" name="CaixaDeTexto 592">
            <a:extLst>
              <a:ext uri="{FF2B5EF4-FFF2-40B4-BE49-F238E27FC236}">
                <a16:creationId xmlns:a16="http://schemas.microsoft.com/office/drawing/2014/main" id="{0B60DC91-FC67-4908-94CE-4D781B31577D}"/>
              </a:ext>
            </a:extLst>
          </p:cNvPr>
          <p:cNvSpPr txBox="1"/>
          <p:nvPr/>
        </p:nvSpPr>
        <p:spPr>
          <a:xfrm>
            <a:off x="266696" y="4275585"/>
            <a:ext cx="5715004" cy="2152128"/>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2. The </a:t>
            </a:r>
            <a:r>
              <a:rPr lang="pt-BR" sz="1300" dirty="0" err="1">
                <a:latin typeface="Tahoma" panose="020B0604030504040204" pitchFamily="34" charset="0"/>
                <a:ea typeface="Tahoma" panose="020B0604030504040204" pitchFamily="34" charset="0"/>
                <a:cs typeface="Tahoma" panose="020B0604030504040204" pitchFamily="34" charset="0"/>
              </a:rPr>
              <a:t>wells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washed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with</a:t>
            </a:r>
            <a:r>
              <a:rPr lang="pt-BR" sz="1300" dirty="0">
                <a:latin typeface="Tahoma" panose="020B0604030504040204" pitchFamily="34" charset="0"/>
                <a:ea typeface="Tahoma" panose="020B0604030504040204" pitchFamily="34" charset="0"/>
                <a:cs typeface="Tahoma" panose="020B0604030504040204" pitchFamily="34" charset="0"/>
              </a:rPr>
              <a:t> PBS buffer, pH 7.4</a:t>
            </a: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3. The </a:t>
            </a:r>
            <a:r>
              <a:rPr lang="pt-BR" sz="1300" dirty="0" err="1">
                <a:latin typeface="Tahoma" panose="020B0604030504040204" pitchFamily="34" charset="0"/>
                <a:ea typeface="Tahoma" panose="020B0604030504040204" pitchFamily="34" charset="0"/>
                <a:cs typeface="Tahoma" panose="020B0604030504040204" pitchFamily="34" charset="0"/>
              </a:rPr>
              <a:t>plates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blocked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with</a:t>
            </a:r>
            <a:r>
              <a:rPr lang="pt-BR" sz="1300" dirty="0">
                <a:latin typeface="Tahoma" panose="020B0604030504040204" pitchFamily="34" charset="0"/>
                <a:ea typeface="Tahoma" panose="020B0604030504040204" pitchFamily="34" charset="0"/>
                <a:cs typeface="Tahoma" panose="020B0604030504040204" pitchFamily="34" charset="0"/>
              </a:rPr>
              <a:t> PBS/BSA 5%, for 2h </a:t>
            </a:r>
            <a:r>
              <a:rPr lang="pt-BR" sz="1300" dirty="0" err="1">
                <a:latin typeface="Tahoma" panose="020B0604030504040204" pitchFamily="34" charset="0"/>
                <a:ea typeface="Tahoma" panose="020B0604030504040204" pitchFamily="34" charset="0"/>
                <a:cs typeface="Tahoma" panose="020B0604030504040204" pitchFamily="34" charset="0"/>
              </a:rPr>
              <a:t>at</a:t>
            </a:r>
            <a:r>
              <a:rPr lang="pt-BR" sz="1300" dirty="0">
                <a:latin typeface="Tahoma" panose="020B0604030504040204" pitchFamily="34" charset="0"/>
                <a:ea typeface="Tahoma" panose="020B0604030504040204" pitchFamily="34" charset="0"/>
                <a:cs typeface="Tahoma" panose="020B0604030504040204" pitchFamily="34" charset="0"/>
              </a:rPr>
              <a:t> 37ºC</a:t>
            </a: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4. After washing with PBS, pH 7.4, anti-SVMP </a:t>
            </a:r>
            <a:r>
              <a:rPr lang="en-US" sz="1300" dirty="0" err="1">
                <a:latin typeface="Tahoma" panose="020B0604030504040204" pitchFamily="34" charset="0"/>
                <a:ea typeface="Tahoma" panose="020B0604030504040204" pitchFamily="34" charset="0"/>
                <a:cs typeface="Tahoma" panose="020B0604030504040204" pitchFamily="34" charset="0"/>
              </a:rPr>
              <a:t>mAbs</a:t>
            </a:r>
            <a:r>
              <a:rPr lang="en-US" sz="1300" dirty="0">
                <a:latin typeface="Tahoma" panose="020B0604030504040204" pitchFamily="34" charset="0"/>
                <a:ea typeface="Tahoma" panose="020B0604030504040204" pitchFamily="34" charset="0"/>
                <a:cs typeface="Tahoma" panose="020B0604030504040204" pitchFamily="34" charset="0"/>
              </a:rPr>
              <a:t> diluted 1:2 of the plateau dilution obtained in the ELISA assays will be added and the plates incubated for 1h at 37°C</a:t>
            </a:r>
            <a:endParaRPr lang="pt-BR" sz="1300" dirty="0">
              <a:latin typeface="Tahoma" panose="020B0604030504040204" pitchFamily="34" charset="0"/>
              <a:ea typeface="Tahoma" panose="020B0604030504040204" pitchFamily="34" charset="0"/>
              <a:cs typeface="Tahoma" panose="020B0604030504040204" pitchFamily="34" charset="0"/>
            </a:endParaRPr>
          </a:p>
        </p:txBody>
      </p:sp>
      <p:grpSp>
        <p:nvGrpSpPr>
          <p:cNvPr id="594" name="Agrupar 593">
            <a:extLst>
              <a:ext uri="{FF2B5EF4-FFF2-40B4-BE49-F238E27FC236}">
                <a16:creationId xmlns:a16="http://schemas.microsoft.com/office/drawing/2014/main" id="{CFB19784-57C6-4DED-AF2E-F8F44614FC2B}"/>
              </a:ext>
            </a:extLst>
          </p:cNvPr>
          <p:cNvGrpSpPr/>
          <p:nvPr/>
        </p:nvGrpSpPr>
        <p:grpSpPr>
          <a:xfrm>
            <a:off x="2109964" y="2607360"/>
            <a:ext cx="1706985" cy="1375628"/>
            <a:chOff x="9696575" y="5003356"/>
            <a:chExt cx="1706985" cy="1375628"/>
          </a:xfrm>
        </p:grpSpPr>
        <p:grpSp>
          <p:nvGrpSpPr>
            <p:cNvPr id="595" name="Group 3">
              <a:extLst>
                <a:ext uri="{FF2B5EF4-FFF2-40B4-BE49-F238E27FC236}">
                  <a16:creationId xmlns:a16="http://schemas.microsoft.com/office/drawing/2014/main" id="{77E309FC-FF04-4D1B-A5C8-942867504128}"/>
                </a:ext>
              </a:extLst>
            </p:cNvPr>
            <p:cNvGrpSpPr>
              <a:grpSpLocks/>
            </p:cNvGrpSpPr>
            <p:nvPr/>
          </p:nvGrpSpPr>
          <p:grpSpPr bwMode="auto">
            <a:xfrm>
              <a:off x="9696575" y="5003356"/>
              <a:ext cx="1706985" cy="1114906"/>
              <a:chOff x="677" y="1390"/>
              <a:chExt cx="2461" cy="1607"/>
            </a:xfrm>
          </p:grpSpPr>
          <p:grpSp>
            <p:nvGrpSpPr>
              <p:cNvPr id="597" name="Group 4">
                <a:extLst>
                  <a:ext uri="{FF2B5EF4-FFF2-40B4-BE49-F238E27FC236}">
                    <a16:creationId xmlns:a16="http://schemas.microsoft.com/office/drawing/2014/main" id="{04578C05-9772-4A09-ADDF-521265A084FC}"/>
                  </a:ext>
                </a:extLst>
              </p:cNvPr>
              <p:cNvGrpSpPr>
                <a:grpSpLocks/>
              </p:cNvGrpSpPr>
              <p:nvPr/>
            </p:nvGrpSpPr>
            <p:grpSpPr bwMode="auto">
              <a:xfrm>
                <a:off x="677" y="1390"/>
                <a:ext cx="2461" cy="1607"/>
                <a:chOff x="677" y="1390"/>
                <a:chExt cx="2461" cy="1607"/>
              </a:xfrm>
            </p:grpSpPr>
            <p:sp>
              <p:nvSpPr>
                <p:cNvPr id="962" name="Freeform 5">
                  <a:extLst>
                    <a:ext uri="{FF2B5EF4-FFF2-40B4-BE49-F238E27FC236}">
                      <a16:creationId xmlns:a16="http://schemas.microsoft.com/office/drawing/2014/main" id="{3F3292CF-C9A3-4AD0-8F01-6A1592A09B3F}"/>
                    </a:ext>
                  </a:extLst>
                </p:cNvPr>
                <p:cNvSpPr>
                  <a:spLocks/>
                </p:cNvSpPr>
                <p:nvPr/>
              </p:nvSpPr>
              <p:spPr bwMode="auto">
                <a:xfrm>
                  <a:off x="742" y="1390"/>
                  <a:ext cx="2348" cy="1269"/>
                </a:xfrm>
                <a:custGeom>
                  <a:avLst/>
                  <a:gdLst>
                    <a:gd name="T0" fmla="*/ 25560 w 939"/>
                    <a:gd name="T1" fmla="*/ 248 h 476"/>
                    <a:gd name="T2" fmla="*/ 36585 w 939"/>
                    <a:gd name="T3" fmla="*/ 11728 h 476"/>
                    <a:gd name="T4" fmla="*/ 36585 w 939"/>
                    <a:gd name="T5" fmla="*/ 11920 h 476"/>
                    <a:gd name="T6" fmla="*/ 10630 w 939"/>
                    <a:gd name="T7" fmla="*/ 23988 h 476"/>
                    <a:gd name="T8" fmla="*/ 10442 w 939"/>
                    <a:gd name="T9" fmla="*/ 23951 h 476"/>
                    <a:gd name="T10" fmla="*/ 208 w 939"/>
                    <a:gd name="T11" fmla="*/ 10520 h 476"/>
                    <a:gd name="T12" fmla="*/ 283 w 939"/>
                    <a:gd name="T13" fmla="*/ 9851 h 476"/>
                    <a:gd name="T14" fmla="*/ 25173 w 939"/>
                    <a:gd name="T15" fmla="*/ 93 h 476"/>
                    <a:gd name="T16" fmla="*/ 25560 w 939"/>
                    <a:gd name="T17" fmla="*/ 248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9" h="476">
                      <a:moveTo>
                        <a:pt x="654" y="5"/>
                      </a:moveTo>
                      <a:cubicBezTo>
                        <a:pt x="658" y="9"/>
                        <a:pt x="908" y="204"/>
                        <a:pt x="936" y="232"/>
                      </a:cubicBezTo>
                      <a:cubicBezTo>
                        <a:pt x="939" y="235"/>
                        <a:pt x="936" y="236"/>
                        <a:pt x="936" y="236"/>
                      </a:cubicBezTo>
                      <a:cubicBezTo>
                        <a:pt x="272" y="475"/>
                        <a:pt x="272" y="475"/>
                        <a:pt x="272" y="475"/>
                      </a:cubicBezTo>
                      <a:cubicBezTo>
                        <a:pt x="272" y="475"/>
                        <a:pt x="270" y="476"/>
                        <a:pt x="267" y="474"/>
                      </a:cubicBezTo>
                      <a:cubicBezTo>
                        <a:pt x="241" y="448"/>
                        <a:pt x="10" y="213"/>
                        <a:pt x="5" y="208"/>
                      </a:cubicBezTo>
                      <a:cubicBezTo>
                        <a:pt x="1" y="203"/>
                        <a:pt x="0" y="197"/>
                        <a:pt x="7" y="195"/>
                      </a:cubicBezTo>
                      <a:cubicBezTo>
                        <a:pt x="14" y="192"/>
                        <a:pt x="581" y="25"/>
                        <a:pt x="644" y="2"/>
                      </a:cubicBezTo>
                      <a:cubicBezTo>
                        <a:pt x="647" y="1"/>
                        <a:pt x="650" y="0"/>
                        <a:pt x="654" y="5"/>
                      </a:cubicBezTo>
                      <a:close/>
                    </a:path>
                  </a:pathLst>
                </a:custGeom>
                <a:solidFill>
                  <a:srgbClr val="EE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3" name="Freeform 6">
                  <a:extLst>
                    <a:ext uri="{FF2B5EF4-FFF2-40B4-BE49-F238E27FC236}">
                      <a16:creationId xmlns:a16="http://schemas.microsoft.com/office/drawing/2014/main" id="{D585E8BB-C069-4CD8-820D-382B6092B5AA}"/>
                    </a:ext>
                  </a:extLst>
                </p:cNvPr>
                <p:cNvSpPr>
                  <a:spLocks/>
                </p:cNvSpPr>
                <p:nvPr/>
              </p:nvSpPr>
              <p:spPr bwMode="auto">
                <a:xfrm>
                  <a:off x="724" y="1987"/>
                  <a:ext cx="2374" cy="949"/>
                </a:xfrm>
                <a:custGeom>
                  <a:avLst/>
                  <a:gdLst>
                    <a:gd name="T0" fmla="*/ 10769 w 949"/>
                    <a:gd name="T1" fmla="*/ 14091 h 356"/>
                    <a:gd name="T2" fmla="*/ 37116 w 949"/>
                    <a:gd name="T3" fmla="*/ 1877 h 356"/>
                    <a:gd name="T4" fmla="*/ 37166 w 949"/>
                    <a:gd name="T5" fmla="*/ 1877 h 356"/>
                    <a:gd name="T6" fmla="*/ 37166 w 949"/>
                    <a:gd name="T7" fmla="*/ 4846 h 356"/>
                    <a:gd name="T8" fmla="*/ 37083 w 949"/>
                    <a:gd name="T9" fmla="*/ 4945 h 356"/>
                    <a:gd name="T10" fmla="*/ 10927 w 949"/>
                    <a:gd name="T11" fmla="*/ 17922 h 356"/>
                    <a:gd name="T12" fmla="*/ 10727 w 949"/>
                    <a:gd name="T13" fmla="*/ 17823 h 356"/>
                    <a:gd name="T14" fmla="*/ 158 w 949"/>
                    <a:gd name="T15" fmla="*/ 3242 h 356"/>
                    <a:gd name="T16" fmla="*/ 0 w 949"/>
                    <a:gd name="T17" fmla="*/ 2935 h 356"/>
                    <a:gd name="T18" fmla="*/ 0 w 949"/>
                    <a:gd name="T19" fmla="*/ 0 h 356"/>
                    <a:gd name="T20" fmla="*/ 0 w 949"/>
                    <a:gd name="T21" fmla="*/ 0 h 356"/>
                    <a:gd name="T22" fmla="*/ 10769 w 949"/>
                    <a:gd name="T23" fmla="*/ 14091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9" h="356">
                      <a:moveTo>
                        <a:pt x="275" y="279"/>
                      </a:moveTo>
                      <a:cubicBezTo>
                        <a:pt x="948" y="37"/>
                        <a:pt x="948" y="37"/>
                        <a:pt x="948" y="37"/>
                      </a:cubicBezTo>
                      <a:cubicBezTo>
                        <a:pt x="949" y="37"/>
                        <a:pt x="949" y="37"/>
                        <a:pt x="949" y="37"/>
                      </a:cubicBezTo>
                      <a:cubicBezTo>
                        <a:pt x="949" y="37"/>
                        <a:pt x="949" y="95"/>
                        <a:pt x="949" y="96"/>
                      </a:cubicBezTo>
                      <a:cubicBezTo>
                        <a:pt x="948" y="97"/>
                        <a:pt x="947" y="98"/>
                        <a:pt x="947" y="98"/>
                      </a:cubicBezTo>
                      <a:cubicBezTo>
                        <a:pt x="279" y="355"/>
                        <a:pt x="279" y="355"/>
                        <a:pt x="279" y="355"/>
                      </a:cubicBezTo>
                      <a:cubicBezTo>
                        <a:pt x="279" y="355"/>
                        <a:pt x="277" y="356"/>
                        <a:pt x="274" y="353"/>
                      </a:cubicBezTo>
                      <a:cubicBezTo>
                        <a:pt x="248" y="327"/>
                        <a:pt x="8" y="69"/>
                        <a:pt x="4" y="64"/>
                      </a:cubicBezTo>
                      <a:cubicBezTo>
                        <a:pt x="1" y="60"/>
                        <a:pt x="0" y="60"/>
                        <a:pt x="0" y="58"/>
                      </a:cubicBezTo>
                      <a:cubicBezTo>
                        <a:pt x="0" y="0"/>
                        <a:pt x="0" y="0"/>
                        <a:pt x="0" y="0"/>
                      </a:cubicBezTo>
                      <a:cubicBezTo>
                        <a:pt x="0" y="0"/>
                        <a:pt x="0" y="0"/>
                        <a:pt x="0" y="0"/>
                      </a:cubicBezTo>
                      <a:cubicBezTo>
                        <a:pt x="12" y="13"/>
                        <a:pt x="225" y="229"/>
                        <a:pt x="275" y="279"/>
                      </a:cubicBezTo>
                    </a:path>
                  </a:pathLst>
                </a:custGeom>
                <a:solidFill>
                  <a:srgbClr val="93D6E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4" name="Freeform 7">
                  <a:extLst>
                    <a:ext uri="{FF2B5EF4-FFF2-40B4-BE49-F238E27FC236}">
                      <a16:creationId xmlns:a16="http://schemas.microsoft.com/office/drawing/2014/main" id="{4E707782-4A3E-4320-A6B1-6E19896F9BF0}"/>
                    </a:ext>
                  </a:extLst>
                </p:cNvPr>
                <p:cNvSpPr>
                  <a:spLocks/>
                </p:cNvSpPr>
                <p:nvPr/>
              </p:nvSpPr>
              <p:spPr bwMode="auto">
                <a:xfrm>
                  <a:off x="724" y="1987"/>
                  <a:ext cx="688" cy="944"/>
                </a:xfrm>
                <a:custGeom>
                  <a:avLst/>
                  <a:gdLst>
                    <a:gd name="T0" fmla="*/ 10773 w 275"/>
                    <a:gd name="T1" fmla="*/ 14109 h 354"/>
                    <a:gd name="T2" fmla="*/ 10773 w 275"/>
                    <a:gd name="T3" fmla="*/ 14109 h 354"/>
                    <a:gd name="T4" fmla="*/ 0 w 275"/>
                    <a:gd name="T5" fmla="*/ 0 h 354"/>
                    <a:gd name="T6" fmla="*/ 0 w 275"/>
                    <a:gd name="T7" fmla="*/ 0 h 354"/>
                    <a:gd name="T8" fmla="*/ 0 w 275"/>
                    <a:gd name="T9" fmla="*/ 2936 h 354"/>
                    <a:gd name="T10" fmla="*/ 158 w 275"/>
                    <a:gd name="T11" fmla="*/ 3243 h 354"/>
                    <a:gd name="T12" fmla="*/ 10728 w 275"/>
                    <a:gd name="T13" fmla="*/ 17843 h 354"/>
                    <a:gd name="T14" fmla="*/ 10773 w 275"/>
                    <a:gd name="T15" fmla="*/ 17899 h 354"/>
                    <a:gd name="T16" fmla="*/ 10773 w 275"/>
                    <a:gd name="T17" fmla="*/ 17899 h 354"/>
                    <a:gd name="T18" fmla="*/ 10773 w 275"/>
                    <a:gd name="T19" fmla="*/ 14109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5" h="354">
                      <a:moveTo>
                        <a:pt x="275" y="279"/>
                      </a:moveTo>
                      <a:cubicBezTo>
                        <a:pt x="275" y="279"/>
                        <a:pt x="275" y="279"/>
                        <a:pt x="275" y="279"/>
                      </a:cubicBezTo>
                      <a:cubicBezTo>
                        <a:pt x="225" y="229"/>
                        <a:pt x="12" y="13"/>
                        <a:pt x="0" y="0"/>
                      </a:cubicBezTo>
                      <a:cubicBezTo>
                        <a:pt x="0" y="0"/>
                        <a:pt x="0" y="0"/>
                        <a:pt x="0" y="0"/>
                      </a:cubicBezTo>
                      <a:cubicBezTo>
                        <a:pt x="0" y="58"/>
                        <a:pt x="0" y="58"/>
                        <a:pt x="0" y="58"/>
                      </a:cubicBezTo>
                      <a:cubicBezTo>
                        <a:pt x="0" y="60"/>
                        <a:pt x="1" y="60"/>
                        <a:pt x="4" y="64"/>
                      </a:cubicBezTo>
                      <a:cubicBezTo>
                        <a:pt x="8" y="69"/>
                        <a:pt x="248" y="327"/>
                        <a:pt x="274" y="353"/>
                      </a:cubicBezTo>
                      <a:cubicBezTo>
                        <a:pt x="274" y="354"/>
                        <a:pt x="275" y="354"/>
                        <a:pt x="275" y="354"/>
                      </a:cubicBezTo>
                      <a:cubicBezTo>
                        <a:pt x="275" y="354"/>
                        <a:pt x="275" y="354"/>
                        <a:pt x="275" y="354"/>
                      </a:cubicBezTo>
                      <a:cubicBezTo>
                        <a:pt x="275" y="354"/>
                        <a:pt x="275" y="288"/>
                        <a:pt x="275" y="279"/>
                      </a:cubicBezTo>
                      <a:close/>
                    </a:path>
                  </a:pathLst>
                </a:custGeom>
                <a:solidFill>
                  <a:srgbClr val="D9F1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5" name="Freeform 8">
                  <a:extLst>
                    <a:ext uri="{FF2B5EF4-FFF2-40B4-BE49-F238E27FC236}">
                      <a16:creationId xmlns:a16="http://schemas.microsoft.com/office/drawing/2014/main" id="{93B19DB7-4F80-4A47-975C-5A4CB9A070CB}"/>
                    </a:ext>
                  </a:extLst>
                </p:cNvPr>
                <p:cNvSpPr>
                  <a:spLocks/>
                </p:cNvSpPr>
                <p:nvPr/>
              </p:nvSpPr>
              <p:spPr bwMode="auto">
                <a:xfrm>
                  <a:off x="677" y="2147"/>
                  <a:ext cx="2461" cy="850"/>
                </a:xfrm>
                <a:custGeom>
                  <a:avLst/>
                  <a:gdLst>
                    <a:gd name="T0" fmla="*/ 37825 w 984"/>
                    <a:gd name="T1" fmla="*/ 1873 h 319"/>
                    <a:gd name="T2" fmla="*/ 37793 w 984"/>
                    <a:gd name="T3" fmla="*/ 1911 h 319"/>
                    <a:gd name="T4" fmla="*/ 11652 w 984"/>
                    <a:gd name="T5" fmla="*/ 14868 h 319"/>
                    <a:gd name="T6" fmla="*/ 11465 w 984"/>
                    <a:gd name="T7" fmla="*/ 14775 h 319"/>
                    <a:gd name="T8" fmla="*/ 908 w 984"/>
                    <a:gd name="T9" fmla="*/ 205 h 319"/>
                    <a:gd name="T10" fmla="*/ 783 w 984"/>
                    <a:gd name="T11" fmla="*/ 0 h 319"/>
                    <a:gd name="T12" fmla="*/ 0 w 984"/>
                    <a:gd name="T13" fmla="*/ 397 h 319"/>
                    <a:gd name="T14" fmla="*/ 11235 w 984"/>
                    <a:gd name="T15" fmla="*/ 15932 h 319"/>
                    <a:gd name="T16" fmla="*/ 11465 w 984"/>
                    <a:gd name="T17" fmla="*/ 15990 h 319"/>
                    <a:gd name="T18" fmla="*/ 38501 w 984"/>
                    <a:gd name="T19" fmla="*/ 2670 h 319"/>
                    <a:gd name="T20" fmla="*/ 37825 w 984"/>
                    <a:gd name="T21" fmla="*/ 1873 h 3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4" h="319">
                      <a:moveTo>
                        <a:pt x="967" y="37"/>
                      </a:moveTo>
                      <a:cubicBezTo>
                        <a:pt x="967" y="37"/>
                        <a:pt x="966" y="38"/>
                        <a:pt x="966" y="38"/>
                      </a:cubicBezTo>
                      <a:cubicBezTo>
                        <a:pt x="298" y="295"/>
                        <a:pt x="298" y="295"/>
                        <a:pt x="298" y="295"/>
                      </a:cubicBezTo>
                      <a:cubicBezTo>
                        <a:pt x="298" y="295"/>
                        <a:pt x="296" y="296"/>
                        <a:pt x="293" y="293"/>
                      </a:cubicBezTo>
                      <a:cubicBezTo>
                        <a:pt x="267" y="267"/>
                        <a:pt x="27" y="9"/>
                        <a:pt x="23" y="4"/>
                      </a:cubicBezTo>
                      <a:cubicBezTo>
                        <a:pt x="21" y="2"/>
                        <a:pt x="20" y="1"/>
                        <a:pt x="20" y="0"/>
                      </a:cubicBezTo>
                      <a:cubicBezTo>
                        <a:pt x="13" y="0"/>
                        <a:pt x="1" y="5"/>
                        <a:pt x="0" y="8"/>
                      </a:cubicBezTo>
                      <a:cubicBezTo>
                        <a:pt x="4" y="13"/>
                        <a:pt x="262" y="290"/>
                        <a:pt x="287" y="316"/>
                      </a:cubicBezTo>
                      <a:cubicBezTo>
                        <a:pt x="290" y="319"/>
                        <a:pt x="293" y="317"/>
                        <a:pt x="293" y="317"/>
                      </a:cubicBezTo>
                      <a:cubicBezTo>
                        <a:pt x="984" y="53"/>
                        <a:pt x="984" y="53"/>
                        <a:pt x="984" y="53"/>
                      </a:cubicBezTo>
                      <a:cubicBezTo>
                        <a:pt x="984" y="50"/>
                        <a:pt x="975" y="38"/>
                        <a:pt x="967" y="37"/>
                      </a:cubicBezTo>
                      <a:close/>
                    </a:path>
                  </a:pathLst>
                </a:custGeom>
                <a:solidFill>
                  <a:srgbClr val="EF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6" name="Freeform 9">
                  <a:extLst>
                    <a:ext uri="{FF2B5EF4-FFF2-40B4-BE49-F238E27FC236}">
                      <a16:creationId xmlns:a16="http://schemas.microsoft.com/office/drawing/2014/main" id="{1E75BF92-7522-49AE-AF16-BBF50C947FFD}"/>
                    </a:ext>
                  </a:extLst>
                </p:cNvPr>
                <p:cNvSpPr>
                  <a:spLocks/>
                </p:cNvSpPr>
                <p:nvPr/>
              </p:nvSpPr>
              <p:spPr bwMode="auto">
                <a:xfrm>
                  <a:off x="1402" y="2245"/>
                  <a:ext cx="1736" cy="750"/>
                </a:xfrm>
                <a:custGeom>
                  <a:avLst/>
                  <a:gdLst>
                    <a:gd name="T0" fmla="*/ 125 w 694"/>
                    <a:gd name="T1" fmla="*/ 14205 h 281"/>
                    <a:gd name="T2" fmla="*/ 27176 w 694"/>
                    <a:gd name="T3" fmla="*/ 819 h 281"/>
                    <a:gd name="T4" fmla="*/ 26500 w 694"/>
                    <a:gd name="T5" fmla="*/ 0 h 281"/>
                    <a:gd name="T6" fmla="*/ 26468 w 694"/>
                    <a:gd name="T7" fmla="*/ 56 h 281"/>
                    <a:gd name="T8" fmla="*/ 313 w 694"/>
                    <a:gd name="T9" fmla="*/ 13100 h 281"/>
                    <a:gd name="T10" fmla="*/ 158 w 694"/>
                    <a:gd name="T11" fmla="*/ 13044 h 281"/>
                    <a:gd name="T12" fmla="*/ 158 w 694"/>
                    <a:gd name="T13" fmla="*/ 13044 h 281"/>
                    <a:gd name="T14" fmla="*/ 0 w 694"/>
                    <a:gd name="T15" fmla="*/ 14261 h 281"/>
                    <a:gd name="T16" fmla="*/ 125 w 694"/>
                    <a:gd name="T17" fmla="*/ 1420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4" h="281">
                      <a:moveTo>
                        <a:pt x="3" y="280"/>
                      </a:moveTo>
                      <a:cubicBezTo>
                        <a:pt x="694" y="16"/>
                        <a:pt x="694" y="16"/>
                        <a:pt x="694" y="16"/>
                      </a:cubicBezTo>
                      <a:cubicBezTo>
                        <a:pt x="694" y="13"/>
                        <a:pt x="685" y="1"/>
                        <a:pt x="677" y="0"/>
                      </a:cubicBezTo>
                      <a:cubicBezTo>
                        <a:pt x="677" y="0"/>
                        <a:pt x="676" y="1"/>
                        <a:pt x="676" y="1"/>
                      </a:cubicBezTo>
                      <a:cubicBezTo>
                        <a:pt x="8" y="258"/>
                        <a:pt x="8" y="258"/>
                        <a:pt x="8" y="258"/>
                      </a:cubicBezTo>
                      <a:cubicBezTo>
                        <a:pt x="8" y="258"/>
                        <a:pt x="7" y="259"/>
                        <a:pt x="4" y="257"/>
                      </a:cubicBezTo>
                      <a:cubicBezTo>
                        <a:pt x="4" y="257"/>
                        <a:pt x="4" y="257"/>
                        <a:pt x="4" y="257"/>
                      </a:cubicBezTo>
                      <a:cubicBezTo>
                        <a:pt x="0" y="268"/>
                        <a:pt x="0" y="279"/>
                        <a:pt x="0" y="281"/>
                      </a:cubicBezTo>
                      <a:cubicBezTo>
                        <a:pt x="2" y="281"/>
                        <a:pt x="3" y="280"/>
                        <a:pt x="3" y="280"/>
                      </a:cubicBezTo>
                      <a:close/>
                    </a:path>
                  </a:pathLst>
                </a:custGeom>
                <a:solidFill>
                  <a:srgbClr val="E0F3F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7" name="Freeform 10">
                  <a:extLst>
                    <a:ext uri="{FF2B5EF4-FFF2-40B4-BE49-F238E27FC236}">
                      <a16:creationId xmlns:a16="http://schemas.microsoft.com/office/drawing/2014/main" id="{38AC7649-37C1-4ECF-BEDA-A4EA710D206E}"/>
                    </a:ext>
                  </a:extLst>
                </p:cNvPr>
                <p:cNvSpPr>
                  <a:spLocks/>
                </p:cNvSpPr>
                <p:nvPr/>
              </p:nvSpPr>
              <p:spPr bwMode="auto">
                <a:xfrm>
                  <a:off x="1410" y="2283"/>
                  <a:ext cx="1632" cy="696"/>
                </a:xfrm>
                <a:custGeom>
                  <a:avLst/>
                  <a:gdLst>
                    <a:gd name="T0" fmla="*/ 0 w 653"/>
                    <a:gd name="T1" fmla="*/ 13197 h 261"/>
                    <a:gd name="T2" fmla="*/ 30 w 653"/>
                    <a:gd name="T3" fmla="*/ 12800 h 261"/>
                    <a:gd name="T4" fmla="*/ 75 w 653"/>
                    <a:gd name="T5" fmla="*/ 12536 h 261"/>
                    <a:gd name="T6" fmla="*/ 187 w 653"/>
                    <a:gd name="T7" fmla="*/ 12493 h 261"/>
                    <a:gd name="T8" fmla="*/ 25477 w 653"/>
                    <a:gd name="T9" fmla="*/ 0 h 261"/>
                    <a:gd name="T10" fmla="*/ 230 w 653"/>
                    <a:gd name="T11" fmla="*/ 12800 h 2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53" h="261">
                      <a:moveTo>
                        <a:pt x="0" y="261"/>
                      </a:moveTo>
                      <a:cubicBezTo>
                        <a:pt x="0" y="261"/>
                        <a:pt x="1" y="255"/>
                        <a:pt x="1" y="253"/>
                      </a:cubicBezTo>
                      <a:cubicBezTo>
                        <a:pt x="2" y="251"/>
                        <a:pt x="2" y="248"/>
                        <a:pt x="2" y="248"/>
                      </a:cubicBezTo>
                      <a:cubicBezTo>
                        <a:pt x="5" y="247"/>
                        <a:pt x="5" y="247"/>
                        <a:pt x="5" y="247"/>
                      </a:cubicBezTo>
                      <a:cubicBezTo>
                        <a:pt x="653" y="0"/>
                        <a:pt x="653" y="0"/>
                        <a:pt x="653" y="0"/>
                      </a:cubicBezTo>
                      <a:cubicBezTo>
                        <a:pt x="6" y="253"/>
                        <a:pt x="6" y="253"/>
                        <a:pt x="6" y="2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8" name="Freeform 11">
                  <a:extLst>
                    <a:ext uri="{FF2B5EF4-FFF2-40B4-BE49-F238E27FC236}">
                      <a16:creationId xmlns:a16="http://schemas.microsoft.com/office/drawing/2014/main" id="{772D7FE4-5773-4107-B8B8-00EB433A3BD4}"/>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9" name="Freeform 12">
                  <a:extLst>
                    <a:ext uri="{FF2B5EF4-FFF2-40B4-BE49-F238E27FC236}">
                      <a16:creationId xmlns:a16="http://schemas.microsoft.com/office/drawing/2014/main" id="{070A341E-BFAE-4D9D-BBC7-1C3A7305D532}"/>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0" name="Freeform 13">
                  <a:extLst>
                    <a:ext uri="{FF2B5EF4-FFF2-40B4-BE49-F238E27FC236}">
                      <a16:creationId xmlns:a16="http://schemas.microsoft.com/office/drawing/2014/main" id="{AD36FA8A-71D5-48EA-8942-F421FC7A1AAD}"/>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1" name="Freeform 14">
                  <a:extLst>
                    <a:ext uri="{FF2B5EF4-FFF2-40B4-BE49-F238E27FC236}">
                      <a16:creationId xmlns:a16="http://schemas.microsoft.com/office/drawing/2014/main" id="{60063B5A-42C7-4C89-98D7-40D780FD82B8}"/>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2" name="Freeform 15">
                  <a:extLst>
                    <a:ext uri="{FF2B5EF4-FFF2-40B4-BE49-F238E27FC236}">
                      <a16:creationId xmlns:a16="http://schemas.microsoft.com/office/drawing/2014/main" id="{9D5CF3CF-435E-49DA-A076-3044A682F807}"/>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3" name="Freeform 16">
                  <a:extLst>
                    <a:ext uri="{FF2B5EF4-FFF2-40B4-BE49-F238E27FC236}">
                      <a16:creationId xmlns:a16="http://schemas.microsoft.com/office/drawing/2014/main" id="{FB5DB670-43DD-4F3D-B30D-AE89E2AD69F6}"/>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4" name="Freeform 17">
                  <a:extLst>
                    <a:ext uri="{FF2B5EF4-FFF2-40B4-BE49-F238E27FC236}">
                      <a16:creationId xmlns:a16="http://schemas.microsoft.com/office/drawing/2014/main" id="{C3954AD2-946D-41EB-B8A1-15B9BF6C01DA}"/>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5" name="Freeform 18">
                  <a:extLst>
                    <a:ext uri="{FF2B5EF4-FFF2-40B4-BE49-F238E27FC236}">
                      <a16:creationId xmlns:a16="http://schemas.microsoft.com/office/drawing/2014/main" id="{72D7A50C-86C0-4C9C-802E-26E784F2FC14}"/>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6" name="Freeform 19">
                  <a:extLst>
                    <a:ext uri="{FF2B5EF4-FFF2-40B4-BE49-F238E27FC236}">
                      <a16:creationId xmlns:a16="http://schemas.microsoft.com/office/drawing/2014/main" id="{7E949C8C-702C-4B51-87ED-95C42FE1D086}"/>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7" name="Freeform 20">
                  <a:extLst>
                    <a:ext uri="{FF2B5EF4-FFF2-40B4-BE49-F238E27FC236}">
                      <a16:creationId xmlns:a16="http://schemas.microsoft.com/office/drawing/2014/main" id="{4B966574-8FC9-434B-8985-7BA7EAA37766}"/>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8" name="Freeform 21">
                  <a:extLst>
                    <a:ext uri="{FF2B5EF4-FFF2-40B4-BE49-F238E27FC236}">
                      <a16:creationId xmlns:a16="http://schemas.microsoft.com/office/drawing/2014/main" id="{E63A7FC9-0EC9-4B4E-96D6-B1C3A06CA3EF}"/>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9" name="Freeform 22">
                  <a:extLst>
                    <a:ext uri="{FF2B5EF4-FFF2-40B4-BE49-F238E27FC236}">
                      <a16:creationId xmlns:a16="http://schemas.microsoft.com/office/drawing/2014/main" id="{0F6DD315-3C34-4D1E-8453-9C8AF3B95DCA}"/>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0" name="Freeform 23">
                  <a:extLst>
                    <a:ext uri="{FF2B5EF4-FFF2-40B4-BE49-F238E27FC236}">
                      <a16:creationId xmlns:a16="http://schemas.microsoft.com/office/drawing/2014/main" id="{5F08DBEB-63CE-4F5C-BDC0-E09931D19D34}"/>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1" name="Freeform 24">
                  <a:extLst>
                    <a:ext uri="{FF2B5EF4-FFF2-40B4-BE49-F238E27FC236}">
                      <a16:creationId xmlns:a16="http://schemas.microsoft.com/office/drawing/2014/main" id="{FA84D86B-B7A9-4BA2-8912-6F65C9922A71}"/>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2" name="Freeform 25">
                  <a:extLst>
                    <a:ext uri="{FF2B5EF4-FFF2-40B4-BE49-F238E27FC236}">
                      <a16:creationId xmlns:a16="http://schemas.microsoft.com/office/drawing/2014/main" id="{74768DA4-91A9-41B1-A43C-B1D483BCD540}"/>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3" name="Freeform 26">
                  <a:extLst>
                    <a:ext uri="{FF2B5EF4-FFF2-40B4-BE49-F238E27FC236}">
                      <a16:creationId xmlns:a16="http://schemas.microsoft.com/office/drawing/2014/main" id="{A8C99917-2FC0-4823-8B5E-BDFCA25E677C}"/>
                    </a:ext>
                  </a:extLst>
                </p:cNvPr>
                <p:cNvSpPr>
                  <a:spLocks/>
                </p:cNvSpPr>
                <p:nvPr/>
              </p:nvSpPr>
              <p:spPr bwMode="auto">
                <a:xfrm>
                  <a:off x="2712" y="2013"/>
                  <a:ext cx="138" cy="115"/>
                </a:xfrm>
                <a:custGeom>
                  <a:avLst/>
                  <a:gdLst>
                    <a:gd name="T0" fmla="*/ 158 w 55"/>
                    <a:gd name="T1" fmla="*/ 1530 h 43"/>
                    <a:gd name="T2" fmla="*/ 838 w 55"/>
                    <a:gd name="T3" fmla="*/ 209 h 43"/>
                    <a:gd name="T4" fmla="*/ 2020 w 55"/>
                    <a:gd name="T5" fmla="*/ 671 h 43"/>
                    <a:gd name="T6" fmla="*/ 1310 w 55"/>
                    <a:gd name="T7" fmla="*/ 1952 h 43"/>
                    <a:gd name="T8" fmla="*/ 158 w 55"/>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4" y="30"/>
                      </a:moveTo>
                      <a:cubicBezTo>
                        <a:pt x="0" y="20"/>
                        <a:pt x="8" y="9"/>
                        <a:pt x="21" y="4"/>
                      </a:cubicBezTo>
                      <a:cubicBezTo>
                        <a:pt x="34" y="0"/>
                        <a:pt x="48" y="3"/>
                        <a:pt x="51" y="13"/>
                      </a:cubicBezTo>
                      <a:cubicBezTo>
                        <a:pt x="55" y="22"/>
                        <a:pt x="47" y="34"/>
                        <a:pt x="33" y="38"/>
                      </a:cubicBezTo>
                      <a:cubicBezTo>
                        <a:pt x="20" y="43"/>
                        <a:pt x="7" y="39"/>
                        <a:pt x="4"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4" name="Freeform 27">
                  <a:extLst>
                    <a:ext uri="{FF2B5EF4-FFF2-40B4-BE49-F238E27FC236}">
                      <a16:creationId xmlns:a16="http://schemas.microsoft.com/office/drawing/2014/main" id="{B34CF13B-84C0-4795-895F-0AFAB7B65E4E}"/>
                    </a:ext>
                  </a:extLst>
                </p:cNvPr>
                <p:cNvSpPr>
                  <a:spLocks/>
                </p:cNvSpPr>
                <p:nvPr/>
              </p:nvSpPr>
              <p:spPr bwMode="auto">
                <a:xfrm>
                  <a:off x="2577" y="2061"/>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6" y="40"/>
                        <a:pt x="3" y="31"/>
                      </a:cubicBezTo>
                      <a:cubicBezTo>
                        <a:pt x="0" y="21"/>
                        <a:pt x="8" y="10"/>
                        <a:pt x="21" y="5"/>
                      </a:cubicBezTo>
                      <a:cubicBezTo>
                        <a:pt x="34" y="0"/>
                        <a:pt x="47"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5" name="Freeform 28">
                  <a:extLst>
                    <a:ext uri="{FF2B5EF4-FFF2-40B4-BE49-F238E27FC236}">
                      <a16:creationId xmlns:a16="http://schemas.microsoft.com/office/drawing/2014/main" id="{54E3A4AC-5B7E-4BF5-9A00-F768E62EE35A}"/>
                    </a:ext>
                  </a:extLst>
                </p:cNvPr>
                <p:cNvSpPr>
                  <a:spLocks/>
                </p:cNvSpPr>
                <p:nvPr/>
              </p:nvSpPr>
              <p:spPr bwMode="auto">
                <a:xfrm>
                  <a:off x="2440" y="2112"/>
                  <a:ext cx="137" cy="117"/>
                </a:xfrm>
                <a:custGeom>
                  <a:avLst/>
                  <a:gdLst>
                    <a:gd name="T0" fmla="*/ 1960 w 55"/>
                    <a:gd name="T1" fmla="*/ 657 h 44"/>
                    <a:gd name="T2" fmla="*/ 1315 w 55"/>
                    <a:gd name="T3" fmla="*/ 1960 h 44"/>
                    <a:gd name="T4" fmla="*/ 154 w 55"/>
                    <a:gd name="T5" fmla="*/ 1505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4" y="30"/>
                      </a:cubicBezTo>
                      <a:cubicBezTo>
                        <a:pt x="0" y="21"/>
                        <a:pt x="8" y="9"/>
                        <a:pt x="21" y="5"/>
                      </a:cubicBezTo>
                      <a:cubicBezTo>
                        <a:pt x="35"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6" name="Freeform 29">
                  <a:extLst>
                    <a:ext uri="{FF2B5EF4-FFF2-40B4-BE49-F238E27FC236}">
                      <a16:creationId xmlns:a16="http://schemas.microsoft.com/office/drawing/2014/main" id="{1C015FB1-8477-4927-9F62-E201F583CE6C}"/>
                    </a:ext>
                  </a:extLst>
                </p:cNvPr>
                <p:cNvSpPr>
                  <a:spLocks/>
                </p:cNvSpPr>
                <p:nvPr/>
              </p:nvSpPr>
              <p:spPr bwMode="auto">
                <a:xfrm>
                  <a:off x="2305" y="2163"/>
                  <a:ext cx="135" cy="117"/>
                </a:xfrm>
                <a:custGeom>
                  <a:avLst/>
                  <a:gdLst>
                    <a:gd name="T0" fmla="*/ 833 w 54"/>
                    <a:gd name="T1" fmla="*/ 247 h 44"/>
                    <a:gd name="T2" fmla="*/ 2000 w 54"/>
                    <a:gd name="T3" fmla="*/ 657 h 44"/>
                    <a:gd name="T4" fmla="*/ 1300 w 54"/>
                    <a:gd name="T5" fmla="*/ 1960 h 44"/>
                    <a:gd name="T6" fmla="*/ 125 w 54"/>
                    <a:gd name="T7" fmla="*/ 1505 h 44"/>
                    <a:gd name="T8" fmla="*/ 833 w 54"/>
                    <a:gd name="T9" fmla="*/ 24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3"/>
                      </a:cubicBezTo>
                      <a:cubicBezTo>
                        <a:pt x="54" y="23"/>
                        <a:pt x="47" y="34"/>
                        <a:pt x="33" y="39"/>
                      </a:cubicBezTo>
                      <a:cubicBezTo>
                        <a:pt x="20" y="44"/>
                        <a:pt x="7" y="40"/>
                        <a:pt x="3" y="30"/>
                      </a:cubicBezTo>
                      <a:cubicBezTo>
                        <a:pt x="0" y="21"/>
                        <a:pt x="8" y="9"/>
                        <a:pt x="21"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7" name="Freeform 30">
                  <a:extLst>
                    <a:ext uri="{FF2B5EF4-FFF2-40B4-BE49-F238E27FC236}">
                      <a16:creationId xmlns:a16="http://schemas.microsoft.com/office/drawing/2014/main" id="{17ECB1F8-A29B-43F3-9F7F-7A4A56E330DA}"/>
                    </a:ext>
                  </a:extLst>
                </p:cNvPr>
                <p:cNvSpPr>
                  <a:spLocks/>
                </p:cNvSpPr>
                <p:nvPr/>
              </p:nvSpPr>
              <p:spPr bwMode="auto">
                <a:xfrm>
                  <a:off x="2167" y="2213"/>
                  <a:ext cx="138" cy="118"/>
                </a:xfrm>
                <a:custGeom>
                  <a:avLst/>
                  <a:gdLst>
                    <a:gd name="T0" fmla="*/ 2052 w 55"/>
                    <a:gd name="T1" fmla="*/ 676 h 44"/>
                    <a:gd name="T2" fmla="*/ 1340 w 55"/>
                    <a:gd name="T3" fmla="*/ 2027 h 44"/>
                    <a:gd name="T4" fmla="*/ 158 w 55"/>
                    <a:gd name="T5" fmla="*/ 1547 h 44"/>
                    <a:gd name="T6" fmla="*/ 838 w 55"/>
                    <a:gd name="T7" fmla="*/ 215 h 44"/>
                    <a:gd name="T8" fmla="*/ 2052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2"/>
                        <a:pt x="47" y="34"/>
                        <a:pt x="34" y="39"/>
                      </a:cubicBezTo>
                      <a:cubicBezTo>
                        <a:pt x="21" y="44"/>
                        <a:pt x="7" y="40"/>
                        <a:pt x="4" y="30"/>
                      </a:cubicBezTo>
                      <a:cubicBezTo>
                        <a:pt x="0" y="21"/>
                        <a:pt x="8" y="9"/>
                        <a:pt x="21"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8" name="Freeform 31">
                  <a:extLst>
                    <a:ext uri="{FF2B5EF4-FFF2-40B4-BE49-F238E27FC236}">
                      <a16:creationId xmlns:a16="http://schemas.microsoft.com/office/drawing/2014/main" id="{19D13374-F450-434A-A0FE-192347132AC7}"/>
                    </a:ext>
                  </a:extLst>
                </p:cNvPr>
                <p:cNvSpPr>
                  <a:spLocks/>
                </p:cNvSpPr>
                <p:nvPr/>
              </p:nvSpPr>
              <p:spPr bwMode="auto">
                <a:xfrm>
                  <a:off x="2032" y="2261"/>
                  <a:ext cx="138" cy="118"/>
                </a:xfrm>
                <a:custGeom>
                  <a:avLst/>
                  <a:gdLst>
                    <a:gd name="T0" fmla="*/ 2020 w 55"/>
                    <a:gd name="T1" fmla="*/ 735 h 44"/>
                    <a:gd name="T2" fmla="*/ 1310 w 55"/>
                    <a:gd name="T3" fmla="*/ 2065 h 44"/>
                    <a:gd name="T4" fmla="*/ 125 w 55"/>
                    <a:gd name="T5" fmla="*/ 1604 h 44"/>
                    <a:gd name="T6" fmla="*/ 838 w 55"/>
                    <a:gd name="T7" fmla="*/ 252 h 44"/>
                    <a:gd name="T8" fmla="*/ 202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40"/>
                      </a:cubicBezTo>
                      <a:cubicBezTo>
                        <a:pt x="20" y="44"/>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9" name="Freeform 32">
                  <a:extLst>
                    <a:ext uri="{FF2B5EF4-FFF2-40B4-BE49-F238E27FC236}">
                      <a16:creationId xmlns:a16="http://schemas.microsoft.com/office/drawing/2014/main" id="{91217ED2-7BED-44C2-8BEC-D3BE8F0C9202}"/>
                    </a:ext>
                  </a:extLst>
                </p:cNvPr>
                <p:cNvSpPr>
                  <a:spLocks/>
                </p:cNvSpPr>
                <p:nvPr/>
              </p:nvSpPr>
              <p:spPr bwMode="auto">
                <a:xfrm>
                  <a:off x="1895" y="2312"/>
                  <a:ext cx="137" cy="117"/>
                </a:xfrm>
                <a:custGeom>
                  <a:avLst/>
                  <a:gdLst>
                    <a:gd name="T0" fmla="*/ 2010 w 55"/>
                    <a:gd name="T1" fmla="*/ 694 h 44"/>
                    <a:gd name="T2" fmla="*/ 1315 w 55"/>
                    <a:gd name="T3" fmla="*/ 1994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0" name="Freeform 33">
                  <a:extLst>
                    <a:ext uri="{FF2B5EF4-FFF2-40B4-BE49-F238E27FC236}">
                      <a16:creationId xmlns:a16="http://schemas.microsoft.com/office/drawing/2014/main" id="{7010E978-2741-4874-B6C9-EB71C0181B74}"/>
                    </a:ext>
                  </a:extLst>
                </p:cNvPr>
                <p:cNvSpPr>
                  <a:spLocks/>
                </p:cNvSpPr>
                <p:nvPr/>
              </p:nvSpPr>
              <p:spPr bwMode="auto">
                <a:xfrm>
                  <a:off x="1760" y="2363"/>
                  <a:ext cx="137" cy="117"/>
                </a:xfrm>
                <a:custGeom>
                  <a:avLst/>
                  <a:gdLst>
                    <a:gd name="T0" fmla="*/ 2010 w 55"/>
                    <a:gd name="T1" fmla="*/ 657 h 44"/>
                    <a:gd name="T2" fmla="*/ 1315 w 55"/>
                    <a:gd name="T3" fmla="*/ 1960 h 44"/>
                    <a:gd name="T4" fmla="*/ 105 w 55"/>
                    <a:gd name="T5" fmla="*/ 1542 h 44"/>
                    <a:gd name="T6" fmla="*/ 807 w 55"/>
                    <a:gd name="T7" fmla="*/ 247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1" name="Freeform 34">
                  <a:extLst>
                    <a:ext uri="{FF2B5EF4-FFF2-40B4-BE49-F238E27FC236}">
                      <a16:creationId xmlns:a16="http://schemas.microsoft.com/office/drawing/2014/main" id="{A7CCAADE-9559-4726-B1C7-A7FFA088F712}"/>
                    </a:ext>
                  </a:extLst>
                </p:cNvPr>
                <p:cNvSpPr>
                  <a:spLocks/>
                </p:cNvSpPr>
                <p:nvPr/>
              </p:nvSpPr>
              <p:spPr bwMode="auto">
                <a:xfrm>
                  <a:off x="1622" y="2413"/>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8" y="9"/>
                        <a:pt x="22"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2" name="Freeform 35">
                  <a:extLst>
                    <a:ext uri="{FF2B5EF4-FFF2-40B4-BE49-F238E27FC236}">
                      <a16:creationId xmlns:a16="http://schemas.microsoft.com/office/drawing/2014/main" id="{2690E29B-9A92-4E9E-82D9-C2227EDB3962}"/>
                    </a:ext>
                  </a:extLst>
                </p:cNvPr>
                <p:cNvSpPr>
                  <a:spLocks/>
                </p:cNvSpPr>
                <p:nvPr/>
              </p:nvSpPr>
              <p:spPr bwMode="auto">
                <a:xfrm>
                  <a:off x="1487" y="2461"/>
                  <a:ext cx="138" cy="120"/>
                </a:xfrm>
                <a:custGeom>
                  <a:avLst/>
                  <a:gdLst>
                    <a:gd name="T0" fmla="*/ 2052 w 55"/>
                    <a:gd name="T1" fmla="*/ 704 h 45"/>
                    <a:gd name="T2" fmla="*/ 1340 w 55"/>
                    <a:gd name="T3" fmla="*/ 2027 h 45"/>
                    <a:gd name="T4" fmla="*/ 125 w 55"/>
                    <a:gd name="T5" fmla="*/ 1613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4"/>
                        <a:pt x="47" y="35"/>
                        <a:pt x="34" y="40"/>
                      </a:cubicBezTo>
                      <a:cubicBezTo>
                        <a:pt x="21" y="45"/>
                        <a:pt x="7" y="41"/>
                        <a:pt x="3" y="32"/>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3" name="Freeform 36">
                  <a:extLst>
                    <a:ext uri="{FF2B5EF4-FFF2-40B4-BE49-F238E27FC236}">
                      <a16:creationId xmlns:a16="http://schemas.microsoft.com/office/drawing/2014/main" id="{CE328345-C9E5-4598-B241-157DB71484B8}"/>
                    </a:ext>
                  </a:extLst>
                </p:cNvPr>
                <p:cNvSpPr>
                  <a:spLocks/>
                </p:cNvSpPr>
                <p:nvPr/>
              </p:nvSpPr>
              <p:spPr bwMode="auto">
                <a:xfrm>
                  <a:off x="1402" y="2376"/>
                  <a:ext cx="140" cy="117"/>
                </a:xfrm>
                <a:custGeom>
                  <a:avLst/>
                  <a:gdLst>
                    <a:gd name="T0" fmla="*/ 2033 w 56"/>
                    <a:gd name="T1" fmla="*/ 657 h 44"/>
                    <a:gd name="T2" fmla="*/ 1333 w 56"/>
                    <a:gd name="T3" fmla="*/ 1960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39"/>
                      </a:cubicBezTo>
                      <a:cubicBezTo>
                        <a:pt x="21" y="44"/>
                        <a:pt x="7" y="40"/>
                        <a:pt x="4" y="31"/>
                      </a:cubicBezTo>
                      <a:cubicBezTo>
                        <a:pt x="0" y="21"/>
                        <a:pt x="8" y="9"/>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4" name="Freeform 37">
                  <a:extLst>
                    <a:ext uri="{FF2B5EF4-FFF2-40B4-BE49-F238E27FC236}">
                      <a16:creationId xmlns:a16="http://schemas.microsoft.com/office/drawing/2014/main" id="{84251F68-9B24-4A95-9C12-DEBDD58A65A1}"/>
                    </a:ext>
                  </a:extLst>
                </p:cNvPr>
                <p:cNvSpPr>
                  <a:spLocks/>
                </p:cNvSpPr>
                <p:nvPr/>
              </p:nvSpPr>
              <p:spPr bwMode="auto">
                <a:xfrm>
                  <a:off x="1317" y="2288"/>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9"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5" name="Freeform 38">
                  <a:extLst>
                    <a:ext uri="{FF2B5EF4-FFF2-40B4-BE49-F238E27FC236}">
                      <a16:creationId xmlns:a16="http://schemas.microsoft.com/office/drawing/2014/main" id="{E10E8CA5-14D0-4E07-B5B8-84B601B7BB2D}"/>
                    </a:ext>
                  </a:extLst>
                </p:cNvPr>
                <p:cNvSpPr>
                  <a:spLocks/>
                </p:cNvSpPr>
                <p:nvPr/>
              </p:nvSpPr>
              <p:spPr bwMode="auto">
                <a:xfrm>
                  <a:off x="1235" y="2200"/>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6" name="Freeform 39">
                  <a:extLst>
                    <a:ext uri="{FF2B5EF4-FFF2-40B4-BE49-F238E27FC236}">
                      <a16:creationId xmlns:a16="http://schemas.microsoft.com/office/drawing/2014/main" id="{F8DFEBA4-C98D-4551-B388-C238DB974412}"/>
                    </a:ext>
                  </a:extLst>
                </p:cNvPr>
                <p:cNvSpPr>
                  <a:spLocks/>
                </p:cNvSpPr>
                <p:nvPr/>
              </p:nvSpPr>
              <p:spPr bwMode="auto">
                <a:xfrm>
                  <a:off x="1150" y="2115"/>
                  <a:ext cx="137" cy="117"/>
                </a:xfrm>
                <a:custGeom>
                  <a:avLst/>
                  <a:gdLst>
                    <a:gd name="T0" fmla="*/ 2010 w 55"/>
                    <a:gd name="T1" fmla="*/ 657 h 44"/>
                    <a:gd name="T2" fmla="*/ 1315 w 55"/>
                    <a:gd name="T3" fmla="*/ 1960 h 44"/>
                    <a:gd name="T4" fmla="*/ 154 w 55"/>
                    <a:gd name="T5" fmla="*/ 1505 h 44"/>
                    <a:gd name="T6" fmla="*/ 849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2"/>
                        <a:pt x="47" y="34"/>
                        <a:pt x="34" y="39"/>
                      </a:cubicBezTo>
                      <a:cubicBezTo>
                        <a:pt x="21" y="44"/>
                        <a:pt x="7" y="40"/>
                        <a:pt x="4" y="30"/>
                      </a:cubicBezTo>
                      <a:cubicBezTo>
                        <a:pt x="0" y="21"/>
                        <a:pt x="8" y="9"/>
                        <a:pt x="22"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7" name="Freeform 40">
                  <a:extLst>
                    <a:ext uri="{FF2B5EF4-FFF2-40B4-BE49-F238E27FC236}">
                      <a16:creationId xmlns:a16="http://schemas.microsoft.com/office/drawing/2014/main" id="{FAA3044F-4A0D-444B-BD33-15EE7F054100}"/>
                    </a:ext>
                  </a:extLst>
                </p:cNvPr>
                <p:cNvSpPr>
                  <a:spLocks/>
                </p:cNvSpPr>
                <p:nvPr/>
              </p:nvSpPr>
              <p:spPr bwMode="auto">
                <a:xfrm>
                  <a:off x="1067" y="2027"/>
                  <a:ext cx="135" cy="117"/>
                </a:xfrm>
                <a:custGeom>
                  <a:avLst/>
                  <a:gdLst>
                    <a:gd name="T0" fmla="*/ 125 w 54"/>
                    <a:gd name="T1" fmla="*/ 1505 h 44"/>
                    <a:gd name="T2" fmla="*/ 833 w 54"/>
                    <a:gd name="T3" fmla="*/ 247 h 44"/>
                    <a:gd name="T4" fmla="*/ 2000 w 54"/>
                    <a:gd name="T5" fmla="*/ 657 h 44"/>
                    <a:gd name="T6" fmla="*/ 1300 w 54"/>
                    <a:gd name="T7" fmla="*/ 1960 h 44"/>
                    <a:gd name="T8" fmla="*/ 125 w 54"/>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3" y="30"/>
                      </a:moveTo>
                      <a:cubicBezTo>
                        <a:pt x="0" y="21"/>
                        <a:pt x="8" y="9"/>
                        <a:pt x="21" y="5"/>
                      </a:cubicBezTo>
                      <a:cubicBezTo>
                        <a:pt x="34" y="0"/>
                        <a:pt x="48" y="4"/>
                        <a:pt x="51" y="13"/>
                      </a:cubicBezTo>
                      <a:cubicBezTo>
                        <a:pt x="54" y="23"/>
                        <a:pt x="46" y="34"/>
                        <a:pt x="33" y="39"/>
                      </a:cubicBezTo>
                      <a:cubicBezTo>
                        <a:pt x="20" y="44"/>
                        <a:pt x="6" y="40"/>
                        <a:pt x="3"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8" name="Freeform 41">
                  <a:extLst>
                    <a:ext uri="{FF2B5EF4-FFF2-40B4-BE49-F238E27FC236}">
                      <a16:creationId xmlns:a16="http://schemas.microsoft.com/office/drawing/2014/main" id="{8203884A-5A35-4CCC-9AA3-D17F953471DB}"/>
                    </a:ext>
                  </a:extLst>
                </p:cNvPr>
                <p:cNvSpPr>
                  <a:spLocks/>
                </p:cNvSpPr>
                <p:nvPr/>
              </p:nvSpPr>
              <p:spPr bwMode="auto">
                <a:xfrm>
                  <a:off x="2722" y="1819"/>
                  <a:ext cx="128" cy="309"/>
                </a:xfrm>
                <a:custGeom>
                  <a:avLst/>
                  <a:gdLst>
                    <a:gd name="T0" fmla="*/ 1865 w 51"/>
                    <a:gd name="T1" fmla="*/ 4329 h 116"/>
                    <a:gd name="T2" fmla="*/ 1152 w 51"/>
                    <a:gd name="T3" fmla="*/ 5591 h 116"/>
                    <a:gd name="T4" fmla="*/ 0 w 51"/>
                    <a:gd name="T5" fmla="*/ 5181 h 116"/>
                    <a:gd name="T6" fmla="*/ 0 w 51"/>
                    <a:gd name="T7" fmla="*/ 852 h 116"/>
                    <a:gd name="T8" fmla="*/ 1152 w 51"/>
                    <a:gd name="T9" fmla="*/ 1305 h 116"/>
                    <a:gd name="T10" fmla="*/ 1865 w 51"/>
                    <a:gd name="T11" fmla="*/ 0 h 116"/>
                    <a:gd name="T12" fmla="*/ 1865 w 51"/>
                    <a:gd name="T13" fmla="*/ 432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7" y="86"/>
                      </a:moveTo>
                      <a:cubicBezTo>
                        <a:pt x="51" y="95"/>
                        <a:pt x="43" y="107"/>
                        <a:pt x="29" y="111"/>
                      </a:cubicBezTo>
                      <a:cubicBezTo>
                        <a:pt x="16" y="116"/>
                        <a:pt x="3" y="112"/>
                        <a:pt x="0" y="103"/>
                      </a:cubicBezTo>
                      <a:cubicBezTo>
                        <a:pt x="0" y="17"/>
                        <a:pt x="0" y="17"/>
                        <a:pt x="0" y="17"/>
                      </a:cubicBezTo>
                      <a:cubicBezTo>
                        <a:pt x="3" y="27"/>
                        <a:pt x="16" y="31"/>
                        <a:pt x="29" y="26"/>
                      </a:cubicBezTo>
                      <a:cubicBezTo>
                        <a:pt x="43" y="21"/>
                        <a:pt x="51" y="10"/>
                        <a:pt x="47" y="0"/>
                      </a:cubicBezTo>
                      <a:lnTo>
                        <a:pt x="47"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9" name="Freeform 42">
                  <a:extLst>
                    <a:ext uri="{FF2B5EF4-FFF2-40B4-BE49-F238E27FC236}">
                      <a16:creationId xmlns:a16="http://schemas.microsoft.com/office/drawing/2014/main" id="{7FF0D16A-E156-47C9-88DB-155958E5D9C7}"/>
                    </a:ext>
                  </a:extLst>
                </p:cNvPr>
                <p:cNvSpPr>
                  <a:spLocks/>
                </p:cNvSpPr>
                <p:nvPr/>
              </p:nvSpPr>
              <p:spPr bwMode="auto">
                <a:xfrm>
                  <a:off x="2585" y="1869"/>
                  <a:ext cx="127" cy="310"/>
                </a:xfrm>
                <a:custGeom>
                  <a:avLst/>
                  <a:gdLst>
                    <a:gd name="T0" fmla="*/ 1855 w 51"/>
                    <a:gd name="T1" fmla="*/ 4393 h 116"/>
                    <a:gd name="T2" fmla="*/ 1160 w 51"/>
                    <a:gd name="T3" fmla="*/ 5671 h 116"/>
                    <a:gd name="T4" fmla="*/ 0 w 51"/>
                    <a:gd name="T5" fmla="*/ 5249 h 116"/>
                    <a:gd name="T6" fmla="*/ 0 w 51"/>
                    <a:gd name="T7" fmla="*/ 858 h 116"/>
                    <a:gd name="T8" fmla="*/ 1160 w 51"/>
                    <a:gd name="T9" fmla="*/ 1315 h 116"/>
                    <a:gd name="T10" fmla="*/ 1855 w 51"/>
                    <a:gd name="T11" fmla="*/ 0 h 116"/>
                    <a:gd name="T12" fmla="*/ 1855 w 51"/>
                    <a:gd name="T13" fmla="*/ 439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6"/>
                      </a:moveTo>
                      <a:cubicBezTo>
                        <a:pt x="51" y="95"/>
                        <a:pt x="43" y="107"/>
                        <a:pt x="30" y="111"/>
                      </a:cubicBezTo>
                      <a:cubicBezTo>
                        <a:pt x="17" y="116"/>
                        <a:pt x="3" y="112"/>
                        <a:pt x="0" y="103"/>
                      </a:cubicBezTo>
                      <a:cubicBezTo>
                        <a:pt x="0" y="17"/>
                        <a:pt x="0" y="17"/>
                        <a:pt x="0" y="17"/>
                      </a:cubicBezTo>
                      <a:cubicBezTo>
                        <a:pt x="3" y="27"/>
                        <a:pt x="17" y="31"/>
                        <a:pt x="30" y="26"/>
                      </a:cubicBezTo>
                      <a:cubicBezTo>
                        <a:pt x="43" y="21"/>
                        <a:pt x="51"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0" name="Freeform 43">
                  <a:extLst>
                    <a:ext uri="{FF2B5EF4-FFF2-40B4-BE49-F238E27FC236}">
                      <a16:creationId xmlns:a16="http://schemas.microsoft.com/office/drawing/2014/main" id="{19D4CC95-3449-4758-8D5D-BE40F983AB58}"/>
                    </a:ext>
                  </a:extLst>
                </p:cNvPr>
                <p:cNvSpPr>
                  <a:spLocks/>
                </p:cNvSpPr>
                <p:nvPr/>
              </p:nvSpPr>
              <p:spPr bwMode="auto">
                <a:xfrm>
                  <a:off x="2450" y="1920"/>
                  <a:ext cx="127" cy="309"/>
                </a:xfrm>
                <a:custGeom>
                  <a:avLst/>
                  <a:gdLst>
                    <a:gd name="T0" fmla="*/ 1805 w 51"/>
                    <a:gd name="T1" fmla="*/ 4273 h 116"/>
                    <a:gd name="T2" fmla="*/ 1160 w 51"/>
                    <a:gd name="T3" fmla="*/ 5591 h 116"/>
                    <a:gd name="T4" fmla="*/ 0 w 51"/>
                    <a:gd name="T5" fmla="*/ 5144 h 116"/>
                    <a:gd name="T6" fmla="*/ 0 w 51"/>
                    <a:gd name="T7" fmla="*/ 852 h 116"/>
                    <a:gd name="T8" fmla="*/ 1160 w 51"/>
                    <a:gd name="T9" fmla="*/ 1305 h 116"/>
                    <a:gd name="T10" fmla="*/ 1805 w 51"/>
                    <a:gd name="T11" fmla="*/ 0 h 116"/>
                    <a:gd name="T12" fmla="*/ 180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7" y="85"/>
                      </a:moveTo>
                      <a:cubicBezTo>
                        <a:pt x="51" y="95"/>
                        <a:pt x="43" y="106"/>
                        <a:pt x="30" y="111"/>
                      </a:cubicBezTo>
                      <a:cubicBezTo>
                        <a:pt x="16" y="116"/>
                        <a:pt x="3" y="112"/>
                        <a:pt x="0" y="102"/>
                      </a:cubicBezTo>
                      <a:cubicBezTo>
                        <a:pt x="0" y="17"/>
                        <a:pt x="0" y="17"/>
                        <a:pt x="0" y="17"/>
                      </a:cubicBezTo>
                      <a:cubicBezTo>
                        <a:pt x="3" y="27"/>
                        <a:pt x="16" y="30"/>
                        <a:pt x="30" y="26"/>
                      </a:cubicBezTo>
                      <a:cubicBezTo>
                        <a:pt x="43" y="21"/>
                        <a:pt x="51" y="10"/>
                        <a:pt x="47" y="0"/>
                      </a:cubicBezTo>
                      <a:lnTo>
                        <a:pt x="47"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1" name="Freeform 44">
                  <a:extLst>
                    <a:ext uri="{FF2B5EF4-FFF2-40B4-BE49-F238E27FC236}">
                      <a16:creationId xmlns:a16="http://schemas.microsoft.com/office/drawing/2014/main" id="{61C0BAFB-6D99-44D9-BD47-BC24DD4EF607}"/>
                    </a:ext>
                  </a:extLst>
                </p:cNvPr>
                <p:cNvSpPr>
                  <a:spLocks/>
                </p:cNvSpPr>
                <p:nvPr/>
              </p:nvSpPr>
              <p:spPr bwMode="auto">
                <a:xfrm>
                  <a:off x="2312" y="1971"/>
                  <a:ext cx="128" cy="309"/>
                </a:xfrm>
                <a:custGeom>
                  <a:avLst/>
                  <a:gdLst>
                    <a:gd name="T0" fmla="*/ 1895 w 51"/>
                    <a:gd name="T1" fmla="*/ 4273 h 116"/>
                    <a:gd name="T2" fmla="*/ 1185 w 51"/>
                    <a:gd name="T3" fmla="*/ 5591 h 116"/>
                    <a:gd name="T4" fmla="*/ 0 w 51"/>
                    <a:gd name="T5" fmla="*/ 5144 h 116"/>
                    <a:gd name="T6" fmla="*/ 0 w 51"/>
                    <a:gd name="T7" fmla="*/ 852 h 116"/>
                    <a:gd name="T8" fmla="*/ 1185 w 51"/>
                    <a:gd name="T9" fmla="*/ 1305 h 116"/>
                    <a:gd name="T10" fmla="*/ 1895 w 51"/>
                    <a:gd name="T11" fmla="*/ 0 h 116"/>
                    <a:gd name="T12" fmla="*/ 189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5"/>
                        <a:pt x="44" y="106"/>
                        <a:pt x="30" y="111"/>
                      </a:cubicBezTo>
                      <a:cubicBezTo>
                        <a:pt x="17" y="116"/>
                        <a:pt x="4" y="112"/>
                        <a:pt x="0" y="102"/>
                      </a:cubicBezTo>
                      <a:cubicBezTo>
                        <a:pt x="0" y="17"/>
                        <a:pt x="0" y="17"/>
                        <a:pt x="0" y="17"/>
                      </a:cubicBezTo>
                      <a:cubicBezTo>
                        <a:pt x="4" y="27"/>
                        <a:pt x="17" y="30"/>
                        <a:pt x="30" y="26"/>
                      </a:cubicBezTo>
                      <a:cubicBezTo>
                        <a:pt x="44"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2" name="Freeform 45">
                  <a:extLst>
                    <a:ext uri="{FF2B5EF4-FFF2-40B4-BE49-F238E27FC236}">
                      <a16:creationId xmlns:a16="http://schemas.microsoft.com/office/drawing/2014/main" id="{E1E6A579-721E-4666-8B74-7777C0FB9938}"/>
                    </a:ext>
                  </a:extLst>
                </p:cNvPr>
                <p:cNvSpPr>
                  <a:spLocks/>
                </p:cNvSpPr>
                <p:nvPr/>
              </p:nvSpPr>
              <p:spPr bwMode="auto">
                <a:xfrm>
                  <a:off x="2177" y="2021"/>
                  <a:ext cx="128" cy="310"/>
                </a:xfrm>
                <a:custGeom>
                  <a:avLst/>
                  <a:gdLst>
                    <a:gd name="T0" fmla="*/ 1895 w 51"/>
                    <a:gd name="T1" fmla="*/ 4335 h 116"/>
                    <a:gd name="T2" fmla="*/ 1185 w 51"/>
                    <a:gd name="T3" fmla="*/ 5671 h 116"/>
                    <a:gd name="T4" fmla="*/ 0 w 51"/>
                    <a:gd name="T5" fmla="*/ 5214 h 116"/>
                    <a:gd name="T6" fmla="*/ 0 w 51"/>
                    <a:gd name="T7" fmla="*/ 858 h 116"/>
                    <a:gd name="T8" fmla="*/ 1185 w 51"/>
                    <a:gd name="T9" fmla="*/ 1315 h 116"/>
                    <a:gd name="T10" fmla="*/ 1895 w 51"/>
                    <a:gd name="T11" fmla="*/ 0 h 116"/>
                    <a:gd name="T12" fmla="*/ 1895 w 51"/>
                    <a:gd name="T13" fmla="*/ 43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4"/>
                        <a:pt x="43" y="106"/>
                        <a:pt x="30" y="111"/>
                      </a:cubicBezTo>
                      <a:cubicBezTo>
                        <a:pt x="17" y="116"/>
                        <a:pt x="3" y="112"/>
                        <a:pt x="0" y="102"/>
                      </a:cubicBezTo>
                      <a:cubicBezTo>
                        <a:pt x="0" y="17"/>
                        <a:pt x="0" y="17"/>
                        <a:pt x="0" y="17"/>
                      </a:cubicBezTo>
                      <a:cubicBezTo>
                        <a:pt x="3" y="26"/>
                        <a:pt x="17" y="30"/>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3" name="Freeform 46">
                  <a:extLst>
                    <a:ext uri="{FF2B5EF4-FFF2-40B4-BE49-F238E27FC236}">
                      <a16:creationId xmlns:a16="http://schemas.microsoft.com/office/drawing/2014/main" id="{1F705ACA-A63E-4706-B541-79F91C997126}"/>
                    </a:ext>
                  </a:extLst>
                </p:cNvPr>
                <p:cNvSpPr>
                  <a:spLocks/>
                </p:cNvSpPr>
                <p:nvPr/>
              </p:nvSpPr>
              <p:spPr bwMode="auto">
                <a:xfrm>
                  <a:off x="2040" y="2069"/>
                  <a:ext cx="130" cy="310"/>
                </a:xfrm>
                <a:custGeom>
                  <a:avLst/>
                  <a:gdLst>
                    <a:gd name="T0" fmla="*/ 1875 w 52"/>
                    <a:gd name="T1" fmla="*/ 4393 h 116"/>
                    <a:gd name="T2" fmla="*/ 1175 w 52"/>
                    <a:gd name="T3" fmla="*/ 5706 h 116"/>
                    <a:gd name="T4" fmla="*/ 0 w 52"/>
                    <a:gd name="T5" fmla="*/ 5249 h 116"/>
                    <a:gd name="T6" fmla="*/ 0 w 52"/>
                    <a:gd name="T7" fmla="*/ 914 h 116"/>
                    <a:gd name="T8" fmla="*/ 1175 w 52"/>
                    <a:gd name="T9" fmla="*/ 1315 h 116"/>
                    <a:gd name="T10" fmla="*/ 1875 w 52"/>
                    <a:gd name="T11" fmla="*/ 0 h 116"/>
                    <a:gd name="T12" fmla="*/ 1875 w 52"/>
                    <a:gd name="T13" fmla="*/ 439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6"/>
                      </a:moveTo>
                      <a:cubicBezTo>
                        <a:pt x="52" y="95"/>
                        <a:pt x="44" y="107"/>
                        <a:pt x="30" y="112"/>
                      </a:cubicBezTo>
                      <a:cubicBezTo>
                        <a:pt x="17" y="116"/>
                        <a:pt x="4" y="113"/>
                        <a:pt x="0" y="103"/>
                      </a:cubicBezTo>
                      <a:cubicBezTo>
                        <a:pt x="0" y="18"/>
                        <a:pt x="0" y="18"/>
                        <a:pt x="0" y="18"/>
                      </a:cubicBezTo>
                      <a:cubicBezTo>
                        <a:pt x="4" y="27"/>
                        <a:pt x="17" y="31"/>
                        <a:pt x="30" y="26"/>
                      </a:cubicBezTo>
                      <a:cubicBezTo>
                        <a:pt x="44" y="22"/>
                        <a:pt x="52"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4" name="Freeform 47">
                  <a:extLst>
                    <a:ext uri="{FF2B5EF4-FFF2-40B4-BE49-F238E27FC236}">
                      <a16:creationId xmlns:a16="http://schemas.microsoft.com/office/drawing/2014/main" id="{530701D0-6727-4429-94E8-682EA362A423}"/>
                    </a:ext>
                  </a:extLst>
                </p:cNvPr>
                <p:cNvSpPr>
                  <a:spLocks/>
                </p:cNvSpPr>
                <p:nvPr/>
              </p:nvSpPr>
              <p:spPr bwMode="auto">
                <a:xfrm>
                  <a:off x="1905" y="2120"/>
                  <a:ext cx="127" cy="309"/>
                </a:xfrm>
                <a:custGeom>
                  <a:avLst/>
                  <a:gdLst>
                    <a:gd name="T0" fmla="*/ 1855 w 51"/>
                    <a:gd name="T1" fmla="*/ 4329 h 116"/>
                    <a:gd name="T2" fmla="*/ 1160 w 51"/>
                    <a:gd name="T3" fmla="*/ 5634 h 116"/>
                    <a:gd name="T4" fmla="*/ 0 w 51"/>
                    <a:gd name="T5" fmla="*/ 5181 h 116"/>
                    <a:gd name="T6" fmla="*/ 0 w 51"/>
                    <a:gd name="T7" fmla="*/ 908 h 116"/>
                    <a:gd name="T8" fmla="*/ 1160 w 51"/>
                    <a:gd name="T9" fmla="*/ 1305 h 116"/>
                    <a:gd name="T10" fmla="*/ 1855 w 51"/>
                    <a:gd name="T11" fmla="*/ 0 h 116"/>
                    <a:gd name="T12" fmla="*/ 1855 w 51"/>
                    <a:gd name="T13" fmla="*/ 432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6"/>
                      </a:moveTo>
                      <a:cubicBezTo>
                        <a:pt x="51" y="95"/>
                        <a:pt x="43" y="107"/>
                        <a:pt x="30" y="112"/>
                      </a:cubicBezTo>
                      <a:cubicBezTo>
                        <a:pt x="17" y="116"/>
                        <a:pt x="3" y="113"/>
                        <a:pt x="0" y="103"/>
                      </a:cubicBezTo>
                      <a:cubicBezTo>
                        <a:pt x="0" y="18"/>
                        <a:pt x="0" y="18"/>
                        <a:pt x="0" y="18"/>
                      </a:cubicBezTo>
                      <a:cubicBezTo>
                        <a:pt x="3" y="27"/>
                        <a:pt x="17" y="31"/>
                        <a:pt x="30" y="26"/>
                      </a:cubicBezTo>
                      <a:cubicBezTo>
                        <a:pt x="43" y="21"/>
                        <a:pt x="51"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5" name="Freeform 48">
                  <a:extLst>
                    <a:ext uri="{FF2B5EF4-FFF2-40B4-BE49-F238E27FC236}">
                      <a16:creationId xmlns:a16="http://schemas.microsoft.com/office/drawing/2014/main" id="{7D18B579-0594-4BF3-9E76-C0D3B0521330}"/>
                    </a:ext>
                  </a:extLst>
                </p:cNvPr>
                <p:cNvSpPr>
                  <a:spLocks/>
                </p:cNvSpPr>
                <p:nvPr/>
              </p:nvSpPr>
              <p:spPr bwMode="auto">
                <a:xfrm>
                  <a:off x="1767" y="2171"/>
                  <a:ext cx="130" cy="309"/>
                </a:xfrm>
                <a:custGeom>
                  <a:avLst/>
                  <a:gdLst>
                    <a:gd name="T0" fmla="*/ 1925 w 52"/>
                    <a:gd name="T1" fmla="*/ 4273 h 116"/>
                    <a:gd name="T2" fmla="*/ 1220 w 52"/>
                    <a:gd name="T3" fmla="*/ 5591 h 116"/>
                    <a:gd name="T4" fmla="*/ 0 w 52"/>
                    <a:gd name="T5" fmla="*/ 5181 h 116"/>
                    <a:gd name="T6" fmla="*/ 0 w 52"/>
                    <a:gd name="T7" fmla="*/ 852 h 116"/>
                    <a:gd name="T8" fmla="*/ 1220 w 52"/>
                    <a:gd name="T9" fmla="*/ 1305 h 116"/>
                    <a:gd name="T10" fmla="*/ 1925 w 52"/>
                    <a:gd name="T11" fmla="*/ 0 h 116"/>
                    <a:gd name="T12" fmla="*/ 192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5"/>
                      </a:moveTo>
                      <a:cubicBezTo>
                        <a:pt x="52" y="95"/>
                        <a:pt x="44" y="107"/>
                        <a:pt x="31" y="111"/>
                      </a:cubicBezTo>
                      <a:cubicBezTo>
                        <a:pt x="17" y="116"/>
                        <a:pt x="4" y="112"/>
                        <a:pt x="0" y="103"/>
                      </a:cubicBezTo>
                      <a:cubicBezTo>
                        <a:pt x="0" y="17"/>
                        <a:pt x="0" y="17"/>
                        <a:pt x="0" y="17"/>
                      </a:cubicBezTo>
                      <a:cubicBezTo>
                        <a:pt x="4" y="27"/>
                        <a:pt x="17" y="31"/>
                        <a:pt x="31" y="26"/>
                      </a:cubicBezTo>
                      <a:cubicBezTo>
                        <a:pt x="44" y="21"/>
                        <a:pt x="52" y="10"/>
                        <a:pt x="49" y="0"/>
                      </a:cubicBezTo>
                      <a:lnTo>
                        <a:pt x="49"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6" name="Freeform 49">
                  <a:extLst>
                    <a:ext uri="{FF2B5EF4-FFF2-40B4-BE49-F238E27FC236}">
                      <a16:creationId xmlns:a16="http://schemas.microsoft.com/office/drawing/2014/main" id="{8C80E3D1-4C93-4D67-981B-07693A44825D}"/>
                    </a:ext>
                  </a:extLst>
                </p:cNvPr>
                <p:cNvSpPr>
                  <a:spLocks/>
                </p:cNvSpPr>
                <p:nvPr/>
              </p:nvSpPr>
              <p:spPr bwMode="auto">
                <a:xfrm>
                  <a:off x="1632" y="2221"/>
                  <a:ext cx="130" cy="310"/>
                </a:xfrm>
                <a:custGeom>
                  <a:avLst/>
                  <a:gdLst>
                    <a:gd name="T0" fmla="*/ 1875 w 52"/>
                    <a:gd name="T1" fmla="*/ 4335 h 116"/>
                    <a:gd name="T2" fmla="*/ 1175 w 52"/>
                    <a:gd name="T3" fmla="*/ 5671 h 116"/>
                    <a:gd name="T4" fmla="*/ 0 w 52"/>
                    <a:gd name="T5" fmla="*/ 5249 h 116"/>
                    <a:gd name="T6" fmla="*/ 0 w 52"/>
                    <a:gd name="T7" fmla="*/ 858 h 116"/>
                    <a:gd name="T8" fmla="*/ 1175 w 52"/>
                    <a:gd name="T9" fmla="*/ 1315 h 116"/>
                    <a:gd name="T10" fmla="*/ 1875 w 52"/>
                    <a:gd name="T11" fmla="*/ 0 h 116"/>
                    <a:gd name="T12" fmla="*/ 1875 w 52"/>
                    <a:gd name="T13" fmla="*/ 43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6"/>
                        <a:pt x="30" y="111"/>
                      </a:cubicBezTo>
                      <a:cubicBezTo>
                        <a:pt x="17" y="116"/>
                        <a:pt x="3" y="112"/>
                        <a:pt x="0" y="103"/>
                      </a:cubicBezTo>
                      <a:cubicBezTo>
                        <a:pt x="0" y="17"/>
                        <a:pt x="0" y="17"/>
                        <a:pt x="0" y="17"/>
                      </a:cubicBezTo>
                      <a:cubicBezTo>
                        <a:pt x="3" y="27"/>
                        <a:pt x="17" y="31"/>
                        <a:pt x="30" y="26"/>
                      </a:cubicBezTo>
                      <a:cubicBezTo>
                        <a:pt x="44" y="21"/>
                        <a:pt x="52"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7" name="Freeform 50">
                  <a:extLst>
                    <a:ext uri="{FF2B5EF4-FFF2-40B4-BE49-F238E27FC236}">
                      <a16:creationId xmlns:a16="http://schemas.microsoft.com/office/drawing/2014/main" id="{438685EB-50B9-447D-AE9E-9E1422FA399A}"/>
                    </a:ext>
                  </a:extLst>
                </p:cNvPr>
                <p:cNvSpPr>
                  <a:spLocks/>
                </p:cNvSpPr>
                <p:nvPr/>
              </p:nvSpPr>
              <p:spPr bwMode="auto">
                <a:xfrm>
                  <a:off x="1495" y="2272"/>
                  <a:ext cx="130" cy="309"/>
                </a:xfrm>
                <a:custGeom>
                  <a:avLst/>
                  <a:gdLst>
                    <a:gd name="T0" fmla="*/ 1925 w 52"/>
                    <a:gd name="T1" fmla="*/ 4273 h 116"/>
                    <a:gd name="T2" fmla="*/ 1220 w 52"/>
                    <a:gd name="T3" fmla="*/ 5591 h 116"/>
                    <a:gd name="T4" fmla="*/ 0 w 52"/>
                    <a:gd name="T5" fmla="*/ 5181 h 116"/>
                    <a:gd name="T6" fmla="*/ 0 w 52"/>
                    <a:gd name="T7" fmla="*/ 852 h 116"/>
                    <a:gd name="T8" fmla="*/ 1220 w 52"/>
                    <a:gd name="T9" fmla="*/ 1305 h 116"/>
                    <a:gd name="T10" fmla="*/ 1925 w 52"/>
                    <a:gd name="T11" fmla="*/ 0 h 116"/>
                    <a:gd name="T12" fmla="*/ 192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5"/>
                      </a:moveTo>
                      <a:cubicBezTo>
                        <a:pt x="52" y="95"/>
                        <a:pt x="44" y="106"/>
                        <a:pt x="31" y="111"/>
                      </a:cubicBezTo>
                      <a:cubicBezTo>
                        <a:pt x="18" y="116"/>
                        <a:pt x="4" y="112"/>
                        <a:pt x="0" y="103"/>
                      </a:cubicBezTo>
                      <a:cubicBezTo>
                        <a:pt x="0" y="17"/>
                        <a:pt x="0" y="17"/>
                        <a:pt x="0" y="17"/>
                      </a:cubicBezTo>
                      <a:cubicBezTo>
                        <a:pt x="4" y="27"/>
                        <a:pt x="18" y="31"/>
                        <a:pt x="31" y="26"/>
                      </a:cubicBezTo>
                      <a:cubicBezTo>
                        <a:pt x="44" y="21"/>
                        <a:pt x="52" y="9"/>
                        <a:pt x="49" y="0"/>
                      </a:cubicBezTo>
                      <a:lnTo>
                        <a:pt x="49"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8" name="Freeform 51">
                  <a:extLst>
                    <a:ext uri="{FF2B5EF4-FFF2-40B4-BE49-F238E27FC236}">
                      <a16:creationId xmlns:a16="http://schemas.microsoft.com/office/drawing/2014/main" id="{94665B75-8AAD-4A66-AF90-F336F18B194F}"/>
                    </a:ext>
                  </a:extLst>
                </p:cNvPr>
                <p:cNvSpPr>
                  <a:spLocks/>
                </p:cNvSpPr>
                <p:nvPr/>
              </p:nvSpPr>
              <p:spPr bwMode="auto">
                <a:xfrm>
                  <a:off x="1412" y="2184"/>
                  <a:ext cx="130" cy="309"/>
                </a:xfrm>
                <a:custGeom>
                  <a:avLst/>
                  <a:gdLst>
                    <a:gd name="T0" fmla="*/ 1875 w 52"/>
                    <a:gd name="T1" fmla="*/ 4273 h 116"/>
                    <a:gd name="T2" fmla="*/ 1175 w 52"/>
                    <a:gd name="T3" fmla="*/ 5591 h 116"/>
                    <a:gd name="T4" fmla="*/ 0 w 52"/>
                    <a:gd name="T5" fmla="*/ 5181 h 116"/>
                    <a:gd name="T6" fmla="*/ 0 w 52"/>
                    <a:gd name="T7" fmla="*/ 852 h 116"/>
                    <a:gd name="T8" fmla="*/ 1175 w 52"/>
                    <a:gd name="T9" fmla="*/ 1305 h 116"/>
                    <a:gd name="T10" fmla="*/ 1875 w 52"/>
                    <a:gd name="T11" fmla="*/ 0 h 116"/>
                    <a:gd name="T12" fmla="*/ 187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7"/>
                        <a:pt x="30" y="111"/>
                      </a:cubicBezTo>
                      <a:cubicBezTo>
                        <a:pt x="17" y="116"/>
                        <a:pt x="3" y="112"/>
                        <a:pt x="0" y="103"/>
                      </a:cubicBezTo>
                      <a:cubicBezTo>
                        <a:pt x="0" y="17"/>
                        <a:pt x="0" y="17"/>
                        <a:pt x="0" y="17"/>
                      </a:cubicBezTo>
                      <a:cubicBezTo>
                        <a:pt x="3" y="27"/>
                        <a:pt x="17" y="31"/>
                        <a:pt x="30" y="26"/>
                      </a:cubicBezTo>
                      <a:cubicBezTo>
                        <a:pt x="44" y="21"/>
                        <a:pt x="52"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9" name="Freeform 52">
                  <a:extLst>
                    <a:ext uri="{FF2B5EF4-FFF2-40B4-BE49-F238E27FC236}">
                      <a16:creationId xmlns:a16="http://schemas.microsoft.com/office/drawing/2014/main" id="{595E68B1-E3E7-40C4-AE2E-3BBE3C7DD4FB}"/>
                    </a:ext>
                  </a:extLst>
                </p:cNvPr>
                <p:cNvSpPr>
                  <a:spLocks/>
                </p:cNvSpPr>
                <p:nvPr/>
              </p:nvSpPr>
              <p:spPr bwMode="auto">
                <a:xfrm>
                  <a:off x="1327" y="2096"/>
                  <a:ext cx="130" cy="309"/>
                </a:xfrm>
                <a:custGeom>
                  <a:avLst/>
                  <a:gdLst>
                    <a:gd name="T0" fmla="*/ 1875 w 52"/>
                    <a:gd name="T1" fmla="*/ 4273 h 116"/>
                    <a:gd name="T2" fmla="*/ 1175 w 52"/>
                    <a:gd name="T3" fmla="*/ 5634 h 116"/>
                    <a:gd name="T4" fmla="*/ 0 w 52"/>
                    <a:gd name="T5" fmla="*/ 5181 h 116"/>
                    <a:gd name="T6" fmla="*/ 0 w 52"/>
                    <a:gd name="T7" fmla="*/ 908 h 116"/>
                    <a:gd name="T8" fmla="*/ 1175 w 52"/>
                    <a:gd name="T9" fmla="*/ 1305 h 116"/>
                    <a:gd name="T10" fmla="*/ 1875 w 52"/>
                    <a:gd name="T11" fmla="*/ 0 h 116"/>
                    <a:gd name="T12" fmla="*/ 187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7"/>
                        <a:pt x="30" y="112"/>
                      </a:cubicBezTo>
                      <a:cubicBezTo>
                        <a:pt x="17" y="116"/>
                        <a:pt x="3" y="113"/>
                        <a:pt x="0" y="103"/>
                      </a:cubicBezTo>
                      <a:cubicBezTo>
                        <a:pt x="0" y="18"/>
                        <a:pt x="0" y="18"/>
                        <a:pt x="0" y="18"/>
                      </a:cubicBezTo>
                      <a:cubicBezTo>
                        <a:pt x="3" y="27"/>
                        <a:pt x="17" y="31"/>
                        <a:pt x="30" y="26"/>
                      </a:cubicBezTo>
                      <a:cubicBezTo>
                        <a:pt x="44" y="21"/>
                        <a:pt x="52" y="10"/>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0" name="Freeform 53">
                  <a:extLst>
                    <a:ext uri="{FF2B5EF4-FFF2-40B4-BE49-F238E27FC236}">
                      <a16:creationId xmlns:a16="http://schemas.microsoft.com/office/drawing/2014/main" id="{BC41BC35-3606-43E7-BFF1-4B18B74A5733}"/>
                    </a:ext>
                  </a:extLst>
                </p:cNvPr>
                <p:cNvSpPr>
                  <a:spLocks/>
                </p:cNvSpPr>
                <p:nvPr/>
              </p:nvSpPr>
              <p:spPr bwMode="auto">
                <a:xfrm>
                  <a:off x="1242" y="2008"/>
                  <a:ext cx="130" cy="312"/>
                </a:xfrm>
                <a:custGeom>
                  <a:avLst/>
                  <a:gdLst>
                    <a:gd name="T0" fmla="*/ 1925 w 52"/>
                    <a:gd name="T1" fmla="*/ 4344 h 117"/>
                    <a:gd name="T2" fmla="*/ 1220 w 52"/>
                    <a:gd name="T3" fmla="*/ 5667 h 117"/>
                    <a:gd name="T4" fmla="*/ 0 w 52"/>
                    <a:gd name="T5" fmla="*/ 5213 h 117"/>
                    <a:gd name="T6" fmla="*/ 0 w 52"/>
                    <a:gd name="T7" fmla="*/ 909 h 117"/>
                    <a:gd name="T8" fmla="*/ 1220 w 52"/>
                    <a:gd name="T9" fmla="*/ 1309 h 117"/>
                    <a:gd name="T10" fmla="*/ 1925 w 52"/>
                    <a:gd name="T11" fmla="*/ 0 h 117"/>
                    <a:gd name="T12" fmla="*/ 1925 w 52"/>
                    <a:gd name="T13" fmla="*/ 4344 h 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7">
                      <a:moveTo>
                        <a:pt x="49" y="86"/>
                      </a:moveTo>
                      <a:cubicBezTo>
                        <a:pt x="52" y="95"/>
                        <a:pt x="44" y="107"/>
                        <a:pt x="31" y="112"/>
                      </a:cubicBezTo>
                      <a:cubicBezTo>
                        <a:pt x="17" y="117"/>
                        <a:pt x="4" y="113"/>
                        <a:pt x="0" y="103"/>
                      </a:cubicBezTo>
                      <a:cubicBezTo>
                        <a:pt x="0" y="18"/>
                        <a:pt x="0" y="18"/>
                        <a:pt x="0" y="18"/>
                      </a:cubicBezTo>
                      <a:cubicBezTo>
                        <a:pt x="4" y="27"/>
                        <a:pt x="17" y="31"/>
                        <a:pt x="31" y="26"/>
                      </a:cubicBezTo>
                      <a:cubicBezTo>
                        <a:pt x="44" y="22"/>
                        <a:pt x="52" y="10"/>
                        <a:pt x="49" y="0"/>
                      </a:cubicBezTo>
                      <a:lnTo>
                        <a:pt x="49"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1" name="Freeform 54">
                  <a:extLst>
                    <a:ext uri="{FF2B5EF4-FFF2-40B4-BE49-F238E27FC236}">
                      <a16:creationId xmlns:a16="http://schemas.microsoft.com/office/drawing/2014/main" id="{CE48EB0B-A4F0-459F-99E9-E46CE63C8C6E}"/>
                    </a:ext>
                  </a:extLst>
                </p:cNvPr>
                <p:cNvSpPr>
                  <a:spLocks/>
                </p:cNvSpPr>
                <p:nvPr/>
              </p:nvSpPr>
              <p:spPr bwMode="auto">
                <a:xfrm>
                  <a:off x="1160" y="1923"/>
                  <a:ext cx="127" cy="309"/>
                </a:xfrm>
                <a:custGeom>
                  <a:avLst/>
                  <a:gdLst>
                    <a:gd name="T0" fmla="*/ 1855 w 51"/>
                    <a:gd name="T1" fmla="*/ 4273 h 116"/>
                    <a:gd name="T2" fmla="*/ 1160 w 51"/>
                    <a:gd name="T3" fmla="*/ 5591 h 116"/>
                    <a:gd name="T4" fmla="*/ 0 w 51"/>
                    <a:gd name="T5" fmla="*/ 5144 h 116"/>
                    <a:gd name="T6" fmla="*/ 0 w 51"/>
                    <a:gd name="T7" fmla="*/ 852 h 116"/>
                    <a:gd name="T8" fmla="*/ 1160 w 51"/>
                    <a:gd name="T9" fmla="*/ 1305 h 116"/>
                    <a:gd name="T10" fmla="*/ 1855 w 51"/>
                    <a:gd name="T11" fmla="*/ 0 h 116"/>
                    <a:gd name="T12" fmla="*/ 185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4"/>
                        <a:pt x="43" y="106"/>
                        <a:pt x="30" y="111"/>
                      </a:cubicBezTo>
                      <a:cubicBezTo>
                        <a:pt x="17" y="116"/>
                        <a:pt x="3" y="112"/>
                        <a:pt x="0" y="102"/>
                      </a:cubicBezTo>
                      <a:cubicBezTo>
                        <a:pt x="0" y="17"/>
                        <a:pt x="0" y="17"/>
                        <a:pt x="0" y="17"/>
                      </a:cubicBezTo>
                      <a:cubicBezTo>
                        <a:pt x="3" y="27"/>
                        <a:pt x="17" y="30"/>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2" name="Freeform 55">
                  <a:extLst>
                    <a:ext uri="{FF2B5EF4-FFF2-40B4-BE49-F238E27FC236}">
                      <a16:creationId xmlns:a16="http://schemas.microsoft.com/office/drawing/2014/main" id="{4495A28E-5D55-4D97-B53F-4E681F922177}"/>
                    </a:ext>
                  </a:extLst>
                </p:cNvPr>
                <p:cNvSpPr>
                  <a:spLocks/>
                </p:cNvSpPr>
                <p:nvPr/>
              </p:nvSpPr>
              <p:spPr bwMode="auto">
                <a:xfrm>
                  <a:off x="1075" y="1835"/>
                  <a:ext cx="127" cy="309"/>
                </a:xfrm>
                <a:custGeom>
                  <a:avLst/>
                  <a:gdLst>
                    <a:gd name="T0" fmla="*/ 1855 w 51"/>
                    <a:gd name="T1" fmla="*/ 4273 h 116"/>
                    <a:gd name="T2" fmla="*/ 1160 w 51"/>
                    <a:gd name="T3" fmla="*/ 5591 h 116"/>
                    <a:gd name="T4" fmla="*/ 0 w 51"/>
                    <a:gd name="T5" fmla="*/ 5144 h 116"/>
                    <a:gd name="T6" fmla="*/ 0 w 51"/>
                    <a:gd name="T7" fmla="*/ 852 h 116"/>
                    <a:gd name="T8" fmla="*/ 1160 w 51"/>
                    <a:gd name="T9" fmla="*/ 1305 h 116"/>
                    <a:gd name="T10" fmla="*/ 1855 w 51"/>
                    <a:gd name="T11" fmla="*/ 0 h 116"/>
                    <a:gd name="T12" fmla="*/ 185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5"/>
                        <a:pt x="43" y="106"/>
                        <a:pt x="30" y="111"/>
                      </a:cubicBezTo>
                      <a:cubicBezTo>
                        <a:pt x="17" y="116"/>
                        <a:pt x="3" y="112"/>
                        <a:pt x="0" y="102"/>
                      </a:cubicBezTo>
                      <a:cubicBezTo>
                        <a:pt x="0" y="17"/>
                        <a:pt x="0" y="17"/>
                        <a:pt x="0" y="17"/>
                      </a:cubicBezTo>
                      <a:cubicBezTo>
                        <a:pt x="3" y="27"/>
                        <a:pt x="17" y="31"/>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3" name="Freeform 56">
                  <a:extLst>
                    <a:ext uri="{FF2B5EF4-FFF2-40B4-BE49-F238E27FC236}">
                      <a16:creationId xmlns:a16="http://schemas.microsoft.com/office/drawing/2014/main" id="{46711F8A-408D-4F2F-9E03-8401E565AF8F}"/>
                    </a:ext>
                  </a:extLst>
                </p:cNvPr>
                <p:cNvSpPr>
                  <a:spLocks/>
                </p:cNvSpPr>
                <p:nvPr/>
              </p:nvSpPr>
              <p:spPr bwMode="auto">
                <a:xfrm>
                  <a:off x="940" y="1877"/>
                  <a:ext cx="130" cy="307"/>
                </a:xfrm>
                <a:custGeom>
                  <a:avLst/>
                  <a:gdLst>
                    <a:gd name="T0" fmla="*/ 1925 w 52"/>
                    <a:gd name="T1" fmla="*/ 4261 h 115"/>
                    <a:gd name="T2" fmla="*/ 1220 w 52"/>
                    <a:gd name="T3" fmla="*/ 5595 h 115"/>
                    <a:gd name="T4" fmla="*/ 0 w 52"/>
                    <a:gd name="T5" fmla="*/ 5174 h 115"/>
                    <a:gd name="T6" fmla="*/ 0 w 52"/>
                    <a:gd name="T7" fmla="*/ 913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4"/>
                        <a:pt x="44" y="105"/>
                        <a:pt x="31" y="110"/>
                      </a:cubicBezTo>
                      <a:cubicBezTo>
                        <a:pt x="18" y="115"/>
                        <a:pt x="4" y="111"/>
                        <a:pt x="0" y="102"/>
                      </a:cubicBezTo>
                      <a:cubicBezTo>
                        <a:pt x="0" y="18"/>
                        <a:pt x="0" y="18"/>
                        <a:pt x="0" y="18"/>
                      </a:cubicBezTo>
                      <a:cubicBezTo>
                        <a:pt x="4" y="27"/>
                        <a:pt x="18" y="31"/>
                        <a:pt x="31" y="26"/>
                      </a:cubicBezTo>
                      <a:cubicBezTo>
                        <a:pt x="44" y="21"/>
                        <a:pt x="52"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4" name="Freeform 57">
                  <a:extLst>
                    <a:ext uri="{FF2B5EF4-FFF2-40B4-BE49-F238E27FC236}">
                      <a16:creationId xmlns:a16="http://schemas.microsoft.com/office/drawing/2014/main" id="{A1439243-BB56-49B1-B99B-05188D1EC44A}"/>
                    </a:ext>
                  </a:extLst>
                </p:cNvPr>
                <p:cNvSpPr>
                  <a:spLocks/>
                </p:cNvSpPr>
                <p:nvPr/>
              </p:nvSpPr>
              <p:spPr bwMode="auto">
                <a:xfrm>
                  <a:off x="1025" y="1965"/>
                  <a:ext cx="130" cy="307"/>
                </a:xfrm>
                <a:custGeom>
                  <a:avLst/>
                  <a:gdLst>
                    <a:gd name="T0" fmla="*/ 1875 w 52"/>
                    <a:gd name="T1" fmla="*/ 4261 h 115"/>
                    <a:gd name="T2" fmla="*/ 1175 w 52"/>
                    <a:gd name="T3" fmla="*/ 5630 h 115"/>
                    <a:gd name="T4" fmla="*/ 0 w 52"/>
                    <a:gd name="T5" fmla="*/ 5174 h 115"/>
                    <a:gd name="T6" fmla="*/ 0 w 52"/>
                    <a:gd name="T7" fmla="*/ 913 h 115"/>
                    <a:gd name="T8" fmla="*/ 1175 w 52"/>
                    <a:gd name="T9" fmla="*/ 1369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4" y="106"/>
                        <a:pt x="30" y="111"/>
                      </a:cubicBezTo>
                      <a:cubicBezTo>
                        <a:pt x="17" y="115"/>
                        <a:pt x="3" y="112"/>
                        <a:pt x="0" y="102"/>
                      </a:cubicBezTo>
                      <a:cubicBezTo>
                        <a:pt x="0" y="18"/>
                        <a:pt x="0" y="18"/>
                        <a:pt x="0" y="18"/>
                      </a:cubicBezTo>
                      <a:cubicBezTo>
                        <a:pt x="3" y="28"/>
                        <a:pt x="17" y="31"/>
                        <a:pt x="30" y="27"/>
                      </a:cubicBezTo>
                      <a:cubicBezTo>
                        <a:pt x="44" y="22"/>
                        <a:pt x="52" y="10"/>
                        <a:pt x="48" y="0"/>
                      </a:cubicBezTo>
                      <a:lnTo>
                        <a:pt x="48"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5" name="Freeform 58">
                  <a:extLst>
                    <a:ext uri="{FF2B5EF4-FFF2-40B4-BE49-F238E27FC236}">
                      <a16:creationId xmlns:a16="http://schemas.microsoft.com/office/drawing/2014/main" id="{6B6F3FFF-1931-4E38-8636-52141C59BBAA}"/>
                    </a:ext>
                  </a:extLst>
                </p:cNvPr>
                <p:cNvSpPr>
                  <a:spLocks/>
                </p:cNvSpPr>
                <p:nvPr/>
              </p:nvSpPr>
              <p:spPr bwMode="auto">
                <a:xfrm>
                  <a:off x="1107" y="2056"/>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8" y="115"/>
                        <a:pt x="4" y="111"/>
                        <a:pt x="0" y="101"/>
                      </a:cubicBezTo>
                      <a:cubicBezTo>
                        <a:pt x="0" y="17"/>
                        <a:pt x="0" y="17"/>
                        <a:pt x="0" y="17"/>
                      </a:cubicBezTo>
                      <a:cubicBezTo>
                        <a:pt x="4" y="27"/>
                        <a:pt x="18" y="31"/>
                        <a:pt x="31" y="26"/>
                      </a:cubicBezTo>
                      <a:cubicBezTo>
                        <a:pt x="44" y="21"/>
                        <a:pt x="52" y="9"/>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6" name="Freeform 59">
                  <a:extLst>
                    <a:ext uri="{FF2B5EF4-FFF2-40B4-BE49-F238E27FC236}">
                      <a16:creationId xmlns:a16="http://schemas.microsoft.com/office/drawing/2014/main" id="{5B1E79C5-1C7D-4788-93BD-ECDAE788F7AC}"/>
                    </a:ext>
                  </a:extLst>
                </p:cNvPr>
                <p:cNvSpPr>
                  <a:spLocks/>
                </p:cNvSpPr>
                <p:nvPr/>
              </p:nvSpPr>
              <p:spPr bwMode="auto">
                <a:xfrm>
                  <a:off x="1192" y="2144"/>
                  <a:ext cx="130" cy="307"/>
                </a:xfrm>
                <a:custGeom>
                  <a:avLst/>
                  <a:gdLst>
                    <a:gd name="T0" fmla="*/ 1875 w 52"/>
                    <a:gd name="T1" fmla="*/ 4261 h 115"/>
                    <a:gd name="T2" fmla="*/ 1175 w 52"/>
                    <a:gd name="T3" fmla="*/ 5595 h 115"/>
                    <a:gd name="T4" fmla="*/ 0 w 52"/>
                    <a:gd name="T5" fmla="*/ 5174 h 115"/>
                    <a:gd name="T6" fmla="*/ 0 w 52"/>
                    <a:gd name="T7" fmla="*/ 913 h 115"/>
                    <a:gd name="T8" fmla="*/ 1175 w 52"/>
                    <a:gd name="T9" fmla="*/ 1311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3"/>
                        <a:pt x="44" y="105"/>
                        <a:pt x="30" y="110"/>
                      </a:cubicBezTo>
                      <a:cubicBezTo>
                        <a:pt x="17" y="115"/>
                        <a:pt x="3" y="111"/>
                        <a:pt x="0" y="102"/>
                      </a:cubicBezTo>
                      <a:cubicBezTo>
                        <a:pt x="0" y="18"/>
                        <a:pt x="0" y="18"/>
                        <a:pt x="0" y="18"/>
                      </a:cubicBezTo>
                      <a:cubicBezTo>
                        <a:pt x="3" y="27"/>
                        <a:pt x="17" y="31"/>
                        <a:pt x="30" y="26"/>
                      </a:cubicBezTo>
                      <a:cubicBezTo>
                        <a:pt x="44" y="21"/>
                        <a:pt x="52" y="9"/>
                        <a:pt x="48" y="0"/>
                      </a:cubicBezTo>
                      <a:lnTo>
                        <a:pt x="48"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7" name="Freeform 60">
                  <a:extLst>
                    <a:ext uri="{FF2B5EF4-FFF2-40B4-BE49-F238E27FC236}">
                      <a16:creationId xmlns:a16="http://schemas.microsoft.com/office/drawing/2014/main" id="{E11D25C6-B65C-4309-9265-D26935B810B2}"/>
                    </a:ext>
                  </a:extLst>
                </p:cNvPr>
                <p:cNvSpPr>
                  <a:spLocks/>
                </p:cNvSpPr>
                <p:nvPr/>
              </p:nvSpPr>
              <p:spPr bwMode="auto">
                <a:xfrm>
                  <a:off x="1275" y="2232"/>
                  <a:ext cx="132" cy="307"/>
                </a:xfrm>
                <a:custGeom>
                  <a:avLst/>
                  <a:gdLst>
                    <a:gd name="T0" fmla="*/ 1885 w 53"/>
                    <a:gd name="T1" fmla="*/ 4261 h 115"/>
                    <a:gd name="T2" fmla="*/ 1190 w 53"/>
                    <a:gd name="T3" fmla="*/ 5595 h 115"/>
                    <a:gd name="T4" fmla="*/ 0 w 53"/>
                    <a:gd name="T5" fmla="*/ 5174 h 115"/>
                    <a:gd name="T6" fmla="*/ 0 w 53"/>
                    <a:gd name="T7" fmla="*/ 913 h 115"/>
                    <a:gd name="T8" fmla="*/ 1190 w 53"/>
                    <a:gd name="T9" fmla="*/ 1311 h 115"/>
                    <a:gd name="T10" fmla="*/ 1885 w 53"/>
                    <a:gd name="T11" fmla="*/ 0 h 115"/>
                    <a:gd name="T12" fmla="*/ 1885 w 53"/>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84"/>
                      </a:moveTo>
                      <a:cubicBezTo>
                        <a:pt x="53" y="94"/>
                        <a:pt x="44" y="106"/>
                        <a:pt x="31" y="110"/>
                      </a:cubicBezTo>
                      <a:cubicBezTo>
                        <a:pt x="18" y="115"/>
                        <a:pt x="4" y="111"/>
                        <a:pt x="0" y="102"/>
                      </a:cubicBezTo>
                      <a:cubicBezTo>
                        <a:pt x="0" y="18"/>
                        <a:pt x="0" y="18"/>
                        <a:pt x="0" y="18"/>
                      </a:cubicBezTo>
                      <a:cubicBezTo>
                        <a:pt x="4" y="27"/>
                        <a:pt x="18" y="31"/>
                        <a:pt x="31" y="26"/>
                      </a:cubicBezTo>
                      <a:cubicBezTo>
                        <a:pt x="44" y="22"/>
                        <a:pt x="53"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8" name="Freeform 61">
                  <a:extLst>
                    <a:ext uri="{FF2B5EF4-FFF2-40B4-BE49-F238E27FC236}">
                      <a16:creationId xmlns:a16="http://schemas.microsoft.com/office/drawing/2014/main" id="{F818A8FC-7D39-401B-9A2E-A44299824839}"/>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9" name="Freeform 62">
                  <a:extLst>
                    <a:ext uri="{FF2B5EF4-FFF2-40B4-BE49-F238E27FC236}">
                      <a16:creationId xmlns:a16="http://schemas.microsoft.com/office/drawing/2014/main" id="{CDAD50B3-07AA-46C9-8C66-40A5B0D7117F}"/>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0" name="Freeform 63">
                  <a:extLst>
                    <a:ext uri="{FF2B5EF4-FFF2-40B4-BE49-F238E27FC236}">
                      <a16:creationId xmlns:a16="http://schemas.microsoft.com/office/drawing/2014/main" id="{796E0040-229A-4BA2-BFDC-3C1788C8AAC1}"/>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1" name="Freeform 64">
                  <a:extLst>
                    <a:ext uri="{FF2B5EF4-FFF2-40B4-BE49-F238E27FC236}">
                      <a16:creationId xmlns:a16="http://schemas.microsoft.com/office/drawing/2014/main" id="{F58678ED-78B7-48D3-9549-7BF8E15196C0}"/>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2" name="Freeform 65">
                  <a:extLst>
                    <a:ext uri="{FF2B5EF4-FFF2-40B4-BE49-F238E27FC236}">
                      <a16:creationId xmlns:a16="http://schemas.microsoft.com/office/drawing/2014/main" id="{84A32942-3FF8-4158-BF11-620E701DF088}"/>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3" name="Freeform 66">
                  <a:extLst>
                    <a:ext uri="{FF2B5EF4-FFF2-40B4-BE49-F238E27FC236}">
                      <a16:creationId xmlns:a16="http://schemas.microsoft.com/office/drawing/2014/main" id="{231A3FE5-14AD-475D-BC8B-DCEA7CE62FAF}"/>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4" name="Freeform 67">
                  <a:extLst>
                    <a:ext uri="{FF2B5EF4-FFF2-40B4-BE49-F238E27FC236}">
                      <a16:creationId xmlns:a16="http://schemas.microsoft.com/office/drawing/2014/main" id="{2455B6C9-EDC7-46FE-B584-5FB588C66C3B}"/>
                    </a:ext>
                  </a:extLst>
                </p:cNvPr>
                <p:cNvSpPr>
                  <a:spLocks/>
                </p:cNvSpPr>
                <p:nvPr/>
              </p:nvSpPr>
              <p:spPr bwMode="auto">
                <a:xfrm>
                  <a:off x="1350" y="2509"/>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5" name="Freeform 68">
                  <a:extLst>
                    <a:ext uri="{FF2B5EF4-FFF2-40B4-BE49-F238E27FC236}">
                      <a16:creationId xmlns:a16="http://schemas.microsoft.com/office/drawing/2014/main" id="{46512558-C535-40C5-925D-1D6A7A2D4145}"/>
                    </a:ext>
                  </a:extLst>
                </p:cNvPr>
                <p:cNvSpPr>
                  <a:spLocks/>
                </p:cNvSpPr>
                <p:nvPr/>
              </p:nvSpPr>
              <p:spPr bwMode="auto">
                <a:xfrm>
                  <a:off x="1267" y="2421"/>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6" name="Freeform 69">
                  <a:extLst>
                    <a:ext uri="{FF2B5EF4-FFF2-40B4-BE49-F238E27FC236}">
                      <a16:creationId xmlns:a16="http://schemas.microsoft.com/office/drawing/2014/main" id="{1E422E23-05AC-4BD1-9129-CF5892F0792D}"/>
                    </a:ext>
                  </a:extLst>
                </p:cNvPr>
                <p:cNvSpPr>
                  <a:spLocks/>
                </p:cNvSpPr>
                <p:nvPr/>
              </p:nvSpPr>
              <p:spPr bwMode="auto">
                <a:xfrm>
                  <a:off x="1182" y="2331"/>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7" name="Freeform 70">
                  <a:extLst>
                    <a:ext uri="{FF2B5EF4-FFF2-40B4-BE49-F238E27FC236}">
                      <a16:creationId xmlns:a16="http://schemas.microsoft.com/office/drawing/2014/main" id="{EDE6D638-DDA3-4DA4-BA5E-30AFBA7ED217}"/>
                    </a:ext>
                  </a:extLst>
                </p:cNvPr>
                <p:cNvSpPr>
                  <a:spLocks/>
                </p:cNvSpPr>
                <p:nvPr/>
              </p:nvSpPr>
              <p:spPr bwMode="auto">
                <a:xfrm>
                  <a:off x="1100" y="2243"/>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8" name="Freeform 71">
                  <a:extLst>
                    <a:ext uri="{FF2B5EF4-FFF2-40B4-BE49-F238E27FC236}">
                      <a16:creationId xmlns:a16="http://schemas.microsoft.com/office/drawing/2014/main" id="{47A2E9FA-DFA1-45B7-9654-3C067BF792BD}"/>
                    </a:ext>
                  </a:extLst>
                </p:cNvPr>
                <p:cNvSpPr>
                  <a:spLocks/>
                </p:cNvSpPr>
                <p:nvPr/>
              </p:nvSpPr>
              <p:spPr bwMode="auto">
                <a:xfrm>
                  <a:off x="1015" y="2155"/>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9" name="Freeform 72">
                  <a:extLst>
                    <a:ext uri="{FF2B5EF4-FFF2-40B4-BE49-F238E27FC236}">
                      <a16:creationId xmlns:a16="http://schemas.microsoft.com/office/drawing/2014/main" id="{BD5D3AE8-D7C4-48F8-A1AB-161C0CAC2F32}"/>
                    </a:ext>
                  </a:extLst>
                </p:cNvPr>
                <p:cNvSpPr>
                  <a:spLocks/>
                </p:cNvSpPr>
                <p:nvPr/>
              </p:nvSpPr>
              <p:spPr bwMode="auto">
                <a:xfrm>
                  <a:off x="932" y="2067"/>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0" name="Freeform 73">
                  <a:extLst>
                    <a:ext uri="{FF2B5EF4-FFF2-40B4-BE49-F238E27FC236}">
                      <a16:creationId xmlns:a16="http://schemas.microsoft.com/office/drawing/2014/main" id="{AF9B3527-966B-4C0C-8D67-50896225FA36}"/>
                    </a:ext>
                  </a:extLst>
                </p:cNvPr>
                <p:cNvSpPr>
                  <a:spLocks/>
                </p:cNvSpPr>
                <p:nvPr/>
              </p:nvSpPr>
              <p:spPr bwMode="auto">
                <a:xfrm>
                  <a:off x="1360" y="2320"/>
                  <a:ext cx="130" cy="309"/>
                </a:xfrm>
                <a:custGeom>
                  <a:avLst/>
                  <a:gdLst>
                    <a:gd name="T0" fmla="*/ 1925 w 52"/>
                    <a:gd name="T1" fmla="*/ 4235 h 116"/>
                    <a:gd name="T2" fmla="*/ 1220 w 52"/>
                    <a:gd name="T3" fmla="*/ 5591 h 116"/>
                    <a:gd name="T4" fmla="*/ 0 w 52"/>
                    <a:gd name="T5" fmla="*/ 5144 h 116"/>
                    <a:gd name="T6" fmla="*/ 0 w 52"/>
                    <a:gd name="T7" fmla="*/ 908 h 116"/>
                    <a:gd name="T8" fmla="*/ 1220 w 52"/>
                    <a:gd name="T9" fmla="*/ 1361 h 116"/>
                    <a:gd name="T10" fmla="*/ 1925 w 52"/>
                    <a:gd name="T11" fmla="*/ 0 h 116"/>
                    <a:gd name="T12" fmla="*/ 1925 w 52"/>
                    <a:gd name="T13" fmla="*/ 42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4"/>
                      </a:moveTo>
                      <a:cubicBezTo>
                        <a:pt x="52" y="94"/>
                        <a:pt x="44" y="106"/>
                        <a:pt x="31" y="111"/>
                      </a:cubicBezTo>
                      <a:cubicBezTo>
                        <a:pt x="17" y="116"/>
                        <a:pt x="3" y="112"/>
                        <a:pt x="0" y="102"/>
                      </a:cubicBezTo>
                      <a:cubicBezTo>
                        <a:pt x="0" y="18"/>
                        <a:pt x="0" y="18"/>
                        <a:pt x="0" y="18"/>
                      </a:cubicBezTo>
                      <a:cubicBezTo>
                        <a:pt x="3" y="28"/>
                        <a:pt x="17" y="32"/>
                        <a:pt x="31" y="27"/>
                      </a:cubicBezTo>
                      <a:cubicBezTo>
                        <a:pt x="44" y="22"/>
                        <a:pt x="52"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1" name="Freeform 74">
                  <a:extLst>
                    <a:ext uri="{FF2B5EF4-FFF2-40B4-BE49-F238E27FC236}">
                      <a16:creationId xmlns:a16="http://schemas.microsoft.com/office/drawing/2014/main" id="{9E85D9EA-6F07-4FF3-88F0-4A9C87B8F243}"/>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2" name="Freeform 75">
                  <a:extLst>
                    <a:ext uri="{FF2B5EF4-FFF2-40B4-BE49-F238E27FC236}">
                      <a16:creationId xmlns:a16="http://schemas.microsoft.com/office/drawing/2014/main" id="{A23CCBB8-63F0-4B57-9DF3-2D47EB3EE277}"/>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3" name="Freeform 76">
                  <a:extLst>
                    <a:ext uri="{FF2B5EF4-FFF2-40B4-BE49-F238E27FC236}">
                      <a16:creationId xmlns:a16="http://schemas.microsoft.com/office/drawing/2014/main" id="{5F1BA8A0-01C4-45D4-A35F-CE08A1706543}"/>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4" name="Freeform 77">
                  <a:extLst>
                    <a:ext uri="{FF2B5EF4-FFF2-40B4-BE49-F238E27FC236}">
                      <a16:creationId xmlns:a16="http://schemas.microsoft.com/office/drawing/2014/main" id="{DF15BE13-17C2-4FCF-A047-EC497A779BC1}"/>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5" name="Freeform 78">
                  <a:extLst>
                    <a:ext uri="{FF2B5EF4-FFF2-40B4-BE49-F238E27FC236}">
                      <a16:creationId xmlns:a16="http://schemas.microsoft.com/office/drawing/2014/main" id="{1ABA9261-AF2D-445F-AAA6-3D757AAA8CE8}"/>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6" name="Freeform 79">
                  <a:extLst>
                    <a:ext uri="{FF2B5EF4-FFF2-40B4-BE49-F238E27FC236}">
                      <a16:creationId xmlns:a16="http://schemas.microsoft.com/office/drawing/2014/main" id="{9888C62F-0635-4A12-830A-0EF03F869C2F}"/>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7" name="Freeform 80">
                  <a:extLst>
                    <a:ext uri="{FF2B5EF4-FFF2-40B4-BE49-F238E27FC236}">
                      <a16:creationId xmlns:a16="http://schemas.microsoft.com/office/drawing/2014/main" id="{C5D7FFEB-77F2-4591-B1C3-F6F9AE09D4D0}"/>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8" name="Freeform 81">
                  <a:extLst>
                    <a:ext uri="{FF2B5EF4-FFF2-40B4-BE49-F238E27FC236}">
                      <a16:creationId xmlns:a16="http://schemas.microsoft.com/office/drawing/2014/main" id="{9850A79E-F00B-40E1-8F0E-EC0BF33EE731}"/>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9" name="Freeform 82">
                  <a:extLst>
                    <a:ext uri="{FF2B5EF4-FFF2-40B4-BE49-F238E27FC236}">
                      <a16:creationId xmlns:a16="http://schemas.microsoft.com/office/drawing/2014/main" id="{05503C41-A244-4F4D-8E23-AC913EEFAC14}"/>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0" name="Freeform 83">
                  <a:extLst>
                    <a:ext uri="{FF2B5EF4-FFF2-40B4-BE49-F238E27FC236}">
                      <a16:creationId xmlns:a16="http://schemas.microsoft.com/office/drawing/2014/main" id="{5ACF4534-0A16-442B-8014-626C41B1BB67}"/>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1" name="Freeform 84">
                  <a:extLst>
                    <a:ext uri="{FF2B5EF4-FFF2-40B4-BE49-F238E27FC236}">
                      <a16:creationId xmlns:a16="http://schemas.microsoft.com/office/drawing/2014/main" id="{E4E60EE7-A05E-4FBC-88E9-7B5776825A3D}"/>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2" name="Freeform 85">
                  <a:extLst>
                    <a:ext uri="{FF2B5EF4-FFF2-40B4-BE49-F238E27FC236}">
                      <a16:creationId xmlns:a16="http://schemas.microsoft.com/office/drawing/2014/main" id="{547D7505-9B4A-4B32-A9EC-4857CB4AA26F}"/>
                    </a:ext>
                  </a:extLst>
                </p:cNvPr>
                <p:cNvSpPr>
                  <a:spLocks/>
                </p:cNvSpPr>
                <p:nvPr/>
              </p:nvSpPr>
              <p:spPr bwMode="auto">
                <a:xfrm>
                  <a:off x="2800" y="2083"/>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3" name="Freeform 86">
                  <a:extLst>
                    <a:ext uri="{FF2B5EF4-FFF2-40B4-BE49-F238E27FC236}">
                      <a16:creationId xmlns:a16="http://schemas.microsoft.com/office/drawing/2014/main" id="{71DE9696-4C61-435C-9243-699C6D53631E}"/>
                    </a:ext>
                  </a:extLst>
                </p:cNvPr>
                <p:cNvSpPr>
                  <a:spLocks/>
                </p:cNvSpPr>
                <p:nvPr/>
              </p:nvSpPr>
              <p:spPr bwMode="auto">
                <a:xfrm>
                  <a:off x="2665" y="2133"/>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4" name="Freeform 87">
                  <a:extLst>
                    <a:ext uri="{FF2B5EF4-FFF2-40B4-BE49-F238E27FC236}">
                      <a16:creationId xmlns:a16="http://schemas.microsoft.com/office/drawing/2014/main" id="{A15D0A93-D6A7-440F-82A1-B4B8F40FBF6E}"/>
                    </a:ext>
                  </a:extLst>
                </p:cNvPr>
                <p:cNvSpPr>
                  <a:spLocks/>
                </p:cNvSpPr>
                <p:nvPr/>
              </p:nvSpPr>
              <p:spPr bwMode="auto">
                <a:xfrm>
                  <a:off x="2527" y="2187"/>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5" name="Freeform 88">
                  <a:extLst>
                    <a:ext uri="{FF2B5EF4-FFF2-40B4-BE49-F238E27FC236}">
                      <a16:creationId xmlns:a16="http://schemas.microsoft.com/office/drawing/2014/main" id="{3EE56CA4-71B0-4610-B7D7-97F90892DCB6}"/>
                    </a:ext>
                  </a:extLst>
                </p:cNvPr>
                <p:cNvSpPr>
                  <a:spLocks/>
                </p:cNvSpPr>
                <p:nvPr/>
              </p:nvSpPr>
              <p:spPr bwMode="auto">
                <a:xfrm>
                  <a:off x="2390" y="2237"/>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6" name="Freeform 89">
                  <a:extLst>
                    <a:ext uri="{FF2B5EF4-FFF2-40B4-BE49-F238E27FC236}">
                      <a16:creationId xmlns:a16="http://schemas.microsoft.com/office/drawing/2014/main" id="{6ED47834-5EFF-4FE7-BAA6-36928A9B1F51}"/>
                    </a:ext>
                  </a:extLst>
                </p:cNvPr>
                <p:cNvSpPr>
                  <a:spLocks/>
                </p:cNvSpPr>
                <p:nvPr/>
              </p:nvSpPr>
              <p:spPr bwMode="auto">
                <a:xfrm>
                  <a:off x="2255" y="2288"/>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7" name="Freeform 90">
                  <a:extLst>
                    <a:ext uri="{FF2B5EF4-FFF2-40B4-BE49-F238E27FC236}">
                      <a16:creationId xmlns:a16="http://schemas.microsoft.com/office/drawing/2014/main" id="{7B5807FC-A911-4867-B7AA-5498062D1825}"/>
                    </a:ext>
                  </a:extLst>
                </p:cNvPr>
                <p:cNvSpPr>
                  <a:spLocks/>
                </p:cNvSpPr>
                <p:nvPr/>
              </p:nvSpPr>
              <p:spPr bwMode="auto">
                <a:xfrm>
                  <a:off x="2117" y="2341"/>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8" name="Freeform 91">
                  <a:extLst>
                    <a:ext uri="{FF2B5EF4-FFF2-40B4-BE49-F238E27FC236}">
                      <a16:creationId xmlns:a16="http://schemas.microsoft.com/office/drawing/2014/main" id="{F074525D-9A06-4016-93C3-131AA05DAD99}"/>
                    </a:ext>
                  </a:extLst>
                </p:cNvPr>
                <p:cNvSpPr>
                  <a:spLocks/>
                </p:cNvSpPr>
                <p:nvPr/>
              </p:nvSpPr>
              <p:spPr bwMode="auto">
                <a:xfrm>
                  <a:off x="1980" y="2392"/>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9" name="Freeform 92">
                  <a:extLst>
                    <a:ext uri="{FF2B5EF4-FFF2-40B4-BE49-F238E27FC236}">
                      <a16:creationId xmlns:a16="http://schemas.microsoft.com/office/drawing/2014/main" id="{60C0984D-145A-4832-AA64-37E4F123C371}"/>
                    </a:ext>
                  </a:extLst>
                </p:cNvPr>
                <p:cNvSpPr>
                  <a:spLocks/>
                </p:cNvSpPr>
                <p:nvPr/>
              </p:nvSpPr>
              <p:spPr bwMode="auto">
                <a:xfrm>
                  <a:off x="1845" y="2443"/>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0" name="Freeform 93">
                  <a:extLst>
                    <a:ext uri="{FF2B5EF4-FFF2-40B4-BE49-F238E27FC236}">
                      <a16:creationId xmlns:a16="http://schemas.microsoft.com/office/drawing/2014/main" id="{C24D3D65-5C91-42F4-8DA3-71558D1EB6E2}"/>
                    </a:ext>
                  </a:extLst>
                </p:cNvPr>
                <p:cNvSpPr>
                  <a:spLocks/>
                </p:cNvSpPr>
                <p:nvPr/>
              </p:nvSpPr>
              <p:spPr bwMode="auto">
                <a:xfrm>
                  <a:off x="1707" y="2493"/>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1" name="Freeform 94">
                  <a:extLst>
                    <a:ext uri="{FF2B5EF4-FFF2-40B4-BE49-F238E27FC236}">
                      <a16:creationId xmlns:a16="http://schemas.microsoft.com/office/drawing/2014/main" id="{DEE211DD-8023-40E3-805F-FFADF1ABFBCC}"/>
                    </a:ext>
                  </a:extLst>
                </p:cNvPr>
                <p:cNvSpPr>
                  <a:spLocks/>
                </p:cNvSpPr>
                <p:nvPr/>
              </p:nvSpPr>
              <p:spPr bwMode="auto">
                <a:xfrm>
                  <a:off x="1570" y="2547"/>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2" name="Freeform 95">
                  <a:extLst>
                    <a:ext uri="{FF2B5EF4-FFF2-40B4-BE49-F238E27FC236}">
                      <a16:creationId xmlns:a16="http://schemas.microsoft.com/office/drawing/2014/main" id="{821A58A9-CA87-47A0-A670-7EC6AE36CA7C}"/>
                    </a:ext>
                  </a:extLst>
                </p:cNvPr>
                <p:cNvSpPr>
                  <a:spLocks/>
                </p:cNvSpPr>
                <p:nvPr/>
              </p:nvSpPr>
              <p:spPr bwMode="auto">
                <a:xfrm>
                  <a:off x="1435" y="259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3" name="Freeform 96">
                  <a:extLst>
                    <a:ext uri="{FF2B5EF4-FFF2-40B4-BE49-F238E27FC236}">
                      <a16:creationId xmlns:a16="http://schemas.microsoft.com/office/drawing/2014/main" id="{0C373DDA-8F77-4BB1-88E3-1CE3128578E5}"/>
                    </a:ext>
                  </a:extLst>
                </p:cNvPr>
                <p:cNvSpPr>
                  <a:spLocks/>
                </p:cNvSpPr>
                <p:nvPr/>
              </p:nvSpPr>
              <p:spPr bwMode="auto">
                <a:xfrm>
                  <a:off x="2810" y="1896"/>
                  <a:ext cx="127" cy="304"/>
                </a:xfrm>
                <a:custGeom>
                  <a:avLst/>
                  <a:gdLst>
                    <a:gd name="T0" fmla="*/ 1855 w 51"/>
                    <a:gd name="T1" fmla="*/ 4245 h 114"/>
                    <a:gd name="T2" fmla="*/ 1160 w 51"/>
                    <a:gd name="T3" fmla="*/ 5555 h 114"/>
                    <a:gd name="T4" fmla="*/ 0 w 51"/>
                    <a:gd name="T5" fmla="*/ 5099 h 114"/>
                    <a:gd name="T6" fmla="*/ 0 w 51"/>
                    <a:gd name="T7" fmla="*/ 853 h 114"/>
                    <a:gd name="T8" fmla="*/ 1160 w 51"/>
                    <a:gd name="T9" fmla="*/ 1309 h 114"/>
                    <a:gd name="T10" fmla="*/ 1855 w 51"/>
                    <a:gd name="T11" fmla="*/ 0 h 114"/>
                    <a:gd name="T12" fmla="*/ 1855 w 51"/>
                    <a:gd name="T13" fmla="*/ 4245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4">
                      <a:moveTo>
                        <a:pt x="48" y="84"/>
                      </a:moveTo>
                      <a:cubicBezTo>
                        <a:pt x="51" y="93"/>
                        <a:pt x="43" y="105"/>
                        <a:pt x="30" y="110"/>
                      </a:cubicBezTo>
                      <a:cubicBezTo>
                        <a:pt x="17" y="114"/>
                        <a:pt x="3" y="111"/>
                        <a:pt x="0" y="101"/>
                      </a:cubicBezTo>
                      <a:cubicBezTo>
                        <a:pt x="0" y="17"/>
                        <a:pt x="0" y="17"/>
                        <a:pt x="0" y="17"/>
                      </a:cubicBezTo>
                      <a:cubicBezTo>
                        <a:pt x="3" y="27"/>
                        <a:pt x="17" y="30"/>
                        <a:pt x="30" y="26"/>
                      </a:cubicBezTo>
                      <a:cubicBezTo>
                        <a:pt x="43" y="21"/>
                        <a:pt x="51"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4" name="Freeform 97">
                  <a:extLst>
                    <a:ext uri="{FF2B5EF4-FFF2-40B4-BE49-F238E27FC236}">
                      <a16:creationId xmlns:a16="http://schemas.microsoft.com/office/drawing/2014/main" id="{486147D5-6A2E-4033-B409-33E68CD55309}"/>
                    </a:ext>
                  </a:extLst>
                </p:cNvPr>
                <p:cNvSpPr>
                  <a:spLocks/>
                </p:cNvSpPr>
                <p:nvPr/>
              </p:nvSpPr>
              <p:spPr bwMode="auto">
                <a:xfrm>
                  <a:off x="2672" y="1947"/>
                  <a:ext cx="130" cy="306"/>
                </a:xfrm>
                <a:custGeom>
                  <a:avLst/>
                  <a:gdLst>
                    <a:gd name="T0" fmla="*/ 1875 w 52"/>
                    <a:gd name="T1" fmla="*/ 4220 h 115"/>
                    <a:gd name="T2" fmla="*/ 1220 w 52"/>
                    <a:gd name="T3" fmla="*/ 5521 h 115"/>
                    <a:gd name="T4" fmla="*/ 0 w 52"/>
                    <a:gd name="T5" fmla="*/ 5069 h 115"/>
                    <a:gd name="T6" fmla="*/ 0 w 52"/>
                    <a:gd name="T7" fmla="*/ 849 h 115"/>
                    <a:gd name="T8" fmla="*/ 1220 w 52"/>
                    <a:gd name="T9" fmla="*/ 1304 h 115"/>
                    <a:gd name="T10" fmla="*/ 1875 w 52"/>
                    <a:gd name="T11" fmla="*/ 0 h 115"/>
                    <a:gd name="T12" fmla="*/ 1875 w 52"/>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5" name="Freeform 98">
                  <a:extLst>
                    <a:ext uri="{FF2B5EF4-FFF2-40B4-BE49-F238E27FC236}">
                      <a16:creationId xmlns:a16="http://schemas.microsoft.com/office/drawing/2014/main" id="{40133F65-9105-45E9-936C-F9715105AD0A}"/>
                    </a:ext>
                  </a:extLst>
                </p:cNvPr>
                <p:cNvSpPr>
                  <a:spLocks/>
                </p:cNvSpPr>
                <p:nvPr/>
              </p:nvSpPr>
              <p:spPr bwMode="auto">
                <a:xfrm>
                  <a:off x="2535" y="1997"/>
                  <a:ext cx="130" cy="307"/>
                </a:xfrm>
                <a:custGeom>
                  <a:avLst/>
                  <a:gdLst>
                    <a:gd name="T0" fmla="*/ 1925 w 52"/>
                    <a:gd name="T1" fmla="*/ 4261 h 115"/>
                    <a:gd name="T2" fmla="*/ 1220 w 52"/>
                    <a:gd name="T3" fmla="*/ 5595 h 115"/>
                    <a:gd name="T4" fmla="*/ 0 w 52"/>
                    <a:gd name="T5" fmla="*/ 5174 h 115"/>
                    <a:gd name="T6" fmla="*/ 0 w 52"/>
                    <a:gd name="T7" fmla="*/ 913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4"/>
                        <a:pt x="44" y="105"/>
                        <a:pt x="31" y="110"/>
                      </a:cubicBezTo>
                      <a:cubicBezTo>
                        <a:pt x="18" y="115"/>
                        <a:pt x="4" y="111"/>
                        <a:pt x="0" y="102"/>
                      </a:cubicBezTo>
                      <a:cubicBezTo>
                        <a:pt x="0" y="18"/>
                        <a:pt x="0" y="18"/>
                        <a:pt x="0" y="18"/>
                      </a:cubicBezTo>
                      <a:cubicBezTo>
                        <a:pt x="4" y="27"/>
                        <a:pt x="18" y="31"/>
                        <a:pt x="31" y="26"/>
                      </a:cubicBezTo>
                      <a:cubicBezTo>
                        <a:pt x="44" y="21"/>
                        <a:pt x="52" y="10"/>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6" name="Freeform 99">
                  <a:extLst>
                    <a:ext uri="{FF2B5EF4-FFF2-40B4-BE49-F238E27FC236}">
                      <a16:creationId xmlns:a16="http://schemas.microsoft.com/office/drawing/2014/main" id="{88C9C3B0-92BE-47A0-B001-8A093B975323}"/>
                    </a:ext>
                  </a:extLst>
                </p:cNvPr>
                <p:cNvSpPr>
                  <a:spLocks/>
                </p:cNvSpPr>
                <p:nvPr/>
              </p:nvSpPr>
              <p:spPr bwMode="auto">
                <a:xfrm>
                  <a:off x="2400" y="2051"/>
                  <a:ext cx="130" cy="304"/>
                </a:xfrm>
                <a:custGeom>
                  <a:avLst/>
                  <a:gdLst>
                    <a:gd name="T0" fmla="*/ 1875 w 52"/>
                    <a:gd name="T1" fmla="*/ 4245 h 114"/>
                    <a:gd name="T2" fmla="*/ 1175 w 52"/>
                    <a:gd name="T3" fmla="*/ 5555 h 114"/>
                    <a:gd name="T4" fmla="*/ 0 w 52"/>
                    <a:gd name="T5" fmla="*/ 5099 h 114"/>
                    <a:gd name="T6" fmla="*/ 0 w 52"/>
                    <a:gd name="T7" fmla="*/ 853 h 114"/>
                    <a:gd name="T8" fmla="*/ 1175 w 52"/>
                    <a:gd name="T9" fmla="*/ 1309 h 114"/>
                    <a:gd name="T10" fmla="*/ 1875 w 52"/>
                    <a:gd name="T11" fmla="*/ 0 h 114"/>
                    <a:gd name="T12" fmla="*/ 1875 w 52"/>
                    <a:gd name="T13" fmla="*/ 4245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4">
                      <a:moveTo>
                        <a:pt x="48" y="84"/>
                      </a:moveTo>
                      <a:cubicBezTo>
                        <a:pt x="52" y="93"/>
                        <a:pt x="44" y="105"/>
                        <a:pt x="30" y="110"/>
                      </a:cubicBezTo>
                      <a:cubicBezTo>
                        <a:pt x="17" y="114"/>
                        <a:pt x="3" y="111"/>
                        <a:pt x="0" y="101"/>
                      </a:cubicBezTo>
                      <a:cubicBezTo>
                        <a:pt x="0" y="17"/>
                        <a:pt x="0" y="17"/>
                        <a:pt x="0" y="17"/>
                      </a:cubicBezTo>
                      <a:cubicBezTo>
                        <a:pt x="3" y="27"/>
                        <a:pt x="17" y="30"/>
                        <a:pt x="30" y="26"/>
                      </a:cubicBezTo>
                      <a:cubicBezTo>
                        <a:pt x="44" y="21"/>
                        <a:pt x="52"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7" name="Freeform 100">
                  <a:extLst>
                    <a:ext uri="{FF2B5EF4-FFF2-40B4-BE49-F238E27FC236}">
                      <a16:creationId xmlns:a16="http://schemas.microsoft.com/office/drawing/2014/main" id="{6499C603-0923-4F7B-86B5-38E62922AD4E}"/>
                    </a:ext>
                  </a:extLst>
                </p:cNvPr>
                <p:cNvSpPr>
                  <a:spLocks/>
                </p:cNvSpPr>
                <p:nvPr/>
              </p:nvSpPr>
              <p:spPr bwMode="auto">
                <a:xfrm>
                  <a:off x="2262" y="2101"/>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8" name="Freeform 101">
                  <a:extLst>
                    <a:ext uri="{FF2B5EF4-FFF2-40B4-BE49-F238E27FC236}">
                      <a16:creationId xmlns:a16="http://schemas.microsoft.com/office/drawing/2014/main" id="{34C030BE-0059-4F8F-9037-958D079750B1}"/>
                    </a:ext>
                  </a:extLst>
                </p:cNvPr>
                <p:cNvSpPr>
                  <a:spLocks/>
                </p:cNvSpPr>
                <p:nvPr/>
              </p:nvSpPr>
              <p:spPr bwMode="auto">
                <a:xfrm>
                  <a:off x="2127" y="2152"/>
                  <a:ext cx="130" cy="307"/>
                </a:xfrm>
                <a:custGeom>
                  <a:avLst/>
                  <a:gdLst>
                    <a:gd name="T0" fmla="*/ 1875 w 52"/>
                    <a:gd name="T1" fmla="*/ 4261 h 115"/>
                    <a:gd name="T2" fmla="*/ 1175 w 52"/>
                    <a:gd name="T3" fmla="*/ 5595 h 115"/>
                    <a:gd name="T4" fmla="*/ 0 w 52"/>
                    <a:gd name="T5" fmla="*/ 5174 h 115"/>
                    <a:gd name="T6" fmla="*/ 0 w 52"/>
                    <a:gd name="T7" fmla="*/ 913 h 115"/>
                    <a:gd name="T8" fmla="*/ 1175 w 52"/>
                    <a:gd name="T9" fmla="*/ 1311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3" y="105"/>
                        <a:pt x="30" y="110"/>
                      </a:cubicBezTo>
                      <a:cubicBezTo>
                        <a:pt x="17" y="115"/>
                        <a:pt x="3" y="111"/>
                        <a:pt x="0" y="102"/>
                      </a:cubicBezTo>
                      <a:cubicBezTo>
                        <a:pt x="0" y="18"/>
                        <a:pt x="0" y="18"/>
                        <a:pt x="0" y="18"/>
                      </a:cubicBezTo>
                      <a:cubicBezTo>
                        <a:pt x="3" y="27"/>
                        <a:pt x="17" y="31"/>
                        <a:pt x="30" y="26"/>
                      </a:cubicBezTo>
                      <a:cubicBezTo>
                        <a:pt x="43" y="21"/>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9" name="Freeform 102">
                  <a:extLst>
                    <a:ext uri="{FF2B5EF4-FFF2-40B4-BE49-F238E27FC236}">
                      <a16:creationId xmlns:a16="http://schemas.microsoft.com/office/drawing/2014/main" id="{451A4F20-4187-49E1-AEF3-CA13B46440CB}"/>
                    </a:ext>
                  </a:extLst>
                </p:cNvPr>
                <p:cNvSpPr>
                  <a:spLocks/>
                </p:cNvSpPr>
                <p:nvPr/>
              </p:nvSpPr>
              <p:spPr bwMode="auto">
                <a:xfrm>
                  <a:off x="1990" y="2203"/>
                  <a:ext cx="130" cy="309"/>
                </a:xfrm>
                <a:custGeom>
                  <a:avLst/>
                  <a:gdLst>
                    <a:gd name="T0" fmla="*/ 1875 w 52"/>
                    <a:gd name="T1" fmla="*/ 4235 h 116"/>
                    <a:gd name="T2" fmla="*/ 1175 w 52"/>
                    <a:gd name="T3" fmla="*/ 5591 h 116"/>
                    <a:gd name="T4" fmla="*/ 0 w 52"/>
                    <a:gd name="T5" fmla="*/ 5144 h 116"/>
                    <a:gd name="T6" fmla="*/ 0 w 52"/>
                    <a:gd name="T7" fmla="*/ 908 h 116"/>
                    <a:gd name="T8" fmla="*/ 1175 w 52"/>
                    <a:gd name="T9" fmla="*/ 1361 h 116"/>
                    <a:gd name="T10" fmla="*/ 1875 w 52"/>
                    <a:gd name="T11" fmla="*/ 0 h 116"/>
                    <a:gd name="T12" fmla="*/ 1875 w 52"/>
                    <a:gd name="T13" fmla="*/ 42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4"/>
                      </a:moveTo>
                      <a:cubicBezTo>
                        <a:pt x="52" y="94"/>
                        <a:pt x="44" y="106"/>
                        <a:pt x="30" y="111"/>
                      </a:cubicBezTo>
                      <a:cubicBezTo>
                        <a:pt x="17" y="116"/>
                        <a:pt x="3" y="112"/>
                        <a:pt x="0" y="102"/>
                      </a:cubicBezTo>
                      <a:cubicBezTo>
                        <a:pt x="0" y="18"/>
                        <a:pt x="0" y="18"/>
                        <a:pt x="0" y="18"/>
                      </a:cubicBezTo>
                      <a:cubicBezTo>
                        <a:pt x="3" y="28"/>
                        <a:pt x="17" y="32"/>
                        <a:pt x="30" y="27"/>
                      </a:cubicBezTo>
                      <a:cubicBezTo>
                        <a:pt x="44" y="22"/>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0" name="Freeform 103">
                  <a:extLst>
                    <a:ext uri="{FF2B5EF4-FFF2-40B4-BE49-F238E27FC236}">
                      <a16:creationId xmlns:a16="http://schemas.microsoft.com/office/drawing/2014/main" id="{CBD1CD46-F1A2-4D86-A769-3A0C243044DD}"/>
                    </a:ext>
                  </a:extLst>
                </p:cNvPr>
                <p:cNvSpPr>
                  <a:spLocks/>
                </p:cNvSpPr>
                <p:nvPr/>
              </p:nvSpPr>
              <p:spPr bwMode="auto">
                <a:xfrm>
                  <a:off x="1852" y="2256"/>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1" name="Freeform 104">
                  <a:extLst>
                    <a:ext uri="{FF2B5EF4-FFF2-40B4-BE49-F238E27FC236}">
                      <a16:creationId xmlns:a16="http://schemas.microsoft.com/office/drawing/2014/main" id="{86DE44D4-ECDC-48F4-B4FB-BC80A9315432}"/>
                    </a:ext>
                  </a:extLst>
                </p:cNvPr>
                <p:cNvSpPr>
                  <a:spLocks/>
                </p:cNvSpPr>
                <p:nvPr/>
              </p:nvSpPr>
              <p:spPr bwMode="auto">
                <a:xfrm>
                  <a:off x="1717" y="2307"/>
                  <a:ext cx="130" cy="306"/>
                </a:xfrm>
                <a:custGeom>
                  <a:avLst/>
                  <a:gdLst>
                    <a:gd name="T0" fmla="*/ 1875 w 52"/>
                    <a:gd name="T1" fmla="*/ 4220 h 115"/>
                    <a:gd name="T2" fmla="*/ 1175 w 52"/>
                    <a:gd name="T3" fmla="*/ 5521 h 115"/>
                    <a:gd name="T4" fmla="*/ 0 w 52"/>
                    <a:gd name="T5" fmla="*/ 5104 h 115"/>
                    <a:gd name="T6" fmla="*/ 0 w 52"/>
                    <a:gd name="T7" fmla="*/ 907 h 115"/>
                    <a:gd name="T8" fmla="*/ 1175 w 52"/>
                    <a:gd name="T9" fmla="*/ 1304 h 115"/>
                    <a:gd name="T10" fmla="*/ 1875 w 52"/>
                    <a:gd name="T11" fmla="*/ 0 h 115"/>
                    <a:gd name="T12" fmla="*/ 1875 w 52"/>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4" y="105"/>
                        <a:pt x="30" y="110"/>
                      </a:cubicBezTo>
                      <a:cubicBezTo>
                        <a:pt x="17" y="115"/>
                        <a:pt x="3" y="111"/>
                        <a:pt x="0" y="102"/>
                      </a:cubicBezTo>
                      <a:cubicBezTo>
                        <a:pt x="0" y="18"/>
                        <a:pt x="0" y="18"/>
                        <a:pt x="0" y="18"/>
                      </a:cubicBezTo>
                      <a:cubicBezTo>
                        <a:pt x="3" y="27"/>
                        <a:pt x="17" y="31"/>
                        <a:pt x="30" y="26"/>
                      </a:cubicBezTo>
                      <a:cubicBezTo>
                        <a:pt x="44" y="21"/>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2" name="Freeform 105">
                  <a:extLst>
                    <a:ext uri="{FF2B5EF4-FFF2-40B4-BE49-F238E27FC236}">
                      <a16:creationId xmlns:a16="http://schemas.microsoft.com/office/drawing/2014/main" id="{311A1583-4A92-42B9-8779-5A2D84F18214}"/>
                    </a:ext>
                  </a:extLst>
                </p:cNvPr>
                <p:cNvSpPr>
                  <a:spLocks/>
                </p:cNvSpPr>
                <p:nvPr/>
              </p:nvSpPr>
              <p:spPr bwMode="auto">
                <a:xfrm>
                  <a:off x="1580" y="2357"/>
                  <a:ext cx="130" cy="310"/>
                </a:xfrm>
                <a:custGeom>
                  <a:avLst/>
                  <a:gdLst>
                    <a:gd name="T0" fmla="*/ 1925 w 52"/>
                    <a:gd name="T1" fmla="*/ 4279 h 116"/>
                    <a:gd name="T2" fmla="*/ 1220 w 52"/>
                    <a:gd name="T3" fmla="*/ 5671 h 116"/>
                    <a:gd name="T4" fmla="*/ 0 w 52"/>
                    <a:gd name="T5" fmla="*/ 5214 h 116"/>
                    <a:gd name="T6" fmla="*/ 0 w 52"/>
                    <a:gd name="T7" fmla="*/ 914 h 116"/>
                    <a:gd name="T8" fmla="*/ 1220 w 52"/>
                    <a:gd name="T9" fmla="*/ 1371 h 116"/>
                    <a:gd name="T10" fmla="*/ 1925 w 52"/>
                    <a:gd name="T11" fmla="*/ 0 h 116"/>
                    <a:gd name="T12" fmla="*/ 1925 w 52"/>
                    <a:gd name="T13" fmla="*/ 427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4"/>
                      </a:moveTo>
                      <a:cubicBezTo>
                        <a:pt x="52" y="94"/>
                        <a:pt x="44" y="106"/>
                        <a:pt x="31" y="111"/>
                      </a:cubicBezTo>
                      <a:cubicBezTo>
                        <a:pt x="17" y="116"/>
                        <a:pt x="3" y="112"/>
                        <a:pt x="0" y="102"/>
                      </a:cubicBezTo>
                      <a:cubicBezTo>
                        <a:pt x="0" y="18"/>
                        <a:pt x="0" y="18"/>
                        <a:pt x="0" y="18"/>
                      </a:cubicBezTo>
                      <a:cubicBezTo>
                        <a:pt x="3" y="28"/>
                        <a:pt x="17" y="32"/>
                        <a:pt x="31" y="27"/>
                      </a:cubicBezTo>
                      <a:cubicBezTo>
                        <a:pt x="44" y="22"/>
                        <a:pt x="52" y="10"/>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3" name="Freeform 106">
                  <a:extLst>
                    <a:ext uri="{FF2B5EF4-FFF2-40B4-BE49-F238E27FC236}">
                      <a16:creationId xmlns:a16="http://schemas.microsoft.com/office/drawing/2014/main" id="{22398530-BBA7-4148-9F47-0C1B371DD5DD}"/>
                    </a:ext>
                  </a:extLst>
                </p:cNvPr>
                <p:cNvSpPr>
                  <a:spLocks/>
                </p:cNvSpPr>
                <p:nvPr/>
              </p:nvSpPr>
              <p:spPr bwMode="auto">
                <a:xfrm>
                  <a:off x="1442" y="2411"/>
                  <a:ext cx="133" cy="306"/>
                </a:xfrm>
                <a:custGeom>
                  <a:avLst/>
                  <a:gdLst>
                    <a:gd name="T0" fmla="*/ 1945 w 53"/>
                    <a:gd name="T1" fmla="*/ 4220 h 115"/>
                    <a:gd name="T2" fmla="*/ 1235 w 53"/>
                    <a:gd name="T3" fmla="*/ 5521 h 115"/>
                    <a:gd name="T4" fmla="*/ 0 w 53"/>
                    <a:gd name="T5" fmla="*/ 5069 h 115"/>
                    <a:gd name="T6" fmla="*/ 0 w 53"/>
                    <a:gd name="T7" fmla="*/ 849 h 115"/>
                    <a:gd name="T8" fmla="*/ 1235 w 53"/>
                    <a:gd name="T9" fmla="*/ 1304 h 115"/>
                    <a:gd name="T10" fmla="*/ 1945 w 53"/>
                    <a:gd name="T11" fmla="*/ 0 h 115"/>
                    <a:gd name="T12" fmla="*/ 1945 w 53"/>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84"/>
                      </a:moveTo>
                      <a:cubicBezTo>
                        <a:pt x="53" y="93"/>
                        <a:pt x="45" y="105"/>
                        <a:pt x="31" y="110"/>
                      </a:cubicBezTo>
                      <a:cubicBezTo>
                        <a:pt x="18" y="115"/>
                        <a:pt x="4" y="111"/>
                        <a:pt x="0" y="101"/>
                      </a:cubicBezTo>
                      <a:cubicBezTo>
                        <a:pt x="0" y="17"/>
                        <a:pt x="0" y="17"/>
                        <a:pt x="0" y="17"/>
                      </a:cubicBezTo>
                      <a:cubicBezTo>
                        <a:pt x="4" y="27"/>
                        <a:pt x="18" y="31"/>
                        <a:pt x="31" y="26"/>
                      </a:cubicBezTo>
                      <a:cubicBezTo>
                        <a:pt x="45" y="21"/>
                        <a:pt x="53"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4" name="Freeform 107">
                  <a:extLst>
                    <a:ext uri="{FF2B5EF4-FFF2-40B4-BE49-F238E27FC236}">
                      <a16:creationId xmlns:a16="http://schemas.microsoft.com/office/drawing/2014/main" id="{7E0C1DD7-4836-4545-9F5D-B86DF11AA14F}"/>
                    </a:ext>
                  </a:extLst>
                </p:cNvPr>
                <p:cNvSpPr>
                  <a:spLocks/>
                </p:cNvSpPr>
                <p:nvPr/>
              </p:nvSpPr>
              <p:spPr bwMode="auto">
                <a:xfrm>
                  <a:off x="1390" y="2552"/>
                  <a:ext cx="130" cy="307"/>
                </a:xfrm>
                <a:custGeom>
                  <a:avLst/>
                  <a:gdLst>
                    <a:gd name="T0" fmla="*/ 1925 w 52"/>
                    <a:gd name="T1" fmla="*/ 0 h 115"/>
                    <a:gd name="T2" fmla="*/ 1220 w 52"/>
                    <a:gd name="T3" fmla="*/ 1311 h 115"/>
                    <a:gd name="T4" fmla="*/ 0 w 52"/>
                    <a:gd name="T5" fmla="*/ 913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8"/>
                      </a:cubicBezTo>
                      <a:cubicBezTo>
                        <a:pt x="0" y="101"/>
                        <a:pt x="0" y="101"/>
                        <a:pt x="0" y="101"/>
                      </a:cubicBezTo>
                      <a:cubicBezTo>
                        <a:pt x="3" y="111"/>
                        <a:pt x="17" y="115"/>
                        <a:pt x="31" y="110"/>
                      </a:cubicBezTo>
                      <a:cubicBezTo>
                        <a:pt x="44" y="105"/>
                        <a:pt x="52"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5" name="Freeform 108">
                  <a:extLst>
                    <a:ext uri="{FF2B5EF4-FFF2-40B4-BE49-F238E27FC236}">
                      <a16:creationId xmlns:a16="http://schemas.microsoft.com/office/drawing/2014/main" id="{90E49871-58A6-477F-8064-4988E8F08F92}"/>
                    </a:ext>
                  </a:extLst>
                </p:cNvPr>
                <p:cNvSpPr>
                  <a:spLocks/>
                </p:cNvSpPr>
                <p:nvPr/>
              </p:nvSpPr>
              <p:spPr bwMode="auto">
                <a:xfrm>
                  <a:off x="2897" y="1971"/>
                  <a:ext cx="130" cy="301"/>
                </a:xfrm>
                <a:custGeom>
                  <a:avLst/>
                  <a:gdLst>
                    <a:gd name="T0" fmla="*/ 1925 w 52"/>
                    <a:gd name="T1" fmla="*/ 0 h 113"/>
                    <a:gd name="T2" fmla="*/ 1220 w 52"/>
                    <a:gd name="T3" fmla="*/ 1305 h 113"/>
                    <a:gd name="T4" fmla="*/ 0 w 52"/>
                    <a:gd name="T5" fmla="*/ 908 h 113"/>
                    <a:gd name="T6" fmla="*/ 0 w 52"/>
                    <a:gd name="T7" fmla="*/ 4989 h 113"/>
                    <a:gd name="T8" fmla="*/ 1220 w 52"/>
                    <a:gd name="T9" fmla="*/ 5442 h 113"/>
                    <a:gd name="T10" fmla="*/ 1925 w 52"/>
                    <a:gd name="T11" fmla="*/ 4081 h 113"/>
                    <a:gd name="T12" fmla="*/ 1925 w 52"/>
                    <a:gd name="T13" fmla="*/ 0 h 1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3">
                      <a:moveTo>
                        <a:pt x="49" y="0"/>
                      </a:moveTo>
                      <a:cubicBezTo>
                        <a:pt x="52" y="9"/>
                        <a:pt x="44" y="21"/>
                        <a:pt x="31" y="26"/>
                      </a:cubicBezTo>
                      <a:cubicBezTo>
                        <a:pt x="17" y="31"/>
                        <a:pt x="4" y="27"/>
                        <a:pt x="0" y="18"/>
                      </a:cubicBezTo>
                      <a:cubicBezTo>
                        <a:pt x="0" y="99"/>
                        <a:pt x="0" y="99"/>
                        <a:pt x="0" y="99"/>
                      </a:cubicBezTo>
                      <a:cubicBezTo>
                        <a:pt x="4" y="109"/>
                        <a:pt x="17" y="113"/>
                        <a:pt x="31" y="108"/>
                      </a:cubicBezTo>
                      <a:cubicBezTo>
                        <a:pt x="44" y="103"/>
                        <a:pt x="52" y="91"/>
                        <a:pt x="49" y="81"/>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6" name="Freeform 109">
                  <a:extLst>
                    <a:ext uri="{FF2B5EF4-FFF2-40B4-BE49-F238E27FC236}">
                      <a16:creationId xmlns:a16="http://schemas.microsoft.com/office/drawing/2014/main" id="{9374C9FF-A015-45DE-BC51-D39B2938A596}"/>
                    </a:ext>
                  </a:extLst>
                </p:cNvPr>
                <p:cNvSpPr>
                  <a:spLocks/>
                </p:cNvSpPr>
                <p:nvPr/>
              </p:nvSpPr>
              <p:spPr bwMode="auto">
                <a:xfrm>
                  <a:off x="2760" y="2024"/>
                  <a:ext cx="132" cy="307"/>
                </a:xfrm>
                <a:custGeom>
                  <a:avLst/>
                  <a:gdLst>
                    <a:gd name="T0" fmla="*/ 1885 w 53"/>
                    <a:gd name="T1" fmla="*/ 0 h 115"/>
                    <a:gd name="T2" fmla="*/ 1190 w 53"/>
                    <a:gd name="T3" fmla="*/ 1311 h 115"/>
                    <a:gd name="T4" fmla="*/ 0 w 53"/>
                    <a:gd name="T5" fmla="*/ 854 h 115"/>
                    <a:gd name="T6" fmla="*/ 0 w 53"/>
                    <a:gd name="T7" fmla="*/ 5139 h 115"/>
                    <a:gd name="T8" fmla="*/ 1190 w 53"/>
                    <a:gd name="T9" fmla="*/ 5595 h 115"/>
                    <a:gd name="T10" fmla="*/ 1885 w 53"/>
                    <a:gd name="T11" fmla="*/ 4226 h 115"/>
                    <a:gd name="T12" fmla="*/ 188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9"/>
                        <a:pt x="44" y="21"/>
                        <a:pt x="31" y="26"/>
                      </a:cubicBezTo>
                      <a:cubicBezTo>
                        <a:pt x="18" y="31"/>
                        <a:pt x="4" y="27"/>
                        <a:pt x="0" y="17"/>
                      </a:cubicBezTo>
                      <a:cubicBezTo>
                        <a:pt x="0" y="101"/>
                        <a:pt x="0" y="101"/>
                        <a:pt x="0" y="101"/>
                      </a:cubicBezTo>
                      <a:cubicBezTo>
                        <a:pt x="4" y="111"/>
                        <a:pt x="18" y="115"/>
                        <a:pt x="31" y="110"/>
                      </a:cubicBezTo>
                      <a:cubicBezTo>
                        <a:pt x="44" y="105"/>
                        <a:pt x="53"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7" name="Freeform 110">
                  <a:extLst>
                    <a:ext uri="{FF2B5EF4-FFF2-40B4-BE49-F238E27FC236}">
                      <a16:creationId xmlns:a16="http://schemas.microsoft.com/office/drawing/2014/main" id="{8D271534-F66F-4F6C-A388-6C50507A7BDD}"/>
                    </a:ext>
                  </a:extLst>
                </p:cNvPr>
                <p:cNvSpPr>
                  <a:spLocks/>
                </p:cNvSpPr>
                <p:nvPr/>
              </p:nvSpPr>
              <p:spPr bwMode="auto">
                <a:xfrm>
                  <a:off x="2622" y="2075"/>
                  <a:ext cx="133" cy="309"/>
                </a:xfrm>
                <a:custGeom>
                  <a:avLst/>
                  <a:gdLst>
                    <a:gd name="T0" fmla="*/ 1945 w 53"/>
                    <a:gd name="T1" fmla="*/ 0 h 116"/>
                    <a:gd name="T2" fmla="*/ 1235 w 53"/>
                    <a:gd name="T3" fmla="*/ 1361 h 116"/>
                    <a:gd name="T4" fmla="*/ 0 w 53"/>
                    <a:gd name="T5" fmla="*/ 908 h 116"/>
                    <a:gd name="T6" fmla="*/ 0 w 53"/>
                    <a:gd name="T7" fmla="*/ 5144 h 116"/>
                    <a:gd name="T8" fmla="*/ 1235 w 53"/>
                    <a:gd name="T9" fmla="*/ 5591 h 116"/>
                    <a:gd name="T10" fmla="*/ 1945 w 53"/>
                    <a:gd name="T11" fmla="*/ 4235 h 116"/>
                    <a:gd name="T12" fmla="*/ 1945 w 53"/>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6">
                      <a:moveTo>
                        <a:pt x="49" y="0"/>
                      </a:moveTo>
                      <a:cubicBezTo>
                        <a:pt x="53" y="10"/>
                        <a:pt x="45" y="22"/>
                        <a:pt x="31" y="27"/>
                      </a:cubicBezTo>
                      <a:cubicBezTo>
                        <a:pt x="18" y="32"/>
                        <a:pt x="4" y="28"/>
                        <a:pt x="0" y="18"/>
                      </a:cubicBezTo>
                      <a:cubicBezTo>
                        <a:pt x="0" y="102"/>
                        <a:pt x="0" y="102"/>
                        <a:pt x="0" y="102"/>
                      </a:cubicBezTo>
                      <a:cubicBezTo>
                        <a:pt x="4" y="112"/>
                        <a:pt x="18" y="116"/>
                        <a:pt x="31" y="111"/>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8" name="Freeform 111">
                  <a:extLst>
                    <a:ext uri="{FF2B5EF4-FFF2-40B4-BE49-F238E27FC236}">
                      <a16:creationId xmlns:a16="http://schemas.microsoft.com/office/drawing/2014/main" id="{CC58517F-F972-4318-8AFB-667C2E15955B}"/>
                    </a:ext>
                  </a:extLst>
                </p:cNvPr>
                <p:cNvSpPr>
                  <a:spLocks/>
                </p:cNvSpPr>
                <p:nvPr/>
              </p:nvSpPr>
              <p:spPr bwMode="auto">
                <a:xfrm>
                  <a:off x="2487" y="2128"/>
                  <a:ext cx="130" cy="307"/>
                </a:xfrm>
                <a:custGeom>
                  <a:avLst/>
                  <a:gdLst>
                    <a:gd name="T0" fmla="*/ 1875 w 52"/>
                    <a:gd name="T1" fmla="*/ 0 h 115"/>
                    <a:gd name="T2" fmla="*/ 1175 w 52"/>
                    <a:gd name="T3" fmla="*/ 1369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2"/>
                        <a:pt x="30" y="27"/>
                      </a:cubicBezTo>
                      <a:cubicBezTo>
                        <a:pt x="17" y="32"/>
                        <a:pt x="3" y="28"/>
                        <a:pt x="0" y="18"/>
                      </a:cubicBezTo>
                      <a:cubicBezTo>
                        <a:pt x="0" y="102"/>
                        <a:pt x="0" y="102"/>
                        <a:pt x="0" y="102"/>
                      </a:cubicBezTo>
                      <a:cubicBezTo>
                        <a:pt x="3" y="111"/>
                        <a:pt x="17" y="115"/>
                        <a:pt x="30" y="110"/>
                      </a:cubicBezTo>
                      <a:cubicBezTo>
                        <a:pt x="44" y="105"/>
                        <a:pt x="52" y="94"/>
                        <a:pt x="48" y="84"/>
                      </a:cubicBezTo>
                      <a:lnTo>
                        <a:pt x="48"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9" name="Freeform 112">
                  <a:extLst>
                    <a:ext uri="{FF2B5EF4-FFF2-40B4-BE49-F238E27FC236}">
                      <a16:creationId xmlns:a16="http://schemas.microsoft.com/office/drawing/2014/main" id="{BFBD601F-39CC-45C5-A0AF-38A5A3203E5B}"/>
                    </a:ext>
                  </a:extLst>
                </p:cNvPr>
                <p:cNvSpPr>
                  <a:spLocks/>
                </p:cNvSpPr>
                <p:nvPr/>
              </p:nvSpPr>
              <p:spPr bwMode="auto">
                <a:xfrm>
                  <a:off x="2350" y="2181"/>
                  <a:ext cx="130" cy="307"/>
                </a:xfrm>
                <a:custGeom>
                  <a:avLst/>
                  <a:gdLst>
                    <a:gd name="T0" fmla="*/ 1925 w 52"/>
                    <a:gd name="T1" fmla="*/ 0 h 115"/>
                    <a:gd name="T2" fmla="*/ 1220 w 52"/>
                    <a:gd name="T3" fmla="*/ 1311 h 115"/>
                    <a:gd name="T4" fmla="*/ 0 w 52"/>
                    <a:gd name="T5" fmla="*/ 913 h 115"/>
                    <a:gd name="T6" fmla="*/ 0 w 52"/>
                    <a:gd name="T7" fmla="*/ 5174 h 115"/>
                    <a:gd name="T8" fmla="*/ 1220 w 52"/>
                    <a:gd name="T9" fmla="*/ 5595 h 115"/>
                    <a:gd name="T10" fmla="*/ 1925 w 52"/>
                    <a:gd name="T11" fmla="*/ 4261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6"/>
                      </a:cubicBezTo>
                      <a:cubicBezTo>
                        <a:pt x="17" y="31"/>
                        <a:pt x="3" y="28"/>
                        <a:pt x="0" y="18"/>
                      </a:cubicBezTo>
                      <a:cubicBezTo>
                        <a:pt x="0" y="102"/>
                        <a:pt x="0" y="102"/>
                        <a:pt x="0" y="102"/>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0" name="Freeform 113">
                  <a:extLst>
                    <a:ext uri="{FF2B5EF4-FFF2-40B4-BE49-F238E27FC236}">
                      <a16:creationId xmlns:a16="http://schemas.microsoft.com/office/drawing/2014/main" id="{5D24E56F-C119-4C39-8237-05A3B193B1C8}"/>
                    </a:ext>
                  </a:extLst>
                </p:cNvPr>
                <p:cNvSpPr>
                  <a:spLocks/>
                </p:cNvSpPr>
                <p:nvPr/>
              </p:nvSpPr>
              <p:spPr bwMode="auto">
                <a:xfrm>
                  <a:off x="2212" y="2235"/>
                  <a:ext cx="130" cy="306"/>
                </a:xfrm>
                <a:custGeom>
                  <a:avLst/>
                  <a:gdLst>
                    <a:gd name="T0" fmla="*/ 1925 w 52"/>
                    <a:gd name="T1" fmla="*/ 0 h 115"/>
                    <a:gd name="T2" fmla="*/ 1220 w 52"/>
                    <a:gd name="T3" fmla="*/ 1304 h 115"/>
                    <a:gd name="T4" fmla="*/ 0 w 52"/>
                    <a:gd name="T5" fmla="*/ 907 h 115"/>
                    <a:gd name="T6" fmla="*/ 0 w 52"/>
                    <a:gd name="T7" fmla="*/ 5069 h 115"/>
                    <a:gd name="T8" fmla="*/ 1220 w 52"/>
                    <a:gd name="T9" fmla="*/ 5521 h 115"/>
                    <a:gd name="T10" fmla="*/ 1925 w 52"/>
                    <a:gd name="T11" fmla="*/ 4220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8"/>
                      </a:cubicBezTo>
                      <a:cubicBezTo>
                        <a:pt x="0" y="101"/>
                        <a:pt x="0" y="101"/>
                        <a:pt x="0" y="101"/>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1" name="Freeform 114">
                  <a:extLst>
                    <a:ext uri="{FF2B5EF4-FFF2-40B4-BE49-F238E27FC236}">
                      <a16:creationId xmlns:a16="http://schemas.microsoft.com/office/drawing/2014/main" id="{3C826E84-47A2-4A48-8008-EF85B0E7CB6C}"/>
                    </a:ext>
                  </a:extLst>
                </p:cNvPr>
                <p:cNvSpPr>
                  <a:spLocks/>
                </p:cNvSpPr>
                <p:nvPr/>
              </p:nvSpPr>
              <p:spPr bwMode="auto">
                <a:xfrm>
                  <a:off x="2075" y="2288"/>
                  <a:ext cx="130" cy="307"/>
                </a:xfrm>
                <a:custGeom>
                  <a:avLst/>
                  <a:gdLst>
                    <a:gd name="T0" fmla="*/ 1925 w 52"/>
                    <a:gd name="T1" fmla="*/ 0 h 115"/>
                    <a:gd name="T2" fmla="*/ 1220 w 52"/>
                    <a:gd name="T3" fmla="*/ 1311 h 115"/>
                    <a:gd name="T4" fmla="*/ 0 w 52"/>
                    <a:gd name="T5" fmla="*/ 854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4" y="27"/>
                        <a:pt x="0" y="17"/>
                      </a:cubicBezTo>
                      <a:cubicBezTo>
                        <a:pt x="0" y="101"/>
                        <a:pt x="0" y="101"/>
                        <a:pt x="0" y="101"/>
                      </a:cubicBezTo>
                      <a:cubicBezTo>
                        <a:pt x="4" y="111"/>
                        <a:pt x="17" y="115"/>
                        <a:pt x="31" y="110"/>
                      </a:cubicBezTo>
                      <a:cubicBezTo>
                        <a:pt x="44" y="105"/>
                        <a:pt x="52"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2" name="Freeform 115">
                  <a:extLst>
                    <a:ext uri="{FF2B5EF4-FFF2-40B4-BE49-F238E27FC236}">
                      <a16:creationId xmlns:a16="http://schemas.microsoft.com/office/drawing/2014/main" id="{114239FE-F5A8-4933-8DCD-F87EC82D13DE}"/>
                    </a:ext>
                  </a:extLst>
                </p:cNvPr>
                <p:cNvSpPr>
                  <a:spLocks/>
                </p:cNvSpPr>
                <p:nvPr/>
              </p:nvSpPr>
              <p:spPr bwMode="auto">
                <a:xfrm>
                  <a:off x="1937" y="2339"/>
                  <a:ext cx="133" cy="309"/>
                </a:xfrm>
                <a:custGeom>
                  <a:avLst/>
                  <a:gdLst>
                    <a:gd name="T0" fmla="*/ 1945 w 53"/>
                    <a:gd name="T1" fmla="*/ 0 h 116"/>
                    <a:gd name="T2" fmla="*/ 1235 w 53"/>
                    <a:gd name="T3" fmla="*/ 1361 h 116"/>
                    <a:gd name="T4" fmla="*/ 0 w 53"/>
                    <a:gd name="T5" fmla="*/ 908 h 116"/>
                    <a:gd name="T6" fmla="*/ 0 w 53"/>
                    <a:gd name="T7" fmla="*/ 5144 h 116"/>
                    <a:gd name="T8" fmla="*/ 1235 w 53"/>
                    <a:gd name="T9" fmla="*/ 5591 h 116"/>
                    <a:gd name="T10" fmla="*/ 1945 w 53"/>
                    <a:gd name="T11" fmla="*/ 4235 h 116"/>
                    <a:gd name="T12" fmla="*/ 1945 w 53"/>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6">
                      <a:moveTo>
                        <a:pt x="49" y="0"/>
                      </a:moveTo>
                      <a:cubicBezTo>
                        <a:pt x="53" y="10"/>
                        <a:pt x="45" y="22"/>
                        <a:pt x="31" y="27"/>
                      </a:cubicBezTo>
                      <a:cubicBezTo>
                        <a:pt x="18" y="32"/>
                        <a:pt x="4" y="28"/>
                        <a:pt x="0" y="18"/>
                      </a:cubicBezTo>
                      <a:cubicBezTo>
                        <a:pt x="0" y="102"/>
                        <a:pt x="0" y="102"/>
                        <a:pt x="0" y="102"/>
                      </a:cubicBezTo>
                      <a:cubicBezTo>
                        <a:pt x="4" y="112"/>
                        <a:pt x="18" y="116"/>
                        <a:pt x="31" y="111"/>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3" name="Freeform 116">
                  <a:extLst>
                    <a:ext uri="{FF2B5EF4-FFF2-40B4-BE49-F238E27FC236}">
                      <a16:creationId xmlns:a16="http://schemas.microsoft.com/office/drawing/2014/main" id="{68899639-1DFE-4BE1-9E42-24DD35CB4584}"/>
                    </a:ext>
                  </a:extLst>
                </p:cNvPr>
                <p:cNvSpPr>
                  <a:spLocks/>
                </p:cNvSpPr>
                <p:nvPr/>
              </p:nvSpPr>
              <p:spPr bwMode="auto">
                <a:xfrm>
                  <a:off x="1800" y="2392"/>
                  <a:ext cx="132" cy="307"/>
                </a:xfrm>
                <a:custGeom>
                  <a:avLst/>
                  <a:gdLst>
                    <a:gd name="T0" fmla="*/ 1885 w 53"/>
                    <a:gd name="T1" fmla="*/ 0 h 115"/>
                    <a:gd name="T2" fmla="*/ 1190 w 53"/>
                    <a:gd name="T3" fmla="*/ 1369 h 115"/>
                    <a:gd name="T4" fmla="*/ 0 w 53"/>
                    <a:gd name="T5" fmla="*/ 913 h 115"/>
                    <a:gd name="T6" fmla="*/ 0 w 53"/>
                    <a:gd name="T7" fmla="*/ 5174 h 115"/>
                    <a:gd name="T8" fmla="*/ 1190 w 53"/>
                    <a:gd name="T9" fmla="*/ 5595 h 115"/>
                    <a:gd name="T10" fmla="*/ 1885 w 53"/>
                    <a:gd name="T11" fmla="*/ 4261 h 115"/>
                    <a:gd name="T12" fmla="*/ 188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2"/>
                        <a:pt x="31" y="27"/>
                      </a:cubicBezTo>
                      <a:cubicBezTo>
                        <a:pt x="18" y="32"/>
                        <a:pt x="4" y="28"/>
                        <a:pt x="0" y="18"/>
                      </a:cubicBezTo>
                      <a:cubicBezTo>
                        <a:pt x="0" y="102"/>
                        <a:pt x="0" y="102"/>
                        <a:pt x="0" y="102"/>
                      </a:cubicBezTo>
                      <a:cubicBezTo>
                        <a:pt x="4" y="112"/>
                        <a:pt x="18" y="115"/>
                        <a:pt x="31" y="110"/>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4" name="Freeform 117">
                  <a:extLst>
                    <a:ext uri="{FF2B5EF4-FFF2-40B4-BE49-F238E27FC236}">
                      <a16:creationId xmlns:a16="http://schemas.microsoft.com/office/drawing/2014/main" id="{BADCF32B-A82D-406D-93BE-6DEFB3566E5C}"/>
                    </a:ext>
                  </a:extLst>
                </p:cNvPr>
                <p:cNvSpPr>
                  <a:spLocks/>
                </p:cNvSpPr>
                <p:nvPr/>
              </p:nvSpPr>
              <p:spPr bwMode="auto">
                <a:xfrm>
                  <a:off x="1665" y="2445"/>
                  <a:ext cx="130" cy="307"/>
                </a:xfrm>
                <a:custGeom>
                  <a:avLst/>
                  <a:gdLst>
                    <a:gd name="T0" fmla="*/ 1875 w 52"/>
                    <a:gd name="T1" fmla="*/ 0 h 115"/>
                    <a:gd name="T2" fmla="*/ 1175 w 52"/>
                    <a:gd name="T3" fmla="*/ 1311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2"/>
                        <a:pt x="30" y="26"/>
                      </a:cubicBezTo>
                      <a:cubicBezTo>
                        <a:pt x="17" y="31"/>
                        <a:pt x="3" y="28"/>
                        <a:pt x="0" y="18"/>
                      </a:cubicBezTo>
                      <a:cubicBezTo>
                        <a:pt x="0" y="102"/>
                        <a:pt x="0" y="102"/>
                        <a:pt x="0" y="102"/>
                      </a:cubicBezTo>
                      <a:cubicBezTo>
                        <a:pt x="3" y="111"/>
                        <a:pt x="17" y="115"/>
                        <a:pt x="30" y="110"/>
                      </a:cubicBezTo>
                      <a:cubicBezTo>
                        <a:pt x="44" y="105"/>
                        <a:pt x="52" y="93"/>
                        <a:pt x="48" y="84"/>
                      </a:cubicBezTo>
                      <a:lnTo>
                        <a:pt x="48"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5" name="Freeform 118">
                  <a:extLst>
                    <a:ext uri="{FF2B5EF4-FFF2-40B4-BE49-F238E27FC236}">
                      <a16:creationId xmlns:a16="http://schemas.microsoft.com/office/drawing/2014/main" id="{72910E6B-C5D2-41CA-8FBC-AAD4AECAC46A}"/>
                    </a:ext>
                  </a:extLst>
                </p:cNvPr>
                <p:cNvSpPr>
                  <a:spLocks/>
                </p:cNvSpPr>
                <p:nvPr/>
              </p:nvSpPr>
              <p:spPr bwMode="auto">
                <a:xfrm>
                  <a:off x="1527" y="2499"/>
                  <a:ext cx="130" cy="306"/>
                </a:xfrm>
                <a:custGeom>
                  <a:avLst/>
                  <a:gdLst>
                    <a:gd name="T0" fmla="*/ 1925 w 52"/>
                    <a:gd name="T1" fmla="*/ 0 h 115"/>
                    <a:gd name="T2" fmla="*/ 1220 w 52"/>
                    <a:gd name="T3" fmla="*/ 1304 h 115"/>
                    <a:gd name="T4" fmla="*/ 0 w 52"/>
                    <a:gd name="T5" fmla="*/ 907 h 115"/>
                    <a:gd name="T6" fmla="*/ 0 w 52"/>
                    <a:gd name="T7" fmla="*/ 5069 h 115"/>
                    <a:gd name="T8" fmla="*/ 1220 w 52"/>
                    <a:gd name="T9" fmla="*/ 5521 h 115"/>
                    <a:gd name="T10" fmla="*/ 1925 w 52"/>
                    <a:gd name="T11" fmla="*/ 4220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1"/>
                        <a:pt x="31" y="26"/>
                      </a:cubicBezTo>
                      <a:cubicBezTo>
                        <a:pt x="17" y="31"/>
                        <a:pt x="3" y="27"/>
                        <a:pt x="0" y="18"/>
                      </a:cubicBezTo>
                      <a:cubicBezTo>
                        <a:pt x="0" y="101"/>
                        <a:pt x="0" y="101"/>
                        <a:pt x="0" y="101"/>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6" name="Freeform 119">
                  <a:extLst>
                    <a:ext uri="{FF2B5EF4-FFF2-40B4-BE49-F238E27FC236}">
                      <a16:creationId xmlns:a16="http://schemas.microsoft.com/office/drawing/2014/main" id="{187295C5-4BA4-4825-9E66-D6A0F5EC26FF}"/>
                    </a:ext>
                  </a:extLst>
                </p:cNvPr>
                <p:cNvSpPr>
                  <a:spLocks/>
                </p:cNvSpPr>
                <p:nvPr/>
              </p:nvSpPr>
              <p:spPr bwMode="auto">
                <a:xfrm>
                  <a:off x="2887" y="2152"/>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9" y="10"/>
                        <a:pt x="22" y="5"/>
                      </a:cubicBezTo>
                      <a:cubicBezTo>
                        <a:pt x="36" y="0"/>
                        <a:pt x="49" y="4"/>
                        <a:pt x="53" y="13"/>
                      </a:cubicBezTo>
                      <a:cubicBezTo>
                        <a:pt x="56" y="23"/>
                        <a:pt x="48" y="35"/>
                        <a:pt x="35" y="40"/>
                      </a:cubicBezTo>
                      <a:cubicBezTo>
                        <a:pt x="21" y="45"/>
                        <a:pt x="8" y="41"/>
                        <a:pt x="4" y="31"/>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7" name="Freeform 120">
                  <a:extLst>
                    <a:ext uri="{FF2B5EF4-FFF2-40B4-BE49-F238E27FC236}">
                      <a16:creationId xmlns:a16="http://schemas.microsoft.com/office/drawing/2014/main" id="{F8ABCDDA-F7BF-43D4-9B3D-511700B4DAD4}"/>
                    </a:ext>
                  </a:extLst>
                </p:cNvPr>
                <p:cNvSpPr>
                  <a:spLocks/>
                </p:cNvSpPr>
                <p:nvPr/>
              </p:nvSpPr>
              <p:spPr bwMode="auto">
                <a:xfrm>
                  <a:off x="2752" y="2211"/>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7" y="35"/>
                        <a:pt x="34" y="40"/>
                      </a:cubicBezTo>
                      <a:cubicBezTo>
                        <a:pt x="21" y="45"/>
                        <a:pt x="7" y="41"/>
                        <a:pt x="3" y="31"/>
                      </a:cubicBezTo>
                      <a:cubicBezTo>
                        <a:pt x="0" y="21"/>
                        <a:pt x="8" y="10"/>
                        <a:pt x="21" y="5"/>
                      </a:cubicBezTo>
                      <a:cubicBezTo>
                        <a:pt x="35" y="0"/>
                        <a:pt x="48"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8" name="Freeform 121">
                  <a:extLst>
                    <a:ext uri="{FF2B5EF4-FFF2-40B4-BE49-F238E27FC236}">
                      <a16:creationId xmlns:a16="http://schemas.microsoft.com/office/drawing/2014/main" id="{FE49F41F-5137-4C4E-850D-FB171856FC6B}"/>
                    </a:ext>
                  </a:extLst>
                </p:cNvPr>
                <p:cNvSpPr>
                  <a:spLocks/>
                </p:cNvSpPr>
                <p:nvPr/>
              </p:nvSpPr>
              <p:spPr bwMode="auto">
                <a:xfrm>
                  <a:off x="2615" y="226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9"/>
                        <a:pt x="21" y="5"/>
                      </a:cubicBezTo>
                      <a:cubicBezTo>
                        <a:pt x="35" y="0"/>
                        <a:pt x="49" y="3"/>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9" name="Freeform 122">
                  <a:extLst>
                    <a:ext uri="{FF2B5EF4-FFF2-40B4-BE49-F238E27FC236}">
                      <a16:creationId xmlns:a16="http://schemas.microsoft.com/office/drawing/2014/main" id="{7B773D58-313C-4A76-BBE6-BD01EFB5202F}"/>
                    </a:ext>
                  </a:extLst>
                </p:cNvPr>
                <p:cNvSpPr>
                  <a:spLocks/>
                </p:cNvSpPr>
                <p:nvPr/>
              </p:nvSpPr>
              <p:spPr bwMode="auto">
                <a:xfrm>
                  <a:off x="2477" y="2315"/>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0" name="Freeform 123">
                  <a:extLst>
                    <a:ext uri="{FF2B5EF4-FFF2-40B4-BE49-F238E27FC236}">
                      <a16:creationId xmlns:a16="http://schemas.microsoft.com/office/drawing/2014/main" id="{73185259-75D0-443A-877B-713A3035BF49}"/>
                    </a:ext>
                  </a:extLst>
                </p:cNvPr>
                <p:cNvSpPr>
                  <a:spLocks/>
                </p:cNvSpPr>
                <p:nvPr/>
              </p:nvSpPr>
              <p:spPr bwMode="auto">
                <a:xfrm>
                  <a:off x="2340" y="2368"/>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1" name="Freeform 124">
                  <a:extLst>
                    <a:ext uri="{FF2B5EF4-FFF2-40B4-BE49-F238E27FC236}">
                      <a16:creationId xmlns:a16="http://schemas.microsoft.com/office/drawing/2014/main" id="{8B7B9AC2-2A58-44B5-AA96-70F2B2E9F438}"/>
                    </a:ext>
                  </a:extLst>
                </p:cNvPr>
                <p:cNvSpPr>
                  <a:spLocks/>
                </p:cNvSpPr>
                <p:nvPr/>
              </p:nvSpPr>
              <p:spPr bwMode="auto">
                <a:xfrm>
                  <a:off x="2202" y="2421"/>
                  <a:ext cx="140" cy="120"/>
                </a:xfrm>
                <a:custGeom>
                  <a:avLst/>
                  <a:gdLst>
                    <a:gd name="T0" fmla="*/ 2083 w 56"/>
                    <a:gd name="T1" fmla="*/ 704 h 45"/>
                    <a:gd name="T2" fmla="*/ 1375 w 56"/>
                    <a:gd name="T3" fmla="*/ 2027 h 45"/>
                    <a:gd name="T4" fmla="*/ 158 w 56"/>
                    <a:gd name="T5" fmla="*/ 1571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1"/>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2" name="Freeform 125">
                  <a:extLst>
                    <a:ext uri="{FF2B5EF4-FFF2-40B4-BE49-F238E27FC236}">
                      <a16:creationId xmlns:a16="http://schemas.microsoft.com/office/drawing/2014/main" id="{EA835809-031A-4D62-987C-BDBBFB8DB4AC}"/>
                    </a:ext>
                  </a:extLst>
                </p:cNvPr>
                <p:cNvSpPr>
                  <a:spLocks/>
                </p:cNvSpPr>
                <p:nvPr/>
              </p:nvSpPr>
              <p:spPr bwMode="auto">
                <a:xfrm>
                  <a:off x="2067" y="2475"/>
                  <a:ext cx="138" cy="120"/>
                </a:xfrm>
                <a:custGeom>
                  <a:avLst/>
                  <a:gdLst>
                    <a:gd name="T0" fmla="*/ 2052 w 55"/>
                    <a:gd name="T1" fmla="*/ 661 h 45"/>
                    <a:gd name="T2" fmla="*/ 1340 w 55"/>
                    <a:gd name="T3" fmla="*/ 2027 h 45"/>
                    <a:gd name="T4" fmla="*/ 125 w 55"/>
                    <a:gd name="T5" fmla="*/ 1571 h 45"/>
                    <a:gd name="T6" fmla="*/ 838 w 55"/>
                    <a:gd name="T7" fmla="*/ 248 h 45"/>
                    <a:gd name="T8" fmla="*/ 2052 w 55"/>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3"/>
                      </a:moveTo>
                      <a:cubicBezTo>
                        <a:pt x="55" y="23"/>
                        <a:pt x="47" y="35"/>
                        <a:pt x="34" y="40"/>
                      </a:cubicBezTo>
                      <a:cubicBezTo>
                        <a:pt x="20" y="45"/>
                        <a:pt x="7" y="41"/>
                        <a:pt x="3" y="31"/>
                      </a:cubicBezTo>
                      <a:cubicBezTo>
                        <a:pt x="0" y="22"/>
                        <a:pt x="8" y="10"/>
                        <a:pt x="21" y="5"/>
                      </a:cubicBezTo>
                      <a:cubicBezTo>
                        <a:pt x="35" y="0"/>
                        <a:pt x="48"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3" name="Freeform 126">
                  <a:extLst>
                    <a:ext uri="{FF2B5EF4-FFF2-40B4-BE49-F238E27FC236}">
                      <a16:creationId xmlns:a16="http://schemas.microsoft.com/office/drawing/2014/main" id="{5D7E192C-EE88-4206-B3F7-78618DAE3451}"/>
                    </a:ext>
                  </a:extLst>
                </p:cNvPr>
                <p:cNvSpPr>
                  <a:spLocks/>
                </p:cNvSpPr>
                <p:nvPr/>
              </p:nvSpPr>
              <p:spPr bwMode="auto">
                <a:xfrm>
                  <a:off x="1930" y="2528"/>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9"/>
                        <a:pt x="21" y="5"/>
                      </a:cubicBezTo>
                      <a:cubicBezTo>
                        <a:pt x="35" y="0"/>
                        <a:pt x="49"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4" name="Freeform 127">
                  <a:extLst>
                    <a:ext uri="{FF2B5EF4-FFF2-40B4-BE49-F238E27FC236}">
                      <a16:creationId xmlns:a16="http://schemas.microsoft.com/office/drawing/2014/main" id="{424DE8D7-963C-453A-877C-53C1A55EB23B}"/>
                    </a:ext>
                  </a:extLst>
                </p:cNvPr>
                <p:cNvSpPr>
                  <a:spLocks/>
                </p:cNvSpPr>
                <p:nvPr/>
              </p:nvSpPr>
              <p:spPr bwMode="auto">
                <a:xfrm>
                  <a:off x="1792" y="2579"/>
                  <a:ext cx="140" cy="120"/>
                </a:xfrm>
                <a:custGeom>
                  <a:avLst/>
                  <a:gdLst>
                    <a:gd name="T0" fmla="*/ 2033 w 56"/>
                    <a:gd name="T1" fmla="*/ 704 h 45"/>
                    <a:gd name="T2" fmla="*/ 1333 w 56"/>
                    <a:gd name="T3" fmla="*/ 2027 h 45"/>
                    <a:gd name="T4" fmla="*/ 125 w 56"/>
                    <a:gd name="T5" fmla="*/ 1613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3" y="32"/>
                      </a:cubicBezTo>
                      <a:cubicBezTo>
                        <a:pt x="0" y="22"/>
                        <a:pt x="8" y="10"/>
                        <a:pt x="21"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5" name="Freeform 128">
                  <a:extLst>
                    <a:ext uri="{FF2B5EF4-FFF2-40B4-BE49-F238E27FC236}">
                      <a16:creationId xmlns:a16="http://schemas.microsoft.com/office/drawing/2014/main" id="{CE84EBD1-91A4-4B77-B61F-128627692B72}"/>
                    </a:ext>
                  </a:extLst>
                </p:cNvPr>
                <p:cNvSpPr>
                  <a:spLocks/>
                </p:cNvSpPr>
                <p:nvPr/>
              </p:nvSpPr>
              <p:spPr bwMode="auto">
                <a:xfrm>
                  <a:off x="1655" y="2632"/>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6" name="Freeform 129">
                  <a:extLst>
                    <a:ext uri="{FF2B5EF4-FFF2-40B4-BE49-F238E27FC236}">
                      <a16:creationId xmlns:a16="http://schemas.microsoft.com/office/drawing/2014/main" id="{0B93ECA7-0898-4F0C-AF62-5C0680E4B29A}"/>
                    </a:ext>
                  </a:extLst>
                </p:cNvPr>
                <p:cNvSpPr>
                  <a:spLocks/>
                </p:cNvSpPr>
                <p:nvPr/>
              </p:nvSpPr>
              <p:spPr bwMode="auto">
                <a:xfrm>
                  <a:off x="1517" y="2685"/>
                  <a:ext cx="140" cy="120"/>
                </a:xfrm>
                <a:custGeom>
                  <a:avLst/>
                  <a:gdLst>
                    <a:gd name="T0" fmla="*/ 2083 w 56"/>
                    <a:gd name="T1" fmla="*/ 704 h 45"/>
                    <a:gd name="T2" fmla="*/ 1375 w 56"/>
                    <a:gd name="T3" fmla="*/ 2027 h 45"/>
                    <a:gd name="T4" fmla="*/ 158 w 56"/>
                    <a:gd name="T5" fmla="*/ 1571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1"/>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7" name="Freeform 130">
                  <a:extLst>
                    <a:ext uri="{FF2B5EF4-FFF2-40B4-BE49-F238E27FC236}">
                      <a16:creationId xmlns:a16="http://schemas.microsoft.com/office/drawing/2014/main" id="{1AD5F54C-C78D-434B-A69C-0B41EC1F5E22}"/>
                    </a:ext>
                  </a:extLst>
                </p:cNvPr>
                <p:cNvSpPr>
                  <a:spLocks/>
                </p:cNvSpPr>
                <p:nvPr/>
              </p:nvSpPr>
              <p:spPr bwMode="auto">
                <a:xfrm>
                  <a:off x="807" y="1920"/>
                  <a:ext cx="130" cy="307"/>
                </a:xfrm>
                <a:custGeom>
                  <a:avLst/>
                  <a:gdLst>
                    <a:gd name="T0" fmla="*/ 1925 w 52"/>
                    <a:gd name="T1" fmla="*/ 0 h 115"/>
                    <a:gd name="T2" fmla="*/ 1220 w 52"/>
                    <a:gd name="T3" fmla="*/ 1369 h 115"/>
                    <a:gd name="T4" fmla="*/ 0 w 52"/>
                    <a:gd name="T5" fmla="*/ 913 h 115"/>
                    <a:gd name="T6" fmla="*/ 0 w 52"/>
                    <a:gd name="T7" fmla="*/ 5174 h 115"/>
                    <a:gd name="T8" fmla="*/ 1220 w 52"/>
                    <a:gd name="T9" fmla="*/ 5630 h 115"/>
                    <a:gd name="T10" fmla="*/ 1925 w 52"/>
                    <a:gd name="T11" fmla="*/ 4261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7"/>
                      </a:cubicBezTo>
                      <a:cubicBezTo>
                        <a:pt x="17" y="32"/>
                        <a:pt x="3" y="28"/>
                        <a:pt x="0" y="18"/>
                      </a:cubicBezTo>
                      <a:cubicBezTo>
                        <a:pt x="0" y="102"/>
                        <a:pt x="0" y="102"/>
                        <a:pt x="0" y="102"/>
                      </a:cubicBezTo>
                      <a:cubicBezTo>
                        <a:pt x="3" y="112"/>
                        <a:pt x="17" y="115"/>
                        <a:pt x="31" y="111"/>
                      </a:cubicBezTo>
                      <a:cubicBezTo>
                        <a:pt x="44" y="106"/>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8" name="Freeform 131">
                  <a:extLst>
                    <a:ext uri="{FF2B5EF4-FFF2-40B4-BE49-F238E27FC236}">
                      <a16:creationId xmlns:a16="http://schemas.microsoft.com/office/drawing/2014/main" id="{41BD3CE8-019F-499A-98E7-B78C8D7FA7BD}"/>
                    </a:ext>
                  </a:extLst>
                </p:cNvPr>
                <p:cNvSpPr>
                  <a:spLocks/>
                </p:cNvSpPr>
                <p:nvPr/>
              </p:nvSpPr>
              <p:spPr bwMode="auto">
                <a:xfrm>
                  <a:off x="889" y="2011"/>
                  <a:ext cx="131" cy="306"/>
                </a:xfrm>
                <a:custGeom>
                  <a:avLst/>
                  <a:gdLst>
                    <a:gd name="T0" fmla="*/ 1968 w 52"/>
                    <a:gd name="T1" fmla="*/ 0 h 115"/>
                    <a:gd name="T2" fmla="*/ 1250 w 52"/>
                    <a:gd name="T3" fmla="*/ 1360 h 115"/>
                    <a:gd name="T4" fmla="*/ 0 w 52"/>
                    <a:gd name="T5" fmla="*/ 907 h 115"/>
                    <a:gd name="T6" fmla="*/ 0 w 52"/>
                    <a:gd name="T7" fmla="*/ 5104 h 115"/>
                    <a:gd name="T8" fmla="*/ 1250 w 52"/>
                    <a:gd name="T9" fmla="*/ 5521 h 115"/>
                    <a:gd name="T10" fmla="*/ 1968 w 52"/>
                    <a:gd name="T11" fmla="*/ 4220 h 115"/>
                    <a:gd name="T12" fmla="*/ 1968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7"/>
                      </a:cubicBezTo>
                      <a:cubicBezTo>
                        <a:pt x="17" y="31"/>
                        <a:pt x="4" y="28"/>
                        <a:pt x="0" y="18"/>
                      </a:cubicBezTo>
                      <a:cubicBezTo>
                        <a:pt x="0" y="102"/>
                        <a:pt x="0" y="102"/>
                        <a:pt x="0" y="102"/>
                      </a:cubicBezTo>
                      <a:cubicBezTo>
                        <a:pt x="4" y="111"/>
                        <a:pt x="17" y="115"/>
                        <a:pt x="31" y="110"/>
                      </a:cubicBezTo>
                      <a:cubicBezTo>
                        <a:pt x="44" y="105"/>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9" name="Freeform 132">
                  <a:extLst>
                    <a:ext uri="{FF2B5EF4-FFF2-40B4-BE49-F238E27FC236}">
                      <a16:creationId xmlns:a16="http://schemas.microsoft.com/office/drawing/2014/main" id="{AFCE5DF2-55CC-41D2-96F8-921DD816AE28}"/>
                    </a:ext>
                  </a:extLst>
                </p:cNvPr>
                <p:cNvSpPr>
                  <a:spLocks/>
                </p:cNvSpPr>
                <p:nvPr/>
              </p:nvSpPr>
              <p:spPr bwMode="auto">
                <a:xfrm>
                  <a:off x="882" y="2197"/>
                  <a:ext cx="138" cy="120"/>
                </a:xfrm>
                <a:custGeom>
                  <a:avLst/>
                  <a:gdLst>
                    <a:gd name="T0" fmla="*/ 125 w 55"/>
                    <a:gd name="T1" fmla="*/ 1613 h 45"/>
                    <a:gd name="T2" fmla="*/ 838 w 55"/>
                    <a:gd name="T3" fmla="*/ 248 h 45"/>
                    <a:gd name="T4" fmla="*/ 2052 w 55"/>
                    <a:gd name="T5" fmla="*/ 704 h 45"/>
                    <a:gd name="T6" fmla="*/ 1340 w 55"/>
                    <a:gd name="T7" fmla="*/ 2027 h 45"/>
                    <a:gd name="T8" fmla="*/ 125 w 55"/>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3" y="32"/>
                      </a:moveTo>
                      <a:cubicBezTo>
                        <a:pt x="0" y="22"/>
                        <a:pt x="8" y="10"/>
                        <a:pt x="21" y="5"/>
                      </a:cubicBezTo>
                      <a:cubicBezTo>
                        <a:pt x="35" y="0"/>
                        <a:pt x="48" y="4"/>
                        <a:pt x="52" y="14"/>
                      </a:cubicBezTo>
                      <a:cubicBezTo>
                        <a:pt x="55" y="24"/>
                        <a:pt x="47" y="35"/>
                        <a:pt x="34" y="40"/>
                      </a:cubicBezTo>
                      <a:cubicBezTo>
                        <a:pt x="20" y="45"/>
                        <a:pt x="7" y="41"/>
                        <a:pt x="3"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0" name="Freeform 133">
                  <a:extLst>
                    <a:ext uri="{FF2B5EF4-FFF2-40B4-BE49-F238E27FC236}">
                      <a16:creationId xmlns:a16="http://schemas.microsoft.com/office/drawing/2014/main" id="{09BB6D4D-5AA5-4ABC-8FB2-01EA814BBD69}"/>
                    </a:ext>
                  </a:extLst>
                </p:cNvPr>
                <p:cNvSpPr>
                  <a:spLocks/>
                </p:cNvSpPr>
                <p:nvPr/>
              </p:nvSpPr>
              <p:spPr bwMode="auto">
                <a:xfrm>
                  <a:off x="972" y="2101"/>
                  <a:ext cx="133" cy="307"/>
                </a:xfrm>
                <a:custGeom>
                  <a:avLst/>
                  <a:gdLst>
                    <a:gd name="T0" fmla="*/ 1945 w 53"/>
                    <a:gd name="T1" fmla="*/ 0 h 115"/>
                    <a:gd name="T2" fmla="*/ 1235 w 53"/>
                    <a:gd name="T3" fmla="*/ 1311 h 115"/>
                    <a:gd name="T4" fmla="*/ 0 w 53"/>
                    <a:gd name="T5" fmla="*/ 913 h 115"/>
                    <a:gd name="T6" fmla="*/ 0 w 53"/>
                    <a:gd name="T7" fmla="*/ 5139 h 115"/>
                    <a:gd name="T8" fmla="*/ 1235 w 53"/>
                    <a:gd name="T9" fmla="*/ 5595 h 115"/>
                    <a:gd name="T10" fmla="*/ 1945 w 53"/>
                    <a:gd name="T11" fmla="*/ 4261 h 115"/>
                    <a:gd name="T12" fmla="*/ 194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1"/>
                        <a:pt x="31" y="26"/>
                      </a:cubicBezTo>
                      <a:cubicBezTo>
                        <a:pt x="18" y="31"/>
                        <a:pt x="4" y="27"/>
                        <a:pt x="0" y="18"/>
                      </a:cubicBezTo>
                      <a:cubicBezTo>
                        <a:pt x="0" y="101"/>
                        <a:pt x="0" y="101"/>
                        <a:pt x="0" y="101"/>
                      </a:cubicBezTo>
                      <a:cubicBezTo>
                        <a:pt x="4" y="111"/>
                        <a:pt x="18" y="115"/>
                        <a:pt x="31" y="110"/>
                      </a:cubicBezTo>
                      <a:cubicBezTo>
                        <a:pt x="45" y="105"/>
                        <a:pt x="53" y="93"/>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1" name="Freeform 134">
                  <a:extLst>
                    <a:ext uri="{FF2B5EF4-FFF2-40B4-BE49-F238E27FC236}">
                      <a16:creationId xmlns:a16="http://schemas.microsoft.com/office/drawing/2014/main" id="{9E2B73C2-9FC9-4294-80FF-2B2B5288CBBF}"/>
                    </a:ext>
                  </a:extLst>
                </p:cNvPr>
                <p:cNvSpPr>
                  <a:spLocks/>
                </p:cNvSpPr>
                <p:nvPr/>
              </p:nvSpPr>
              <p:spPr bwMode="auto">
                <a:xfrm>
                  <a:off x="965" y="2288"/>
                  <a:ext cx="140" cy="120"/>
                </a:xfrm>
                <a:custGeom>
                  <a:avLst/>
                  <a:gdLst>
                    <a:gd name="T0" fmla="*/ 125 w 56"/>
                    <a:gd name="T1" fmla="*/ 1571 h 45"/>
                    <a:gd name="T2" fmla="*/ 833 w 56"/>
                    <a:gd name="T3" fmla="*/ 248 h 45"/>
                    <a:gd name="T4" fmla="*/ 2033 w 56"/>
                    <a:gd name="T5" fmla="*/ 704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2"/>
                        <a:pt x="8" y="10"/>
                        <a:pt x="21" y="5"/>
                      </a:cubicBezTo>
                      <a:cubicBezTo>
                        <a:pt x="35" y="0"/>
                        <a:pt x="49" y="4"/>
                        <a:pt x="52" y="14"/>
                      </a:cubicBezTo>
                      <a:cubicBezTo>
                        <a:pt x="56" y="23"/>
                        <a:pt x="48" y="35"/>
                        <a:pt x="34" y="40"/>
                      </a:cubicBezTo>
                      <a:cubicBezTo>
                        <a:pt x="21" y="45"/>
                        <a:pt x="7" y="41"/>
                        <a:pt x="3"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2" name="Freeform 135">
                  <a:extLst>
                    <a:ext uri="{FF2B5EF4-FFF2-40B4-BE49-F238E27FC236}">
                      <a16:creationId xmlns:a16="http://schemas.microsoft.com/office/drawing/2014/main" id="{32E004BD-841A-43EB-AAED-647811A1B412}"/>
                    </a:ext>
                  </a:extLst>
                </p:cNvPr>
                <p:cNvSpPr>
                  <a:spLocks/>
                </p:cNvSpPr>
                <p:nvPr/>
              </p:nvSpPr>
              <p:spPr bwMode="auto">
                <a:xfrm>
                  <a:off x="1057" y="2192"/>
                  <a:ext cx="130" cy="307"/>
                </a:xfrm>
                <a:custGeom>
                  <a:avLst/>
                  <a:gdLst>
                    <a:gd name="T0" fmla="*/ 1925 w 52"/>
                    <a:gd name="T1" fmla="*/ 0 h 115"/>
                    <a:gd name="T2" fmla="*/ 1220 w 52"/>
                    <a:gd name="T3" fmla="*/ 1311 h 115"/>
                    <a:gd name="T4" fmla="*/ 0 w 52"/>
                    <a:gd name="T5" fmla="*/ 854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7"/>
                      </a:cubicBezTo>
                      <a:cubicBezTo>
                        <a:pt x="0" y="101"/>
                        <a:pt x="0" y="101"/>
                        <a:pt x="0" y="101"/>
                      </a:cubicBezTo>
                      <a:cubicBezTo>
                        <a:pt x="3" y="111"/>
                        <a:pt x="17" y="115"/>
                        <a:pt x="31" y="110"/>
                      </a:cubicBezTo>
                      <a:cubicBezTo>
                        <a:pt x="44" y="105"/>
                        <a:pt x="52" y="93"/>
                        <a:pt x="49" y="83"/>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3" name="Freeform 136">
                  <a:extLst>
                    <a:ext uri="{FF2B5EF4-FFF2-40B4-BE49-F238E27FC236}">
                      <a16:creationId xmlns:a16="http://schemas.microsoft.com/office/drawing/2014/main" id="{F6FECF1B-9404-4548-8068-F4FF8EE8FDAB}"/>
                    </a:ext>
                  </a:extLst>
                </p:cNvPr>
                <p:cNvSpPr>
                  <a:spLocks/>
                </p:cNvSpPr>
                <p:nvPr/>
              </p:nvSpPr>
              <p:spPr bwMode="auto">
                <a:xfrm>
                  <a:off x="1047" y="237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3"/>
                      </a:cubicBezTo>
                      <a:cubicBezTo>
                        <a:pt x="56" y="23"/>
                        <a:pt x="48" y="35"/>
                        <a:pt x="35" y="40"/>
                      </a:cubicBezTo>
                      <a:cubicBezTo>
                        <a:pt x="21" y="45"/>
                        <a:pt x="7" y="41"/>
                        <a:pt x="4"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4" name="Freeform 137">
                  <a:extLst>
                    <a:ext uri="{FF2B5EF4-FFF2-40B4-BE49-F238E27FC236}">
                      <a16:creationId xmlns:a16="http://schemas.microsoft.com/office/drawing/2014/main" id="{28511C14-76C2-4B62-881B-2D727BDF2E63}"/>
                    </a:ext>
                  </a:extLst>
                </p:cNvPr>
                <p:cNvSpPr>
                  <a:spLocks/>
                </p:cNvSpPr>
                <p:nvPr/>
              </p:nvSpPr>
              <p:spPr bwMode="auto">
                <a:xfrm>
                  <a:off x="1140" y="2280"/>
                  <a:ext cx="130" cy="309"/>
                </a:xfrm>
                <a:custGeom>
                  <a:avLst/>
                  <a:gdLst>
                    <a:gd name="T0" fmla="*/ 1925 w 52"/>
                    <a:gd name="T1" fmla="*/ 0 h 116"/>
                    <a:gd name="T2" fmla="*/ 1220 w 52"/>
                    <a:gd name="T3" fmla="*/ 1361 h 116"/>
                    <a:gd name="T4" fmla="*/ 0 w 52"/>
                    <a:gd name="T5" fmla="*/ 908 h 116"/>
                    <a:gd name="T6" fmla="*/ 0 w 52"/>
                    <a:gd name="T7" fmla="*/ 5144 h 116"/>
                    <a:gd name="T8" fmla="*/ 1220 w 52"/>
                    <a:gd name="T9" fmla="*/ 5591 h 116"/>
                    <a:gd name="T10" fmla="*/ 1925 w 52"/>
                    <a:gd name="T11" fmla="*/ 4235 h 116"/>
                    <a:gd name="T12" fmla="*/ 1925 w 52"/>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0"/>
                      </a:moveTo>
                      <a:cubicBezTo>
                        <a:pt x="52" y="10"/>
                        <a:pt x="44" y="22"/>
                        <a:pt x="31" y="27"/>
                      </a:cubicBezTo>
                      <a:cubicBezTo>
                        <a:pt x="17" y="32"/>
                        <a:pt x="4" y="28"/>
                        <a:pt x="0" y="18"/>
                      </a:cubicBezTo>
                      <a:cubicBezTo>
                        <a:pt x="0" y="102"/>
                        <a:pt x="0" y="102"/>
                        <a:pt x="0" y="102"/>
                      </a:cubicBezTo>
                      <a:cubicBezTo>
                        <a:pt x="4" y="112"/>
                        <a:pt x="17" y="116"/>
                        <a:pt x="31" y="111"/>
                      </a:cubicBezTo>
                      <a:cubicBezTo>
                        <a:pt x="44" y="106"/>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5" name="Freeform 138">
                  <a:extLst>
                    <a:ext uri="{FF2B5EF4-FFF2-40B4-BE49-F238E27FC236}">
                      <a16:creationId xmlns:a16="http://schemas.microsoft.com/office/drawing/2014/main" id="{6DFEC320-901C-4CE2-9613-46F468A05E98}"/>
                    </a:ext>
                  </a:extLst>
                </p:cNvPr>
                <p:cNvSpPr>
                  <a:spLocks/>
                </p:cNvSpPr>
                <p:nvPr/>
              </p:nvSpPr>
              <p:spPr bwMode="auto">
                <a:xfrm>
                  <a:off x="1130" y="246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9" y="9"/>
                        <a:pt x="22" y="5"/>
                      </a:cubicBezTo>
                      <a:cubicBezTo>
                        <a:pt x="36" y="0"/>
                        <a:pt x="49" y="3"/>
                        <a:pt x="53" y="13"/>
                      </a:cubicBezTo>
                      <a:cubicBezTo>
                        <a:pt x="56" y="23"/>
                        <a:pt x="48" y="35"/>
                        <a:pt x="35" y="40"/>
                      </a:cubicBezTo>
                      <a:cubicBezTo>
                        <a:pt x="21" y="45"/>
                        <a:pt x="8" y="41"/>
                        <a:pt x="4"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6" name="Freeform 139">
                  <a:extLst>
                    <a:ext uri="{FF2B5EF4-FFF2-40B4-BE49-F238E27FC236}">
                      <a16:creationId xmlns:a16="http://schemas.microsoft.com/office/drawing/2014/main" id="{AFE595BA-F7C3-4522-B98F-F2D3D6050AC3}"/>
                    </a:ext>
                  </a:extLst>
                </p:cNvPr>
                <p:cNvSpPr>
                  <a:spLocks/>
                </p:cNvSpPr>
                <p:nvPr/>
              </p:nvSpPr>
              <p:spPr bwMode="auto">
                <a:xfrm>
                  <a:off x="1222" y="2371"/>
                  <a:ext cx="133" cy="306"/>
                </a:xfrm>
                <a:custGeom>
                  <a:avLst/>
                  <a:gdLst>
                    <a:gd name="T0" fmla="*/ 1945 w 53"/>
                    <a:gd name="T1" fmla="*/ 0 h 115"/>
                    <a:gd name="T2" fmla="*/ 1235 w 53"/>
                    <a:gd name="T3" fmla="*/ 1360 h 115"/>
                    <a:gd name="T4" fmla="*/ 0 w 53"/>
                    <a:gd name="T5" fmla="*/ 907 h 115"/>
                    <a:gd name="T6" fmla="*/ 0 w 53"/>
                    <a:gd name="T7" fmla="*/ 5104 h 115"/>
                    <a:gd name="T8" fmla="*/ 1235 w 53"/>
                    <a:gd name="T9" fmla="*/ 5521 h 115"/>
                    <a:gd name="T10" fmla="*/ 1945 w 53"/>
                    <a:gd name="T11" fmla="*/ 4220 h 115"/>
                    <a:gd name="T12" fmla="*/ 194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2"/>
                        <a:pt x="31" y="27"/>
                      </a:cubicBezTo>
                      <a:cubicBezTo>
                        <a:pt x="18" y="32"/>
                        <a:pt x="4" y="28"/>
                        <a:pt x="0" y="18"/>
                      </a:cubicBezTo>
                      <a:cubicBezTo>
                        <a:pt x="0" y="102"/>
                        <a:pt x="0" y="102"/>
                        <a:pt x="0" y="102"/>
                      </a:cubicBezTo>
                      <a:cubicBezTo>
                        <a:pt x="4" y="111"/>
                        <a:pt x="18" y="115"/>
                        <a:pt x="31" y="110"/>
                      </a:cubicBezTo>
                      <a:cubicBezTo>
                        <a:pt x="45" y="105"/>
                        <a:pt x="53"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7" name="Freeform 140">
                  <a:extLst>
                    <a:ext uri="{FF2B5EF4-FFF2-40B4-BE49-F238E27FC236}">
                      <a16:creationId xmlns:a16="http://schemas.microsoft.com/office/drawing/2014/main" id="{54D2B881-7AA8-4427-8587-9C3EDF5918E8}"/>
                    </a:ext>
                  </a:extLst>
                </p:cNvPr>
                <p:cNvSpPr>
                  <a:spLocks/>
                </p:cNvSpPr>
                <p:nvPr/>
              </p:nvSpPr>
              <p:spPr bwMode="auto">
                <a:xfrm>
                  <a:off x="1215" y="2557"/>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8" name="Freeform 141">
                  <a:extLst>
                    <a:ext uri="{FF2B5EF4-FFF2-40B4-BE49-F238E27FC236}">
                      <a16:creationId xmlns:a16="http://schemas.microsoft.com/office/drawing/2014/main" id="{1D5591AC-8B18-4094-BB14-1466A42ED156}"/>
                    </a:ext>
                  </a:extLst>
                </p:cNvPr>
                <p:cNvSpPr>
                  <a:spLocks/>
                </p:cNvSpPr>
                <p:nvPr/>
              </p:nvSpPr>
              <p:spPr bwMode="auto">
                <a:xfrm>
                  <a:off x="1307" y="2461"/>
                  <a:ext cx="130" cy="307"/>
                </a:xfrm>
                <a:custGeom>
                  <a:avLst/>
                  <a:gdLst>
                    <a:gd name="T0" fmla="*/ 1875 w 52"/>
                    <a:gd name="T1" fmla="*/ 0 h 115"/>
                    <a:gd name="T2" fmla="*/ 1175 w 52"/>
                    <a:gd name="T3" fmla="*/ 1311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1"/>
                        <a:pt x="30" y="26"/>
                      </a:cubicBezTo>
                      <a:cubicBezTo>
                        <a:pt x="17" y="31"/>
                        <a:pt x="3" y="27"/>
                        <a:pt x="0" y="18"/>
                      </a:cubicBezTo>
                      <a:cubicBezTo>
                        <a:pt x="0" y="102"/>
                        <a:pt x="0" y="102"/>
                        <a:pt x="0" y="102"/>
                      </a:cubicBezTo>
                      <a:cubicBezTo>
                        <a:pt x="3" y="111"/>
                        <a:pt x="17" y="115"/>
                        <a:pt x="30" y="110"/>
                      </a:cubicBezTo>
                      <a:cubicBezTo>
                        <a:pt x="44" y="105"/>
                        <a:pt x="52" y="93"/>
                        <a:pt x="48" y="84"/>
                      </a:cubicBezTo>
                      <a:lnTo>
                        <a:pt x="48"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9" name="Freeform 142">
                  <a:extLst>
                    <a:ext uri="{FF2B5EF4-FFF2-40B4-BE49-F238E27FC236}">
                      <a16:creationId xmlns:a16="http://schemas.microsoft.com/office/drawing/2014/main" id="{5C5472D0-887D-42D4-A9F4-974C8274BCF4}"/>
                    </a:ext>
                  </a:extLst>
                </p:cNvPr>
                <p:cNvSpPr>
                  <a:spLocks/>
                </p:cNvSpPr>
                <p:nvPr/>
              </p:nvSpPr>
              <p:spPr bwMode="auto">
                <a:xfrm>
                  <a:off x="1297" y="2648"/>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3"/>
                        <a:pt x="48" y="35"/>
                        <a:pt x="34" y="40"/>
                      </a:cubicBezTo>
                      <a:cubicBezTo>
                        <a:pt x="21" y="45"/>
                        <a:pt x="7" y="41"/>
                        <a:pt x="4"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0" name="Freeform 143">
                  <a:extLst>
                    <a:ext uri="{FF2B5EF4-FFF2-40B4-BE49-F238E27FC236}">
                      <a16:creationId xmlns:a16="http://schemas.microsoft.com/office/drawing/2014/main" id="{57801141-9012-46A4-A501-AE2ECBAD8342}"/>
                    </a:ext>
                  </a:extLst>
                </p:cNvPr>
                <p:cNvSpPr>
                  <a:spLocks/>
                </p:cNvSpPr>
                <p:nvPr/>
              </p:nvSpPr>
              <p:spPr bwMode="auto">
                <a:xfrm>
                  <a:off x="1380" y="273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3"/>
                      </a:cubicBezTo>
                      <a:cubicBezTo>
                        <a:pt x="56" y="23"/>
                        <a:pt x="48" y="35"/>
                        <a:pt x="35" y="40"/>
                      </a:cubicBezTo>
                      <a:cubicBezTo>
                        <a:pt x="21" y="45"/>
                        <a:pt x="7" y="41"/>
                        <a:pt x="4" y="31"/>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1" name="Freeform 144">
                  <a:extLst>
                    <a:ext uri="{FF2B5EF4-FFF2-40B4-BE49-F238E27FC236}">
                      <a16:creationId xmlns:a16="http://schemas.microsoft.com/office/drawing/2014/main" id="{0FCB37BE-D4B5-4D09-A4B3-86FBACB493A3}"/>
                    </a:ext>
                  </a:extLst>
                </p:cNvPr>
                <p:cNvSpPr>
                  <a:spLocks/>
                </p:cNvSpPr>
                <p:nvPr/>
              </p:nvSpPr>
              <p:spPr bwMode="auto">
                <a:xfrm>
                  <a:off x="797" y="2115"/>
                  <a:ext cx="92" cy="112"/>
                </a:xfrm>
                <a:custGeom>
                  <a:avLst/>
                  <a:gdLst>
                    <a:gd name="T0" fmla="*/ 1415 w 37"/>
                    <a:gd name="T1" fmla="*/ 56 h 42"/>
                    <a:gd name="T2" fmla="*/ 848 w 37"/>
                    <a:gd name="T3" fmla="*/ 93 h 42"/>
                    <a:gd name="T4" fmla="*/ 154 w 37"/>
                    <a:gd name="T5" fmla="*/ 1459 h 42"/>
                    <a:gd name="T6" fmla="*/ 1335 w 37"/>
                    <a:gd name="T7" fmla="*/ 1912 h 42"/>
                    <a:gd name="T8" fmla="*/ 1415 w 37"/>
                    <a:gd name="T9" fmla="*/ 1877 h 42"/>
                    <a:gd name="T10" fmla="*/ 1415 w 37"/>
                    <a:gd name="T11" fmla="*/ 56 h 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42">
                      <a:moveTo>
                        <a:pt x="37" y="1"/>
                      </a:moveTo>
                      <a:cubicBezTo>
                        <a:pt x="32" y="0"/>
                        <a:pt x="27" y="1"/>
                        <a:pt x="22" y="2"/>
                      </a:cubicBezTo>
                      <a:cubicBezTo>
                        <a:pt x="8" y="7"/>
                        <a:pt x="0" y="19"/>
                        <a:pt x="4" y="29"/>
                      </a:cubicBezTo>
                      <a:cubicBezTo>
                        <a:pt x="7" y="39"/>
                        <a:pt x="21" y="42"/>
                        <a:pt x="35" y="38"/>
                      </a:cubicBezTo>
                      <a:cubicBezTo>
                        <a:pt x="35" y="37"/>
                        <a:pt x="36" y="37"/>
                        <a:pt x="37" y="37"/>
                      </a:cubicBezTo>
                      <a:lnTo>
                        <a:pt x="37" y="1"/>
                      </a:ln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2" name="Freeform 145">
                  <a:extLst>
                    <a:ext uri="{FF2B5EF4-FFF2-40B4-BE49-F238E27FC236}">
                      <a16:creationId xmlns:a16="http://schemas.microsoft.com/office/drawing/2014/main" id="{B521DCF2-B335-4508-BAD6-14B8867F7992}"/>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3" name="Freeform 146">
                  <a:extLst>
                    <a:ext uri="{FF2B5EF4-FFF2-40B4-BE49-F238E27FC236}">
                      <a16:creationId xmlns:a16="http://schemas.microsoft.com/office/drawing/2014/main" id="{ABE5BCF8-3A89-4C97-A33A-17AD2758FEB7}"/>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4" name="Freeform 147">
                  <a:extLst>
                    <a:ext uri="{FF2B5EF4-FFF2-40B4-BE49-F238E27FC236}">
                      <a16:creationId xmlns:a16="http://schemas.microsoft.com/office/drawing/2014/main" id="{1B5C42C4-BE03-48C8-8466-625248239C6C}"/>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5" name="Freeform 148">
                  <a:extLst>
                    <a:ext uri="{FF2B5EF4-FFF2-40B4-BE49-F238E27FC236}">
                      <a16:creationId xmlns:a16="http://schemas.microsoft.com/office/drawing/2014/main" id="{8163AAF9-550C-4D2D-801D-509A848C562C}"/>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6" name="Freeform 149">
                  <a:extLst>
                    <a:ext uri="{FF2B5EF4-FFF2-40B4-BE49-F238E27FC236}">
                      <a16:creationId xmlns:a16="http://schemas.microsoft.com/office/drawing/2014/main" id="{53D06227-B26F-4F88-B1BE-FA00ABB3C485}"/>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7" name="Freeform 150">
                  <a:extLst>
                    <a:ext uri="{FF2B5EF4-FFF2-40B4-BE49-F238E27FC236}">
                      <a16:creationId xmlns:a16="http://schemas.microsoft.com/office/drawing/2014/main" id="{D2B3E2D1-A509-4C91-83DA-5FB5F906A9C7}"/>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8" name="Freeform 151">
                  <a:extLst>
                    <a:ext uri="{FF2B5EF4-FFF2-40B4-BE49-F238E27FC236}">
                      <a16:creationId xmlns:a16="http://schemas.microsoft.com/office/drawing/2014/main" id="{061A2DED-6656-40A4-8267-90B032001738}"/>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9" name="Freeform 152">
                  <a:extLst>
                    <a:ext uri="{FF2B5EF4-FFF2-40B4-BE49-F238E27FC236}">
                      <a16:creationId xmlns:a16="http://schemas.microsoft.com/office/drawing/2014/main" id="{404FEEFF-0988-4B51-B5CE-559A70C447C8}"/>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0" name="Freeform 153">
                  <a:extLst>
                    <a:ext uri="{FF2B5EF4-FFF2-40B4-BE49-F238E27FC236}">
                      <a16:creationId xmlns:a16="http://schemas.microsoft.com/office/drawing/2014/main" id="{8501D934-A9C6-4258-A6CD-C933BB725FD6}"/>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1" name="Freeform 154">
                  <a:extLst>
                    <a:ext uri="{FF2B5EF4-FFF2-40B4-BE49-F238E27FC236}">
                      <a16:creationId xmlns:a16="http://schemas.microsoft.com/office/drawing/2014/main" id="{78B52AB0-7814-4674-A520-17EEA368018D}"/>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2" name="Freeform 155">
                  <a:extLst>
                    <a:ext uri="{FF2B5EF4-FFF2-40B4-BE49-F238E27FC236}">
                      <a16:creationId xmlns:a16="http://schemas.microsoft.com/office/drawing/2014/main" id="{694ABEAF-2114-4FF1-BC87-06DD36702CBA}"/>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3" name="Freeform 156">
                  <a:extLst>
                    <a:ext uri="{FF2B5EF4-FFF2-40B4-BE49-F238E27FC236}">
                      <a16:creationId xmlns:a16="http://schemas.microsoft.com/office/drawing/2014/main" id="{3B1393E4-6BF6-47D7-B8E1-B05D1277478B}"/>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4" name="Freeform 157">
                  <a:extLst>
                    <a:ext uri="{FF2B5EF4-FFF2-40B4-BE49-F238E27FC236}">
                      <a16:creationId xmlns:a16="http://schemas.microsoft.com/office/drawing/2014/main" id="{A1581679-A09F-468F-9637-5A6F94E8493A}"/>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5" name="Freeform 158">
                  <a:extLst>
                    <a:ext uri="{FF2B5EF4-FFF2-40B4-BE49-F238E27FC236}">
                      <a16:creationId xmlns:a16="http://schemas.microsoft.com/office/drawing/2014/main" id="{EF1C14AC-3EB0-407B-9F3F-6D843B85F2B3}"/>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6" name="Freeform 159">
                  <a:extLst>
                    <a:ext uri="{FF2B5EF4-FFF2-40B4-BE49-F238E27FC236}">
                      <a16:creationId xmlns:a16="http://schemas.microsoft.com/office/drawing/2014/main" id="{44073816-CEE5-49E3-9279-0CFAD94F94C0}"/>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7" name="Freeform 160">
                  <a:extLst>
                    <a:ext uri="{FF2B5EF4-FFF2-40B4-BE49-F238E27FC236}">
                      <a16:creationId xmlns:a16="http://schemas.microsoft.com/office/drawing/2014/main" id="{C6E9976A-020C-466C-8A10-205B9710361A}"/>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8" name="Freeform 161">
                  <a:extLst>
                    <a:ext uri="{FF2B5EF4-FFF2-40B4-BE49-F238E27FC236}">
                      <a16:creationId xmlns:a16="http://schemas.microsoft.com/office/drawing/2014/main" id="{CE3A29B4-ECC6-402F-90C8-B1806115BC4A}"/>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9" name="Freeform 162">
                  <a:extLst>
                    <a:ext uri="{FF2B5EF4-FFF2-40B4-BE49-F238E27FC236}">
                      <a16:creationId xmlns:a16="http://schemas.microsoft.com/office/drawing/2014/main" id="{2761516C-B45A-4301-B073-D8BEC715BB06}"/>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0" name="Freeform 163">
                  <a:extLst>
                    <a:ext uri="{FF2B5EF4-FFF2-40B4-BE49-F238E27FC236}">
                      <a16:creationId xmlns:a16="http://schemas.microsoft.com/office/drawing/2014/main" id="{723DC0DD-BA97-4CC7-9AD9-0452CC11CC32}"/>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1" name="Freeform 164">
                  <a:extLst>
                    <a:ext uri="{FF2B5EF4-FFF2-40B4-BE49-F238E27FC236}">
                      <a16:creationId xmlns:a16="http://schemas.microsoft.com/office/drawing/2014/main" id="{E8938DD7-AA94-4E44-9D8C-B6B8C4A5EDC1}"/>
                    </a:ext>
                  </a:extLst>
                </p:cNvPr>
                <p:cNvSpPr>
                  <a:spLocks/>
                </p:cNvSpPr>
                <p:nvPr/>
              </p:nvSpPr>
              <p:spPr bwMode="auto">
                <a:xfrm>
                  <a:off x="734" y="2016"/>
                  <a:ext cx="381" cy="416"/>
                </a:xfrm>
                <a:custGeom>
                  <a:avLst/>
                  <a:gdLst>
                    <a:gd name="T0" fmla="*/ 0 w 152"/>
                    <a:gd name="T1" fmla="*/ 2219 h 156"/>
                    <a:gd name="T2" fmla="*/ 0 w 152"/>
                    <a:gd name="T3" fmla="*/ 0 h 156"/>
                    <a:gd name="T4" fmla="*/ 6001 w 152"/>
                    <a:gd name="T5" fmla="*/ 7885 h 156"/>
                    <a:gd name="T6" fmla="*/ 709 w 152"/>
                    <a:gd name="T7" fmla="*/ 1571 h 156"/>
                    <a:gd name="T8" fmla="*/ 0 w 152"/>
                    <a:gd name="T9" fmla="*/ 2219 h 1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2" h="156">
                      <a:moveTo>
                        <a:pt x="0" y="44"/>
                      </a:moveTo>
                      <a:cubicBezTo>
                        <a:pt x="0" y="0"/>
                        <a:pt x="0" y="0"/>
                        <a:pt x="0" y="0"/>
                      </a:cubicBezTo>
                      <a:cubicBezTo>
                        <a:pt x="152" y="156"/>
                        <a:pt x="152" y="156"/>
                        <a:pt x="152" y="156"/>
                      </a:cubicBezTo>
                      <a:cubicBezTo>
                        <a:pt x="152" y="156"/>
                        <a:pt x="24" y="38"/>
                        <a:pt x="18" y="31"/>
                      </a:cubicBezTo>
                      <a:cubicBezTo>
                        <a:pt x="11" y="24"/>
                        <a:pt x="6" y="24"/>
                        <a:pt x="0"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2" name="Freeform 165">
                  <a:extLst>
                    <a:ext uri="{FF2B5EF4-FFF2-40B4-BE49-F238E27FC236}">
                      <a16:creationId xmlns:a16="http://schemas.microsoft.com/office/drawing/2014/main" id="{33DAD737-6678-4B99-80C9-DC2685A33B72}"/>
                    </a:ext>
                  </a:extLst>
                </p:cNvPr>
                <p:cNvSpPr>
                  <a:spLocks/>
                </p:cNvSpPr>
                <p:nvPr/>
              </p:nvSpPr>
              <p:spPr bwMode="auto">
                <a:xfrm>
                  <a:off x="747" y="1928"/>
                  <a:ext cx="2338" cy="763"/>
                </a:xfrm>
                <a:custGeom>
                  <a:avLst/>
                  <a:gdLst>
                    <a:gd name="T0" fmla="*/ 36553 w 935"/>
                    <a:gd name="T1" fmla="*/ 1673 h 286"/>
                    <a:gd name="T2" fmla="*/ 36510 w 935"/>
                    <a:gd name="T3" fmla="*/ 1729 h 286"/>
                    <a:gd name="T4" fmla="*/ 10555 w 935"/>
                    <a:gd name="T5" fmla="*/ 13822 h 286"/>
                    <a:gd name="T6" fmla="*/ 10367 w 935"/>
                    <a:gd name="T7" fmla="*/ 13787 h 286"/>
                    <a:gd name="T8" fmla="*/ 125 w 935"/>
                    <a:gd name="T9" fmla="*/ 307 h 286"/>
                    <a:gd name="T10" fmla="*/ 0 w 935"/>
                    <a:gd name="T11" fmla="*/ 0 h 286"/>
                    <a:gd name="T12" fmla="*/ 0 w 935"/>
                    <a:gd name="T13" fmla="*/ 606 h 286"/>
                    <a:gd name="T14" fmla="*/ 125 w 935"/>
                    <a:gd name="T15" fmla="*/ 910 h 286"/>
                    <a:gd name="T16" fmla="*/ 10367 w 935"/>
                    <a:gd name="T17" fmla="*/ 14390 h 286"/>
                    <a:gd name="T18" fmla="*/ 10555 w 935"/>
                    <a:gd name="T19" fmla="*/ 14433 h 286"/>
                    <a:gd name="T20" fmla="*/ 36510 w 935"/>
                    <a:gd name="T21" fmla="*/ 2334 h 286"/>
                    <a:gd name="T22" fmla="*/ 36553 w 935"/>
                    <a:gd name="T23" fmla="*/ 2220 h 286"/>
                    <a:gd name="T24" fmla="*/ 36553 w 935"/>
                    <a:gd name="T25" fmla="*/ 1673 h 2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5" h="286">
                      <a:moveTo>
                        <a:pt x="935" y="33"/>
                      </a:moveTo>
                      <a:cubicBezTo>
                        <a:pt x="934" y="34"/>
                        <a:pt x="934" y="34"/>
                        <a:pt x="934" y="34"/>
                      </a:cubicBezTo>
                      <a:cubicBezTo>
                        <a:pt x="270" y="273"/>
                        <a:pt x="270" y="273"/>
                        <a:pt x="270" y="273"/>
                      </a:cubicBezTo>
                      <a:cubicBezTo>
                        <a:pt x="270" y="273"/>
                        <a:pt x="268" y="274"/>
                        <a:pt x="265" y="272"/>
                      </a:cubicBezTo>
                      <a:cubicBezTo>
                        <a:pt x="239" y="246"/>
                        <a:pt x="8" y="11"/>
                        <a:pt x="3" y="6"/>
                      </a:cubicBezTo>
                      <a:cubicBezTo>
                        <a:pt x="2" y="4"/>
                        <a:pt x="0" y="2"/>
                        <a:pt x="0" y="0"/>
                      </a:cubicBezTo>
                      <a:cubicBezTo>
                        <a:pt x="0" y="12"/>
                        <a:pt x="0" y="12"/>
                        <a:pt x="0" y="12"/>
                      </a:cubicBezTo>
                      <a:cubicBezTo>
                        <a:pt x="0" y="15"/>
                        <a:pt x="0" y="15"/>
                        <a:pt x="3" y="18"/>
                      </a:cubicBezTo>
                      <a:cubicBezTo>
                        <a:pt x="8" y="23"/>
                        <a:pt x="239" y="258"/>
                        <a:pt x="265" y="284"/>
                      </a:cubicBezTo>
                      <a:cubicBezTo>
                        <a:pt x="268" y="286"/>
                        <a:pt x="270" y="285"/>
                        <a:pt x="270" y="285"/>
                      </a:cubicBezTo>
                      <a:cubicBezTo>
                        <a:pt x="934" y="46"/>
                        <a:pt x="934" y="46"/>
                        <a:pt x="934" y="46"/>
                      </a:cubicBezTo>
                      <a:cubicBezTo>
                        <a:pt x="934" y="46"/>
                        <a:pt x="935" y="45"/>
                        <a:pt x="935" y="44"/>
                      </a:cubicBezTo>
                      <a:cubicBezTo>
                        <a:pt x="935" y="43"/>
                        <a:pt x="935" y="33"/>
                        <a:pt x="935" y="33"/>
                      </a:cubicBezTo>
                      <a:close/>
                    </a:path>
                  </a:pathLst>
                </a:custGeom>
                <a:solidFill>
                  <a:srgbClr val="51AF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3" name="Freeform 166">
                  <a:extLst>
                    <a:ext uri="{FF2B5EF4-FFF2-40B4-BE49-F238E27FC236}">
                      <a16:creationId xmlns:a16="http://schemas.microsoft.com/office/drawing/2014/main" id="{9627C80D-6A14-48E8-AE13-9684033DDA53}"/>
                    </a:ext>
                  </a:extLst>
                </p:cNvPr>
                <p:cNvSpPr>
                  <a:spLocks/>
                </p:cNvSpPr>
                <p:nvPr/>
              </p:nvSpPr>
              <p:spPr bwMode="auto">
                <a:xfrm>
                  <a:off x="747" y="1928"/>
                  <a:ext cx="670" cy="760"/>
                </a:xfrm>
                <a:custGeom>
                  <a:avLst/>
                  <a:gdLst>
                    <a:gd name="T0" fmla="*/ 125 w 268"/>
                    <a:gd name="T1" fmla="*/ 307 h 285"/>
                    <a:gd name="T2" fmla="*/ 0 w 268"/>
                    <a:gd name="T3" fmla="*/ 0 h 285"/>
                    <a:gd name="T4" fmla="*/ 0 w 268"/>
                    <a:gd name="T5" fmla="*/ 605 h 285"/>
                    <a:gd name="T6" fmla="*/ 125 w 268"/>
                    <a:gd name="T7" fmla="*/ 909 h 285"/>
                    <a:gd name="T8" fmla="*/ 10363 w 268"/>
                    <a:gd name="T9" fmla="*/ 14357 h 285"/>
                    <a:gd name="T10" fmla="*/ 10470 w 268"/>
                    <a:gd name="T11" fmla="*/ 14413 h 285"/>
                    <a:gd name="T12" fmla="*/ 10470 w 268"/>
                    <a:gd name="T13" fmla="*/ 13803 h 285"/>
                    <a:gd name="T14" fmla="*/ 10470 w 268"/>
                    <a:gd name="T15" fmla="*/ 13803 h 285"/>
                    <a:gd name="T16" fmla="*/ 10363 w 268"/>
                    <a:gd name="T17" fmla="*/ 13747 h 285"/>
                    <a:gd name="T18" fmla="*/ 125 w 268"/>
                    <a:gd name="T19" fmla="*/ 307 h 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285">
                      <a:moveTo>
                        <a:pt x="3" y="6"/>
                      </a:moveTo>
                      <a:cubicBezTo>
                        <a:pt x="2" y="4"/>
                        <a:pt x="0" y="2"/>
                        <a:pt x="0" y="0"/>
                      </a:cubicBezTo>
                      <a:cubicBezTo>
                        <a:pt x="0" y="12"/>
                        <a:pt x="0" y="12"/>
                        <a:pt x="0" y="12"/>
                      </a:cubicBezTo>
                      <a:cubicBezTo>
                        <a:pt x="0" y="15"/>
                        <a:pt x="0" y="15"/>
                        <a:pt x="3" y="18"/>
                      </a:cubicBezTo>
                      <a:cubicBezTo>
                        <a:pt x="8" y="23"/>
                        <a:pt x="239" y="258"/>
                        <a:pt x="265" y="284"/>
                      </a:cubicBezTo>
                      <a:cubicBezTo>
                        <a:pt x="266" y="285"/>
                        <a:pt x="267" y="285"/>
                        <a:pt x="268" y="285"/>
                      </a:cubicBezTo>
                      <a:cubicBezTo>
                        <a:pt x="268" y="273"/>
                        <a:pt x="268" y="273"/>
                        <a:pt x="268" y="273"/>
                      </a:cubicBezTo>
                      <a:cubicBezTo>
                        <a:pt x="268" y="273"/>
                        <a:pt x="268" y="273"/>
                        <a:pt x="268" y="273"/>
                      </a:cubicBezTo>
                      <a:cubicBezTo>
                        <a:pt x="267" y="273"/>
                        <a:pt x="266" y="273"/>
                        <a:pt x="265" y="272"/>
                      </a:cubicBezTo>
                      <a:cubicBezTo>
                        <a:pt x="239" y="246"/>
                        <a:pt x="8" y="11"/>
                        <a:pt x="3" y="6"/>
                      </a:cubicBezTo>
                      <a:close/>
                    </a:path>
                  </a:pathLst>
                </a:custGeom>
                <a:solidFill>
                  <a:srgbClr val="B0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4" name="Freeform 167">
                  <a:extLst>
                    <a:ext uri="{FF2B5EF4-FFF2-40B4-BE49-F238E27FC236}">
                      <a16:creationId xmlns:a16="http://schemas.microsoft.com/office/drawing/2014/main" id="{D5F29D3A-6E58-43B1-9CD3-94968EB15EC1}"/>
                    </a:ext>
                  </a:extLst>
                </p:cNvPr>
                <p:cNvSpPr>
                  <a:spLocks/>
                </p:cNvSpPr>
                <p:nvPr/>
              </p:nvSpPr>
              <p:spPr bwMode="auto">
                <a:xfrm>
                  <a:off x="724" y="1965"/>
                  <a:ext cx="693" cy="766"/>
                </a:xfrm>
                <a:custGeom>
                  <a:avLst/>
                  <a:gdLst>
                    <a:gd name="T0" fmla="*/ 470 w 277"/>
                    <a:gd name="T1" fmla="*/ 206 h 287"/>
                    <a:gd name="T2" fmla="*/ 363 w 277"/>
                    <a:gd name="T3" fmla="*/ 56 h 287"/>
                    <a:gd name="T4" fmla="*/ 0 w 277"/>
                    <a:gd name="T5" fmla="*/ 398 h 287"/>
                    <a:gd name="T6" fmla="*/ 10773 w 277"/>
                    <a:gd name="T7" fmla="*/ 14559 h 287"/>
                    <a:gd name="T8" fmla="*/ 10853 w 277"/>
                    <a:gd name="T9" fmla="*/ 13748 h 287"/>
                    <a:gd name="T10" fmla="*/ 10728 w 277"/>
                    <a:gd name="T11" fmla="*/ 13705 h 287"/>
                    <a:gd name="T12" fmla="*/ 470 w 277"/>
                    <a:gd name="T13" fmla="*/ 206 h 2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7" h="287">
                      <a:moveTo>
                        <a:pt x="12" y="4"/>
                      </a:moveTo>
                      <a:cubicBezTo>
                        <a:pt x="11" y="2"/>
                        <a:pt x="10" y="1"/>
                        <a:pt x="9" y="1"/>
                      </a:cubicBezTo>
                      <a:cubicBezTo>
                        <a:pt x="5" y="0"/>
                        <a:pt x="0" y="6"/>
                        <a:pt x="0" y="8"/>
                      </a:cubicBezTo>
                      <a:cubicBezTo>
                        <a:pt x="12" y="21"/>
                        <a:pt x="225" y="237"/>
                        <a:pt x="275" y="287"/>
                      </a:cubicBezTo>
                      <a:cubicBezTo>
                        <a:pt x="277" y="271"/>
                        <a:pt x="277" y="271"/>
                        <a:pt x="277" y="271"/>
                      </a:cubicBezTo>
                      <a:cubicBezTo>
                        <a:pt x="276" y="271"/>
                        <a:pt x="275" y="271"/>
                        <a:pt x="274" y="270"/>
                      </a:cubicBezTo>
                      <a:cubicBezTo>
                        <a:pt x="248" y="244"/>
                        <a:pt x="17" y="9"/>
                        <a:pt x="12" y="4"/>
                      </a:cubicBezTo>
                      <a:close/>
                    </a:path>
                  </a:pathLst>
                </a:custGeom>
                <a:solidFill>
                  <a:srgbClr val="E3F5F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5" name="Freeform 168">
                  <a:extLst>
                    <a:ext uri="{FF2B5EF4-FFF2-40B4-BE49-F238E27FC236}">
                      <a16:creationId xmlns:a16="http://schemas.microsoft.com/office/drawing/2014/main" id="{CBCD1EEB-E838-497F-ADA9-BBB658FAC9D2}"/>
                    </a:ext>
                  </a:extLst>
                </p:cNvPr>
                <p:cNvSpPr>
                  <a:spLocks/>
                </p:cNvSpPr>
                <p:nvPr/>
              </p:nvSpPr>
              <p:spPr bwMode="auto">
                <a:xfrm>
                  <a:off x="1412" y="2048"/>
                  <a:ext cx="1683" cy="683"/>
                </a:xfrm>
                <a:custGeom>
                  <a:avLst/>
                  <a:gdLst>
                    <a:gd name="T0" fmla="*/ 26165 w 673"/>
                    <a:gd name="T1" fmla="*/ 0 h 256"/>
                    <a:gd name="T2" fmla="*/ 26165 w 673"/>
                    <a:gd name="T3" fmla="*/ 0 h 256"/>
                    <a:gd name="T4" fmla="*/ 26115 w 673"/>
                    <a:gd name="T5" fmla="*/ 56 h 256"/>
                    <a:gd name="T6" fmla="*/ 158 w 673"/>
                    <a:gd name="T7" fmla="*/ 12158 h 256"/>
                    <a:gd name="T8" fmla="*/ 83 w 673"/>
                    <a:gd name="T9" fmla="*/ 12158 h 256"/>
                    <a:gd name="T10" fmla="*/ 83 w 673"/>
                    <a:gd name="T11" fmla="*/ 12158 h 256"/>
                    <a:gd name="T12" fmla="*/ 0 w 673"/>
                    <a:gd name="T13" fmla="*/ 12969 h 256"/>
                    <a:gd name="T14" fmla="*/ 0 w 673"/>
                    <a:gd name="T15" fmla="*/ 12969 h 256"/>
                    <a:gd name="T16" fmla="*/ 26323 w 673"/>
                    <a:gd name="T17" fmla="*/ 704 h 256"/>
                    <a:gd name="T18" fmla="*/ 26165 w 673"/>
                    <a:gd name="T19" fmla="*/ 0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3" h="256">
                      <a:moveTo>
                        <a:pt x="669" y="0"/>
                      </a:moveTo>
                      <a:cubicBezTo>
                        <a:pt x="669" y="0"/>
                        <a:pt x="669" y="0"/>
                        <a:pt x="669" y="0"/>
                      </a:cubicBezTo>
                      <a:cubicBezTo>
                        <a:pt x="668" y="1"/>
                        <a:pt x="668" y="1"/>
                        <a:pt x="668" y="1"/>
                      </a:cubicBezTo>
                      <a:cubicBezTo>
                        <a:pt x="4" y="240"/>
                        <a:pt x="4" y="240"/>
                        <a:pt x="4" y="240"/>
                      </a:cubicBezTo>
                      <a:cubicBezTo>
                        <a:pt x="4" y="240"/>
                        <a:pt x="3" y="241"/>
                        <a:pt x="2" y="240"/>
                      </a:cubicBezTo>
                      <a:cubicBezTo>
                        <a:pt x="2" y="240"/>
                        <a:pt x="2" y="240"/>
                        <a:pt x="2" y="240"/>
                      </a:cubicBezTo>
                      <a:cubicBezTo>
                        <a:pt x="0" y="256"/>
                        <a:pt x="0" y="256"/>
                        <a:pt x="0" y="256"/>
                      </a:cubicBezTo>
                      <a:cubicBezTo>
                        <a:pt x="0" y="256"/>
                        <a:pt x="0" y="256"/>
                        <a:pt x="0" y="256"/>
                      </a:cubicBezTo>
                      <a:cubicBezTo>
                        <a:pt x="673" y="14"/>
                        <a:pt x="673" y="14"/>
                        <a:pt x="673" y="14"/>
                      </a:cubicBezTo>
                      <a:cubicBezTo>
                        <a:pt x="673" y="4"/>
                        <a:pt x="670" y="1"/>
                        <a:pt x="669" y="0"/>
                      </a:cubicBezTo>
                      <a:close/>
                    </a:path>
                  </a:pathLst>
                </a:custGeom>
                <a:solidFill>
                  <a:srgbClr val="6AC7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6" name="Freeform 169">
                  <a:extLst>
                    <a:ext uri="{FF2B5EF4-FFF2-40B4-BE49-F238E27FC236}">
                      <a16:creationId xmlns:a16="http://schemas.microsoft.com/office/drawing/2014/main" id="{D9FFC4AA-A06A-4A55-9B61-FDFB7DA5EE1A}"/>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7" name="Freeform 170">
                  <a:extLst>
                    <a:ext uri="{FF2B5EF4-FFF2-40B4-BE49-F238E27FC236}">
                      <a16:creationId xmlns:a16="http://schemas.microsoft.com/office/drawing/2014/main" id="{27C75801-564A-4CFD-9806-A32D81B89624}"/>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8" name="Freeform 171">
                  <a:extLst>
                    <a:ext uri="{FF2B5EF4-FFF2-40B4-BE49-F238E27FC236}">
                      <a16:creationId xmlns:a16="http://schemas.microsoft.com/office/drawing/2014/main" id="{0655EA87-EAE3-4CF3-A019-327E1D9D66B8}"/>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9" name="Freeform 172">
                  <a:extLst>
                    <a:ext uri="{FF2B5EF4-FFF2-40B4-BE49-F238E27FC236}">
                      <a16:creationId xmlns:a16="http://schemas.microsoft.com/office/drawing/2014/main" id="{D393B7C3-8912-45A3-B859-AD5497F52740}"/>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0" name="Freeform 173">
                  <a:extLst>
                    <a:ext uri="{FF2B5EF4-FFF2-40B4-BE49-F238E27FC236}">
                      <a16:creationId xmlns:a16="http://schemas.microsoft.com/office/drawing/2014/main" id="{4F442391-8129-495F-9B4B-76794B688F93}"/>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1" name="Freeform 174">
                  <a:extLst>
                    <a:ext uri="{FF2B5EF4-FFF2-40B4-BE49-F238E27FC236}">
                      <a16:creationId xmlns:a16="http://schemas.microsoft.com/office/drawing/2014/main" id="{70E3F277-390F-478F-BF47-5E16D9F0AA73}"/>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2" name="Freeform 175">
                  <a:extLst>
                    <a:ext uri="{FF2B5EF4-FFF2-40B4-BE49-F238E27FC236}">
                      <a16:creationId xmlns:a16="http://schemas.microsoft.com/office/drawing/2014/main" id="{4C5B5FE6-1DCA-47DE-9F91-6D8F600DF629}"/>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3" name="Freeform 176">
                  <a:extLst>
                    <a:ext uri="{FF2B5EF4-FFF2-40B4-BE49-F238E27FC236}">
                      <a16:creationId xmlns:a16="http://schemas.microsoft.com/office/drawing/2014/main" id="{A01DF69B-4DCB-4DB1-9221-3AB612E293EF}"/>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4" name="Freeform 177">
                  <a:extLst>
                    <a:ext uri="{FF2B5EF4-FFF2-40B4-BE49-F238E27FC236}">
                      <a16:creationId xmlns:a16="http://schemas.microsoft.com/office/drawing/2014/main" id="{804AF6E6-372A-4490-8B66-D6BD14A8B259}"/>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5" name="Freeform 178">
                  <a:extLst>
                    <a:ext uri="{FF2B5EF4-FFF2-40B4-BE49-F238E27FC236}">
                      <a16:creationId xmlns:a16="http://schemas.microsoft.com/office/drawing/2014/main" id="{0459AEA0-C0FC-42DC-9F00-B8F8CA5AD509}"/>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6" name="Freeform 179">
                  <a:extLst>
                    <a:ext uri="{FF2B5EF4-FFF2-40B4-BE49-F238E27FC236}">
                      <a16:creationId xmlns:a16="http://schemas.microsoft.com/office/drawing/2014/main" id="{C4FC2C18-BCDF-47FA-92AB-2D66EC9DE2E0}"/>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7" name="Freeform 180">
                  <a:extLst>
                    <a:ext uri="{FF2B5EF4-FFF2-40B4-BE49-F238E27FC236}">
                      <a16:creationId xmlns:a16="http://schemas.microsoft.com/office/drawing/2014/main" id="{80AC555C-587D-4E42-A311-E7B52C079F0D}"/>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8" name="Freeform 181">
                  <a:extLst>
                    <a:ext uri="{FF2B5EF4-FFF2-40B4-BE49-F238E27FC236}">
                      <a16:creationId xmlns:a16="http://schemas.microsoft.com/office/drawing/2014/main" id="{0F5BA4D4-0321-4986-9413-4D77D0410098}"/>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9" name="Freeform 182">
                  <a:extLst>
                    <a:ext uri="{FF2B5EF4-FFF2-40B4-BE49-F238E27FC236}">
                      <a16:creationId xmlns:a16="http://schemas.microsoft.com/office/drawing/2014/main" id="{E4E5A1C0-2152-4641-986B-0EAD606C458F}"/>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0" name="Freeform 183">
                  <a:extLst>
                    <a:ext uri="{FF2B5EF4-FFF2-40B4-BE49-F238E27FC236}">
                      <a16:creationId xmlns:a16="http://schemas.microsoft.com/office/drawing/2014/main" id="{FB36575D-EC1C-46AA-86F3-62773BB9DEEF}"/>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1" name="Freeform 184">
                  <a:extLst>
                    <a:ext uri="{FF2B5EF4-FFF2-40B4-BE49-F238E27FC236}">
                      <a16:creationId xmlns:a16="http://schemas.microsoft.com/office/drawing/2014/main" id="{885A51B6-C95F-4103-BA06-B13D500E4E6C}"/>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2" name="Freeform 185">
                  <a:extLst>
                    <a:ext uri="{FF2B5EF4-FFF2-40B4-BE49-F238E27FC236}">
                      <a16:creationId xmlns:a16="http://schemas.microsoft.com/office/drawing/2014/main" id="{D8BF9D8A-6BB5-432B-9FE6-D20B0C1CE537}"/>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3" name="Freeform 186">
                  <a:extLst>
                    <a:ext uri="{FF2B5EF4-FFF2-40B4-BE49-F238E27FC236}">
                      <a16:creationId xmlns:a16="http://schemas.microsoft.com/office/drawing/2014/main" id="{CE6B6D4C-6008-48C8-AB59-ED370BFEB722}"/>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4" name="Freeform 187">
                  <a:extLst>
                    <a:ext uri="{FF2B5EF4-FFF2-40B4-BE49-F238E27FC236}">
                      <a16:creationId xmlns:a16="http://schemas.microsoft.com/office/drawing/2014/main" id="{63A431BB-D32F-4485-88C1-A6BD0A7AB704}"/>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5" name="Freeform 188">
                  <a:extLst>
                    <a:ext uri="{FF2B5EF4-FFF2-40B4-BE49-F238E27FC236}">
                      <a16:creationId xmlns:a16="http://schemas.microsoft.com/office/drawing/2014/main" id="{618CDCAC-C428-446C-A746-6873A54D9D99}"/>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6" name="Freeform 189">
                  <a:extLst>
                    <a:ext uri="{FF2B5EF4-FFF2-40B4-BE49-F238E27FC236}">
                      <a16:creationId xmlns:a16="http://schemas.microsoft.com/office/drawing/2014/main" id="{A33980AA-0437-493E-AF6E-04C396B18889}"/>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7" name="Freeform 190">
                  <a:extLst>
                    <a:ext uri="{FF2B5EF4-FFF2-40B4-BE49-F238E27FC236}">
                      <a16:creationId xmlns:a16="http://schemas.microsoft.com/office/drawing/2014/main" id="{8F28FA35-370E-4C03-B3B9-DA03C4B739D5}"/>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8" name="Freeform 191">
                  <a:extLst>
                    <a:ext uri="{FF2B5EF4-FFF2-40B4-BE49-F238E27FC236}">
                      <a16:creationId xmlns:a16="http://schemas.microsoft.com/office/drawing/2014/main" id="{A01C480F-ED0E-4A2C-A0F7-E207625C469F}"/>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9" name="Freeform 192">
                  <a:extLst>
                    <a:ext uri="{FF2B5EF4-FFF2-40B4-BE49-F238E27FC236}">
                      <a16:creationId xmlns:a16="http://schemas.microsoft.com/office/drawing/2014/main" id="{E1641AD8-EB4A-4EA8-B1BA-F576321AC41A}"/>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0" name="Freeform 193">
                  <a:extLst>
                    <a:ext uri="{FF2B5EF4-FFF2-40B4-BE49-F238E27FC236}">
                      <a16:creationId xmlns:a16="http://schemas.microsoft.com/office/drawing/2014/main" id="{FF332FE7-A9DA-47D9-BFF1-1D311F07DC34}"/>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1" name="Freeform 194">
                  <a:extLst>
                    <a:ext uri="{FF2B5EF4-FFF2-40B4-BE49-F238E27FC236}">
                      <a16:creationId xmlns:a16="http://schemas.microsoft.com/office/drawing/2014/main" id="{99A5D7AF-2ADA-456E-B70D-AE3735E60557}"/>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2" name="Freeform 195">
                  <a:extLst>
                    <a:ext uri="{FF2B5EF4-FFF2-40B4-BE49-F238E27FC236}">
                      <a16:creationId xmlns:a16="http://schemas.microsoft.com/office/drawing/2014/main" id="{29EC09D7-7EE0-41E7-979C-B4BE2DB5B113}"/>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3" name="Freeform 196">
                  <a:extLst>
                    <a:ext uri="{FF2B5EF4-FFF2-40B4-BE49-F238E27FC236}">
                      <a16:creationId xmlns:a16="http://schemas.microsoft.com/office/drawing/2014/main" id="{2199BED1-746F-4E60-8F63-9177C8FAFB97}"/>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4" name="Freeform 197">
                  <a:extLst>
                    <a:ext uri="{FF2B5EF4-FFF2-40B4-BE49-F238E27FC236}">
                      <a16:creationId xmlns:a16="http://schemas.microsoft.com/office/drawing/2014/main" id="{A650C932-5581-44CC-A719-00FB4692E76F}"/>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5" name="Freeform 198">
                  <a:extLst>
                    <a:ext uri="{FF2B5EF4-FFF2-40B4-BE49-F238E27FC236}">
                      <a16:creationId xmlns:a16="http://schemas.microsoft.com/office/drawing/2014/main" id="{29436A8A-0ABE-4A9F-A4FD-D323D79A06FC}"/>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6" name="Freeform 199">
                  <a:extLst>
                    <a:ext uri="{FF2B5EF4-FFF2-40B4-BE49-F238E27FC236}">
                      <a16:creationId xmlns:a16="http://schemas.microsoft.com/office/drawing/2014/main" id="{D517B56E-6CCE-4A5C-B080-3BB66EAB85CE}"/>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7" name="Freeform 200">
                  <a:extLst>
                    <a:ext uri="{FF2B5EF4-FFF2-40B4-BE49-F238E27FC236}">
                      <a16:creationId xmlns:a16="http://schemas.microsoft.com/office/drawing/2014/main" id="{013897A2-06B9-48F7-B93A-3BC05D5A765F}"/>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8" name="Freeform 201">
                  <a:extLst>
                    <a:ext uri="{FF2B5EF4-FFF2-40B4-BE49-F238E27FC236}">
                      <a16:creationId xmlns:a16="http://schemas.microsoft.com/office/drawing/2014/main" id="{7022F51A-C537-4F3D-8B21-D48BD4D5F952}"/>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9" name="Freeform 202">
                  <a:extLst>
                    <a:ext uri="{FF2B5EF4-FFF2-40B4-BE49-F238E27FC236}">
                      <a16:creationId xmlns:a16="http://schemas.microsoft.com/office/drawing/2014/main" id="{9244AE35-4570-42FA-9D42-49598F76E6E8}"/>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0" name="Freeform 203">
                  <a:extLst>
                    <a:ext uri="{FF2B5EF4-FFF2-40B4-BE49-F238E27FC236}">
                      <a16:creationId xmlns:a16="http://schemas.microsoft.com/office/drawing/2014/main" id="{5D3AE359-DC52-4FB9-933B-69D2FF98F867}"/>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1" name="Freeform 204">
                  <a:extLst>
                    <a:ext uri="{FF2B5EF4-FFF2-40B4-BE49-F238E27FC236}">
                      <a16:creationId xmlns:a16="http://schemas.microsoft.com/office/drawing/2014/main" id="{3F18EC4B-6875-42D5-B96F-C9CB0CA831C1}"/>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598" name="Group 205">
                <a:extLst>
                  <a:ext uri="{FF2B5EF4-FFF2-40B4-BE49-F238E27FC236}">
                    <a16:creationId xmlns:a16="http://schemas.microsoft.com/office/drawing/2014/main" id="{A6030562-43C1-4A58-8AC2-D4F93EAF95DF}"/>
                  </a:ext>
                </a:extLst>
              </p:cNvPr>
              <p:cNvGrpSpPr>
                <a:grpSpLocks/>
              </p:cNvGrpSpPr>
              <p:nvPr/>
            </p:nvGrpSpPr>
            <p:grpSpPr bwMode="auto">
              <a:xfrm>
                <a:off x="797" y="1411"/>
                <a:ext cx="2230" cy="1224"/>
                <a:chOff x="797" y="1411"/>
                <a:chExt cx="2230" cy="1224"/>
              </a:xfrm>
            </p:grpSpPr>
            <p:sp>
              <p:nvSpPr>
                <p:cNvPr id="762" name="Freeform 206">
                  <a:extLst>
                    <a:ext uri="{FF2B5EF4-FFF2-40B4-BE49-F238E27FC236}">
                      <a16:creationId xmlns:a16="http://schemas.microsoft.com/office/drawing/2014/main" id="{1D136994-600B-4EF4-B79D-530B710931FE}"/>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3" name="Freeform 207">
                  <a:extLst>
                    <a:ext uri="{FF2B5EF4-FFF2-40B4-BE49-F238E27FC236}">
                      <a16:creationId xmlns:a16="http://schemas.microsoft.com/office/drawing/2014/main" id="{C260BADA-925A-4DDE-98F8-D7BB675F3CC8}"/>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4" name="Freeform 208">
                  <a:extLst>
                    <a:ext uri="{FF2B5EF4-FFF2-40B4-BE49-F238E27FC236}">
                      <a16:creationId xmlns:a16="http://schemas.microsoft.com/office/drawing/2014/main" id="{6D2EE54E-CFB6-47B6-BB82-E0CAC7DC8AC6}"/>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5" name="Freeform 209">
                  <a:extLst>
                    <a:ext uri="{FF2B5EF4-FFF2-40B4-BE49-F238E27FC236}">
                      <a16:creationId xmlns:a16="http://schemas.microsoft.com/office/drawing/2014/main" id="{D35F4624-BAFE-4284-A7E0-28C7BD630B79}"/>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6" name="Freeform 210">
                  <a:extLst>
                    <a:ext uri="{FF2B5EF4-FFF2-40B4-BE49-F238E27FC236}">
                      <a16:creationId xmlns:a16="http://schemas.microsoft.com/office/drawing/2014/main" id="{B1DCC3F9-F4D1-4646-AC78-9BD14689145F}"/>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7" name="Freeform 211">
                  <a:extLst>
                    <a:ext uri="{FF2B5EF4-FFF2-40B4-BE49-F238E27FC236}">
                      <a16:creationId xmlns:a16="http://schemas.microsoft.com/office/drawing/2014/main" id="{618AE9F0-A6EC-4D23-B5D6-4E09332F16ED}"/>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8" name="Freeform 212">
                  <a:extLst>
                    <a:ext uri="{FF2B5EF4-FFF2-40B4-BE49-F238E27FC236}">
                      <a16:creationId xmlns:a16="http://schemas.microsoft.com/office/drawing/2014/main" id="{AA98F561-4EAC-4FA3-B806-9BFCCE9124FA}"/>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9" name="Freeform 213">
                  <a:extLst>
                    <a:ext uri="{FF2B5EF4-FFF2-40B4-BE49-F238E27FC236}">
                      <a16:creationId xmlns:a16="http://schemas.microsoft.com/office/drawing/2014/main" id="{1812408C-2767-4D36-AC71-1C18A222308D}"/>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0" name="Freeform 214">
                  <a:extLst>
                    <a:ext uri="{FF2B5EF4-FFF2-40B4-BE49-F238E27FC236}">
                      <a16:creationId xmlns:a16="http://schemas.microsoft.com/office/drawing/2014/main" id="{01D78F37-411C-4391-B096-E2F550813BAF}"/>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1" name="Freeform 215">
                  <a:extLst>
                    <a:ext uri="{FF2B5EF4-FFF2-40B4-BE49-F238E27FC236}">
                      <a16:creationId xmlns:a16="http://schemas.microsoft.com/office/drawing/2014/main" id="{2750B77D-B2B7-4F35-98EE-0CD3702CF83C}"/>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2" name="Freeform 216">
                  <a:extLst>
                    <a:ext uri="{FF2B5EF4-FFF2-40B4-BE49-F238E27FC236}">
                      <a16:creationId xmlns:a16="http://schemas.microsoft.com/office/drawing/2014/main" id="{72666075-265F-4CA5-9A8A-59FD00646B9B}"/>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3" name="Freeform 217">
                  <a:extLst>
                    <a:ext uri="{FF2B5EF4-FFF2-40B4-BE49-F238E27FC236}">
                      <a16:creationId xmlns:a16="http://schemas.microsoft.com/office/drawing/2014/main" id="{ECD61276-0FC2-4C88-BD6A-CE0A48E9D8B6}"/>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4" name="Freeform 218">
                  <a:extLst>
                    <a:ext uri="{FF2B5EF4-FFF2-40B4-BE49-F238E27FC236}">
                      <a16:creationId xmlns:a16="http://schemas.microsoft.com/office/drawing/2014/main" id="{A0AA785D-3EAF-4FE2-8D25-75D825171CF5}"/>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5" name="Freeform 219">
                  <a:extLst>
                    <a:ext uri="{FF2B5EF4-FFF2-40B4-BE49-F238E27FC236}">
                      <a16:creationId xmlns:a16="http://schemas.microsoft.com/office/drawing/2014/main" id="{C98D9297-D6CC-48B5-8FF2-0AA6A6AFCD91}"/>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6" name="Freeform 220">
                  <a:extLst>
                    <a:ext uri="{FF2B5EF4-FFF2-40B4-BE49-F238E27FC236}">
                      <a16:creationId xmlns:a16="http://schemas.microsoft.com/office/drawing/2014/main" id="{36ED24E8-3924-407A-AC51-8329BF8B2F68}"/>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7" name="Freeform 221">
                  <a:extLst>
                    <a:ext uri="{FF2B5EF4-FFF2-40B4-BE49-F238E27FC236}">
                      <a16:creationId xmlns:a16="http://schemas.microsoft.com/office/drawing/2014/main" id="{65EBEC76-BD1E-4083-94E6-DD85A36AEB02}"/>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8" name="Freeform 222">
                  <a:extLst>
                    <a:ext uri="{FF2B5EF4-FFF2-40B4-BE49-F238E27FC236}">
                      <a16:creationId xmlns:a16="http://schemas.microsoft.com/office/drawing/2014/main" id="{B2CFCACE-4F7D-40D8-AA42-DAFCCD4B39A0}"/>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9" name="Freeform 223">
                  <a:extLst>
                    <a:ext uri="{FF2B5EF4-FFF2-40B4-BE49-F238E27FC236}">
                      <a16:creationId xmlns:a16="http://schemas.microsoft.com/office/drawing/2014/main" id="{62A0F5C9-C219-4BD9-A0DC-0D8ED20DE47E}"/>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0" name="Freeform 224">
                  <a:extLst>
                    <a:ext uri="{FF2B5EF4-FFF2-40B4-BE49-F238E27FC236}">
                      <a16:creationId xmlns:a16="http://schemas.microsoft.com/office/drawing/2014/main" id="{F8716B24-E9AC-42AB-8963-DCA10C234A86}"/>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1" name="Freeform 225">
                  <a:extLst>
                    <a:ext uri="{FF2B5EF4-FFF2-40B4-BE49-F238E27FC236}">
                      <a16:creationId xmlns:a16="http://schemas.microsoft.com/office/drawing/2014/main" id="{642CD4B5-CCB5-4416-8584-9535494F648C}"/>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2" name="Freeform 226">
                  <a:extLst>
                    <a:ext uri="{FF2B5EF4-FFF2-40B4-BE49-F238E27FC236}">
                      <a16:creationId xmlns:a16="http://schemas.microsoft.com/office/drawing/2014/main" id="{7FC3B9E6-30F6-417F-8557-D293661A06E4}"/>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3" name="Freeform 227">
                  <a:extLst>
                    <a:ext uri="{FF2B5EF4-FFF2-40B4-BE49-F238E27FC236}">
                      <a16:creationId xmlns:a16="http://schemas.microsoft.com/office/drawing/2014/main" id="{73716469-8BF7-419C-BC95-F31F775F4606}"/>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4" name="Freeform 228">
                  <a:extLst>
                    <a:ext uri="{FF2B5EF4-FFF2-40B4-BE49-F238E27FC236}">
                      <a16:creationId xmlns:a16="http://schemas.microsoft.com/office/drawing/2014/main" id="{C3591298-D8B4-404E-8403-549F07D3B7BA}"/>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5" name="Freeform 229">
                  <a:extLst>
                    <a:ext uri="{FF2B5EF4-FFF2-40B4-BE49-F238E27FC236}">
                      <a16:creationId xmlns:a16="http://schemas.microsoft.com/office/drawing/2014/main" id="{1E100B2F-D523-4F5C-9746-71241EB0B286}"/>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6" name="Freeform 230">
                  <a:extLst>
                    <a:ext uri="{FF2B5EF4-FFF2-40B4-BE49-F238E27FC236}">
                      <a16:creationId xmlns:a16="http://schemas.microsoft.com/office/drawing/2014/main" id="{9FF9AB5D-C5E9-4E7E-9583-55822E3A8D55}"/>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7" name="Freeform 231">
                  <a:extLst>
                    <a:ext uri="{FF2B5EF4-FFF2-40B4-BE49-F238E27FC236}">
                      <a16:creationId xmlns:a16="http://schemas.microsoft.com/office/drawing/2014/main" id="{5F95BF14-1BD2-4001-B658-DB869A563449}"/>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8" name="Freeform 232">
                  <a:extLst>
                    <a:ext uri="{FF2B5EF4-FFF2-40B4-BE49-F238E27FC236}">
                      <a16:creationId xmlns:a16="http://schemas.microsoft.com/office/drawing/2014/main" id="{9B91666C-7832-473B-BBEC-9B8C4B13F5C8}"/>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9" name="Freeform 233">
                  <a:extLst>
                    <a:ext uri="{FF2B5EF4-FFF2-40B4-BE49-F238E27FC236}">
                      <a16:creationId xmlns:a16="http://schemas.microsoft.com/office/drawing/2014/main" id="{84487533-7204-44E8-A86D-B043397E1859}"/>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0" name="Freeform 234">
                  <a:extLst>
                    <a:ext uri="{FF2B5EF4-FFF2-40B4-BE49-F238E27FC236}">
                      <a16:creationId xmlns:a16="http://schemas.microsoft.com/office/drawing/2014/main" id="{80B4985A-8AE2-4FAF-B2BD-7E1705EFB0C9}"/>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1" name="Freeform 235">
                  <a:extLst>
                    <a:ext uri="{FF2B5EF4-FFF2-40B4-BE49-F238E27FC236}">
                      <a16:creationId xmlns:a16="http://schemas.microsoft.com/office/drawing/2014/main" id="{CC233AE4-10AA-475F-A610-8C33B298A95F}"/>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2" name="Freeform 236">
                  <a:extLst>
                    <a:ext uri="{FF2B5EF4-FFF2-40B4-BE49-F238E27FC236}">
                      <a16:creationId xmlns:a16="http://schemas.microsoft.com/office/drawing/2014/main" id="{28194E84-9405-4A86-A207-3D56999C03AC}"/>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3" name="Freeform 237">
                  <a:extLst>
                    <a:ext uri="{FF2B5EF4-FFF2-40B4-BE49-F238E27FC236}">
                      <a16:creationId xmlns:a16="http://schemas.microsoft.com/office/drawing/2014/main" id="{9F957C57-3EAC-438B-9D0F-4EB8889443B0}"/>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4" name="Freeform 238">
                  <a:extLst>
                    <a:ext uri="{FF2B5EF4-FFF2-40B4-BE49-F238E27FC236}">
                      <a16:creationId xmlns:a16="http://schemas.microsoft.com/office/drawing/2014/main" id="{3AE62420-78C8-4FB1-AF79-8201762492E8}"/>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5" name="Freeform 239">
                  <a:extLst>
                    <a:ext uri="{FF2B5EF4-FFF2-40B4-BE49-F238E27FC236}">
                      <a16:creationId xmlns:a16="http://schemas.microsoft.com/office/drawing/2014/main" id="{500FDE70-092B-45B1-BD94-E4508F4FDA97}"/>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6" name="Freeform 240">
                  <a:extLst>
                    <a:ext uri="{FF2B5EF4-FFF2-40B4-BE49-F238E27FC236}">
                      <a16:creationId xmlns:a16="http://schemas.microsoft.com/office/drawing/2014/main" id="{10EB1760-3A73-4764-A512-57F4BDF19047}"/>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7" name="Freeform 241">
                  <a:extLst>
                    <a:ext uri="{FF2B5EF4-FFF2-40B4-BE49-F238E27FC236}">
                      <a16:creationId xmlns:a16="http://schemas.microsoft.com/office/drawing/2014/main" id="{B37CBFA5-BBE4-4B84-9AD9-B44FBA493811}"/>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8" name="Freeform 242">
                  <a:extLst>
                    <a:ext uri="{FF2B5EF4-FFF2-40B4-BE49-F238E27FC236}">
                      <a16:creationId xmlns:a16="http://schemas.microsoft.com/office/drawing/2014/main" id="{98EA2B07-02EE-4AA6-A189-CEC70A999D3B}"/>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9" name="Freeform 243">
                  <a:extLst>
                    <a:ext uri="{FF2B5EF4-FFF2-40B4-BE49-F238E27FC236}">
                      <a16:creationId xmlns:a16="http://schemas.microsoft.com/office/drawing/2014/main" id="{BF1F7663-8DB2-4FCB-92D5-18BA1FEE4C8F}"/>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0" name="Freeform 244">
                  <a:extLst>
                    <a:ext uri="{FF2B5EF4-FFF2-40B4-BE49-F238E27FC236}">
                      <a16:creationId xmlns:a16="http://schemas.microsoft.com/office/drawing/2014/main" id="{238CD091-531E-497B-90D0-EDE674ABE307}"/>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1" name="Freeform 245">
                  <a:extLst>
                    <a:ext uri="{FF2B5EF4-FFF2-40B4-BE49-F238E27FC236}">
                      <a16:creationId xmlns:a16="http://schemas.microsoft.com/office/drawing/2014/main" id="{ADEA595F-1E34-4609-AD6C-DD9810E29FE3}"/>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2" name="Freeform 246">
                  <a:extLst>
                    <a:ext uri="{FF2B5EF4-FFF2-40B4-BE49-F238E27FC236}">
                      <a16:creationId xmlns:a16="http://schemas.microsoft.com/office/drawing/2014/main" id="{219F525F-864E-4908-BCB1-660508876DBC}"/>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3" name="Freeform 247">
                  <a:extLst>
                    <a:ext uri="{FF2B5EF4-FFF2-40B4-BE49-F238E27FC236}">
                      <a16:creationId xmlns:a16="http://schemas.microsoft.com/office/drawing/2014/main" id="{64030818-3E5D-440B-82E2-537BFF3C567F}"/>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4" name="Freeform 248">
                  <a:extLst>
                    <a:ext uri="{FF2B5EF4-FFF2-40B4-BE49-F238E27FC236}">
                      <a16:creationId xmlns:a16="http://schemas.microsoft.com/office/drawing/2014/main" id="{D2F947AA-64B9-48C9-8065-BC89914F5DD0}"/>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5" name="Freeform 249">
                  <a:extLst>
                    <a:ext uri="{FF2B5EF4-FFF2-40B4-BE49-F238E27FC236}">
                      <a16:creationId xmlns:a16="http://schemas.microsoft.com/office/drawing/2014/main" id="{8D92A4C0-97F0-4C7E-918B-C5FFF757A88C}"/>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6" name="Freeform 250">
                  <a:extLst>
                    <a:ext uri="{FF2B5EF4-FFF2-40B4-BE49-F238E27FC236}">
                      <a16:creationId xmlns:a16="http://schemas.microsoft.com/office/drawing/2014/main" id="{DD3FBA2F-9D31-46F4-BC6D-2D841698B94B}"/>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7" name="Freeform 251">
                  <a:extLst>
                    <a:ext uri="{FF2B5EF4-FFF2-40B4-BE49-F238E27FC236}">
                      <a16:creationId xmlns:a16="http://schemas.microsoft.com/office/drawing/2014/main" id="{9F424E24-0BC1-4E3C-A677-2E68267105B0}"/>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8" name="Freeform 252">
                  <a:extLst>
                    <a:ext uri="{FF2B5EF4-FFF2-40B4-BE49-F238E27FC236}">
                      <a16:creationId xmlns:a16="http://schemas.microsoft.com/office/drawing/2014/main" id="{E990B191-01DA-4D79-A646-ED844F14F07C}"/>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9" name="Freeform 253">
                  <a:extLst>
                    <a:ext uri="{FF2B5EF4-FFF2-40B4-BE49-F238E27FC236}">
                      <a16:creationId xmlns:a16="http://schemas.microsoft.com/office/drawing/2014/main" id="{81AE890B-9C00-4FDA-815C-87AE747A7933}"/>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0" name="Freeform 254">
                  <a:extLst>
                    <a:ext uri="{FF2B5EF4-FFF2-40B4-BE49-F238E27FC236}">
                      <a16:creationId xmlns:a16="http://schemas.microsoft.com/office/drawing/2014/main" id="{04FAA341-B720-4E5E-9286-3F3B4AD462B9}"/>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1" name="Freeform 255">
                  <a:extLst>
                    <a:ext uri="{FF2B5EF4-FFF2-40B4-BE49-F238E27FC236}">
                      <a16:creationId xmlns:a16="http://schemas.microsoft.com/office/drawing/2014/main" id="{E0561446-2D89-44FC-BDE0-45BD4CF57248}"/>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2" name="Freeform 256">
                  <a:extLst>
                    <a:ext uri="{FF2B5EF4-FFF2-40B4-BE49-F238E27FC236}">
                      <a16:creationId xmlns:a16="http://schemas.microsoft.com/office/drawing/2014/main" id="{C8FAC639-2037-406F-AE1A-C67F6084EAF5}"/>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3" name="Freeform 257">
                  <a:extLst>
                    <a:ext uri="{FF2B5EF4-FFF2-40B4-BE49-F238E27FC236}">
                      <a16:creationId xmlns:a16="http://schemas.microsoft.com/office/drawing/2014/main" id="{F9FA8DEB-F6F6-4D8E-91F5-46B57C11D277}"/>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4" name="Freeform 258">
                  <a:extLst>
                    <a:ext uri="{FF2B5EF4-FFF2-40B4-BE49-F238E27FC236}">
                      <a16:creationId xmlns:a16="http://schemas.microsoft.com/office/drawing/2014/main" id="{A9E199C5-03ED-4639-8019-47223D4C282C}"/>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5" name="Freeform 259">
                  <a:extLst>
                    <a:ext uri="{FF2B5EF4-FFF2-40B4-BE49-F238E27FC236}">
                      <a16:creationId xmlns:a16="http://schemas.microsoft.com/office/drawing/2014/main" id="{C46AC531-35AE-48B8-A5E9-757D1D8C3E11}"/>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6" name="Freeform 260">
                  <a:extLst>
                    <a:ext uri="{FF2B5EF4-FFF2-40B4-BE49-F238E27FC236}">
                      <a16:creationId xmlns:a16="http://schemas.microsoft.com/office/drawing/2014/main" id="{05DB5215-B0CF-45F5-BC43-8425CC559CE6}"/>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7" name="Freeform 261">
                  <a:extLst>
                    <a:ext uri="{FF2B5EF4-FFF2-40B4-BE49-F238E27FC236}">
                      <a16:creationId xmlns:a16="http://schemas.microsoft.com/office/drawing/2014/main" id="{B64CD185-0C19-4EEE-B148-63063F6D0C46}"/>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8" name="Freeform 262">
                  <a:extLst>
                    <a:ext uri="{FF2B5EF4-FFF2-40B4-BE49-F238E27FC236}">
                      <a16:creationId xmlns:a16="http://schemas.microsoft.com/office/drawing/2014/main" id="{732C45CD-B358-4749-9C5A-4FCB7CEF53F3}"/>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9" name="Freeform 263">
                  <a:extLst>
                    <a:ext uri="{FF2B5EF4-FFF2-40B4-BE49-F238E27FC236}">
                      <a16:creationId xmlns:a16="http://schemas.microsoft.com/office/drawing/2014/main" id="{F26022BE-FC85-4BED-9E0E-8048AF7458F8}"/>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0" name="Freeform 264">
                  <a:extLst>
                    <a:ext uri="{FF2B5EF4-FFF2-40B4-BE49-F238E27FC236}">
                      <a16:creationId xmlns:a16="http://schemas.microsoft.com/office/drawing/2014/main" id="{995422BB-1EB5-4B49-89CB-FA018B217992}"/>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1" name="Freeform 265">
                  <a:extLst>
                    <a:ext uri="{FF2B5EF4-FFF2-40B4-BE49-F238E27FC236}">
                      <a16:creationId xmlns:a16="http://schemas.microsoft.com/office/drawing/2014/main" id="{F98C36F5-8250-45EC-8C21-FF058DCA296E}"/>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2" name="Freeform 266">
                  <a:extLst>
                    <a:ext uri="{FF2B5EF4-FFF2-40B4-BE49-F238E27FC236}">
                      <a16:creationId xmlns:a16="http://schemas.microsoft.com/office/drawing/2014/main" id="{B6133EE4-C93C-4845-95B8-FA5E169115D9}"/>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3" name="Freeform 267">
                  <a:extLst>
                    <a:ext uri="{FF2B5EF4-FFF2-40B4-BE49-F238E27FC236}">
                      <a16:creationId xmlns:a16="http://schemas.microsoft.com/office/drawing/2014/main" id="{6259937D-7BE7-4FB9-B489-E3D92BAFF530}"/>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4" name="Freeform 268">
                  <a:extLst>
                    <a:ext uri="{FF2B5EF4-FFF2-40B4-BE49-F238E27FC236}">
                      <a16:creationId xmlns:a16="http://schemas.microsoft.com/office/drawing/2014/main" id="{185BFC9B-2587-41CE-8495-3CEDB9EEC860}"/>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5" name="Freeform 269">
                  <a:extLst>
                    <a:ext uri="{FF2B5EF4-FFF2-40B4-BE49-F238E27FC236}">
                      <a16:creationId xmlns:a16="http://schemas.microsoft.com/office/drawing/2014/main" id="{51D3FD86-2217-420C-BB9C-34E989C09024}"/>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6" name="Freeform 270">
                  <a:extLst>
                    <a:ext uri="{FF2B5EF4-FFF2-40B4-BE49-F238E27FC236}">
                      <a16:creationId xmlns:a16="http://schemas.microsoft.com/office/drawing/2014/main" id="{5BBE4D68-4052-4E5C-A95B-78609F1718C9}"/>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7" name="Freeform 271">
                  <a:extLst>
                    <a:ext uri="{FF2B5EF4-FFF2-40B4-BE49-F238E27FC236}">
                      <a16:creationId xmlns:a16="http://schemas.microsoft.com/office/drawing/2014/main" id="{85A67459-6D10-4809-BF06-19B9259AED5A}"/>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8" name="Freeform 272">
                  <a:extLst>
                    <a:ext uri="{FF2B5EF4-FFF2-40B4-BE49-F238E27FC236}">
                      <a16:creationId xmlns:a16="http://schemas.microsoft.com/office/drawing/2014/main" id="{E2ACB1B5-72CE-4705-B079-EFF50833AC26}"/>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9" name="Freeform 273">
                  <a:extLst>
                    <a:ext uri="{FF2B5EF4-FFF2-40B4-BE49-F238E27FC236}">
                      <a16:creationId xmlns:a16="http://schemas.microsoft.com/office/drawing/2014/main" id="{26EB5B01-4DE1-4D91-850E-CF38AFB5BBF9}"/>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0" name="Freeform 274">
                  <a:extLst>
                    <a:ext uri="{FF2B5EF4-FFF2-40B4-BE49-F238E27FC236}">
                      <a16:creationId xmlns:a16="http://schemas.microsoft.com/office/drawing/2014/main" id="{CCE53E05-BEC4-4C9B-9078-90A1BA6F02E3}"/>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1" name="Freeform 275">
                  <a:extLst>
                    <a:ext uri="{FF2B5EF4-FFF2-40B4-BE49-F238E27FC236}">
                      <a16:creationId xmlns:a16="http://schemas.microsoft.com/office/drawing/2014/main" id="{C90E0710-1449-4417-B2A2-C44AAA3820C4}"/>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2" name="Freeform 276">
                  <a:extLst>
                    <a:ext uri="{FF2B5EF4-FFF2-40B4-BE49-F238E27FC236}">
                      <a16:creationId xmlns:a16="http://schemas.microsoft.com/office/drawing/2014/main" id="{D6F078AD-3573-4593-8E1B-838DA4B790A8}"/>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3" name="Freeform 277">
                  <a:extLst>
                    <a:ext uri="{FF2B5EF4-FFF2-40B4-BE49-F238E27FC236}">
                      <a16:creationId xmlns:a16="http://schemas.microsoft.com/office/drawing/2014/main" id="{C8328AD0-A29D-456D-8C24-404F5CDC28C9}"/>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4" name="Freeform 278">
                  <a:extLst>
                    <a:ext uri="{FF2B5EF4-FFF2-40B4-BE49-F238E27FC236}">
                      <a16:creationId xmlns:a16="http://schemas.microsoft.com/office/drawing/2014/main" id="{721FA8F5-D284-4BB4-90F0-F9FB7EB29E9E}"/>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5" name="Freeform 279">
                  <a:extLst>
                    <a:ext uri="{FF2B5EF4-FFF2-40B4-BE49-F238E27FC236}">
                      <a16:creationId xmlns:a16="http://schemas.microsoft.com/office/drawing/2014/main" id="{B5010584-7314-4E4A-8739-DDCC249932F2}"/>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6" name="Freeform 280">
                  <a:extLst>
                    <a:ext uri="{FF2B5EF4-FFF2-40B4-BE49-F238E27FC236}">
                      <a16:creationId xmlns:a16="http://schemas.microsoft.com/office/drawing/2014/main" id="{477D11C9-FD1F-4298-A028-8C2A1AAAC0C9}"/>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7" name="Freeform 281">
                  <a:extLst>
                    <a:ext uri="{FF2B5EF4-FFF2-40B4-BE49-F238E27FC236}">
                      <a16:creationId xmlns:a16="http://schemas.microsoft.com/office/drawing/2014/main" id="{E31D8707-5A7A-4D8A-8B1C-B22F7C24173E}"/>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8" name="Freeform 282">
                  <a:extLst>
                    <a:ext uri="{FF2B5EF4-FFF2-40B4-BE49-F238E27FC236}">
                      <a16:creationId xmlns:a16="http://schemas.microsoft.com/office/drawing/2014/main" id="{E9A50CBE-CC1D-464B-A0C3-6902CB9C3D28}"/>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9" name="Freeform 283">
                  <a:extLst>
                    <a:ext uri="{FF2B5EF4-FFF2-40B4-BE49-F238E27FC236}">
                      <a16:creationId xmlns:a16="http://schemas.microsoft.com/office/drawing/2014/main" id="{B55A848E-8411-4AFE-9950-EEC35528014A}"/>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0" name="Freeform 284">
                  <a:extLst>
                    <a:ext uri="{FF2B5EF4-FFF2-40B4-BE49-F238E27FC236}">
                      <a16:creationId xmlns:a16="http://schemas.microsoft.com/office/drawing/2014/main" id="{A380E05B-5ADB-409F-8EBC-14E97139CA85}"/>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1" name="Freeform 285">
                  <a:extLst>
                    <a:ext uri="{FF2B5EF4-FFF2-40B4-BE49-F238E27FC236}">
                      <a16:creationId xmlns:a16="http://schemas.microsoft.com/office/drawing/2014/main" id="{A95ADD87-82BB-44BA-A879-BE66CB5FDF08}"/>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2" name="Freeform 286">
                  <a:extLst>
                    <a:ext uri="{FF2B5EF4-FFF2-40B4-BE49-F238E27FC236}">
                      <a16:creationId xmlns:a16="http://schemas.microsoft.com/office/drawing/2014/main" id="{C1BCCC4E-F427-4042-B744-F8AEF15CB925}"/>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3" name="Freeform 287">
                  <a:extLst>
                    <a:ext uri="{FF2B5EF4-FFF2-40B4-BE49-F238E27FC236}">
                      <a16:creationId xmlns:a16="http://schemas.microsoft.com/office/drawing/2014/main" id="{60126B1F-F9B1-4FEB-BBC2-C976C31743CC}"/>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4" name="Freeform 288">
                  <a:extLst>
                    <a:ext uri="{FF2B5EF4-FFF2-40B4-BE49-F238E27FC236}">
                      <a16:creationId xmlns:a16="http://schemas.microsoft.com/office/drawing/2014/main" id="{DE50918B-DF6E-4BCA-A652-067F9DDADF6B}"/>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5" name="Freeform 289">
                  <a:extLst>
                    <a:ext uri="{FF2B5EF4-FFF2-40B4-BE49-F238E27FC236}">
                      <a16:creationId xmlns:a16="http://schemas.microsoft.com/office/drawing/2014/main" id="{A47E3405-3377-459C-8852-4279AAC1F9FE}"/>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6" name="Freeform 290">
                  <a:extLst>
                    <a:ext uri="{FF2B5EF4-FFF2-40B4-BE49-F238E27FC236}">
                      <a16:creationId xmlns:a16="http://schemas.microsoft.com/office/drawing/2014/main" id="{06DA8BF6-B1BE-4598-B4E1-F447F8316437}"/>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7" name="Freeform 291">
                  <a:extLst>
                    <a:ext uri="{FF2B5EF4-FFF2-40B4-BE49-F238E27FC236}">
                      <a16:creationId xmlns:a16="http://schemas.microsoft.com/office/drawing/2014/main" id="{03D00E87-EC6B-4E5A-BD37-6CD790FA9EFC}"/>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8" name="Freeform 292">
                  <a:extLst>
                    <a:ext uri="{FF2B5EF4-FFF2-40B4-BE49-F238E27FC236}">
                      <a16:creationId xmlns:a16="http://schemas.microsoft.com/office/drawing/2014/main" id="{8D595331-147D-42F0-97FB-0AE080235991}"/>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9" name="Freeform 293">
                  <a:extLst>
                    <a:ext uri="{FF2B5EF4-FFF2-40B4-BE49-F238E27FC236}">
                      <a16:creationId xmlns:a16="http://schemas.microsoft.com/office/drawing/2014/main" id="{DFC15747-C3C9-4AA1-97E9-A3CFD462E487}"/>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0" name="Freeform 294">
                  <a:extLst>
                    <a:ext uri="{FF2B5EF4-FFF2-40B4-BE49-F238E27FC236}">
                      <a16:creationId xmlns:a16="http://schemas.microsoft.com/office/drawing/2014/main" id="{271A24EC-4211-4D88-89E2-9876C63E6E97}"/>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1" name="Freeform 295">
                  <a:extLst>
                    <a:ext uri="{FF2B5EF4-FFF2-40B4-BE49-F238E27FC236}">
                      <a16:creationId xmlns:a16="http://schemas.microsoft.com/office/drawing/2014/main" id="{B5461870-6FB0-4A7B-A25A-0FAFE48FC984}"/>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2" name="Freeform 296">
                  <a:extLst>
                    <a:ext uri="{FF2B5EF4-FFF2-40B4-BE49-F238E27FC236}">
                      <a16:creationId xmlns:a16="http://schemas.microsoft.com/office/drawing/2014/main" id="{EF295650-4F25-45AB-AF96-3CF0BE817644}"/>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3" name="Freeform 297">
                  <a:extLst>
                    <a:ext uri="{FF2B5EF4-FFF2-40B4-BE49-F238E27FC236}">
                      <a16:creationId xmlns:a16="http://schemas.microsoft.com/office/drawing/2014/main" id="{BC930E07-96A4-4A6D-9418-5D7E465F3301}"/>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4" name="Freeform 298">
                  <a:extLst>
                    <a:ext uri="{FF2B5EF4-FFF2-40B4-BE49-F238E27FC236}">
                      <a16:creationId xmlns:a16="http://schemas.microsoft.com/office/drawing/2014/main" id="{978E806E-EBBB-4DA1-9CA8-857026193FD5}"/>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5" name="Freeform 299">
                  <a:extLst>
                    <a:ext uri="{FF2B5EF4-FFF2-40B4-BE49-F238E27FC236}">
                      <a16:creationId xmlns:a16="http://schemas.microsoft.com/office/drawing/2014/main" id="{4C5A8C2A-E4CB-4805-A6BF-CAB6535B8C99}"/>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6" name="Freeform 300">
                  <a:extLst>
                    <a:ext uri="{FF2B5EF4-FFF2-40B4-BE49-F238E27FC236}">
                      <a16:creationId xmlns:a16="http://schemas.microsoft.com/office/drawing/2014/main" id="{94843079-8D56-41C8-B548-DEEF09DEE155}"/>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7" name="Freeform 301">
                  <a:extLst>
                    <a:ext uri="{FF2B5EF4-FFF2-40B4-BE49-F238E27FC236}">
                      <a16:creationId xmlns:a16="http://schemas.microsoft.com/office/drawing/2014/main" id="{0B9625FF-042A-4C79-BCD1-BEF91965176A}"/>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8" name="Freeform 302">
                  <a:extLst>
                    <a:ext uri="{FF2B5EF4-FFF2-40B4-BE49-F238E27FC236}">
                      <a16:creationId xmlns:a16="http://schemas.microsoft.com/office/drawing/2014/main" id="{6329330E-833D-4D33-8EDE-B00C064AC985}"/>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9" name="Freeform 303">
                  <a:extLst>
                    <a:ext uri="{FF2B5EF4-FFF2-40B4-BE49-F238E27FC236}">
                      <a16:creationId xmlns:a16="http://schemas.microsoft.com/office/drawing/2014/main" id="{368902BB-50BC-4928-9671-946AEA5BD5FB}"/>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0" name="Freeform 304">
                  <a:extLst>
                    <a:ext uri="{FF2B5EF4-FFF2-40B4-BE49-F238E27FC236}">
                      <a16:creationId xmlns:a16="http://schemas.microsoft.com/office/drawing/2014/main" id="{743AFAB2-FC20-4172-A635-93DC6ACD9E0E}"/>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1" name="Freeform 305">
                  <a:extLst>
                    <a:ext uri="{FF2B5EF4-FFF2-40B4-BE49-F238E27FC236}">
                      <a16:creationId xmlns:a16="http://schemas.microsoft.com/office/drawing/2014/main" id="{BA53CD0D-BF31-44B1-9B0E-4311C29A5720}"/>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2" name="Freeform 306">
                  <a:extLst>
                    <a:ext uri="{FF2B5EF4-FFF2-40B4-BE49-F238E27FC236}">
                      <a16:creationId xmlns:a16="http://schemas.microsoft.com/office/drawing/2014/main" id="{77FCE7FE-BF4F-404D-903E-92A22E386C6C}"/>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3" name="Freeform 307">
                  <a:extLst>
                    <a:ext uri="{FF2B5EF4-FFF2-40B4-BE49-F238E27FC236}">
                      <a16:creationId xmlns:a16="http://schemas.microsoft.com/office/drawing/2014/main" id="{7EC5601A-E850-4EA7-BBC7-D61423DDC5B2}"/>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4" name="Freeform 308">
                  <a:extLst>
                    <a:ext uri="{FF2B5EF4-FFF2-40B4-BE49-F238E27FC236}">
                      <a16:creationId xmlns:a16="http://schemas.microsoft.com/office/drawing/2014/main" id="{00F2B777-F1C3-4E17-AC64-C29EF3D27F2B}"/>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5" name="Freeform 309">
                  <a:extLst>
                    <a:ext uri="{FF2B5EF4-FFF2-40B4-BE49-F238E27FC236}">
                      <a16:creationId xmlns:a16="http://schemas.microsoft.com/office/drawing/2014/main" id="{9FCB2BA0-57EF-4745-81AF-CDF81D7937F7}"/>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6" name="Freeform 310">
                  <a:extLst>
                    <a:ext uri="{FF2B5EF4-FFF2-40B4-BE49-F238E27FC236}">
                      <a16:creationId xmlns:a16="http://schemas.microsoft.com/office/drawing/2014/main" id="{1C578B6F-EBB0-493A-8011-FEF0E1764A42}"/>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7" name="Freeform 311">
                  <a:extLst>
                    <a:ext uri="{FF2B5EF4-FFF2-40B4-BE49-F238E27FC236}">
                      <a16:creationId xmlns:a16="http://schemas.microsoft.com/office/drawing/2014/main" id="{0E785D85-7C0C-43EE-BF69-42B6164E6B99}"/>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8" name="Freeform 312">
                  <a:extLst>
                    <a:ext uri="{FF2B5EF4-FFF2-40B4-BE49-F238E27FC236}">
                      <a16:creationId xmlns:a16="http://schemas.microsoft.com/office/drawing/2014/main" id="{67DFD812-FD02-41A2-86EC-1779861097C7}"/>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9" name="Freeform 313">
                  <a:extLst>
                    <a:ext uri="{FF2B5EF4-FFF2-40B4-BE49-F238E27FC236}">
                      <a16:creationId xmlns:a16="http://schemas.microsoft.com/office/drawing/2014/main" id="{E7EA8BC6-4158-4A1A-9C6F-4F4E7357B426}"/>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0" name="Freeform 314">
                  <a:extLst>
                    <a:ext uri="{FF2B5EF4-FFF2-40B4-BE49-F238E27FC236}">
                      <a16:creationId xmlns:a16="http://schemas.microsoft.com/office/drawing/2014/main" id="{30202EA6-14EC-4E97-A15C-C681C7BB9E93}"/>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1" name="Freeform 315">
                  <a:extLst>
                    <a:ext uri="{FF2B5EF4-FFF2-40B4-BE49-F238E27FC236}">
                      <a16:creationId xmlns:a16="http://schemas.microsoft.com/office/drawing/2014/main" id="{A514D36E-AB3F-43C7-983F-2CFBBB793A6A}"/>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2" name="Freeform 316">
                  <a:extLst>
                    <a:ext uri="{FF2B5EF4-FFF2-40B4-BE49-F238E27FC236}">
                      <a16:creationId xmlns:a16="http://schemas.microsoft.com/office/drawing/2014/main" id="{5053B822-680F-43DC-89BF-AFD0C6612B1A}"/>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3" name="Freeform 317">
                  <a:extLst>
                    <a:ext uri="{FF2B5EF4-FFF2-40B4-BE49-F238E27FC236}">
                      <a16:creationId xmlns:a16="http://schemas.microsoft.com/office/drawing/2014/main" id="{1FF468EA-5DA6-45E9-AA2E-3D8CB3E1DDEE}"/>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4" name="Freeform 318">
                  <a:extLst>
                    <a:ext uri="{FF2B5EF4-FFF2-40B4-BE49-F238E27FC236}">
                      <a16:creationId xmlns:a16="http://schemas.microsoft.com/office/drawing/2014/main" id="{5F173923-6D4A-40F5-95B3-9C98877D61FA}"/>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5" name="Freeform 319">
                  <a:extLst>
                    <a:ext uri="{FF2B5EF4-FFF2-40B4-BE49-F238E27FC236}">
                      <a16:creationId xmlns:a16="http://schemas.microsoft.com/office/drawing/2014/main" id="{023F1DC8-7E30-4950-9A30-CC191CCF6F28}"/>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6" name="Freeform 320">
                  <a:extLst>
                    <a:ext uri="{FF2B5EF4-FFF2-40B4-BE49-F238E27FC236}">
                      <a16:creationId xmlns:a16="http://schemas.microsoft.com/office/drawing/2014/main" id="{8B0622C9-5A4F-4C22-9DFF-9314A55D9790}"/>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7" name="Freeform 321">
                  <a:extLst>
                    <a:ext uri="{FF2B5EF4-FFF2-40B4-BE49-F238E27FC236}">
                      <a16:creationId xmlns:a16="http://schemas.microsoft.com/office/drawing/2014/main" id="{92CBC63A-E27D-4533-BC38-E5B7F2105C01}"/>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8" name="Freeform 322">
                  <a:extLst>
                    <a:ext uri="{FF2B5EF4-FFF2-40B4-BE49-F238E27FC236}">
                      <a16:creationId xmlns:a16="http://schemas.microsoft.com/office/drawing/2014/main" id="{A842583E-A6D8-41E0-A87C-BC6E26BFAD7B}"/>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9" name="Freeform 323">
                  <a:extLst>
                    <a:ext uri="{FF2B5EF4-FFF2-40B4-BE49-F238E27FC236}">
                      <a16:creationId xmlns:a16="http://schemas.microsoft.com/office/drawing/2014/main" id="{490D810F-96C0-4C94-8345-993E74398298}"/>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0" name="Freeform 324">
                  <a:extLst>
                    <a:ext uri="{FF2B5EF4-FFF2-40B4-BE49-F238E27FC236}">
                      <a16:creationId xmlns:a16="http://schemas.microsoft.com/office/drawing/2014/main" id="{0CA2D7C9-9078-4CBB-A094-3CBA3079F952}"/>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1" name="Freeform 325">
                  <a:extLst>
                    <a:ext uri="{FF2B5EF4-FFF2-40B4-BE49-F238E27FC236}">
                      <a16:creationId xmlns:a16="http://schemas.microsoft.com/office/drawing/2014/main" id="{B221B9EF-5C58-446D-8586-2E02FF09C649}"/>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2" name="Freeform 326">
                  <a:extLst>
                    <a:ext uri="{FF2B5EF4-FFF2-40B4-BE49-F238E27FC236}">
                      <a16:creationId xmlns:a16="http://schemas.microsoft.com/office/drawing/2014/main" id="{D08E1350-8B6E-412C-9ECA-CDE4B45A3CA7}"/>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3" name="Freeform 327">
                  <a:extLst>
                    <a:ext uri="{FF2B5EF4-FFF2-40B4-BE49-F238E27FC236}">
                      <a16:creationId xmlns:a16="http://schemas.microsoft.com/office/drawing/2014/main" id="{C8F336C1-A5BF-4EFF-8592-4CCA0E051B17}"/>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4" name="Freeform 328">
                  <a:extLst>
                    <a:ext uri="{FF2B5EF4-FFF2-40B4-BE49-F238E27FC236}">
                      <a16:creationId xmlns:a16="http://schemas.microsoft.com/office/drawing/2014/main" id="{2A3509E3-B23F-44AD-9359-E034808A32AB}"/>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5" name="Freeform 329">
                  <a:extLst>
                    <a:ext uri="{FF2B5EF4-FFF2-40B4-BE49-F238E27FC236}">
                      <a16:creationId xmlns:a16="http://schemas.microsoft.com/office/drawing/2014/main" id="{B17E6418-5893-441C-997C-6C140C395677}"/>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6" name="Freeform 330">
                  <a:extLst>
                    <a:ext uri="{FF2B5EF4-FFF2-40B4-BE49-F238E27FC236}">
                      <a16:creationId xmlns:a16="http://schemas.microsoft.com/office/drawing/2014/main" id="{79E9D5D7-CE9A-43C5-B64E-D8ABB6B2965E}"/>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7" name="Freeform 331">
                  <a:extLst>
                    <a:ext uri="{FF2B5EF4-FFF2-40B4-BE49-F238E27FC236}">
                      <a16:creationId xmlns:a16="http://schemas.microsoft.com/office/drawing/2014/main" id="{868E23C0-C8A3-4D94-A994-94B058E5633F}"/>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8" name="Freeform 332">
                  <a:extLst>
                    <a:ext uri="{FF2B5EF4-FFF2-40B4-BE49-F238E27FC236}">
                      <a16:creationId xmlns:a16="http://schemas.microsoft.com/office/drawing/2014/main" id="{B69CF462-A0D7-466F-B69F-FE13FAD441BE}"/>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9" name="Freeform 333">
                  <a:extLst>
                    <a:ext uri="{FF2B5EF4-FFF2-40B4-BE49-F238E27FC236}">
                      <a16:creationId xmlns:a16="http://schemas.microsoft.com/office/drawing/2014/main" id="{8955B48E-7B35-4094-B6BD-27BBC040FC99}"/>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0" name="Freeform 334">
                  <a:extLst>
                    <a:ext uri="{FF2B5EF4-FFF2-40B4-BE49-F238E27FC236}">
                      <a16:creationId xmlns:a16="http://schemas.microsoft.com/office/drawing/2014/main" id="{18C6933A-339F-4348-91C1-F551FF51A1E3}"/>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1" name="Freeform 335">
                  <a:extLst>
                    <a:ext uri="{FF2B5EF4-FFF2-40B4-BE49-F238E27FC236}">
                      <a16:creationId xmlns:a16="http://schemas.microsoft.com/office/drawing/2014/main" id="{93737AE1-8EA9-4F3D-B81D-DBBEC47BC375}"/>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2" name="Freeform 336">
                  <a:extLst>
                    <a:ext uri="{FF2B5EF4-FFF2-40B4-BE49-F238E27FC236}">
                      <a16:creationId xmlns:a16="http://schemas.microsoft.com/office/drawing/2014/main" id="{0E2EDFE2-DFDA-4EF9-979D-045594E7CFB2}"/>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3" name="Freeform 337">
                  <a:extLst>
                    <a:ext uri="{FF2B5EF4-FFF2-40B4-BE49-F238E27FC236}">
                      <a16:creationId xmlns:a16="http://schemas.microsoft.com/office/drawing/2014/main" id="{B0898695-4481-4A8B-84D8-ED8306429ADF}"/>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4" name="Freeform 338">
                  <a:extLst>
                    <a:ext uri="{FF2B5EF4-FFF2-40B4-BE49-F238E27FC236}">
                      <a16:creationId xmlns:a16="http://schemas.microsoft.com/office/drawing/2014/main" id="{50CF2E48-4CC8-484F-8A95-48E6D674AD7A}"/>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5" name="Freeform 339">
                  <a:extLst>
                    <a:ext uri="{FF2B5EF4-FFF2-40B4-BE49-F238E27FC236}">
                      <a16:creationId xmlns:a16="http://schemas.microsoft.com/office/drawing/2014/main" id="{C5EB838E-93E3-4CD4-BF7C-D1BFEA38935D}"/>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6" name="Freeform 340">
                  <a:extLst>
                    <a:ext uri="{FF2B5EF4-FFF2-40B4-BE49-F238E27FC236}">
                      <a16:creationId xmlns:a16="http://schemas.microsoft.com/office/drawing/2014/main" id="{FB6A6AA8-BA6B-47D4-8345-105A736AC231}"/>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7" name="Freeform 341">
                  <a:extLst>
                    <a:ext uri="{FF2B5EF4-FFF2-40B4-BE49-F238E27FC236}">
                      <a16:creationId xmlns:a16="http://schemas.microsoft.com/office/drawing/2014/main" id="{37108923-1351-4A35-B284-DC1DD79F9A2A}"/>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8" name="Freeform 342">
                  <a:extLst>
                    <a:ext uri="{FF2B5EF4-FFF2-40B4-BE49-F238E27FC236}">
                      <a16:creationId xmlns:a16="http://schemas.microsoft.com/office/drawing/2014/main" id="{B505C1A8-6C98-440A-AF0A-DF5B6BF36071}"/>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9" name="Freeform 343">
                  <a:extLst>
                    <a:ext uri="{FF2B5EF4-FFF2-40B4-BE49-F238E27FC236}">
                      <a16:creationId xmlns:a16="http://schemas.microsoft.com/office/drawing/2014/main" id="{35CABF28-8E85-4790-A250-339DFE6A4883}"/>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0" name="Freeform 344">
                  <a:extLst>
                    <a:ext uri="{FF2B5EF4-FFF2-40B4-BE49-F238E27FC236}">
                      <a16:creationId xmlns:a16="http://schemas.microsoft.com/office/drawing/2014/main" id="{69D51059-4B8F-49FC-A1FD-78A944E8CBA6}"/>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1" name="Freeform 345">
                  <a:extLst>
                    <a:ext uri="{FF2B5EF4-FFF2-40B4-BE49-F238E27FC236}">
                      <a16:creationId xmlns:a16="http://schemas.microsoft.com/office/drawing/2014/main" id="{1749FA55-5F59-4F5E-A709-5E69C42FA912}"/>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2" name="Freeform 346">
                  <a:extLst>
                    <a:ext uri="{FF2B5EF4-FFF2-40B4-BE49-F238E27FC236}">
                      <a16:creationId xmlns:a16="http://schemas.microsoft.com/office/drawing/2014/main" id="{88A3FE09-204C-4A5A-8F43-FA350EA4A009}"/>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3" name="Freeform 347">
                  <a:extLst>
                    <a:ext uri="{FF2B5EF4-FFF2-40B4-BE49-F238E27FC236}">
                      <a16:creationId xmlns:a16="http://schemas.microsoft.com/office/drawing/2014/main" id="{B3FE3B1F-309F-4C61-B25F-8F79E5563573}"/>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4" name="Freeform 348">
                  <a:extLst>
                    <a:ext uri="{FF2B5EF4-FFF2-40B4-BE49-F238E27FC236}">
                      <a16:creationId xmlns:a16="http://schemas.microsoft.com/office/drawing/2014/main" id="{BA1BD0D2-5E30-40BF-B9DC-9124702AD9EB}"/>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5" name="Freeform 349">
                  <a:extLst>
                    <a:ext uri="{FF2B5EF4-FFF2-40B4-BE49-F238E27FC236}">
                      <a16:creationId xmlns:a16="http://schemas.microsoft.com/office/drawing/2014/main" id="{5CEE217C-25C4-419A-9960-7F3E5911B3BD}"/>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6" name="Freeform 350">
                  <a:extLst>
                    <a:ext uri="{FF2B5EF4-FFF2-40B4-BE49-F238E27FC236}">
                      <a16:creationId xmlns:a16="http://schemas.microsoft.com/office/drawing/2014/main" id="{FF7C0B2F-C89B-4F46-8826-DA5DC9A5DB1C}"/>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7" name="Freeform 351">
                  <a:extLst>
                    <a:ext uri="{FF2B5EF4-FFF2-40B4-BE49-F238E27FC236}">
                      <a16:creationId xmlns:a16="http://schemas.microsoft.com/office/drawing/2014/main" id="{9EA6ACC1-82E6-4558-89E2-293AD7915088}"/>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8" name="Freeform 352">
                  <a:extLst>
                    <a:ext uri="{FF2B5EF4-FFF2-40B4-BE49-F238E27FC236}">
                      <a16:creationId xmlns:a16="http://schemas.microsoft.com/office/drawing/2014/main" id="{6B95E834-A928-412D-90E2-7E42C672A234}"/>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9" name="Freeform 353">
                  <a:extLst>
                    <a:ext uri="{FF2B5EF4-FFF2-40B4-BE49-F238E27FC236}">
                      <a16:creationId xmlns:a16="http://schemas.microsoft.com/office/drawing/2014/main" id="{C39CBC01-1A68-42FF-97BC-B1D49490E0C5}"/>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0" name="Freeform 354">
                  <a:extLst>
                    <a:ext uri="{FF2B5EF4-FFF2-40B4-BE49-F238E27FC236}">
                      <a16:creationId xmlns:a16="http://schemas.microsoft.com/office/drawing/2014/main" id="{0F7AA916-11F1-4EE7-ADBE-9C28967038CF}"/>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1" name="Freeform 355">
                  <a:extLst>
                    <a:ext uri="{FF2B5EF4-FFF2-40B4-BE49-F238E27FC236}">
                      <a16:creationId xmlns:a16="http://schemas.microsoft.com/office/drawing/2014/main" id="{0F7325E1-B9B9-45A0-B6C5-86D41212FD7F}"/>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2" name="Freeform 356">
                  <a:extLst>
                    <a:ext uri="{FF2B5EF4-FFF2-40B4-BE49-F238E27FC236}">
                      <a16:creationId xmlns:a16="http://schemas.microsoft.com/office/drawing/2014/main" id="{95B27673-5877-45F4-B236-1AC3C845255A}"/>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3" name="Freeform 357">
                  <a:extLst>
                    <a:ext uri="{FF2B5EF4-FFF2-40B4-BE49-F238E27FC236}">
                      <a16:creationId xmlns:a16="http://schemas.microsoft.com/office/drawing/2014/main" id="{A7DE0769-229B-4F6E-AFE2-24D4F2EEA404}"/>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4" name="Freeform 358">
                  <a:extLst>
                    <a:ext uri="{FF2B5EF4-FFF2-40B4-BE49-F238E27FC236}">
                      <a16:creationId xmlns:a16="http://schemas.microsoft.com/office/drawing/2014/main" id="{3A4B9ABE-E1A2-4C86-B93E-2D76505B9F6B}"/>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5" name="Freeform 359">
                  <a:extLst>
                    <a:ext uri="{FF2B5EF4-FFF2-40B4-BE49-F238E27FC236}">
                      <a16:creationId xmlns:a16="http://schemas.microsoft.com/office/drawing/2014/main" id="{8B724B72-4645-4580-857C-827829AD5790}"/>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6" name="Freeform 360">
                  <a:extLst>
                    <a:ext uri="{FF2B5EF4-FFF2-40B4-BE49-F238E27FC236}">
                      <a16:creationId xmlns:a16="http://schemas.microsoft.com/office/drawing/2014/main" id="{8BA63A89-A885-48FA-B02F-3A4C0EA7589C}"/>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7" name="Freeform 361">
                  <a:extLst>
                    <a:ext uri="{FF2B5EF4-FFF2-40B4-BE49-F238E27FC236}">
                      <a16:creationId xmlns:a16="http://schemas.microsoft.com/office/drawing/2014/main" id="{02BD20B1-9909-4C27-B007-B272FD42269C}"/>
                    </a:ext>
                  </a:extLst>
                </p:cNvPr>
                <p:cNvSpPr>
                  <a:spLocks/>
                </p:cNvSpPr>
                <p:nvPr/>
              </p:nvSpPr>
              <p:spPr bwMode="auto">
                <a:xfrm>
                  <a:off x="797" y="1885"/>
                  <a:ext cx="135" cy="91"/>
                </a:xfrm>
                <a:custGeom>
                  <a:avLst/>
                  <a:gdLst>
                    <a:gd name="T0" fmla="*/ 908 w 54"/>
                    <a:gd name="T1" fmla="*/ 1038 h 34"/>
                    <a:gd name="T2" fmla="*/ 2033 w 54"/>
                    <a:gd name="T3" fmla="*/ 1282 h 34"/>
                    <a:gd name="T4" fmla="*/ 2083 w 54"/>
                    <a:gd name="T5" fmla="*/ 674 h 34"/>
                    <a:gd name="T6" fmla="*/ 863 w 54"/>
                    <a:gd name="T7" fmla="*/ 252 h 34"/>
                    <a:gd name="T8" fmla="*/ 158 w 54"/>
                    <a:gd name="T9" fmla="*/ 1590 h 34"/>
                    <a:gd name="T10" fmla="*/ 23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8" y="10"/>
                        <a:pt x="0" y="21"/>
                        <a:pt x="4" y="31"/>
                      </a:cubicBezTo>
                      <a:cubicBezTo>
                        <a:pt x="4" y="32"/>
                        <a:pt x="5" y="33"/>
                        <a:pt x="6" y="34"/>
                      </a:cubicBezTo>
                      <a:cubicBezTo>
                        <a:pt x="8"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8" name="Freeform 362">
                  <a:extLst>
                    <a:ext uri="{FF2B5EF4-FFF2-40B4-BE49-F238E27FC236}">
                      <a16:creationId xmlns:a16="http://schemas.microsoft.com/office/drawing/2014/main" id="{9925A50B-EA59-4747-974A-0CB26BF39141}"/>
                    </a:ext>
                  </a:extLst>
                </p:cNvPr>
                <p:cNvSpPr>
                  <a:spLocks/>
                </p:cNvSpPr>
                <p:nvPr/>
              </p:nvSpPr>
              <p:spPr bwMode="auto">
                <a:xfrm>
                  <a:off x="930" y="1840"/>
                  <a:ext cx="135" cy="93"/>
                </a:xfrm>
                <a:custGeom>
                  <a:avLst/>
                  <a:gdLst>
                    <a:gd name="T0" fmla="*/ 908 w 54"/>
                    <a:gd name="T1" fmla="*/ 996 h 35"/>
                    <a:gd name="T2" fmla="*/ 2033 w 54"/>
                    <a:gd name="T3" fmla="*/ 1236 h 35"/>
                    <a:gd name="T4" fmla="*/ 2033 w 54"/>
                    <a:gd name="T5" fmla="*/ 656 h 35"/>
                    <a:gd name="T6" fmla="*/ 863 w 54"/>
                    <a:gd name="T7" fmla="*/ 247 h 35"/>
                    <a:gd name="T8" fmla="*/ 158 w 54"/>
                    <a:gd name="T9" fmla="*/ 1538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3"/>
                      </a:cubicBezTo>
                      <a:cubicBezTo>
                        <a:pt x="49" y="4"/>
                        <a:pt x="35" y="0"/>
                        <a:pt x="22" y="5"/>
                      </a:cubicBezTo>
                      <a:cubicBezTo>
                        <a:pt x="8" y="10"/>
                        <a:pt x="0" y="22"/>
                        <a:pt x="4" y="31"/>
                      </a:cubicBezTo>
                      <a:cubicBezTo>
                        <a:pt x="4" y="32"/>
                        <a:pt x="5" y="34"/>
                        <a:pt x="5" y="35"/>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9" name="Freeform 363">
                  <a:extLst>
                    <a:ext uri="{FF2B5EF4-FFF2-40B4-BE49-F238E27FC236}">
                      <a16:creationId xmlns:a16="http://schemas.microsoft.com/office/drawing/2014/main" id="{F7F2EE55-1D04-4DE1-B4BB-2D09C8019E9B}"/>
                    </a:ext>
                  </a:extLst>
                </p:cNvPr>
                <p:cNvSpPr>
                  <a:spLocks/>
                </p:cNvSpPr>
                <p:nvPr/>
              </p:nvSpPr>
              <p:spPr bwMode="auto">
                <a:xfrm>
                  <a:off x="1062" y="1800"/>
                  <a:ext cx="135" cy="91"/>
                </a:xfrm>
                <a:custGeom>
                  <a:avLst/>
                  <a:gdLst>
                    <a:gd name="T0" fmla="*/ 863 w 54"/>
                    <a:gd name="T1" fmla="*/ 982 h 34"/>
                    <a:gd name="T2" fmla="*/ 2000 w 54"/>
                    <a:gd name="T3" fmla="*/ 1282 h 34"/>
                    <a:gd name="T4" fmla="*/ 2033 w 54"/>
                    <a:gd name="T5" fmla="*/ 674 h 34"/>
                    <a:gd name="T6" fmla="*/ 833 w 54"/>
                    <a:gd name="T7" fmla="*/ 209 h 34"/>
                    <a:gd name="T8" fmla="*/ 125 w 54"/>
                    <a:gd name="T9" fmla="*/ 1590 h 34"/>
                    <a:gd name="T10" fmla="*/ 208 w 54"/>
                    <a:gd name="T11" fmla="*/ 1748 h 34"/>
                    <a:gd name="T12" fmla="*/ 863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19"/>
                      </a:moveTo>
                      <a:cubicBezTo>
                        <a:pt x="34" y="15"/>
                        <a:pt x="46" y="18"/>
                        <a:pt x="51" y="25"/>
                      </a:cubicBezTo>
                      <a:cubicBezTo>
                        <a:pt x="53" y="21"/>
                        <a:pt x="54" y="17"/>
                        <a:pt x="52" y="13"/>
                      </a:cubicBezTo>
                      <a:cubicBezTo>
                        <a:pt x="49" y="3"/>
                        <a:pt x="35" y="0"/>
                        <a:pt x="21" y="4"/>
                      </a:cubicBezTo>
                      <a:cubicBezTo>
                        <a:pt x="8" y="9"/>
                        <a:pt x="0" y="21"/>
                        <a:pt x="3" y="31"/>
                      </a:cubicBezTo>
                      <a:cubicBezTo>
                        <a:pt x="4" y="32"/>
                        <a:pt x="4" y="33"/>
                        <a:pt x="5" y="34"/>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0" name="Freeform 364">
                  <a:extLst>
                    <a:ext uri="{FF2B5EF4-FFF2-40B4-BE49-F238E27FC236}">
                      <a16:creationId xmlns:a16="http://schemas.microsoft.com/office/drawing/2014/main" id="{E9371909-84AD-4528-B7CD-68787AE48045}"/>
                    </a:ext>
                  </a:extLst>
                </p:cNvPr>
                <p:cNvSpPr>
                  <a:spLocks/>
                </p:cNvSpPr>
                <p:nvPr/>
              </p:nvSpPr>
              <p:spPr bwMode="auto">
                <a:xfrm>
                  <a:off x="1197" y="1755"/>
                  <a:ext cx="135" cy="93"/>
                </a:xfrm>
                <a:custGeom>
                  <a:avLst/>
                  <a:gdLst>
                    <a:gd name="T0" fmla="*/ 908 w 54"/>
                    <a:gd name="T1" fmla="*/ 996 h 35"/>
                    <a:gd name="T2" fmla="*/ 2033 w 54"/>
                    <a:gd name="T3" fmla="*/ 1291 h 35"/>
                    <a:gd name="T4" fmla="*/ 2033 w 54"/>
                    <a:gd name="T5" fmla="*/ 691 h 35"/>
                    <a:gd name="T6" fmla="*/ 863 w 54"/>
                    <a:gd name="T7" fmla="*/ 247 h 35"/>
                    <a:gd name="T8" fmla="*/ 158 w 54"/>
                    <a:gd name="T9" fmla="*/ 1597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7" y="18"/>
                        <a:pt x="52" y="26"/>
                      </a:cubicBezTo>
                      <a:cubicBezTo>
                        <a:pt x="53" y="22"/>
                        <a:pt x="54" y="18"/>
                        <a:pt x="52" y="14"/>
                      </a:cubicBezTo>
                      <a:cubicBezTo>
                        <a:pt x="49" y="4"/>
                        <a:pt x="35" y="0"/>
                        <a:pt x="22" y="5"/>
                      </a:cubicBezTo>
                      <a:cubicBezTo>
                        <a:pt x="8" y="10"/>
                        <a:pt x="0" y="22"/>
                        <a:pt x="4" y="32"/>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1" name="Freeform 365">
                  <a:extLst>
                    <a:ext uri="{FF2B5EF4-FFF2-40B4-BE49-F238E27FC236}">
                      <a16:creationId xmlns:a16="http://schemas.microsoft.com/office/drawing/2014/main" id="{1AF7679B-B242-4E93-88C6-619B0FA9DFF0}"/>
                    </a:ext>
                  </a:extLst>
                </p:cNvPr>
                <p:cNvSpPr>
                  <a:spLocks/>
                </p:cNvSpPr>
                <p:nvPr/>
              </p:nvSpPr>
              <p:spPr bwMode="auto">
                <a:xfrm>
                  <a:off x="1335" y="1712"/>
                  <a:ext cx="130" cy="91"/>
                </a:xfrm>
                <a:custGeom>
                  <a:avLst/>
                  <a:gdLst>
                    <a:gd name="T0" fmla="*/ 863 w 52"/>
                    <a:gd name="T1" fmla="*/ 1038 h 34"/>
                    <a:gd name="T2" fmla="*/ 1958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50" y="25"/>
                      </a:cubicBezTo>
                      <a:cubicBezTo>
                        <a:pt x="51" y="21"/>
                        <a:pt x="52" y="17"/>
                        <a:pt x="50"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2" name="Freeform 366">
                  <a:extLst>
                    <a:ext uri="{FF2B5EF4-FFF2-40B4-BE49-F238E27FC236}">
                      <a16:creationId xmlns:a16="http://schemas.microsoft.com/office/drawing/2014/main" id="{D58C8315-6DF1-46F3-8322-7641AB12B72D}"/>
                    </a:ext>
                  </a:extLst>
                </p:cNvPr>
                <p:cNvSpPr>
                  <a:spLocks/>
                </p:cNvSpPr>
                <p:nvPr/>
              </p:nvSpPr>
              <p:spPr bwMode="auto">
                <a:xfrm>
                  <a:off x="1467" y="1667"/>
                  <a:ext cx="130" cy="90"/>
                </a:xfrm>
                <a:custGeom>
                  <a:avLst/>
                  <a:gdLst>
                    <a:gd name="T0" fmla="*/ 863 w 52"/>
                    <a:gd name="T1" fmla="*/ 982 h 34"/>
                    <a:gd name="T2" fmla="*/ 1925 w 52"/>
                    <a:gd name="T3" fmla="*/ 1226 h 34"/>
                    <a:gd name="T4" fmla="*/ 1958 w 52"/>
                    <a:gd name="T5" fmla="*/ 686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3" name="Freeform 367">
                  <a:extLst>
                    <a:ext uri="{FF2B5EF4-FFF2-40B4-BE49-F238E27FC236}">
                      <a16:creationId xmlns:a16="http://schemas.microsoft.com/office/drawing/2014/main" id="{B5F8FF83-CF87-4148-9DF2-E6CA7AFAA15E}"/>
                    </a:ext>
                  </a:extLst>
                </p:cNvPr>
                <p:cNvSpPr>
                  <a:spLocks/>
                </p:cNvSpPr>
                <p:nvPr/>
              </p:nvSpPr>
              <p:spPr bwMode="auto">
                <a:xfrm>
                  <a:off x="1600" y="1627"/>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7" y="4"/>
                        <a:pt x="34" y="0"/>
                        <a:pt x="21" y="5"/>
                      </a:cubicBezTo>
                      <a:cubicBezTo>
                        <a:pt x="8" y="9"/>
                        <a:pt x="0" y="20"/>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4" name="Freeform 368">
                  <a:extLst>
                    <a:ext uri="{FF2B5EF4-FFF2-40B4-BE49-F238E27FC236}">
                      <a16:creationId xmlns:a16="http://schemas.microsoft.com/office/drawing/2014/main" id="{714DD6A3-997F-4F79-9CF3-1AAAF86D72FE}"/>
                    </a:ext>
                  </a:extLst>
                </p:cNvPr>
                <p:cNvSpPr>
                  <a:spLocks/>
                </p:cNvSpPr>
                <p:nvPr/>
              </p:nvSpPr>
              <p:spPr bwMode="auto">
                <a:xfrm>
                  <a:off x="882" y="1973"/>
                  <a:ext cx="133" cy="94"/>
                </a:xfrm>
                <a:custGeom>
                  <a:avLst/>
                  <a:gdLst>
                    <a:gd name="T0" fmla="*/ 868 w 53"/>
                    <a:gd name="T1" fmla="*/ 1045 h 35"/>
                    <a:gd name="T2" fmla="*/ 2023 w 53"/>
                    <a:gd name="T3" fmla="*/ 1297 h 35"/>
                    <a:gd name="T4" fmla="*/ 2053 w 53"/>
                    <a:gd name="T5" fmla="*/ 736 h 35"/>
                    <a:gd name="T6" fmla="*/ 838 w 53"/>
                    <a:gd name="T7" fmla="*/ 252 h 35"/>
                    <a:gd name="T8" fmla="*/ 125 w 53"/>
                    <a:gd name="T9" fmla="*/ 1609 h 35"/>
                    <a:gd name="T10" fmla="*/ 208 w 53"/>
                    <a:gd name="T11" fmla="*/ 1818 h 35"/>
                    <a:gd name="T12" fmla="*/ 868 w 53"/>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1"/>
                        <a:pt x="53" y="17"/>
                        <a:pt x="52" y="14"/>
                      </a:cubicBezTo>
                      <a:cubicBezTo>
                        <a:pt x="48" y="4"/>
                        <a:pt x="35" y="0"/>
                        <a:pt x="21" y="5"/>
                      </a:cubicBezTo>
                      <a:cubicBezTo>
                        <a:pt x="8" y="10"/>
                        <a:pt x="0" y="22"/>
                        <a:pt x="3" y="31"/>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5" name="Freeform 369">
                  <a:extLst>
                    <a:ext uri="{FF2B5EF4-FFF2-40B4-BE49-F238E27FC236}">
                      <a16:creationId xmlns:a16="http://schemas.microsoft.com/office/drawing/2014/main" id="{1E0FBCA3-A41D-4DA8-9370-624D822CDE94}"/>
                    </a:ext>
                  </a:extLst>
                </p:cNvPr>
                <p:cNvSpPr>
                  <a:spLocks/>
                </p:cNvSpPr>
                <p:nvPr/>
              </p:nvSpPr>
              <p:spPr bwMode="auto">
                <a:xfrm>
                  <a:off x="1012" y="1928"/>
                  <a:ext cx="135" cy="93"/>
                </a:xfrm>
                <a:custGeom>
                  <a:avLst/>
                  <a:gdLst>
                    <a:gd name="T0" fmla="*/ 908 w 54"/>
                    <a:gd name="T1" fmla="*/ 996 h 35"/>
                    <a:gd name="T2" fmla="*/ 2033 w 54"/>
                    <a:gd name="T3" fmla="*/ 1236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2"/>
                        <a:pt x="54" y="18"/>
                        <a:pt x="53" y="14"/>
                      </a:cubicBezTo>
                      <a:cubicBezTo>
                        <a:pt x="49" y="4"/>
                        <a:pt x="35" y="0"/>
                        <a:pt x="22" y="5"/>
                      </a:cubicBezTo>
                      <a:cubicBezTo>
                        <a:pt x="8" y="10"/>
                        <a:pt x="0" y="22"/>
                        <a:pt x="4" y="32"/>
                      </a:cubicBezTo>
                      <a:cubicBezTo>
                        <a:pt x="4" y="33"/>
                        <a:pt x="5" y="34"/>
                        <a:pt x="6" y="35"/>
                      </a:cubicBezTo>
                      <a:cubicBezTo>
                        <a:pt x="8"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6" name="Freeform 370">
                  <a:extLst>
                    <a:ext uri="{FF2B5EF4-FFF2-40B4-BE49-F238E27FC236}">
                      <a16:creationId xmlns:a16="http://schemas.microsoft.com/office/drawing/2014/main" id="{1771B5F6-A9E5-469E-B129-91578EA4BE7E}"/>
                    </a:ext>
                  </a:extLst>
                </p:cNvPr>
                <p:cNvSpPr>
                  <a:spLocks/>
                </p:cNvSpPr>
                <p:nvPr/>
              </p:nvSpPr>
              <p:spPr bwMode="auto">
                <a:xfrm>
                  <a:off x="1150" y="1885"/>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7"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7" name="Freeform 371">
                  <a:extLst>
                    <a:ext uri="{FF2B5EF4-FFF2-40B4-BE49-F238E27FC236}">
                      <a16:creationId xmlns:a16="http://schemas.microsoft.com/office/drawing/2014/main" id="{EED98138-4734-43DF-8380-FD8E98FD7FF9}"/>
                    </a:ext>
                  </a:extLst>
                </p:cNvPr>
                <p:cNvSpPr>
                  <a:spLocks/>
                </p:cNvSpPr>
                <p:nvPr/>
              </p:nvSpPr>
              <p:spPr bwMode="auto">
                <a:xfrm>
                  <a:off x="1285" y="1843"/>
                  <a:ext cx="135" cy="90"/>
                </a:xfrm>
                <a:custGeom>
                  <a:avLst/>
                  <a:gdLst>
                    <a:gd name="T0" fmla="*/ 908 w 54"/>
                    <a:gd name="T1" fmla="*/ 924 h 34"/>
                    <a:gd name="T2" fmla="*/ 2033 w 54"/>
                    <a:gd name="T3" fmla="*/ 1226 h 34"/>
                    <a:gd name="T4" fmla="*/ 2033 w 54"/>
                    <a:gd name="T5" fmla="*/ 630 h 34"/>
                    <a:gd name="T6" fmla="*/ 863 w 54"/>
                    <a:gd name="T7" fmla="*/ 204 h 34"/>
                    <a:gd name="T8" fmla="*/ 158 w 54"/>
                    <a:gd name="T9" fmla="*/ 1519 h 34"/>
                    <a:gd name="T10" fmla="*/ 208 w 54"/>
                    <a:gd name="T11" fmla="*/ 1668 h 34"/>
                    <a:gd name="T12" fmla="*/ 908 w 54"/>
                    <a:gd name="T13" fmla="*/ 924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4" y="15"/>
                        <a:pt x="46" y="18"/>
                        <a:pt x="52" y="25"/>
                      </a:cubicBezTo>
                      <a:cubicBezTo>
                        <a:pt x="53" y="21"/>
                        <a:pt x="54" y="17"/>
                        <a:pt x="52" y="13"/>
                      </a:cubicBezTo>
                      <a:cubicBezTo>
                        <a:pt x="49" y="3"/>
                        <a:pt x="35" y="0"/>
                        <a:pt x="22" y="4"/>
                      </a:cubicBezTo>
                      <a:cubicBezTo>
                        <a:pt x="8" y="9"/>
                        <a:pt x="0" y="21"/>
                        <a:pt x="4" y="31"/>
                      </a:cubicBezTo>
                      <a:cubicBezTo>
                        <a:pt x="4" y="32"/>
                        <a:pt x="5" y="33"/>
                        <a:pt x="5" y="34"/>
                      </a:cubicBezTo>
                      <a:cubicBezTo>
                        <a:pt x="8" y="28"/>
                        <a:pt x="14" y="23"/>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8" name="Freeform 372">
                  <a:extLst>
                    <a:ext uri="{FF2B5EF4-FFF2-40B4-BE49-F238E27FC236}">
                      <a16:creationId xmlns:a16="http://schemas.microsoft.com/office/drawing/2014/main" id="{F7931991-1C10-486A-A84C-E3C9135D1E14}"/>
                    </a:ext>
                  </a:extLst>
                </p:cNvPr>
                <p:cNvSpPr>
                  <a:spLocks/>
                </p:cNvSpPr>
                <p:nvPr/>
              </p:nvSpPr>
              <p:spPr bwMode="auto">
                <a:xfrm>
                  <a:off x="1422" y="1797"/>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9" name="Freeform 373">
                  <a:extLst>
                    <a:ext uri="{FF2B5EF4-FFF2-40B4-BE49-F238E27FC236}">
                      <a16:creationId xmlns:a16="http://schemas.microsoft.com/office/drawing/2014/main" id="{9CC7E50D-0B25-4A3D-A025-971832282E23}"/>
                    </a:ext>
                  </a:extLst>
                </p:cNvPr>
                <p:cNvSpPr>
                  <a:spLocks/>
                </p:cNvSpPr>
                <p:nvPr/>
              </p:nvSpPr>
              <p:spPr bwMode="auto">
                <a:xfrm>
                  <a:off x="1557" y="1752"/>
                  <a:ext cx="130" cy="91"/>
                </a:xfrm>
                <a:custGeom>
                  <a:avLst/>
                  <a:gdLst>
                    <a:gd name="T0" fmla="*/ 863 w 52"/>
                    <a:gd name="T1" fmla="*/ 1038 h 34"/>
                    <a:gd name="T2" fmla="*/ 1925 w 52"/>
                    <a:gd name="T3" fmla="*/ 1282 h 34"/>
                    <a:gd name="T4" fmla="*/ 1958 w 52"/>
                    <a:gd name="T5" fmla="*/ 709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0" name="Freeform 374">
                  <a:extLst>
                    <a:ext uri="{FF2B5EF4-FFF2-40B4-BE49-F238E27FC236}">
                      <a16:creationId xmlns:a16="http://schemas.microsoft.com/office/drawing/2014/main" id="{5387CA25-935F-419A-BDAD-7D17EEA80221}"/>
                    </a:ext>
                  </a:extLst>
                </p:cNvPr>
                <p:cNvSpPr>
                  <a:spLocks/>
                </p:cNvSpPr>
                <p:nvPr/>
              </p:nvSpPr>
              <p:spPr bwMode="auto">
                <a:xfrm>
                  <a:off x="967" y="2064"/>
                  <a:ext cx="133" cy="93"/>
                </a:xfrm>
                <a:custGeom>
                  <a:avLst/>
                  <a:gdLst>
                    <a:gd name="T0" fmla="*/ 868 w 53"/>
                    <a:gd name="T1" fmla="*/ 996 h 35"/>
                    <a:gd name="T2" fmla="*/ 2023 w 53"/>
                    <a:gd name="T3" fmla="*/ 1236 h 35"/>
                    <a:gd name="T4" fmla="*/ 2053 w 53"/>
                    <a:gd name="T5" fmla="*/ 691 h 35"/>
                    <a:gd name="T6" fmla="*/ 838 w 53"/>
                    <a:gd name="T7" fmla="*/ 247 h 35"/>
                    <a:gd name="T8" fmla="*/ 125 w 53"/>
                    <a:gd name="T9" fmla="*/ 1597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2"/>
                        <a:pt x="53" y="18"/>
                        <a:pt x="52" y="14"/>
                      </a:cubicBezTo>
                      <a:cubicBezTo>
                        <a:pt x="49" y="4"/>
                        <a:pt x="35" y="0"/>
                        <a:pt x="21" y="5"/>
                      </a:cubicBezTo>
                      <a:cubicBezTo>
                        <a:pt x="8" y="10"/>
                        <a:pt x="0" y="22"/>
                        <a:pt x="3" y="32"/>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1" name="Freeform 375">
                  <a:extLst>
                    <a:ext uri="{FF2B5EF4-FFF2-40B4-BE49-F238E27FC236}">
                      <a16:creationId xmlns:a16="http://schemas.microsoft.com/office/drawing/2014/main" id="{6A150B36-6D69-4BD7-B7EC-0A9B9BF803E0}"/>
                    </a:ext>
                  </a:extLst>
                </p:cNvPr>
                <p:cNvSpPr>
                  <a:spLocks/>
                </p:cNvSpPr>
                <p:nvPr/>
              </p:nvSpPr>
              <p:spPr bwMode="auto">
                <a:xfrm>
                  <a:off x="1097" y="2019"/>
                  <a:ext cx="135" cy="93"/>
                </a:xfrm>
                <a:custGeom>
                  <a:avLst/>
                  <a:gdLst>
                    <a:gd name="T0" fmla="*/ 908 w 54"/>
                    <a:gd name="T1" fmla="*/ 996 h 35"/>
                    <a:gd name="T2" fmla="*/ 2033 w 54"/>
                    <a:gd name="T3" fmla="*/ 1291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6"/>
                      </a:cubicBezTo>
                      <a:cubicBezTo>
                        <a:pt x="54" y="22"/>
                        <a:pt x="54" y="18"/>
                        <a:pt x="53" y="14"/>
                      </a:cubicBezTo>
                      <a:cubicBezTo>
                        <a:pt x="49" y="4"/>
                        <a:pt x="36" y="0"/>
                        <a:pt x="22" y="5"/>
                      </a:cubicBezTo>
                      <a:cubicBezTo>
                        <a:pt x="9" y="10"/>
                        <a:pt x="0" y="22"/>
                        <a:pt x="4" y="32"/>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2" name="Freeform 376">
                  <a:extLst>
                    <a:ext uri="{FF2B5EF4-FFF2-40B4-BE49-F238E27FC236}">
                      <a16:creationId xmlns:a16="http://schemas.microsoft.com/office/drawing/2014/main" id="{D3DECBAC-693B-40A5-BFC8-0F7542C5BBE0}"/>
                    </a:ext>
                  </a:extLst>
                </p:cNvPr>
                <p:cNvSpPr>
                  <a:spLocks/>
                </p:cNvSpPr>
                <p:nvPr/>
              </p:nvSpPr>
              <p:spPr bwMode="auto">
                <a:xfrm>
                  <a:off x="1232" y="1973"/>
                  <a:ext cx="135" cy="94"/>
                </a:xfrm>
                <a:custGeom>
                  <a:avLst/>
                  <a:gdLst>
                    <a:gd name="T0" fmla="*/ 908 w 54"/>
                    <a:gd name="T1" fmla="*/ 1045 h 35"/>
                    <a:gd name="T2" fmla="*/ 2033 w 54"/>
                    <a:gd name="T3" fmla="*/ 1297 h 35"/>
                    <a:gd name="T4" fmla="*/ 2083 w 54"/>
                    <a:gd name="T5" fmla="*/ 736 h 35"/>
                    <a:gd name="T6" fmla="*/ 863 w 54"/>
                    <a:gd name="T7" fmla="*/ 252 h 35"/>
                    <a:gd name="T8" fmla="*/ 158 w 54"/>
                    <a:gd name="T9" fmla="*/ 1609 h 35"/>
                    <a:gd name="T10" fmla="*/ 23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1"/>
                        <a:pt x="54" y="17"/>
                        <a:pt x="53" y="14"/>
                      </a:cubicBezTo>
                      <a:cubicBezTo>
                        <a:pt x="49" y="4"/>
                        <a:pt x="35" y="0"/>
                        <a:pt x="22" y="5"/>
                      </a:cubicBezTo>
                      <a:cubicBezTo>
                        <a:pt x="9" y="10"/>
                        <a:pt x="0" y="22"/>
                        <a:pt x="4" y="31"/>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3" name="Freeform 377">
                  <a:extLst>
                    <a:ext uri="{FF2B5EF4-FFF2-40B4-BE49-F238E27FC236}">
                      <a16:creationId xmlns:a16="http://schemas.microsoft.com/office/drawing/2014/main" id="{792415BD-2BB0-405B-BE30-5EAF4121A353}"/>
                    </a:ext>
                  </a:extLst>
                </p:cNvPr>
                <p:cNvSpPr>
                  <a:spLocks/>
                </p:cNvSpPr>
                <p:nvPr/>
              </p:nvSpPr>
              <p:spPr bwMode="auto">
                <a:xfrm>
                  <a:off x="1367" y="1928"/>
                  <a:ext cx="135" cy="93"/>
                </a:xfrm>
                <a:custGeom>
                  <a:avLst/>
                  <a:gdLst>
                    <a:gd name="T0" fmla="*/ 908 w 54"/>
                    <a:gd name="T1" fmla="*/ 996 h 35"/>
                    <a:gd name="T2" fmla="*/ 2033 w 54"/>
                    <a:gd name="T3" fmla="*/ 1236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2"/>
                        <a:pt x="54" y="17"/>
                        <a:pt x="53" y="14"/>
                      </a:cubicBezTo>
                      <a:cubicBezTo>
                        <a:pt x="49" y="4"/>
                        <a:pt x="35" y="0"/>
                        <a:pt x="22" y="5"/>
                      </a:cubicBezTo>
                      <a:cubicBezTo>
                        <a:pt x="8" y="10"/>
                        <a:pt x="0" y="22"/>
                        <a:pt x="4" y="32"/>
                      </a:cubicBezTo>
                      <a:cubicBezTo>
                        <a:pt x="4" y="33"/>
                        <a:pt x="5" y="34"/>
                        <a:pt x="6" y="35"/>
                      </a:cubicBezTo>
                      <a:cubicBezTo>
                        <a:pt x="8"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4" name="Freeform 378">
                  <a:extLst>
                    <a:ext uri="{FF2B5EF4-FFF2-40B4-BE49-F238E27FC236}">
                      <a16:creationId xmlns:a16="http://schemas.microsoft.com/office/drawing/2014/main" id="{EC13FB04-6AFC-4C5F-AF09-AC03E2375EF6}"/>
                    </a:ext>
                  </a:extLst>
                </p:cNvPr>
                <p:cNvSpPr>
                  <a:spLocks/>
                </p:cNvSpPr>
                <p:nvPr/>
              </p:nvSpPr>
              <p:spPr bwMode="auto">
                <a:xfrm>
                  <a:off x="1505" y="1885"/>
                  <a:ext cx="130" cy="88"/>
                </a:xfrm>
                <a:custGeom>
                  <a:avLst/>
                  <a:gdLst>
                    <a:gd name="T0" fmla="*/ 863 w 52"/>
                    <a:gd name="T1" fmla="*/ 968 h 33"/>
                    <a:gd name="T2" fmla="*/ 1925 w 52"/>
                    <a:gd name="T3" fmla="*/ 1216 h 33"/>
                    <a:gd name="T4" fmla="*/ 1958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4"/>
                      </a:cubicBezTo>
                      <a:cubicBezTo>
                        <a:pt x="51" y="21"/>
                        <a:pt x="52" y="17"/>
                        <a:pt x="50" y="13"/>
                      </a:cubicBezTo>
                      <a:cubicBezTo>
                        <a:pt x="47" y="4"/>
                        <a:pt x="34" y="0"/>
                        <a:pt x="21" y="4"/>
                      </a:cubicBezTo>
                      <a:cubicBezTo>
                        <a:pt x="8" y="9"/>
                        <a:pt x="0" y="20"/>
                        <a:pt x="3" y="30"/>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5" name="Freeform 379">
                  <a:extLst>
                    <a:ext uri="{FF2B5EF4-FFF2-40B4-BE49-F238E27FC236}">
                      <a16:creationId xmlns:a16="http://schemas.microsoft.com/office/drawing/2014/main" id="{99F81364-E890-4E1C-99E6-2E03D88911DE}"/>
                    </a:ext>
                  </a:extLst>
                </p:cNvPr>
                <p:cNvSpPr>
                  <a:spLocks/>
                </p:cNvSpPr>
                <p:nvPr/>
              </p:nvSpPr>
              <p:spPr bwMode="auto">
                <a:xfrm>
                  <a:off x="1637" y="1837"/>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6" name="Freeform 380">
                  <a:extLst>
                    <a:ext uri="{FF2B5EF4-FFF2-40B4-BE49-F238E27FC236}">
                      <a16:creationId xmlns:a16="http://schemas.microsoft.com/office/drawing/2014/main" id="{6D0375F3-A19A-4DD3-8491-88F28F5B6649}"/>
                    </a:ext>
                  </a:extLst>
                </p:cNvPr>
                <p:cNvSpPr>
                  <a:spLocks/>
                </p:cNvSpPr>
                <p:nvPr/>
              </p:nvSpPr>
              <p:spPr bwMode="auto">
                <a:xfrm>
                  <a:off x="1690" y="1709"/>
                  <a:ext cx="130" cy="88"/>
                </a:xfrm>
                <a:custGeom>
                  <a:avLst/>
                  <a:gdLst>
                    <a:gd name="T0" fmla="*/ 863 w 52"/>
                    <a:gd name="T1" fmla="*/ 968 h 33"/>
                    <a:gd name="T2" fmla="*/ 1958 w 52"/>
                    <a:gd name="T3" fmla="*/ 1216 h 33"/>
                    <a:gd name="T4" fmla="*/ 2000 w 52"/>
                    <a:gd name="T5" fmla="*/ 661 h 33"/>
                    <a:gd name="T6" fmla="*/ 833 w 52"/>
                    <a:gd name="T7" fmla="*/ 205 h 33"/>
                    <a:gd name="T8" fmla="*/ 158 w 52"/>
                    <a:gd name="T9" fmla="*/ 1459 h 33"/>
                    <a:gd name="T10" fmla="*/ 23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7"/>
                        <a:pt x="51" y="13"/>
                      </a:cubicBezTo>
                      <a:cubicBezTo>
                        <a:pt x="47" y="3"/>
                        <a:pt x="34" y="0"/>
                        <a:pt x="21" y="4"/>
                      </a:cubicBezTo>
                      <a:cubicBezTo>
                        <a:pt x="8" y="9"/>
                        <a:pt x="0" y="20"/>
                        <a:pt x="4" y="29"/>
                      </a:cubicBezTo>
                      <a:cubicBezTo>
                        <a:pt x="4" y="31"/>
                        <a:pt x="5" y="32"/>
                        <a:pt x="6"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7" name="Freeform 381">
                  <a:extLst>
                    <a:ext uri="{FF2B5EF4-FFF2-40B4-BE49-F238E27FC236}">
                      <a16:creationId xmlns:a16="http://schemas.microsoft.com/office/drawing/2014/main" id="{1D4A8F73-5809-4DE8-BFCF-CA4D525FB3D7}"/>
                    </a:ext>
                  </a:extLst>
                </p:cNvPr>
                <p:cNvSpPr>
                  <a:spLocks/>
                </p:cNvSpPr>
                <p:nvPr/>
              </p:nvSpPr>
              <p:spPr bwMode="auto">
                <a:xfrm>
                  <a:off x="1735" y="1587"/>
                  <a:ext cx="125" cy="82"/>
                </a:xfrm>
                <a:custGeom>
                  <a:avLst/>
                  <a:gdLst>
                    <a:gd name="T0" fmla="*/ 863 w 50"/>
                    <a:gd name="T1" fmla="*/ 889 h 31"/>
                    <a:gd name="T2" fmla="*/ 1875 w 50"/>
                    <a:gd name="T3" fmla="*/ 1127 h 31"/>
                    <a:gd name="T4" fmla="*/ 1925 w 50"/>
                    <a:gd name="T5" fmla="*/ 595 h 31"/>
                    <a:gd name="T6" fmla="*/ 833 w 50"/>
                    <a:gd name="T7" fmla="*/ 204 h 31"/>
                    <a:gd name="T8" fmla="*/ 158 w 50"/>
                    <a:gd name="T9" fmla="*/ 1315 h 31"/>
                    <a:gd name="T10" fmla="*/ 208 w 50"/>
                    <a:gd name="T11" fmla="*/ 1518 h 31"/>
                    <a:gd name="T12" fmla="*/ 863 w 50"/>
                    <a:gd name="T13" fmla="*/ 889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1">
                      <a:moveTo>
                        <a:pt x="22" y="18"/>
                      </a:moveTo>
                      <a:cubicBezTo>
                        <a:pt x="32" y="14"/>
                        <a:pt x="43" y="16"/>
                        <a:pt x="48" y="23"/>
                      </a:cubicBezTo>
                      <a:cubicBezTo>
                        <a:pt x="50" y="19"/>
                        <a:pt x="50" y="16"/>
                        <a:pt x="49" y="12"/>
                      </a:cubicBezTo>
                      <a:cubicBezTo>
                        <a:pt x="46" y="4"/>
                        <a:pt x="33" y="0"/>
                        <a:pt x="21" y="4"/>
                      </a:cubicBezTo>
                      <a:cubicBezTo>
                        <a:pt x="8" y="9"/>
                        <a:pt x="0" y="19"/>
                        <a:pt x="4" y="27"/>
                      </a:cubicBezTo>
                      <a:cubicBezTo>
                        <a:pt x="4" y="29"/>
                        <a:pt x="5" y="30"/>
                        <a:pt x="5" y="31"/>
                      </a:cubicBezTo>
                      <a:cubicBezTo>
                        <a:pt x="8" y="25"/>
                        <a:pt x="14" y="21"/>
                        <a:pt x="22"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8" name="Freeform 382">
                  <a:extLst>
                    <a:ext uri="{FF2B5EF4-FFF2-40B4-BE49-F238E27FC236}">
                      <a16:creationId xmlns:a16="http://schemas.microsoft.com/office/drawing/2014/main" id="{AF32EDEC-D59F-4AE6-AE70-78295A200B48}"/>
                    </a:ext>
                  </a:extLst>
                </p:cNvPr>
                <p:cNvSpPr>
                  <a:spLocks/>
                </p:cNvSpPr>
                <p:nvPr/>
              </p:nvSpPr>
              <p:spPr bwMode="auto">
                <a:xfrm>
                  <a:off x="1870" y="1541"/>
                  <a:ext cx="125" cy="88"/>
                </a:xfrm>
                <a:custGeom>
                  <a:avLst/>
                  <a:gdLst>
                    <a:gd name="T0" fmla="*/ 833 w 50"/>
                    <a:gd name="T1" fmla="*/ 968 h 33"/>
                    <a:gd name="T2" fmla="*/ 1875 w 50"/>
                    <a:gd name="T3" fmla="*/ 1216 h 33"/>
                    <a:gd name="T4" fmla="*/ 1925 w 50"/>
                    <a:gd name="T5" fmla="*/ 661 h 33"/>
                    <a:gd name="T6" fmla="*/ 783 w 50"/>
                    <a:gd name="T7" fmla="*/ 248 h 33"/>
                    <a:gd name="T8" fmla="*/ 158 w 50"/>
                    <a:gd name="T9" fmla="*/ 1459 h 33"/>
                    <a:gd name="T10" fmla="*/ 208 w 50"/>
                    <a:gd name="T11" fmla="*/ 1672 h 33"/>
                    <a:gd name="T12" fmla="*/ 833 w 50"/>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3">
                      <a:moveTo>
                        <a:pt x="21" y="19"/>
                      </a:moveTo>
                      <a:cubicBezTo>
                        <a:pt x="32" y="15"/>
                        <a:pt x="43" y="18"/>
                        <a:pt x="48" y="24"/>
                      </a:cubicBezTo>
                      <a:cubicBezTo>
                        <a:pt x="50" y="20"/>
                        <a:pt x="50" y="17"/>
                        <a:pt x="49" y="13"/>
                      </a:cubicBezTo>
                      <a:cubicBezTo>
                        <a:pt x="46" y="4"/>
                        <a:pt x="33" y="0"/>
                        <a:pt x="20" y="5"/>
                      </a:cubicBezTo>
                      <a:cubicBezTo>
                        <a:pt x="8" y="9"/>
                        <a:pt x="0" y="20"/>
                        <a:pt x="4" y="29"/>
                      </a:cubicBezTo>
                      <a:cubicBezTo>
                        <a:pt x="4" y="30"/>
                        <a:pt x="5" y="32"/>
                        <a:pt x="5" y="33"/>
                      </a:cubicBezTo>
                      <a:cubicBezTo>
                        <a:pt x="8" y="27"/>
                        <a:pt x="14"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9" name="Freeform 383">
                  <a:extLst>
                    <a:ext uri="{FF2B5EF4-FFF2-40B4-BE49-F238E27FC236}">
                      <a16:creationId xmlns:a16="http://schemas.microsoft.com/office/drawing/2014/main" id="{ED2E22C6-C682-4E63-8B5E-4C9EC5930D39}"/>
                    </a:ext>
                  </a:extLst>
                </p:cNvPr>
                <p:cNvSpPr>
                  <a:spLocks/>
                </p:cNvSpPr>
                <p:nvPr/>
              </p:nvSpPr>
              <p:spPr bwMode="auto">
                <a:xfrm>
                  <a:off x="2005" y="1499"/>
                  <a:ext cx="125" cy="85"/>
                </a:xfrm>
                <a:custGeom>
                  <a:avLst/>
                  <a:gdLst>
                    <a:gd name="T0" fmla="*/ 833 w 50"/>
                    <a:gd name="T1" fmla="*/ 903 h 32"/>
                    <a:gd name="T2" fmla="*/ 1875 w 50"/>
                    <a:gd name="T3" fmla="*/ 1142 h 32"/>
                    <a:gd name="T4" fmla="*/ 1875 w 50"/>
                    <a:gd name="T5" fmla="*/ 600 h 32"/>
                    <a:gd name="T6" fmla="*/ 783 w 50"/>
                    <a:gd name="T7" fmla="*/ 205 h 32"/>
                    <a:gd name="T8" fmla="*/ 125 w 50"/>
                    <a:gd name="T9" fmla="*/ 1389 h 32"/>
                    <a:gd name="T10" fmla="*/ 208 w 50"/>
                    <a:gd name="T11" fmla="*/ 1594 h 32"/>
                    <a:gd name="T12" fmla="*/ 833 w 50"/>
                    <a:gd name="T13" fmla="*/ 90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8" y="23"/>
                      </a:cubicBezTo>
                      <a:cubicBezTo>
                        <a:pt x="49" y="20"/>
                        <a:pt x="50" y="16"/>
                        <a:pt x="48" y="12"/>
                      </a:cubicBezTo>
                      <a:cubicBezTo>
                        <a:pt x="45" y="3"/>
                        <a:pt x="33" y="0"/>
                        <a:pt x="20" y="4"/>
                      </a:cubicBezTo>
                      <a:cubicBezTo>
                        <a:pt x="8" y="8"/>
                        <a:pt x="0" y="19"/>
                        <a:pt x="3" y="28"/>
                      </a:cubicBezTo>
                      <a:cubicBezTo>
                        <a:pt x="4" y="29"/>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0" name="Freeform 384">
                  <a:extLst>
                    <a:ext uri="{FF2B5EF4-FFF2-40B4-BE49-F238E27FC236}">
                      <a16:creationId xmlns:a16="http://schemas.microsoft.com/office/drawing/2014/main" id="{A7C5F90E-B41C-4F43-A1F3-14E59DB52D78}"/>
                    </a:ext>
                  </a:extLst>
                </p:cNvPr>
                <p:cNvSpPr>
                  <a:spLocks/>
                </p:cNvSpPr>
                <p:nvPr/>
              </p:nvSpPr>
              <p:spPr bwMode="auto">
                <a:xfrm>
                  <a:off x="2137" y="1454"/>
                  <a:ext cx="125" cy="85"/>
                </a:xfrm>
                <a:custGeom>
                  <a:avLst/>
                  <a:gdLst>
                    <a:gd name="T0" fmla="*/ 833 w 50"/>
                    <a:gd name="T1" fmla="*/ 938 h 32"/>
                    <a:gd name="T2" fmla="*/ 1875 w 50"/>
                    <a:gd name="T3" fmla="*/ 1201 h 32"/>
                    <a:gd name="T4" fmla="*/ 1875 w 50"/>
                    <a:gd name="T5" fmla="*/ 656 h 32"/>
                    <a:gd name="T6" fmla="*/ 783 w 50"/>
                    <a:gd name="T7" fmla="*/ 247 h 32"/>
                    <a:gd name="T8" fmla="*/ 125 w 50"/>
                    <a:gd name="T9" fmla="*/ 1448 h 32"/>
                    <a:gd name="T10" fmla="*/ 208 w 50"/>
                    <a:gd name="T11" fmla="*/ 1594 h 32"/>
                    <a:gd name="T12" fmla="*/ 833 w 50"/>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8" y="24"/>
                      </a:cubicBezTo>
                      <a:cubicBezTo>
                        <a:pt x="49" y="20"/>
                        <a:pt x="50" y="16"/>
                        <a:pt x="48" y="13"/>
                      </a:cubicBezTo>
                      <a:cubicBezTo>
                        <a:pt x="45" y="4"/>
                        <a:pt x="33" y="0"/>
                        <a:pt x="20" y="5"/>
                      </a:cubicBezTo>
                      <a:cubicBezTo>
                        <a:pt x="8" y="9"/>
                        <a:pt x="0" y="20"/>
                        <a:pt x="3" y="29"/>
                      </a:cubicBezTo>
                      <a:cubicBezTo>
                        <a:pt x="4"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1" name="Freeform 385">
                  <a:extLst>
                    <a:ext uri="{FF2B5EF4-FFF2-40B4-BE49-F238E27FC236}">
                      <a16:creationId xmlns:a16="http://schemas.microsoft.com/office/drawing/2014/main" id="{C32257D6-30E1-4E45-962F-2AB4EE59E226}"/>
                    </a:ext>
                  </a:extLst>
                </p:cNvPr>
                <p:cNvSpPr>
                  <a:spLocks/>
                </p:cNvSpPr>
                <p:nvPr/>
              </p:nvSpPr>
              <p:spPr bwMode="auto">
                <a:xfrm>
                  <a:off x="2272" y="1411"/>
                  <a:ext cx="123" cy="85"/>
                </a:xfrm>
                <a:custGeom>
                  <a:avLst/>
                  <a:gdLst>
                    <a:gd name="T0" fmla="*/ 838 w 49"/>
                    <a:gd name="T1" fmla="*/ 938 h 32"/>
                    <a:gd name="T2" fmla="*/ 1865 w 49"/>
                    <a:gd name="T3" fmla="*/ 1201 h 32"/>
                    <a:gd name="T4" fmla="*/ 1898 w 49"/>
                    <a:gd name="T5" fmla="*/ 656 h 32"/>
                    <a:gd name="T6" fmla="*/ 793 w 49"/>
                    <a:gd name="T7" fmla="*/ 205 h 32"/>
                    <a:gd name="T8" fmla="*/ 126 w 49"/>
                    <a:gd name="T9" fmla="*/ 1448 h 32"/>
                    <a:gd name="T10" fmla="*/ 208 w 49"/>
                    <a:gd name="T11" fmla="*/ 1594 h 32"/>
                    <a:gd name="T12" fmla="*/ 838 w 49"/>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2"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2" name="Freeform 386">
                  <a:extLst>
                    <a:ext uri="{FF2B5EF4-FFF2-40B4-BE49-F238E27FC236}">
                      <a16:creationId xmlns:a16="http://schemas.microsoft.com/office/drawing/2014/main" id="{69903C29-D565-4118-9BE5-41028327A22D}"/>
                    </a:ext>
                  </a:extLst>
                </p:cNvPr>
                <p:cNvSpPr>
                  <a:spLocks/>
                </p:cNvSpPr>
                <p:nvPr/>
              </p:nvSpPr>
              <p:spPr bwMode="auto">
                <a:xfrm>
                  <a:off x="1955" y="1616"/>
                  <a:ext cx="130" cy="91"/>
                </a:xfrm>
                <a:custGeom>
                  <a:avLst/>
                  <a:gdLst>
                    <a:gd name="T0" fmla="*/ 863 w 52"/>
                    <a:gd name="T1" fmla="*/ 1038 h 34"/>
                    <a:gd name="T2" fmla="*/ 1958 w 52"/>
                    <a:gd name="T3" fmla="*/ 1282 h 34"/>
                    <a:gd name="T4" fmla="*/ 2000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3" y="30"/>
                      </a:cubicBezTo>
                      <a:cubicBezTo>
                        <a:pt x="4" y="31"/>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3" name="Freeform 387">
                  <a:extLst>
                    <a:ext uri="{FF2B5EF4-FFF2-40B4-BE49-F238E27FC236}">
                      <a16:creationId xmlns:a16="http://schemas.microsoft.com/office/drawing/2014/main" id="{961571A7-8E45-46F4-8A8B-E3C3820D8FEC}"/>
                    </a:ext>
                  </a:extLst>
                </p:cNvPr>
                <p:cNvSpPr>
                  <a:spLocks/>
                </p:cNvSpPr>
                <p:nvPr/>
              </p:nvSpPr>
              <p:spPr bwMode="auto">
                <a:xfrm>
                  <a:off x="1822" y="1661"/>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4" name="Freeform 388">
                  <a:extLst>
                    <a:ext uri="{FF2B5EF4-FFF2-40B4-BE49-F238E27FC236}">
                      <a16:creationId xmlns:a16="http://schemas.microsoft.com/office/drawing/2014/main" id="{279FB59A-458B-4920-8CF7-C686F4C25271}"/>
                    </a:ext>
                  </a:extLst>
                </p:cNvPr>
                <p:cNvSpPr>
                  <a:spLocks/>
                </p:cNvSpPr>
                <p:nvPr/>
              </p:nvSpPr>
              <p:spPr bwMode="auto">
                <a:xfrm>
                  <a:off x="2095" y="1573"/>
                  <a:ext cx="125" cy="86"/>
                </a:xfrm>
                <a:custGeom>
                  <a:avLst/>
                  <a:gdLst>
                    <a:gd name="T0" fmla="*/ 833 w 50"/>
                    <a:gd name="T1" fmla="*/ 933 h 32"/>
                    <a:gd name="T2" fmla="*/ 1875 w 50"/>
                    <a:gd name="T3" fmla="*/ 1207 h 32"/>
                    <a:gd name="T4" fmla="*/ 1875 w 50"/>
                    <a:gd name="T5" fmla="*/ 621 h 32"/>
                    <a:gd name="T6" fmla="*/ 783 w 50"/>
                    <a:gd name="T7" fmla="*/ 218 h 32"/>
                    <a:gd name="T8" fmla="*/ 125 w 50"/>
                    <a:gd name="T9" fmla="*/ 1459 h 32"/>
                    <a:gd name="T10" fmla="*/ 208 w 50"/>
                    <a:gd name="T11" fmla="*/ 1669 h 32"/>
                    <a:gd name="T12" fmla="*/ 833 w 50"/>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8" y="23"/>
                      </a:cubicBezTo>
                      <a:cubicBezTo>
                        <a:pt x="49" y="20"/>
                        <a:pt x="50" y="16"/>
                        <a:pt x="48" y="12"/>
                      </a:cubicBezTo>
                      <a:cubicBezTo>
                        <a:pt x="45" y="3"/>
                        <a:pt x="33" y="0"/>
                        <a:pt x="20" y="4"/>
                      </a:cubicBezTo>
                      <a:cubicBezTo>
                        <a:pt x="8" y="8"/>
                        <a:pt x="0" y="19"/>
                        <a:pt x="3" y="28"/>
                      </a:cubicBezTo>
                      <a:cubicBezTo>
                        <a:pt x="4" y="29"/>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5" name="Freeform 389">
                  <a:extLst>
                    <a:ext uri="{FF2B5EF4-FFF2-40B4-BE49-F238E27FC236}">
                      <a16:creationId xmlns:a16="http://schemas.microsoft.com/office/drawing/2014/main" id="{E65FE18F-602D-4F1B-BEC4-3D3C2F710754}"/>
                    </a:ext>
                  </a:extLst>
                </p:cNvPr>
                <p:cNvSpPr>
                  <a:spLocks/>
                </p:cNvSpPr>
                <p:nvPr/>
              </p:nvSpPr>
              <p:spPr bwMode="auto">
                <a:xfrm>
                  <a:off x="2227" y="1528"/>
                  <a:ext cx="125" cy="85"/>
                </a:xfrm>
                <a:custGeom>
                  <a:avLst/>
                  <a:gdLst>
                    <a:gd name="T0" fmla="*/ 833 w 50"/>
                    <a:gd name="T1" fmla="*/ 938 h 32"/>
                    <a:gd name="T2" fmla="*/ 1875 w 50"/>
                    <a:gd name="T3" fmla="*/ 1201 h 32"/>
                    <a:gd name="T4" fmla="*/ 1875 w 50"/>
                    <a:gd name="T5" fmla="*/ 656 h 32"/>
                    <a:gd name="T6" fmla="*/ 783 w 50"/>
                    <a:gd name="T7" fmla="*/ 247 h 32"/>
                    <a:gd name="T8" fmla="*/ 125 w 50"/>
                    <a:gd name="T9" fmla="*/ 1448 h 32"/>
                    <a:gd name="T10" fmla="*/ 208 w 50"/>
                    <a:gd name="T11" fmla="*/ 1594 h 32"/>
                    <a:gd name="T12" fmla="*/ 833 w 50"/>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8" y="24"/>
                      </a:cubicBezTo>
                      <a:cubicBezTo>
                        <a:pt x="49" y="20"/>
                        <a:pt x="50" y="16"/>
                        <a:pt x="48" y="13"/>
                      </a:cubicBezTo>
                      <a:cubicBezTo>
                        <a:pt x="45" y="4"/>
                        <a:pt x="33" y="0"/>
                        <a:pt x="20" y="5"/>
                      </a:cubicBezTo>
                      <a:cubicBezTo>
                        <a:pt x="8" y="9"/>
                        <a:pt x="0" y="20"/>
                        <a:pt x="3" y="29"/>
                      </a:cubicBezTo>
                      <a:cubicBezTo>
                        <a:pt x="4"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6" name="Freeform 390">
                  <a:extLst>
                    <a:ext uri="{FF2B5EF4-FFF2-40B4-BE49-F238E27FC236}">
                      <a16:creationId xmlns:a16="http://schemas.microsoft.com/office/drawing/2014/main" id="{C5FDF9B9-E5B7-4228-A364-0E8469B58677}"/>
                    </a:ext>
                  </a:extLst>
                </p:cNvPr>
                <p:cNvSpPr>
                  <a:spLocks/>
                </p:cNvSpPr>
                <p:nvPr/>
              </p:nvSpPr>
              <p:spPr bwMode="auto">
                <a:xfrm>
                  <a:off x="2362" y="1485"/>
                  <a:ext cx="123" cy="86"/>
                </a:xfrm>
                <a:custGeom>
                  <a:avLst/>
                  <a:gdLst>
                    <a:gd name="T0" fmla="*/ 838 w 49"/>
                    <a:gd name="T1" fmla="*/ 989 h 32"/>
                    <a:gd name="T2" fmla="*/ 1865 w 49"/>
                    <a:gd name="T3" fmla="*/ 1263 h 32"/>
                    <a:gd name="T4" fmla="*/ 1898 w 49"/>
                    <a:gd name="T5" fmla="*/ 680 h 32"/>
                    <a:gd name="T6" fmla="*/ 793 w 49"/>
                    <a:gd name="T7" fmla="*/ 218 h 32"/>
                    <a:gd name="T8" fmla="*/ 126 w 49"/>
                    <a:gd name="T9" fmla="*/ 1516 h 32"/>
                    <a:gd name="T10" fmla="*/ 208 w 49"/>
                    <a:gd name="T11" fmla="*/ 1669 h 32"/>
                    <a:gd name="T12" fmla="*/ 838 w 49"/>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2"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7" name="Freeform 391">
                  <a:extLst>
                    <a:ext uri="{FF2B5EF4-FFF2-40B4-BE49-F238E27FC236}">
                      <a16:creationId xmlns:a16="http://schemas.microsoft.com/office/drawing/2014/main" id="{A762AFFD-F1AE-48B2-B870-9F29DCDE1B72}"/>
                    </a:ext>
                  </a:extLst>
                </p:cNvPr>
                <p:cNvSpPr>
                  <a:spLocks/>
                </p:cNvSpPr>
                <p:nvPr/>
              </p:nvSpPr>
              <p:spPr bwMode="auto">
                <a:xfrm>
                  <a:off x="1775" y="1787"/>
                  <a:ext cx="130" cy="90"/>
                </a:xfrm>
                <a:custGeom>
                  <a:avLst/>
                  <a:gdLst>
                    <a:gd name="T0" fmla="*/ 863 w 52"/>
                    <a:gd name="T1" fmla="*/ 982 h 34"/>
                    <a:gd name="T2" fmla="*/ 1958 w 52"/>
                    <a:gd name="T3" fmla="*/ 1226 h 34"/>
                    <a:gd name="T4" fmla="*/ 2000 w 52"/>
                    <a:gd name="T5" fmla="*/ 686 h 34"/>
                    <a:gd name="T6" fmla="*/ 833 w 52"/>
                    <a:gd name="T7" fmla="*/ 238 h 34"/>
                    <a:gd name="T8" fmla="*/ 158 w 52"/>
                    <a:gd name="T9" fmla="*/ 1464 h 34"/>
                    <a:gd name="T10" fmla="*/ 23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4" y="16"/>
                        <a:pt x="45" y="18"/>
                        <a:pt x="50" y="25"/>
                      </a:cubicBezTo>
                      <a:cubicBezTo>
                        <a:pt x="52" y="21"/>
                        <a:pt x="52" y="17"/>
                        <a:pt x="51" y="14"/>
                      </a:cubicBezTo>
                      <a:cubicBezTo>
                        <a:pt x="48" y="4"/>
                        <a:pt x="34" y="0"/>
                        <a:pt x="21" y="5"/>
                      </a:cubicBezTo>
                      <a:cubicBezTo>
                        <a:pt x="8" y="10"/>
                        <a:pt x="0" y="21"/>
                        <a:pt x="4" y="30"/>
                      </a:cubicBezTo>
                      <a:cubicBezTo>
                        <a:pt x="4" y="32"/>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8" name="Freeform 392">
                  <a:extLst>
                    <a:ext uri="{FF2B5EF4-FFF2-40B4-BE49-F238E27FC236}">
                      <a16:creationId xmlns:a16="http://schemas.microsoft.com/office/drawing/2014/main" id="{8AA6B3C2-6E9E-4651-A782-FBAF411D494E}"/>
                    </a:ext>
                  </a:extLst>
                </p:cNvPr>
                <p:cNvSpPr>
                  <a:spLocks/>
                </p:cNvSpPr>
                <p:nvPr/>
              </p:nvSpPr>
              <p:spPr bwMode="auto">
                <a:xfrm>
                  <a:off x="2042" y="1696"/>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9" name="Freeform 393">
                  <a:extLst>
                    <a:ext uri="{FF2B5EF4-FFF2-40B4-BE49-F238E27FC236}">
                      <a16:creationId xmlns:a16="http://schemas.microsoft.com/office/drawing/2014/main" id="{E1D111A3-A95E-465A-BE33-03570C865D8E}"/>
                    </a:ext>
                  </a:extLst>
                </p:cNvPr>
                <p:cNvSpPr>
                  <a:spLocks/>
                </p:cNvSpPr>
                <p:nvPr/>
              </p:nvSpPr>
              <p:spPr bwMode="auto">
                <a:xfrm>
                  <a:off x="1907" y="1741"/>
                  <a:ext cx="130" cy="88"/>
                </a:xfrm>
                <a:custGeom>
                  <a:avLst/>
                  <a:gdLst>
                    <a:gd name="T0" fmla="*/ 863 w 52"/>
                    <a:gd name="T1" fmla="*/ 1003 h 33"/>
                    <a:gd name="T2" fmla="*/ 1958 w 52"/>
                    <a:gd name="T3" fmla="*/ 1272 h 33"/>
                    <a:gd name="T4" fmla="*/ 2000 w 52"/>
                    <a:gd name="T5" fmla="*/ 661 h 33"/>
                    <a:gd name="T6" fmla="*/ 833 w 52"/>
                    <a:gd name="T7" fmla="*/ 248 h 33"/>
                    <a:gd name="T8" fmla="*/ 125 w 52"/>
                    <a:gd name="T9" fmla="*/ 1515 h 33"/>
                    <a:gd name="T10" fmla="*/ 20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7" y="4"/>
                        <a:pt x="34" y="0"/>
                        <a:pt x="21" y="5"/>
                      </a:cubicBezTo>
                      <a:cubicBezTo>
                        <a:pt x="8" y="9"/>
                        <a:pt x="0" y="20"/>
                        <a:pt x="3" y="30"/>
                      </a:cubicBezTo>
                      <a:cubicBezTo>
                        <a:pt x="4" y="31"/>
                        <a:pt x="5" y="32"/>
                        <a:pt x="5"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0" name="Freeform 394">
                  <a:extLst>
                    <a:ext uri="{FF2B5EF4-FFF2-40B4-BE49-F238E27FC236}">
                      <a16:creationId xmlns:a16="http://schemas.microsoft.com/office/drawing/2014/main" id="{040F3250-0F68-4513-8A6F-F01B3DD8364E}"/>
                    </a:ext>
                  </a:extLst>
                </p:cNvPr>
                <p:cNvSpPr>
                  <a:spLocks/>
                </p:cNvSpPr>
                <p:nvPr/>
              </p:nvSpPr>
              <p:spPr bwMode="auto">
                <a:xfrm>
                  <a:off x="2180" y="1651"/>
                  <a:ext cx="125" cy="88"/>
                </a:xfrm>
                <a:custGeom>
                  <a:avLst/>
                  <a:gdLst>
                    <a:gd name="T0" fmla="*/ 833 w 50"/>
                    <a:gd name="T1" fmla="*/ 968 h 33"/>
                    <a:gd name="T2" fmla="*/ 1875 w 50"/>
                    <a:gd name="T3" fmla="*/ 1216 h 33"/>
                    <a:gd name="T4" fmla="*/ 1925 w 50"/>
                    <a:gd name="T5" fmla="*/ 661 h 33"/>
                    <a:gd name="T6" fmla="*/ 783 w 50"/>
                    <a:gd name="T7" fmla="*/ 248 h 33"/>
                    <a:gd name="T8" fmla="*/ 125 w 50"/>
                    <a:gd name="T9" fmla="*/ 1459 h 33"/>
                    <a:gd name="T10" fmla="*/ 208 w 50"/>
                    <a:gd name="T11" fmla="*/ 1672 h 33"/>
                    <a:gd name="T12" fmla="*/ 833 w 50"/>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3">
                      <a:moveTo>
                        <a:pt x="21" y="19"/>
                      </a:moveTo>
                      <a:cubicBezTo>
                        <a:pt x="32" y="15"/>
                        <a:pt x="43" y="18"/>
                        <a:pt x="48" y="24"/>
                      </a:cubicBezTo>
                      <a:cubicBezTo>
                        <a:pt x="49" y="21"/>
                        <a:pt x="50" y="17"/>
                        <a:pt x="49" y="13"/>
                      </a:cubicBezTo>
                      <a:cubicBezTo>
                        <a:pt x="45" y="4"/>
                        <a:pt x="33" y="0"/>
                        <a:pt x="20" y="5"/>
                      </a:cubicBezTo>
                      <a:cubicBezTo>
                        <a:pt x="8" y="9"/>
                        <a:pt x="0" y="20"/>
                        <a:pt x="3" y="29"/>
                      </a:cubicBezTo>
                      <a:cubicBezTo>
                        <a:pt x="4" y="30"/>
                        <a:pt x="4" y="32"/>
                        <a:pt x="5" y="33"/>
                      </a:cubicBezTo>
                      <a:cubicBezTo>
                        <a:pt x="8" y="27"/>
                        <a:pt x="14"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1" name="Freeform 395">
                  <a:extLst>
                    <a:ext uri="{FF2B5EF4-FFF2-40B4-BE49-F238E27FC236}">
                      <a16:creationId xmlns:a16="http://schemas.microsoft.com/office/drawing/2014/main" id="{5E7208FF-B78E-45F4-AD6E-EA74A9CEE8ED}"/>
                    </a:ext>
                  </a:extLst>
                </p:cNvPr>
                <p:cNvSpPr>
                  <a:spLocks/>
                </p:cNvSpPr>
                <p:nvPr/>
              </p:nvSpPr>
              <p:spPr bwMode="auto">
                <a:xfrm>
                  <a:off x="2315" y="1605"/>
                  <a:ext cx="125" cy="86"/>
                </a:xfrm>
                <a:custGeom>
                  <a:avLst/>
                  <a:gdLst>
                    <a:gd name="T0" fmla="*/ 833 w 50"/>
                    <a:gd name="T1" fmla="*/ 933 h 32"/>
                    <a:gd name="T2" fmla="*/ 1845 w 50"/>
                    <a:gd name="T3" fmla="*/ 1207 h 32"/>
                    <a:gd name="T4" fmla="*/ 1875 w 50"/>
                    <a:gd name="T5" fmla="*/ 621 h 32"/>
                    <a:gd name="T6" fmla="*/ 783 w 50"/>
                    <a:gd name="T7" fmla="*/ 218 h 32"/>
                    <a:gd name="T8" fmla="*/ 125 w 50"/>
                    <a:gd name="T9" fmla="*/ 1459 h 32"/>
                    <a:gd name="T10" fmla="*/ 208 w 50"/>
                    <a:gd name="T11" fmla="*/ 1669 h 32"/>
                    <a:gd name="T12" fmla="*/ 833 w 50"/>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7" y="23"/>
                      </a:cubicBezTo>
                      <a:cubicBezTo>
                        <a:pt x="49" y="20"/>
                        <a:pt x="50" y="16"/>
                        <a:pt x="48" y="12"/>
                      </a:cubicBezTo>
                      <a:cubicBezTo>
                        <a:pt x="45" y="3"/>
                        <a:pt x="33" y="0"/>
                        <a:pt x="20" y="4"/>
                      </a:cubicBezTo>
                      <a:cubicBezTo>
                        <a:pt x="7" y="8"/>
                        <a:pt x="0" y="19"/>
                        <a:pt x="3" y="28"/>
                      </a:cubicBezTo>
                      <a:cubicBezTo>
                        <a:pt x="4" y="30"/>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2" name="Freeform 396">
                  <a:extLst>
                    <a:ext uri="{FF2B5EF4-FFF2-40B4-BE49-F238E27FC236}">
                      <a16:creationId xmlns:a16="http://schemas.microsoft.com/office/drawing/2014/main" id="{653520F3-525C-4173-8A87-4AC43EFE0ACA}"/>
                    </a:ext>
                  </a:extLst>
                </p:cNvPr>
                <p:cNvSpPr>
                  <a:spLocks/>
                </p:cNvSpPr>
                <p:nvPr/>
              </p:nvSpPr>
              <p:spPr bwMode="auto">
                <a:xfrm>
                  <a:off x="2450" y="1560"/>
                  <a:ext cx="122" cy="85"/>
                </a:xfrm>
                <a:custGeom>
                  <a:avLst/>
                  <a:gdLst>
                    <a:gd name="T0" fmla="*/ 799 w 49"/>
                    <a:gd name="T1" fmla="*/ 938 h 32"/>
                    <a:gd name="T2" fmla="*/ 1805 w 49"/>
                    <a:gd name="T3" fmla="*/ 1201 h 32"/>
                    <a:gd name="T4" fmla="*/ 1852 w 49"/>
                    <a:gd name="T5" fmla="*/ 656 h 32"/>
                    <a:gd name="T6" fmla="*/ 769 w 49"/>
                    <a:gd name="T7" fmla="*/ 247 h 32"/>
                    <a:gd name="T8" fmla="*/ 105 w 49"/>
                    <a:gd name="T9" fmla="*/ 1448 h 32"/>
                    <a:gd name="T10" fmla="*/ 187 w 49"/>
                    <a:gd name="T11" fmla="*/ 1594 h 32"/>
                    <a:gd name="T12" fmla="*/ 799 w 49"/>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1" y="15"/>
                        <a:pt x="42" y="18"/>
                        <a:pt x="47" y="24"/>
                      </a:cubicBezTo>
                      <a:cubicBezTo>
                        <a:pt x="49" y="20"/>
                        <a:pt x="49" y="17"/>
                        <a:pt x="48" y="13"/>
                      </a:cubicBezTo>
                      <a:cubicBezTo>
                        <a:pt x="45" y="4"/>
                        <a:pt x="32" y="0"/>
                        <a:pt x="20" y="5"/>
                      </a:cubicBezTo>
                      <a:cubicBezTo>
                        <a:pt x="7" y="9"/>
                        <a:pt x="0" y="20"/>
                        <a:pt x="3" y="29"/>
                      </a:cubicBezTo>
                      <a:cubicBezTo>
                        <a:pt x="3" y="30"/>
                        <a:pt x="4" y="31"/>
                        <a:pt x="5" y="32"/>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3" name="Freeform 397">
                  <a:extLst>
                    <a:ext uri="{FF2B5EF4-FFF2-40B4-BE49-F238E27FC236}">
                      <a16:creationId xmlns:a16="http://schemas.microsoft.com/office/drawing/2014/main" id="{7B6F3EA2-BAB2-4295-A78A-FE095E5AE2DE}"/>
                    </a:ext>
                  </a:extLst>
                </p:cNvPr>
                <p:cNvSpPr>
                  <a:spLocks/>
                </p:cNvSpPr>
                <p:nvPr/>
              </p:nvSpPr>
              <p:spPr bwMode="auto">
                <a:xfrm>
                  <a:off x="1050" y="2152"/>
                  <a:ext cx="135" cy="93"/>
                </a:xfrm>
                <a:custGeom>
                  <a:avLst/>
                  <a:gdLst>
                    <a:gd name="T0" fmla="*/ 908 w 54"/>
                    <a:gd name="T1" fmla="*/ 996 h 35"/>
                    <a:gd name="T2" fmla="*/ 2033 w 54"/>
                    <a:gd name="T3" fmla="*/ 1236 h 35"/>
                    <a:gd name="T4" fmla="*/ 2033 w 54"/>
                    <a:gd name="T5" fmla="*/ 656 h 35"/>
                    <a:gd name="T6" fmla="*/ 863 w 54"/>
                    <a:gd name="T7" fmla="*/ 247 h 35"/>
                    <a:gd name="T8" fmla="*/ 158 w 54"/>
                    <a:gd name="T9" fmla="*/ 1538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3"/>
                      </a:cubicBezTo>
                      <a:cubicBezTo>
                        <a:pt x="49" y="4"/>
                        <a:pt x="35" y="0"/>
                        <a:pt x="22" y="5"/>
                      </a:cubicBezTo>
                      <a:cubicBezTo>
                        <a:pt x="8" y="10"/>
                        <a:pt x="0" y="22"/>
                        <a:pt x="4" y="31"/>
                      </a:cubicBezTo>
                      <a:cubicBezTo>
                        <a:pt x="4" y="32"/>
                        <a:pt x="5" y="34"/>
                        <a:pt x="5" y="35"/>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4" name="Freeform 398">
                  <a:extLst>
                    <a:ext uri="{FF2B5EF4-FFF2-40B4-BE49-F238E27FC236}">
                      <a16:creationId xmlns:a16="http://schemas.microsoft.com/office/drawing/2014/main" id="{D816DAC6-A36E-4441-B33E-44205D18C4EB}"/>
                    </a:ext>
                  </a:extLst>
                </p:cNvPr>
                <p:cNvSpPr>
                  <a:spLocks/>
                </p:cNvSpPr>
                <p:nvPr/>
              </p:nvSpPr>
              <p:spPr bwMode="auto">
                <a:xfrm>
                  <a:off x="1182" y="2107"/>
                  <a:ext cx="135" cy="93"/>
                </a:xfrm>
                <a:custGeom>
                  <a:avLst/>
                  <a:gdLst>
                    <a:gd name="T0" fmla="*/ 863 w 54"/>
                    <a:gd name="T1" fmla="*/ 996 h 35"/>
                    <a:gd name="T2" fmla="*/ 2000 w 54"/>
                    <a:gd name="T3" fmla="*/ 1236 h 35"/>
                    <a:gd name="T4" fmla="*/ 2033 w 54"/>
                    <a:gd name="T5" fmla="*/ 691 h 35"/>
                    <a:gd name="T6" fmla="*/ 833 w 54"/>
                    <a:gd name="T7" fmla="*/ 247 h 35"/>
                    <a:gd name="T8" fmla="*/ 125 w 54"/>
                    <a:gd name="T9" fmla="*/ 1538 h 35"/>
                    <a:gd name="T10" fmla="*/ 208 w 54"/>
                    <a:gd name="T11" fmla="*/ 1743 h 35"/>
                    <a:gd name="T12" fmla="*/ 863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2" y="20"/>
                      </a:moveTo>
                      <a:cubicBezTo>
                        <a:pt x="34" y="16"/>
                        <a:pt x="46" y="18"/>
                        <a:pt x="51" y="25"/>
                      </a:cubicBezTo>
                      <a:cubicBezTo>
                        <a:pt x="53" y="21"/>
                        <a:pt x="54" y="17"/>
                        <a:pt x="52" y="14"/>
                      </a:cubicBezTo>
                      <a:cubicBezTo>
                        <a:pt x="49" y="4"/>
                        <a:pt x="35" y="0"/>
                        <a:pt x="21" y="5"/>
                      </a:cubicBezTo>
                      <a:cubicBezTo>
                        <a:pt x="8" y="10"/>
                        <a:pt x="0" y="22"/>
                        <a:pt x="3" y="31"/>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5" name="Freeform 399">
                  <a:extLst>
                    <a:ext uri="{FF2B5EF4-FFF2-40B4-BE49-F238E27FC236}">
                      <a16:creationId xmlns:a16="http://schemas.microsoft.com/office/drawing/2014/main" id="{2DD02567-808F-4678-91B0-F75CCFBE2EE4}"/>
                    </a:ext>
                  </a:extLst>
                </p:cNvPr>
                <p:cNvSpPr>
                  <a:spLocks/>
                </p:cNvSpPr>
                <p:nvPr/>
              </p:nvSpPr>
              <p:spPr bwMode="auto">
                <a:xfrm>
                  <a:off x="1317" y="2061"/>
                  <a:ext cx="135" cy="91"/>
                </a:xfrm>
                <a:custGeom>
                  <a:avLst/>
                  <a:gdLst>
                    <a:gd name="T0" fmla="*/ 863 w 54"/>
                    <a:gd name="T1" fmla="*/ 1038 h 34"/>
                    <a:gd name="T2" fmla="*/ 2000 w 54"/>
                    <a:gd name="T3" fmla="*/ 1282 h 34"/>
                    <a:gd name="T4" fmla="*/ 2033 w 54"/>
                    <a:gd name="T5" fmla="*/ 674 h 34"/>
                    <a:gd name="T6" fmla="*/ 833 w 54"/>
                    <a:gd name="T7" fmla="*/ 252 h 34"/>
                    <a:gd name="T8" fmla="*/ 125 w 54"/>
                    <a:gd name="T9" fmla="*/ 1590 h 34"/>
                    <a:gd name="T10" fmla="*/ 208 w 54"/>
                    <a:gd name="T11" fmla="*/ 1748 h 34"/>
                    <a:gd name="T12" fmla="*/ 863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20"/>
                      </a:moveTo>
                      <a:cubicBezTo>
                        <a:pt x="34" y="15"/>
                        <a:pt x="46" y="18"/>
                        <a:pt x="51" y="25"/>
                      </a:cubicBezTo>
                      <a:cubicBezTo>
                        <a:pt x="53" y="21"/>
                        <a:pt x="54"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6" name="Freeform 400">
                  <a:extLst>
                    <a:ext uri="{FF2B5EF4-FFF2-40B4-BE49-F238E27FC236}">
                      <a16:creationId xmlns:a16="http://schemas.microsoft.com/office/drawing/2014/main" id="{AEA51867-EFE1-4080-9843-1CC4F9C5FDD0}"/>
                    </a:ext>
                  </a:extLst>
                </p:cNvPr>
                <p:cNvSpPr>
                  <a:spLocks/>
                </p:cNvSpPr>
                <p:nvPr/>
              </p:nvSpPr>
              <p:spPr bwMode="auto">
                <a:xfrm>
                  <a:off x="1452" y="2016"/>
                  <a:ext cx="133" cy="93"/>
                </a:xfrm>
                <a:custGeom>
                  <a:avLst/>
                  <a:gdLst>
                    <a:gd name="T0" fmla="*/ 868 w 53"/>
                    <a:gd name="T1" fmla="*/ 996 h 35"/>
                    <a:gd name="T2" fmla="*/ 2023 w 53"/>
                    <a:gd name="T3" fmla="*/ 1236 h 35"/>
                    <a:gd name="T4" fmla="*/ 2053 w 53"/>
                    <a:gd name="T5" fmla="*/ 656 h 35"/>
                    <a:gd name="T6" fmla="*/ 838 w 53"/>
                    <a:gd name="T7" fmla="*/ 247 h 35"/>
                    <a:gd name="T8" fmla="*/ 125 w 53"/>
                    <a:gd name="T9" fmla="*/ 1538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5"/>
                        <a:pt x="46" y="18"/>
                        <a:pt x="51" y="25"/>
                      </a:cubicBezTo>
                      <a:cubicBezTo>
                        <a:pt x="53" y="21"/>
                        <a:pt x="53"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7" name="Freeform 401">
                  <a:extLst>
                    <a:ext uri="{FF2B5EF4-FFF2-40B4-BE49-F238E27FC236}">
                      <a16:creationId xmlns:a16="http://schemas.microsoft.com/office/drawing/2014/main" id="{5110DE0E-F23C-4D2E-8CB6-E6F366B30E8F}"/>
                    </a:ext>
                  </a:extLst>
                </p:cNvPr>
                <p:cNvSpPr>
                  <a:spLocks/>
                </p:cNvSpPr>
                <p:nvPr/>
              </p:nvSpPr>
              <p:spPr bwMode="auto">
                <a:xfrm>
                  <a:off x="1592" y="1965"/>
                  <a:ext cx="130" cy="91"/>
                </a:xfrm>
                <a:custGeom>
                  <a:avLst/>
                  <a:gdLst>
                    <a:gd name="T0" fmla="*/ 863 w 52"/>
                    <a:gd name="T1" fmla="*/ 1038 h 34"/>
                    <a:gd name="T2" fmla="*/ 1958 w 52"/>
                    <a:gd name="T3" fmla="*/ 1282 h 34"/>
                    <a:gd name="T4" fmla="*/ 2000 w 52"/>
                    <a:gd name="T5" fmla="*/ 709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4"/>
                      </a:cubicBezTo>
                      <a:cubicBezTo>
                        <a:pt x="47" y="4"/>
                        <a:pt x="34" y="0"/>
                        <a:pt x="21" y="5"/>
                      </a:cubicBezTo>
                      <a:cubicBezTo>
                        <a:pt x="8" y="10"/>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8" name="Freeform 402">
                  <a:extLst>
                    <a:ext uri="{FF2B5EF4-FFF2-40B4-BE49-F238E27FC236}">
                      <a16:creationId xmlns:a16="http://schemas.microsoft.com/office/drawing/2014/main" id="{FEE44D3E-91A0-4EBB-9FCE-691E6EB9D63B}"/>
                    </a:ext>
                  </a:extLst>
                </p:cNvPr>
                <p:cNvSpPr>
                  <a:spLocks/>
                </p:cNvSpPr>
                <p:nvPr/>
              </p:nvSpPr>
              <p:spPr bwMode="auto">
                <a:xfrm>
                  <a:off x="1727" y="1920"/>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9" name="Freeform 403">
                  <a:extLst>
                    <a:ext uri="{FF2B5EF4-FFF2-40B4-BE49-F238E27FC236}">
                      <a16:creationId xmlns:a16="http://schemas.microsoft.com/office/drawing/2014/main" id="{BDAA4E9C-D5F4-44A4-8C49-98BB68274553}"/>
                    </a:ext>
                  </a:extLst>
                </p:cNvPr>
                <p:cNvSpPr>
                  <a:spLocks/>
                </p:cNvSpPr>
                <p:nvPr/>
              </p:nvSpPr>
              <p:spPr bwMode="auto">
                <a:xfrm>
                  <a:off x="1862" y="1872"/>
                  <a:ext cx="130" cy="91"/>
                </a:xfrm>
                <a:custGeom>
                  <a:avLst/>
                  <a:gdLst>
                    <a:gd name="T0" fmla="*/ 863 w 52"/>
                    <a:gd name="T1" fmla="*/ 1038 h 34"/>
                    <a:gd name="T2" fmla="*/ 1958 w 52"/>
                    <a:gd name="T3" fmla="*/ 1282 h 34"/>
                    <a:gd name="T4" fmla="*/ 2000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1" y="21"/>
                        <a:pt x="52" y="17"/>
                        <a:pt x="51"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0" name="Freeform 404">
                  <a:extLst>
                    <a:ext uri="{FF2B5EF4-FFF2-40B4-BE49-F238E27FC236}">
                      <a16:creationId xmlns:a16="http://schemas.microsoft.com/office/drawing/2014/main" id="{AF1F4D9B-972C-40C7-8546-B9DB057DECB1}"/>
                    </a:ext>
                  </a:extLst>
                </p:cNvPr>
                <p:cNvSpPr>
                  <a:spLocks/>
                </p:cNvSpPr>
                <p:nvPr/>
              </p:nvSpPr>
              <p:spPr bwMode="auto">
                <a:xfrm>
                  <a:off x="2132" y="1779"/>
                  <a:ext cx="128" cy="88"/>
                </a:xfrm>
                <a:custGeom>
                  <a:avLst/>
                  <a:gdLst>
                    <a:gd name="T0" fmla="*/ 868 w 51"/>
                    <a:gd name="T1" fmla="*/ 968 h 33"/>
                    <a:gd name="T2" fmla="*/ 1948 w 51"/>
                    <a:gd name="T3" fmla="*/ 1216 h 33"/>
                    <a:gd name="T4" fmla="*/ 1978 w 51"/>
                    <a:gd name="T5" fmla="*/ 661 h 33"/>
                    <a:gd name="T6" fmla="*/ 838 w 51"/>
                    <a:gd name="T7" fmla="*/ 205 h 33"/>
                    <a:gd name="T8" fmla="*/ 125 w 51"/>
                    <a:gd name="T9" fmla="*/ 1515 h 33"/>
                    <a:gd name="T10" fmla="*/ 208 w 51"/>
                    <a:gd name="T11" fmla="*/ 1672 h 33"/>
                    <a:gd name="T12" fmla="*/ 868 w 51"/>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3">
                      <a:moveTo>
                        <a:pt x="22" y="19"/>
                      </a:moveTo>
                      <a:cubicBezTo>
                        <a:pt x="33" y="15"/>
                        <a:pt x="44" y="18"/>
                        <a:pt x="49" y="24"/>
                      </a:cubicBezTo>
                      <a:cubicBezTo>
                        <a:pt x="51" y="21"/>
                        <a:pt x="51" y="17"/>
                        <a:pt x="50" y="13"/>
                      </a:cubicBezTo>
                      <a:cubicBezTo>
                        <a:pt x="47" y="4"/>
                        <a:pt x="34" y="0"/>
                        <a:pt x="21" y="4"/>
                      </a:cubicBezTo>
                      <a:cubicBezTo>
                        <a:pt x="8" y="9"/>
                        <a:pt x="0" y="20"/>
                        <a:pt x="3" y="30"/>
                      </a:cubicBezTo>
                      <a:cubicBezTo>
                        <a:pt x="3"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1" name="Freeform 405">
                  <a:extLst>
                    <a:ext uri="{FF2B5EF4-FFF2-40B4-BE49-F238E27FC236}">
                      <a16:creationId xmlns:a16="http://schemas.microsoft.com/office/drawing/2014/main" id="{2005537A-AD03-46C2-833D-7C2D67FC2FF5}"/>
                    </a:ext>
                  </a:extLst>
                </p:cNvPr>
                <p:cNvSpPr>
                  <a:spLocks/>
                </p:cNvSpPr>
                <p:nvPr/>
              </p:nvSpPr>
              <p:spPr bwMode="auto">
                <a:xfrm>
                  <a:off x="1995" y="1824"/>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6"/>
                        <a:pt x="51" y="13"/>
                      </a:cubicBezTo>
                      <a:cubicBezTo>
                        <a:pt x="47" y="3"/>
                        <a:pt x="34" y="0"/>
                        <a:pt x="21" y="4"/>
                      </a:cubicBezTo>
                      <a:cubicBezTo>
                        <a:pt x="8" y="9"/>
                        <a:pt x="0" y="20"/>
                        <a:pt x="3" y="29"/>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599" name="Freeform 406">
                <a:extLst>
                  <a:ext uri="{FF2B5EF4-FFF2-40B4-BE49-F238E27FC236}">
                    <a16:creationId xmlns:a16="http://schemas.microsoft.com/office/drawing/2014/main" id="{352A61BE-1036-4693-8E5F-B1C69C5BB9E7}"/>
                  </a:ext>
                </a:extLst>
              </p:cNvPr>
              <p:cNvSpPr>
                <a:spLocks/>
              </p:cNvSpPr>
              <p:nvPr/>
            </p:nvSpPr>
            <p:spPr bwMode="auto">
              <a:xfrm>
                <a:off x="2270" y="1731"/>
                <a:ext cx="122" cy="88"/>
              </a:xfrm>
              <a:custGeom>
                <a:avLst/>
                <a:gdLst>
                  <a:gd name="T0" fmla="*/ 799 w 49"/>
                  <a:gd name="T1" fmla="*/ 968 h 33"/>
                  <a:gd name="T2" fmla="*/ 1805 w 49"/>
                  <a:gd name="T3" fmla="*/ 1216 h 33"/>
                  <a:gd name="T4" fmla="*/ 1852 w 49"/>
                  <a:gd name="T5" fmla="*/ 661 h 33"/>
                  <a:gd name="T6" fmla="*/ 769 w 49"/>
                  <a:gd name="T7" fmla="*/ 248 h 33"/>
                  <a:gd name="T8" fmla="*/ 105 w 49"/>
                  <a:gd name="T9" fmla="*/ 1459 h 33"/>
                  <a:gd name="T10" fmla="*/ 187 w 49"/>
                  <a:gd name="T11" fmla="*/ 1672 h 33"/>
                  <a:gd name="T12" fmla="*/ 799 w 49"/>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3">
                    <a:moveTo>
                      <a:pt x="21" y="19"/>
                    </a:moveTo>
                    <a:cubicBezTo>
                      <a:pt x="32" y="15"/>
                      <a:pt x="42" y="18"/>
                      <a:pt x="47" y="24"/>
                    </a:cubicBezTo>
                    <a:cubicBezTo>
                      <a:pt x="49" y="21"/>
                      <a:pt x="49" y="17"/>
                      <a:pt x="48" y="13"/>
                    </a:cubicBezTo>
                    <a:cubicBezTo>
                      <a:pt x="45" y="4"/>
                      <a:pt x="32" y="0"/>
                      <a:pt x="20" y="5"/>
                    </a:cubicBezTo>
                    <a:cubicBezTo>
                      <a:pt x="7" y="9"/>
                      <a:pt x="0" y="20"/>
                      <a:pt x="3" y="29"/>
                    </a:cubicBezTo>
                    <a:cubicBezTo>
                      <a:pt x="3" y="30"/>
                      <a:pt x="4" y="32"/>
                      <a:pt x="5" y="33"/>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0" name="Freeform 407">
                <a:extLst>
                  <a:ext uri="{FF2B5EF4-FFF2-40B4-BE49-F238E27FC236}">
                    <a16:creationId xmlns:a16="http://schemas.microsoft.com/office/drawing/2014/main" id="{1AA45439-2299-415E-8EF4-013D133016CC}"/>
                  </a:ext>
                </a:extLst>
              </p:cNvPr>
              <p:cNvSpPr>
                <a:spLocks/>
              </p:cNvSpPr>
              <p:nvPr/>
            </p:nvSpPr>
            <p:spPr bwMode="auto">
              <a:xfrm>
                <a:off x="2405" y="1685"/>
                <a:ext cx="122" cy="86"/>
              </a:xfrm>
              <a:custGeom>
                <a:avLst/>
                <a:gdLst>
                  <a:gd name="T0" fmla="*/ 799 w 49"/>
                  <a:gd name="T1" fmla="*/ 989 h 32"/>
                  <a:gd name="T2" fmla="*/ 1805 w 49"/>
                  <a:gd name="T3" fmla="*/ 1263 h 32"/>
                  <a:gd name="T4" fmla="*/ 1852 w 49"/>
                  <a:gd name="T5" fmla="*/ 680 h 32"/>
                  <a:gd name="T6" fmla="*/ 769 w 49"/>
                  <a:gd name="T7" fmla="*/ 218 h 32"/>
                  <a:gd name="T8" fmla="*/ 105 w 49"/>
                  <a:gd name="T9" fmla="*/ 1516 h 32"/>
                  <a:gd name="T10" fmla="*/ 187 w 49"/>
                  <a:gd name="T11" fmla="*/ 1669 h 32"/>
                  <a:gd name="T12" fmla="*/ 799 w 49"/>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1"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1" name="Freeform 408">
                <a:extLst>
                  <a:ext uri="{FF2B5EF4-FFF2-40B4-BE49-F238E27FC236}">
                    <a16:creationId xmlns:a16="http://schemas.microsoft.com/office/drawing/2014/main" id="{A136E134-513E-4BEE-9451-30A483804C6F}"/>
                  </a:ext>
                </a:extLst>
              </p:cNvPr>
              <p:cNvSpPr>
                <a:spLocks/>
              </p:cNvSpPr>
              <p:nvPr/>
            </p:nvSpPr>
            <p:spPr bwMode="auto">
              <a:xfrm>
                <a:off x="2540" y="1637"/>
                <a:ext cx="122" cy="86"/>
              </a:xfrm>
              <a:custGeom>
                <a:avLst/>
                <a:gdLst>
                  <a:gd name="T0" fmla="*/ 799 w 49"/>
                  <a:gd name="T1" fmla="*/ 933 h 32"/>
                  <a:gd name="T2" fmla="*/ 1805 w 49"/>
                  <a:gd name="T3" fmla="*/ 1207 h 32"/>
                  <a:gd name="T4" fmla="*/ 1852 w 49"/>
                  <a:gd name="T5" fmla="*/ 621 h 32"/>
                  <a:gd name="T6" fmla="*/ 769 w 49"/>
                  <a:gd name="T7" fmla="*/ 218 h 32"/>
                  <a:gd name="T8" fmla="*/ 105 w 49"/>
                  <a:gd name="T9" fmla="*/ 1459 h 32"/>
                  <a:gd name="T10" fmla="*/ 187 w 49"/>
                  <a:gd name="T11" fmla="*/ 1669 h 32"/>
                  <a:gd name="T12" fmla="*/ 799 w 49"/>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8"/>
                    </a:moveTo>
                    <a:cubicBezTo>
                      <a:pt x="31" y="15"/>
                      <a:pt x="42" y="17"/>
                      <a:pt x="47" y="23"/>
                    </a:cubicBezTo>
                    <a:cubicBezTo>
                      <a:pt x="49" y="20"/>
                      <a:pt x="49" y="16"/>
                      <a:pt x="48" y="12"/>
                    </a:cubicBezTo>
                    <a:cubicBezTo>
                      <a:pt x="45" y="3"/>
                      <a:pt x="32" y="0"/>
                      <a:pt x="20" y="4"/>
                    </a:cubicBezTo>
                    <a:cubicBezTo>
                      <a:pt x="7" y="8"/>
                      <a:pt x="0" y="19"/>
                      <a:pt x="3" y="28"/>
                    </a:cubicBezTo>
                    <a:cubicBezTo>
                      <a:pt x="3" y="30"/>
                      <a:pt x="4" y="31"/>
                      <a:pt x="5" y="32"/>
                    </a:cubicBezTo>
                    <a:cubicBezTo>
                      <a:pt x="7"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2" name="Freeform 409">
                <a:extLst>
                  <a:ext uri="{FF2B5EF4-FFF2-40B4-BE49-F238E27FC236}">
                    <a16:creationId xmlns:a16="http://schemas.microsoft.com/office/drawing/2014/main" id="{B4FDCA29-2B96-43BD-8DD6-15C06E290E80}"/>
                  </a:ext>
                </a:extLst>
              </p:cNvPr>
              <p:cNvSpPr>
                <a:spLocks/>
              </p:cNvSpPr>
              <p:nvPr/>
            </p:nvSpPr>
            <p:spPr bwMode="auto">
              <a:xfrm>
                <a:off x="1132" y="2243"/>
                <a:ext cx="133" cy="93"/>
              </a:xfrm>
              <a:custGeom>
                <a:avLst/>
                <a:gdLst>
                  <a:gd name="T0" fmla="*/ 868 w 53"/>
                  <a:gd name="T1" fmla="*/ 996 h 35"/>
                  <a:gd name="T2" fmla="*/ 2023 w 53"/>
                  <a:gd name="T3" fmla="*/ 1236 h 35"/>
                  <a:gd name="T4" fmla="*/ 2053 w 53"/>
                  <a:gd name="T5" fmla="*/ 656 h 35"/>
                  <a:gd name="T6" fmla="*/ 838 w 53"/>
                  <a:gd name="T7" fmla="*/ 247 h 35"/>
                  <a:gd name="T8" fmla="*/ 125 w 53"/>
                  <a:gd name="T9" fmla="*/ 1538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1"/>
                      <a:pt x="53"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3" name="Freeform 410">
                <a:extLst>
                  <a:ext uri="{FF2B5EF4-FFF2-40B4-BE49-F238E27FC236}">
                    <a16:creationId xmlns:a16="http://schemas.microsoft.com/office/drawing/2014/main" id="{D94DDEEE-54B9-4CC2-B0DF-75E04A435FD9}"/>
                  </a:ext>
                </a:extLst>
              </p:cNvPr>
              <p:cNvSpPr>
                <a:spLocks/>
              </p:cNvSpPr>
              <p:nvPr/>
            </p:nvSpPr>
            <p:spPr bwMode="auto">
              <a:xfrm>
                <a:off x="1262" y="2197"/>
                <a:ext cx="135" cy="94"/>
              </a:xfrm>
              <a:custGeom>
                <a:avLst/>
                <a:gdLst>
                  <a:gd name="T0" fmla="*/ 908 w 54"/>
                  <a:gd name="T1" fmla="*/ 1045 h 35"/>
                  <a:gd name="T2" fmla="*/ 2033 w 54"/>
                  <a:gd name="T3" fmla="*/ 1297 h 35"/>
                  <a:gd name="T4" fmla="*/ 2083 w 54"/>
                  <a:gd name="T5" fmla="*/ 736 h 35"/>
                  <a:gd name="T6" fmla="*/ 863 w 54"/>
                  <a:gd name="T7" fmla="*/ 252 h 35"/>
                  <a:gd name="T8" fmla="*/ 158 w 54"/>
                  <a:gd name="T9" fmla="*/ 1609 h 35"/>
                  <a:gd name="T10" fmla="*/ 23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1"/>
                      <a:pt x="54" y="17"/>
                      <a:pt x="53" y="14"/>
                    </a:cubicBezTo>
                    <a:cubicBezTo>
                      <a:pt x="49" y="4"/>
                      <a:pt x="36" y="0"/>
                      <a:pt x="22" y="5"/>
                    </a:cubicBezTo>
                    <a:cubicBezTo>
                      <a:pt x="9" y="10"/>
                      <a:pt x="0" y="22"/>
                      <a:pt x="4" y="31"/>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4" name="Freeform 411">
                <a:extLst>
                  <a:ext uri="{FF2B5EF4-FFF2-40B4-BE49-F238E27FC236}">
                    <a16:creationId xmlns:a16="http://schemas.microsoft.com/office/drawing/2014/main" id="{4CE7A534-4AF0-4B61-8A2A-1512159D1DD0}"/>
                  </a:ext>
                </a:extLst>
              </p:cNvPr>
              <p:cNvSpPr>
                <a:spLocks/>
              </p:cNvSpPr>
              <p:nvPr/>
            </p:nvSpPr>
            <p:spPr bwMode="auto">
              <a:xfrm>
                <a:off x="1402" y="2147"/>
                <a:ext cx="135" cy="90"/>
              </a:xfrm>
              <a:custGeom>
                <a:avLst/>
                <a:gdLst>
                  <a:gd name="T0" fmla="*/ 908 w 54"/>
                  <a:gd name="T1" fmla="*/ 982 h 34"/>
                  <a:gd name="T2" fmla="*/ 2033 w 54"/>
                  <a:gd name="T3" fmla="*/ 1226 h 34"/>
                  <a:gd name="T4" fmla="*/ 2083 w 54"/>
                  <a:gd name="T5" fmla="*/ 630 h 34"/>
                  <a:gd name="T6" fmla="*/ 863 w 54"/>
                  <a:gd name="T7" fmla="*/ 238 h 34"/>
                  <a:gd name="T8" fmla="*/ 158 w 54"/>
                  <a:gd name="T9" fmla="*/ 1519 h 34"/>
                  <a:gd name="T10" fmla="*/ 23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9" y="10"/>
                      <a:pt x="0" y="21"/>
                      <a:pt x="4" y="31"/>
                    </a:cubicBezTo>
                    <a:cubicBezTo>
                      <a:pt x="4" y="32"/>
                      <a:pt x="5" y="33"/>
                      <a:pt x="6" y="34"/>
                    </a:cubicBezTo>
                    <a:cubicBezTo>
                      <a:pt x="9"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5" name="Freeform 412">
                <a:extLst>
                  <a:ext uri="{FF2B5EF4-FFF2-40B4-BE49-F238E27FC236}">
                    <a16:creationId xmlns:a16="http://schemas.microsoft.com/office/drawing/2014/main" id="{4851C796-A87F-44DD-B624-B03B2332FE5C}"/>
                  </a:ext>
                </a:extLst>
              </p:cNvPr>
              <p:cNvSpPr>
                <a:spLocks/>
              </p:cNvSpPr>
              <p:nvPr/>
            </p:nvSpPr>
            <p:spPr bwMode="auto">
              <a:xfrm>
                <a:off x="1540" y="2101"/>
                <a:ext cx="135" cy="94"/>
              </a:xfrm>
              <a:custGeom>
                <a:avLst/>
                <a:gdLst>
                  <a:gd name="T0" fmla="*/ 863 w 54"/>
                  <a:gd name="T1" fmla="*/ 1045 h 35"/>
                  <a:gd name="T2" fmla="*/ 2000 w 54"/>
                  <a:gd name="T3" fmla="*/ 1297 h 35"/>
                  <a:gd name="T4" fmla="*/ 2033 w 54"/>
                  <a:gd name="T5" fmla="*/ 677 h 35"/>
                  <a:gd name="T6" fmla="*/ 833 w 54"/>
                  <a:gd name="T7" fmla="*/ 252 h 35"/>
                  <a:gd name="T8" fmla="*/ 125 w 54"/>
                  <a:gd name="T9" fmla="*/ 1609 h 35"/>
                  <a:gd name="T10" fmla="*/ 208 w 54"/>
                  <a:gd name="T11" fmla="*/ 1818 h 35"/>
                  <a:gd name="T12" fmla="*/ 863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2" y="20"/>
                    </a:moveTo>
                    <a:cubicBezTo>
                      <a:pt x="34" y="15"/>
                      <a:pt x="46" y="18"/>
                      <a:pt x="51" y="25"/>
                    </a:cubicBezTo>
                    <a:cubicBezTo>
                      <a:pt x="53" y="21"/>
                      <a:pt x="54"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6" name="Freeform 413">
                <a:extLst>
                  <a:ext uri="{FF2B5EF4-FFF2-40B4-BE49-F238E27FC236}">
                    <a16:creationId xmlns:a16="http://schemas.microsoft.com/office/drawing/2014/main" id="{A34F9997-930A-4E98-BBD6-C72489E67508}"/>
                  </a:ext>
                </a:extLst>
              </p:cNvPr>
              <p:cNvSpPr>
                <a:spLocks/>
              </p:cNvSpPr>
              <p:nvPr/>
            </p:nvSpPr>
            <p:spPr bwMode="auto">
              <a:xfrm>
                <a:off x="1677" y="2053"/>
                <a:ext cx="130" cy="88"/>
              </a:xfrm>
              <a:custGeom>
                <a:avLst/>
                <a:gdLst>
                  <a:gd name="T0" fmla="*/ 863 w 52"/>
                  <a:gd name="T1" fmla="*/ 1003 h 33"/>
                  <a:gd name="T2" fmla="*/ 1925 w 52"/>
                  <a:gd name="T3" fmla="*/ 1272 h 33"/>
                  <a:gd name="T4" fmla="*/ 1958 w 52"/>
                  <a:gd name="T5" fmla="*/ 661 h 33"/>
                  <a:gd name="T6" fmla="*/ 833 w 52"/>
                  <a:gd name="T7" fmla="*/ 248 h 33"/>
                  <a:gd name="T8" fmla="*/ 125 w 52"/>
                  <a:gd name="T9" fmla="*/ 1515 h 33"/>
                  <a:gd name="T10" fmla="*/ 20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4" y="18"/>
                      <a:pt x="49" y="25"/>
                    </a:cubicBezTo>
                    <a:cubicBezTo>
                      <a:pt x="51" y="21"/>
                      <a:pt x="52" y="17"/>
                      <a:pt x="50" y="13"/>
                    </a:cubicBezTo>
                    <a:cubicBezTo>
                      <a:pt x="47" y="4"/>
                      <a:pt x="34" y="0"/>
                      <a:pt x="21" y="5"/>
                    </a:cubicBezTo>
                    <a:cubicBezTo>
                      <a:pt x="8" y="9"/>
                      <a:pt x="0" y="20"/>
                      <a:pt x="3" y="30"/>
                    </a:cubicBezTo>
                    <a:cubicBezTo>
                      <a:pt x="4" y="31"/>
                      <a:pt x="4" y="32"/>
                      <a:pt x="5"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7" name="Freeform 414">
                <a:extLst>
                  <a:ext uri="{FF2B5EF4-FFF2-40B4-BE49-F238E27FC236}">
                    <a16:creationId xmlns:a16="http://schemas.microsoft.com/office/drawing/2014/main" id="{46DC4620-7C16-471E-BA91-44B549DB45B9}"/>
                  </a:ext>
                </a:extLst>
              </p:cNvPr>
              <p:cNvSpPr>
                <a:spLocks/>
              </p:cNvSpPr>
              <p:nvPr/>
            </p:nvSpPr>
            <p:spPr bwMode="auto">
              <a:xfrm>
                <a:off x="1810" y="2005"/>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8" y="4"/>
                      <a:pt x="34" y="0"/>
                      <a:pt x="21" y="5"/>
                    </a:cubicBezTo>
                    <a:cubicBezTo>
                      <a:pt x="8" y="9"/>
                      <a:pt x="0" y="21"/>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8" name="Freeform 415">
                <a:extLst>
                  <a:ext uri="{FF2B5EF4-FFF2-40B4-BE49-F238E27FC236}">
                    <a16:creationId xmlns:a16="http://schemas.microsoft.com/office/drawing/2014/main" id="{421E56CF-8A2A-44FA-9A6A-F5FEB1053093}"/>
                  </a:ext>
                </a:extLst>
              </p:cNvPr>
              <p:cNvSpPr>
                <a:spLocks/>
              </p:cNvSpPr>
              <p:nvPr/>
            </p:nvSpPr>
            <p:spPr bwMode="auto">
              <a:xfrm>
                <a:off x="1947" y="1955"/>
                <a:ext cx="130" cy="90"/>
              </a:xfrm>
              <a:custGeom>
                <a:avLst/>
                <a:gdLst>
                  <a:gd name="T0" fmla="*/ 863 w 52"/>
                  <a:gd name="T1" fmla="*/ 982 h 34"/>
                  <a:gd name="T2" fmla="*/ 1925 w 52"/>
                  <a:gd name="T3" fmla="*/ 1226 h 34"/>
                  <a:gd name="T4" fmla="*/ 1958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3"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9" name="Freeform 416">
                <a:extLst>
                  <a:ext uri="{FF2B5EF4-FFF2-40B4-BE49-F238E27FC236}">
                    <a16:creationId xmlns:a16="http://schemas.microsoft.com/office/drawing/2014/main" id="{BAA91C78-C32E-487D-8712-973F8C1E6B8B}"/>
                  </a:ext>
                </a:extLst>
              </p:cNvPr>
              <p:cNvSpPr>
                <a:spLocks/>
              </p:cNvSpPr>
              <p:nvPr/>
            </p:nvSpPr>
            <p:spPr bwMode="auto">
              <a:xfrm>
                <a:off x="2217" y="1856"/>
                <a:ext cx="130" cy="91"/>
              </a:xfrm>
              <a:custGeom>
                <a:avLst/>
                <a:gdLst>
                  <a:gd name="T0" fmla="*/ 863 w 52"/>
                  <a:gd name="T1" fmla="*/ 1038 h 34"/>
                  <a:gd name="T2" fmla="*/ 1958 w 52"/>
                  <a:gd name="T3" fmla="*/ 1282 h 34"/>
                  <a:gd name="T4" fmla="*/ 2000 w 52"/>
                  <a:gd name="T5" fmla="*/ 709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4"/>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0" name="Freeform 417">
                <a:extLst>
                  <a:ext uri="{FF2B5EF4-FFF2-40B4-BE49-F238E27FC236}">
                    <a16:creationId xmlns:a16="http://schemas.microsoft.com/office/drawing/2014/main" id="{D1853E9B-F180-46BB-BD5F-46F7A49232B4}"/>
                  </a:ext>
                </a:extLst>
              </p:cNvPr>
              <p:cNvSpPr>
                <a:spLocks/>
              </p:cNvSpPr>
              <p:nvPr/>
            </p:nvSpPr>
            <p:spPr bwMode="auto">
              <a:xfrm>
                <a:off x="2085" y="1907"/>
                <a:ext cx="130" cy="88"/>
              </a:xfrm>
              <a:custGeom>
                <a:avLst/>
                <a:gdLst>
                  <a:gd name="T0" fmla="*/ 863 w 52"/>
                  <a:gd name="T1" fmla="*/ 968 h 33"/>
                  <a:gd name="T2" fmla="*/ 1925 w 52"/>
                  <a:gd name="T3" fmla="*/ 1216 h 33"/>
                  <a:gd name="T4" fmla="*/ 1958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4"/>
                    </a:cubicBezTo>
                    <a:cubicBezTo>
                      <a:pt x="51" y="20"/>
                      <a:pt x="52" y="16"/>
                      <a:pt x="50" y="13"/>
                    </a:cubicBezTo>
                    <a:cubicBezTo>
                      <a:pt x="47" y="3"/>
                      <a:pt x="34" y="0"/>
                      <a:pt x="21" y="4"/>
                    </a:cubicBezTo>
                    <a:cubicBezTo>
                      <a:pt x="8" y="9"/>
                      <a:pt x="0" y="20"/>
                      <a:pt x="3" y="29"/>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1" name="Freeform 418">
                <a:extLst>
                  <a:ext uri="{FF2B5EF4-FFF2-40B4-BE49-F238E27FC236}">
                    <a16:creationId xmlns:a16="http://schemas.microsoft.com/office/drawing/2014/main" id="{1733B18C-5B6C-464E-A5D4-14849EF0CD4F}"/>
                  </a:ext>
                </a:extLst>
              </p:cNvPr>
              <p:cNvSpPr>
                <a:spLocks/>
              </p:cNvSpPr>
              <p:nvPr/>
            </p:nvSpPr>
            <p:spPr bwMode="auto">
              <a:xfrm>
                <a:off x="2355" y="1808"/>
                <a:ext cx="127" cy="85"/>
              </a:xfrm>
              <a:custGeom>
                <a:avLst/>
                <a:gdLst>
                  <a:gd name="T0" fmla="*/ 849 w 51"/>
                  <a:gd name="T1" fmla="*/ 938 h 32"/>
                  <a:gd name="T2" fmla="*/ 1885 w 51"/>
                  <a:gd name="T3" fmla="*/ 1201 h 32"/>
                  <a:gd name="T4" fmla="*/ 1927 w 51"/>
                  <a:gd name="T5" fmla="*/ 656 h 32"/>
                  <a:gd name="T6" fmla="*/ 799 w 51"/>
                  <a:gd name="T7" fmla="*/ 247 h 32"/>
                  <a:gd name="T8" fmla="*/ 105 w 51"/>
                  <a:gd name="T9" fmla="*/ 1448 h 32"/>
                  <a:gd name="T10" fmla="*/ 187 w 51"/>
                  <a:gd name="T11" fmla="*/ 1594 h 32"/>
                  <a:gd name="T12" fmla="*/ 849 w 51"/>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2">
                    <a:moveTo>
                      <a:pt x="22" y="19"/>
                    </a:moveTo>
                    <a:cubicBezTo>
                      <a:pt x="33" y="15"/>
                      <a:pt x="44" y="17"/>
                      <a:pt x="49" y="24"/>
                    </a:cubicBezTo>
                    <a:cubicBezTo>
                      <a:pt x="50" y="20"/>
                      <a:pt x="51" y="16"/>
                      <a:pt x="50" y="13"/>
                    </a:cubicBezTo>
                    <a:cubicBezTo>
                      <a:pt x="46" y="4"/>
                      <a:pt x="33" y="0"/>
                      <a:pt x="21" y="5"/>
                    </a:cubicBezTo>
                    <a:cubicBezTo>
                      <a:pt x="8" y="9"/>
                      <a:pt x="0" y="20"/>
                      <a:pt x="3" y="29"/>
                    </a:cubicBezTo>
                    <a:cubicBezTo>
                      <a:pt x="4" y="30"/>
                      <a:pt x="5" y="31"/>
                      <a:pt x="5" y="32"/>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2" name="Freeform 419">
                <a:extLst>
                  <a:ext uri="{FF2B5EF4-FFF2-40B4-BE49-F238E27FC236}">
                    <a16:creationId xmlns:a16="http://schemas.microsoft.com/office/drawing/2014/main" id="{53F9DAF4-DBC4-4743-85F0-88FB63C94E40}"/>
                  </a:ext>
                </a:extLst>
              </p:cNvPr>
              <p:cNvSpPr>
                <a:spLocks/>
              </p:cNvSpPr>
              <p:nvPr/>
            </p:nvSpPr>
            <p:spPr bwMode="auto">
              <a:xfrm>
                <a:off x="2492" y="1760"/>
                <a:ext cx="123" cy="88"/>
              </a:xfrm>
              <a:custGeom>
                <a:avLst/>
                <a:gdLst>
                  <a:gd name="T0" fmla="*/ 838 w 49"/>
                  <a:gd name="T1" fmla="*/ 968 h 33"/>
                  <a:gd name="T2" fmla="*/ 1865 w 49"/>
                  <a:gd name="T3" fmla="*/ 1216 h 33"/>
                  <a:gd name="T4" fmla="*/ 1898 w 49"/>
                  <a:gd name="T5" fmla="*/ 661 h 33"/>
                  <a:gd name="T6" fmla="*/ 793 w 49"/>
                  <a:gd name="T7" fmla="*/ 248 h 33"/>
                  <a:gd name="T8" fmla="*/ 126 w 49"/>
                  <a:gd name="T9" fmla="*/ 1459 h 33"/>
                  <a:gd name="T10" fmla="*/ 208 w 49"/>
                  <a:gd name="T11" fmla="*/ 1672 h 33"/>
                  <a:gd name="T12" fmla="*/ 838 w 49"/>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3">
                    <a:moveTo>
                      <a:pt x="21" y="19"/>
                    </a:moveTo>
                    <a:cubicBezTo>
                      <a:pt x="32" y="15"/>
                      <a:pt x="42" y="18"/>
                      <a:pt x="47" y="24"/>
                    </a:cubicBezTo>
                    <a:cubicBezTo>
                      <a:pt x="49" y="20"/>
                      <a:pt x="49" y="17"/>
                      <a:pt x="48" y="13"/>
                    </a:cubicBezTo>
                    <a:cubicBezTo>
                      <a:pt x="45" y="4"/>
                      <a:pt x="32" y="0"/>
                      <a:pt x="20" y="5"/>
                    </a:cubicBezTo>
                    <a:cubicBezTo>
                      <a:pt x="7" y="9"/>
                      <a:pt x="0" y="20"/>
                      <a:pt x="3" y="29"/>
                    </a:cubicBezTo>
                    <a:cubicBezTo>
                      <a:pt x="3" y="30"/>
                      <a:pt x="4" y="31"/>
                      <a:pt x="5" y="33"/>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3" name="Freeform 420">
                <a:extLst>
                  <a:ext uri="{FF2B5EF4-FFF2-40B4-BE49-F238E27FC236}">
                    <a16:creationId xmlns:a16="http://schemas.microsoft.com/office/drawing/2014/main" id="{BD986BA4-02A7-4382-A5BA-258AA8E94801}"/>
                  </a:ext>
                </a:extLst>
              </p:cNvPr>
              <p:cNvSpPr>
                <a:spLocks/>
              </p:cNvSpPr>
              <p:nvPr/>
            </p:nvSpPr>
            <p:spPr bwMode="auto">
              <a:xfrm>
                <a:off x="2627" y="1709"/>
                <a:ext cx="125" cy="86"/>
              </a:xfrm>
              <a:custGeom>
                <a:avLst/>
                <a:gdLst>
                  <a:gd name="T0" fmla="*/ 833 w 50"/>
                  <a:gd name="T1" fmla="*/ 989 h 32"/>
                  <a:gd name="T2" fmla="*/ 1845 w 50"/>
                  <a:gd name="T3" fmla="*/ 1263 h 32"/>
                  <a:gd name="T4" fmla="*/ 1875 w 50"/>
                  <a:gd name="T5" fmla="*/ 680 h 32"/>
                  <a:gd name="T6" fmla="*/ 783 w 50"/>
                  <a:gd name="T7" fmla="*/ 253 h 32"/>
                  <a:gd name="T8" fmla="*/ 125 w 50"/>
                  <a:gd name="T9" fmla="*/ 1516 h 32"/>
                  <a:gd name="T10" fmla="*/ 208 w 50"/>
                  <a:gd name="T11" fmla="*/ 1669 h 32"/>
                  <a:gd name="T12" fmla="*/ 833 w 50"/>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7" y="24"/>
                    </a:cubicBezTo>
                    <a:cubicBezTo>
                      <a:pt x="49" y="20"/>
                      <a:pt x="50" y="16"/>
                      <a:pt x="48" y="13"/>
                    </a:cubicBezTo>
                    <a:cubicBezTo>
                      <a:pt x="45" y="4"/>
                      <a:pt x="32" y="0"/>
                      <a:pt x="20" y="5"/>
                    </a:cubicBezTo>
                    <a:cubicBezTo>
                      <a:pt x="7" y="9"/>
                      <a:pt x="0" y="20"/>
                      <a:pt x="3" y="29"/>
                    </a:cubicBezTo>
                    <a:cubicBezTo>
                      <a:pt x="3"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4" name="Freeform 421">
                <a:extLst>
                  <a:ext uri="{FF2B5EF4-FFF2-40B4-BE49-F238E27FC236}">
                    <a16:creationId xmlns:a16="http://schemas.microsoft.com/office/drawing/2014/main" id="{6A3DED66-90D8-4FC3-A83D-52F83853567D}"/>
                  </a:ext>
                </a:extLst>
              </p:cNvPr>
              <p:cNvSpPr>
                <a:spLocks/>
              </p:cNvSpPr>
              <p:nvPr/>
            </p:nvSpPr>
            <p:spPr bwMode="auto">
              <a:xfrm>
                <a:off x="1212" y="2336"/>
                <a:ext cx="135" cy="91"/>
              </a:xfrm>
              <a:custGeom>
                <a:avLst/>
                <a:gdLst>
                  <a:gd name="T0" fmla="*/ 908 w 54"/>
                  <a:gd name="T1" fmla="*/ 982 h 34"/>
                  <a:gd name="T2" fmla="*/ 2033 w 54"/>
                  <a:gd name="T3" fmla="*/ 1282 h 34"/>
                  <a:gd name="T4" fmla="*/ 2083 w 54"/>
                  <a:gd name="T5" fmla="*/ 674 h 34"/>
                  <a:gd name="T6" fmla="*/ 863 w 54"/>
                  <a:gd name="T7" fmla="*/ 209 h 34"/>
                  <a:gd name="T8" fmla="*/ 158 w 54"/>
                  <a:gd name="T9" fmla="*/ 1590 h 34"/>
                  <a:gd name="T10" fmla="*/ 238 w 54"/>
                  <a:gd name="T11" fmla="*/ 174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5" y="15"/>
                      <a:pt x="47" y="18"/>
                      <a:pt x="52" y="25"/>
                    </a:cubicBezTo>
                    <a:cubicBezTo>
                      <a:pt x="54" y="21"/>
                      <a:pt x="54" y="17"/>
                      <a:pt x="53" y="13"/>
                    </a:cubicBezTo>
                    <a:cubicBezTo>
                      <a:pt x="49" y="3"/>
                      <a:pt x="35" y="0"/>
                      <a:pt x="22" y="4"/>
                    </a:cubicBezTo>
                    <a:cubicBezTo>
                      <a:pt x="8" y="9"/>
                      <a:pt x="0" y="21"/>
                      <a:pt x="4" y="31"/>
                    </a:cubicBezTo>
                    <a:cubicBezTo>
                      <a:pt x="4" y="32"/>
                      <a:pt x="5" y="33"/>
                      <a:pt x="6" y="34"/>
                    </a:cubicBezTo>
                    <a:cubicBezTo>
                      <a:pt x="8" y="28"/>
                      <a:pt x="15" y="22"/>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5" name="Freeform 422">
                <a:extLst>
                  <a:ext uri="{FF2B5EF4-FFF2-40B4-BE49-F238E27FC236}">
                    <a16:creationId xmlns:a16="http://schemas.microsoft.com/office/drawing/2014/main" id="{A8503B33-8B85-4370-B5D8-41501DCCD15E}"/>
                  </a:ext>
                </a:extLst>
              </p:cNvPr>
              <p:cNvSpPr>
                <a:spLocks/>
              </p:cNvSpPr>
              <p:nvPr/>
            </p:nvSpPr>
            <p:spPr bwMode="auto">
              <a:xfrm>
                <a:off x="1350" y="2285"/>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6" name="Freeform 423">
                <a:extLst>
                  <a:ext uri="{FF2B5EF4-FFF2-40B4-BE49-F238E27FC236}">
                    <a16:creationId xmlns:a16="http://schemas.microsoft.com/office/drawing/2014/main" id="{4EA7A240-D6A0-4FAA-89AD-31577DF261EB}"/>
                  </a:ext>
                </a:extLst>
              </p:cNvPr>
              <p:cNvSpPr>
                <a:spLocks/>
              </p:cNvSpPr>
              <p:nvPr/>
            </p:nvSpPr>
            <p:spPr bwMode="auto">
              <a:xfrm>
                <a:off x="1487" y="2235"/>
                <a:ext cx="133" cy="90"/>
              </a:xfrm>
              <a:custGeom>
                <a:avLst/>
                <a:gdLst>
                  <a:gd name="T0" fmla="*/ 868 w 53"/>
                  <a:gd name="T1" fmla="*/ 982 h 34"/>
                  <a:gd name="T2" fmla="*/ 2023 w 53"/>
                  <a:gd name="T3" fmla="*/ 1226 h 34"/>
                  <a:gd name="T4" fmla="*/ 2053 w 53"/>
                  <a:gd name="T5" fmla="*/ 630 h 34"/>
                  <a:gd name="T6" fmla="*/ 838 w 53"/>
                  <a:gd name="T7" fmla="*/ 238 h 34"/>
                  <a:gd name="T8" fmla="*/ 125 w 53"/>
                  <a:gd name="T9" fmla="*/ 1519 h 34"/>
                  <a:gd name="T10" fmla="*/ 208 w 53"/>
                  <a:gd name="T11" fmla="*/ 1668 h 34"/>
                  <a:gd name="T12" fmla="*/ 868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5"/>
                      <a:pt x="46" y="18"/>
                      <a:pt x="51" y="25"/>
                    </a:cubicBezTo>
                    <a:cubicBezTo>
                      <a:pt x="53" y="21"/>
                      <a:pt x="53"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7" name="Freeform 424">
                <a:extLst>
                  <a:ext uri="{FF2B5EF4-FFF2-40B4-BE49-F238E27FC236}">
                    <a16:creationId xmlns:a16="http://schemas.microsoft.com/office/drawing/2014/main" id="{EDA4DD7C-437B-40C6-9CAA-459ED393F369}"/>
                  </a:ext>
                </a:extLst>
              </p:cNvPr>
              <p:cNvSpPr>
                <a:spLocks/>
              </p:cNvSpPr>
              <p:nvPr/>
            </p:nvSpPr>
            <p:spPr bwMode="auto">
              <a:xfrm>
                <a:off x="1622" y="2187"/>
                <a:ext cx="135" cy="90"/>
              </a:xfrm>
              <a:custGeom>
                <a:avLst/>
                <a:gdLst>
                  <a:gd name="T0" fmla="*/ 908 w 54"/>
                  <a:gd name="T1" fmla="*/ 982 h 34"/>
                  <a:gd name="T2" fmla="*/ 2033 w 54"/>
                  <a:gd name="T3" fmla="*/ 1226 h 34"/>
                  <a:gd name="T4" fmla="*/ 2033 w 54"/>
                  <a:gd name="T5" fmla="*/ 630 h 34"/>
                  <a:gd name="T6" fmla="*/ 863 w 54"/>
                  <a:gd name="T7" fmla="*/ 238 h 34"/>
                  <a:gd name="T8" fmla="*/ 158 w 54"/>
                  <a:gd name="T9" fmla="*/ 1519 h 34"/>
                  <a:gd name="T10" fmla="*/ 20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5"/>
                      <a:pt x="47" y="18"/>
                      <a:pt x="52" y="25"/>
                    </a:cubicBezTo>
                    <a:cubicBezTo>
                      <a:pt x="53" y="21"/>
                      <a:pt x="54" y="17"/>
                      <a:pt x="52" y="13"/>
                    </a:cubicBezTo>
                    <a:cubicBezTo>
                      <a:pt x="49" y="4"/>
                      <a:pt x="35" y="0"/>
                      <a:pt x="22" y="5"/>
                    </a:cubicBezTo>
                    <a:cubicBezTo>
                      <a:pt x="8" y="9"/>
                      <a:pt x="0" y="21"/>
                      <a:pt x="4" y="31"/>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8" name="Freeform 425">
                <a:extLst>
                  <a:ext uri="{FF2B5EF4-FFF2-40B4-BE49-F238E27FC236}">
                    <a16:creationId xmlns:a16="http://schemas.microsoft.com/office/drawing/2014/main" id="{331063E7-1ACA-44B1-8655-73B160759103}"/>
                  </a:ext>
                </a:extLst>
              </p:cNvPr>
              <p:cNvSpPr>
                <a:spLocks/>
              </p:cNvSpPr>
              <p:nvPr/>
            </p:nvSpPr>
            <p:spPr bwMode="auto">
              <a:xfrm>
                <a:off x="1762" y="2136"/>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7"/>
                      <a:pt x="50" y="24"/>
                    </a:cubicBezTo>
                    <a:cubicBezTo>
                      <a:pt x="51" y="20"/>
                      <a:pt x="52" y="16"/>
                      <a:pt x="51" y="13"/>
                    </a:cubicBezTo>
                    <a:cubicBezTo>
                      <a:pt x="47" y="3"/>
                      <a:pt x="34" y="0"/>
                      <a:pt x="21" y="4"/>
                    </a:cubicBezTo>
                    <a:cubicBezTo>
                      <a:pt x="8" y="9"/>
                      <a:pt x="0" y="20"/>
                      <a:pt x="3" y="29"/>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9" name="Freeform 426">
                <a:extLst>
                  <a:ext uri="{FF2B5EF4-FFF2-40B4-BE49-F238E27FC236}">
                    <a16:creationId xmlns:a16="http://schemas.microsoft.com/office/drawing/2014/main" id="{5A88DE7F-FB31-4D0C-B47F-30CFD14D38EA}"/>
                  </a:ext>
                </a:extLst>
              </p:cNvPr>
              <p:cNvSpPr>
                <a:spLocks/>
              </p:cNvSpPr>
              <p:nvPr/>
            </p:nvSpPr>
            <p:spPr bwMode="auto">
              <a:xfrm>
                <a:off x="1897" y="2083"/>
                <a:ext cx="130" cy="90"/>
              </a:xfrm>
              <a:custGeom>
                <a:avLst/>
                <a:gdLst>
                  <a:gd name="T0" fmla="*/ 863 w 52"/>
                  <a:gd name="T1" fmla="*/ 982 h 34"/>
                  <a:gd name="T2" fmla="*/ 1925 w 52"/>
                  <a:gd name="T3" fmla="*/ 1226 h 34"/>
                  <a:gd name="T4" fmla="*/ 1958 w 52"/>
                  <a:gd name="T5" fmla="*/ 686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0" name="Freeform 427">
                <a:extLst>
                  <a:ext uri="{FF2B5EF4-FFF2-40B4-BE49-F238E27FC236}">
                    <a16:creationId xmlns:a16="http://schemas.microsoft.com/office/drawing/2014/main" id="{3594DAFA-5274-4F78-8989-FB3C43DDA685}"/>
                  </a:ext>
                </a:extLst>
              </p:cNvPr>
              <p:cNvSpPr>
                <a:spLocks/>
              </p:cNvSpPr>
              <p:nvPr/>
            </p:nvSpPr>
            <p:spPr bwMode="auto">
              <a:xfrm>
                <a:off x="2035" y="2035"/>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1"/>
                      <a:pt x="52" y="17"/>
                      <a:pt x="51" y="13"/>
                    </a:cubicBezTo>
                    <a:cubicBezTo>
                      <a:pt x="47" y="4"/>
                      <a:pt x="34" y="0"/>
                      <a:pt x="21" y="4"/>
                    </a:cubicBezTo>
                    <a:cubicBezTo>
                      <a:pt x="8" y="9"/>
                      <a:pt x="0" y="20"/>
                      <a:pt x="3" y="30"/>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1" name="Freeform 428">
                <a:extLst>
                  <a:ext uri="{FF2B5EF4-FFF2-40B4-BE49-F238E27FC236}">
                    <a16:creationId xmlns:a16="http://schemas.microsoft.com/office/drawing/2014/main" id="{112F573A-B3C8-495F-A970-5D2321D0141E}"/>
                  </a:ext>
                </a:extLst>
              </p:cNvPr>
              <p:cNvSpPr>
                <a:spLocks/>
              </p:cNvSpPr>
              <p:nvPr/>
            </p:nvSpPr>
            <p:spPr bwMode="auto">
              <a:xfrm>
                <a:off x="2305" y="1936"/>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4" y="16"/>
                      <a:pt x="45" y="18"/>
                      <a:pt x="50" y="25"/>
                    </a:cubicBezTo>
                    <a:cubicBezTo>
                      <a:pt x="52" y="21"/>
                      <a:pt x="52" y="17"/>
                      <a:pt x="51" y="13"/>
                    </a:cubicBezTo>
                    <a:cubicBezTo>
                      <a:pt x="48" y="4"/>
                      <a:pt x="34" y="0"/>
                      <a:pt x="21" y="5"/>
                    </a:cubicBezTo>
                    <a:cubicBezTo>
                      <a:pt x="8" y="9"/>
                      <a:pt x="0" y="20"/>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2" name="Freeform 429">
                <a:extLst>
                  <a:ext uri="{FF2B5EF4-FFF2-40B4-BE49-F238E27FC236}">
                    <a16:creationId xmlns:a16="http://schemas.microsoft.com/office/drawing/2014/main" id="{C689DB70-E5F0-41D0-9FA1-110E9DE7A0EF}"/>
                  </a:ext>
                </a:extLst>
              </p:cNvPr>
              <p:cNvSpPr>
                <a:spLocks/>
              </p:cNvSpPr>
              <p:nvPr/>
            </p:nvSpPr>
            <p:spPr bwMode="auto">
              <a:xfrm>
                <a:off x="2170" y="1987"/>
                <a:ext cx="130" cy="88"/>
              </a:xfrm>
              <a:custGeom>
                <a:avLst/>
                <a:gdLst>
                  <a:gd name="T0" fmla="*/ 863 w 52"/>
                  <a:gd name="T1" fmla="*/ 968 h 33"/>
                  <a:gd name="T2" fmla="*/ 1925 w 52"/>
                  <a:gd name="T3" fmla="*/ 1272 h 33"/>
                  <a:gd name="T4" fmla="*/ 1958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5"/>
                    </a:cubicBezTo>
                    <a:cubicBezTo>
                      <a:pt x="51" y="21"/>
                      <a:pt x="52" y="17"/>
                      <a:pt x="50" y="13"/>
                    </a:cubicBezTo>
                    <a:cubicBezTo>
                      <a:pt x="47" y="4"/>
                      <a:pt x="34" y="0"/>
                      <a:pt x="21" y="4"/>
                    </a:cubicBezTo>
                    <a:cubicBezTo>
                      <a:pt x="8" y="9"/>
                      <a:pt x="0" y="20"/>
                      <a:pt x="3" y="30"/>
                    </a:cubicBezTo>
                    <a:cubicBezTo>
                      <a:pt x="3" y="31"/>
                      <a:pt x="4" y="32"/>
                      <a:pt x="5" y="33"/>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3" name="Freeform 430">
                <a:extLst>
                  <a:ext uri="{FF2B5EF4-FFF2-40B4-BE49-F238E27FC236}">
                    <a16:creationId xmlns:a16="http://schemas.microsoft.com/office/drawing/2014/main" id="{0DA9296A-2F46-4248-926B-4DEF0C268ECF}"/>
                  </a:ext>
                </a:extLst>
              </p:cNvPr>
              <p:cNvSpPr>
                <a:spLocks/>
              </p:cNvSpPr>
              <p:nvPr/>
            </p:nvSpPr>
            <p:spPr bwMode="auto">
              <a:xfrm>
                <a:off x="2442" y="1885"/>
                <a:ext cx="128" cy="86"/>
              </a:xfrm>
              <a:custGeom>
                <a:avLst/>
                <a:gdLst>
                  <a:gd name="T0" fmla="*/ 868 w 51"/>
                  <a:gd name="T1" fmla="*/ 989 h 32"/>
                  <a:gd name="T2" fmla="*/ 1948 w 51"/>
                  <a:gd name="T3" fmla="*/ 1263 h 32"/>
                  <a:gd name="T4" fmla="*/ 1978 w 51"/>
                  <a:gd name="T5" fmla="*/ 680 h 32"/>
                  <a:gd name="T6" fmla="*/ 838 w 51"/>
                  <a:gd name="T7" fmla="*/ 218 h 32"/>
                  <a:gd name="T8" fmla="*/ 125 w 51"/>
                  <a:gd name="T9" fmla="*/ 1516 h 32"/>
                  <a:gd name="T10" fmla="*/ 208 w 51"/>
                  <a:gd name="T11" fmla="*/ 1669 h 32"/>
                  <a:gd name="T12" fmla="*/ 868 w 51"/>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2">
                    <a:moveTo>
                      <a:pt x="22" y="19"/>
                    </a:moveTo>
                    <a:cubicBezTo>
                      <a:pt x="33" y="15"/>
                      <a:pt x="44" y="17"/>
                      <a:pt x="49" y="24"/>
                    </a:cubicBezTo>
                    <a:cubicBezTo>
                      <a:pt x="50" y="20"/>
                      <a:pt x="51" y="16"/>
                      <a:pt x="50" y="13"/>
                    </a:cubicBezTo>
                    <a:cubicBezTo>
                      <a:pt x="46" y="4"/>
                      <a:pt x="33" y="0"/>
                      <a:pt x="21" y="4"/>
                    </a:cubicBezTo>
                    <a:cubicBezTo>
                      <a:pt x="8" y="9"/>
                      <a:pt x="0" y="20"/>
                      <a:pt x="3" y="29"/>
                    </a:cubicBezTo>
                    <a:cubicBezTo>
                      <a:pt x="4" y="30"/>
                      <a:pt x="5"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4" name="Freeform 431">
                <a:extLst>
                  <a:ext uri="{FF2B5EF4-FFF2-40B4-BE49-F238E27FC236}">
                    <a16:creationId xmlns:a16="http://schemas.microsoft.com/office/drawing/2014/main" id="{29207C5B-6382-4AA3-85C1-2D9466CCB035}"/>
                  </a:ext>
                </a:extLst>
              </p:cNvPr>
              <p:cNvSpPr>
                <a:spLocks/>
              </p:cNvSpPr>
              <p:nvPr/>
            </p:nvSpPr>
            <p:spPr bwMode="auto">
              <a:xfrm>
                <a:off x="2577" y="1832"/>
                <a:ext cx="133" cy="91"/>
              </a:xfrm>
              <a:custGeom>
                <a:avLst/>
                <a:gdLst>
                  <a:gd name="T0" fmla="*/ 868 w 53"/>
                  <a:gd name="T1" fmla="*/ 1038 h 34"/>
                  <a:gd name="T2" fmla="*/ 1977 w 53"/>
                  <a:gd name="T3" fmla="*/ 1282 h 34"/>
                  <a:gd name="T4" fmla="*/ 2023 w 53"/>
                  <a:gd name="T5" fmla="*/ 709 h 34"/>
                  <a:gd name="T6" fmla="*/ 838 w 53"/>
                  <a:gd name="T7" fmla="*/ 252 h 34"/>
                  <a:gd name="T8" fmla="*/ 125 w 53"/>
                  <a:gd name="T9" fmla="*/ 1534 h 34"/>
                  <a:gd name="T10" fmla="*/ 208 w 53"/>
                  <a:gd name="T11" fmla="*/ 1748 h 34"/>
                  <a:gd name="T12" fmla="*/ 868 w 53"/>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6"/>
                      <a:pt x="45" y="18"/>
                      <a:pt x="50" y="25"/>
                    </a:cubicBezTo>
                    <a:cubicBezTo>
                      <a:pt x="52" y="21"/>
                      <a:pt x="53" y="17"/>
                      <a:pt x="51" y="14"/>
                    </a:cubicBezTo>
                    <a:cubicBezTo>
                      <a:pt x="48" y="4"/>
                      <a:pt x="34" y="0"/>
                      <a:pt x="21" y="5"/>
                    </a:cubicBezTo>
                    <a:cubicBezTo>
                      <a:pt x="8" y="10"/>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5" name="Freeform 432">
                <a:extLst>
                  <a:ext uri="{FF2B5EF4-FFF2-40B4-BE49-F238E27FC236}">
                    <a16:creationId xmlns:a16="http://schemas.microsoft.com/office/drawing/2014/main" id="{43E3330C-07A0-4449-8A97-CA029021DC95}"/>
                  </a:ext>
                </a:extLst>
              </p:cNvPr>
              <p:cNvSpPr>
                <a:spLocks/>
              </p:cNvSpPr>
              <p:nvPr/>
            </p:nvSpPr>
            <p:spPr bwMode="auto">
              <a:xfrm>
                <a:off x="2712" y="1784"/>
                <a:ext cx="130" cy="85"/>
              </a:xfrm>
              <a:custGeom>
                <a:avLst/>
                <a:gdLst>
                  <a:gd name="T0" fmla="*/ 863 w 52"/>
                  <a:gd name="T1" fmla="*/ 938 h 32"/>
                  <a:gd name="T2" fmla="*/ 1925 w 52"/>
                  <a:gd name="T3" fmla="*/ 1201 h 32"/>
                  <a:gd name="T4" fmla="*/ 1958 w 52"/>
                  <a:gd name="T5" fmla="*/ 656 h 32"/>
                  <a:gd name="T6" fmla="*/ 833 w 52"/>
                  <a:gd name="T7" fmla="*/ 247 h 32"/>
                  <a:gd name="T8" fmla="*/ 125 w 52"/>
                  <a:gd name="T9" fmla="*/ 1448 h 32"/>
                  <a:gd name="T10" fmla="*/ 208 w 52"/>
                  <a:gd name="T11" fmla="*/ 1594 h 32"/>
                  <a:gd name="T12" fmla="*/ 863 w 52"/>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9"/>
                    </a:moveTo>
                    <a:cubicBezTo>
                      <a:pt x="33" y="15"/>
                      <a:pt x="44" y="18"/>
                      <a:pt x="49" y="24"/>
                    </a:cubicBezTo>
                    <a:cubicBezTo>
                      <a:pt x="51" y="20"/>
                      <a:pt x="52" y="16"/>
                      <a:pt x="50" y="13"/>
                    </a:cubicBezTo>
                    <a:cubicBezTo>
                      <a:pt x="47" y="4"/>
                      <a:pt x="34" y="0"/>
                      <a:pt x="21" y="5"/>
                    </a:cubicBezTo>
                    <a:cubicBezTo>
                      <a:pt x="8" y="9"/>
                      <a:pt x="0" y="20"/>
                      <a:pt x="3" y="29"/>
                    </a:cubicBezTo>
                    <a:cubicBezTo>
                      <a:pt x="4" y="30"/>
                      <a:pt x="4" y="31"/>
                      <a:pt x="5" y="32"/>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6" name="Freeform 433">
                <a:extLst>
                  <a:ext uri="{FF2B5EF4-FFF2-40B4-BE49-F238E27FC236}">
                    <a16:creationId xmlns:a16="http://schemas.microsoft.com/office/drawing/2014/main" id="{AA59B61C-2D11-45DC-ADD5-3A226BA47756}"/>
                  </a:ext>
                </a:extLst>
              </p:cNvPr>
              <p:cNvSpPr>
                <a:spLocks/>
              </p:cNvSpPr>
              <p:nvPr/>
            </p:nvSpPr>
            <p:spPr bwMode="auto">
              <a:xfrm>
                <a:off x="1295" y="2424"/>
                <a:ext cx="135" cy="91"/>
              </a:xfrm>
              <a:custGeom>
                <a:avLst/>
                <a:gdLst>
                  <a:gd name="T0" fmla="*/ 908 w 54"/>
                  <a:gd name="T1" fmla="*/ 982 h 34"/>
                  <a:gd name="T2" fmla="*/ 2033 w 54"/>
                  <a:gd name="T3" fmla="*/ 1282 h 34"/>
                  <a:gd name="T4" fmla="*/ 2083 w 54"/>
                  <a:gd name="T5" fmla="*/ 674 h 34"/>
                  <a:gd name="T6" fmla="*/ 863 w 54"/>
                  <a:gd name="T7" fmla="*/ 209 h 34"/>
                  <a:gd name="T8" fmla="*/ 158 w 54"/>
                  <a:gd name="T9" fmla="*/ 1590 h 34"/>
                  <a:gd name="T10" fmla="*/ 238 w 54"/>
                  <a:gd name="T11" fmla="*/ 174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5" y="15"/>
                      <a:pt x="47" y="18"/>
                      <a:pt x="52" y="25"/>
                    </a:cubicBezTo>
                    <a:cubicBezTo>
                      <a:pt x="54" y="21"/>
                      <a:pt x="54" y="17"/>
                      <a:pt x="53" y="13"/>
                    </a:cubicBezTo>
                    <a:cubicBezTo>
                      <a:pt x="49" y="3"/>
                      <a:pt x="35" y="0"/>
                      <a:pt x="22" y="4"/>
                    </a:cubicBezTo>
                    <a:cubicBezTo>
                      <a:pt x="8" y="9"/>
                      <a:pt x="0" y="21"/>
                      <a:pt x="4" y="31"/>
                    </a:cubicBezTo>
                    <a:cubicBezTo>
                      <a:pt x="4" y="32"/>
                      <a:pt x="5" y="33"/>
                      <a:pt x="6" y="34"/>
                    </a:cubicBezTo>
                    <a:cubicBezTo>
                      <a:pt x="8" y="28"/>
                      <a:pt x="15" y="22"/>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7" name="Freeform 434">
                <a:extLst>
                  <a:ext uri="{FF2B5EF4-FFF2-40B4-BE49-F238E27FC236}">
                    <a16:creationId xmlns:a16="http://schemas.microsoft.com/office/drawing/2014/main" id="{7DA58D89-E9A6-4BD0-83F8-929A3F963EE3}"/>
                  </a:ext>
                </a:extLst>
              </p:cNvPr>
              <p:cNvSpPr>
                <a:spLocks/>
              </p:cNvSpPr>
              <p:nvPr/>
            </p:nvSpPr>
            <p:spPr bwMode="auto">
              <a:xfrm>
                <a:off x="1432" y="2373"/>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8" name="Freeform 435">
                <a:extLst>
                  <a:ext uri="{FF2B5EF4-FFF2-40B4-BE49-F238E27FC236}">
                    <a16:creationId xmlns:a16="http://schemas.microsoft.com/office/drawing/2014/main" id="{A86038C7-1F75-43A4-BDF8-02CD191AA2E9}"/>
                  </a:ext>
                </a:extLst>
              </p:cNvPr>
              <p:cNvSpPr>
                <a:spLocks/>
              </p:cNvSpPr>
              <p:nvPr/>
            </p:nvSpPr>
            <p:spPr bwMode="auto">
              <a:xfrm>
                <a:off x="1570" y="2323"/>
                <a:ext cx="132" cy="90"/>
              </a:xfrm>
              <a:custGeom>
                <a:avLst/>
                <a:gdLst>
                  <a:gd name="T0" fmla="*/ 849 w 53"/>
                  <a:gd name="T1" fmla="*/ 982 h 34"/>
                  <a:gd name="T2" fmla="*/ 1960 w 53"/>
                  <a:gd name="T3" fmla="*/ 1226 h 34"/>
                  <a:gd name="T4" fmla="*/ 2010 w 53"/>
                  <a:gd name="T5" fmla="*/ 630 h 34"/>
                  <a:gd name="T6" fmla="*/ 807 w 53"/>
                  <a:gd name="T7" fmla="*/ 238 h 34"/>
                  <a:gd name="T8" fmla="*/ 105 w 53"/>
                  <a:gd name="T9" fmla="*/ 1519 h 34"/>
                  <a:gd name="T10" fmla="*/ 187 w 53"/>
                  <a:gd name="T11" fmla="*/ 1668 h 34"/>
                  <a:gd name="T12" fmla="*/ 849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5"/>
                      <a:pt x="46" y="18"/>
                      <a:pt x="51" y="25"/>
                    </a:cubicBezTo>
                    <a:cubicBezTo>
                      <a:pt x="53" y="21"/>
                      <a:pt x="53"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9" name="Freeform 436">
                <a:extLst>
                  <a:ext uri="{FF2B5EF4-FFF2-40B4-BE49-F238E27FC236}">
                    <a16:creationId xmlns:a16="http://schemas.microsoft.com/office/drawing/2014/main" id="{6B96E1DA-64C3-41E2-9F3E-D449D99130DF}"/>
                  </a:ext>
                </a:extLst>
              </p:cNvPr>
              <p:cNvSpPr>
                <a:spLocks/>
              </p:cNvSpPr>
              <p:nvPr/>
            </p:nvSpPr>
            <p:spPr bwMode="auto">
              <a:xfrm>
                <a:off x="1705" y="2275"/>
                <a:ext cx="135" cy="90"/>
              </a:xfrm>
              <a:custGeom>
                <a:avLst/>
                <a:gdLst>
                  <a:gd name="T0" fmla="*/ 908 w 54"/>
                  <a:gd name="T1" fmla="*/ 982 h 34"/>
                  <a:gd name="T2" fmla="*/ 2033 w 54"/>
                  <a:gd name="T3" fmla="*/ 1226 h 34"/>
                  <a:gd name="T4" fmla="*/ 2033 w 54"/>
                  <a:gd name="T5" fmla="*/ 630 h 34"/>
                  <a:gd name="T6" fmla="*/ 863 w 54"/>
                  <a:gd name="T7" fmla="*/ 238 h 34"/>
                  <a:gd name="T8" fmla="*/ 158 w 54"/>
                  <a:gd name="T9" fmla="*/ 1519 h 34"/>
                  <a:gd name="T10" fmla="*/ 20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5"/>
                      <a:pt x="47" y="18"/>
                      <a:pt x="52" y="25"/>
                    </a:cubicBezTo>
                    <a:cubicBezTo>
                      <a:pt x="53" y="21"/>
                      <a:pt x="54" y="17"/>
                      <a:pt x="52" y="13"/>
                    </a:cubicBezTo>
                    <a:cubicBezTo>
                      <a:pt x="49" y="4"/>
                      <a:pt x="35" y="0"/>
                      <a:pt x="22" y="5"/>
                    </a:cubicBezTo>
                    <a:cubicBezTo>
                      <a:pt x="8" y="9"/>
                      <a:pt x="0" y="21"/>
                      <a:pt x="4" y="31"/>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0" name="Freeform 437">
                <a:extLst>
                  <a:ext uri="{FF2B5EF4-FFF2-40B4-BE49-F238E27FC236}">
                    <a16:creationId xmlns:a16="http://schemas.microsoft.com/office/drawing/2014/main" id="{68F20A80-4F77-44A7-B41A-8766FE89D3DF}"/>
                  </a:ext>
                </a:extLst>
              </p:cNvPr>
              <p:cNvSpPr>
                <a:spLocks/>
              </p:cNvSpPr>
              <p:nvPr/>
            </p:nvSpPr>
            <p:spPr bwMode="auto">
              <a:xfrm>
                <a:off x="1847" y="2221"/>
                <a:ext cx="130" cy="91"/>
              </a:xfrm>
              <a:custGeom>
                <a:avLst/>
                <a:gdLst>
                  <a:gd name="T0" fmla="*/ 863 w 52"/>
                  <a:gd name="T1" fmla="*/ 1038 h 34"/>
                  <a:gd name="T2" fmla="*/ 1925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3" y="31"/>
                      <a:pt x="4" y="32"/>
                      <a:pt x="5" y="34"/>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1" name="Freeform 438">
                <a:extLst>
                  <a:ext uri="{FF2B5EF4-FFF2-40B4-BE49-F238E27FC236}">
                    <a16:creationId xmlns:a16="http://schemas.microsoft.com/office/drawing/2014/main" id="{B96FA2D1-AB64-46EE-9575-7695DE25C3BE}"/>
                  </a:ext>
                </a:extLst>
              </p:cNvPr>
              <p:cNvSpPr>
                <a:spLocks/>
              </p:cNvSpPr>
              <p:nvPr/>
            </p:nvSpPr>
            <p:spPr bwMode="auto">
              <a:xfrm>
                <a:off x="1982" y="2168"/>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4" y="16"/>
                      <a:pt x="45" y="18"/>
                      <a:pt x="50" y="25"/>
                    </a:cubicBezTo>
                    <a:cubicBezTo>
                      <a:pt x="52" y="21"/>
                      <a:pt x="52" y="17"/>
                      <a:pt x="51" y="13"/>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2" name="Freeform 439">
                <a:extLst>
                  <a:ext uri="{FF2B5EF4-FFF2-40B4-BE49-F238E27FC236}">
                    <a16:creationId xmlns:a16="http://schemas.microsoft.com/office/drawing/2014/main" id="{D5656875-44EC-434E-85E5-4099E56D0286}"/>
                  </a:ext>
                </a:extLst>
              </p:cNvPr>
              <p:cNvSpPr>
                <a:spLocks/>
              </p:cNvSpPr>
              <p:nvPr/>
            </p:nvSpPr>
            <p:spPr bwMode="auto">
              <a:xfrm>
                <a:off x="2120" y="2117"/>
                <a:ext cx="130" cy="91"/>
              </a:xfrm>
              <a:custGeom>
                <a:avLst/>
                <a:gdLst>
                  <a:gd name="T0" fmla="*/ 863 w 52"/>
                  <a:gd name="T1" fmla="*/ 1038 h 34"/>
                  <a:gd name="T2" fmla="*/ 1925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3" name="Freeform 440">
                <a:extLst>
                  <a:ext uri="{FF2B5EF4-FFF2-40B4-BE49-F238E27FC236}">
                    <a16:creationId xmlns:a16="http://schemas.microsoft.com/office/drawing/2014/main" id="{C1394ADB-01AB-4B92-9EAB-6EB7FD279DC0}"/>
                  </a:ext>
                </a:extLst>
              </p:cNvPr>
              <p:cNvSpPr>
                <a:spLocks/>
              </p:cNvSpPr>
              <p:nvPr/>
            </p:nvSpPr>
            <p:spPr bwMode="auto">
              <a:xfrm>
                <a:off x="2392" y="2013"/>
                <a:ext cx="135" cy="91"/>
              </a:xfrm>
              <a:custGeom>
                <a:avLst/>
                <a:gdLst>
                  <a:gd name="T0" fmla="*/ 908 w 54"/>
                  <a:gd name="T1" fmla="*/ 1038 h 34"/>
                  <a:gd name="T2" fmla="*/ 2000 w 54"/>
                  <a:gd name="T3" fmla="*/ 1282 h 34"/>
                  <a:gd name="T4" fmla="*/ 2033 w 54"/>
                  <a:gd name="T5" fmla="*/ 674 h 34"/>
                  <a:gd name="T6" fmla="*/ 863 w 54"/>
                  <a:gd name="T7" fmla="*/ 209 h 34"/>
                  <a:gd name="T8" fmla="*/ 125 w 54"/>
                  <a:gd name="T9" fmla="*/ 1590 h 34"/>
                  <a:gd name="T10" fmla="*/ 20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6"/>
                      <a:pt x="46" y="18"/>
                      <a:pt x="51" y="25"/>
                    </a:cubicBezTo>
                    <a:cubicBezTo>
                      <a:pt x="53" y="21"/>
                      <a:pt x="54" y="17"/>
                      <a:pt x="52" y="13"/>
                    </a:cubicBezTo>
                    <a:cubicBezTo>
                      <a:pt x="49" y="4"/>
                      <a:pt x="35" y="0"/>
                      <a:pt x="22" y="4"/>
                    </a:cubicBezTo>
                    <a:cubicBezTo>
                      <a:pt x="8" y="9"/>
                      <a:pt x="0" y="21"/>
                      <a:pt x="3" y="31"/>
                    </a:cubicBezTo>
                    <a:cubicBezTo>
                      <a:pt x="4" y="32"/>
                      <a:pt x="4"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4" name="Freeform 441">
                <a:extLst>
                  <a:ext uri="{FF2B5EF4-FFF2-40B4-BE49-F238E27FC236}">
                    <a16:creationId xmlns:a16="http://schemas.microsoft.com/office/drawing/2014/main" id="{DFE1277D-0F02-4731-9FA9-F47DC3B48E2B}"/>
                  </a:ext>
                </a:extLst>
              </p:cNvPr>
              <p:cNvSpPr>
                <a:spLocks/>
              </p:cNvSpPr>
              <p:nvPr/>
            </p:nvSpPr>
            <p:spPr bwMode="auto">
              <a:xfrm>
                <a:off x="2257" y="2067"/>
                <a:ext cx="130" cy="90"/>
              </a:xfrm>
              <a:custGeom>
                <a:avLst/>
                <a:gdLst>
                  <a:gd name="T0" fmla="*/ 863 w 52"/>
                  <a:gd name="T1" fmla="*/ 982 h 34"/>
                  <a:gd name="T2" fmla="*/ 1958 w 52"/>
                  <a:gd name="T3" fmla="*/ 1226 h 34"/>
                  <a:gd name="T4" fmla="*/ 2000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3" y="30"/>
                    </a:cubicBezTo>
                    <a:cubicBezTo>
                      <a:pt x="4" y="31"/>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5" name="Freeform 442">
                <a:extLst>
                  <a:ext uri="{FF2B5EF4-FFF2-40B4-BE49-F238E27FC236}">
                    <a16:creationId xmlns:a16="http://schemas.microsoft.com/office/drawing/2014/main" id="{5D7CB3A7-CC07-443D-89B4-F8003F066372}"/>
                  </a:ext>
                </a:extLst>
              </p:cNvPr>
              <p:cNvSpPr>
                <a:spLocks/>
              </p:cNvSpPr>
              <p:nvPr/>
            </p:nvSpPr>
            <p:spPr bwMode="auto">
              <a:xfrm>
                <a:off x="2527" y="1965"/>
                <a:ext cx="130" cy="86"/>
              </a:xfrm>
              <a:custGeom>
                <a:avLst/>
                <a:gdLst>
                  <a:gd name="T0" fmla="*/ 863 w 52"/>
                  <a:gd name="T1" fmla="*/ 933 h 32"/>
                  <a:gd name="T2" fmla="*/ 1958 w 52"/>
                  <a:gd name="T3" fmla="*/ 1207 h 32"/>
                  <a:gd name="T4" fmla="*/ 2000 w 52"/>
                  <a:gd name="T5" fmla="*/ 621 h 32"/>
                  <a:gd name="T6" fmla="*/ 833 w 52"/>
                  <a:gd name="T7" fmla="*/ 218 h 32"/>
                  <a:gd name="T8" fmla="*/ 158 w 52"/>
                  <a:gd name="T9" fmla="*/ 1459 h 32"/>
                  <a:gd name="T10" fmla="*/ 238 w 52"/>
                  <a:gd name="T11" fmla="*/ 1669 h 32"/>
                  <a:gd name="T12" fmla="*/ 863 w 52"/>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8"/>
                    </a:moveTo>
                    <a:cubicBezTo>
                      <a:pt x="34" y="15"/>
                      <a:pt x="45" y="17"/>
                      <a:pt x="50" y="23"/>
                    </a:cubicBezTo>
                    <a:cubicBezTo>
                      <a:pt x="52" y="20"/>
                      <a:pt x="52" y="16"/>
                      <a:pt x="51" y="12"/>
                    </a:cubicBezTo>
                    <a:cubicBezTo>
                      <a:pt x="48" y="3"/>
                      <a:pt x="34" y="0"/>
                      <a:pt x="21" y="4"/>
                    </a:cubicBezTo>
                    <a:cubicBezTo>
                      <a:pt x="8" y="8"/>
                      <a:pt x="0" y="19"/>
                      <a:pt x="4" y="28"/>
                    </a:cubicBezTo>
                    <a:cubicBezTo>
                      <a:pt x="4" y="29"/>
                      <a:pt x="5" y="31"/>
                      <a:pt x="6" y="32"/>
                    </a:cubicBezTo>
                    <a:cubicBezTo>
                      <a:pt x="8" y="26"/>
                      <a:pt x="14" y="21"/>
                      <a:pt x="22"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6" name="Freeform 443">
                <a:extLst>
                  <a:ext uri="{FF2B5EF4-FFF2-40B4-BE49-F238E27FC236}">
                    <a16:creationId xmlns:a16="http://schemas.microsoft.com/office/drawing/2014/main" id="{F9D1AD70-B1D4-4C11-B9B5-E344955A0F38}"/>
                  </a:ext>
                </a:extLst>
              </p:cNvPr>
              <p:cNvSpPr>
                <a:spLocks/>
              </p:cNvSpPr>
              <p:nvPr/>
            </p:nvSpPr>
            <p:spPr bwMode="auto">
              <a:xfrm>
                <a:off x="2665" y="1912"/>
                <a:ext cx="132" cy="91"/>
              </a:xfrm>
              <a:custGeom>
                <a:avLst/>
                <a:gdLst>
                  <a:gd name="T0" fmla="*/ 849 w 53"/>
                  <a:gd name="T1" fmla="*/ 1038 h 34"/>
                  <a:gd name="T2" fmla="*/ 1930 w 53"/>
                  <a:gd name="T3" fmla="*/ 1282 h 34"/>
                  <a:gd name="T4" fmla="*/ 1960 w 53"/>
                  <a:gd name="T5" fmla="*/ 709 h 34"/>
                  <a:gd name="T6" fmla="*/ 807 w 53"/>
                  <a:gd name="T7" fmla="*/ 252 h 34"/>
                  <a:gd name="T8" fmla="*/ 105 w 53"/>
                  <a:gd name="T9" fmla="*/ 1534 h 34"/>
                  <a:gd name="T10" fmla="*/ 187 w 53"/>
                  <a:gd name="T11" fmla="*/ 1748 h 34"/>
                  <a:gd name="T12" fmla="*/ 849 w 53"/>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6"/>
                      <a:pt x="45" y="18"/>
                      <a:pt x="50" y="25"/>
                    </a:cubicBezTo>
                    <a:cubicBezTo>
                      <a:pt x="52" y="21"/>
                      <a:pt x="53" y="17"/>
                      <a:pt x="51" y="14"/>
                    </a:cubicBezTo>
                    <a:cubicBezTo>
                      <a:pt x="48" y="4"/>
                      <a:pt x="34" y="0"/>
                      <a:pt x="21" y="5"/>
                    </a:cubicBezTo>
                    <a:cubicBezTo>
                      <a:pt x="8" y="9"/>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7" name="Freeform 444">
                <a:extLst>
                  <a:ext uri="{FF2B5EF4-FFF2-40B4-BE49-F238E27FC236}">
                    <a16:creationId xmlns:a16="http://schemas.microsoft.com/office/drawing/2014/main" id="{E93B80F5-F875-4229-8388-F2CDBC037A5C}"/>
                  </a:ext>
                </a:extLst>
              </p:cNvPr>
              <p:cNvSpPr>
                <a:spLocks/>
              </p:cNvSpPr>
              <p:nvPr/>
            </p:nvSpPr>
            <p:spPr bwMode="auto">
              <a:xfrm>
                <a:off x="2802" y="1861"/>
                <a:ext cx="133" cy="86"/>
              </a:xfrm>
              <a:custGeom>
                <a:avLst/>
                <a:gdLst>
                  <a:gd name="T0" fmla="*/ 868 w 53"/>
                  <a:gd name="T1" fmla="*/ 989 h 32"/>
                  <a:gd name="T2" fmla="*/ 2023 w 53"/>
                  <a:gd name="T3" fmla="*/ 1207 h 32"/>
                  <a:gd name="T4" fmla="*/ 2053 w 53"/>
                  <a:gd name="T5" fmla="*/ 621 h 32"/>
                  <a:gd name="T6" fmla="*/ 838 w 53"/>
                  <a:gd name="T7" fmla="*/ 218 h 32"/>
                  <a:gd name="T8" fmla="*/ 125 w 53"/>
                  <a:gd name="T9" fmla="*/ 1459 h 32"/>
                  <a:gd name="T10" fmla="*/ 208 w 53"/>
                  <a:gd name="T11" fmla="*/ 1669 h 32"/>
                  <a:gd name="T12" fmla="*/ 868 w 53"/>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2">
                    <a:moveTo>
                      <a:pt x="22" y="19"/>
                    </a:moveTo>
                    <a:cubicBezTo>
                      <a:pt x="34" y="15"/>
                      <a:pt x="46" y="17"/>
                      <a:pt x="51" y="23"/>
                    </a:cubicBezTo>
                    <a:cubicBezTo>
                      <a:pt x="53" y="20"/>
                      <a:pt x="53" y="16"/>
                      <a:pt x="52" y="12"/>
                    </a:cubicBezTo>
                    <a:cubicBezTo>
                      <a:pt x="48" y="4"/>
                      <a:pt x="35" y="0"/>
                      <a:pt x="21" y="4"/>
                    </a:cubicBezTo>
                    <a:cubicBezTo>
                      <a:pt x="8" y="9"/>
                      <a:pt x="0" y="19"/>
                      <a:pt x="3" y="28"/>
                    </a:cubicBezTo>
                    <a:cubicBezTo>
                      <a:pt x="3"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8" name="Freeform 445">
                <a:extLst>
                  <a:ext uri="{FF2B5EF4-FFF2-40B4-BE49-F238E27FC236}">
                    <a16:creationId xmlns:a16="http://schemas.microsoft.com/office/drawing/2014/main" id="{59230F05-DBD1-4E09-84AE-CA59D13E37BA}"/>
                  </a:ext>
                </a:extLst>
              </p:cNvPr>
              <p:cNvSpPr>
                <a:spLocks/>
              </p:cNvSpPr>
              <p:nvPr/>
            </p:nvSpPr>
            <p:spPr bwMode="auto">
              <a:xfrm>
                <a:off x="1380" y="2512"/>
                <a:ext cx="135" cy="93"/>
              </a:xfrm>
              <a:custGeom>
                <a:avLst/>
                <a:gdLst>
                  <a:gd name="T0" fmla="*/ 908 w 54"/>
                  <a:gd name="T1" fmla="*/ 996 h 35"/>
                  <a:gd name="T2" fmla="*/ 2033 w 54"/>
                  <a:gd name="T3" fmla="*/ 1291 h 35"/>
                  <a:gd name="T4" fmla="*/ 2033 w 54"/>
                  <a:gd name="T5" fmla="*/ 691 h 35"/>
                  <a:gd name="T6" fmla="*/ 863 w 54"/>
                  <a:gd name="T7" fmla="*/ 247 h 35"/>
                  <a:gd name="T8" fmla="*/ 158 w 54"/>
                  <a:gd name="T9" fmla="*/ 1597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6"/>
                    </a:cubicBezTo>
                    <a:cubicBezTo>
                      <a:pt x="53" y="22"/>
                      <a:pt x="54" y="18"/>
                      <a:pt x="52" y="14"/>
                    </a:cubicBezTo>
                    <a:cubicBezTo>
                      <a:pt x="49" y="4"/>
                      <a:pt x="35" y="0"/>
                      <a:pt x="22" y="5"/>
                    </a:cubicBezTo>
                    <a:cubicBezTo>
                      <a:pt x="8" y="10"/>
                      <a:pt x="0" y="22"/>
                      <a:pt x="4" y="32"/>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9" name="Freeform 446">
                <a:extLst>
                  <a:ext uri="{FF2B5EF4-FFF2-40B4-BE49-F238E27FC236}">
                    <a16:creationId xmlns:a16="http://schemas.microsoft.com/office/drawing/2014/main" id="{5733A50F-7A0C-4F8C-B4FC-20A8A07A085F}"/>
                  </a:ext>
                </a:extLst>
              </p:cNvPr>
              <p:cNvSpPr>
                <a:spLocks/>
              </p:cNvSpPr>
              <p:nvPr/>
            </p:nvSpPr>
            <p:spPr bwMode="auto">
              <a:xfrm>
                <a:off x="1517" y="2461"/>
                <a:ext cx="135" cy="91"/>
              </a:xfrm>
              <a:custGeom>
                <a:avLst/>
                <a:gdLst>
                  <a:gd name="T0" fmla="*/ 908 w 54"/>
                  <a:gd name="T1" fmla="*/ 1038 h 34"/>
                  <a:gd name="T2" fmla="*/ 2033 w 54"/>
                  <a:gd name="T3" fmla="*/ 1282 h 34"/>
                  <a:gd name="T4" fmla="*/ 2083 w 54"/>
                  <a:gd name="T5" fmla="*/ 674 h 34"/>
                  <a:gd name="T6" fmla="*/ 863 w 54"/>
                  <a:gd name="T7" fmla="*/ 252 h 34"/>
                  <a:gd name="T8" fmla="*/ 158 w 54"/>
                  <a:gd name="T9" fmla="*/ 1590 h 34"/>
                  <a:gd name="T10" fmla="*/ 23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8" y="9"/>
                      <a:pt x="0" y="21"/>
                      <a:pt x="4" y="31"/>
                    </a:cubicBezTo>
                    <a:cubicBezTo>
                      <a:pt x="4" y="32"/>
                      <a:pt x="5" y="33"/>
                      <a:pt x="6" y="34"/>
                    </a:cubicBezTo>
                    <a:cubicBezTo>
                      <a:pt x="8"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0" name="Freeform 447">
                <a:extLst>
                  <a:ext uri="{FF2B5EF4-FFF2-40B4-BE49-F238E27FC236}">
                    <a16:creationId xmlns:a16="http://schemas.microsoft.com/office/drawing/2014/main" id="{D7103D2F-D9F0-4EF1-BFB1-A2D597702FA0}"/>
                  </a:ext>
                </a:extLst>
              </p:cNvPr>
              <p:cNvSpPr>
                <a:spLocks/>
              </p:cNvSpPr>
              <p:nvPr/>
            </p:nvSpPr>
            <p:spPr bwMode="auto">
              <a:xfrm>
                <a:off x="1655" y="2411"/>
                <a:ext cx="135" cy="90"/>
              </a:xfrm>
              <a:custGeom>
                <a:avLst/>
                <a:gdLst>
                  <a:gd name="T0" fmla="*/ 863 w 54"/>
                  <a:gd name="T1" fmla="*/ 982 h 34"/>
                  <a:gd name="T2" fmla="*/ 2000 w 54"/>
                  <a:gd name="T3" fmla="*/ 1226 h 34"/>
                  <a:gd name="T4" fmla="*/ 2033 w 54"/>
                  <a:gd name="T5" fmla="*/ 630 h 34"/>
                  <a:gd name="T6" fmla="*/ 833 w 54"/>
                  <a:gd name="T7" fmla="*/ 238 h 34"/>
                  <a:gd name="T8" fmla="*/ 125 w 54"/>
                  <a:gd name="T9" fmla="*/ 1519 h 34"/>
                  <a:gd name="T10" fmla="*/ 208 w 54"/>
                  <a:gd name="T11" fmla="*/ 1668 h 34"/>
                  <a:gd name="T12" fmla="*/ 863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20"/>
                    </a:moveTo>
                    <a:cubicBezTo>
                      <a:pt x="34" y="15"/>
                      <a:pt x="46" y="18"/>
                      <a:pt x="51" y="25"/>
                    </a:cubicBezTo>
                    <a:cubicBezTo>
                      <a:pt x="53" y="21"/>
                      <a:pt x="54"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1" name="Freeform 448">
                <a:extLst>
                  <a:ext uri="{FF2B5EF4-FFF2-40B4-BE49-F238E27FC236}">
                    <a16:creationId xmlns:a16="http://schemas.microsoft.com/office/drawing/2014/main" id="{18602354-7C39-4040-A95C-7DB67689BFEB}"/>
                  </a:ext>
                </a:extLst>
              </p:cNvPr>
              <p:cNvSpPr>
                <a:spLocks/>
              </p:cNvSpPr>
              <p:nvPr/>
            </p:nvSpPr>
            <p:spPr bwMode="auto">
              <a:xfrm>
                <a:off x="1792" y="2355"/>
                <a:ext cx="133" cy="93"/>
              </a:xfrm>
              <a:custGeom>
                <a:avLst/>
                <a:gdLst>
                  <a:gd name="T0" fmla="*/ 868 w 53"/>
                  <a:gd name="T1" fmla="*/ 996 h 35"/>
                  <a:gd name="T2" fmla="*/ 2023 w 53"/>
                  <a:gd name="T3" fmla="*/ 1236 h 35"/>
                  <a:gd name="T4" fmla="*/ 2053 w 53"/>
                  <a:gd name="T5" fmla="*/ 691 h 35"/>
                  <a:gd name="T6" fmla="*/ 838 w 53"/>
                  <a:gd name="T7" fmla="*/ 247 h 35"/>
                  <a:gd name="T8" fmla="*/ 125 w 53"/>
                  <a:gd name="T9" fmla="*/ 1597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2"/>
                      <a:pt x="53" y="17"/>
                      <a:pt x="52" y="14"/>
                    </a:cubicBezTo>
                    <a:cubicBezTo>
                      <a:pt x="48" y="4"/>
                      <a:pt x="35" y="0"/>
                      <a:pt x="21" y="5"/>
                    </a:cubicBezTo>
                    <a:cubicBezTo>
                      <a:pt x="8" y="10"/>
                      <a:pt x="0" y="22"/>
                      <a:pt x="3" y="32"/>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2" name="Freeform 449">
                <a:extLst>
                  <a:ext uri="{FF2B5EF4-FFF2-40B4-BE49-F238E27FC236}">
                    <a16:creationId xmlns:a16="http://schemas.microsoft.com/office/drawing/2014/main" id="{722E1BAB-EFB7-47DD-B7E5-5BED82278FBB}"/>
                  </a:ext>
                </a:extLst>
              </p:cNvPr>
              <p:cNvSpPr>
                <a:spLocks/>
              </p:cNvSpPr>
              <p:nvPr/>
            </p:nvSpPr>
            <p:spPr bwMode="auto">
              <a:xfrm>
                <a:off x="1930" y="2304"/>
                <a:ext cx="130" cy="88"/>
              </a:xfrm>
              <a:custGeom>
                <a:avLst/>
                <a:gdLst>
                  <a:gd name="T0" fmla="*/ 863 w 52"/>
                  <a:gd name="T1" fmla="*/ 968 h 33"/>
                  <a:gd name="T2" fmla="*/ 1958 w 52"/>
                  <a:gd name="T3" fmla="*/ 1272 h 33"/>
                  <a:gd name="T4" fmla="*/ 2000 w 52"/>
                  <a:gd name="T5" fmla="*/ 661 h 33"/>
                  <a:gd name="T6" fmla="*/ 833 w 52"/>
                  <a:gd name="T7" fmla="*/ 205 h 33"/>
                  <a:gd name="T8" fmla="*/ 158 w 52"/>
                  <a:gd name="T9" fmla="*/ 1515 h 33"/>
                  <a:gd name="T10" fmla="*/ 23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4" y="15"/>
                      <a:pt x="45" y="18"/>
                      <a:pt x="50" y="25"/>
                    </a:cubicBezTo>
                    <a:cubicBezTo>
                      <a:pt x="52" y="21"/>
                      <a:pt x="52" y="17"/>
                      <a:pt x="51" y="13"/>
                    </a:cubicBezTo>
                    <a:cubicBezTo>
                      <a:pt x="48" y="4"/>
                      <a:pt x="34" y="0"/>
                      <a:pt x="21" y="4"/>
                    </a:cubicBezTo>
                    <a:cubicBezTo>
                      <a:pt x="8" y="9"/>
                      <a:pt x="0" y="20"/>
                      <a:pt x="4" y="30"/>
                    </a:cubicBezTo>
                    <a:cubicBezTo>
                      <a:pt x="4" y="31"/>
                      <a:pt x="5" y="32"/>
                      <a:pt x="6" y="33"/>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3" name="Freeform 450">
                <a:extLst>
                  <a:ext uri="{FF2B5EF4-FFF2-40B4-BE49-F238E27FC236}">
                    <a16:creationId xmlns:a16="http://schemas.microsoft.com/office/drawing/2014/main" id="{8F238001-9F04-4A49-81D4-EB409AEF0DF9}"/>
                  </a:ext>
                </a:extLst>
              </p:cNvPr>
              <p:cNvSpPr>
                <a:spLocks/>
              </p:cNvSpPr>
              <p:nvPr/>
            </p:nvSpPr>
            <p:spPr bwMode="auto">
              <a:xfrm>
                <a:off x="2065" y="2251"/>
                <a:ext cx="132" cy="90"/>
              </a:xfrm>
              <a:custGeom>
                <a:avLst/>
                <a:gdLst>
                  <a:gd name="T0" fmla="*/ 882 w 53"/>
                  <a:gd name="T1" fmla="*/ 982 h 34"/>
                  <a:gd name="T2" fmla="*/ 1960 w 53"/>
                  <a:gd name="T3" fmla="*/ 1226 h 34"/>
                  <a:gd name="T4" fmla="*/ 2010 w 53"/>
                  <a:gd name="T5" fmla="*/ 686 h 34"/>
                  <a:gd name="T6" fmla="*/ 849 w 53"/>
                  <a:gd name="T7" fmla="*/ 238 h 34"/>
                  <a:gd name="T8" fmla="*/ 105 w 53"/>
                  <a:gd name="T9" fmla="*/ 1464 h 34"/>
                  <a:gd name="T10" fmla="*/ 187 w 53"/>
                  <a:gd name="T11" fmla="*/ 1668 h 34"/>
                  <a:gd name="T12" fmla="*/ 882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3" y="20"/>
                    </a:moveTo>
                    <a:cubicBezTo>
                      <a:pt x="34" y="16"/>
                      <a:pt x="46" y="18"/>
                      <a:pt x="51" y="25"/>
                    </a:cubicBezTo>
                    <a:cubicBezTo>
                      <a:pt x="53" y="21"/>
                      <a:pt x="53" y="17"/>
                      <a:pt x="52" y="14"/>
                    </a:cubicBezTo>
                    <a:cubicBezTo>
                      <a:pt x="49" y="4"/>
                      <a:pt x="35" y="0"/>
                      <a:pt x="22" y="5"/>
                    </a:cubicBezTo>
                    <a:cubicBezTo>
                      <a:pt x="8" y="10"/>
                      <a:pt x="0" y="21"/>
                      <a:pt x="3" y="30"/>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4" name="Freeform 451">
                <a:extLst>
                  <a:ext uri="{FF2B5EF4-FFF2-40B4-BE49-F238E27FC236}">
                    <a16:creationId xmlns:a16="http://schemas.microsoft.com/office/drawing/2014/main" id="{7EFD5B2E-AA74-4A8D-AAB4-897AF8EC684E}"/>
                  </a:ext>
                </a:extLst>
              </p:cNvPr>
              <p:cNvSpPr>
                <a:spLocks/>
              </p:cNvSpPr>
              <p:nvPr/>
            </p:nvSpPr>
            <p:spPr bwMode="auto">
              <a:xfrm>
                <a:off x="2205" y="2200"/>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6"/>
                      <a:pt x="51" y="13"/>
                    </a:cubicBezTo>
                    <a:cubicBezTo>
                      <a:pt x="47" y="3"/>
                      <a:pt x="34" y="0"/>
                      <a:pt x="21" y="4"/>
                    </a:cubicBezTo>
                    <a:cubicBezTo>
                      <a:pt x="8" y="9"/>
                      <a:pt x="0" y="20"/>
                      <a:pt x="3" y="29"/>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5" name="Freeform 452">
                <a:extLst>
                  <a:ext uri="{FF2B5EF4-FFF2-40B4-BE49-F238E27FC236}">
                    <a16:creationId xmlns:a16="http://schemas.microsoft.com/office/drawing/2014/main" id="{E04ECFA3-BD42-4BA7-A804-806FC142F8AB}"/>
                  </a:ext>
                </a:extLst>
              </p:cNvPr>
              <p:cNvSpPr>
                <a:spLocks/>
              </p:cNvSpPr>
              <p:nvPr/>
            </p:nvSpPr>
            <p:spPr bwMode="auto">
              <a:xfrm>
                <a:off x="2477" y="2091"/>
                <a:ext cx="135" cy="93"/>
              </a:xfrm>
              <a:custGeom>
                <a:avLst/>
                <a:gdLst>
                  <a:gd name="T0" fmla="*/ 908 w 54"/>
                  <a:gd name="T1" fmla="*/ 1052 h 35"/>
                  <a:gd name="T2" fmla="*/ 2033 w 54"/>
                  <a:gd name="T3" fmla="*/ 1291 h 35"/>
                  <a:gd name="T4" fmla="*/ 2083 w 54"/>
                  <a:gd name="T5" fmla="*/ 691 h 35"/>
                  <a:gd name="T6" fmla="*/ 863 w 54"/>
                  <a:gd name="T7" fmla="*/ 247 h 35"/>
                  <a:gd name="T8" fmla="*/ 158 w 54"/>
                  <a:gd name="T9" fmla="*/ 1538 h 35"/>
                  <a:gd name="T10" fmla="*/ 238 w 54"/>
                  <a:gd name="T11" fmla="*/ 1743 h 35"/>
                  <a:gd name="T12" fmla="*/ 908 w 54"/>
                  <a:gd name="T13" fmla="*/ 1052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1"/>
                    </a:moveTo>
                    <a:cubicBezTo>
                      <a:pt x="35" y="17"/>
                      <a:pt x="47" y="19"/>
                      <a:pt x="52" y="26"/>
                    </a:cubicBezTo>
                    <a:cubicBezTo>
                      <a:pt x="54" y="22"/>
                      <a:pt x="54" y="18"/>
                      <a:pt x="53" y="14"/>
                    </a:cubicBezTo>
                    <a:cubicBezTo>
                      <a:pt x="50" y="4"/>
                      <a:pt x="36" y="0"/>
                      <a:pt x="22" y="5"/>
                    </a:cubicBezTo>
                    <a:cubicBezTo>
                      <a:pt x="9" y="10"/>
                      <a:pt x="0" y="22"/>
                      <a:pt x="4" y="31"/>
                    </a:cubicBezTo>
                    <a:cubicBezTo>
                      <a:pt x="4" y="33"/>
                      <a:pt x="5" y="34"/>
                      <a:pt x="6" y="35"/>
                    </a:cubicBezTo>
                    <a:cubicBezTo>
                      <a:pt x="9" y="29"/>
                      <a:pt x="15" y="24"/>
                      <a:pt x="23" y="21"/>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6" name="Freeform 453">
                <a:extLst>
                  <a:ext uri="{FF2B5EF4-FFF2-40B4-BE49-F238E27FC236}">
                    <a16:creationId xmlns:a16="http://schemas.microsoft.com/office/drawing/2014/main" id="{30A13B15-A87D-4D66-ADFC-C4354A241C79}"/>
                  </a:ext>
                </a:extLst>
              </p:cNvPr>
              <p:cNvSpPr>
                <a:spLocks/>
              </p:cNvSpPr>
              <p:nvPr/>
            </p:nvSpPr>
            <p:spPr bwMode="auto">
              <a:xfrm>
                <a:off x="2342" y="2147"/>
                <a:ext cx="130" cy="90"/>
              </a:xfrm>
              <a:custGeom>
                <a:avLst/>
                <a:gdLst>
                  <a:gd name="T0" fmla="*/ 863 w 52"/>
                  <a:gd name="T1" fmla="*/ 982 h 34"/>
                  <a:gd name="T2" fmla="*/ 1958 w 52"/>
                  <a:gd name="T3" fmla="*/ 1226 h 34"/>
                  <a:gd name="T4" fmla="*/ 2000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1" y="21"/>
                      <a:pt x="52" y="17"/>
                      <a:pt x="51" y="13"/>
                    </a:cubicBezTo>
                    <a:cubicBezTo>
                      <a:pt x="47" y="4"/>
                      <a:pt x="34" y="0"/>
                      <a:pt x="21" y="5"/>
                    </a:cubicBezTo>
                    <a:cubicBezTo>
                      <a:pt x="8" y="9"/>
                      <a:pt x="0" y="21"/>
                      <a:pt x="3" y="30"/>
                    </a:cubicBezTo>
                    <a:cubicBezTo>
                      <a:pt x="4" y="31"/>
                      <a:pt x="4" y="32"/>
                      <a:pt x="5" y="34"/>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7" name="Freeform 454">
                <a:extLst>
                  <a:ext uri="{FF2B5EF4-FFF2-40B4-BE49-F238E27FC236}">
                    <a16:creationId xmlns:a16="http://schemas.microsoft.com/office/drawing/2014/main" id="{7C69EC82-CEB5-4A74-AEB5-4E3A686A4FA5}"/>
                  </a:ext>
                </a:extLst>
              </p:cNvPr>
              <p:cNvSpPr>
                <a:spLocks/>
              </p:cNvSpPr>
              <p:nvPr/>
            </p:nvSpPr>
            <p:spPr bwMode="auto">
              <a:xfrm>
                <a:off x="2617" y="2043"/>
                <a:ext cx="130" cy="85"/>
              </a:xfrm>
              <a:custGeom>
                <a:avLst/>
                <a:gdLst>
                  <a:gd name="T0" fmla="*/ 863 w 52"/>
                  <a:gd name="T1" fmla="*/ 938 h 32"/>
                  <a:gd name="T2" fmla="*/ 1958 w 52"/>
                  <a:gd name="T3" fmla="*/ 1201 h 32"/>
                  <a:gd name="T4" fmla="*/ 2000 w 52"/>
                  <a:gd name="T5" fmla="*/ 656 h 32"/>
                  <a:gd name="T6" fmla="*/ 833 w 52"/>
                  <a:gd name="T7" fmla="*/ 205 h 32"/>
                  <a:gd name="T8" fmla="*/ 125 w 52"/>
                  <a:gd name="T9" fmla="*/ 1448 h 32"/>
                  <a:gd name="T10" fmla="*/ 208 w 52"/>
                  <a:gd name="T11" fmla="*/ 1594 h 32"/>
                  <a:gd name="T12" fmla="*/ 863 w 52"/>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9"/>
                    </a:moveTo>
                    <a:cubicBezTo>
                      <a:pt x="33" y="15"/>
                      <a:pt x="44" y="17"/>
                      <a:pt x="50" y="24"/>
                    </a:cubicBezTo>
                    <a:cubicBezTo>
                      <a:pt x="51" y="20"/>
                      <a:pt x="52" y="16"/>
                      <a:pt x="51" y="13"/>
                    </a:cubicBezTo>
                    <a:cubicBezTo>
                      <a:pt x="47" y="4"/>
                      <a:pt x="34" y="0"/>
                      <a:pt x="21" y="4"/>
                    </a:cubicBezTo>
                    <a:cubicBezTo>
                      <a:pt x="8" y="9"/>
                      <a:pt x="0" y="20"/>
                      <a:pt x="3" y="29"/>
                    </a:cubicBezTo>
                    <a:cubicBezTo>
                      <a:pt x="4"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8" name="Freeform 455">
                <a:extLst>
                  <a:ext uri="{FF2B5EF4-FFF2-40B4-BE49-F238E27FC236}">
                    <a16:creationId xmlns:a16="http://schemas.microsoft.com/office/drawing/2014/main" id="{F5EE4C71-967F-4132-86C1-6BE9929F8E76}"/>
                  </a:ext>
                </a:extLst>
              </p:cNvPr>
              <p:cNvSpPr>
                <a:spLocks/>
              </p:cNvSpPr>
              <p:nvPr/>
            </p:nvSpPr>
            <p:spPr bwMode="auto">
              <a:xfrm>
                <a:off x="2752" y="1987"/>
                <a:ext cx="133" cy="90"/>
              </a:xfrm>
              <a:custGeom>
                <a:avLst/>
                <a:gdLst>
                  <a:gd name="T0" fmla="*/ 918 w 53"/>
                  <a:gd name="T1" fmla="*/ 982 h 34"/>
                  <a:gd name="T2" fmla="*/ 2023 w 53"/>
                  <a:gd name="T3" fmla="*/ 1226 h 34"/>
                  <a:gd name="T4" fmla="*/ 2053 w 53"/>
                  <a:gd name="T5" fmla="*/ 686 h 34"/>
                  <a:gd name="T6" fmla="*/ 868 w 53"/>
                  <a:gd name="T7" fmla="*/ 238 h 34"/>
                  <a:gd name="T8" fmla="*/ 158 w 53"/>
                  <a:gd name="T9" fmla="*/ 1464 h 34"/>
                  <a:gd name="T10" fmla="*/ 238 w 53"/>
                  <a:gd name="T11" fmla="*/ 1668 h 34"/>
                  <a:gd name="T12" fmla="*/ 918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3" y="20"/>
                    </a:moveTo>
                    <a:cubicBezTo>
                      <a:pt x="34" y="16"/>
                      <a:pt x="46" y="18"/>
                      <a:pt x="51" y="25"/>
                    </a:cubicBezTo>
                    <a:cubicBezTo>
                      <a:pt x="53" y="21"/>
                      <a:pt x="53" y="17"/>
                      <a:pt x="52" y="14"/>
                    </a:cubicBezTo>
                    <a:cubicBezTo>
                      <a:pt x="48" y="4"/>
                      <a:pt x="35" y="0"/>
                      <a:pt x="22" y="5"/>
                    </a:cubicBezTo>
                    <a:cubicBezTo>
                      <a:pt x="8" y="10"/>
                      <a:pt x="0" y="21"/>
                      <a:pt x="4" y="30"/>
                    </a:cubicBezTo>
                    <a:cubicBezTo>
                      <a:pt x="4" y="32"/>
                      <a:pt x="5" y="33"/>
                      <a:pt x="6" y="34"/>
                    </a:cubicBezTo>
                    <a:cubicBezTo>
                      <a:pt x="9"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9" name="Freeform 456">
                <a:extLst>
                  <a:ext uri="{FF2B5EF4-FFF2-40B4-BE49-F238E27FC236}">
                    <a16:creationId xmlns:a16="http://schemas.microsoft.com/office/drawing/2014/main" id="{F30AF1A7-0868-46EF-8187-71C7A60B1D76}"/>
                  </a:ext>
                </a:extLst>
              </p:cNvPr>
              <p:cNvSpPr>
                <a:spLocks/>
              </p:cNvSpPr>
              <p:nvPr/>
            </p:nvSpPr>
            <p:spPr bwMode="auto">
              <a:xfrm>
                <a:off x="2890" y="1936"/>
                <a:ext cx="132" cy="85"/>
              </a:xfrm>
              <a:custGeom>
                <a:avLst/>
                <a:gdLst>
                  <a:gd name="T0" fmla="*/ 849 w 53"/>
                  <a:gd name="T1" fmla="*/ 938 h 32"/>
                  <a:gd name="T2" fmla="*/ 1960 w 53"/>
                  <a:gd name="T3" fmla="*/ 1201 h 32"/>
                  <a:gd name="T4" fmla="*/ 2010 w 53"/>
                  <a:gd name="T5" fmla="*/ 656 h 32"/>
                  <a:gd name="T6" fmla="*/ 807 w 53"/>
                  <a:gd name="T7" fmla="*/ 205 h 32"/>
                  <a:gd name="T8" fmla="*/ 105 w 53"/>
                  <a:gd name="T9" fmla="*/ 1448 h 32"/>
                  <a:gd name="T10" fmla="*/ 187 w 53"/>
                  <a:gd name="T11" fmla="*/ 1594 h 32"/>
                  <a:gd name="T12" fmla="*/ 849 w 53"/>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2">
                    <a:moveTo>
                      <a:pt x="22" y="19"/>
                    </a:moveTo>
                    <a:cubicBezTo>
                      <a:pt x="34" y="15"/>
                      <a:pt x="46" y="17"/>
                      <a:pt x="51" y="24"/>
                    </a:cubicBezTo>
                    <a:cubicBezTo>
                      <a:pt x="53" y="20"/>
                      <a:pt x="53" y="16"/>
                      <a:pt x="52" y="13"/>
                    </a:cubicBezTo>
                    <a:cubicBezTo>
                      <a:pt x="48" y="4"/>
                      <a:pt x="35" y="0"/>
                      <a:pt x="21" y="4"/>
                    </a:cubicBezTo>
                    <a:cubicBezTo>
                      <a:pt x="8" y="9"/>
                      <a:pt x="0" y="20"/>
                      <a:pt x="3" y="29"/>
                    </a:cubicBezTo>
                    <a:cubicBezTo>
                      <a:pt x="3"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0" name="Freeform 457">
                <a:extLst>
                  <a:ext uri="{FF2B5EF4-FFF2-40B4-BE49-F238E27FC236}">
                    <a16:creationId xmlns:a16="http://schemas.microsoft.com/office/drawing/2014/main" id="{763EB9E6-96C9-4C3D-9495-15AB65BF23A5}"/>
                  </a:ext>
                </a:extLst>
              </p:cNvPr>
              <p:cNvSpPr>
                <a:spLocks/>
              </p:cNvSpPr>
              <p:nvPr/>
            </p:nvSpPr>
            <p:spPr bwMode="auto">
              <a:xfrm>
                <a:off x="742" y="1390"/>
                <a:ext cx="2348" cy="1269"/>
              </a:xfrm>
              <a:custGeom>
                <a:avLst/>
                <a:gdLst>
                  <a:gd name="T0" fmla="*/ 25560 w 939"/>
                  <a:gd name="T1" fmla="*/ 248 h 476"/>
                  <a:gd name="T2" fmla="*/ 36585 w 939"/>
                  <a:gd name="T3" fmla="*/ 11728 h 476"/>
                  <a:gd name="T4" fmla="*/ 36585 w 939"/>
                  <a:gd name="T5" fmla="*/ 11920 h 476"/>
                  <a:gd name="T6" fmla="*/ 10630 w 939"/>
                  <a:gd name="T7" fmla="*/ 23988 h 476"/>
                  <a:gd name="T8" fmla="*/ 10442 w 939"/>
                  <a:gd name="T9" fmla="*/ 23951 h 476"/>
                  <a:gd name="T10" fmla="*/ 208 w 939"/>
                  <a:gd name="T11" fmla="*/ 10520 h 476"/>
                  <a:gd name="T12" fmla="*/ 283 w 939"/>
                  <a:gd name="T13" fmla="*/ 9851 h 476"/>
                  <a:gd name="T14" fmla="*/ 25173 w 939"/>
                  <a:gd name="T15" fmla="*/ 93 h 476"/>
                  <a:gd name="T16" fmla="*/ 25560 w 939"/>
                  <a:gd name="T17" fmla="*/ 248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9" h="476">
                    <a:moveTo>
                      <a:pt x="654" y="5"/>
                    </a:moveTo>
                    <a:cubicBezTo>
                      <a:pt x="658" y="9"/>
                      <a:pt x="908" y="204"/>
                      <a:pt x="936" y="232"/>
                    </a:cubicBezTo>
                    <a:cubicBezTo>
                      <a:pt x="939" y="235"/>
                      <a:pt x="936" y="236"/>
                      <a:pt x="936" y="236"/>
                    </a:cubicBezTo>
                    <a:cubicBezTo>
                      <a:pt x="272" y="475"/>
                      <a:pt x="272" y="475"/>
                      <a:pt x="272" y="475"/>
                    </a:cubicBezTo>
                    <a:cubicBezTo>
                      <a:pt x="272" y="475"/>
                      <a:pt x="270" y="476"/>
                      <a:pt x="267" y="474"/>
                    </a:cubicBezTo>
                    <a:cubicBezTo>
                      <a:pt x="241" y="448"/>
                      <a:pt x="10" y="213"/>
                      <a:pt x="5" y="208"/>
                    </a:cubicBezTo>
                    <a:cubicBezTo>
                      <a:pt x="1" y="203"/>
                      <a:pt x="0" y="197"/>
                      <a:pt x="7" y="195"/>
                    </a:cubicBezTo>
                    <a:cubicBezTo>
                      <a:pt x="14" y="192"/>
                      <a:pt x="581" y="25"/>
                      <a:pt x="644" y="2"/>
                    </a:cubicBezTo>
                    <a:cubicBezTo>
                      <a:pt x="647" y="1"/>
                      <a:pt x="650" y="0"/>
                      <a:pt x="654"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1" name="Freeform 458">
                <a:extLst>
                  <a:ext uri="{FF2B5EF4-FFF2-40B4-BE49-F238E27FC236}">
                    <a16:creationId xmlns:a16="http://schemas.microsoft.com/office/drawing/2014/main" id="{81D00807-4700-411D-B246-438BF07126EB}"/>
                  </a:ext>
                </a:extLst>
              </p:cNvPr>
              <p:cNvSpPr>
                <a:spLocks/>
              </p:cNvSpPr>
              <p:nvPr/>
            </p:nvSpPr>
            <p:spPr bwMode="auto">
              <a:xfrm>
                <a:off x="747" y="1928"/>
                <a:ext cx="2338" cy="763"/>
              </a:xfrm>
              <a:custGeom>
                <a:avLst/>
                <a:gdLst>
                  <a:gd name="T0" fmla="*/ 36553 w 935"/>
                  <a:gd name="T1" fmla="*/ 1673 h 286"/>
                  <a:gd name="T2" fmla="*/ 36510 w 935"/>
                  <a:gd name="T3" fmla="*/ 1729 h 286"/>
                  <a:gd name="T4" fmla="*/ 10555 w 935"/>
                  <a:gd name="T5" fmla="*/ 13822 h 286"/>
                  <a:gd name="T6" fmla="*/ 10367 w 935"/>
                  <a:gd name="T7" fmla="*/ 13787 h 286"/>
                  <a:gd name="T8" fmla="*/ 125 w 935"/>
                  <a:gd name="T9" fmla="*/ 307 h 286"/>
                  <a:gd name="T10" fmla="*/ 0 w 935"/>
                  <a:gd name="T11" fmla="*/ 0 h 286"/>
                  <a:gd name="T12" fmla="*/ 0 w 935"/>
                  <a:gd name="T13" fmla="*/ 606 h 286"/>
                  <a:gd name="T14" fmla="*/ 125 w 935"/>
                  <a:gd name="T15" fmla="*/ 910 h 286"/>
                  <a:gd name="T16" fmla="*/ 10367 w 935"/>
                  <a:gd name="T17" fmla="*/ 14390 h 286"/>
                  <a:gd name="T18" fmla="*/ 10555 w 935"/>
                  <a:gd name="T19" fmla="*/ 14433 h 286"/>
                  <a:gd name="T20" fmla="*/ 36510 w 935"/>
                  <a:gd name="T21" fmla="*/ 2334 h 286"/>
                  <a:gd name="T22" fmla="*/ 36553 w 935"/>
                  <a:gd name="T23" fmla="*/ 2220 h 286"/>
                  <a:gd name="T24" fmla="*/ 36553 w 935"/>
                  <a:gd name="T25" fmla="*/ 1673 h 2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5" h="286">
                    <a:moveTo>
                      <a:pt x="935" y="33"/>
                    </a:moveTo>
                    <a:cubicBezTo>
                      <a:pt x="934" y="34"/>
                      <a:pt x="934" y="34"/>
                      <a:pt x="934" y="34"/>
                    </a:cubicBezTo>
                    <a:cubicBezTo>
                      <a:pt x="270" y="273"/>
                      <a:pt x="270" y="273"/>
                      <a:pt x="270" y="273"/>
                    </a:cubicBezTo>
                    <a:cubicBezTo>
                      <a:pt x="270" y="273"/>
                      <a:pt x="268" y="274"/>
                      <a:pt x="265" y="272"/>
                    </a:cubicBezTo>
                    <a:cubicBezTo>
                      <a:pt x="239" y="246"/>
                      <a:pt x="8" y="11"/>
                      <a:pt x="3" y="6"/>
                    </a:cubicBezTo>
                    <a:cubicBezTo>
                      <a:pt x="2" y="4"/>
                      <a:pt x="0" y="2"/>
                      <a:pt x="0" y="0"/>
                    </a:cubicBezTo>
                    <a:cubicBezTo>
                      <a:pt x="0" y="12"/>
                      <a:pt x="0" y="12"/>
                      <a:pt x="0" y="12"/>
                    </a:cubicBezTo>
                    <a:cubicBezTo>
                      <a:pt x="0" y="15"/>
                      <a:pt x="0" y="15"/>
                      <a:pt x="3" y="18"/>
                    </a:cubicBezTo>
                    <a:cubicBezTo>
                      <a:pt x="8" y="23"/>
                      <a:pt x="239" y="258"/>
                      <a:pt x="265" y="284"/>
                    </a:cubicBezTo>
                    <a:cubicBezTo>
                      <a:pt x="268" y="286"/>
                      <a:pt x="270" y="285"/>
                      <a:pt x="270" y="285"/>
                    </a:cubicBezTo>
                    <a:cubicBezTo>
                      <a:pt x="934" y="46"/>
                      <a:pt x="934" y="46"/>
                      <a:pt x="934" y="46"/>
                    </a:cubicBezTo>
                    <a:cubicBezTo>
                      <a:pt x="934" y="46"/>
                      <a:pt x="935" y="45"/>
                      <a:pt x="935" y="44"/>
                    </a:cubicBezTo>
                    <a:cubicBezTo>
                      <a:pt x="935" y="43"/>
                      <a:pt x="935" y="33"/>
                      <a:pt x="935" y="33"/>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2" name="Freeform 459">
                <a:extLst>
                  <a:ext uri="{FF2B5EF4-FFF2-40B4-BE49-F238E27FC236}">
                    <a16:creationId xmlns:a16="http://schemas.microsoft.com/office/drawing/2014/main" id="{11D038B0-291D-4C0D-83B2-098A9528AD59}"/>
                  </a:ext>
                </a:extLst>
              </p:cNvPr>
              <p:cNvSpPr>
                <a:spLocks/>
              </p:cNvSpPr>
              <p:nvPr/>
            </p:nvSpPr>
            <p:spPr bwMode="auto">
              <a:xfrm>
                <a:off x="747" y="1928"/>
                <a:ext cx="670" cy="760"/>
              </a:xfrm>
              <a:custGeom>
                <a:avLst/>
                <a:gdLst>
                  <a:gd name="T0" fmla="*/ 125 w 268"/>
                  <a:gd name="T1" fmla="*/ 307 h 285"/>
                  <a:gd name="T2" fmla="*/ 0 w 268"/>
                  <a:gd name="T3" fmla="*/ 0 h 285"/>
                  <a:gd name="T4" fmla="*/ 0 w 268"/>
                  <a:gd name="T5" fmla="*/ 605 h 285"/>
                  <a:gd name="T6" fmla="*/ 125 w 268"/>
                  <a:gd name="T7" fmla="*/ 909 h 285"/>
                  <a:gd name="T8" fmla="*/ 10363 w 268"/>
                  <a:gd name="T9" fmla="*/ 14357 h 285"/>
                  <a:gd name="T10" fmla="*/ 10470 w 268"/>
                  <a:gd name="T11" fmla="*/ 14413 h 285"/>
                  <a:gd name="T12" fmla="*/ 10470 w 268"/>
                  <a:gd name="T13" fmla="*/ 13803 h 285"/>
                  <a:gd name="T14" fmla="*/ 10470 w 268"/>
                  <a:gd name="T15" fmla="*/ 13803 h 285"/>
                  <a:gd name="T16" fmla="*/ 10363 w 268"/>
                  <a:gd name="T17" fmla="*/ 13747 h 285"/>
                  <a:gd name="T18" fmla="*/ 125 w 268"/>
                  <a:gd name="T19" fmla="*/ 307 h 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285">
                    <a:moveTo>
                      <a:pt x="3" y="6"/>
                    </a:moveTo>
                    <a:cubicBezTo>
                      <a:pt x="2" y="4"/>
                      <a:pt x="0" y="2"/>
                      <a:pt x="0" y="0"/>
                    </a:cubicBezTo>
                    <a:cubicBezTo>
                      <a:pt x="0" y="12"/>
                      <a:pt x="0" y="12"/>
                      <a:pt x="0" y="12"/>
                    </a:cubicBezTo>
                    <a:cubicBezTo>
                      <a:pt x="0" y="15"/>
                      <a:pt x="0" y="15"/>
                      <a:pt x="3" y="18"/>
                    </a:cubicBezTo>
                    <a:cubicBezTo>
                      <a:pt x="8" y="23"/>
                      <a:pt x="239" y="258"/>
                      <a:pt x="265" y="284"/>
                    </a:cubicBezTo>
                    <a:cubicBezTo>
                      <a:pt x="266" y="285"/>
                      <a:pt x="267" y="285"/>
                      <a:pt x="268" y="285"/>
                    </a:cubicBezTo>
                    <a:cubicBezTo>
                      <a:pt x="268" y="273"/>
                      <a:pt x="268" y="273"/>
                      <a:pt x="268" y="273"/>
                    </a:cubicBezTo>
                    <a:cubicBezTo>
                      <a:pt x="268" y="273"/>
                      <a:pt x="268" y="273"/>
                      <a:pt x="268" y="273"/>
                    </a:cubicBezTo>
                    <a:cubicBezTo>
                      <a:pt x="267" y="273"/>
                      <a:pt x="266" y="273"/>
                      <a:pt x="265" y="272"/>
                    </a:cubicBezTo>
                    <a:cubicBezTo>
                      <a:pt x="239" y="246"/>
                      <a:pt x="8" y="11"/>
                      <a:pt x="3" y="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3" name="Freeform 460">
                <a:extLst>
                  <a:ext uri="{FF2B5EF4-FFF2-40B4-BE49-F238E27FC236}">
                    <a16:creationId xmlns:a16="http://schemas.microsoft.com/office/drawing/2014/main" id="{270AEB4E-B82A-44ED-B08B-8B27840BD732}"/>
                  </a:ext>
                </a:extLst>
              </p:cNvPr>
              <p:cNvSpPr>
                <a:spLocks/>
              </p:cNvSpPr>
              <p:nvPr/>
            </p:nvSpPr>
            <p:spPr bwMode="auto">
              <a:xfrm>
                <a:off x="724" y="1987"/>
                <a:ext cx="2374" cy="949"/>
              </a:xfrm>
              <a:custGeom>
                <a:avLst/>
                <a:gdLst>
                  <a:gd name="T0" fmla="*/ 10769 w 949"/>
                  <a:gd name="T1" fmla="*/ 14091 h 356"/>
                  <a:gd name="T2" fmla="*/ 37116 w 949"/>
                  <a:gd name="T3" fmla="*/ 1877 h 356"/>
                  <a:gd name="T4" fmla="*/ 37166 w 949"/>
                  <a:gd name="T5" fmla="*/ 1877 h 356"/>
                  <a:gd name="T6" fmla="*/ 37166 w 949"/>
                  <a:gd name="T7" fmla="*/ 4846 h 356"/>
                  <a:gd name="T8" fmla="*/ 37083 w 949"/>
                  <a:gd name="T9" fmla="*/ 4945 h 356"/>
                  <a:gd name="T10" fmla="*/ 10927 w 949"/>
                  <a:gd name="T11" fmla="*/ 17922 h 356"/>
                  <a:gd name="T12" fmla="*/ 10727 w 949"/>
                  <a:gd name="T13" fmla="*/ 17823 h 356"/>
                  <a:gd name="T14" fmla="*/ 158 w 949"/>
                  <a:gd name="T15" fmla="*/ 3242 h 356"/>
                  <a:gd name="T16" fmla="*/ 0 w 949"/>
                  <a:gd name="T17" fmla="*/ 2935 h 356"/>
                  <a:gd name="T18" fmla="*/ 0 w 949"/>
                  <a:gd name="T19" fmla="*/ 0 h 356"/>
                  <a:gd name="T20" fmla="*/ 0 w 949"/>
                  <a:gd name="T21" fmla="*/ 0 h 356"/>
                  <a:gd name="T22" fmla="*/ 10769 w 949"/>
                  <a:gd name="T23" fmla="*/ 14091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9" h="356">
                    <a:moveTo>
                      <a:pt x="275" y="279"/>
                    </a:moveTo>
                    <a:cubicBezTo>
                      <a:pt x="948" y="37"/>
                      <a:pt x="948" y="37"/>
                      <a:pt x="948" y="37"/>
                    </a:cubicBezTo>
                    <a:cubicBezTo>
                      <a:pt x="949" y="37"/>
                      <a:pt x="949" y="37"/>
                      <a:pt x="949" y="37"/>
                    </a:cubicBezTo>
                    <a:cubicBezTo>
                      <a:pt x="949" y="37"/>
                      <a:pt x="949" y="95"/>
                      <a:pt x="949" y="96"/>
                    </a:cubicBezTo>
                    <a:cubicBezTo>
                      <a:pt x="948" y="97"/>
                      <a:pt x="947" y="98"/>
                      <a:pt x="947" y="98"/>
                    </a:cubicBezTo>
                    <a:cubicBezTo>
                      <a:pt x="279" y="355"/>
                      <a:pt x="279" y="355"/>
                      <a:pt x="279" y="355"/>
                    </a:cubicBezTo>
                    <a:cubicBezTo>
                      <a:pt x="279" y="355"/>
                      <a:pt x="277" y="356"/>
                      <a:pt x="274" y="353"/>
                    </a:cubicBezTo>
                    <a:cubicBezTo>
                      <a:pt x="248" y="327"/>
                      <a:pt x="8" y="69"/>
                      <a:pt x="4" y="64"/>
                    </a:cubicBezTo>
                    <a:cubicBezTo>
                      <a:pt x="1" y="60"/>
                      <a:pt x="0" y="60"/>
                      <a:pt x="0" y="58"/>
                    </a:cubicBezTo>
                    <a:cubicBezTo>
                      <a:pt x="0" y="0"/>
                      <a:pt x="0" y="0"/>
                      <a:pt x="0" y="0"/>
                    </a:cubicBezTo>
                    <a:cubicBezTo>
                      <a:pt x="0" y="0"/>
                      <a:pt x="0" y="0"/>
                      <a:pt x="0" y="0"/>
                    </a:cubicBezTo>
                    <a:cubicBezTo>
                      <a:pt x="12" y="13"/>
                      <a:pt x="225" y="229"/>
                      <a:pt x="275" y="279"/>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4" name="Freeform 461">
                <a:extLst>
                  <a:ext uri="{FF2B5EF4-FFF2-40B4-BE49-F238E27FC236}">
                    <a16:creationId xmlns:a16="http://schemas.microsoft.com/office/drawing/2014/main" id="{5311F0FC-29B8-4FE3-B35B-C833D124F19C}"/>
                  </a:ext>
                </a:extLst>
              </p:cNvPr>
              <p:cNvSpPr>
                <a:spLocks/>
              </p:cNvSpPr>
              <p:nvPr/>
            </p:nvSpPr>
            <p:spPr bwMode="auto">
              <a:xfrm>
                <a:off x="724" y="1987"/>
                <a:ext cx="688" cy="944"/>
              </a:xfrm>
              <a:custGeom>
                <a:avLst/>
                <a:gdLst>
                  <a:gd name="T0" fmla="*/ 10773 w 275"/>
                  <a:gd name="T1" fmla="*/ 14109 h 354"/>
                  <a:gd name="T2" fmla="*/ 10773 w 275"/>
                  <a:gd name="T3" fmla="*/ 14109 h 354"/>
                  <a:gd name="T4" fmla="*/ 0 w 275"/>
                  <a:gd name="T5" fmla="*/ 0 h 354"/>
                  <a:gd name="T6" fmla="*/ 0 w 275"/>
                  <a:gd name="T7" fmla="*/ 0 h 354"/>
                  <a:gd name="T8" fmla="*/ 0 w 275"/>
                  <a:gd name="T9" fmla="*/ 2936 h 354"/>
                  <a:gd name="T10" fmla="*/ 158 w 275"/>
                  <a:gd name="T11" fmla="*/ 3243 h 354"/>
                  <a:gd name="T12" fmla="*/ 10728 w 275"/>
                  <a:gd name="T13" fmla="*/ 17843 h 354"/>
                  <a:gd name="T14" fmla="*/ 10773 w 275"/>
                  <a:gd name="T15" fmla="*/ 17899 h 354"/>
                  <a:gd name="T16" fmla="*/ 10773 w 275"/>
                  <a:gd name="T17" fmla="*/ 17899 h 354"/>
                  <a:gd name="T18" fmla="*/ 10773 w 275"/>
                  <a:gd name="T19" fmla="*/ 14109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5" h="354">
                    <a:moveTo>
                      <a:pt x="275" y="279"/>
                    </a:moveTo>
                    <a:cubicBezTo>
                      <a:pt x="275" y="279"/>
                      <a:pt x="275" y="279"/>
                      <a:pt x="275" y="279"/>
                    </a:cubicBezTo>
                    <a:cubicBezTo>
                      <a:pt x="225" y="229"/>
                      <a:pt x="12" y="13"/>
                      <a:pt x="0" y="0"/>
                    </a:cubicBezTo>
                    <a:cubicBezTo>
                      <a:pt x="0" y="0"/>
                      <a:pt x="0" y="0"/>
                      <a:pt x="0" y="0"/>
                    </a:cubicBezTo>
                    <a:cubicBezTo>
                      <a:pt x="0" y="58"/>
                      <a:pt x="0" y="58"/>
                      <a:pt x="0" y="58"/>
                    </a:cubicBezTo>
                    <a:cubicBezTo>
                      <a:pt x="0" y="60"/>
                      <a:pt x="1" y="60"/>
                      <a:pt x="4" y="64"/>
                    </a:cubicBezTo>
                    <a:cubicBezTo>
                      <a:pt x="8" y="69"/>
                      <a:pt x="248" y="327"/>
                      <a:pt x="274" y="353"/>
                    </a:cubicBezTo>
                    <a:cubicBezTo>
                      <a:pt x="274" y="354"/>
                      <a:pt x="275" y="354"/>
                      <a:pt x="275" y="354"/>
                    </a:cubicBezTo>
                    <a:cubicBezTo>
                      <a:pt x="275" y="354"/>
                      <a:pt x="275" y="354"/>
                      <a:pt x="275" y="354"/>
                    </a:cubicBezTo>
                    <a:cubicBezTo>
                      <a:pt x="275" y="354"/>
                      <a:pt x="275" y="288"/>
                      <a:pt x="275" y="279"/>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5" name="Freeform 462">
                <a:extLst>
                  <a:ext uri="{FF2B5EF4-FFF2-40B4-BE49-F238E27FC236}">
                    <a16:creationId xmlns:a16="http://schemas.microsoft.com/office/drawing/2014/main" id="{4CED9412-DD4E-45D9-A9F1-F441014C12DF}"/>
                  </a:ext>
                </a:extLst>
              </p:cNvPr>
              <p:cNvSpPr>
                <a:spLocks/>
              </p:cNvSpPr>
              <p:nvPr/>
            </p:nvSpPr>
            <p:spPr bwMode="auto">
              <a:xfrm>
                <a:off x="677" y="2147"/>
                <a:ext cx="2461" cy="850"/>
              </a:xfrm>
              <a:custGeom>
                <a:avLst/>
                <a:gdLst>
                  <a:gd name="T0" fmla="*/ 37825 w 984"/>
                  <a:gd name="T1" fmla="*/ 1873 h 319"/>
                  <a:gd name="T2" fmla="*/ 37793 w 984"/>
                  <a:gd name="T3" fmla="*/ 1911 h 319"/>
                  <a:gd name="T4" fmla="*/ 11652 w 984"/>
                  <a:gd name="T5" fmla="*/ 14868 h 319"/>
                  <a:gd name="T6" fmla="*/ 11465 w 984"/>
                  <a:gd name="T7" fmla="*/ 14775 h 319"/>
                  <a:gd name="T8" fmla="*/ 908 w 984"/>
                  <a:gd name="T9" fmla="*/ 205 h 319"/>
                  <a:gd name="T10" fmla="*/ 783 w 984"/>
                  <a:gd name="T11" fmla="*/ 0 h 319"/>
                  <a:gd name="T12" fmla="*/ 0 w 984"/>
                  <a:gd name="T13" fmla="*/ 397 h 319"/>
                  <a:gd name="T14" fmla="*/ 11235 w 984"/>
                  <a:gd name="T15" fmla="*/ 15932 h 319"/>
                  <a:gd name="T16" fmla="*/ 11465 w 984"/>
                  <a:gd name="T17" fmla="*/ 15990 h 319"/>
                  <a:gd name="T18" fmla="*/ 38501 w 984"/>
                  <a:gd name="T19" fmla="*/ 2670 h 319"/>
                  <a:gd name="T20" fmla="*/ 37825 w 984"/>
                  <a:gd name="T21" fmla="*/ 1873 h 3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4" h="319">
                    <a:moveTo>
                      <a:pt x="967" y="37"/>
                    </a:moveTo>
                    <a:cubicBezTo>
                      <a:pt x="967" y="37"/>
                      <a:pt x="966" y="38"/>
                      <a:pt x="966" y="38"/>
                    </a:cubicBezTo>
                    <a:cubicBezTo>
                      <a:pt x="298" y="295"/>
                      <a:pt x="298" y="295"/>
                      <a:pt x="298" y="295"/>
                    </a:cubicBezTo>
                    <a:cubicBezTo>
                      <a:pt x="298" y="295"/>
                      <a:pt x="296" y="296"/>
                      <a:pt x="293" y="293"/>
                    </a:cubicBezTo>
                    <a:cubicBezTo>
                      <a:pt x="267" y="267"/>
                      <a:pt x="27" y="9"/>
                      <a:pt x="23" y="4"/>
                    </a:cubicBezTo>
                    <a:cubicBezTo>
                      <a:pt x="21" y="2"/>
                      <a:pt x="20" y="1"/>
                      <a:pt x="20" y="0"/>
                    </a:cubicBezTo>
                    <a:cubicBezTo>
                      <a:pt x="13" y="0"/>
                      <a:pt x="1" y="5"/>
                      <a:pt x="0" y="8"/>
                    </a:cubicBezTo>
                    <a:cubicBezTo>
                      <a:pt x="4" y="13"/>
                      <a:pt x="262" y="290"/>
                      <a:pt x="287" y="316"/>
                    </a:cubicBezTo>
                    <a:cubicBezTo>
                      <a:pt x="290" y="319"/>
                      <a:pt x="293" y="317"/>
                      <a:pt x="293" y="317"/>
                    </a:cubicBezTo>
                    <a:cubicBezTo>
                      <a:pt x="984" y="53"/>
                      <a:pt x="984" y="53"/>
                      <a:pt x="984" y="53"/>
                    </a:cubicBezTo>
                    <a:cubicBezTo>
                      <a:pt x="984" y="50"/>
                      <a:pt x="975" y="38"/>
                      <a:pt x="967" y="37"/>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6" name="Freeform 463">
                <a:extLst>
                  <a:ext uri="{FF2B5EF4-FFF2-40B4-BE49-F238E27FC236}">
                    <a16:creationId xmlns:a16="http://schemas.microsoft.com/office/drawing/2014/main" id="{F4402967-2D10-4265-BAC5-E32C9C07D08D}"/>
                  </a:ext>
                </a:extLst>
              </p:cNvPr>
              <p:cNvSpPr>
                <a:spLocks/>
              </p:cNvSpPr>
              <p:nvPr/>
            </p:nvSpPr>
            <p:spPr bwMode="auto">
              <a:xfrm>
                <a:off x="724" y="1965"/>
                <a:ext cx="693" cy="766"/>
              </a:xfrm>
              <a:custGeom>
                <a:avLst/>
                <a:gdLst>
                  <a:gd name="T0" fmla="*/ 470 w 277"/>
                  <a:gd name="T1" fmla="*/ 206 h 287"/>
                  <a:gd name="T2" fmla="*/ 363 w 277"/>
                  <a:gd name="T3" fmla="*/ 56 h 287"/>
                  <a:gd name="T4" fmla="*/ 0 w 277"/>
                  <a:gd name="T5" fmla="*/ 398 h 287"/>
                  <a:gd name="T6" fmla="*/ 10773 w 277"/>
                  <a:gd name="T7" fmla="*/ 14559 h 287"/>
                  <a:gd name="T8" fmla="*/ 10853 w 277"/>
                  <a:gd name="T9" fmla="*/ 13748 h 287"/>
                  <a:gd name="T10" fmla="*/ 10728 w 277"/>
                  <a:gd name="T11" fmla="*/ 13705 h 287"/>
                  <a:gd name="T12" fmla="*/ 470 w 277"/>
                  <a:gd name="T13" fmla="*/ 206 h 2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7" h="287">
                    <a:moveTo>
                      <a:pt x="12" y="4"/>
                    </a:moveTo>
                    <a:cubicBezTo>
                      <a:pt x="11" y="2"/>
                      <a:pt x="10" y="1"/>
                      <a:pt x="9" y="1"/>
                    </a:cubicBezTo>
                    <a:cubicBezTo>
                      <a:pt x="5" y="0"/>
                      <a:pt x="0" y="6"/>
                      <a:pt x="0" y="8"/>
                    </a:cubicBezTo>
                    <a:cubicBezTo>
                      <a:pt x="12" y="21"/>
                      <a:pt x="225" y="237"/>
                      <a:pt x="275" y="287"/>
                    </a:cubicBezTo>
                    <a:cubicBezTo>
                      <a:pt x="277" y="271"/>
                      <a:pt x="277" y="271"/>
                      <a:pt x="277" y="271"/>
                    </a:cubicBezTo>
                    <a:cubicBezTo>
                      <a:pt x="276" y="271"/>
                      <a:pt x="275" y="271"/>
                      <a:pt x="274" y="270"/>
                    </a:cubicBezTo>
                    <a:cubicBezTo>
                      <a:pt x="248" y="244"/>
                      <a:pt x="17" y="9"/>
                      <a:pt x="12" y="4"/>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7" name="Freeform 464">
                <a:extLst>
                  <a:ext uri="{FF2B5EF4-FFF2-40B4-BE49-F238E27FC236}">
                    <a16:creationId xmlns:a16="http://schemas.microsoft.com/office/drawing/2014/main" id="{09A24847-631C-4480-8DBB-17E9E2B06564}"/>
                  </a:ext>
                </a:extLst>
              </p:cNvPr>
              <p:cNvSpPr>
                <a:spLocks/>
              </p:cNvSpPr>
              <p:nvPr/>
            </p:nvSpPr>
            <p:spPr bwMode="auto">
              <a:xfrm>
                <a:off x="1412" y="2048"/>
                <a:ext cx="1683" cy="683"/>
              </a:xfrm>
              <a:custGeom>
                <a:avLst/>
                <a:gdLst>
                  <a:gd name="T0" fmla="*/ 26165 w 673"/>
                  <a:gd name="T1" fmla="*/ 0 h 256"/>
                  <a:gd name="T2" fmla="*/ 26165 w 673"/>
                  <a:gd name="T3" fmla="*/ 0 h 256"/>
                  <a:gd name="T4" fmla="*/ 26115 w 673"/>
                  <a:gd name="T5" fmla="*/ 56 h 256"/>
                  <a:gd name="T6" fmla="*/ 158 w 673"/>
                  <a:gd name="T7" fmla="*/ 12158 h 256"/>
                  <a:gd name="T8" fmla="*/ 83 w 673"/>
                  <a:gd name="T9" fmla="*/ 12158 h 256"/>
                  <a:gd name="T10" fmla="*/ 83 w 673"/>
                  <a:gd name="T11" fmla="*/ 12158 h 256"/>
                  <a:gd name="T12" fmla="*/ 0 w 673"/>
                  <a:gd name="T13" fmla="*/ 12969 h 256"/>
                  <a:gd name="T14" fmla="*/ 0 w 673"/>
                  <a:gd name="T15" fmla="*/ 12969 h 256"/>
                  <a:gd name="T16" fmla="*/ 26323 w 673"/>
                  <a:gd name="T17" fmla="*/ 704 h 256"/>
                  <a:gd name="T18" fmla="*/ 26165 w 673"/>
                  <a:gd name="T19" fmla="*/ 0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3" h="256">
                    <a:moveTo>
                      <a:pt x="669" y="0"/>
                    </a:moveTo>
                    <a:cubicBezTo>
                      <a:pt x="669" y="0"/>
                      <a:pt x="669" y="0"/>
                      <a:pt x="669" y="0"/>
                    </a:cubicBezTo>
                    <a:cubicBezTo>
                      <a:pt x="668" y="1"/>
                      <a:pt x="668" y="1"/>
                      <a:pt x="668" y="1"/>
                    </a:cubicBezTo>
                    <a:cubicBezTo>
                      <a:pt x="4" y="240"/>
                      <a:pt x="4" y="240"/>
                      <a:pt x="4" y="240"/>
                    </a:cubicBezTo>
                    <a:cubicBezTo>
                      <a:pt x="4" y="240"/>
                      <a:pt x="3" y="241"/>
                      <a:pt x="2" y="240"/>
                    </a:cubicBezTo>
                    <a:cubicBezTo>
                      <a:pt x="2" y="240"/>
                      <a:pt x="2" y="240"/>
                      <a:pt x="2" y="240"/>
                    </a:cubicBezTo>
                    <a:cubicBezTo>
                      <a:pt x="0" y="256"/>
                      <a:pt x="0" y="256"/>
                      <a:pt x="0" y="256"/>
                    </a:cubicBezTo>
                    <a:cubicBezTo>
                      <a:pt x="0" y="256"/>
                      <a:pt x="0" y="256"/>
                      <a:pt x="0" y="256"/>
                    </a:cubicBezTo>
                    <a:cubicBezTo>
                      <a:pt x="673" y="14"/>
                      <a:pt x="673" y="14"/>
                      <a:pt x="673" y="14"/>
                    </a:cubicBezTo>
                    <a:cubicBezTo>
                      <a:pt x="673" y="4"/>
                      <a:pt x="670" y="1"/>
                      <a:pt x="669"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8" name="Freeform 465">
                <a:extLst>
                  <a:ext uri="{FF2B5EF4-FFF2-40B4-BE49-F238E27FC236}">
                    <a16:creationId xmlns:a16="http://schemas.microsoft.com/office/drawing/2014/main" id="{98899746-5A30-4376-904E-ED243BAFE77D}"/>
                  </a:ext>
                </a:extLst>
              </p:cNvPr>
              <p:cNvSpPr>
                <a:spLocks/>
              </p:cNvSpPr>
              <p:nvPr/>
            </p:nvSpPr>
            <p:spPr bwMode="auto">
              <a:xfrm>
                <a:off x="1402" y="2245"/>
                <a:ext cx="1736" cy="750"/>
              </a:xfrm>
              <a:custGeom>
                <a:avLst/>
                <a:gdLst>
                  <a:gd name="T0" fmla="*/ 125 w 694"/>
                  <a:gd name="T1" fmla="*/ 14205 h 281"/>
                  <a:gd name="T2" fmla="*/ 27176 w 694"/>
                  <a:gd name="T3" fmla="*/ 819 h 281"/>
                  <a:gd name="T4" fmla="*/ 26500 w 694"/>
                  <a:gd name="T5" fmla="*/ 0 h 281"/>
                  <a:gd name="T6" fmla="*/ 26468 w 694"/>
                  <a:gd name="T7" fmla="*/ 56 h 281"/>
                  <a:gd name="T8" fmla="*/ 313 w 694"/>
                  <a:gd name="T9" fmla="*/ 13100 h 281"/>
                  <a:gd name="T10" fmla="*/ 158 w 694"/>
                  <a:gd name="T11" fmla="*/ 13044 h 281"/>
                  <a:gd name="T12" fmla="*/ 158 w 694"/>
                  <a:gd name="T13" fmla="*/ 13044 h 281"/>
                  <a:gd name="T14" fmla="*/ 0 w 694"/>
                  <a:gd name="T15" fmla="*/ 14261 h 281"/>
                  <a:gd name="T16" fmla="*/ 125 w 694"/>
                  <a:gd name="T17" fmla="*/ 1420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4" h="281">
                    <a:moveTo>
                      <a:pt x="3" y="280"/>
                    </a:moveTo>
                    <a:cubicBezTo>
                      <a:pt x="694" y="16"/>
                      <a:pt x="694" y="16"/>
                      <a:pt x="694" y="16"/>
                    </a:cubicBezTo>
                    <a:cubicBezTo>
                      <a:pt x="694" y="13"/>
                      <a:pt x="685" y="1"/>
                      <a:pt x="677" y="0"/>
                    </a:cubicBezTo>
                    <a:cubicBezTo>
                      <a:pt x="677" y="0"/>
                      <a:pt x="676" y="1"/>
                      <a:pt x="676" y="1"/>
                    </a:cubicBezTo>
                    <a:cubicBezTo>
                      <a:pt x="8" y="258"/>
                      <a:pt x="8" y="258"/>
                      <a:pt x="8" y="258"/>
                    </a:cubicBezTo>
                    <a:cubicBezTo>
                      <a:pt x="8" y="258"/>
                      <a:pt x="7" y="259"/>
                      <a:pt x="4" y="257"/>
                    </a:cubicBezTo>
                    <a:cubicBezTo>
                      <a:pt x="4" y="257"/>
                      <a:pt x="4" y="257"/>
                      <a:pt x="4" y="257"/>
                    </a:cubicBezTo>
                    <a:cubicBezTo>
                      <a:pt x="0" y="268"/>
                      <a:pt x="0" y="279"/>
                      <a:pt x="0" y="281"/>
                    </a:cubicBezTo>
                    <a:cubicBezTo>
                      <a:pt x="2" y="281"/>
                      <a:pt x="3" y="280"/>
                      <a:pt x="3" y="28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9" name="Freeform 466">
                <a:extLst>
                  <a:ext uri="{FF2B5EF4-FFF2-40B4-BE49-F238E27FC236}">
                    <a16:creationId xmlns:a16="http://schemas.microsoft.com/office/drawing/2014/main" id="{F443A027-9089-46B7-B78C-60DB84C1C035}"/>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0" name="Freeform 467">
                <a:extLst>
                  <a:ext uri="{FF2B5EF4-FFF2-40B4-BE49-F238E27FC236}">
                    <a16:creationId xmlns:a16="http://schemas.microsoft.com/office/drawing/2014/main" id="{1F059905-5946-43AF-A484-3A58529AEB3D}"/>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1" name="Freeform 468">
                <a:extLst>
                  <a:ext uri="{FF2B5EF4-FFF2-40B4-BE49-F238E27FC236}">
                    <a16:creationId xmlns:a16="http://schemas.microsoft.com/office/drawing/2014/main" id="{26F16BFD-B6EC-4A97-BB8E-D90D50A63276}"/>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2" name="Freeform 469">
                <a:extLst>
                  <a:ext uri="{FF2B5EF4-FFF2-40B4-BE49-F238E27FC236}">
                    <a16:creationId xmlns:a16="http://schemas.microsoft.com/office/drawing/2014/main" id="{F569B83C-5B4A-4BB2-A97A-7447CD448327}"/>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3" name="Freeform 470">
                <a:extLst>
                  <a:ext uri="{FF2B5EF4-FFF2-40B4-BE49-F238E27FC236}">
                    <a16:creationId xmlns:a16="http://schemas.microsoft.com/office/drawing/2014/main" id="{D75181E1-CDF9-418A-9A99-BE566B65DB0D}"/>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4" name="Freeform 471">
                <a:extLst>
                  <a:ext uri="{FF2B5EF4-FFF2-40B4-BE49-F238E27FC236}">
                    <a16:creationId xmlns:a16="http://schemas.microsoft.com/office/drawing/2014/main" id="{DBDF4EB8-F446-4629-8707-D3227A79301B}"/>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5" name="Freeform 472">
                <a:extLst>
                  <a:ext uri="{FF2B5EF4-FFF2-40B4-BE49-F238E27FC236}">
                    <a16:creationId xmlns:a16="http://schemas.microsoft.com/office/drawing/2014/main" id="{A7F7601F-D15D-494B-9320-302C6EF7CDBD}"/>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6" name="Freeform 473">
                <a:extLst>
                  <a:ext uri="{FF2B5EF4-FFF2-40B4-BE49-F238E27FC236}">
                    <a16:creationId xmlns:a16="http://schemas.microsoft.com/office/drawing/2014/main" id="{74F71A65-3989-4941-A76B-0BCE0A09CB48}"/>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7" name="Freeform 474">
                <a:extLst>
                  <a:ext uri="{FF2B5EF4-FFF2-40B4-BE49-F238E27FC236}">
                    <a16:creationId xmlns:a16="http://schemas.microsoft.com/office/drawing/2014/main" id="{291BCA77-AA67-4979-AD5C-A840660F5E5A}"/>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8" name="Freeform 475">
                <a:extLst>
                  <a:ext uri="{FF2B5EF4-FFF2-40B4-BE49-F238E27FC236}">
                    <a16:creationId xmlns:a16="http://schemas.microsoft.com/office/drawing/2014/main" id="{A80959ED-64C5-4643-9649-0E053720DE03}"/>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9" name="Freeform 476">
                <a:extLst>
                  <a:ext uri="{FF2B5EF4-FFF2-40B4-BE49-F238E27FC236}">
                    <a16:creationId xmlns:a16="http://schemas.microsoft.com/office/drawing/2014/main" id="{D8ADBB0C-27EC-468B-B32D-964C1283CE22}"/>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0" name="Freeform 477">
                <a:extLst>
                  <a:ext uri="{FF2B5EF4-FFF2-40B4-BE49-F238E27FC236}">
                    <a16:creationId xmlns:a16="http://schemas.microsoft.com/office/drawing/2014/main" id="{A552FBDE-A199-4C69-BA07-F9135FC2731B}"/>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1" name="Freeform 478">
                <a:extLst>
                  <a:ext uri="{FF2B5EF4-FFF2-40B4-BE49-F238E27FC236}">
                    <a16:creationId xmlns:a16="http://schemas.microsoft.com/office/drawing/2014/main" id="{45DCA713-9892-489D-936B-78B7FBF3D295}"/>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2" name="Freeform 479">
                <a:extLst>
                  <a:ext uri="{FF2B5EF4-FFF2-40B4-BE49-F238E27FC236}">
                    <a16:creationId xmlns:a16="http://schemas.microsoft.com/office/drawing/2014/main" id="{1890320B-706D-4199-A74C-D6338FC5984C}"/>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3" name="Freeform 480">
                <a:extLst>
                  <a:ext uri="{FF2B5EF4-FFF2-40B4-BE49-F238E27FC236}">
                    <a16:creationId xmlns:a16="http://schemas.microsoft.com/office/drawing/2014/main" id="{3F4ED63F-8676-4422-9A26-88372F6F723D}"/>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4" name="Freeform 481">
                <a:extLst>
                  <a:ext uri="{FF2B5EF4-FFF2-40B4-BE49-F238E27FC236}">
                    <a16:creationId xmlns:a16="http://schemas.microsoft.com/office/drawing/2014/main" id="{2ADF05AE-C91E-4474-ACA8-161A488E8427}"/>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5" name="Freeform 482">
                <a:extLst>
                  <a:ext uri="{FF2B5EF4-FFF2-40B4-BE49-F238E27FC236}">
                    <a16:creationId xmlns:a16="http://schemas.microsoft.com/office/drawing/2014/main" id="{BB56A4AC-4A11-4DFE-B928-BE60C2EFEF64}"/>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6" name="Freeform 483">
                <a:extLst>
                  <a:ext uri="{FF2B5EF4-FFF2-40B4-BE49-F238E27FC236}">
                    <a16:creationId xmlns:a16="http://schemas.microsoft.com/office/drawing/2014/main" id="{1F500C6C-BE39-492B-9B5F-0A4FE8212F38}"/>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7" name="Freeform 484">
                <a:extLst>
                  <a:ext uri="{FF2B5EF4-FFF2-40B4-BE49-F238E27FC236}">
                    <a16:creationId xmlns:a16="http://schemas.microsoft.com/office/drawing/2014/main" id="{A7189A7C-9A39-4EF4-A4CF-F3E3199BF380}"/>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8" name="Freeform 485">
                <a:extLst>
                  <a:ext uri="{FF2B5EF4-FFF2-40B4-BE49-F238E27FC236}">
                    <a16:creationId xmlns:a16="http://schemas.microsoft.com/office/drawing/2014/main" id="{AE2DF56E-072E-4579-9737-31F33A8E87CC}"/>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9" name="Freeform 486">
                <a:extLst>
                  <a:ext uri="{FF2B5EF4-FFF2-40B4-BE49-F238E27FC236}">
                    <a16:creationId xmlns:a16="http://schemas.microsoft.com/office/drawing/2014/main" id="{875E57A8-D756-4A19-B9C2-7E6ACA8BE1BE}"/>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0" name="Freeform 487">
                <a:extLst>
                  <a:ext uri="{FF2B5EF4-FFF2-40B4-BE49-F238E27FC236}">
                    <a16:creationId xmlns:a16="http://schemas.microsoft.com/office/drawing/2014/main" id="{998F8E00-3F5C-41B8-A22E-9165872254A2}"/>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1" name="Freeform 488">
                <a:extLst>
                  <a:ext uri="{FF2B5EF4-FFF2-40B4-BE49-F238E27FC236}">
                    <a16:creationId xmlns:a16="http://schemas.microsoft.com/office/drawing/2014/main" id="{A4C1D7B6-B1AC-4CD4-A788-711DFF57C178}"/>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2" name="Freeform 489">
                <a:extLst>
                  <a:ext uri="{FF2B5EF4-FFF2-40B4-BE49-F238E27FC236}">
                    <a16:creationId xmlns:a16="http://schemas.microsoft.com/office/drawing/2014/main" id="{F1255281-DE20-4A0B-B4B5-6835BD1B0A3A}"/>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3" name="Freeform 490">
                <a:extLst>
                  <a:ext uri="{FF2B5EF4-FFF2-40B4-BE49-F238E27FC236}">
                    <a16:creationId xmlns:a16="http://schemas.microsoft.com/office/drawing/2014/main" id="{F8353912-24E8-4DEA-B307-A49B1758B352}"/>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4" name="Freeform 491">
                <a:extLst>
                  <a:ext uri="{FF2B5EF4-FFF2-40B4-BE49-F238E27FC236}">
                    <a16:creationId xmlns:a16="http://schemas.microsoft.com/office/drawing/2014/main" id="{28663F9C-6C6A-448C-99E8-7A48C22D5BF8}"/>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5" name="Freeform 492">
                <a:extLst>
                  <a:ext uri="{FF2B5EF4-FFF2-40B4-BE49-F238E27FC236}">
                    <a16:creationId xmlns:a16="http://schemas.microsoft.com/office/drawing/2014/main" id="{3951D5B6-50C3-4EDF-AE54-C7FA22E39046}"/>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6" name="Freeform 493">
                <a:extLst>
                  <a:ext uri="{FF2B5EF4-FFF2-40B4-BE49-F238E27FC236}">
                    <a16:creationId xmlns:a16="http://schemas.microsoft.com/office/drawing/2014/main" id="{B2F0220D-6EA6-4571-B89C-AF51F29E1AD8}"/>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7" name="Freeform 494">
                <a:extLst>
                  <a:ext uri="{FF2B5EF4-FFF2-40B4-BE49-F238E27FC236}">
                    <a16:creationId xmlns:a16="http://schemas.microsoft.com/office/drawing/2014/main" id="{ED85E4CC-445A-4666-BBBB-98D461C69111}"/>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8" name="Freeform 495">
                <a:extLst>
                  <a:ext uri="{FF2B5EF4-FFF2-40B4-BE49-F238E27FC236}">
                    <a16:creationId xmlns:a16="http://schemas.microsoft.com/office/drawing/2014/main" id="{750A8BF8-2FA0-44B6-BA72-CE8D979F2837}"/>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9" name="Freeform 496">
                <a:extLst>
                  <a:ext uri="{FF2B5EF4-FFF2-40B4-BE49-F238E27FC236}">
                    <a16:creationId xmlns:a16="http://schemas.microsoft.com/office/drawing/2014/main" id="{52AEB9C6-23A2-46C0-A3E0-7FE85ACDD1F3}"/>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0" name="Freeform 497">
                <a:extLst>
                  <a:ext uri="{FF2B5EF4-FFF2-40B4-BE49-F238E27FC236}">
                    <a16:creationId xmlns:a16="http://schemas.microsoft.com/office/drawing/2014/main" id="{095F4B36-4363-46D3-9958-1B7ADB45E579}"/>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1" name="Freeform 498">
                <a:extLst>
                  <a:ext uri="{FF2B5EF4-FFF2-40B4-BE49-F238E27FC236}">
                    <a16:creationId xmlns:a16="http://schemas.microsoft.com/office/drawing/2014/main" id="{F04F8BFC-6CB7-424C-AC49-DC4BB5BDEAB9}"/>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2" name="Freeform 499">
                <a:extLst>
                  <a:ext uri="{FF2B5EF4-FFF2-40B4-BE49-F238E27FC236}">
                    <a16:creationId xmlns:a16="http://schemas.microsoft.com/office/drawing/2014/main" id="{B84934C7-F6E6-43FA-86CF-655062978383}"/>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3" name="Freeform 500">
                <a:extLst>
                  <a:ext uri="{FF2B5EF4-FFF2-40B4-BE49-F238E27FC236}">
                    <a16:creationId xmlns:a16="http://schemas.microsoft.com/office/drawing/2014/main" id="{9480FEC0-FFEC-4449-B74B-2FAF7439D4EE}"/>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4" name="Freeform 501">
                <a:extLst>
                  <a:ext uri="{FF2B5EF4-FFF2-40B4-BE49-F238E27FC236}">
                    <a16:creationId xmlns:a16="http://schemas.microsoft.com/office/drawing/2014/main" id="{3DD7FB03-A03B-4B3F-BF94-38C01BEF04FC}"/>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5" name="Freeform 502">
                <a:extLst>
                  <a:ext uri="{FF2B5EF4-FFF2-40B4-BE49-F238E27FC236}">
                    <a16:creationId xmlns:a16="http://schemas.microsoft.com/office/drawing/2014/main" id="{7FAD8708-6177-46B3-87C8-6E5816984F76}"/>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6" name="Freeform 503">
                <a:extLst>
                  <a:ext uri="{FF2B5EF4-FFF2-40B4-BE49-F238E27FC236}">
                    <a16:creationId xmlns:a16="http://schemas.microsoft.com/office/drawing/2014/main" id="{BC66ADB6-4160-45D9-965C-7729B7B0AC84}"/>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7" name="Freeform 504">
                <a:extLst>
                  <a:ext uri="{FF2B5EF4-FFF2-40B4-BE49-F238E27FC236}">
                    <a16:creationId xmlns:a16="http://schemas.microsoft.com/office/drawing/2014/main" id="{16C380C0-E4F9-4490-9114-76E447AD3101}"/>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8" name="Freeform 505">
                <a:extLst>
                  <a:ext uri="{FF2B5EF4-FFF2-40B4-BE49-F238E27FC236}">
                    <a16:creationId xmlns:a16="http://schemas.microsoft.com/office/drawing/2014/main" id="{13283BC2-F9D5-49CE-8B2C-3BAE6B3C486D}"/>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9" name="Freeform 506">
                <a:extLst>
                  <a:ext uri="{FF2B5EF4-FFF2-40B4-BE49-F238E27FC236}">
                    <a16:creationId xmlns:a16="http://schemas.microsoft.com/office/drawing/2014/main" id="{B58410D2-BE28-40F1-B45A-BC7ADD51B3AF}"/>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0" name="Freeform 507">
                <a:extLst>
                  <a:ext uri="{FF2B5EF4-FFF2-40B4-BE49-F238E27FC236}">
                    <a16:creationId xmlns:a16="http://schemas.microsoft.com/office/drawing/2014/main" id="{CA1A5D5D-9463-45AA-9AB5-4EEA6F8A97B2}"/>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1" name="Freeform 508">
                <a:extLst>
                  <a:ext uri="{FF2B5EF4-FFF2-40B4-BE49-F238E27FC236}">
                    <a16:creationId xmlns:a16="http://schemas.microsoft.com/office/drawing/2014/main" id="{400850F0-750F-4153-8B89-AD92A54EE48A}"/>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2" name="Freeform 509">
                <a:extLst>
                  <a:ext uri="{FF2B5EF4-FFF2-40B4-BE49-F238E27FC236}">
                    <a16:creationId xmlns:a16="http://schemas.microsoft.com/office/drawing/2014/main" id="{BCB3DDC2-B17E-4FE5-B6FE-B7BD4B4C2442}"/>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3" name="Freeform 510">
                <a:extLst>
                  <a:ext uri="{FF2B5EF4-FFF2-40B4-BE49-F238E27FC236}">
                    <a16:creationId xmlns:a16="http://schemas.microsoft.com/office/drawing/2014/main" id="{F9E00F18-E8B5-4DCB-93A1-DA94B388092D}"/>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4" name="Freeform 511">
                <a:extLst>
                  <a:ext uri="{FF2B5EF4-FFF2-40B4-BE49-F238E27FC236}">
                    <a16:creationId xmlns:a16="http://schemas.microsoft.com/office/drawing/2014/main" id="{FA4C1AA3-8D6D-47CB-A7B8-6D7F196FD672}"/>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5" name="Freeform 512">
                <a:extLst>
                  <a:ext uri="{FF2B5EF4-FFF2-40B4-BE49-F238E27FC236}">
                    <a16:creationId xmlns:a16="http://schemas.microsoft.com/office/drawing/2014/main" id="{15EBE3E8-8CCA-44A0-8484-B15D53554674}"/>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6" name="Freeform 513">
                <a:extLst>
                  <a:ext uri="{FF2B5EF4-FFF2-40B4-BE49-F238E27FC236}">
                    <a16:creationId xmlns:a16="http://schemas.microsoft.com/office/drawing/2014/main" id="{C205A897-BDBF-4BC6-9634-1BA50CC4D4D7}"/>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7" name="Freeform 514">
                <a:extLst>
                  <a:ext uri="{FF2B5EF4-FFF2-40B4-BE49-F238E27FC236}">
                    <a16:creationId xmlns:a16="http://schemas.microsoft.com/office/drawing/2014/main" id="{9C855163-C421-4C1C-BA09-E8AEFCEC482D}"/>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8" name="Freeform 515">
                <a:extLst>
                  <a:ext uri="{FF2B5EF4-FFF2-40B4-BE49-F238E27FC236}">
                    <a16:creationId xmlns:a16="http://schemas.microsoft.com/office/drawing/2014/main" id="{72D8DF34-4138-456C-805C-2098231E9705}"/>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9" name="Freeform 516">
                <a:extLst>
                  <a:ext uri="{FF2B5EF4-FFF2-40B4-BE49-F238E27FC236}">
                    <a16:creationId xmlns:a16="http://schemas.microsoft.com/office/drawing/2014/main" id="{4033DA89-22F3-4739-A7A2-72B6911B76B6}"/>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0" name="Freeform 517">
                <a:extLst>
                  <a:ext uri="{FF2B5EF4-FFF2-40B4-BE49-F238E27FC236}">
                    <a16:creationId xmlns:a16="http://schemas.microsoft.com/office/drawing/2014/main" id="{1567EE78-A2B7-41BD-979F-039FD7300A7F}"/>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1" name="Freeform 518">
                <a:extLst>
                  <a:ext uri="{FF2B5EF4-FFF2-40B4-BE49-F238E27FC236}">
                    <a16:creationId xmlns:a16="http://schemas.microsoft.com/office/drawing/2014/main" id="{9B36DA34-24E7-4C5E-A056-4CF6000EA210}"/>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2" name="Freeform 519">
                <a:extLst>
                  <a:ext uri="{FF2B5EF4-FFF2-40B4-BE49-F238E27FC236}">
                    <a16:creationId xmlns:a16="http://schemas.microsoft.com/office/drawing/2014/main" id="{08F1D9F5-1D45-4A16-9434-2D60CAEB0375}"/>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3" name="Freeform 520">
                <a:extLst>
                  <a:ext uri="{FF2B5EF4-FFF2-40B4-BE49-F238E27FC236}">
                    <a16:creationId xmlns:a16="http://schemas.microsoft.com/office/drawing/2014/main" id="{34423EC6-F089-48EE-85FC-9E31B3A19783}"/>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4" name="Freeform 521">
                <a:extLst>
                  <a:ext uri="{FF2B5EF4-FFF2-40B4-BE49-F238E27FC236}">
                    <a16:creationId xmlns:a16="http://schemas.microsoft.com/office/drawing/2014/main" id="{E970B865-9CA0-4CDD-814C-E8285766874D}"/>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5" name="Freeform 522">
                <a:extLst>
                  <a:ext uri="{FF2B5EF4-FFF2-40B4-BE49-F238E27FC236}">
                    <a16:creationId xmlns:a16="http://schemas.microsoft.com/office/drawing/2014/main" id="{B02D1D5F-D20D-4EB4-A9EE-CC7AD88AD558}"/>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6" name="Freeform 523">
                <a:extLst>
                  <a:ext uri="{FF2B5EF4-FFF2-40B4-BE49-F238E27FC236}">
                    <a16:creationId xmlns:a16="http://schemas.microsoft.com/office/drawing/2014/main" id="{4E670FC2-8A65-4D69-98CF-22D198570936}"/>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7" name="Freeform 524">
                <a:extLst>
                  <a:ext uri="{FF2B5EF4-FFF2-40B4-BE49-F238E27FC236}">
                    <a16:creationId xmlns:a16="http://schemas.microsoft.com/office/drawing/2014/main" id="{FD023E69-1F4D-42B1-AC91-08F287C0C232}"/>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8" name="Freeform 525">
                <a:extLst>
                  <a:ext uri="{FF2B5EF4-FFF2-40B4-BE49-F238E27FC236}">
                    <a16:creationId xmlns:a16="http://schemas.microsoft.com/office/drawing/2014/main" id="{8A16980D-4317-4315-A242-DB7A76A33CC9}"/>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9" name="Freeform 526">
                <a:extLst>
                  <a:ext uri="{FF2B5EF4-FFF2-40B4-BE49-F238E27FC236}">
                    <a16:creationId xmlns:a16="http://schemas.microsoft.com/office/drawing/2014/main" id="{0F7446B1-76DE-4BD8-BFD0-F107502CD323}"/>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0" name="Freeform 527">
                <a:extLst>
                  <a:ext uri="{FF2B5EF4-FFF2-40B4-BE49-F238E27FC236}">
                    <a16:creationId xmlns:a16="http://schemas.microsoft.com/office/drawing/2014/main" id="{EC807612-4AD8-4E6B-90F9-D8E235C714A1}"/>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1" name="Freeform 528">
                <a:extLst>
                  <a:ext uri="{FF2B5EF4-FFF2-40B4-BE49-F238E27FC236}">
                    <a16:creationId xmlns:a16="http://schemas.microsoft.com/office/drawing/2014/main" id="{080B5B1D-722A-4D99-B507-BEDB26BF6CF7}"/>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2" name="Freeform 529">
                <a:extLst>
                  <a:ext uri="{FF2B5EF4-FFF2-40B4-BE49-F238E27FC236}">
                    <a16:creationId xmlns:a16="http://schemas.microsoft.com/office/drawing/2014/main" id="{21B5279A-4AB9-4667-8A83-3DD978D2EC85}"/>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3" name="Freeform 530">
                <a:extLst>
                  <a:ext uri="{FF2B5EF4-FFF2-40B4-BE49-F238E27FC236}">
                    <a16:creationId xmlns:a16="http://schemas.microsoft.com/office/drawing/2014/main" id="{A621CFCF-5565-43F3-89B8-13EB88F0CA85}"/>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4" name="Freeform 531">
                <a:extLst>
                  <a:ext uri="{FF2B5EF4-FFF2-40B4-BE49-F238E27FC236}">
                    <a16:creationId xmlns:a16="http://schemas.microsoft.com/office/drawing/2014/main" id="{F7BE6035-0F33-4F35-8463-67523EC2ECDC}"/>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5" name="Freeform 532">
                <a:extLst>
                  <a:ext uri="{FF2B5EF4-FFF2-40B4-BE49-F238E27FC236}">
                    <a16:creationId xmlns:a16="http://schemas.microsoft.com/office/drawing/2014/main" id="{EE13B0A7-E2BC-4232-A13F-C4B0EAC2DCA1}"/>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6" name="Freeform 533">
                <a:extLst>
                  <a:ext uri="{FF2B5EF4-FFF2-40B4-BE49-F238E27FC236}">
                    <a16:creationId xmlns:a16="http://schemas.microsoft.com/office/drawing/2014/main" id="{71440D55-8D67-42FF-A71D-CA4B6A824C2F}"/>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7" name="Freeform 534">
                <a:extLst>
                  <a:ext uri="{FF2B5EF4-FFF2-40B4-BE49-F238E27FC236}">
                    <a16:creationId xmlns:a16="http://schemas.microsoft.com/office/drawing/2014/main" id="{3CC6738B-8FDB-46CE-B840-61EC38AF6DF1}"/>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8" name="Freeform 535">
                <a:extLst>
                  <a:ext uri="{FF2B5EF4-FFF2-40B4-BE49-F238E27FC236}">
                    <a16:creationId xmlns:a16="http://schemas.microsoft.com/office/drawing/2014/main" id="{4A6F617C-C4CF-4971-A83D-9286952CBFE5}"/>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9" name="Freeform 536">
                <a:extLst>
                  <a:ext uri="{FF2B5EF4-FFF2-40B4-BE49-F238E27FC236}">
                    <a16:creationId xmlns:a16="http://schemas.microsoft.com/office/drawing/2014/main" id="{DDC42286-FDF8-4564-A293-E6DA061C25E7}"/>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0" name="Freeform 537">
                <a:extLst>
                  <a:ext uri="{FF2B5EF4-FFF2-40B4-BE49-F238E27FC236}">
                    <a16:creationId xmlns:a16="http://schemas.microsoft.com/office/drawing/2014/main" id="{308E7BDD-5403-4123-BBB6-642D647E0E27}"/>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1" name="Freeform 538">
                <a:extLst>
                  <a:ext uri="{FF2B5EF4-FFF2-40B4-BE49-F238E27FC236}">
                    <a16:creationId xmlns:a16="http://schemas.microsoft.com/office/drawing/2014/main" id="{36695A0D-E145-4157-8882-BAAB1DCEA31A}"/>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2" name="Freeform 539">
                <a:extLst>
                  <a:ext uri="{FF2B5EF4-FFF2-40B4-BE49-F238E27FC236}">
                    <a16:creationId xmlns:a16="http://schemas.microsoft.com/office/drawing/2014/main" id="{7BD38243-26BF-4791-92FF-846FFF4484CC}"/>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3" name="Freeform 540">
                <a:extLst>
                  <a:ext uri="{FF2B5EF4-FFF2-40B4-BE49-F238E27FC236}">
                    <a16:creationId xmlns:a16="http://schemas.microsoft.com/office/drawing/2014/main" id="{4EB6B9E3-4998-44D9-9A4E-709656D0FFE8}"/>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4" name="Freeform 541">
                <a:extLst>
                  <a:ext uri="{FF2B5EF4-FFF2-40B4-BE49-F238E27FC236}">
                    <a16:creationId xmlns:a16="http://schemas.microsoft.com/office/drawing/2014/main" id="{E0741627-55B9-4C83-B998-EA42391056C4}"/>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5" name="Freeform 542">
                <a:extLst>
                  <a:ext uri="{FF2B5EF4-FFF2-40B4-BE49-F238E27FC236}">
                    <a16:creationId xmlns:a16="http://schemas.microsoft.com/office/drawing/2014/main" id="{8B7E2CEB-D6E7-46A5-9116-6C2743208EF6}"/>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6" name="Freeform 543">
                <a:extLst>
                  <a:ext uri="{FF2B5EF4-FFF2-40B4-BE49-F238E27FC236}">
                    <a16:creationId xmlns:a16="http://schemas.microsoft.com/office/drawing/2014/main" id="{BD2EE6FC-5101-4A94-BE23-2B0D0C137185}"/>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7" name="Freeform 544">
                <a:extLst>
                  <a:ext uri="{FF2B5EF4-FFF2-40B4-BE49-F238E27FC236}">
                    <a16:creationId xmlns:a16="http://schemas.microsoft.com/office/drawing/2014/main" id="{55157586-992D-4A36-8629-3EAC4361D8EE}"/>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8" name="Freeform 545">
                <a:extLst>
                  <a:ext uri="{FF2B5EF4-FFF2-40B4-BE49-F238E27FC236}">
                    <a16:creationId xmlns:a16="http://schemas.microsoft.com/office/drawing/2014/main" id="{07FACC66-2420-475D-A194-9D45FA8A4C5B}"/>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9" name="Freeform 546">
                <a:extLst>
                  <a:ext uri="{FF2B5EF4-FFF2-40B4-BE49-F238E27FC236}">
                    <a16:creationId xmlns:a16="http://schemas.microsoft.com/office/drawing/2014/main" id="{3D235D8F-4BF2-4732-87C7-0A5DF402C66D}"/>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0" name="Freeform 547">
                <a:extLst>
                  <a:ext uri="{FF2B5EF4-FFF2-40B4-BE49-F238E27FC236}">
                    <a16:creationId xmlns:a16="http://schemas.microsoft.com/office/drawing/2014/main" id="{684EE7E1-679D-42C1-879C-08B6D3B18E8D}"/>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1" name="Freeform 548">
                <a:extLst>
                  <a:ext uri="{FF2B5EF4-FFF2-40B4-BE49-F238E27FC236}">
                    <a16:creationId xmlns:a16="http://schemas.microsoft.com/office/drawing/2014/main" id="{2DB17D7B-7D68-4BCA-95D9-2B16A9F410AF}"/>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2" name="Freeform 549">
                <a:extLst>
                  <a:ext uri="{FF2B5EF4-FFF2-40B4-BE49-F238E27FC236}">
                    <a16:creationId xmlns:a16="http://schemas.microsoft.com/office/drawing/2014/main" id="{EA302C00-625C-4643-9F7F-56019644112F}"/>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3" name="Freeform 550">
                <a:extLst>
                  <a:ext uri="{FF2B5EF4-FFF2-40B4-BE49-F238E27FC236}">
                    <a16:creationId xmlns:a16="http://schemas.microsoft.com/office/drawing/2014/main" id="{EE650C47-D982-4906-BCE1-C8385E41FB51}"/>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4" name="Freeform 551">
                <a:extLst>
                  <a:ext uri="{FF2B5EF4-FFF2-40B4-BE49-F238E27FC236}">
                    <a16:creationId xmlns:a16="http://schemas.microsoft.com/office/drawing/2014/main" id="{DAF036FC-B959-45E6-B53E-08BB906F264C}"/>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5" name="Freeform 552">
                <a:extLst>
                  <a:ext uri="{FF2B5EF4-FFF2-40B4-BE49-F238E27FC236}">
                    <a16:creationId xmlns:a16="http://schemas.microsoft.com/office/drawing/2014/main" id="{53A64971-8389-4CBE-8330-92CB7B9B5CBC}"/>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6" name="Freeform 553">
                <a:extLst>
                  <a:ext uri="{FF2B5EF4-FFF2-40B4-BE49-F238E27FC236}">
                    <a16:creationId xmlns:a16="http://schemas.microsoft.com/office/drawing/2014/main" id="{DFB21185-1F17-49E7-94C0-2D6E2D353675}"/>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7" name="Freeform 554">
                <a:extLst>
                  <a:ext uri="{FF2B5EF4-FFF2-40B4-BE49-F238E27FC236}">
                    <a16:creationId xmlns:a16="http://schemas.microsoft.com/office/drawing/2014/main" id="{67FDAA9E-6248-4EEF-8B08-7C9670C65E44}"/>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8" name="Freeform 555">
                <a:extLst>
                  <a:ext uri="{FF2B5EF4-FFF2-40B4-BE49-F238E27FC236}">
                    <a16:creationId xmlns:a16="http://schemas.microsoft.com/office/drawing/2014/main" id="{E148255F-9E46-4175-A7E1-8E26A2DABD00}"/>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9" name="Freeform 556">
                <a:extLst>
                  <a:ext uri="{FF2B5EF4-FFF2-40B4-BE49-F238E27FC236}">
                    <a16:creationId xmlns:a16="http://schemas.microsoft.com/office/drawing/2014/main" id="{A2C5C50E-11A5-429E-993D-51860F935414}"/>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0" name="Freeform 557">
                <a:extLst>
                  <a:ext uri="{FF2B5EF4-FFF2-40B4-BE49-F238E27FC236}">
                    <a16:creationId xmlns:a16="http://schemas.microsoft.com/office/drawing/2014/main" id="{5F37A74B-2DE8-468C-B632-6FBC4D7551AA}"/>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1" name="Freeform 558">
                <a:extLst>
                  <a:ext uri="{FF2B5EF4-FFF2-40B4-BE49-F238E27FC236}">
                    <a16:creationId xmlns:a16="http://schemas.microsoft.com/office/drawing/2014/main" id="{28F39BDF-F09F-4834-B044-9151E61B1F80}"/>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2" name="Freeform 559">
                <a:extLst>
                  <a:ext uri="{FF2B5EF4-FFF2-40B4-BE49-F238E27FC236}">
                    <a16:creationId xmlns:a16="http://schemas.microsoft.com/office/drawing/2014/main" id="{3B777FF3-2676-4AFE-8087-FAAA929792E1}"/>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3" name="Freeform 560">
                <a:extLst>
                  <a:ext uri="{FF2B5EF4-FFF2-40B4-BE49-F238E27FC236}">
                    <a16:creationId xmlns:a16="http://schemas.microsoft.com/office/drawing/2014/main" id="{F469DC9B-9835-46DC-AE2E-A2171598A47F}"/>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4" name="Freeform 561">
                <a:extLst>
                  <a:ext uri="{FF2B5EF4-FFF2-40B4-BE49-F238E27FC236}">
                    <a16:creationId xmlns:a16="http://schemas.microsoft.com/office/drawing/2014/main" id="{3EE5F219-6426-4232-8BB2-380DA8506282}"/>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5" name="Freeform 562">
                <a:extLst>
                  <a:ext uri="{FF2B5EF4-FFF2-40B4-BE49-F238E27FC236}">
                    <a16:creationId xmlns:a16="http://schemas.microsoft.com/office/drawing/2014/main" id="{00BC7F33-8B95-4420-9337-368368B93BFF}"/>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6" name="Freeform 563">
                <a:extLst>
                  <a:ext uri="{FF2B5EF4-FFF2-40B4-BE49-F238E27FC236}">
                    <a16:creationId xmlns:a16="http://schemas.microsoft.com/office/drawing/2014/main" id="{78514D00-8EE6-4743-84DC-128667ED27BA}"/>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7" name="Freeform 564">
                <a:extLst>
                  <a:ext uri="{FF2B5EF4-FFF2-40B4-BE49-F238E27FC236}">
                    <a16:creationId xmlns:a16="http://schemas.microsoft.com/office/drawing/2014/main" id="{776D6BD9-3FC2-4DD1-A4C8-C48F9620C2FB}"/>
                  </a:ext>
                </a:extLst>
              </p:cNvPr>
              <p:cNvSpPr>
                <a:spLocks/>
              </p:cNvSpPr>
              <p:nvPr/>
            </p:nvSpPr>
            <p:spPr bwMode="auto">
              <a:xfrm>
                <a:off x="1010" y="2440"/>
                <a:ext cx="400" cy="456"/>
              </a:xfrm>
              <a:custGeom>
                <a:avLst/>
                <a:gdLst>
                  <a:gd name="T0" fmla="*/ 6250 w 160"/>
                  <a:gd name="T1" fmla="*/ 5555 h 171"/>
                  <a:gd name="T2" fmla="*/ 6250 w 160"/>
                  <a:gd name="T3" fmla="*/ 8648 h 171"/>
                  <a:gd name="T4" fmla="*/ 0 w 160"/>
                  <a:gd name="T5" fmla="*/ 0 h 171"/>
                  <a:gd name="T6" fmla="*/ 5595 w 160"/>
                  <a:gd name="T7" fmla="*/ 6733 h 171"/>
                  <a:gd name="T8" fmla="*/ 6250 w 160"/>
                  <a:gd name="T9" fmla="*/ 5555 h 1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71">
                    <a:moveTo>
                      <a:pt x="160" y="110"/>
                    </a:moveTo>
                    <a:cubicBezTo>
                      <a:pt x="160" y="171"/>
                      <a:pt x="160" y="171"/>
                      <a:pt x="160" y="171"/>
                    </a:cubicBezTo>
                    <a:cubicBezTo>
                      <a:pt x="0" y="0"/>
                      <a:pt x="0" y="0"/>
                      <a:pt x="0" y="0"/>
                    </a:cubicBezTo>
                    <a:cubicBezTo>
                      <a:pt x="24" y="23"/>
                      <a:pt x="130" y="135"/>
                      <a:pt x="143" y="133"/>
                    </a:cubicBezTo>
                    <a:cubicBezTo>
                      <a:pt x="156" y="131"/>
                      <a:pt x="157" y="126"/>
                      <a:pt x="160" y="110"/>
                    </a:cubicBezTo>
                    <a:close/>
                  </a:path>
                </a:pathLst>
              </a:custGeom>
              <a:solidFill>
                <a:srgbClr val="F2FAF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8" name="Freeform 565">
                <a:extLst>
                  <a:ext uri="{FF2B5EF4-FFF2-40B4-BE49-F238E27FC236}">
                    <a16:creationId xmlns:a16="http://schemas.microsoft.com/office/drawing/2014/main" id="{C330B55F-76EF-4C02-A1D3-BE11D6197088}"/>
                  </a:ext>
                </a:extLst>
              </p:cNvPr>
              <p:cNvSpPr>
                <a:spLocks/>
              </p:cNvSpPr>
              <p:nvPr/>
            </p:nvSpPr>
            <p:spPr bwMode="auto">
              <a:xfrm>
                <a:off x="1420" y="2344"/>
                <a:ext cx="1025" cy="563"/>
              </a:xfrm>
              <a:custGeom>
                <a:avLst/>
                <a:gdLst>
                  <a:gd name="T0" fmla="*/ 0 w 410"/>
                  <a:gd name="T1" fmla="*/ 10694 h 211"/>
                  <a:gd name="T2" fmla="*/ 0 w 410"/>
                  <a:gd name="T3" fmla="*/ 7447 h 211"/>
                  <a:gd name="T4" fmla="*/ 16020 w 410"/>
                  <a:gd name="T5" fmla="*/ 0 h 211"/>
                  <a:gd name="T6" fmla="*/ 520 w 410"/>
                  <a:gd name="T7" fmla="*/ 8208 h 211"/>
                  <a:gd name="T8" fmla="*/ 0 w 410"/>
                  <a:gd name="T9" fmla="*/ 10694 h 2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0" h="211">
                    <a:moveTo>
                      <a:pt x="0" y="211"/>
                    </a:moveTo>
                    <a:cubicBezTo>
                      <a:pt x="0" y="147"/>
                      <a:pt x="0" y="147"/>
                      <a:pt x="0" y="147"/>
                    </a:cubicBezTo>
                    <a:cubicBezTo>
                      <a:pt x="410" y="0"/>
                      <a:pt x="410" y="0"/>
                      <a:pt x="410" y="0"/>
                    </a:cubicBezTo>
                    <a:cubicBezTo>
                      <a:pt x="361" y="21"/>
                      <a:pt x="22" y="134"/>
                      <a:pt x="13" y="162"/>
                    </a:cubicBezTo>
                    <a:cubicBezTo>
                      <a:pt x="4" y="190"/>
                      <a:pt x="0" y="211"/>
                      <a:pt x="0" y="211"/>
                    </a:cubicBezTo>
                    <a:close/>
                  </a:path>
                </a:pathLst>
              </a:custGeom>
              <a:solidFill>
                <a:srgbClr val="399E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9" name="Freeform 566">
                <a:extLst>
                  <a:ext uri="{FF2B5EF4-FFF2-40B4-BE49-F238E27FC236}">
                    <a16:creationId xmlns:a16="http://schemas.microsoft.com/office/drawing/2014/main" id="{CC597888-B703-4E6E-9692-C2DC0389FD99}"/>
                  </a:ext>
                </a:extLst>
              </p:cNvPr>
              <p:cNvSpPr>
                <a:spLocks/>
              </p:cNvSpPr>
              <p:nvPr/>
            </p:nvSpPr>
            <p:spPr bwMode="auto">
              <a:xfrm>
                <a:off x="2132" y="2117"/>
                <a:ext cx="953" cy="510"/>
              </a:xfrm>
              <a:custGeom>
                <a:avLst/>
                <a:gdLst>
                  <a:gd name="T0" fmla="*/ 14915 w 381"/>
                  <a:gd name="T1" fmla="*/ 0 h 191"/>
                  <a:gd name="T2" fmla="*/ 14915 w 381"/>
                  <a:gd name="T3" fmla="*/ 2131 h 191"/>
                  <a:gd name="T4" fmla="*/ 0 w 381"/>
                  <a:gd name="T5" fmla="*/ 9711 h 191"/>
                  <a:gd name="T6" fmla="*/ 14398 w 381"/>
                  <a:gd name="T7" fmla="*/ 1733 h 191"/>
                  <a:gd name="T8" fmla="*/ 14915 w 381"/>
                  <a:gd name="T9" fmla="*/ 0 h 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191">
                    <a:moveTo>
                      <a:pt x="381" y="0"/>
                    </a:moveTo>
                    <a:cubicBezTo>
                      <a:pt x="381" y="42"/>
                      <a:pt x="381" y="42"/>
                      <a:pt x="381" y="42"/>
                    </a:cubicBezTo>
                    <a:cubicBezTo>
                      <a:pt x="0" y="191"/>
                      <a:pt x="0" y="191"/>
                      <a:pt x="0" y="191"/>
                    </a:cubicBezTo>
                    <a:cubicBezTo>
                      <a:pt x="71" y="158"/>
                      <a:pt x="356" y="50"/>
                      <a:pt x="368" y="34"/>
                    </a:cubicBezTo>
                    <a:cubicBezTo>
                      <a:pt x="380" y="18"/>
                      <a:pt x="381" y="0"/>
                      <a:pt x="381" y="0"/>
                    </a:cubicBezTo>
                    <a:close/>
                  </a:path>
                </a:pathLst>
              </a:custGeom>
              <a:solidFill>
                <a:srgbClr val="399E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0" name="Freeform 567">
                <a:extLst>
                  <a:ext uri="{FF2B5EF4-FFF2-40B4-BE49-F238E27FC236}">
                    <a16:creationId xmlns:a16="http://schemas.microsoft.com/office/drawing/2014/main" id="{1D4D1588-5973-4BD6-A1CC-10E4DA17B330}"/>
                  </a:ext>
                </a:extLst>
              </p:cNvPr>
              <p:cNvSpPr>
                <a:spLocks/>
              </p:cNvSpPr>
              <p:nvPr/>
            </p:nvSpPr>
            <p:spPr bwMode="auto">
              <a:xfrm>
                <a:off x="1420" y="2160"/>
                <a:ext cx="1390" cy="560"/>
              </a:xfrm>
              <a:custGeom>
                <a:avLst/>
                <a:gdLst>
                  <a:gd name="T0" fmla="*/ 0 w 1390"/>
                  <a:gd name="T1" fmla="*/ 560 h 560"/>
                  <a:gd name="T2" fmla="*/ 5 w 1390"/>
                  <a:gd name="T3" fmla="*/ 539 h 560"/>
                  <a:gd name="T4" fmla="*/ 1390 w 1390"/>
                  <a:gd name="T5" fmla="*/ 0 h 560"/>
                  <a:gd name="T6" fmla="*/ 15 w 1390"/>
                  <a:gd name="T7" fmla="*/ 544 h 560"/>
                  <a:gd name="T8" fmla="*/ 0 w 1390"/>
                  <a:gd name="T9" fmla="*/ 560 h 5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0" h="560">
                    <a:moveTo>
                      <a:pt x="0" y="560"/>
                    </a:moveTo>
                    <a:lnTo>
                      <a:pt x="5" y="539"/>
                    </a:lnTo>
                    <a:lnTo>
                      <a:pt x="1390" y="0"/>
                    </a:lnTo>
                    <a:lnTo>
                      <a:pt x="15" y="544"/>
                    </a:lnTo>
                    <a:lnTo>
                      <a:pt x="0" y="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1" name="Freeform 568">
                <a:extLst>
                  <a:ext uri="{FF2B5EF4-FFF2-40B4-BE49-F238E27FC236}">
                    <a16:creationId xmlns:a16="http://schemas.microsoft.com/office/drawing/2014/main" id="{CD682B1F-4A51-42C4-995F-0AD1BCB2766A}"/>
                  </a:ext>
                </a:extLst>
              </p:cNvPr>
              <p:cNvSpPr>
                <a:spLocks/>
              </p:cNvSpPr>
              <p:nvPr/>
            </p:nvSpPr>
            <p:spPr bwMode="auto">
              <a:xfrm>
                <a:off x="1420" y="2160"/>
                <a:ext cx="1390" cy="560"/>
              </a:xfrm>
              <a:custGeom>
                <a:avLst/>
                <a:gdLst>
                  <a:gd name="T0" fmla="*/ 0 w 1390"/>
                  <a:gd name="T1" fmla="*/ 560 h 560"/>
                  <a:gd name="T2" fmla="*/ 5 w 1390"/>
                  <a:gd name="T3" fmla="*/ 539 h 560"/>
                  <a:gd name="T4" fmla="*/ 1390 w 1390"/>
                  <a:gd name="T5" fmla="*/ 0 h 560"/>
                  <a:gd name="T6" fmla="*/ 15 w 1390"/>
                  <a:gd name="T7" fmla="*/ 544 h 5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90" h="560">
                    <a:moveTo>
                      <a:pt x="0" y="560"/>
                    </a:moveTo>
                    <a:lnTo>
                      <a:pt x="5" y="539"/>
                    </a:lnTo>
                    <a:lnTo>
                      <a:pt x="1390" y="0"/>
                    </a:lnTo>
                    <a:lnTo>
                      <a:pt x="15" y="5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596" name="CaixaDeTexto 595">
              <a:extLst>
                <a:ext uri="{FF2B5EF4-FFF2-40B4-BE49-F238E27FC236}">
                  <a16:creationId xmlns:a16="http://schemas.microsoft.com/office/drawing/2014/main" id="{3D1C592B-F7AC-44E6-963E-0591433599BA}"/>
                </a:ext>
              </a:extLst>
            </p:cNvPr>
            <p:cNvSpPr txBox="1"/>
            <p:nvPr/>
          </p:nvSpPr>
          <p:spPr>
            <a:xfrm>
              <a:off x="9911081" y="6101985"/>
              <a:ext cx="1228725" cy="276999"/>
            </a:xfrm>
            <a:prstGeom prst="rect">
              <a:avLst/>
            </a:prstGeom>
            <a:no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96-well </a:t>
              </a:r>
              <a:r>
                <a:rPr lang="pt-BR" sz="1200" dirty="0" err="1">
                  <a:latin typeface="Tahoma" panose="020B0604030504040204" pitchFamily="34" charset="0"/>
                  <a:ea typeface="Tahoma" panose="020B0604030504040204" pitchFamily="34" charset="0"/>
                  <a:cs typeface="Tahoma" panose="020B0604030504040204" pitchFamily="34" charset="0"/>
                </a:rPr>
                <a:t>plate</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sp>
        <p:nvSpPr>
          <p:cNvPr id="10" name="CaixaDeTexto 9">
            <a:extLst>
              <a:ext uri="{FF2B5EF4-FFF2-40B4-BE49-F238E27FC236}">
                <a16:creationId xmlns:a16="http://schemas.microsoft.com/office/drawing/2014/main" id="{BC24ABE2-0005-44B7-9229-57FEB55F2037}"/>
              </a:ext>
            </a:extLst>
          </p:cNvPr>
          <p:cNvSpPr txBox="1"/>
          <p:nvPr/>
        </p:nvSpPr>
        <p:spPr>
          <a:xfrm>
            <a:off x="6590418" y="1693951"/>
            <a:ext cx="5360177" cy="3052374"/>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5.</a:t>
            </a:r>
            <a:r>
              <a:rPr lang="en-US" sz="1300" dirty="0">
                <a:latin typeface="Tahoma" panose="020B0604030504040204" pitchFamily="34" charset="0"/>
                <a:ea typeface="Tahoma" panose="020B0604030504040204" pitchFamily="34" charset="0"/>
                <a:cs typeface="Tahoma" panose="020B0604030504040204" pitchFamily="34" charset="0"/>
              </a:rPr>
              <a:t> After incubation, the wells will be washed with 0.05% PBS/Tween. Then, anti-horse or anti-mouse IgG (produced in rabbit) and labeled with peroxidase (secondary Ab) will be added to each well and the plates incubated for 1h at 37ºC</a:t>
            </a: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6. </a:t>
            </a:r>
            <a:r>
              <a:rPr lang="en-US" sz="1300" dirty="0">
                <a:latin typeface="Tahoma" panose="020B0604030504040204" pitchFamily="34" charset="0"/>
                <a:ea typeface="Tahoma" panose="020B0604030504040204" pitchFamily="34" charset="0"/>
                <a:cs typeface="Tahoma" panose="020B0604030504040204" pitchFamily="34" charset="0"/>
              </a:rPr>
              <a:t>Then, the wells are washed again with PBS/0.05% Tween, and peroxidase substrate buffer, OPD (</a:t>
            </a:r>
            <a:r>
              <a:rPr lang="en-US" sz="1300" dirty="0" err="1">
                <a:latin typeface="Tahoma" panose="020B0604030504040204" pitchFamily="34" charset="0"/>
                <a:ea typeface="Tahoma" panose="020B0604030504040204" pitchFamily="34" charset="0"/>
                <a:cs typeface="Tahoma" panose="020B0604030504040204" pitchFamily="34" charset="0"/>
              </a:rPr>
              <a:t>orthophenyldiamine</a:t>
            </a:r>
            <a:r>
              <a:rPr lang="en-US" sz="1300" dirty="0">
                <a:latin typeface="Tahoma" panose="020B0604030504040204" pitchFamily="34" charset="0"/>
                <a:ea typeface="Tahoma" panose="020B0604030504040204" pitchFamily="34" charset="0"/>
                <a:cs typeface="Tahoma" panose="020B0604030504040204" pitchFamily="34" charset="0"/>
              </a:rPr>
              <a:t>) will be applied and the color development observed after 15 min of reaction at room temperature under light</a:t>
            </a: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p:txBody>
      </p:sp>
      <p:grpSp>
        <p:nvGrpSpPr>
          <p:cNvPr id="14" name="Agrupar 13">
            <a:extLst>
              <a:ext uri="{FF2B5EF4-FFF2-40B4-BE49-F238E27FC236}">
                <a16:creationId xmlns:a16="http://schemas.microsoft.com/office/drawing/2014/main" id="{92913F0E-5CFB-4543-A38C-F41EB6989199}"/>
              </a:ext>
            </a:extLst>
          </p:cNvPr>
          <p:cNvGrpSpPr/>
          <p:nvPr/>
        </p:nvGrpSpPr>
        <p:grpSpPr>
          <a:xfrm>
            <a:off x="8010465" y="4851031"/>
            <a:ext cx="2276476" cy="1576681"/>
            <a:chOff x="8010465" y="4851031"/>
            <a:chExt cx="2276476" cy="1576681"/>
          </a:xfrm>
        </p:grpSpPr>
        <p:grpSp>
          <p:nvGrpSpPr>
            <p:cNvPr id="1168" name="Group 569">
              <a:extLst>
                <a:ext uri="{FF2B5EF4-FFF2-40B4-BE49-F238E27FC236}">
                  <a16:creationId xmlns:a16="http://schemas.microsoft.com/office/drawing/2014/main" id="{AEB470AC-EC50-45C5-B649-B88A5D86F655}"/>
                </a:ext>
              </a:extLst>
            </p:cNvPr>
            <p:cNvGrpSpPr>
              <a:grpSpLocks/>
            </p:cNvGrpSpPr>
            <p:nvPr/>
          </p:nvGrpSpPr>
          <p:grpSpPr bwMode="auto">
            <a:xfrm rot="16200000">
              <a:off x="8360362" y="4501134"/>
              <a:ext cx="1576681" cy="2276476"/>
              <a:chOff x="3797" y="1192"/>
              <a:chExt cx="1363" cy="2088"/>
            </a:xfrm>
          </p:grpSpPr>
          <p:grpSp>
            <p:nvGrpSpPr>
              <p:cNvPr id="1169" name="Group 570">
                <a:extLst>
                  <a:ext uri="{FF2B5EF4-FFF2-40B4-BE49-F238E27FC236}">
                    <a16:creationId xmlns:a16="http://schemas.microsoft.com/office/drawing/2014/main" id="{58AC6CDF-A054-455E-8E03-2E37C7330D70}"/>
                  </a:ext>
                </a:extLst>
              </p:cNvPr>
              <p:cNvGrpSpPr>
                <a:grpSpLocks/>
              </p:cNvGrpSpPr>
              <p:nvPr/>
            </p:nvGrpSpPr>
            <p:grpSpPr bwMode="auto">
              <a:xfrm>
                <a:off x="3797" y="1192"/>
                <a:ext cx="1363" cy="2088"/>
                <a:chOff x="3797" y="1192"/>
                <a:chExt cx="1363" cy="2088"/>
              </a:xfrm>
            </p:grpSpPr>
            <p:sp>
              <p:nvSpPr>
                <p:cNvPr id="1378" name="Freeform 571">
                  <a:extLst>
                    <a:ext uri="{FF2B5EF4-FFF2-40B4-BE49-F238E27FC236}">
                      <a16:creationId xmlns:a16="http://schemas.microsoft.com/office/drawing/2014/main" id="{31856E61-9D2A-4109-9D12-C6A5057AD8FF}"/>
                    </a:ext>
                  </a:extLst>
                </p:cNvPr>
                <p:cNvSpPr>
                  <a:spLocks/>
                </p:cNvSpPr>
                <p:nvPr/>
              </p:nvSpPr>
              <p:spPr bwMode="auto">
                <a:xfrm>
                  <a:off x="3797" y="1192"/>
                  <a:ext cx="1363" cy="2088"/>
                </a:xfrm>
                <a:custGeom>
                  <a:avLst/>
                  <a:gdLst>
                    <a:gd name="T0" fmla="*/ 2033 w 545"/>
                    <a:gd name="T1" fmla="*/ 0 h 783"/>
                    <a:gd name="T2" fmla="*/ 0 w 545"/>
                    <a:gd name="T3" fmla="*/ 2581 h 783"/>
                    <a:gd name="T4" fmla="*/ 0 w 545"/>
                    <a:gd name="T5" fmla="*/ 37013 h 783"/>
                    <a:gd name="T6" fmla="*/ 2033 w 545"/>
                    <a:gd name="T7" fmla="*/ 39595 h 783"/>
                    <a:gd name="T8" fmla="*/ 19320 w 545"/>
                    <a:gd name="T9" fmla="*/ 39595 h 783"/>
                    <a:gd name="T10" fmla="*/ 21323 w 545"/>
                    <a:gd name="T11" fmla="*/ 37013 h 783"/>
                    <a:gd name="T12" fmla="*/ 21323 w 545"/>
                    <a:gd name="T13" fmla="*/ 2581 h 783"/>
                    <a:gd name="T14" fmla="*/ 19320 w 545"/>
                    <a:gd name="T15" fmla="*/ 0 h 783"/>
                    <a:gd name="T16" fmla="*/ 2033 w 545"/>
                    <a:gd name="T17" fmla="*/ 0 h 7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783">
                      <a:moveTo>
                        <a:pt x="52" y="0"/>
                      </a:moveTo>
                      <a:cubicBezTo>
                        <a:pt x="24" y="0"/>
                        <a:pt x="0" y="23"/>
                        <a:pt x="0" y="51"/>
                      </a:cubicBezTo>
                      <a:cubicBezTo>
                        <a:pt x="0" y="732"/>
                        <a:pt x="0" y="732"/>
                        <a:pt x="0" y="732"/>
                      </a:cubicBezTo>
                      <a:cubicBezTo>
                        <a:pt x="0" y="760"/>
                        <a:pt x="24" y="783"/>
                        <a:pt x="52" y="783"/>
                      </a:cubicBezTo>
                      <a:cubicBezTo>
                        <a:pt x="494" y="783"/>
                        <a:pt x="494" y="783"/>
                        <a:pt x="494" y="783"/>
                      </a:cubicBezTo>
                      <a:cubicBezTo>
                        <a:pt x="522" y="783"/>
                        <a:pt x="545" y="760"/>
                        <a:pt x="545" y="732"/>
                      </a:cubicBezTo>
                      <a:cubicBezTo>
                        <a:pt x="545" y="51"/>
                        <a:pt x="545" y="51"/>
                        <a:pt x="545" y="51"/>
                      </a:cubicBezTo>
                      <a:cubicBezTo>
                        <a:pt x="545" y="23"/>
                        <a:pt x="522" y="0"/>
                        <a:pt x="494" y="0"/>
                      </a:cubicBezTo>
                      <a:lnTo>
                        <a:pt x="52" y="0"/>
                      </a:lnTo>
                      <a:close/>
                    </a:path>
                  </a:pathLst>
                </a:custGeom>
                <a:solidFill>
                  <a:srgbClr val="D1EE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9" name="Freeform 572">
                  <a:extLst>
                    <a:ext uri="{FF2B5EF4-FFF2-40B4-BE49-F238E27FC236}">
                      <a16:creationId xmlns:a16="http://schemas.microsoft.com/office/drawing/2014/main" id="{0A456074-3843-42A7-93F6-7560EE2B01A7}"/>
                    </a:ext>
                  </a:extLst>
                </p:cNvPr>
                <p:cNvSpPr>
                  <a:spLocks/>
                </p:cNvSpPr>
                <p:nvPr/>
              </p:nvSpPr>
              <p:spPr bwMode="auto">
                <a:xfrm>
                  <a:off x="3797" y="1235"/>
                  <a:ext cx="243" cy="2018"/>
                </a:xfrm>
                <a:custGeom>
                  <a:avLst/>
                  <a:gdLst>
                    <a:gd name="T0" fmla="*/ 551 w 97"/>
                    <a:gd name="T1" fmla="*/ 0 h 757"/>
                    <a:gd name="T2" fmla="*/ 0 w 97"/>
                    <a:gd name="T3" fmla="*/ 1762 h 757"/>
                    <a:gd name="T4" fmla="*/ 0 w 97"/>
                    <a:gd name="T5" fmla="*/ 36164 h 757"/>
                    <a:gd name="T6" fmla="*/ 834 w 97"/>
                    <a:gd name="T7" fmla="*/ 38233 h 757"/>
                    <a:gd name="T8" fmla="*/ 2047 w 97"/>
                    <a:gd name="T9" fmla="*/ 36257 h 757"/>
                    <a:gd name="T10" fmla="*/ 2748 w 97"/>
                    <a:gd name="T11" fmla="*/ 3242 h 757"/>
                    <a:gd name="T12" fmla="*/ 551 w 97"/>
                    <a:gd name="T13" fmla="*/ 0 h 7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 h="757">
                      <a:moveTo>
                        <a:pt x="14" y="0"/>
                      </a:moveTo>
                      <a:cubicBezTo>
                        <a:pt x="6" y="9"/>
                        <a:pt x="0" y="22"/>
                        <a:pt x="0" y="35"/>
                      </a:cubicBezTo>
                      <a:cubicBezTo>
                        <a:pt x="0" y="716"/>
                        <a:pt x="0" y="716"/>
                        <a:pt x="0" y="716"/>
                      </a:cubicBezTo>
                      <a:cubicBezTo>
                        <a:pt x="0" y="733"/>
                        <a:pt x="9" y="748"/>
                        <a:pt x="21" y="757"/>
                      </a:cubicBezTo>
                      <a:cubicBezTo>
                        <a:pt x="40" y="738"/>
                        <a:pt x="52" y="718"/>
                        <a:pt x="52" y="718"/>
                      </a:cubicBezTo>
                      <a:cubicBezTo>
                        <a:pt x="52" y="718"/>
                        <a:pt x="97" y="110"/>
                        <a:pt x="70" y="64"/>
                      </a:cubicBezTo>
                      <a:cubicBezTo>
                        <a:pt x="48" y="27"/>
                        <a:pt x="36" y="14"/>
                        <a:pt x="14" y="0"/>
                      </a:cubicBezTo>
                      <a:close/>
                    </a:path>
                  </a:pathLst>
                </a:custGeom>
                <a:solidFill>
                  <a:srgbClr val="EF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0" name="Freeform 573">
                  <a:extLst>
                    <a:ext uri="{FF2B5EF4-FFF2-40B4-BE49-F238E27FC236}">
                      <a16:creationId xmlns:a16="http://schemas.microsoft.com/office/drawing/2014/main" id="{1AB2633E-B7A7-4F72-AA75-99D0E49C9830}"/>
                    </a:ext>
                  </a:extLst>
                </p:cNvPr>
                <p:cNvSpPr>
                  <a:spLocks/>
                </p:cNvSpPr>
                <p:nvPr/>
              </p:nvSpPr>
              <p:spPr bwMode="auto">
                <a:xfrm>
                  <a:off x="4925" y="1237"/>
                  <a:ext cx="235" cy="2014"/>
                </a:xfrm>
                <a:custGeom>
                  <a:avLst/>
                  <a:gdLst>
                    <a:gd name="T0" fmla="*/ 3675 w 94"/>
                    <a:gd name="T1" fmla="*/ 36199 h 755"/>
                    <a:gd name="T2" fmla="*/ 3675 w 94"/>
                    <a:gd name="T3" fmla="*/ 1729 h 755"/>
                    <a:gd name="T4" fmla="*/ 3175 w 94"/>
                    <a:gd name="T5" fmla="*/ 0 h 755"/>
                    <a:gd name="T6" fmla="*/ 1063 w 94"/>
                    <a:gd name="T7" fmla="*/ 3188 h 755"/>
                    <a:gd name="T8" fmla="*/ 1770 w 94"/>
                    <a:gd name="T9" fmla="*/ 36313 h 755"/>
                    <a:gd name="T10" fmla="*/ 2938 w 94"/>
                    <a:gd name="T11" fmla="*/ 38226 h 755"/>
                    <a:gd name="T12" fmla="*/ 3675 w 94"/>
                    <a:gd name="T13" fmla="*/ 36199 h 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 h="755">
                      <a:moveTo>
                        <a:pt x="94" y="715"/>
                      </a:moveTo>
                      <a:cubicBezTo>
                        <a:pt x="94" y="34"/>
                        <a:pt x="94" y="34"/>
                        <a:pt x="94" y="34"/>
                      </a:cubicBezTo>
                      <a:cubicBezTo>
                        <a:pt x="94" y="21"/>
                        <a:pt x="89" y="9"/>
                        <a:pt x="81" y="0"/>
                      </a:cubicBezTo>
                      <a:cubicBezTo>
                        <a:pt x="61" y="14"/>
                        <a:pt x="48" y="27"/>
                        <a:pt x="27" y="63"/>
                      </a:cubicBezTo>
                      <a:cubicBezTo>
                        <a:pt x="0" y="109"/>
                        <a:pt x="45" y="717"/>
                        <a:pt x="45" y="717"/>
                      </a:cubicBezTo>
                      <a:cubicBezTo>
                        <a:pt x="45" y="717"/>
                        <a:pt x="57" y="736"/>
                        <a:pt x="75" y="755"/>
                      </a:cubicBezTo>
                      <a:cubicBezTo>
                        <a:pt x="87" y="746"/>
                        <a:pt x="94" y="731"/>
                        <a:pt x="94" y="715"/>
                      </a:cubicBezTo>
                      <a:close/>
                    </a:path>
                  </a:pathLst>
                </a:custGeom>
                <a:solidFill>
                  <a:srgbClr val="A3DD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1" name="Freeform 574">
                  <a:extLst>
                    <a:ext uri="{FF2B5EF4-FFF2-40B4-BE49-F238E27FC236}">
                      <a16:creationId xmlns:a16="http://schemas.microsoft.com/office/drawing/2014/main" id="{3854A3D9-FC19-4BE5-9604-8D39B96847B5}"/>
                    </a:ext>
                  </a:extLst>
                </p:cNvPr>
                <p:cNvSpPr>
                  <a:spLocks/>
                </p:cNvSpPr>
                <p:nvPr/>
              </p:nvSpPr>
              <p:spPr bwMode="auto">
                <a:xfrm>
                  <a:off x="3842" y="1240"/>
                  <a:ext cx="1273" cy="1992"/>
                </a:xfrm>
                <a:custGeom>
                  <a:avLst/>
                  <a:gdLst>
                    <a:gd name="T0" fmla="*/ 1333 w 509"/>
                    <a:gd name="T1" fmla="*/ 0 h 747"/>
                    <a:gd name="T2" fmla="*/ 0 w 509"/>
                    <a:gd name="T3" fmla="*/ 1672 h 747"/>
                    <a:gd name="T4" fmla="*/ 0 w 509"/>
                    <a:gd name="T5" fmla="*/ 36104 h 747"/>
                    <a:gd name="T6" fmla="*/ 1333 w 509"/>
                    <a:gd name="T7" fmla="*/ 37773 h 747"/>
                    <a:gd name="T8" fmla="*/ 18615 w 509"/>
                    <a:gd name="T9" fmla="*/ 37773 h 747"/>
                    <a:gd name="T10" fmla="*/ 19915 w 509"/>
                    <a:gd name="T11" fmla="*/ 36104 h 747"/>
                    <a:gd name="T12" fmla="*/ 19915 w 509"/>
                    <a:gd name="T13" fmla="*/ 1672 h 747"/>
                    <a:gd name="T14" fmla="*/ 18615 w 509"/>
                    <a:gd name="T15" fmla="*/ 0 h 747"/>
                    <a:gd name="T16" fmla="*/ 1333 w 509"/>
                    <a:gd name="T17" fmla="*/ 0 h 7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9" h="747">
                      <a:moveTo>
                        <a:pt x="34" y="0"/>
                      </a:moveTo>
                      <a:cubicBezTo>
                        <a:pt x="15" y="0"/>
                        <a:pt x="0" y="15"/>
                        <a:pt x="0" y="33"/>
                      </a:cubicBezTo>
                      <a:cubicBezTo>
                        <a:pt x="0" y="714"/>
                        <a:pt x="0" y="714"/>
                        <a:pt x="0" y="714"/>
                      </a:cubicBezTo>
                      <a:cubicBezTo>
                        <a:pt x="0" y="733"/>
                        <a:pt x="15" y="747"/>
                        <a:pt x="34" y="747"/>
                      </a:cubicBezTo>
                      <a:cubicBezTo>
                        <a:pt x="476" y="747"/>
                        <a:pt x="476" y="747"/>
                        <a:pt x="476" y="747"/>
                      </a:cubicBezTo>
                      <a:cubicBezTo>
                        <a:pt x="494" y="747"/>
                        <a:pt x="509" y="733"/>
                        <a:pt x="509" y="714"/>
                      </a:cubicBezTo>
                      <a:cubicBezTo>
                        <a:pt x="509" y="33"/>
                        <a:pt x="509" y="33"/>
                        <a:pt x="509" y="33"/>
                      </a:cubicBezTo>
                      <a:cubicBezTo>
                        <a:pt x="509" y="15"/>
                        <a:pt x="494" y="0"/>
                        <a:pt x="476" y="0"/>
                      </a:cubicBezTo>
                      <a:lnTo>
                        <a:pt x="34" y="0"/>
                      </a:lnTo>
                      <a:close/>
                    </a:path>
                  </a:pathLst>
                </a:custGeom>
                <a:solidFill>
                  <a:srgbClr val="ADE0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2" name="Freeform 575">
                  <a:extLst>
                    <a:ext uri="{FF2B5EF4-FFF2-40B4-BE49-F238E27FC236}">
                      <a16:creationId xmlns:a16="http://schemas.microsoft.com/office/drawing/2014/main" id="{73FF8EC1-BAC6-46D9-A90D-7049CDF2EFB3}"/>
                    </a:ext>
                  </a:extLst>
                </p:cNvPr>
                <p:cNvSpPr>
                  <a:spLocks/>
                </p:cNvSpPr>
                <p:nvPr/>
              </p:nvSpPr>
              <p:spPr bwMode="auto">
                <a:xfrm>
                  <a:off x="4925" y="1267"/>
                  <a:ext cx="190" cy="1949"/>
                </a:xfrm>
                <a:custGeom>
                  <a:avLst/>
                  <a:gdLst>
                    <a:gd name="T0" fmla="*/ 1063 w 76"/>
                    <a:gd name="T1" fmla="*/ 2637 h 731"/>
                    <a:gd name="T2" fmla="*/ 1770 w 76"/>
                    <a:gd name="T3" fmla="*/ 35671 h 731"/>
                    <a:gd name="T4" fmla="*/ 2470 w 76"/>
                    <a:gd name="T5" fmla="*/ 36938 h 731"/>
                    <a:gd name="T6" fmla="*/ 2970 w 76"/>
                    <a:gd name="T7" fmla="*/ 35573 h 731"/>
                    <a:gd name="T8" fmla="*/ 2970 w 76"/>
                    <a:gd name="T9" fmla="*/ 1160 h 731"/>
                    <a:gd name="T10" fmla="*/ 2625 w 76"/>
                    <a:gd name="T11" fmla="*/ 0 h 731"/>
                    <a:gd name="T12" fmla="*/ 1063 w 76"/>
                    <a:gd name="T13" fmla="*/ 2637 h 7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 h="731">
                      <a:moveTo>
                        <a:pt x="27" y="52"/>
                      </a:moveTo>
                      <a:cubicBezTo>
                        <a:pt x="0" y="98"/>
                        <a:pt x="45" y="706"/>
                        <a:pt x="45" y="706"/>
                      </a:cubicBezTo>
                      <a:cubicBezTo>
                        <a:pt x="45" y="706"/>
                        <a:pt x="51" y="717"/>
                        <a:pt x="63" y="731"/>
                      </a:cubicBezTo>
                      <a:cubicBezTo>
                        <a:pt x="71" y="725"/>
                        <a:pt x="76" y="715"/>
                        <a:pt x="76" y="704"/>
                      </a:cubicBezTo>
                      <a:cubicBezTo>
                        <a:pt x="76" y="23"/>
                        <a:pt x="76" y="23"/>
                        <a:pt x="76" y="23"/>
                      </a:cubicBezTo>
                      <a:cubicBezTo>
                        <a:pt x="76" y="14"/>
                        <a:pt x="73" y="6"/>
                        <a:pt x="67" y="0"/>
                      </a:cubicBezTo>
                      <a:cubicBezTo>
                        <a:pt x="54" y="11"/>
                        <a:pt x="42" y="25"/>
                        <a:pt x="27" y="52"/>
                      </a:cubicBezTo>
                      <a:close/>
                    </a:path>
                  </a:pathLst>
                </a:custGeom>
                <a:solidFill>
                  <a:srgbClr val="7BCD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3" name="Freeform 576">
                  <a:extLst>
                    <a:ext uri="{FF2B5EF4-FFF2-40B4-BE49-F238E27FC236}">
                      <a16:creationId xmlns:a16="http://schemas.microsoft.com/office/drawing/2014/main" id="{88F187C4-8533-425B-8A9E-9F5F439D7FB3}"/>
                    </a:ext>
                  </a:extLst>
                </p:cNvPr>
                <p:cNvSpPr>
                  <a:spLocks/>
                </p:cNvSpPr>
                <p:nvPr/>
              </p:nvSpPr>
              <p:spPr bwMode="auto">
                <a:xfrm>
                  <a:off x="3842" y="1264"/>
                  <a:ext cx="198" cy="1955"/>
                </a:xfrm>
                <a:custGeom>
                  <a:avLst/>
                  <a:gdLst>
                    <a:gd name="T0" fmla="*/ 439 w 79"/>
                    <a:gd name="T1" fmla="*/ 0 h 733"/>
                    <a:gd name="T2" fmla="*/ 0 w 79"/>
                    <a:gd name="T3" fmla="*/ 1216 h 733"/>
                    <a:gd name="T4" fmla="*/ 0 w 79"/>
                    <a:gd name="T5" fmla="*/ 35667 h 733"/>
                    <a:gd name="T6" fmla="*/ 597 w 79"/>
                    <a:gd name="T7" fmla="*/ 37089 h 733"/>
                    <a:gd name="T8" fmla="*/ 1338 w 79"/>
                    <a:gd name="T9" fmla="*/ 35782 h 733"/>
                    <a:gd name="T10" fmla="*/ 2048 w 79"/>
                    <a:gd name="T11" fmla="*/ 2675 h 733"/>
                    <a:gd name="T12" fmla="*/ 439 w 79"/>
                    <a:gd name="T13" fmla="*/ 0 h 7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9" h="733">
                      <a:moveTo>
                        <a:pt x="11" y="0"/>
                      </a:moveTo>
                      <a:cubicBezTo>
                        <a:pt x="4" y="6"/>
                        <a:pt x="0" y="15"/>
                        <a:pt x="0" y="24"/>
                      </a:cubicBezTo>
                      <a:cubicBezTo>
                        <a:pt x="0" y="705"/>
                        <a:pt x="0" y="705"/>
                        <a:pt x="0" y="705"/>
                      </a:cubicBezTo>
                      <a:cubicBezTo>
                        <a:pt x="0" y="717"/>
                        <a:pt x="6" y="727"/>
                        <a:pt x="15" y="733"/>
                      </a:cubicBezTo>
                      <a:cubicBezTo>
                        <a:pt x="27" y="719"/>
                        <a:pt x="34" y="707"/>
                        <a:pt x="34" y="707"/>
                      </a:cubicBezTo>
                      <a:cubicBezTo>
                        <a:pt x="34" y="707"/>
                        <a:pt x="79" y="99"/>
                        <a:pt x="52" y="53"/>
                      </a:cubicBezTo>
                      <a:cubicBezTo>
                        <a:pt x="36" y="26"/>
                        <a:pt x="24" y="11"/>
                        <a:pt x="11" y="0"/>
                      </a:cubicBezTo>
                      <a:close/>
                    </a:path>
                  </a:pathLst>
                </a:custGeom>
                <a:solidFill>
                  <a:srgbClr val="D1EE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4" name="Freeform 577">
                  <a:extLst>
                    <a:ext uri="{FF2B5EF4-FFF2-40B4-BE49-F238E27FC236}">
                      <a16:creationId xmlns:a16="http://schemas.microsoft.com/office/drawing/2014/main" id="{2D2E120F-C3A9-4FE1-8001-658273BD8A0F}"/>
                    </a:ext>
                  </a:extLst>
                </p:cNvPr>
                <p:cNvSpPr>
                  <a:spLocks/>
                </p:cNvSpPr>
                <p:nvPr/>
              </p:nvSpPr>
              <p:spPr bwMode="auto">
                <a:xfrm>
                  <a:off x="3857" y="1256"/>
                  <a:ext cx="1243" cy="1960"/>
                </a:xfrm>
                <a:custGeom>
                  <a:avLst/>
                  <a:gdLst>
                    <a:gd name="T0" fmla="*/ 1095 w 497"/>
                    <a:gd name="T1" fmla="*/ 0 h 735"/>
                    <a:gd name="T2" fmla="*/ 0 w 497"/>
                    <a:gd name="T3" fmla="*/ 1365 h 735"/>
                    <a:gd name="T4" fmla="*/ 0 w 497"/>
                    <a:gd name="T5" fmla="*/ 35805 h 735"/>
                    <a:gd name="T6" fmla="*/ 1095 w 497"/>
                    <a:gd name="T7" fmla="*/ 37171 h 735"/>
                    <a:gd name="T8" fmla="*/ 18382 w 497"/>
                    <a:gd name="T9" fmla="*/ 37171 h 735"/>
                    <a:gd name="T10" fmla="*/ 19448 w 497"/>
                    <a:gd name="T11" fmla="*/ 35805 h 735"/>
                    <a:gd name="T12" fmla="*/ 19448 w 497"/>
                    <a:gd name="T13" fmla="*/ 1365 h 735"/>
                    <a:gd name="T14" fmla="*/ 18382 w 497"/>
                    <a:gd name="T15" fmla="*/ 0 h 735"/>
                    <a:gd name="T16" fmla="*/ 1095 w 497"/>
                    <a:gd name="T17" fmla="*/ 0 h 7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7" h="735">
                      <a:moveTo>
                        <a:pt x="28" y="0"/>
                      </a:moveTo>
                      <a:cubicBezTo>
                        <a:pt x="13" y="0"/>
                        <a:pt x="0" y="12"/>
                        <a:pt x="0" y="27"/>
                      </a:cubicBezTo>
                      <a:cubicBezTo>
                        <a:pt x="0" y="708"/>
                        <a:pt x="0" y="708"/>
                        <a:pt x="0" y="708"/>
                      </a:cubicBezTo>
                      <a:cubicBezTo>
                        <a:pt x="0" y="723"/>
                        <a:pt x="13" y="735"/>
                        <a:pt x="28" y="735"/>
                      </a:cubicBezTo>
                      <a:cubicBezTo>
                        <a:pt x="470" y="735"/>
                        <a:pt x="470" y="735"/>
                        <a:pt x="470" y="735"/>
                      </a:cubicBezTo>
                      <a:cubicBezTo>
                        <a:pt x="485" y="735"/>
                        <a:pt x="497" y="723"/>
                        <a:pt x="497" y="708"/>
                      </a:cubicBezTo>
                      <a:cubicBezTo>
                        <a:pt x="497" y="27"/>
                        <a:pt x="497" y="27"/>
                        <a:pt x="497" y="27"/>
                      </a:cubicBezTo>
                      <a:cubicBezTo>
                        <a:pt x="497" y="12"/>
                        <a:pt x="485" y="0"/>
                        <a:pt x="470" y="0"/>
                      </a:cubicBezTo>
                      <a:lnTo>
                        <a:pt x="28" y="0"/>
                      </a:lnTo>
                      <a:close/>
                    </a:path>
                  </a:pathLst>
                </a:custGeom>
                <a:solidFill>
                  <a:srgbClr val="93D6E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5" name="Freeform 578">
                  <a:extLst>
                    <a:ext uri="{FF2B5EF4-FFF2-40B4-BE49-F238E27FC236}">
                      <a16:creationId xmlns:a16="http://schemas.microsoft.com/office/drawing/2014/main" id="{DE146CAA-C3F2-4423-AB33-CDF0DF9A100B}"/>
                    </a:ext>
                  </a:extLst>
                </p:cNvPr>
                <p:cNvSpPr>
                  <a:spLocks/>
                </p:cNvSpPr>
                <p:nvPr/>
              </p:nvSpPr>
              <p:spPr bwMode="auto">
                <a:xfrm>
                  <a:off x="3857" y="1275"/>
                  <a:ext cx="183" cy="1930"/>
                </a:xfrm>
                <a:custGeom>
                  <a:avLst/>
                  <a:gdLst>
                    <a:gd name="T0" fmla="*/ 363 w 73"/>
                    <a:gd name="T1" fmla="*/ 0 h 724"/>
                    <a:gd name="T2" fmla="*/ 0 w 73"/>
                    <a:gd name="T3" fmla="*/ 1002 h 724"/>
                    <a:gd name="T4" fmla="*/ 0 w 73"/>
                    <a:gd name="T5" fmla="*/ 35404 h 724"/>
                    <a:gd name="T6" fmla="*/ 521 w 73"/>
                    <a:gd name="T7" fmla="*/ 36561 h 724"/>
                    <a:gd name="T8" fmla="*/ 1101 w 73"/>
                    <a:gd name="T9" fmla="*/ 35502 h 724"/>
                    <a:gd name="T10" fmla="*/ 1810 w 73"/>
                    <a:gd name="T11" fmla="*/ 2479 h 724"/>
                    <a:gd name="T12" fmla="*/ 363 w 73"/>
                    <a:gd name="T13" fmla="*/ 0 h 7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724">
                      <a:moveTo>
                        <a:pt x="9" y="0"/>
                      </a:moveTo>
                      <a:cubicBezTo>
                        <a:pt x="4" y="5"/>
                        <a:pt x="0" y="12"/>
                        <a:pt x="0" y="20"/>
                      </a:cubicBezTo>
                      <a:cubicBezTo>
                        <a:pt x="0" y="701"/>
                        <a:pt x="0" y="701"/>
                        <a:pt x="0" y="701"/>
                      </a:cubicBezTo>
                      <a:cubicBezTo>
                        <a:pt x="0" y="711"/>
                        <a:pt x="5" y="719"/>
                        <a:pt x="13" y="724"/>
                      </a:cubicBezTo>
                      <a:cubicBezTo>
                        <a:pt x="22" y="712"/>
                        <a:pt x="28" y="703"/>
                        <a:pt x="28" y="703"/>
                      </a:cubicBezTo>
                      <a:cubicBezTo>
                        <a:pt x="28" y="703"/>
                        <a:pt x="73" y="95"/>
                        <a:pt x="46" y="49"/>
                      </a:cubicBezTo>
                      <a:cubicBezTo>
                        <a:pt x="31" y="25"/>
                        <a:pt x="21" y="11"/>
                        <a:pt x="9" y="0"/>
                      </a:cubicBezTo>
                      <a:close/>
                    </a:path>
                  </a:pathLst>
                </a:custGeom>
                <a:solidFill>
                  <a:srgbClr val="ADE0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6" name="Freeform 579">
                  <a:extLst>
                    <a:ext uri="{FF2B5EF4-FFF2-40B4-BE49-F238E27FC236}">
                      <a16:creationId xmlns:a16="http://schemas.microsoft.com/office/drawing/2014/main" id="{D5FE7649-5482-4B89-AA1F-E9C39B6A21B2}"/>
                    </a:ext>
                  </a:extLst>
                </p:cNvPr>
                <p:cNvSpPr>
                  <a:spLocks/>
                </p:cNvSpPr>
                <p:nvPr/>
              </p:nvSpPr>
              <p:spPr bwMode="auto">
                <a:xfrm>
                  <a:off x="4925" y="1277"/>
                  <a:ext cx="175" cy="1926"/>
                </a:xfrm>
                <a:custGeom>
                  <a:avLst/>
                  <a:gdLst>
                    <a:gd name="T0" fmla="*/ 1063 w 70"/>
                    <a:gd name="T1" fmla="*/ 2428 h 722"/>
                    <a:gd name="T2" fmla="*/ 1770 w 70"/>
                    <a:gd name="T3" fmla="*/ 35551 h 722"/>
                    <a:gd name="T4" fmla="*/ 2313 w 70"/>
                    <a:gd name="T5" fmla="*/ 36562 h 722"/>
                    <a:gd name="T6" fmla="*/ 2738 w 70"/>
                    <a:gd name="T7" fmla="*/ 35439 h 722"/>
                    <a:gd name="T8" fmla="*/ 2738 w 70"/>
                    <a:gd name="T9" fmla="*/ 968 h 722"/>
                    <a:gd name="T10" fmla="*/ 2425 w 70"/>
                    <a:gd name="T11" fmla="*/ 0 h 722"/>
                    <a:gd name="T12" fmla="*/ 1063 w 70"/>
                    <a:gd name="T13" fmla="*/ 2428 h 7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0" h="722">
                      <a:moveTo>
                        <a:pt x="27" y="48"/>
                      </a:moveTo>
                      <a:cubicBezTo>
                        <a:pt x="0" y="94"/>
                        <a:pt x="45" y="702"/>
                        <a:pt x="45" y="702"/>
                      </a:cubicBezTo>
                      <a:cubicBezTo>
                        <a:pt x="45" y="702"/>
                        <a:pt x="50" y="711"/>
                        <a:pt x="59" y="722"/>
                      </a:cubicBezTo>
                      <a:cubicBezTo>
                        <a:pt x="66" y="717"/>
                        <a:pt x="70" y="709"/>
                        <a:pt x="70" y="700"/>
                      </a:cubicBezTo>
                      <a:cubicBezTo>
                        <a:pt x="70" y="19"/>
                        <a:pt x="70" y="19"/>
                        <a:pt x="70" y="19"/>
                      </a:cubicBezTo>
                      <a:cubicBezTo>
                        <a:pt x="70" y="12"/>
                        <a:pt x="67" y="5"/>
                        <a:pt x="62" y="0"/>
                      </a:cubicBezTo>
                      <a:cubicBezTo>
                        <a:pt x="51" y="11"/>
                        <a:pt x="41" y="24"/>
                        <a:pt x="27" y="48"/>
                      </a:cubicBezTo>
                      <a:close/>
                    </a:path>
                  </a:pathLst>
                </a:custGeom>
                <a:solidFill>
                  <a:srgbClr val="5DC2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7" name="Freeform 580">
                  <a:extLst>
                    <a:ext uri="{FF2B5EF4-FFF2-40B4-BE49-F238E27FC236}">
                      <a16:creationId xmlns:a16="http://schemas.microsoft.com/office/drawing/2014/main" id="{B5C59143-38A2-4646-82F5-2FDE9AFFEB8F}"/>
                    </a:ext>
                  </a:extLst>
                </p:cNvPr>
                <p:cNvSpPr>
                  <a:spLocks/>
                </p:cNvSpPr>
                <p:nvPr/>
              </p:nvSpPr>
              <p:spPr bwMode="auto">
                <a:xfrm>
                  <a:off x="3882" y="1283"/>
                  <a:ext cx="1193" cy="1906"/>
                </a:xfrm>
                <a:custGeom>
                  <a:avLst/>
                  <a:gdLst>
                    <a:gd name="T0" fmla="*/ 18665 w 477"/>
                    <a:gd name="T1" fmla="*/ 35254 h 715"/>
                    <a:gd name="T2" fmla="*/ 17990 w 477"/>
                    <a:gd name="T3" fmla="*/ 36107 h 715"/>
                    <a:gd name="T4" fmla="*/ 708 w 477"/>
                    <a:gd name="T5" fmla="*/ 36107 h 715"/>
                    <a:gd name="T6" fmla="*/ 0 w 477"/>
                    <a:gd name="T7" fmla="*/ 35254 h 715"/>
                    <a:gd name="T8" fmla="*/ 0 w 477"/>
                    <a:gd name="T9" fmla="*/ 853 h 715"/>
                    <a:gd name="T10" fmla="*/ 708 w 477"/>
                    <a:gd name="T11" fmla="*/ 0 h 715"/>
                    <a:gd name="T12" fmla="*/ 17990 w 477"/>
                    <a:gd name="T13" fmla="*/ 0 h 715"/>
                    <a:gd name="T14" fmla="*/ 18665 w 477"/>
                    <a:gd name="T15" fmla="*/ 853 h 715"/>
                    <a:gd name="T16" fmla="*/ 18665 w 477"/>
                    <a:gd name="T17" fmla="*/ 35254 h 7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7" h="715">
                      <a:moveTo>
                        <a:pt x="477" y="698"/>
                      </a:moveTo>
                      <a:cubicBezTo>
                        <a:pt x="477" y="708"/>
                        <a:pt x="470" y="715"/>
                        <a:pt x="460" y="715"/>
                      </a:cubicBezTo>
                      <a:cubicBezTo>
                        <a:pt x="18" y="715"/>
                        <a:pt x="18" y="715"/>
                        <a:pt x="18" y="715"/>
                      </a:cubicBezTo>
                      <a:cubicBezTo>
                        <a:pt x="8" y="715"/>
                        <a:pt x="0" y="708"/>
                        <a:pt x="0" y="698"/>
                      </a:cubicBezTo>
                      <a:cubicBezTo>
                        <a:pt x="0" y="17"/>
                        <a:pt x="0" y="17"/>
                        <a:pt x="0" y="17"/>
                      </a:cubicBezTo>
                      <a:cubicBezTo>
                        <a:pt x="0" y="8"/>
                        <a:pt x="8" y="0"/>
                        <a:pt x="18" y="0"/>
                      </a:cubicBezTo>
                      <a:cubicBezTo>
                        <a:pt x="460" y="0"/>
                        <a:pt x="460" y="0"/>
                        <a:pt x="460" y="0"/>
                      </a:cubicBezTo>
                      <a:cubicBezTo>
                        <a:pt x="470" y="0"/>
                        <a:pt x="477" y="8"/>
                        <a:pt x="477" y="17"/>
                      </a:cubicBezTo>
                      <a:lnTo>
                        <a:pt x="477" y="698"/>
                      </a:lnTo>
                      <a:close/>
                    </a:path>
                  </a:pathLst>
                </a:custGeom>
                <a:solidFill>
                  <a:srgbClr val="EBF8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8" name="Freeform 581">
                  <a:extLst>
                    <a:ext uri="{FF2B5EF4-FFF2-40B4-BE49-F238E27FC236}">
                      <a16:creationId xmlns:a16="http://schemas.microsoft.com/office/drawing/2014/main" id="{5D0451C2-BE78-48E7-B372-8B130F662BD5}"/>
                    </a:ext>
                  </a:extLst>
                </p:cNvPr>
                <p:cNvSpPr>
                  <a:spLocks/>
                </p:cNvSpPr>
                <p:nvPr/>
              </p:nvSpPr>
              <p:spPr bwMode="auto">
                <a:xfrm>
                  <a:off x="3862" y="1203"/>
                  <a:ext cx="1008" cy="24"/>
                </a:xfrm>
                <a:custGeom>
                  <a:avLst/>
                  <a:gdLst>
                    <a:gd name="T0" fmla="*/ 0 w 403"/>
                    <a:gd name="T1" fmla="*/ 456 h 9"/>
                    <a:gd name="T2" fmla="*/ 988 w 403"/>
                    <a:gd name="T3" fmla="*/ 0 h 9"/>
                    <a:gd name="T4" fmla="*/ 15773 w 403"/>
                    <a:gd name="T5" fmla="*/ 0 h 9"/>
                    <a:gd name="T6" fmla="*/ 1021 w 403"/>
                    <a:gd name="T7" fmla="*/ 205 h 9"/>
                    <a:gd name="T8" fmla="*/ 0 w 403"/>
                    <a:gd name="T9" fmla="*/ 456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3" h="9">
                      <a:moveTo>
                        <a:pt x="0" y="9"/>
                      </a:moveTo>
                      <a:cubicBezTo>
                        <a:pt x="6" y="2"/>
                        <a:pt x="14" y="0"/>
                        <a:pt x="25" y="0"/>
                      </a:cubicBezTo>
                      <a:cubicBezTo>
                        <a:pt x="36" y="0"/>
                        <a:pt x="403" y="0"/>
                        <a:pt x="403" y="0"/>
                      </a:cubicBezTo>
                      <a:cubicBezTo>
                        <a:pt x="26" y="4"/>
                        <a:pt x="26" y="4"/>
                        <a:pt x="26" y="4"/>
                      </a:cubicBezTo>
                      <a:cubicBezTo>
                        <a:pt x="26" y="4"/>
                        <a:pt x="10" y="4"/>
                        <a:pt x="0"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9" name="Freeform 582">
                  <a:extLst>
                    <a:ext uri="{FF2B5EF4-FFF2-40B4-BE49-F238E27FC236}">
                      <a16:creationId xmlns:a16="http://schemas.microsoft.com/office/drawing/2014/main" id="{B5F68E6D-A1DE-4204-97F2-85EF30527277}"/>
                    </a:ext>
                  </a:extLst>
                </p:cNvPr>
                <p:cNvSpPr>
                  <a:spLocks/>
                </p:cNvSpPr>
                <p:nvPr/>
              </p:nvSpPr>
              <p:spPr bwMode="auto">
                <a:xfrm>
                  <a:off x="3902" y="1293"/>
                  <a:ext cx="708" cy="16"/>
                </a:xfrm>
                <a:custGeom>
                  <a:avLst/>
                  <a:gdLst>
                    <a:gd name="T0" fmla="*/ 0 w 283"/>
                    <a:gd name="T1" fmla="*/ 307 h 6"/>
                    <a:gd name="T2" fmla="*/ 550 w 283"/>
                    <a:gd name="T3" fmla="*/ 0 h 6"/>
                    <a:gd name="T4" fmla="*/ 11085 w 283"/>
                    <a:gd name="T5" fmla="*/ 0 h 6"/>
                    <a:gd name="T6" fmla="*/ 0 60000 65536"/>
                    <a:gd name="T7" fmla="*/ 0 60000 65536"/>
                    <a:gd name="T8" fmla="*/ 0 60000 65536"/>
                  </a:gdLst>
                  <a:ahLst/>
                  <a:cxnLst>
                    <a:cxn ang="T6">
                      <a:pos x="T0" y="T1"/>
                    </a:cxn>
                    <a:cxn ang="T7">
                      <a:pos x="T2" y="T3"/>
                    </a:cxn>
                    <a:cxn ang="T8">
                      <a:pos x="T4" y="T5"/>
                    </a:cxn>
                  </a:cxnLst>
                  <a:rect l="0" t="0" r="r" b="b"/>
                  <a:pathLst>
                    <a:path w="283" h="6">
                      <a:moveTo>
                        <a:pt x="0" y="6"/>
                      </a:moveTo>
                      <a:cubicBezTo>
                        <a:pt x="4" y="1"/>
                        <a:pt x="5" y="0"/>
                        <a:pt x="14" y="0"/>
                      </a:cubicBezTo>
                      <a:cubicBezTo>
                        <a:pt x="24" y="0"/>
                        <a:pt x="283" y="0"/>
                        <a:pt x="28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0" name="Freeform 583">
                  <a:extLst>
                    <a:ext uri="{FF2B5EF4-FFF2-40B4-BE49-F238E27FC236}">
                      <a16:creationId xmlns:a16="http://schemas.microsoft.com/office/drawing/2014/main" id="{5BA3B3F3-C452-4AAD-8D34-03FD5EDC35AA}"/>
                    </a:ext>
                  </a:extLst>
                </p:cNvPr>
                <p:cNvSpPr>
                  <a:spLocks/>
                </p:cNvSpPr>
                <p:nvPr/>
              </p:nvSpPr>
              <p:spPr bwMode="auto">
                <a:xfrm>
                  <a:off x="3940" y="3245"/>
                  <a:ext cx="1152" cy="22"/>
                </a:xfrm>
                <a:custGeom>
                  <a:avLst/>
                  <a:gdLst>
                    <a:gd name="T0" fmla="*/ 0 w 461"/>
                    <a:gd name="T1" fmla="*/ 462 h 8"/>
                    <a:gd name="T2" fmla="*/ 16648 w 461"/>
                    <a:gd name="T3" fmla="*/ 462 h 8"/>
                    <a:gd name="T4" fmla="*/ 17977 w 461"/>
                    <a:gd name="T5" fmla="*/ 0 h 8"/>
                    <a:gd name="T6" fmla="*/ 16418 w 461"/>
                    <a:gd name="T7" fmla="*/ 129 h 8"/>
                    <a:gd name="T8" fmla="*/ 0 w 461"/>
                    <a:gd name="T9" fmla="*/ 462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1" h="8">
                      <a:moveTo>
                        <a:pt x="0" y="8"/>
                      </a:moveTo>
                      <a:cubicBezTo>
                        <a:pt x="0" y="8"/>
                        <a:pt x="412" y="8"/>
                        <a:pt x="427" y="8"/>
                      </a:cubicBezTo>
                      <a:cubicBezTo>
                        <a:pt x="441" y="8"/>
                        <a:pt x="454" y="4"/>
                        <a:pt x="461" y="0"/>
                      </a:cubicBezTo>
                      <a:cubicBezTo>
                        <a:pt x="461" y="0"/>
                        <a:pt x="443" y="2"/>
                        <a:pt x="421" y="2"/>
                      </a:cubicBezTo>
                      <a:cubicBezTo>
                        <a:pt x="399" y="2"/>
                        <a:pt x="0" y="8"/>
                        <a:pt x="0" y="8"/>
                      </a:cubicBezTo>
                      <a:close/>
                    </a:path>
                  </a:pathLst>
                </a:custGeom>
                <a:solidFill>
                  <a:srgbClr val="88D2E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1" name="Freeform 584">
                  <a:extLst>
                    <a:ext uri="{FF2B5EF4-FFF2-40B4-BE49-F238E27FC236}">
                      <a16:creationId xmlns:a16="http://schemas.microsoft.com/office/drawing/2014/main" id="{EE81824B-0270-404E-89F9-2A0F3B6CCD38}"/>
                    </a:ext>
                  </a:extLst>
                </p:cNvPr>
                <p:cNvSpPr>
                  <a:spLocks/>
                </p:cNvSpPr>
                <p:nvPr/>
              </p:nvSpPr>
              <p:spPr bwMode="auto">
                <a:xfrm>
                  <a:off x="3797" y="1192"/>
                  <a:ext cx="1363" cy="2088"/>
                </a:xfrm>
                <a:custGeom>
                  <a:avLst/>
                  <a:gdLst>
                    <a:gd name="T0" fmla="*/ 2033 w 545"/>
                    <a:gd name="T1" fmla="*/ 0 h 783"/>
                    <a:gd name="T2" fmla="*/ 0 w 545"/>
                    <a:gd name="T3" fmla="*/ 2581 h 783"/>
                    <a:gd name="T4" fmla="*/ 0 w 545"/>
                    <a:gd name="T5" fmla="*/ 37013 h 783"/>
                    <a:gd name="T6" fmla="*/ 2033 w 545"/>
                    <a:gd name="T7" fmla="*/ 39595 h 783"/>
                    <a:gd name="T8" fmla="*/ 19320 w 545"/>
                    <a:gd name="T9" fmla="*/ 39595 h 783"/>
                    <a:gd name="T10" fmla="*/ 21323 w 545"/>
                    <a:gd name="T11" fmla="*/ 37013 h 783"/>
                    <a:gd name="T12" fmla="*/ 21323 w 545"/>
                    <a:gd name="T13" fmla="*/ 2581 h 783"/>
                    <a:gd name="T14" fmla="*/ 19320 w 545"/>
                    <a:gd name="T15" fmla="*/ 0 h 783"/>
                    <a:gd name="T16" fmla="*/ 2033 w 545"/>
                    <a:gd name="T17" fmla="*/ 0 h 7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783">
                      <a:moveTo>
                        <a:pt x="52" y="0"/>
                      </a:moveTo>
                      <a:cubicBezTo>
                        <a:pt x="24" y="0"/>
                        <a:pt x="0" y="23"/>
                        <a:pt x="0" y="51"/>
                      </a:cubicBezTo>
                      <a:cubicBezTo>
                        <a:pt x="0" y="732"/>
                        <a:pt x="0" y="732"/>
                        <a:pt x="0" y="732"/>
                      </a:cubicBezTo>
                      <a:cubicBezTo>
                        <a:pt x="0" y="760"/>
                        <a:pt x="24" y="783"/>
                        <a:pt x="52" y="783"/>
                      </a:cubicBezTo>
                      <a:cubicBezTo>
                        <a:pt x="494" y="783"/>
                        <a:pt x="494" y="783"/>
                        <a:pt x="494" y="783"/>
                      </a:cubicBezTo>
                      <a:cubicBezTo>
                        <a:pt x="522" y="783"/>
                        <a:pt x="545" y="760"/>
                        <a:pt x="545" y="732"/>
                      </a:cubicBezTo>
                      <a:cubicBezTo>
                        <a:pt x="545" y="51"/>
                        <a:pt x="545" y="51"/>
                        <a:pt x="545" y="51"/>
                      </a:cubicBezTo>
                      <a:cubicBezTo>
                        <a:pt x="545" y="23"/>
                        <a:pt x="522" y="0"/>
                        <a:pt x="494" y="0"/>
                      </a:cubicBezTo>
                      <a:lnTo>
                        <a:pt x="52" y="0"/>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2" name="Freeform 585">
                  <a:extLst>
                    <a:ext uri="{FF2B5EF4-FFF2-40B4-BE49-F238E27FC236}">
                      <a16:creationId xmlns:a16="http://schemas.microsoft.com/office/drawing/2014/main" id="{BE5D8BA4-0ECE-40CC-88B9-E9504CBA1D52}"/>
                    </a:ext>
                  </a:extLst>
                </p:cNvPr>
                <p:cNvSpPr>
                  <a:spLocks/>
                </p:cNvSpPr>
                <p:nvPr/>
              </p:nvSpPr>
              <p:spPr bwMode="auto">
                <a:xfrm>
                  <a:off x="3842" y="1240"/>
                  <a:ext cx="1273" cy="1992"/>
                </a:xfrm>
                <a:custGeom>
                  <a:avLst/>
                  <a:gdLst>
                    <a:gd name="T0" fmla="*/ 1333 w 509"/>
                    <a:gd name="T1" fmla="*/ 0 h 747"/>
                    <a:gd name="T2" fmla="*/ 0 w 509"/>
                    <a:gd name="T3" fmla="*/ 1672 h 747"/>
                    <a:gd name="T4" fmla="*/ 0 w 509"/>
                    <a:gd name="T5" fmla="*/ 36104 h 747"/>
                    <a:gd name="T6" fmla="*/ 1333 w 509"/>
                    <a:gd name="T7" fmla="*/ 37773 h 747"/>
                    <a:gd name="T8" fmla="*/ 18615 w 509"/>
                    <a:gd name="T9" fmla="*/ 37773 h 747"/>
                    <a:gd name="T10" fmla="*/ 19915 w 509"/>
                    <a:gd name="T11" fmla="*/ 36104 h 747"/>
                    <a:gd name="T12" fmla="*/ 19915 w 509"/>
                    <a:gd name="T13" fmla="*/ 1672 h 747"/>
                    <a:gd name="T14" fmla="*/ 18615 w 509"/>
                    <a:gd name="T15" fmla="*/ 0 h 747"/>
                    <a:gd name="T16" fmla="*/ 1333 w 509"/>
                    <a:gd name="T17" fmla="*/ 0 h 7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9" h="747">
                      <a:moveTo>
                        <a:pt x="34" y="0"/>
                      </a:moveTo>
                      <a:cubicBezTo>
                        <a:pt x="15" y="0"/>
                        <a:pt x="0" y="15"/>
                        <a:pt x="0" y="33"/>
                      </a:cubicBezTo>
                      <a:cubicBezTo>
                        <a:pt x="0" y="714"/>
                        <a:pt x="0" y="714"/>
                        <a:pt x="0" y="714"/>
                      </a:cubicBezTo>
                      <a:cubicBezTo>
                        <a:pt x="0" y="733"/>
                        <a:pt x="15" y="747"/>
                        <a:pt x="34" y="747"/>
                      </a:cubicBezTo>
                      <a:cubicBezTo>
                        <a:pt x="476" y="747"/>
                        <a:pt x="476" y="747"/>
                        <a:pt x="476" y="747"/>
                      </a:cubicBezTo>
                      <a:cubicBezTo>
                        <a:pt x="494" y="747"/>
                        <a:pt x="509" y="733"/>
                        <a:pt x="509" y="714"/>
                      </a:cubicBezTo>
                      <a:cubicBezTo>
                        <a:pt x="509" y="33"/>
                        <a:pt x="509" y="33"/>
                        <a:pt x="509" y="33"/>
                      </a:cubicBezTo>
                      <a:cubicBezTo>
                        <a:pt x="509" y="15"/>
                        <a:pt x="494" y="0"/>
                        <a:pt x="476" y="0"/>
                      </a:cubicBezTo>
                      <a:lnTo>
                        <a:pt x="34" y="0"/>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3" name="Freeform 586">
                  <a:extLst>
                    <a:ext uri="{FF2B5EF4-FFF2-40B4-BE49-F238E27FC236}">
                      <a16:creationId xmlns:a16="http://schemas.microsoft.com/office/drawing/2014/main" id="{A8B5AE90-6145-4A7A-AFD1-49CF1A7430FC}"/>
                    </a:ext>
                  </a:extLst>
                </p:cNvPr>
                <p:cNvSpPr>
                  <a:spLocks/>
                </p:cNvSpPr>
                <p:nvPr/>
              </p:nvSpPr>
              <p:spPr bwMode="auto">
                <a:xfrm>
                  <a:off x="3857" y="1256"/>
                  <a:ext cx="1243" cy="1960"/>
                </a:xfrm>
                <a:custGeom>
                  <a:avLst/>
                  <a:gdLst>
                    <a:gd name="T0" fmla="*/ 1095 w 497"/>
                    <a:gd name="T1" fmla="*/ 0 h 735"/>
                    <a:gd name="T2" fmla="*/ 0 w 497"/>
                    <a:gd name="T3" fmla="*/ 1365 h 735"/>
                    <a:gd name="T4" fmla="*/ 0 w 497"/>
                    <a:gd name="T5" fmla="*/ 35805 h 735"/>
                    <a:gd name="T6" fmla="*/ 1095 w 497"/>
                    <a:gd name="T7" fmla="*/ 37171 h 735"/>
                    <a:gd name="T8" fmla="*/ 18382 w 497"/>
                    <a:gd name="T9" fmla="*/ 37171 h 735"/>
                    <a:gd name="T10" fmla="*/ 19448 w 497"/>
                    <a:gd name="T11" fmla="*/ 35805 h 735"/>
                    <a:gd name="T12" fmla="*/ 19448 w 497"/>
                    <a:gd name="T13" fmla="*/ 1365 h 735"/>
                    <a:gd name="T14" fmla="*/ 18382 w 497"/>
                    <a:gd name="T15" fmla="*/ 0 h 735"/>
                    <a:gd name="T16" fmla="*/ 1095 w 497"/>
                    <a:gd name="T17" fmla="*/ 0 h 7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7" h="735">
                      <a:moveTo>
                        <a:pt x="28" y="0"/>
                      </a:moveTo>
                      <a:cubicBezTo>
                        <a:pt x="13" y="0"/>
                        <a:pt x="0" y="12"/>
                        <a:pt x="0" y="27"/>
                      </a:cubicBezTo>
                      <a:cubicBezTo>
                        <a:pt x="0" y="708"/>
                        <a:pt x="0" y="708"/>
                        <a:pt x="0" y="708"/>
                      </a:cubicBezTo>
                      <a:cubicBezTo>
                        <a:pt x="0" y="723"/>
                        <a:pt x="13" y="735"/>
                        <a:pt x="28" y="735"/>
                      </a:cubicBezTo>
                      <a:cubicBezTo>
                        <a:pt x="470" y="735"/>
                        <a:pt x="470" y="735"/>
                        <a:pt x="470" y="735"/>
                      </a:cubicBezTo>
                      <a:cubicBezTo>
                        <a:pt x="485" y="735"/>
                        <a:pt x="497" y="723"/>
                        <a:pt x="497" y="708"/>
                      </a:cubicBezTo>
                      <a:cubicBezTo>
                        <a:pt x="497" y="27"/>
                        <a:pt x="497" y="27"/>
                        <a:pt x="497" y="27"/>
                      </a:cubicBezTo>
                      <a:cubicBezTo>
                        <a:pt x="497" y="12"/>
                        <a:pt x="485" y="0"/>
                        <a:pt x="470" y="0"/>
                      </a:cubicBezTo>
                      <a:lnTo>
                        <a:pt x="28" y="0"/>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4" name="Freeform 587">
                  <a:extLst>
                    <a:ext uri="{FF2B5EF4-FFF2-40B4-BE49-F238E27FC236}">
                      <a16:creationId xmlns:a16="http://schemas.microsoft.com/office/drawing/2014/main" id="{0BC0FF76-B25A-4EA4-96C3-DA44A44868A0}"/>
                    </a:ext>
                  </a:extLst>
                </p:cNvPr>
                <p:cNvSpPr>
                  <a:spLocks/>
                </p:cNvSpPr>
                <p:nvPr/>
              </p:nvSpPr>
              <p:spPr bwMode="auto">
                <a:xfrm>
                  <a:off x="3882" y="1283"/>
                  <a:ext cx="1193" cy="1906"/>
                </a:xfrm>
                <a:custGeom>
                  <a:avLst/>
                  <a:gdLst>
                    <a:gd name="T0" fmla="*/ 18665 w 477"/>
                    <a:gd name="T1" fmla="*/ 35254 h 715"/>
                    <a:gd name="T2" fmla="*/ 17990 w 477"/>
                    <a:gd name="T3" fmla="*/ 36107 h 715"/>
                    <a:gd name="T4" fmla="*/ 708 w 477"/>
                    <a:gd name="T5" fmla="*/ 36107 h 715"/>
                    <a:gd name="T6" fmla="*/ 0 w 477"/>
                    <a:gd name="T7" fmla="*/ 35254 h 715"/>
                    <a:gd name="T8" fmla="*/ 0 w 477"/>
                    <a:gd name="T9" fmla="*/ 853 h 715"/>
                    <a:gd name="T10" fmla="*/ 708 w 477"/>
                    <a:gd name="T11" fmla="*/ 0 h 715"/>
                    <a:gd name="T12" fmla="*/ 17990 w 477"/>
                    <a:gd name="T13" fmla="*/ 0 h 715"/>
                    <a:gd name="T14" fmla="*/ 18665 w 477"/>
                    <a:gd name="T15" fmla="*/ 853 h 715"/>
                    <a:gd name="T16" fmla="*/ 18665 w 477"/>
                    <a:gd name="T17" fmla="*/ 35254 h 7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7" h="715">
                      <a:moveTo>
                        <a:pt x="477" y="698"/>
                      </a:moveTo>
                      <a:cubicBezTo>
                        <a:pt x="477" y="708"/>
                        <a:pt x="470" y="715"/>
                        <a:pt x="460" y="715"/>
                      </a:cubicBezTo>
                      <a:cubicBezTo>
                        <a:pt x="18" y="715"/>
                        <a:pt x="18" y="715"/>
                        <a:pt x="18" y="715"/>
                      </a:cubicBezTo>
                      <a:cubicBezTo>
                        <a:pt x="8" y="715"/>
                        <a:pt x="0" y="708"/>
                        <a:pt x="0" y="698"/>
                      </a:cubicBezTo>
                      <a:cubicBezTo>
                        <a:pt x="0" y="17"/>
                        <a:pt x="0" y="17"/>
                        <a:pt x="0" y="17"/>
                      </a:cubicBezTo>
                      <a:cubicBezTo>
                        <a:pt x="0" y="8"/>
                        <a:pt x="8" y="0"/>
                        <a:pt x="18" y="0"/>
                      </a:cubicBezTo>
                      <a:cubicBezTo>
                        <a:pt x="460" y="0"/>
                        <a:pt x="460" y="0"/>
                        <a:pt x="460" y="0"/>
                      </a:cubicBezTo>
                      <a:cubicBezTo>
                        <a:pt x="470" y="0"/>
                        <a:pt x="477" y="8"/>
                        <a:pt x="477" y="17"/>
                      </a:cubicBezTo>
                      <a:lnTo>
                        <a:pt x="477" y="698"/>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5" name="Freeform 588">
                  <a:extLst>
                    <a:ext uri="{FF2B5EF4-FFF2-40B4-BE49-F238E27FC236}">
                      <a16:creationId xmlns:a16="http://schemas.microsoft.com/office/drawing/2014/main" id="{1EA63D8C-E656-4CA5-B6A3-F0A195030198}"/>
                    </a:ext>
                  </a:extLst>
                </p:cNvPr>
                <p:cNvSpPr>
                  <a:spLocks/>
                </p:cNvSpPr>
                <p:nvPr/>
              </p:nvSpPr>
              <p:spPr bwMode="auto">
                <a:xfrm>
                  <a:off x="3850" y="3184"/>
                  <a:ext cx="55" cy="69"/>
                </a:xfrm>
                <a:custGeom>
                  <a:avLst/>
                  <a:gdLst>
                    <a:gd name="T0" fmla="*/ 0 w 22"/>
                    <a:gd name="T1" fmla="*/ 1290 h 26"/>
                    <a:gd name="T2" fmla="*/ 863 w 22"/>
                    <a:gd name="T3" fmla="*/ 0 h 26"/>
                    <a:gd name="T4" fmla="*/ 0 60000 65536"/>
                    <a:gd name="T5" fmla="*/ 0 60000 65536"/>
                  </a:gdLst>
                  <a:ahLst/>
                  <a:cxnLst>
                    <a:cxn ang="T4">
                      <a:pos x="T0" y="T1"/>
                    </a:cxn>
                    <a:cxn ang="T5">
                      <a:pos x="T2" y="T3"/>
                    </a:cxn>
                  </a:cxnLst>
                  <a:rect l="0" t="0" r="r" b="b"/>
                  <a:pathLst>
                    <a:path w="22" h="26">
                      <a:moveTo>
                        <a:pt x="0" y="26"/>
                      </a:moveTo>
                      <a:cubicBezTo>
                        <a:pt x="9" y="17"/>
                        <a:pt x="17" y="7"/>
                        <a:pt x="22"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6" name="Freeform 589">
                  <a:extLst>
                    <a:ext uri="{FF2B5EF4-FFF2-40B4-BE49-F238E27FC236}">
                      <a16:creationId xmlns:a16="http://schemas.microsoft.com/office/drawing/2014/main" id="{C3B54EB0-B658-4E57-8BF0-7D114D9D797B}"/>
                    </a:ext>
                  </a:extLst>
                </p:cNvPr>
                <p:cNvSpPr>
                  <a:spLocks/>
                </p:cNvSpPr>
                <p:nvPr/>
              </p:nvSpPr>
              <p:spPr bwMode="auto">
                <a:xfrm>
                  <a:off x="3832" y="1235"/>
                  <a:ext cx="35" cy="26"/>
                </a:xfrm>
                <a:custGeom>
                  <a:avLst/>
                  <a:gdLst>
                    <a:gd name="T0" fmla="*/ 0 w 14"/>
                    <a:gd name="T1" fmla="*/ 0 h 10"/>
                    <a:gd name="T2" fmla="*/ 550 w 14"/>
                    <a:gd name="T3" fmla="*/ 460 h 10"/>
                    <a:gd name="T4" fmla="*/ 0 60000 65536"/>
                    <a:gd name="T5" fmla="*/ 0 60000 65536"/>
                  </a:gdLst>
                  <a:ahLst/>
                  <a:cxnLst>
                    <a:cxn ang="T4">
                      <a:pos x="T0" y="T1"/>
                    </a:cxn>
                    <a:cxn ang="T5">
                      <a:pos x="T2" y="T3"/>
                    </a:cxn>
                  </a:cxnLst>
                  <a:rect l="0" t="0" r="r" b="b"/>
                  <a:pathLst>
                    <a:path w="14" h="10">
                      <a:moveTo>
                        <a:pt x="0" y="0"/>
                      </a:moveTo>
                      <a:cubicBezTo>
                        <a:pt x="5" y="4"/>
                        <a:pt x="10" y="7"/>
                        <a:pt x="14" y="1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7" name="Freeform 590">
                  <a:extLst>
                    <a:ext uri="{FF2B5EF4-FFF2-40B4-BE49-F238E27FC236}">
                      <a16:creationId xmlns:a16="http://schemas.microsoft.com/office/drawing/2014/main" id="{9531439A-B793-42F0-BF9F-A88334293F91}"/>
                    </a:ext>
                  </a:extLst>
                </p:cNvPr>
                <p:cNvSpPr>
                  <a:spLocks/>
                </p:cNvSpPr>
                <p:nvPr/>
              </p:nvSpPr>
              <p:spPr bwMode="auto">
                <a:xfrm>
                  <a:off x="3867" y="1261"/>
                  <a:ext cx="13" cy="14"/>
                </a:xfrm>
                <a:custGeom>
                  <a:avLst/>
                  <a:gdLst>
                    <a:gd name="T0" fmla="*/ 229 w 5"/>
                    <a:gd name="T1" fmla="*/ 305 h 5"/>
                    <a:gd name="T2" fmla="*/ 0 w 5"/>
                    <a:gd name="T3" fmla="*/ 0 h 5"/>
                    <a:gd name="T4" fmla="*/ 0 60000 65536"/>
                    <a:gd name="T5" fmla="*/ 0 60000 65536"/>
                  </a:gdLst>
                  <a:ahLst/>
                  <a:cxnLst>
                    <a:cxn ang="T4">
                      <a:pos x="T0" y="T1"/>
                    </a:cxn>
                    <a:cxn ang="T5">
                      <a:pos x="T2" y="T3"/>
                    </a:cxn>
                  </a:cxnLst>
                  <a:rect l="0" t="0" r="r" b="b"/>
                  <a:pathLst>
                    <a:path w="5" h="5">
                      <a:moveTo>
                        <a:pt x="5" y="5"/>
                      </a:moveTo>
                      <a:cubicBezTo>
                        <a:pt x="4" y="3"/>
                        <a:pt x="2" y="2"/>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8" name="Freeform 591">
                  <a:extLst>
                    <a:ext uri="{FF2B5EF4-FFF2-40B4-BE49-F238E27FC236}">
                      <a16:creationId xmlns:a16="http://schemas.microsoft.com/office/drawing/2014/main" id="{E18557FE-179B-41FE-BD79-2A5278994CF8}"/>
                    </a:ext>
                  </a:extLst>
                </p:cNvPr>
                <p:cNvSpPr>
                  <a:spLocks/>
                </p:cNvSpPr>
                <p:nvPr/>
              </p:nvSpPr>
              <p:spPr bwMode="auto">
                <a:xfrm>
                  <a:off x="3880" y="1275"/>
                  <a:ext cx="17" cy="16"/>
                </a:xfrm>
                <a:custGeom>
                  <a:avLst/>
                  <a:gdLst>
                    <a:gd name="T0" fmla="*/ 243 w 7"/>
                    <a:gd name="T1" fmla="*/ 307 h 6"/>
                    <a:gd name="T2" fmla="*/ 0 w 7"/>
                    <a:gd name="T3" fmla="*/ 0 h 6"/>
                    <a:gd name="T4" fmla="*/ 0 60000 65536"/>
                    <a:gd name="T5" fmla="*/ 0 60000 65536"/>
                  </a:gdLst>
                  <a:ahLst/>
                  <a:cxnLst>
                    <a:cxn ang="T4">
                      <a:pos x="T0" y="T1"/>
                    </a:cxn>
                    <a:cxn ang="T5">
                      <a:pos x="T2" y="T3"/>
                    </a:cxn>
                  </a:cxnLst>
                  <a:rect l="0" t="0" r="r" b="b"/>
                  <a:pathLst>
                    <a:path w="7" h="6">
                      <a:moveTo>
                        <a:pt x="7" y="6"/>
                      </a:moveTo>
                      <a:cubicBezTo>
                        <a:pt x="5" y="4"/>
                        <a:pt x="3" y="2"/>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9" name="Freeform 592">
                  <a:extLst>
                    <a:ext uri="{FF2B5EF4-FFF2-40B4-BE49-F238E27FC236}">
                      <a16:creationId xmlns:a16="http://schemas.microsoft.com/office/drawing/2014/main" id="{1D9CC7CC-904F-4959-8840-A7266BCCD99D}"/>
                    </a:ext>
                  </a:extLst>
                </p:cNvPr>
                <p:cNvSpPr>
                  <a:spLocks/>
                </p:cNvSpPr>
                <p:nvPr/>
              </p:nvSpPr>
              <p:spPr bwMode="auto">
                <a:xfrm>
                  <a:off x="5065" y="1237"/>
                  <a:ext cx="62" cy="59"/>
                </a:xfrm>
                <a:custGeom>
                  <a:avLst/>
                  <a:gdLst>
                    <a:gd name="T0" fmla="*/ 947 w 25"/>
                    <a:gd name="T1" fmla="*/ 0 h 22"/>
                    <a:gd name="T2" fmla="*/ 0 w 25"/>
                    <a:gd name="T3" fmla="*/ 1137 h 22"/>
                    <a:gd name="T4" fmla="*/ 0 60000 65536"/>
                    <a:gd name="T5" fmla="*/ 0 60000 65536"/>
                  </a:gdLst>
                  <a:ahLst/>
                  <a:cxnLst>
                    <a:cxn ang="T4">
                      <a:pos x="T0" y="T1"/>
                    </a:cxn>
                    <a:cxn ang="T5">
                      <a:pos x="T2" y="T3"/>
                    </a:cxn>
                  </a:cxnLst>
                  <a:rect l="0" t="0" r="r" b="b"/>
                  <a:pathLst>
                    <a:path w="25" h="22">
                      <a:moveTo>
                        <a:pt x="25" y="0"/>
                      </a:moveTo>
                      <a:cubicBezTo>
                        <a:pt x="15" y="7"/>
                        <a:pt x="8" y="13"/>
                        <a:pt x="0" y="22"/>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0" name="Freeform 593">
                  <a:extLst>
                    <a:ext uri="{FF2B5EF4-FFF2-40B4-BE49-F238E27FC236}">
                      <a16:creationId xmlns:a16="http://schemas.microsoft.com/office/drawing/2014/main" id="{4DDB0CCD-9F3C-4B62-AFA0-2A6D0EB2138F}"/>
                    </a:ext>
                  </a:extLst>
                </p:cNvPr>
                <p:cNvSpPr>
                  <a:spLocks/>
                </p:cNvSpPr>
                <p:nvPr/>
              </p:nvSpPr>
              <p:spPr bwMode="auto">
                <a:xfrm>
                  <a:off x="5057" y="3181"/>
                  <a:ext cx="55" cy="70"/>
                </a:xfrm>
                <a:custGeom>
                  <a:avLst/>
                  <a:gdLst>
                    <a:gd name="T0" fmla="*/ 0 w 22"/>
                    <a:gd name="T1" fmla="*/ 0 h 26"/>
                    <a:gd name="T2" fmla="*/ 863 w 22"/>
                    <a:gd name="T3" fmla="*/ 1362 h 26"/>
                    <a:gd name="T4" fmla="*/ 0 60000 65536"/>
                    <a:gd name="T5" fmla="*/ 0 60000 65536"/>
                  </a:gdLst>
                  <a:ahLst/>
                  <a:cxnLst>
                    <a:cxn ang="T4">
                      <a:pos x="T0" y="T1"/>
                    </a:cxn>
                    <a:cxn ang="T5">
                      <a:pos x="T2" y="T3"/>
                    </a:cxn>
                  </a:cxnLst>
                  <a:rect l="0" t="0" r="r" b="b"/>
                  <a:pathLst>
                    <a:path w="22" h="26">
                      <a:moveTo>
                        <a:pt x="0" y="0"/>
                      </a:moveTo>
                      <a:cubicBezTo>
                        <a:pt x="5" y="7"/>
                        <a:pt x="13" y="17"/>
                        <a:pt x="22" y="2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1" name="Oval 594">
                  <a:extLst>
                    <a:ext uri="{FF2B5EF4-FFF2-40B4-BE49-F238E27FC236}">
                      <a16:creationId xmlns:a16="http://schemas.microsoft.com/office/drawing/2014/main" id="{158AC1B3-8BD9-427B-8939-05EE253912E5}"/>
                    </a:ext>
                  </a:extLst>
                </p:cNvPr>
                <p:cNvSpPr>
                  <a:spLocks noChangeArrowheads="1"/>
                </p:cNvSpPr>
                <p:nvPr/>
              </p:nvSpPr>
              <p:spPr bwMode="auto">
                <a:xfrm>
                  <a:off x="3912" y="131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02" name="Freeform 595">
                  <a:extLst>
                    <a:ext uri="{FF2B5EF4-FFF2-40B4-BE49-F238E27FC236}">
                      <a16:creationId xmlns:a16="http://schemas.microsoft.com/office/drawing/2014/main" id="{18ADAAC4-0CF8-47E4-A030-C6E517EE034F}"/>
                    </a:ext>
                  </a:extLst>
                </p:cNvPr>
                <p:cNvSpPr>
                  <a:spLocks/>
                </p:cNvSpPr>
                <p:nvPr/>
              </p:nvSpPr>
              <p:spPr bwMode="auto">
                <a:xfrm>
                  <a:off x="3912" y="1317"/>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3" name="Oval 596">
                  <a:extLst>
                    <a:ext uri="{FF2B5EF4-FFF2-40B4-BE49-F238E27FC236}">
                      <a16:creationId xmlns:a16="http://schemas.microsoft.com/office/drawing/2014/main" id="{0F9B9EDA-4A7D-4EA6-9B41-8DA48CEEE8EA}"/>
                    </a:ext>
                  </a:extLst>
                </p:cNvPr>
                <p:cNvSpPr>
                  <a:spLocks noChangeArrowheads="1"/>
                </p:cNvSpPr>
                <p:nvPr/>
              </p:nvSpPr>
              <p:spPr bwMode="auto">
                <a:xfrm>
                  <a:off x="3912" y="1472"/>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04" name="Oval 597">
                  <a:extLst>
                    <a:ext uri="{FF2B5EF4-FFF2-40B4-BE49-F238E27FC236}">
                      <a16:creationId xmlns:a16="http://schemas.microsoft.com/office/drawing/2014/main" id="{A4FB0CA6-AC32-463D-A092-7D53A79B62CF}"/>
                    </a:ext>
                  </a:extLst>
                </p:cNvPr>
                <p:cNvSpPr>
                  <a:spLocks noChangeArrowheads="1"/>
                </p:cNvSpPr>
                <p:nvPr/>
              </p:nvSpPr>
              <p:spPr bwMode="auto">
                <a:xfrm>
                  <a:off x="3912" y="1627"/>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05" name="Oval 598">
                  <a:extLst>
                    <a:ext uri="{FF2B5EF4-FFF2-40B4-BE49-F238E27FC236}">
                      <a16:creationId xmlns:a16="http://schemas.microsoft.com/office/drawing/2014/main" id="{19E8C1D6-CA4D-4608-8E55-082D059092F8}"/>
                    </a:ext>
                  </a:extLst>
                </p:cNvPr>
                <p:cNvSpPr>
                  <a:spLocks noChangeArrowheads="1"/>
                </p:cNvSpPr>
                <p:nvPr/>
              </p:nvSpPr>
              <p:spPr bwMode="auto">
                <a:xfrm>
                  <a:off x="3912" y="1781"/>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06" name="Oval 599">
                  <a:extLst>
                    <a:ext uri="{FF2B5EF4-FFF2-40B4-BE49-F238E27FC236}">
                      <a16:creationId xmlns:a16="http://schemas.microsoft.com/office/drawing/2014/main" id="{AAE55A5C-C0F4-41E0-AB56-30ED35D7EBCF}"/>
                    </a:ext>
                  </a:extLst>
                </p:cNvPr>
                <p:cNvSpPr>
                  <a:spLocks noChangeArrowheads="1"/>
                </p:cNvSpPr>
                <p:nvPr/>
              </p:nvSpPr>
              <p:spPr bwMode="auto">
                <a:xfrm>
                  <a:off x="3912" y="1939"/>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07" name="Oval 600">
                  <a:extLst>
                    <a:ext uri="{FF2B5EF4-FFF2-40B4-BE49-F238E27FC236}">
                      <a16:creationId xmlns:a16="http://schemas.microsoft.com/office/drawing/2014/main" id="{15574D6A-EF5D-4BA5-9CDD-24376763F59F}"/>
                    </a:ext>
                  </a:extLst>
                </p:cNvPr>
                <p:cNvSpPr>
                  <a:spLocks noChangeArrowheads="1"/>
                </p:cNvSpPr>
                <p:nvPr/>
              </p:nvSpPr>
              <p:spPr bwMode="auto">
                <a:xfrm>
                  <a:off x="3912" y="2093"/>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08" name="Oval 601">
                  <a:extLst>
                    <a:ext uri="{FF2B5EF4-FFF2-40B4-BE49-F238E27FC236}">
                      <a16:creationId xmlns:a16="http://schemas.microsoft.com/office/drawing/2014/main" id="{2EF79E82-40A8-43C2-94C5-B0C67F21402B}"/>
                    </a:ext>
                  </a:extLst>
                </p:cNvPr>
                <p:cNvSpPr>
                  <a:spLocks noChangeArrowheads="1"/>
                </p:cNvSpPr>
                <p:nvPr/>
              </p:nvSpPr>
              <p:spPr bwMode="auto">
                <a:xfrm>
                  <a:off x="3912" y="2248"/>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09" name="Oval 602">
                  <a:extLst>
                    <a:ext uri="{FF2B5EF4-FFF2-40B4-BE49-F238E27FC236}">
                      <a16:creationId xmlns:a16="http://schemas.microsoft.com/office/drawing/2014/main" id="{07B8FAEF-79AD-4431-B2A7-26574DC7E5F8}"/>
                    </a:ext>
                  </a:extLst>
                </p:cNvPr>
                <p:cNvSpPr>
                  <a:spLocks noChangeArrowheads="1"/>
                </p:cNvSpPr>
                <p:nvPr/>
              </p:nvSpPr>
              <p:spPr bwMode="auto">
                <a:xfrm>
                  <a:off x="3912" y="2405"/>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10" name="Oval 603">
                  <a:extLst>
                    <a:ext uri="{FF2B5EF4-FFF2-40B4-BE49-F238E27FC236}">
                      <a16:creationId xmlns:a16="http://schemas.microsoft.com/office/drawing/2014/main" id="{C84F43FF-931D-4298-ACDA-19F701002DA8}"/>
                    </a:ext>
                  </a:extLst>
                </p:cNvPr>
                <p:cNvSpPr>
                  <a:spLocks noChangeArrowheads="1"/>
                </p:cNvSpPr>
                <p:nvPr/>
              </p:nvSpPr>
              <p:spPr bwMode="auto">
                <a:xfrm>
                  <a:off x="3912" y="2560"/>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11" name="Oval 604">
                  <a:extLst>
                    <a:ext uri="{FF2B5EF4-FFF2-40B4-BE49-F238E27FC236}">
                      <a16:creationId xmlns:a16="http://schemas.microsoft.com/office/drawing/2014/main" id="{1C3E08AB-07AC-4EB2-B9FB-0BDAE90BC553}"/>
                    </a:ext>
                  </a:extLst>
                </p:cNvPr>
                <p:cNvSpPr>
                  <a:spLocks noChangeArrowheads="1"/>
                </p:cNvSpPr>
                <p:nvPr/>
              </p:nvSpPr>
              <p:spPr bwMode="auto">
                <a:xfrm>
                  <a:off x="3912" y="2715"/>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12" name="Oval 605">
                  <a:extLst>
                    <a:ext uri="{FF2B5EF4-FFF2-40B4-BE49-F238E27FC236}">
                      <a16:creationId xmlns:a16="http://schemas.microsoft.com/office/drawing/2014/main" id="{CDE027ED-A2AD-493A-AB31-BEEB45943AFA}"/>
                    </a:ext>
                  </a:extLst>
                </p:cNvPr>
                <p:cNvSpPr>
                  <a:spLocks noChangeArrowheads="1"/>
                </p:cNvSpPr>
                <p:nvPr/>
              </p:nvSpPr>
              <p:spPr bwMode="auto">
                <a:xfrm>
                  <a:off x="3912" y="2869"/>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13" name="Oval 606">
                  <a:extLst>
                    <a:ext uri="{FF2B5EF4-FFF2-40B4-BE49-F238E27FC236}">
                      <a16:creationId xmlns:a16="http://schemas.microsoft.com/office/drawing/2014/main" id="{0CDEFCE9-2D46-4499-97F1-CD64331328F4}"/>
                    </a:ext>
                  </a:extLst>
                </p:cNvPr>
                <p:cNvSpPr>
                  <a:spLocks noChangeArrowheads="1"/>
                </p:cNvSpPr>
                <p:nvPr/>
              </p:nvSpPr>
              <p:spPr bwMode="auto">
                <a:xfrm>
                  <a:off x="4925" y="131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14" name="Oval 607">
                  <a:extLst>
                    <a:ext uri="{FF2B5EF4-FFF2-40B4-BE49-F238E27FC236}">
                      <a16:creationId xmlns:a16="http://schemas.microsoft.com/office/drawing/2014/main" id="{3302F443-F59B-4644-9BBE-96B30DBDC89F}"/>
                    </a:ext>
                  </a:extLst>
                </p:cNvPr>
                <p:cNvSpPr>
                  <a:spLocks noChangeArrowheads="1"/>
                </p:cNvSpPr>
                <p:nvPr/>
              </p:nvSpPr>
              <p:spPr bwMode="auto">
                <a:xfrm>
                  <a:off x="4925" y="1472"/>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15" name="Oval 608">
                  <a:extLst>
                    <a:ext uri="{FF2B5EF4-FFF2-40B4-BE49-F238E27FC236}">
                      <a16:creationId xmlns:a16="http://schemas.microsoft.com/office/drawing/2014/main" id="{7F9E9EA3-2472-4DCF-8C37-D67B9D37C5EC}"/>
                    </a:ext>
                  </a:extLst>
                </p:cNvPr>
                <p:cNvSpPr>
                  <a:spLocks noChangeArrowheads="1"/>
                </p:cNvSpPr>
                <p:nvPr/>
              </p:nvSpPr>
              <p:spPr bwMode="auto">
                <a:xfrm>
                  <a:off x="4925" y="1627"/>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16" name="Oval 609">
                  <a:extLst>
                    <a:ext uri="{FF2B5EF4-FFF2-40B4-BE49-F238E27FC236}">
                      <a16:creationId xmlns:a16="http://schemas.microsoft.com/office/drawing/2014/main" id="{55F4ED65-23EA-4AF6-A8DC-E2D367A57FEF}"/>
                    </a:ext>
                  </a:extLst>
                </p:cNvPr>
                <p:cNvSpPr>
                  <a:spLocks noChangeArrowheads="1"/>
                </p:cNvSpPr>
                <p:nvPr/>
              </p:nvSpPr>
              <p:spPr bwMode="auto">
                <a:xfrm>
                  <a:off x="4925" y="1781"/>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17" name="Oval 610">
                  <a:extLst>
                    <a:ext uri="{FF2B5EF4-FFF2-40B4-BE49-F238E27FC236}">
                      <a16:creationId xmlns:a16="http://schemas.microsoft.com/office/drawing/2014/main" id="{154AECAC-066F-469A-B75B-8A645D49A71B}"/>
                    </a:ext>
                  </a:extLst>
                </p:cNvPr>
                <p:cNvSpPr>
                  <a:spLocks noChangeArrowheads="1"/>
                </p:cNvSpPr>
                <p:nvPr/>
              </p:nvSpPr>
              <p:spPr bwMode="auto">
                <a:xfrm>
                  <a:off x="4925" y="1939"/>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18" name="Oval 611">
                  <a:extLst>
                    <a:ext uri="{FF2B5EF4-FFF2-40B4-BE49-F238E27FC236}">
                      <a16:creationId xmlns:a16="http://schemas.microsoft.com/office/drawing/2014/main" id="{D5123960-F623-41A5-8CFA-E41A6D68D23F}"/>
                    </a:ext>
                  </a:extLst>
                </p:cNvPr>
                <p:cNvSpPr>
                  <a:spLocks noChangeArrowheads="1"/>
                </p:cNvSpPr>
                <p:nvPr/>
              </p:nvSpPr>
              <p:spPr bwMode="auto">
                <a:xfrm>
                  <a:off x="4925" y="2093"/>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19" name="Oval 612">
                  <a:extLst>
                    <a:ext uri="{FF2B5EF4-FFF2-40B4-BE49-F238E27FC236}">
                      <a16:creationId xmlns:a16="http://schemas.microsoft.com/office/drawing/2014/main" id="{CBD01D2C-40F0-405A-981F-EFAF16C35B7F}"/>
                    </a:ext>
                  </a:extLst>
                </p:cNvPr>
                <p:cNvSpPr>
                  <a:spLocks noChangeArrowheads="1"/>
                </p:cNvSpPr>
                <p:nvPr/>
              </p:nvSpPr>
              <p:spPr bwMode="auto">
                <a:xfrm>
                  <a:off x="4925" y="2248"/>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20" name="Oval 613">
                  <a:extLst>
                    <a:ext uri="{FF2B5EF4-FFF2-40B4-BE49-F238E27FC236}">
                      <a16:creationId xmlns:a16="http://schemas.microsoft.com/office/drawing/2014/main" id="{D6E55FC5-D5EF-4D1D-98D1-6BEEF986A913}"/>
                    </a:ext>
                  </a:extLst>
                </p:cNvPr>
                <p:cNvSpPr>
                  <a:spLocks noChangeArrowheads="1"/>
                </p:cNvSpPr>
                <p:nvPr/>
              </p:nvSpPr>
              <p:spPr bwMode="auto">
                <a:xfrm>
                  <a:off x="4925" y="2405"/>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21" name="Oval 614">
                  <a:extLst>
                    <a:ext uri="{FF2B5EF4-FFF2-40B4-BE49-F238E27FC236}">
                      <a16:creationId xmlns:a16="http://schemas.microsoft.com/office/drawing/2014/main" id="{B74114A3-7421-49C3-BBB8-C37626FE5BDD}"/>
                    </a:ext>
                  </a:extLst>
                </p:cNvPr>
                <p:cNvSpPr>
                  <a:spLocks noChangeArrowheads="1"/>
                </p:cNvSpPr>
                <p:nvPr/>
              </p:nvSpPr>
              <p:spPr bwMode="auto">
                <a:xfrm>
                  <a:off x="4925" y="2560"/>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22" name="Oval 615">
                  <a:extLst>
                    <a:ext uri="{FF2B5EF4-FFF2-40B4-BE49-F238E27FC236}">
                      <a16:creationId xmlns:a16="http://schemas.microsoft.com/office/drawing/2014/main" id="{EFAC5619-80A2-4EC3-B161-BCF3F8EC61B4}"/>
                    </a:ext>
                  </a:extLst>
                </p:cNvPr>
                <p:cNvSpPr>
                  <a:spLocks noChangeArrowheads="1"/>
                </p:cNvSpPr>
                <p:nvPr/>
              </p:nvSpPr>
              <p:spPr bwMode="auto">
                <a:xfrm>
                  <a:off x="4925" y="2715"/>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23" name="Oval 616">
                  <a:extLst>
                    <a:ext uri="{FF2B5EF4-FFF2-40B4-BE49-F238E27FC236}">
                      <a16:creationId xmlns:a16="http://schemas.microsoft.com/office/drawing/2014/main" id="{53BDFFEC-833D-4486-8FE6-840C5A687E95}"/>
                    </a:ext>
                  </a:extLst>
                </p:cNvPr>
                <p:cNvSpPr>
                  <a:spLocks noChangeArrowheads="1"/>
                </p:cNvSpPr>
                <p:nvPr/>
              </p:nvSpPr>
              <p:spPr bwMode="auto">
                <a:xfrm>
                  <a:off x="4925" y="2869"/>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24" name="Oval 617">
                  <a:extLst>
                    <a:ext uri="{FF2B5EF4-FFF2-40B4-BE49-F238E27FC236}">
                      <a16:creationId xmlns:a16="http://schemas.microsoft.com/office/drawing/2014/main" id="{5E346DC3-69AF-4CF2-AED7-BE0693EAA505}"/>
                    </a:ext>
                  </a:extLst>
                </p:cNvPr>
                <p:cNvSpPr>
                  <a:spLocks noChangeArrowheads="1"/>
                </p:cNvSpPr>
                <p:nvPr/>
              </p:nvSpPr>
              <p:spPr bwMode="auto">
                <a:xfrm>
                  <a:off x="3912" y="302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25" name="Oval 618">
                  <a:extLst>
                    <a:ext uri="{FF2B5EF4-FFF2-40B4-BE49-F238E27FC236}">
                      <a16:creationId xmlns:a16="http://schemas.microsoft.com/office/drawing/2014/main" id="{8DBEFD5C-90A9-4A45-8B28-F6645DA876F2}"/>
                    </a:ext>
                  </a:extLst>
                </p:cNvPr>
                <p:cNvSpPr>
                  <a:spLocks noChangeArrowheads="1"/>
                </p:cNvSpPr>
                <p:nvPr/>
              </p:nvSpPr>
              <p:spPr bwMode="auto">
                <a:xfrm>
                  <a:off x="4202" y="131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26" name="Oval 619">
                  <a:extLst>
                    <a:ext uri="{FF2B5EF4-FFF2-40B4-BE49-F238E27FC236}">
                      <a16:creationId xmlns:a16="http://schemas.microsoft.com/office/drawing/2014/main" id="{CDE5213F-4753-48E4-B92B-FC5C4A1AFE6E}"/>
                    </a:ext>
                  </a:extLst>
                </p:cNvPr>
                <p:cNvSpPr>
                  <a:spLocks noChangeArrowheads="1"/>
                </p:cNvSpPr>
                <p:nvPr/>
              </p:nvSpPr>
              <p:spPr bwMode="auto">
                <a:xfrm>
                  <a:off x="4202" y="1472"/>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27" name="Oval 620">
                  <a:extLst>
                    <a:ext uri="{FF2B5EF4-FFF2-40B4-BE49-F238E27FC236}">
                      <a16:creationId xmlns:a16="http://schemas.microsoft.com/office/drawing/2014/main" id="{4211102A-5599-4CBB-864E-1E2E69193B84}"/>
                    </a:ext>
                  </a:extLst>
                </p:cNvPr>
                <p:cNvSpPr>
                  <a:spLocks noChangeArrowheads="1"/>
                </p:cNvSpPr>
                <p:nvPr/>
              </p:nvSpPr>
              <p:spPr bwMode="auto">
                <a:xfrm>
                  <a:off x="4202" y="1627"/>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28" name="Oval 621">
                  <a:extLst>
                    <a:ext uri="{FF2B5EF4-FFF2-40B4-BE49-F238E27FC236}">
                      <a16:creationId xmlns:a16="http://schemas.microsoft.com/office/drawing/2014/main" id="{AF478939-E6EC-4E2B-85FF-9537A5A233A4}"/>
                    </a:ext>
                  </a:extLst>
                </p:cNvPr>
                <p:cNvSpPr>
                  <a:spLocks noChangeArrowheads="1"/>
                </p:cNvSpPr>
                <p:nvPr/>
              </p:nvSpPr>
              <p:spPr bwMode="auto">
                <a:xfrm>
                  <a:off x="4202" y="1781"/>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29" name="Oval 622">
                  <a:extLst>
                    <a:ext uri="{FF2B5EF4-FFF2-40B4-BE49-F238E27FC236}">
                      <a16:creationId xmlns:a16="http://schemas.microsoft.com/office/drawing/2014/main" id="{5B2EC3EA-33A1-4217-A494-F1AC388AEAE1}"/>
                    </a:ext>
                  </a:extLst>
                </p:cNvPr>
                <p:cNvSpPr>
                  <a:spLocks noChangeArrowheads="1"/>
                </p:cNvSpPr>
                <p:nvPr/>
              </p:nvSpPr>
              <p:spPr bwMode="auto">
                <a:xfrm>
                  <a:off x="4202" y="1939"/>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30" name="Oval 623">
                  <a:extLst>
                    <a:ext uri="{FF2B5EF4-FFF2-40B4-BE49-F238E27FC236}">
                      <a16:creationId xmlns:a16="http://schemas.microsoft.com/office/drawing/2014/main" id="{DBA04618-B4FB-4D96-9F5D-4C015AA12829}"/>
                    </a:ext>
                  </a:extLst>
                </p:cNvPr>
                <p:cNvSpPr>
                  <a:spLocks noChangeArrowheads="1"/>
                </p:cNvSpPr>
                <p:nvPr/>
              </p:nvSpPr>
              <p:spPr bwMode="auto">
                <a:xfrm>
                  <a:off x="4202" y="2093"/>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31" name="Oval 624">
                  <a:extLst>
                    <a:ext uri="{FF2B5EF4-FFF2-40B4-BE49-F238E27FC236}">
                      <a16:creationId xmlns:a16="http://schemas.microsoft.com/office/drawing/2014/main" id="{1A105EC8-D6BA-4012-9152-35796A8A3957}"/>
                    </a:ext>
                  </a:extLst>
                </p:cNvPr>
                <p:cNvSpPr>
                  <a:spLocks noChangeArrowheads="1"/>
                </p:cNvSpPr>
                <p:nvPr/>
              </p:nvSpPr>
              <p:spPr bwMode="auto">
                <a:xfrm>
                  <a:off x="4202" y="2248"/>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32" name="Oval 625">
                  <a:extLst>
                    <a:ext uri="{FF2B5EF4-FFF2-40B4-BE49-F238E27FC236}">
                      <a16:creationId xmlns:a16="http://schemas.microsoft.com/office/drawing/2014/main" id="{A9153BE1-8290-4708-8A79-A68AE0A8806A}"/>
                    </a:ext>
                  </a:extLst>
                </p:cNvPr>
                <p:cNvSpPr>
                  <a:spLocks noChangeArrowheads="1"/>
                </p:cNvSpPr>
                <p:nvPr/>
              </p:nvSpPr>
              <p:spPr bwMode="auto">
                <a:xfrm>
                  <a:off x="4202" y="2405"/>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33" name="Oval 626">
                  <a:extLst>
                    <a:ext uri="{FF2B5EF4-FFF2-40B4-BE49-F238E27FC236}">
                      <a16:creationId xmlns:a16="http://schemas.microsoft.com/office/drawing/2014/main" id="{2A3A8C22-0086-4A23-94A4-C62CB95DE6D3}"/>
                    </a:ext>
                  </a:extLst>
                </p:cNvPr>
                <p:cNvSpPr>
                  <a:spLocks noChangeArrowheads="1"/>
                </p:cNvSpPr>
                <p:nvPr/>
              </p:nvSpPr>
              <p:spPr bwMode="auto">
                <a:xfrm>
                  <a:off x="4202" y="2560"/>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34" name="Oval 627">
                  <a:extLst>
                    <a:ext uri="{FF2B5EF4-FFF2-40B4-BE49-F238E27FC236}">
                      <a16:creationId xmlns:a16="http://schemas.microsoft.com/office/drawing/2014/main" id="{2E522222-AF0F-41AB-9064-31AB9AEDD00D}"/>
                    </a:ext>
                  </a:extLst>
                </p:cNvPr>
                <p:cNvSpPr>
                  <a:spLocks noChangeArrowheads="1"/>
                </p:cNvSpPr>
                <p:nvPr/>
              </p:nvSpPr>
              <p:spPr bwMode="auto">
                <a:xfrm>
                  <a:off x="4202" y="2715"/>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35" name="Oval 628">
                  <a:extLst>
                    <a:ext uri="{FF2B5EF4-FFF2-40B4-BE49-F238E27FC236}">
                      <a16:creationId xmlns:a16="http://schemas.microsoft.com/office/drawing/2014/main" id="{82A50324-DD0B-43CD-97DC-F7D06AA0449C}"/>
                    </a:ext>
                  </a:extLst>
                </p:cNvPr>
                <p:cNvSpPr>
                  <a:spLocks noChangeArrowheads="1"/>
                </p:cNvSpPr>
                <p:nvPr/>
              </p:nvSpPr>
              <p:spPr bwMode="auto">
                <a:xfrm>
                  <a:off x="4202" y="2869"/>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36" name="Oval 629">
                  <a:extLst>
                    <a:ext uri="{FF2B5EF4-FFF2-40B4-BE49-F238E27FC236}">
                      <a16:creationId xmlns:a16="http://schemas.microsoft.com/office/drawing/2014/main" id="{B6EFE1C7-6872-4C11-88AB-7D5EFE216015}"/>
                    </a:ext>
                  </a:extLst>
                </p:cNvPr>
                <p:cNvSpPr>
                  <a:spLocks noChangeArrowheads="1"/>
                </p:cNvSpPr>
                <p:nvPr/>
              </p:nvSpPr>
              <p:spPr bwMode="auto">
                <a:xfrm>
                  <a:off x="4202" y="302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37" name="Oval 630">
                  <a:extLst>
                    <a:ext uri="{FF2B5EF4-FFF2-40B4-BE49-F238E27FC236}">
                      <a16:creationId xmlns:a16="http://schemas.microsoft.com/office/drawing/2014/main" id="{207E051E-589F-424B-B8F7-76A519AC3473}"/>
                    </a:ext>
                  </a:extLst>
                </p:cNvPr>
                <p:cNvSpPr>
                  <a:spLocks noChangeArrowheads="1"/>
                </p:cNvSpPr>
                <p:nvPr/>
              </p:nvSpPr>
              <p:spPr bwMode="auto">
                <a:xfrm>
                  <a:off x="4345" y="131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38" name="Oval 631">
                  <a:extLst>
                    <a:ext uri="{FF2B5EF4-FFF2-40B4-BE49-F238E27FC236}">
                      <a16:creationId xmlns:a16="http://schemas.microsoft.com/office/drawing/2014/main" id="{89B08E9F-F360-4C89-9D57-A8DA82D9AB97}"/>
                    </a:ext>
                  </a:extLst>
                </p:cNvPr>
                <p:cNvSpPr>
                  <a:spLocks noChangeArrowheads="1"/>
                </p:cNvSpPr>
                <p:nvPr/>
              </p:nvSpPr>
              <p:spPr bwMode="auto">
                <a:xfrm>
                  <a:off x="4345" y="1472"/>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39" name="Oval 632">
                  <a:extLst>
                    <a:ext uri="{FF2B5EF4-FFF2-40B4-BE49-F238E27FC236}">
                      <a16:creationId xmlns:a16="http://schemas.microsoft.com/office/drawing/2014/main" id="{7E81EE70-EF8A-456C-86D1-2F11517451D7}"/>
                    </a:ext>
                  </a:extLst>
                </p:cNvPr>
                <p:cNvSpPr>
                  <a:spLocks noChangeArrowheads="1"/>
                </p:cNvSpPr>
                <p:nvPr/>
              </p:nvSpPr>
              <p:spPr bwMode="auto">
                <a:xfrm>
                  <a:off x="4345" y="1627"/>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40" name="Oval 633">
                  <a:extLst>
                    <a:ext uri="{FF2B5EF4-FFF2-40B4-BE49-F238E27FC236}">
                      <a16:creationId xmlns:a16="http://schemas.microsoft.com/office/drawing/2014/main" id="{6B6876E6-3AB5-4777-AC19-27D19E46ABAF}"/>
                    </a:ext>
                  </a:extLst>
                </p:cNvPr>
                <p:cNvSpPr>
                  <a:spLocks noChangeArrowheads="1"/>
                </p:cNvSpPr>
                <p:nvPr/>
              </p:nvSpPr>
              <p:spPr bwMode="auto">
                <a:xfrm>
                  <a:off x="4345" y="1781"/>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41" name="Oval 634">
                  <a:extLst>
                    <a:ext uri="{FF2B5EF4-FFF2-40B4-BE49-F238E27FC236}">
                      <a16:creationId xmlns:a16="http://schemas.microsoft.com/office/drawing/2014/main" id="{6D2A72C3-984D-4CF0-8112-AB38386B9CCE}"/>
                    </a:ext>
                  </a:extLst>
                </p:cNvPr>
                <p:cNvSpPr>
                  <a:spLocks noChangeArrowheads="1"/>
                </p:cNvSpPr>
                <p:nvPr/>
              </p:nvSpPr>
              <p:spPr bwMode="auto">
                <a:xfrm>
                  <a:off x="4345" y="1939"/>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42" name="Oval 635">
                  <a:extLst>
                    <a:ext uri="{FF2B5EF4-FFF2-40B4-BE49-F238E27FC236}">
                      <a16:creationId xmlns:a16="http://schemas.microsoft.com/office/drawing/2014/main" id="{F4702C71-24A9-4315-A4E1-72139A0E9771}"/>
                    </a:ext>
                  </a:extLst>
                </p:cNvPr>
                <p:cNvSpPr>
                  <a:spLocks noChangeArrowheads="1"/>
                </p:cNvSpPr>
                <p:nvPr/>
              </p:nvSpPr>
              <p:spPr bwMode="auto">
                <a:xfrm>
                  <a:off x="4345" y="2093"/>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43" name="Oval 636">
                  <a:extLst>
                    <a:ext uri="{FF2B5EF4-FFF2-40B4-BE49-F238E27FC236}">
                      <a16:creationId xmlns:a16="http://schemas.microsoft.com/office/drawing/2014/main" id="{391B62A4-A8F5-4AB1-8A21-EDCFE6BA90AD}"/>
                    </a:ext>
                  </a:extLst>
                </p:cNvPr>
                <p:cNvSpPr>
                  <a:spLocks noChangeArrowheads="1"/>
                </p:cNvSpPr>
                <p:nvPr/>
              </p:nvSpPr>
              <p:spPr bwMode="auto">
                <a:xfrm>
                  <a:off x="4345" y="2248"/>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44" name="Oval 637">
                  <a:extLst>
                    <a:ext uri="{FF2B5EF4-FFF2-40B4-BE49-F238E27FC236}">
                      <a16:creationId xmlns:a16="http://schemas.microsoft.com/office/drawing/2014/main" id="{2743566E-307F-4FF7-9677-EAF760B4286E}"/>
                    </a:ext>
                  </a:extLst>
                </p:cNvPr>
                <p:cNvSpPr>
                  <a:spLocks noChangeArrowheads="1"/>
                </p:cNvSpPr>
                <p:nvPr/>
              </p:nvSpPr>
              <p:spPr bwMode="auto">
                <a:xfrm>
                  <a:off x="4345" y="2405"/>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45" name="Oval 638">
                  <a:extLst>
                    <a:ext uri="{FF2B5EF4-FFF2-40B4-BE49-F238E27FC236}">
                      <a16:creationId xmlns:a16="http://schemas.microsoft.com/office/drawing/2014/main" id="{64B09160-627F-4BCF-8447-467E85A51CBC}"/>
                    </a:ext>
                  </a:extLst>
                </p:cNvPr>
                <p:cNvSpPr>
                  <a:spLocks noChangeArrowheads="1"/>
                </p:cNvSpPr>
                <p:nvPr/>
              </p:nvSpPr>
              <p:spPr bwMode="auto">
                <a:xfrm>
                  <a:off x="4345" y="2560"/>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46" name="Oval 639">
                  <a:extLst>
                    <a:ext uri="{FF2B5EF4-FFF2-40B4-BE49-F238E27FC236}">
                      <a16:creationId xmlns:a16="http://schemas.microsoft.com/office/drawing/2014/main" id="{95DCE4FF-8A56-492E-99AB-903B6B7FBBDC}"/>
                    </a:ext>
                  </a:extLst>
                </p:cNvPr>
                <p:cNvSpPr>
                  <a:spLocks noChangeArrowheads="1"/>
                </p:cNvSpPr>
                <p:nvPr/>
              </p:nvSpPr>
              <p:spPr bwMode="auto">
                <a:xfrm>
                  <a:off x="4345" y="2715"/>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47" name="Oval 640">
                  <a:extLst>
                    <a:ext uri="{FF2B5EF4-FFF2-40B4-BE49-F238E27FC236}">
                      <a16:creationId xmlns:a16="http://schemas.microsoft.com/office/drawing/2014/main" id="{CD238923-1C98-4131-8ED3-73B03B25D56C}"/>
                    </a:ext>
                  </a:extLst>
                </p:cNvPr>
                <p:cNvSpPr>
                  <a:spLocks noChangeArrowheads="1"/>
                </p:cNvSpPr>
                <p:nvPr/>
              </p:nvSpPr>
              <p:spPr bwMode="auto">
                <a:xfrm>
                  <a:off x="4345" y="2869"/>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48" name="Oval 641">
                  <a:extLst>
                    <a:ext uri="{FF2B5EF4-FFF2-40B4-BE49-F238E27FC236}">
                      <a16:creationId xmlns:a16="http://schemas.microsoft.com/office/drawing/2014/main" id="{FBD2D702-B4A2-4441-9CE1-4BB73F823E6B}"/>
                    </a:ext>
                  </a:extLst>
                </p:cNvPr>
                <p:cNvSpPr>
                  <a:spLocks noChangeArrowheads="1"/>
                </p:cNvSpPr>
                <p:nvPr/>
              </p:nvSpPr>
              <p:spPr bwMode="auto">
                <a:xfrm>
                  <a:off x="4345" y="302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49" name="Oval 642">
                  <a:extLst>
                    <a:ext uri="{FF2B5EF4-FFF2-40B4-BE49-F238E27FC236}">
                      <a16:creationId xmlns:a16="http://schemas.microsoft.com/office/drawing/2014/main" id="{09156757-26B5-44B8-9526-BF8A80E4A240}"/>
                    </a:ext>
                  </a:extLst>
                </p:cNvPr>
                <p:cNvSpPr>
                  <a:spLocks noChangeArrowheads="1"/>
                </p:cNvSpPr>
                <p:nvPr/>
              </p:nvSpPr>
              <p:spPr bwMode="auto">
                <a:xfrm>
                  <a:off x="4490" y="131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50" name="Oval 643">
                  <a:extLst>
                    <a:ext uri="{FF2B5EF4-FFF2-40B4-BE49-F238E27FC236}">
                      <a16:creationId xmlns:a16="http://schemas.microsoft.com/office/drawing/2014/main" id="{725EDE58-D3BF-4E77-8BFC-9AA76976255D}"/>
                    </a:ext>
                  </a:extLst>
                </p:cNvPr>
                <p:cNvSpPr>
                  <a:spLocks noChangeArrowheads="1"/>
                </p:cNvSpPr>
                <p:nvPr/>
              </p:nvSpPr>
              <p:spPr bwMode="auto">
                <a:xfrm>
                  <a:off x="4490" y="1472"/>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51" name="Oval 644">
                  <a:extLst>
                    <a:ext uri="{FF2B5EF4-FFF2-40B4-BE49-F238E27FC236}">
                      <a16:creationId xmlns:a16="http://schemas.microsoft.com/office/drawing/2014/main" id="{23C549B2-668B-4F05-BC7D-2F60980DDBDD}"/>
                    </a:ext>
                  </a:extLst>
                </p:cNvPr>
                <p:cNvSpPr>
                  <a:spLocks noChangeArrowheads="1"/>
                </p:cNvSpPr>
                <p:nvPr/>
              </p:nvSpPr>
              <p:spPr bwMode="auto">
                <a:xfrm>
                  <a:off x="4490" y="1627"/>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52" name="Oval 645">
                  <a:extLst>
                    <a:ext uri="{FF2B5EF4-FFF2-40B4-BE49-F238E27FC236}">
                      <a16:creationId xmlns:a16="http://schemas.microsoft.com/office/drawing/2014/main" id="{FDE0C0F9-E7D5-4DFB-9C08-3F0DAEFB2063}"/>
                    </a:ext>
                  </a:extLst>
                </p:cNvPr>
                <p:cNvSpPr>
                  <a:spLocks noChangeArrowheads="1"/>
                </p:cNvSpPr>
                <p:nvPr/>
              </p:nvSpPr>
              <p:spPr bwMode="auto">
                <a:xfrm>
                  <a:off x="4490" y="1781"/>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53" name="Oval 646">
                  <a:extLst>
                    <a:ext uri="{FF2B5EF4-FFF2-40B4-BE49-F238E27FC236}">
                      <a16:creationId xmlns:a16="http://schemas.microsoft.com/office/drawing/2014/main" id="{D5F207F0-ABD0-4618-B277-C2F523FA5F93}"/>
                    </a:ext>
                  </a:extLst>
                </p:cNvPr>
                <p:cNvSpPr>
                  <a:spLocks noChangeArrowheads="1"/>
                </p:cNvSpPr>
                <p:nvPr/>
              </p:nvSpPr>
              <p:spPr bwMode="auto">
                <a:xfrm>
                  <a:off x="4490" y="1939"/>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54" name="Oval 647">
                  <a:extLst>
                    <a:ext uri="{FF2B5EF4-FFF2-40B4-BE49-F238E27FC236}">
                      <a16:creationId xmlns:a16="http://schemas.microsoft.com/office/drawing/2014/main" id="{9C11A006-6380-4730-8603-BB56B53C2F65}"/>
                    </a:ext>
                  </a:extLst>
                </p:cNvPr>
                <p:cNvSpPr>
                  <a:spLocks noChangeArrowheads="1"/>
                </p:cNvSpPr>
                <p:nvPr/>
              </p:nvSpPr>
              <p:spPr bwMode="auto">
                <a:xfrm>
                  <a:off x="4490" y="2093"/>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55" name="Oval 648">
                  <a:extLst>
                    <a:ext uri="{FF2B5EF4-FFF2-40B4-BE49-F238E27FC236}">
                      <a16:creationId xmlns:a16="http://schemas.microsoft.com/office/drawing/2014/main" id="{56B8C8CF-56BC-4986-A0D3-516A3F3DAE3F}"/>
                    </a:ext>
                  </a:extLst>
                </p:cNvPr>
                <p:cNvSpPr>
                  <a:spLocks noChangeArrowheads="1"/>
                </p:cNvSpPr>
                <p:nvPr/>
              </p:nvSpPr>
              <p:spPr bwMode="auto">
                <a:xfrm>
                  <a:off x="4490" y="2248"/>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56" name="Oval 649">
                  <a:extLst>
                    <a:ext uri="{FF2B5EF4-FFF2-40B4-BE49-F238E27FC236}">
                      <a16:creationId xmlns:a16="http://schemas.microsoft.com/office/drawing/2014/main" id="{1E910F7D-793F-4783-BA3A-658ECBB9A981}"/>
                    </a:ext>
                  </a:extLst>
                </p:cNvPr>
                <p:cNvSpPr>
                  <a:spLocks noChangeArrowheads="1"/>
                </p:cNvSpPr>
                <p:nvPr/>
              </p:nvSpPr>
              <p:spPr bwMode="auto">
                <a:xfrm>
                  <a:off x="4490" y="2405"/>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57" name="Oval 650">
                  <a:extLst>
                    <a:ext uri="{FF2B5EF4-FFF2-40B4-BE49-F238E27FC236}">
                      <a16:creationId xmlns:a16="http://schemas.microsoft.com/office/drawing/2014/main" id="{DB92B62C-E9C3-477F-838F-9764B9CDCD2E}"/>
                    </a:ext>
                  </a:extLst>
                </p:cNvPr>
                <p:cNvSpPr>
                  <a:spLocks noChangeArrowheads="1"/>
                </p:cNvSpPr>
                <p:nvPr/>
              </p:nvSpPr>
              <p:spPr bwMode="auto">
                <a:xfrm>
                  <a:off x="4490" y="2560"/>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58" name="Oval 651">
                  <a:extLst>
                    <a:ext uri="{FF2B5EF4-FFF2-40B4-BE49-F238E27FC236}">
                      <a16:creationId xmlns:a16="http://schemas.microsoft.com/office/drawing/2014/main" id="{466FC8FE-A22C-4F02-BB34-0E780EA1EBF2}"/>
                    </a:ext>
                  </a:extLst>
                </p:cNvPr>
                <p:cNvSpPr>
                  <a:spLocks noChangeArrowheads="1"/>
                </p:cNvSpPr>
                <p:nvPr/>
              </p:nvSpPr>
              <p:spPr bwMode="auto">
                <a:xfrm>
                  <a:off x="4490" y="2715"/>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59" name="Oval 652">
                  <a:extLst>
                    <a:ext uri="{FF2B5EF4-FFF2-40B4-BE49-F238E27FC236}">
                      <a16:creationId xmlns:a16="http://schemas.microsoft.com/office/drawing/2014/main" id="{57D6DF9F-F8CD-44FD-A527-9A308572F014}"/>
                    </a:ext>
                  </a:extLst>
                </p:cNvPr>
                <p:cNvSpPr>
                  <a:spLocks noChangeArrowheads="1"/>
                </p:cNvSpPr>
                <p:nvPr/>
              </p:nvSpPr>
              <p:spPr bwMode="auto">
                <a:xfrm>
                  <a:off x="4490" y="2869"/>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60" name="Oval 653">
                  <a:extLst>
                    <a:ext uri="{FF2B5EF4-FFF2-40B4-BE49-F238E27FC236}">
                      <a16:creationId xmlns:a16="http://schemas.microsoft.com/office/drawing/2014/main" id="{45290C74-423C-4FD3-8786-6DE0814B4744}"/>
                    </a:ext>
                  </a:extLst>
                </p:cNvPr>
                <p:cNvSpPr>
                  <a:spLocks noChangeArrowheads="1"/>
                </p:cNvSpPr>
                <p:nvPr/>
              </p:nvSpPr>
              <p:spPr bwMode="auto">
                <a:xfrm>
                  <a:off x="4490" y="302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61" name="Oval 654">
                  <a:extLst>
                    <a:ext uri="{FF2B5EF4-FFF2-40B4-BE49-F238E27FC236}">
                      <a16:creationId xmlns:a16="http://schemas.microsoft.com/office/drawing/2014/main" id="{036A3F18-7265-4B36-ABBC-8728EF8C765D}"/>
                    </a:ext>
                  </a:extLst>
                </p:cNvPr>
                <p:cNvSpPr>
                  <a:spLocks noChangeArrowheads="1"/>
                </p:cNvSpPr>
                <p:nvPr/>
              </p:nvSpPr>
              <p:spPr bwMode="auto">
                <a:xfrm>
                  <a:off x="4635" y="131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62" name="Oval 655">
                  <a:extLst>
                    <a:ext uri="{FF2B5EF4-FFF2-40B4-BE49-F238E27FC236}">
                      <a16:creationId xmlns:a16="http://schemas.microsoft.com/office/drawing/2014/main" id="{765CEDF1-9648-452D-BD20-839950328C2C}"/>
                    </a:ext>
                  </a:extLst>
                </p:cNvPr>
                <p:cNvSpPr>
                  <a:spLocks noChangeArrowheads="1"/>
                </p:cNvSpPr>
                <p:nvPr/>
              </p:nvSpPr>
              <p:spPr bwMode="auto">
                <a:xfrm>
                  <a:off x="4635" y="1472"/>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63" name="Oval 656">
                  <a:extLst>
                    <a:ext uri="{FF2B5EF4-FFF2-40B4-BE49-F238E27FC236}">
                      <a16:creationId xmlns:a16="http://schemas.microsoft.com/office/drawing/2014/main" id="{2BB22B8C-25EA-406D-A097-06BAFC8D5BF9}"/>
                    </a:ext>
                  </a:extLst>
                </p:cNvPr>
                <p:cNvSpPr>
                  <a:spLocks noChangeArrowheads="1"/>
                </p:cNvSpPr>
                <p:nvPr/>
              </p:nvSpPr>
              <p:spPr bwMode="auto">
                <a:xfrm>
                  <a:off x="4635" y="1627"/>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64" name="Oval 657">
                  <a:extLst>
                    <a:ext uri="{FF2B5EF4-FFF2-40B4-BE49-F238E27FC236}">
                      <a16:creationId xmlns:a16="http://schemas.microsoft.com/office/drawing/2014/main" id="{F62D4DF2-C150-4554-9977-5147EBA1B02A}"/>
                    </a:ext>
                  </a:extLst>
                </p:cNvPr>
                <p:cNvSpPr>
                  <a:spLocks noChangeArrowheads="1"/>
                </p:cNvSpPr>
                <p:nvPr/>
              </p:nvSpPr>
              <p:spPr bwMode="auto">
                <a:xfrm>
                  <a:off x="4635" y="1781"/>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65" name="Oval 658">
                  <a:extLst>
                    <a:ext uri="{FF2B5EF4-FFF2-40B4-BE49-F238E27FC236}">
                      <a16:creationId xmlns:a16="http://schemas.microsoft.com/office/drawing/2014/main" id="{8F73E822-23BA-43E0-82D1-D3A97C953499}"/>
                    </a:ext>
                  </a:extLst>
                </p:cNvPr>
                <p:cNvSpPr>
                  <a:spLocks noChangeArrowheads="1"/>
                </p:cNvSpPr>
                <p:nvPr/>
              </p:nvSpPr>
              <p:spPr bwMode="auto">
                <a:xfrm>
                  <a:off x="4635" y="1939"/>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66" name="Oval 659">
                  <a:extLst>
                    <a:ext uri="{FF2B5EF4-FFF2-40B4-BE49-F238E27FC236}">
                      <a16:creationId xmlns:a16="http://schemas.microsoft.com/office/drawing/2014/main" id="{F2689B87-8332-4953-8CE3-0F17D068AAEC}"/>
                    </a:ext>
                  </a:extLst>
                </p:cNvPr>
                <p:cNvSpPr>
                  <a:spLocks noChangeArrowheads="1"/>
                </p:cNvSpPr>
                <p:nvPr/>
              </p:nvSpPr>
              <p:spPr bwMode="auto">
                <a:xfrm>
                  <a:off x="4635" y="2093"/>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67" name="Oval 660">
                  <a:extLst>
                    <a:ext uri="{FF2B5EF4-FFF2-40B4-BE49-F238E27FC236}">
                      <a16:creationId xmlns:a16="http://schemas.microsoft.com/office/drawing/2014/main" id="{96D924A5-D383-4B1F-883E-D5788C014045}"/>
                    </a:ext>
                  </a:extLst>
                </p:cNvPr>
                <p:cNvSpPr>
                  <a:spLocks noChangeArrowheads="1"/>
                </p:cNvSpPr>
                <p:nvPr/>
              </p:nvSpPr>
              <p:spPr bwMode="auto">
                <a:xfrm>
                  <a:off x="4635" y="2248"/>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68" name="Oval 661">
                  <a:extLst>
                    <a:ext uri="{FF2B5EF4-FFF2-40B4-BE49-F238E27FC236}">
                      <a16:creationId xmlns:a16="http://schemas.microsoft.com/office/drawing/2014/main" id="{BFC3D1F9-561E-4232-837E-8DBF121558CC}"/>
                    </a:ext>
                  </a:extLst>
                </p:cNvPr>
                <p:cNvSpPr>
                  <a:spLocks noChangeArrowheads="1"/>
                </p:cNvSpPr>
                <p:nvPr/>
              </p:nvSpPr>
              <p:spPr bwMode="auto">
                <a:xfrm>
                  <a:off x="4635" y="2405"/>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69" name="Oval 662">
                  <a:extLst>
                    <a:ext uri="{FF2B5EF4-FFF2-40B4-BE49-F238E27FC236}">
                      <a16:creationId xmlns:a16="http://schemas.microsoft.com/office/drawing/2014/main" id="{95C52284-0A16-4179-88EF-855354AEF1ED}"/>
                    </a:ext>
                  </a:extLst>
                </p:cNvPr>
                <p:cNvSpPr>
                  <a:spLocks noChangeArrowheads="1"/>
                </p:cNvSpPr>
                <p:nvPr/>
              </p:nvSpPr>
              <p:spPr bwMode="auto">
                <a:xfrm>
                  <a:off x="4635" y="2560"/>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70" name="Oval 663">
                  <a:extLst>
                    <a:ext uri="{FF2B5EF4-FFF2-40B4-BE49-F238E27FC236}">
                      <a16:creationId xmlns:a16="http://schemas.microsoft.com/office/drawing/2014/main" id="{95BF5EEA-693A-4AC8-9948-C5ED3F9C359A}"/>
                    </a:ext>
                  </a:extLst>
                </p:cNvPr>
                <p:cNvSpPr>
                  <a:spLocks noChangeArrowheads="1"/>
                </p:cNvSpPr>
                <p:nvPr/>
              </p:nvSpPr>
              <p:spPr bwMode="auto">
                <a:xfrm>
                  <a:off x="4635" y="2715"/>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71" name="Oval 664">
                  <a:extLst>
                    <a:ext uri="{FF2B5EF4-FFF2-40B4-BE49-F238E27FC236}">
                      <a16:creationId xmlns:a16="http://schemas.microsoft.com/office/drawing/2014/main" id="{99EF0519-A6EC-4834-AC92-385821A67829}"/>
                    </a:ext>
                  </a:extLst>
                </p:cNvPr>
                <p:cNvSpPr>
                  <a:spLocks noChangeArrowheads="1"/>
                </p:cNvSpPr>
                <p:nvPr/>
              </p:nvSpPr>
              <p:spPr bwMode="auto">
                <a:xfrm>
                  <a:off x="4635" y="2869"/>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72" name="Oval 665">
                  <a:extLst>
                    <a:ext uri="{FF2B5EF4-FFF2-40B4-BE49-F238E27FC236}">
                      <a16:creationId xmlns:a16="http://schemas.microsoft.com/office/drawing/2014/main" id="{D49C6F42-B0DA-483A-B13D-B13F457BCD3E}"/>
                    </a:ext>
                  </a:extLst>
                </p:cNvPr>
                <p:cNvSpPr>
                  <a:spLocks noChangeArrowheads="1"/>
                </p:cNvSpPr>
                <p:nvPr/>
              </p:nvSpPr>
              <p:spPr bwMode="auto">
                <a:xfrm>
                  <a:off x="4635" y="302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73" name="Oval 666">
                  <a:extLst>
                    <a:ext uri="{FF2B5EF4-FFF2-40B4-BE49-F238E27FC236}">
                      <a16:creationId xmlns:a16="http://schemas.microsoft.com/office/drawing/2014/main" id="{C92909E6-8FD0-4EBA-99B0-59C56A7B0698}"/>
                    </a:ext>
                  </a:extLst>
                </p:cNvPr>
                <p:cNvSpPr>
                  <a:spLocks noChangeArrowheads="1"/>
                </p:cNvSpPr>
                <p:nvPr/>
              </p:nvSpPr>
              <p:spPr bwMode="auto">
                <a:xfrm>
                  <a:off x="4780" y="131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74" name="Oval 667">
                  <a:extLst>
                    <a:ext uri="{FF2B5EF4-FFF2-40B4-BE49-F238E27FC236}">
                      <a16:creationId xmlns:a16="http://schemas.microsoft.com/office/drawing/2014/main" id="{66CD9ED4-7B1B-4318-B235-F55A43958024}"/>
                    </a:ext>
                  </a:extLst>
                </p:cNvPr>
                <p:cNvSpPr>
                  <a:spLocks noChangeArrowheads="1"/>
                </p:cNvSpPr>
                <p:nvPr/>
              </p:nvSpPr>
              <p:spPr bwMode="auto">
                <a:xfrm>
                  <a:off x="4780" y="1472"/>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75" name="Oval 668">
                  <a:extLst>
                    <a:ext uri="{FF2B5EF4-FFF2-40B4-BE49-F238E27FC236}">
                      <a16:creationId xmlns:a16="http://schemas.microsoft.com/office/drawing/2014/main" id="{8B8404A7-B5D1-4C82-875F-F723B4FB63E1}"/>
                    </a:ext>
                  </a:extLst>
                </p:cNvPr>
                <p:cNvSpPr>
                  <a:spLocks noChangeArrowheads="1"/>
                </p:cNvSpPr>
                <p:nvPr/>
              </p:nvSpPr>
              <p:spPr bwMode="auto">
                <a:xfrm>
                  <a:off x="4780" y="1627"/>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76" name="Oval 669">
                  <a:extLst>
                    <a:ext uri="{FF2B5EF4-FFF2-40B4-BE49-F238E27FC236}">
                      <a16:creationId xmlns:a16="http://schemas.microsoft.com/office/drawing/2014/main" id="{F2F439AB-FF6D-4E16-8513-EF679B291A74}"/>
                    </a:ext>
                  </a:extLst>
                </p:cNvPr>
                <p:cNvSpPr>
                  <a:spLocks noChangeArrowheads="1"/>
                </p:cNvSpPr>
                <p:nvPr/>
              </p:nvSpPr>
              <p:spPr bwMode="auto">
                <a:xfrm>
                  <a:off x="4780" y="1781"/>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77" name="Oval 670">
                  <a:extLst>
                    <a:ext uri="{FF2B5EF4-FFF2-40B4-BE49-F238E27FC236}">
                      <a16:creationId xmlns:a16="http://schemas.microsoft.com/office/drawing/2014/main" id="{BD83126B-6281-4D07-8494-72869F6DE7FF}"/>
                    </a:ext>
                  </a:extLst>
                </p:cNvPr>
                <p:cNvSpPr>
                  <a:spLocks noChangeArrowheads="1"/>
                </p:cNvSpPr>
                <p:nvPr/>
              </p:nvSpPr>
              <p:spPr bwMode="auto">
                <a:xfrm>
                  <a:off x="4780" y="1939"/>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78" name="Oval 671">
                  <a:extLst>
                    <a:ext uri="{FF2B5EF4-FFF2-40B4-BE49-F238E27FC236}">
                      <a16:creationId xmlns:a16="http://schemas.microsoft.com/office/drawing/2014/main" id="{926F0E38-4891-4FEF-B44D-F93687E62289}"/>
                    </a:ext>
                  </a:extLst>
                </p:cNvPr>
                <p:cNvSpPr>
                  <a:spLocks noChangeArrowheads="1"/>
                </p:cNvSpPr>
                <p:nvPr/>
              </p:nvSpPr>
              <p:spPr bwMode="auto">
                <a:xfrm>
                  <a:off x="4780" y="2093"/>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79" name="Oval 672">
                  <a:extLst>
                    <a:ext uri="{FF2B5EF4-FFF2-40B4-BE49-F238E27FC236}">
                      <a16:creationId xmlns:a16="http://schemas.microsoft.com/office/drawing/2014/main" id="{26C67FCF-F74A-45DF-AAFB-A4D6C9EF83BC}"/>
                    </a:ext>
                  </a:extLst>
                </p:cNvPr>
                <p:cNvSpPr>
                  <a:spLocks noChangeArrowheads="1"/>
                </p:cNvSpPr>
                <p:nvPr/>
              </p:nvSpPr>
              <p:spPr bwMode="auto">
                <a:xfrm>
                  <a:off x="4780" y="2248"/>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80" name="Oval 673">
                  <a:extLst>
                    <a:ext uri="{FF2B5EF4-FFF2-40B4-BE49-F238E27FC236}">
                      <a16:creationId xmlns:a16="http://schemas.microsoft.com/office/drawing/2014/main" id="{97CA7E7F-788C-4D8B-8D70-6B6BE364C7C6}"/>
                    </a:ext>
                  </a:extLst>
                </p:cNvPr>
                <p:cNvSpPr>
                  <a:spLocks noChangeArrowheads="1"/>
                </p:cNvSpPr>
                <p:nvPr/>
              </p:nvSpPr>
              <p:spPr bwMode="auto">
                <a:xfrm>
                  <a:off x="4780" y="2405"/>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81" name="Oval 674">
                  <a:extLst>
                    <a:ext uri="{FF2B5EF4-FFF2-40B4-BE49-F238E27FC236}">
                      <a16:creationId xmlns:a16="http://schemas.microsoft.com/office/drawing/2014/main" id="{41F31579-7AD8-4F65-8C23-F354F9A744BB}"/>
                    </a:ext>
                  </a:extLst>
                </p:cNvPr>
                <p:cNvSpPr>
                  <a:spLocks noChangeArrowheads="1"/>
                </p:cNvSpPr>
                <p:nvPr/>
              </p:nvSpPr>
              <p:spPr bwMode="auto">
                <a:xfrm>
                  <a:off x="4780" y="2560"/>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82" name="Oval 675">
                  <a:extLst>
                    <a:ext uri="{FF2B5EF4-FFF2-40B4-BE49-F238E27FC236}">
                      <a16:creationId xmlns:a16="http://schemas.microsoft.com/office/drawing/2014/main" id="{29994670-0A8E-45C9-AFC5-3C8DFD2DBA63}"/>
                    </a:ext>
                  </a:extLst>
                </p:cNvPr>
                <p:cNvSpPr>
                  <a:spLocks noChangeArrowheads="1"/>
                </p:cNvSpPr>
                <p:nvPr/>
              </p:nvSpPr>
              <p:spPr bwMode="auto">
                <a:xfrm>
                  <a:off x="4780" y="2715"/>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83" name="Oval 676">
                  <a:extLst>
                    <a:ext uri="{FF2B5EF4-FFF2-40B4-BE49-F238E27FC236}">
                      <a16:creationId xmlns:a16="http://schemas.microsoft.com/office/drawing/2014/main" id="{CF7CA852-0927-4230-BD49-C230638E5F19}"/>
                    </a:ext>
                  </a:extLst>
                </p:cNvPr>
                <p:cNvSpPr>
                  <a:spLocks noChangeArrowheads="1"/>
                </p:cNvSpPr>
                <p:nvPr/>
              </p:nvSpPr>
              <p:spPr bwMode="auto">
                <a:xfrm>
                  <a:off x="4780" y="2869"/>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84" name="Oval 677">
                  <a:extLst>
                    <a:ext uri="{FF2B5EF4-FFF2-40B4-BE49-F238E27FC236}">
                      <a16:creationId xmlns:a16="http://schemas.microsoft.com/office/drawing/2014/main" id="{547CC88F-7DFD-41F1-A8EE-2801CDEB363A}"/>
                    </a:ext>
                  </a:extLst>
                </p:cNvPr>
                <p:cNvSpPr>
                  <a:spLocks noChangeArrowheads="1"/>
                </p:cNvSpPr>
                <p:nvPr/>
              </p:nvSpPr>
              <p:spPr bwMode="auto">
                <a:xfrm>
                  <a:off x="4780" y="302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85" name="Oval 678">
                  <a:extLst>
                    <a:ext uri="{FF2B5EF4-FFF2-40B4-BE49-F238E27FC236}">
                      <a16:creationId xmlns:a16="http://schemas.microsoft.com/office/drawing/2014/main" id="{DFB4E2BB-16B2-4B7F-BE99-5A2E273A6F14}"/>
                    </a:ext>
                  </a:extLst>
                </p:cNvPr>
                <p:cNvSpPr>
                  <a:spLocks noChangeArrowheads="1"/>
                </p:cNvSpPr>
                <p:nvPr/>
              </p:nvSpPr>
              <p:spPr bwMode="auto">
                <a:xfrm>
                  <a:off x="4925" y="302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86" name="Oval 679">
                  <a:extLst>
                    <a:ext uri="{FF2B5EF4-FFF2-40B4-BE49-F238E27FC236}">
                      <a16:creationId xmlns:a16="http://schemas.microsoft.com/office/drawing/2014/main" id="{0A4EF589-846E-45F7-945B-F30A52D4163A}"/>
                    </a:ext>
                  </a:extLst>
                </p:cNvPr>
                <p:cNvSpPr>
                  <a:spLocks noChangeArrowheads="1"/>
                </p:cNvSpPr>
                <p:nvPr/>
              </p:nvSpPr>
              <p:spPr bwMode="auto">
                <a:xfrm>
                  <a:off x="4057" y="131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87" name="Oval 680">
                  <a:extLst>
                    <a:ext uri="{FF2B5EF4-FFF2-40B4-BE49-F238E27FC236}">
                      <a16:creationId xmlns:a16="http://schemas.microsoft.com/office/drawing/2014/main" id="{61D6B1FD-B3F2-43BB-B672-E9EC70E25F36}"/>
                    </a:ext>
                  </a:extLst>
                </p:cNvPr>
                <p:cNvSpPr>
                  <a:spLocks noChangeArrowheads="1"/>
                </p:cNvSpPr>
                <p:nvPr/>
              </p:nvSpPr>
              <p:spPr bwMode="auto">
                <a:xfrm>
                  <a:off x="4057" y="1472"/>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88" name="Oval 681">
                  <a:extLst>
                    <a:ext uri="{FF2B5EF4-FFF2-40B4-BE49-F238E27FC236}">
                      <a16:creationId xmlns:a16="http://schemas.microsoft.com/office/drawing/2014/main" id="{D0729E89-BF98-43CD-9C62-955F7BF1D9D4}"/>
                    </a:ext>
                  </a:extLst>
                </p:cNvPr>
                <p:cNvSpPr>
                  <a:spLocks noChangeArrowheads="1"/>
                </p:cNvSpPr>
                <p:nvPr/>
              </p:nvSpPr>
              <p:spPr bwMode="auto">
                <a:xfrm>
                  <a:off x="4057" y="1627"/>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89" name="Oval 682">
                  <a:extLst>
                    <a:ext uri="{FF2B5EF4-FFF2-40B4-BE49-F238E27FC236}">
                      <a16:creationId xmlns:a16="http://schemas.microsoft.com/office/drawing/2014/main" id="{77A58867-2D7F-4CD7-8751-8695DF31CEEB}"/>
                    </a:ext>
                  </a:extLst>
                </p:cNvPr>
                <p:cNvSpPr>
                  <a:spLocks noChangeArrowheads="1"/>
                </p:cNvSpPr>
                <p:nvPr/>
              </p:nvSpPr>
              <p:spPr bwMode="auto">
                <a:xfrm>
                  <a:off x="4057" y="1781"/>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90" name="Oval 683">
                  <a:extLst>
                    <a:ext uri="{FF2B5EF4-FFF2-40B4-BE49-F238E27FC236}">
                      <a16:creationId xmlns:a16="http://schemas.microsoft.com/office/drawing/2014/main" id="{7C9B7188-AAD5-4069-BD59-BFA20C841332}"/>
                    </a:ext>
                  </a:extLst>
                </p:cNvPr>
                <p:cNvSpPr>
                  <a:spLocks noChangeArrowheads="1"/>
                </p:cNvSpPr>
                <p:nvPr/>
              </p:nvSpPr>
              <p:spPr bwMode="auto">
                <a:xfrm>
                  <a:off x="4057" y="1939"/>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91" name="Oval 684">
                  <a:extLst>
                    <a:ext uri="{FF2B5EF4-FFF2-40B4-BE49-F238E27FC236}">
                      <a16:creationId xmlns:a16="http://schemas.microsoft.com/office/drawing/2014/main" id="{5832E072-6699-41A2-881C-09F7CA684543}"/>
                    </a:ext>
                  </a:extLst>
                </p:cNvPr>
                <p:cNvSpPr>
                  <a:spLocks noChangeArrowheads="1"/>
                </p:cNvSpPr>
                <p:nvPr/>
              </p:nvSpPr>
              <p:spPr bwMode="auto">
                <a:xfrm>
                  <a:off x="4057" y="2093"/>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92" name="Oval 685">
                  <a:extLst>
                    <a:ext uri="{FF2B5EF4-FFF2-40B4-BE49-F238E27FC236}">
                      <a16:creationId xmlns:a16="http://schemas.microsoft.com/office/drawing/2014/main" id="{AFF5E14F-1365-4590-BB05-5762E64C4E36}"/>
                    </a:ext>
                  </a:extLst>
                </p:cNvPr>
                <p:cNvSpPr>
                  <a:spLocks noChangeArrowheads="1"/>
                </p:cNvSpPr>
                <p:nvPr/>
              </p:nvSpPr>
              <p:spPr bwMode="auto">
                <a:xfrm>
                  <a:off x="4057" y="2248"/>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93" name="Oval 686">
                  <a:extLst>
                    <a:ext uri="{FF2B5EF4-FFF2-40B4-BE49-F238E27FC236}">
                      <a16:creationId xmlns:a16="http://schemas.microsoft.com/office/drawing/2014/main" id="{5F912A01-2C89-4BB7-934A-58030CB94F58}"/>
                    </a:ext>
                  </a:extLst>
                </p:cNvPr>
                <p:cNvSpPr>
                  <a:spLocks noChangeArrowheads="1"/>
                </p:cNvSpPr>
                <p:nvPr/>
              </p:nvSpPr>
              <p:spPr bwMode="auto">
                <a:xfrm>
                  <a:off x="4057" y="2405"/>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94" name="Oval 687">
                  <a:extLst>
                    <a:ext uri="{FF2B5EF4-FFF2-40B4-BE49-F238E27FC236}">
                      <a16:creationId xmlns:a16="http://schemas.microsoft.com/office/drawing/2014/main" id="{3DDDCD1F-6ED7-4C0A-B542-84656FE28838}"/>
                    </a:ext>
                  </a:extLst>
                </p:cNvPr>
                <p:cNvSpPr>
                  <a:spLocks noChangeArrowheads="1"/>
                </p:cNvSpPr>
                <p:nvPr/>
              </p:nvSpPr>
              <p:spPr bwMode="auto">
                <a:xfrm>
                  <a:off x="4057" y="2560"/>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95" name="Oval 688">
                  <a:extLst>
                    <a:ext uri="{FF2B5EF4-FFF2-40B4-BE49-F238E27FC236}">
                      <a16:creationId xmlns:a16="http://schemas.microsoft.com/office/drawing/2014/main" id="{FAD45F0A-DCF6-48B1-93DF-2C1259E3A04A}"/>
                    </a:ext>
                  </a:extLst>
                </p:cNvPr>
                <p:cNvSpPr>
                  <a:spLocks noChangeArrowheads="1"/>
                </p:cNvSpPr>
                <p:nvPr/>
              </p:nvSpPr>
              <p:spPr bwMode="auto">
                <a:xfrm>
                  <a:off x="4057" y="2715"/>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96" name="Oval 689">
                  <a:extLst>
                    <a:ext uri="{FF2B5EF4-FFF2-40B4-BE49-F238E27FC236}">
                      <a16:creationId xmlns:a16="http://schemas.microsoft.com/office/drawing/2014/main" id="{A2ACE60C-2221-4F80-A011-89E03FDF9566}"/>
                    </a:ext>
                  </a:extLst>
                </p:cNvPr>
                <p:cNvSpPr>
                  <a:spLocks noChangeArrowheads="1"/>
                </p:cNvSpPr>
                <p:nvPr/>
              </p:nvSpPr>
              <p:spPr bwMode="auto">
                <a:xfrm>
                  <a:off x="4057" y="2869"/>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97" name="Oval 690">
                  <a:extLst>
                    <a:ext uri="{FF2B5EF4-FFF2-40B4-BE49-F238E27FC236}">
                      <a16:creationId xmlns:a16="http://schemas.microsoft.com/office/drawing/2014/main" id="{36642B72-1A23-4C15-A192-52B8072F4624}"/>
                    </a:ext>
                  </a:extLst>
                </p:cNvPr>
                <p:cNvSpPr>
                  <a:spLocks noChangeArrowheads="1"/>
                </p:cNvSpPr>
                <p:nvPr/>
              </p:nvSpPr>
              <p:spPr bwMode="auto">
                <a:xfrm>
                  <a:off x="4057" y="302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498" name="Freeform 691">
                  <a:extLst>
                    <a:ext uri="{FF2B5EF4-FFF2-40B4-BE49-F238E27FC236}">
                      <a16:creationId xmlns:a16="http://schemas.microsoft.com/office/drawing/2014/main" id="{E1D3814F-7497-4BA1-90CF-35381BAD1ADE}"/>
                    </a:ext>
                  </a:extLst>
                </p:cNvPr>
                <p:cNvSpPr>
                  <a:spLocks/>
                </p:cNvSpPr>
                <p:nvPr/>
              </p:nvSpPr>
              <p:spPr bwMode="auto">
                <a:xfrm>
                  <a:off x="4057" y="1317"/>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9" name="Freeform 692">
                  <a:extLst>
                    <a:ext uri="{FF2B5EF4-FFF2-40B4-BE49-F238E27FC236}">
                      <a16:creationId xmlns:a16="http://schemas.microsoft.com/office/drawing/2014/main" id="{E5C65571-ECB6-4782-A4C8-5467359D6C49}"/>
                    </a:ext>
                  </a:extLst>
                </p:cNvPr>
                <p:cNvSpPr>
                  <a:spLocks/>
                </p:cNvSpPr>
                <p:nvPr/>
              </p:nvSpPr>
              <p:spPr bwMode="auto">
                <a:xfrm>
                  <a:off x="4202" y="1317"/>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0" name="Freeform 693">
                  <a:extLst>
                    <a:ext uri="{FF2B5EF4-FFF2-40B4-BE49-F238E27FC236}">
                      <a16:creationId xmlns:a16="http://schemas.microsoft.com/office/drawing/2014/main" id="{AEDADC39-8A4A-4CF3-96D1-8BA1F47DCCE8}"/>
                    </a:ext>
                  </a:extLst>
                </p:cNvPr>
                <p:cNvSpPr>
                  <a:spLocks/>
                </p:cNvSpPr>
                <p:nvPr/>
              </p:nvSpPr>
              <p:spPr bwMode="auto">
                <a:xfrm>
                  <a:off x="4347" y="1317"/>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1" name="Freeform 694">
                  <a:extLst>
                    <a:ext uri="{FF2B5EF4-FFF2-40B4-BE49-F238E27FC236}">
                      <a16:creationId xmlns:a16="http://schemas.microsoft.com/office/drawing/2014/main" id="{F2849646-12EF-4570-A59C-BA1D24747ABD}"/>
                    </a:ext>
                  </a:extLst>
                </p:cNvPr>
                <p:cNvSpPr>
                  <a:spLocks/>
                </p:cNvSpPr>
                <p:nvPr/>
              </p:nvSpPr>
              <p:spPr bwMode="auto">
                <a:xfrm>
                  <a:off x="4490" y="1317"/>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2" name="Freeform 695">
                  <a:extLst>
                    <a:ext uri="{FF2B5EF4-FFF2-40B4-BE49-F238E27FC236}">
                      <a16:creationId xmlns:a16="http://schemas.microsoft.com/office/drawing/2014/main" id="{FE27C26C-253D-4D7B-94FB-B0B565E7A115}"/>
                    </a:ext>
                  </a:extLst>
                </p:cNvPr>
                <p:cNvSpPr>
                  <a:spLocks/>
                </p:cNvSpPr>
                <p:nvPr/>
              </p:nvSpPr>
              <p:spPr bwMode="auto">
                <a:xfrm>
                  <a:off x="4635" y="1317"/>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3" name="Freeform 696">
                  <a:extLst>
                    <a:ext uri="{FF2B5EF4-FFF2-40B4-BE49-F238E27FC236}">
                      <a16:creationId xmlns:a16="http://schemas.microsoft.com/office/drawing/2014/main" id="{3857CDFC-1975-4136-8BC4-2AF63A2F9210}"/>
                    </a:ext>
                  </a:extLst>
                </p:cNvPr>
                <p:cNvSpPr>
                  <a:spLocks/>
                </p:cNvSpPr>
                <p:nvPr/>
              </p:nvSpPr>
              <p:spPr bwMode="auto">
                <a:xfrm>
                  <a:off x="4780" y="1317"/>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4" name="Freeform 697">
                  <a:extLst>
                    <a:ext uri="{FF2B5EF4-FFF2-40B4-BE49-F238E27FC236}">
                      <a16:creationId xmlns:a16="http://schemas.microsoft.com/office/drawing/2014/main" id="{64B04D11-987C-453A-B1DC-403983362295}"/>
                    </a:ext>
                  </a:extLst>
                </p:cNvPr>
                <p:cNvSpPr>
                  <a:spLocks/>
                </p:cNvSpPr>
                <p:nvPr/>
              </p:nvSpPr>
              <p:spPr bwMode="auto">
                <a:xfrm>
                  <a:off x="4925" y="1317"/>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5" name="Freeform 698">
                  <a:extLst>
                    <a:ext uri="{FF2B5EF4-FFF2-40B4-BE49-F238E27FC236}">
                      <a16:creationId xmlns:a16="http://schemas.microsoft.com/office/drawing/2014/main" id="{7CAF4145-33C2-4E4C-AEE7-D6A384478A02}"/>
                    </a:ext>
                  </a:extLst>
                </p:cNvPr>
                <p:cNvSpPr>
                  <a:spLocks/>
                </p:cNvSpPr>
                <p:nvPr/>
              </p:nvSpPr>
              <p:spPr bwMode="auto">
                <a:xfrm>
                  <a:off x="3912" y="1472"/>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6" name="Freeform 699">
                  <a:extLst>
                    <a:ext uri="{FF2B5EF4-FFF2-40B4-BE49-F238E27FC236}">
                      <a16:creationId xmlns:a16="http://schemas.microsoft.com/office/drawing/2014/main" id="{D6A8CE07-4329-4104-A2B5-2D359DF72126}"/>
                    </a:ext>
                  </a:extLst>
                </p:cNvPr>
                <p:cNvSpPr>
                  <a:spLocks/>
                </p:cNvSpPr>
                <p:nvPr/>
              </p:nvSpPr>
              <p:spPr bwMode="auto">
                <a:xfrm>
                  <a:off x="4057" y="1472"/>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7" name="Freeform 700">
                  <a:extLst>
                    <a:ext uri="{FF2B5EF4-FFF2-40B4-BE49-F238E27FC236}">
                      <a16:creationId xmlns:a16="http://schemas.microsoft.com/office/drawing/2014/main" id="{DBA8893B-D6DA-4E67-BC8B-B3F8F79169B7}"/>
                    </a:ext>
                  </a:extLst>
                </p:cNvPr>
                <p:cNvSpPr>
                  <a:spLocks/>
                </p:cNvSpPr>
                <p:nvPr/>
              </p:nvSpPr>
              <p:spPr bwMode="auto">
                <a:xfrm>
                  <a:off x="4202" y="1472"/>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8" name="Freeform 701">
                  <a:extLst>
                    <a:ext uri="{FF2B5EF4-FFF2-40B4-BE49-F238E27FC236}">
                      <a16:creationId xmlns:a16="http://schemas.microsoft.com/office/drawing/2014/main" id="{1898ED78-6206-47AA-A570-41151A19C634}"/>
                    </a:ext>
                  </a:extLst>
                </p:cNvPr>
                <p:cNvSpPr>
                  <a:spLocks/>
                </p:cNvSpPr>
                <p:nvPr/>
              </p:nvSpPr>
              <p:spPr bwMode="auto">
                <a:xfrm>
                  <a:off x="4347" y="1472"/>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9" name="Freeform 702">
                  <a:extLst>
                    <a:ext uri="{FF2B5EF4-FFF2-40B4-BE49-F238E27FC236}">
                      <a16:creationId xmlns:a16="http://schemas.microsoft.com/office/drawing/2014/main" id="{3FC2A0D0-003F-46CE-8A88-1D47C6C74F03}"/>
                    </a:ext>
                  </a:extLst>
                </p:cNvPr>
                <p:cNvSpPr>
                  <a:spLocks/>
                </p:cNvSpPr>
                <p:nvPr/>
              </p:nvSpPr>
              <p:spPr bwMode="auto">
                <a:xfrm>
                  <a:off x="4490" y="1472"/>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0" name="Freeform 703">
                  <a:extLst>
                    <a:ext uri="{FF2B5EF4-FFF2-40B4-BE49-F238E27FC236}">
                      <a16:creationId xmlns:a16="http://schemas.microsoft.com/office/drawing/2014/main" id="{03D05EA2-9806-42BB-B2FA-E1F90BDE2D5A}"/>
                    </a:ext>
                  </a:extLst>
                </p:cNvPr>
                <p:cNvSpPr>
                  <a:spLocks/>
                </p:cNvSpPr>
                <p:nvPr/>
              </p:nvSpPr>
              <p:spPr bwMode="auto">
                <a:xfrm>
                  <a:off x="4635" y="1472"/>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1" name="Freeform 704">
                  <a:extLst>
                    <a:ext uri="{FF2B5EF4-FFF2-40B4-BE49-F238E27FC236}">
                      <a16:creationId xmlns:a16="http://schemas.microsoft.com/office/drawing/2014/main" id="{BC4C9610-CCDC-4F29-BF04-BA417ED80A8F}"/>
                    </a:ext>
                  </a:extLst>
                </p:cNvPr>
                <p:cNvSpPr>
                  <a:spLocks/>
                </p:cNvSpPr>
                <p:nvPr/>
              </p:nvSpPr>
              <p:spPr bwMode="auto">
                <a:xfrm>
                  <a:off x="4780" y="1472"/>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2" name="Freeform 705">
                  <a:extLst>
                    <a:ext uri="{FF2B5EF4-FFF2-40B4-BE49-F238E27FC236}">
                      <a16:creationId xmlns:a16="http://schemas.microsoft.com/office/drawing/2014/main" id="{FAC2AC6C-66C4-4371-8E50-DEBFB54C5C0A}"/>
                    </a:ext>
                  </a:extLst>
                </p:cNvPr>
                <p:cNvSpPr>
                  <a:spLocks/>
                </p:cNvSpPr>
                <p:nvPr/>
              </p:nvSpPr>
              <p:spPr bwMode="auto">
                <a:xfrm>
                  <a:off x="4925" y="1472"/>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3" name="Freeform 706">
                  <a:extLst>
                    <a:ext uri="{FF2B5EF4-FFF2-40B4-BE49-F238E27FC236}">
                      <a16:creationId xmlns:a16="http://schemas.microsoft.com/office/drawing/2014/main" id="{3C3C6473-F917-44CE-AABD-5070D8F6A9C5}"/>
                    </a:ext>
                  </a:extLst>
                </p:cNvPr>
                <p:cNvSpPr>
                  <a:spLocks/>
                </p:cNvSpPr>
                <p:nvPr/>
              </p:nvSpPr>
              <p:spPr bwMode="auto">
                <a:xfrm>
                  <a:off x="3912" y="1627"/>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4" name="Freeform 707">
                  <a:extLst>
                    <a:ext uri="{FF2B5EF4-FFF2-40B4-BE49-F238E27FC236}">
                      <a16:creationId xmlns:a16="http://schemas.microsoft.com/office/drawing/2014/main" id="{C9C5C87C-C301-4D9E-84CD-2C2333041BC8}"/>
                    </a:ext>
                  </a:extLst>
                </p:cNvPr>
                <p:cNvSpPr>
                  <a:spLocks/>
                </p:cNvSpPr>
                <p:nvPr/>
              </p:nvSpPr>
              <p:spPr bwMode="auto">
                <a:xfrm>
                  <a:off x="4057" y="1627"/>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5" name="Freeform 708">
                  <a:extLst>
                    <a:ext uri="{FF2B5EF4-FFF2-40B4-BE49-F238E27FC236}">
                      <a16:creationId xmlns:a16="http://schemas.microsoft.com/office/drawing/2014/main" id="{DF9A756C-5BE7-45B1-91E7-8020FF7A0104}"/>
                    </a:ext>
                  </a:extLst>
                </p:cNvPr>
                <p:cNvSpPr>
                  <a:spLocks/>
                </p:cNvSpPr>
                <p:nvPr/>
              </p:nvSpPr>
              <p:spPr bwMode="auto">
                <a:xfrm>
                  <a:off x="4202" y="1627"/>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6" name="Freeform 709">
                  <a:extLst>
                    <a:ext uri="{FF2B5EF4-FFF2-40B4-BE49-F238E27FC236}">
                      <a16:creationId xmlns:a16="http://schemas.microsoft.com/office/drawing/2014/main" id="{9C106A9F-1039-4AC0-8069-BF0E8E786A8B}"/>
                    </a:ext>
                  </a:extLst>
                </p:cNvPr>
                <p:cNvSpPr>
                  <a:spLocks/>
                </p:cNvSpPr>
                <p:nvPr/>
              </p:nvSpPr>
              <p:spPr bwMode="auto">
                <a:xfrm>
                  <a:off x="4347" y="1627"/>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7" name="Freeform 710">
                  <a:extLst>
                    <a:ext uri="{FF2B5EF4-FFF2-40B4-BE49-F238E27FC236}">
                      <a16:creationId xmlns:a16="http://schemas.microsoft.com/office/drawing/2014/main" id="{865F277E-4945-4028-AB14-E9A7D728862A}"/>
                    </a:ext>
                  </a:extLst>
                </p:cNvPr>
                <p:cNvSpPr>
                  <a:spLocks/>
                </p:cNvSpPr>
                <p:nvPr/>
              </p:nvSpPr>
              <p:spPr bwMode="auto">
                <a:xfrm>
                  <a:off x="4490" y="1627"/>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8" name="Freeform 711">
                  <a:extLst>
                    <a:ext uri="{FF2B5EF4-FFF2-40B4-BE49-F238E27FC236}">
                      <a16:creationId xmlns:a16="http://schemas.microsoft.com/office/drawing/2014/main" id="{935E4659-8EE2-485D-8076-1C7E11DAF128}"/>
                    </a:ext>
                  </a:extLst>
                </p:cNvPr>
                <p:cNvSpPr>
                  <a:spLocks/>
                </p:cNvSpPr>
                <p:nvPr/>
              </p:nvSpPr>
              <p:spPr bwMode="auto">
                <a:xfrm>
                  <a:off x="4635" y="1627"/>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9" name="Freeform 712">
                  <a:extLst>
                    <a:ext uri="{FF2B5EF4-FFF2-40B4-BE49-F238E27FC236}">
                      <a16:creationId xmlns:a16="http://schemas.microsoft.com/office/drawing/2014/main" id="{37086093-890F-4834-B32F-D96CA46C4FDD}"/>
                    </a:ext>
                  </a:extLst>
                </p:cNvPr>
                <p:cNvSpPr>
                  <a:spLocks/>
                </p:cNvSpPr>
                <p:nvPr/>
              </p:nvSpPr>
              <p:spPr bwMode="auto">
                <a:xfrm>
                  <a:off x="4780" y="1627"/>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0" name="Freeform 713">
                  <a:extLst>
                    <a:ext uri="{FF2B5EF4-FFF2-40B4-BE49-F238E27FC236}">
                      <a16:creationId xmlns:a16="http://schemas.microsoft.com/office/drawing/2014/main" id="{BDD1A00B-CBCB-44B4-A28F-2C8A0124BFDF}"/>
                    </a:ext>
                  </a:extLst>
                </p:cNvPr>
                <p:cNvSpPr>
                  <a:spLocks/>
                </p:cNvSpPr>
                <p:nvPr/>
              </p:nvSpPr>
              <p:spPr bwMode="auto">
                <a:xfrm>
                  <a:off x="4925" y="1627"/>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1" name="Freeform 714">
                  <a:extLst>
                    <a:ext uri="{FF2B5EF4-FFF2-40B4-BE49-F238E27FC236}">
                      <a16:creationId xmlns:a16="http://schemas.microsoft.com/office/drawing/2014/main" id="{FD58AA3D-5A25-4C1B-B87E-3A63B634B60B}"/>
                    </a:ext>
                  </a:extLst>
                </p:cNvPr>
                <p:cNvSpPr>
                  <a:spLocks/>
                </p:cNvSpPr>
                <p:nvPr/>
              </p:nvSpPr>
              <p:spPr bwMode="auto">
                <a:xfrm>
                  <a:off x="3912" y="1781"/>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2" name="Freeform 715">
                  <a:extLst>
                    <a:ext uri="{FF2B5EF4-FFF2-40B4-BE49-F238E27FC236}">
                      <a16:creationId xmlns:a16="http://schemas.microsoft.com/office/drawing/2014/main" id="{2CD1A36B-F219-46CF-B84A-6CAA8D5D1654}"/>
                    </a:ext>
                  </a:extLst>
                </p:cNvPr>
                <p:cNvSpPr>
                  <a:spLocks/>
                </p:cNvSpPr>
                <p:nvPr/>
              </p:nvSpPr>
              <p:spPr bwMode="auto">
                <a:xfrm>
                  <a:off x="4057" y="1781"/>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3" name="Freeform 716">
                  <a:extLst>
                    <a:ext uri="{FF2B5EF4-FFF2-40B4-BE49-F238E27FC236}">
                      <a16:creationId xmlns:a16="http://schemas.microsoft.com/office/drawing/2014/main" id="{19D1DFDD-72E6-437E-B654-52310B01B5C2}"/>
                    </a:ext>
                  </a:extLst>
                </p:cNvPr>
                <p:cNvSpPr>
                  <a:spLocks/>
                </p:cNvSpPr>
                <p:nvPr/>
              </p:nvSpPr>
              <p:spPr bwMode="auto">
                <a:xfrm>
                  <a:off x="4202" y="1781"/>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4" name="Freeform 717">
                  <a:extLst>
                    <a:ext uri="{FF2B5EF4-FFF2-40B4-BE49-F238E27FC236}">
                      <a16:creationId xmlns:a16="http://schemas.microsoft.com/office/drawing/2014/main" id="{1CE45D77-3A35-4C35-979F-1DBA163525A2}"/>
                    </a:ext>
                  </a:extLst>
                </p:cNvPr>
                <p:cNvSpPr>
                  <a:spLocks/>
                </p:cNvSpPr>
                <p:nvPr/>
              </p:nvSpPr>
              <p:spPr bwMode="auto">
                <a:xfrm>
                  <a:off x="4347" y="1781"/>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5" name="Freeform 718">
                  <a:extLst>
                    <a:ext uri="{FF2B5EF4-FFF2-40B4-BE49-F238E27FC236}">
                      <a16:creationId xmlns:a16="http://schemas.microsoft.com/office/drawing/2014/main" id="{D15A7A7D-E0A3-41FF-A787-4C6DE8E8026C}"/>
                    </a:ext>
                  </a:extLst>
                </p:cNvPr>
                <p:cNvSpPr>
                  <a:spLocks/>
                </p:cNvSpPr>
                <p:nvPr/>
              </p:nvSpPr>
              <p:spPr bwMode="auto">
                <a:xfrm>
                  <a:off x="4490" y="1781"/>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6" name="Freeform 719">
                  <a:extLst>
                    <a:ext uri="{FF2B5EF4-FFF2-40B4-BE49-F238E27FC236}">
                      <a16:creationId xmlns:a16="http://schemas.microsoft.com/office/drawing/2014/main" id="{E981B088-35E3-47E4-A058-3CF238C0F0F2}"/>
                    </a:ext>
                  </a:extLst>
                </p:cNvPr>
                <p:cNvSpPr>
                  <a:spLocks/>
                </p:cNvSpPr>
                <p:nvPr/>
              </p:nvSpPr>
              <p:spPr bwMode="auto">
                <a:xfrm>
                  <a:off x="4635" y="1781"/>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7" name="Freeform 720">
                  <a:extLst>
                    <a:ext uri="{FF2B5EF4-FFF2-40B4-BE49-F238E27FC236}">
                      <a16:creationId xmlns:a16="http://schemas.microsoft.com/office/drawing/2014/main" id="{F83D93DB-2A79-4B3C-BF2E-458B0D503268}"/>
                    </a:ext>
                  </a:extLst>
                </p:cNvPr>
                <p:cNvSpPr>
                  <a:spLocks/>
                </p:cNvSpPr>
                <p:nvPr/>
              </p:nvSpPr>
              <p:spPr bwMode="auto">
                <a:xfrm>
                  <a:off x="4780" y="1781"/>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8" name="Freeform 721">
                  <a:extLst>
                    <a:ext uri="{FF2B5EF4-FFF2-40B4-BE49-F238E27FC236}">
                      <a16:creationId xmlns:a16="http://schemas.microsoft.com/office/drawing/2014/main" id="{E3F38AF9-341C-4DDA-B890-E0E53D76172F}"/>
                    </a:ext>
                  </a:extLst>
                </p:cNvPr>
                <p:cNvSpPr>
                  <a:spLocks/>
                </p:cNvSpPr>
                <p:nvPr/>
              </p:nvSpPr>
              <p:spPr bwMode="auto">
                <a:xfrm>
                  <a:off x="4925" y="1781"/>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9" name="Freeform 722">
                  <a:extLst>
                    <a:ext uri="{FF2B5EF4-FFF2-40B4-BE49-F238E27FC236}">
                      <a16:creationId xmlns:a16="http://schemas.microsoft.com/office/drawing/2014/main" id="{A20228BC-F0C1-4222-8D01-C279E52AC7D6}"/>
                    </a:ext>
                  </a:extLst>
                </p:cNvPr>
                <p:cNvSpPr>
                  <a:spLocks/>
                </p:cNvSpPr>
                <p:nvPr/>
              </p:nvSpPr>
              <p:spPr bwMode="auto">
                <a:xfrm>
                  <a:off x="3912" y="1939"/>
                  <a:ext cx="120" cy="109"/>
                </a:xfrm>
                <a:custGeom>
                  <a:avLst/>
                  <a:gdLst>
                    <a:gd name="T0" fmla="*/ 238 w 48"/>
                    <a:gd name="T1" fmla="*/ 1901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0" name="Freeform 723">
                  <a:extLst>
                    <a:ext uri="{FF2B5EF4-FFF2-40B4-BE49-F238E27FC236}">
                      <a16:creationId xmlns:a16="http://schemas.microsoft.com/office/drawing/2014/main" id="{02E8E877-52EB-41C6-8E21-132C299F9BCB}"/>
                    </a:ext>
                  </a:extLst>
                </p:cNvPr>
                <p:cNvSpPr>
                  <a:spLocks/>
                </p:cNvSpPr>
                <p:nvPr/>
              </p:nvSpPr>
              <p:spPr bwMode="auto">
                <a:xfrm>
                  <a:off x="4057" y="1939"/>
                  <a:ext cx="120" cy="109"/>
                </a:xfrm>
                <a:custGeom>
                  <a:avLst/>
                  <a:gdLst>
                    <a:gd name="T0" fmla="*/ 238 w 48"/>
                    <a:gd name="T1" fmla="*/ 1901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1" name="Freeform 724">
                  <a:extLst>
                    <a:ext uri="{FF2B5EF4-FFF2-40B4-BE49-F238E27FC236}">
                      <a16:creationId xmlns:a16="http://schemas.microsoft.com/office/drawing/2014/main" id="{4D7D6B43-5493-4C81-A307-59A94E42A48F}"/>
                    </a:ext>
                  </a:extLst>
                </p:cNvPr>
                <p:cNvSpPr>
                  <a:spLocks/>
                </p:cNvSpPr>
                <p:nvPr/>
              </p:nvSpPr>
              <p:spPr bwMode="auto">
                <a:xfrm>
                  <a:off x="4202" y="1939"/>
                  <a:ext cx="120" cy="109"/>
                </a:xfrm>
                <a:custGeom>
                  <a:avLst/>
                  <a:gdLst>
                    <a:gd name="T0" fmla="*/ 238 w 48"/>
                    <a:gd name="T1" fmla="*/ 1901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2" name="Freeform 725">
                  <a:extLst>
                    <a:ext uri="{FF2B5EF4-FFF2-40B4-BE49-F238E27FC236}">
                      <a16:creationId xmlns:a16="http://schemas.microsoft.com/office/drawing/2014/main" id="{7C4878A2-AA7E-4DC2-95B3-82A063CF21CA}"/>
                    </a:ext>
                  </a:extLst>
                </p:cNvPr>
                <p:cNvSpPr>
                  <a:spLocks/>
                </p:cNvSpPr>
                <p:nvPr/>
              </p:nvSpPr>
              <p:spPr bwMode="auto">
                <a:xfrm>
                  <a:off x="4347" y="1939"/>
                  <a:ext cx="120" cy="109"/>
                </a:xfrm>
                <a:custGeom>
                  <a:avLst/>
                  <a:gdLst>
                    <a:gd name="T0" fmla="*/ 238 w 48"/>
                    <a:gd name="T1" fmla="*/ 1901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3" name="Freeform 726">
                  <a:extLst>
                    <a:ext uri="{FF2B5EF4-FFF2-40B4-BE49-F238E27FC236}">
                      <a16:creationId xmlns:a16="http://schemas.microsoft.com/office/drawing/2014/main" id="{B32FE660-E016-4AF2-8662-1047F76A7B3A}"/>
                    </a:ext>
                  </a:extLst>
                </p:cNvPr>
                <p:cNvSpPr>
                  <a:spLocks/>
                </p:cNvSpPr>
                <p:nvPr/>
              </p:nvSpPr>
              <p:spPr bwMode="auto">
                <a:xfrm>
                  <a:off x="4490" y="1939"/>
                  <a:ext cx="120" cy="109"/>
                </a:xfrm>
                <a:custGeom>
                  <a:avLst/>
                  <a:gdLst>
                    <a:gd name="T0" fmla="*/ 238 w 48"/>
                    <a:gd name="T1" fmla="*/ 1901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4" name="Freeform 727">
                  <a:extLst>
                    <a:ext uri="{FF2B5EF4-FFF2-40B4-BE49-F238E27FC236}">
                      <a16:creationId xmlns:a16="http://schemas.microsoft.com/office/drawing/2014/main" id="{4B36372A-CCA8-4EBC-ABEA-D072CFDF8456}"/>
                    </a:ext>
                  </a:extLst>
                </p:cNvPr>
                <p:cNvSpPr>
                  <a:spLocks/>
                </p:cNvSpPr>
                <p:nvPr/>
              </p:nvSpPr>
              <p:spPr bwMode="auto">
                <a:xfrm>
                  <a:off x="4635" y="1939"/>
                  <a:ext cx="120" cy="109"/>
                </a:xfrm>
                <a:custGeom>
                  <a:avLst/>
                  <a:gdLst>
                    <a:gd name="T0" fmla="*/ 238 w 48"/>
                    <a:gd name="T1" fmla="*/ 1901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5" name="Freeform 728">
                  <a:extLst>
                    <a:ext uri="{FF2B5EF4-FFF2-40B4-BE49-F238E27FC236}">
                      <a16:creationId xmlns:a16="http://schemas.microsoft.com/office/drawing/2014/main" id="{6C9F00C0-6C78-49A4-A205-6608CC6B90F3}"/>
                    </a:ext>
                  </a:extLst>
                </p:cNvPr>
                <p:cNvSpPr>
                  <a:spLocks/>
                </p:cNvSpPr>
                <p:nvPr/>
              </p:nvSpPr>
              <p:spPr bwMode="auto">
                <a:xfrm>
                  <a:off x="4780" y="1939"/>
                  <a:ext cx="120" cy="109"/>
                </a:xfrm>
                <a:custGeom>
                  <a:avLst/>
                  <a:gdLst>
                    <a:gd name="T0" fmla="*/ 238 w 48"/>
                    <a:gd name="T1" fmla="*/ 1901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6" name="Freeform 729">
                  <a:extLst>
                    <a:ext uri="{FF2B5EF4-FFF2-40B4-BE49-F238E27FC236}">
                      <a16:creationId xmlns:a16="http://schemas.microsoft.com/office/drawing/2014/main" id="{D76ED882-0240-4ED0-A05B-6BE511C19BA0}"/>
                    </a:ext>
                  </a:extLst>
                </p:cNvPr>
                <p:cNvSpPr>
                  <a:spLocks/>
                </p:cNvSpPr>
                <p:nvPr/>
              </p:nvSpPr>
              <p:spPr bwMode="auto">
                <a:xfrm>
                  <a:off x="4925" y="1939"/>
                  <a:ext cx="120" cy="109"/>
                </a:xfrm>
                <a:custGeom>
                  <a:avLst/>
                  <a:gdLst>
                    <a:gd name="T0" fmla="*/ 238 w 48"/>
                    <a:gd name="T1" fmla="*/ 1901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7" name="Freeform 730">
                  <a:extLst>
                    <a:ext uri="{FF2B5EF4-FFF2-40B4-BE49-F238E27FC236}">
                      <a16:creationId xmlns:a16="http://schemas.microsoft.com/office/drawing/2014/main" id="{F033B5EC-7957-46DB-9555-7D844987A947}"/>
                    </a:ext>
                  </a:extLst>
                </p:cNvPr>
                <p:cNvSpPr>
                  <a:spLocks/>
                </p:cNvSpPr>
                <p:nvPr/>
              </p:nvSpPr>
              <p:spPr bwMode="auto">
                <a:xfrm>
                  <a:off x="3912" y="2093"/>
                  <a:ext cx="120" cy="110"/>
                </a:xfrm>
                <a:custGeom>
                  <a:avLst/>
                  <a:gdLst>
                    <a:gd name="T0" fmla="*/ 238 w 48"/>
                    <a:gd name="T1" fmla="*/ 1972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8" name="Freeform 731">
                  <a:extLst>
                    <a:ext uri="{FF2B5EF4-FFF2-40B4-BE49-F238E27FC236}">
                      <a16:creationId xmlns:a16="http://schemas.microsoft.com/office/drawing/2014/main" id="{FAFB2955-F416-4967-901B-65A5FE2605CC}"/>
                    </a:ext>
                  </a:extLst>
                </p:cNvPr>
                <p:cNvSpPr>
                  <a:spLocks/>
                </p:cNvSpPr>
                <p:nvPr/>
              </p:nvSpPr>
              <p:spPr bwMode="auto">
                <a:xfrm>
                  <a:off x="4057" y="2093"/>
                  <a:ext cx="120" cy="110"/>
                </a:xfrm>
                <a:custGeom>
                  <a:avLst/>
                  <a:gdLst>
                    <a:gd name="T0" fmla="*/ 238 w 48"/>
                    <a:gd name="T1" fmla="*/ 1972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9" name="Freeform 732">
                  <a:extLst>
                    <a:ext uri="{FF2B5EF4-FFF2-40B4-BE49-F238E27FC236}">
                      <a16:creationId xmlns:a16="http://schemas.microsoft.com/office/drawing/2014/main" id="{1A7407BB-8DBA-4346-9A6C-237014F30A1D}"/>
                    </a:ext>
                  </a:extLst>
                </p:cNvPr>
                <p:cNvSpPr>
                  <a:spLocks/>
                </p:cNvSpPr>
                <p:nvPr/>
              </p:nvSpPr>
              <p:spPr bwMode="auto">
                <a:xfrm>
                  <a:off x="4202" y="2093"/>
                  <a:ext cx="120" cy="110"/>
                </a:xfrm>
                <a:custGeom>
                  <a:avLst/>
                  <a:gdLst>
                    <a:gd name="T0" fmla="*/ 238 w 48"/>
                    <a:gd name="T1" fmla="*/ 1972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0" name="Freeform 733">
                  <a:extLst>
                    <a:ext uri="{FF2B5EF4-FFF2-40B4-BE49-F238E27FC236}">
                      <a16:creationId xmlns:a16="http://schemas.microsoft.com/office/drawing/2014/main" id="{AA158BA5-0532-4CA6-B1D0-AF7051F77F42}"/>
                    </a:ext>
                  </a:extLst>
                </p:cNvPr>
                <p:cNvSpPr>
                  <a:spLocks/>
                </p:cNvSpPr>
                <p:nvPr/>
              </p:nvSpPr>
              <p:spPr bwMode="auto">
                <a:xfrm>
                  <a:off x="4347" y="2093"/>
                  <a:ext cx="120" cy="110"/>
                </a:xfrm>
                <a:custGeom>
                  <a:avLst/>
                  <a:gdLst>
                    <a:gd name="T0" fmla="*/ 238 w 48"/>
                    <a:gd name="T1" fmla="*/ 1972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1" name="Freeform 734">
                  <a:extLst>
                    <a:ext uri="{FF2B5EF4-FFF2-40B4-BE49-F238E27FC236}">
                      <a16:creationId xmlns:a16="http://schemas.microsoft.com/office/drawing/2014/main" id="{085BA250-CF7A-4370-BF6E-B01C24C3AFA1}"/>
                    </a:ext>
                  </a:extLst>
                </p:cNvPr>
                <p:cNvSpPr>
                  <a:spLocks/>
                </p:cNvSpPr>
                <p:nvPr/>
              </p:nvSpPr>
              <p:spPr bwMode="auto">
                <a:xfrm>
                  <a:off x="4490" y="2093"/>
                  <a:ext cx="120" cy="110"/>
                </a:xfrm>
                <a:custGeom>
                  <a:avLst/>
                  <a:gdLst>
                    <a:gd name="T0" fmla="*/ 238 w 48"/>
                    <a:gd name="T1" fmla="*/ 1972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2" name="Freeform 735">
                  <a:extLst>
                    <a:ext uri="{FF2B5EF4-FFF2-40B4-BE49-F238E27FC236}">
                      <a16:creationId xmlns:a16="http://schemas.microsoft.com/office/drawing/2014/main" id="{20D0AEEE-2285-4FE8-80B8-C2C4AED7DECF}"/>
                    </a:ext>
                  </a:extLst>
                </p:cNvPr>
                <p:cNvSpPr>
                  <a:spLocks/>
                </p:cNvSpPr>
                <p:nvPr/>
              </p:nvSpPr>
              <p:spPr bwMode="auto">
                <a:xfrm>
                  <a:off x="4635" y="2093"/>
                  <a:ext cx="120" cy="110"/>
                </a:xfrm>
                <a:custGeom>
                  <a:avLst/>
                  <a:gdLst>
                    <a:gd name="T0" fmla="*/ 238 w 48"/>
                    <a:gd name="T1" fmla="*/ 1972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3" name="Freeform 736">
                  <a:extLst>
                    <a:ext uri="{FF2B5EF4-FFF2-40B4-BE49-F238E27FC236}">
                      <a16:creationId xmlns:a16="http://schemas.microsoft.com/office/drawing/2014/main" id="{868BC525-00D9-4924-8DD9-2A2FD18A7551}"/>
                    </a:ext>
                  </a:extLst>
                </p:cNvPr>
                <p:cNvSpPr>
                  <a:spLocks/>
                </p:cNvSpPr>
                <p:nvPr/>
              </p:nvSpPr>
              <p:spPr bwMode="auto">
                <a:xfrm>
                  <a:off x="4780" y="2093"/>
                  <a:ext cx="120" cy="110"/>
                </a:xfrm>
                <a:custGeom>
                  <a:avLst/>
                  <a:gdLst>
                    <a:gd name="T0" fmla="*/ 238 w 48"/>
                    <a:gd name="T1" fmla="*/ 1972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4" name="Freeform 737">
                  <a:extLst>
                    <a:ext uri="{FF2B5EF4-FFF2-40B4-BE49-F238E27FC236}">
                      <a16:creationId xmlns:a16="http://schemas.microsoft.com/office/drawing/2014/main" id="{511C0D7C-DBA9-4F3A-A18B-FA55855591C3}"/>
                    </a:ext>
                  </a:extLst>
                </p:cNvPr>
                <p:cNvSpPr>
                  <a:spLocks/>
                </p:cNvSpPr>
                <p:nvPr/>
              </p:nvSpPr>
              <p:spPr bwMode="auto">
                <a:xfrm>
                  <a:off x="4925" y="2093"/>
                  <a:ext cx="120" cy="110"/>
                </a:xfrm>
                <a:custGeom>
                  <a:avLst/>
                  <a:gdLst>
                    <a:gd name="T0" fmla="*/ 238 w 48"/>
                    <a:gd name="T1" fmla="*/ 1972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5" name="Freeform 738">
                  <a:extLst>
                    <a:ext uri="{FF2B5EF4-FFF2-40B4-BE49-F238E27FC236}">
                      <a16:creationId xmlns:a16="http://schemas.microsoft.com/office/drawing/2014/main" id="{F91B1FF7-9362-44C1-A240-EAF1EB590965}"/>
                    </a:ext>
                  </a:extLst>
                </p:cNvPr>
                <p:cNvSpPr>
                  <a:spLocks/>
                </p:cNvSpPr>
                <p:nvPr/>
              </p:nvSpPr>
              <p:spPr bwMode="auto">
                <a:xfrm>
                  <a:off x="3912" y="2251"/>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6" name="Freeform 739">
                  <a:extLst>
                    <a:ext uri="{FF2B5EF4-FFF2-40B4-BE49-F238E27FC236}">
                      <a16:creationId xmlns:a16="http://schemas.microsoft.com/office/drawing/2014/main" id="{C6F79334-CDA1-4DAB-A7C6-7BBA954E9428}"/>
                    </a:ext>
                  </a:extLst>
                </p:cNvPr>
                <p:cNvSpPr>
                  <a:spLocks/>
                </p:cNvSpPr>
                <p:nvPr/>
              </p:nvSpPr>
              <p:spPr bwMode="auto">
                <a:xfrm>
                  <a:off x="4057" y="2251"/>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7" name="Freeform 740">
                  <a:extLst>
                    <a:ext uri="{FF2B5EF4-FFF2-40B4-BE49-F238E27FC236}">
                      <a16:creationId xmlns:a16="http://schemas.microsoft.com/office/drawing/2014/main" id="{D95A08EE-591E-4702-A80A-E8DFB8CE8470}"/>
                    </a:ext>
                  </a:extLst>
                </p:cNvPr>
                <p:cNvSpPr>
                  <a:spLocks/>
                </p:cNvSpPr>
                <p:nvPr/>
              </p:nvSpPr>
              <p:spPr bwMode="auto">
                <a:xfrm>
                  <a:off x="4202" y="2251"/>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8" name="Freeform 741">
                  <a:extLst>
                    <a:ext uri="{FF2B5EF4-FFF2-40B4-BE49-F238E27FC236}">
                      <a16:creationId xmlns:a16="http://schemas.microsoft.com/office/drawing/2014/main" id="{BB321E23-3EE1-4F47-AF0D-A5FF2909F1C7}"/>
                    </a:ext>
                  </a:extLst>
                </p:cNvPr>
                <p:cNvSpPr>
                  <a:spLocks/>
                </p:cNvSpPr>
                <p:nvPr/>
              </p:nvSpPr>
              <p:spPr bwMode="auto">
                <a:xfrm>
                  <a:off x="4347" y="2251"/>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9" name="Freeform 742">
                  <a:extLst>
                    <a:ext uri="{FF2B5EF4-FFF2-40B4-BE49-F238E27FC236}">
                      <a16:creationId xmlns:a16="http://schemas.microsoft.com/office/drawing/2014/main" id="{95DE4FE6-E039-4F45-ADA9-0B28E478D558}"/>
                    </a:ext>
                  </a:extLst>
                </p:cNvPr>
                <p:cNvSpPr>
                  <a:spLocks/>
                </p:cNvSpPr>
                <p:nvPr/>
              </p:nvSpPr>
              <p:spPr bwMode="auto">
                <a:xfrm>
                  <a:off x="4490" y="2251"/>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0" name="Freeform 743">
                  <a:extLst>
                    <a:ext uri="{FF2B5EF4-FFF2-40B4-BE49-F238E27FC236}">
                      <a16:creationId xmlns:a16="http://schemas.microsoft.com/office/drawing/2014/main" id="{89738AD2-FBA8-45F3-AE39-851E7DC48C75}"/>
                    </a:ext>
                  </a:extLst>
                </p:cNvPr>
                <p:cNvSpPr>
                  <a:spLocks/>
                </p:cNvSpPr>
                <p:nvPr/>
              </p:nvSpPr>
              <p:spPr bwMode="auto">
                <a:xfrm>
                  <a:off x="4635" y="2251"/>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1" name="Freeform 744">
                  <a:extLst>
                    <a:ext uri="{FF2B5EF4-FFF2-40B4-BE49-F238E27FC236}">
                      <a16:creationId xmlns:a16="http://schemas.microsoft.com/office/drawing/2014/main" id="{8DFF144C-A3B2-4B99-AEE8-29D4362E8D68}"/>
                    </a:ext>
                  </a:extLst>
                </p:cNvPr>
                <p:cNvSpPr>
                  <a:spLocks/>
                </p:cNvSpPr>
                <p:nvPr/>
              </p:nvSpPr>
              <p:spPr bwMode="auto">
                <a:xfrm>
                  <a:off x="4780" y="2251"/>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2" name="Freeform 745">
                  <a:extLst>
                    <a:ext uri="{FF2B5EF4-FFF2-40B4-BE49-F238E27FC236}">
                      <a16:creationId xmlns:a16="http://schemas.microsoft.com/office/drawing/2014/main" id="{BCD6D124-F27B-439B-A2F7-289B086A1C71}"/>
                    </a:ext>
                  </a:extLst>
                </p:cNvPr>
                <p:cNvSpPr>
                  <a:spLocks/>
                </p:cNvSpPr>
                <p:nvPr/>
              </p:nvSpPr>
              <p:spPr bwMode="auto">
                <a:xfrm>
                  <a:off x="4925" y="2251"/>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3" name="Freeform 746">
                  <a:extLst>
                    <a:ext uri="{FF2B5EF4-FFF2-40B4-BE49-F238E27FC236}">
                      <a16:creationId xmlns:a16="http://schemas.microsoft.com/office/drawing/2014/main" id="{C1B28420-8111-474F-90FD-5E5223AAC735}"/>
                    </a:ext>
                  </a:extLst>
                </p:cNvPr>
                <p:cNvSpPr>
                  <a:spLocks/>
                </p:cNvSpPr>
                <p:nvPr/>
              </p:nvSpPr>
              <p:spPr bwMode="auto">
                <a:xfrm>
                  <a:off x="3912" y="2405"/>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4" name="Freeform 747">
                  <a:extLst>
                    <a:ext uri="{FF2B5EF4-FFF2-40B4-BE49-F238E27FC236}">
                      <a16:creationId xmlns:a16="http://schemas.microsoft.com/office/drawing/2014/main" id="{F7EA3CDF-A7BD-4F90-97BB-968AAC26AEA4}"/>
                    </a:ext>
                  </a:extLst>
                </p:cNvPr>
                <p:cNvSpPr>
                  <a:spLocks/>
                </p:cNvSpPr>
                <p:nvPr/>
              </p:nvSpPr>
              <p:spPr bwMode="auto">
                <a:xfrm>
                  <a:off x="4057" y="2405"/>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5" name="Freeform 748">
                  <a:extLst>
                    <a:ext uri="{FF2B5EF4-FFF2-40B4-BE49-F238E27FC236}">
                      <a16:creationId xmlns:a16="http://schemas.microsoft.com/office/drawing/2014/main" id="{54375078-0FA3-43D7-84FA-8927D1A60A0C}"/>
                    </a:ext>
                  </a:extLst>
                </p:cNvPr>
                <p:cNvSpPr>
                  <a:spLocks/>
                </p:cNvSpPr>
                <p:nvPr/>
              </p:nvSpPr>
              <p:spPr bwMode="auto">
                <a:xfrm>
                  <a:off x="4202" y="2405"/>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6" name="Freeform 749">
                  <a:extLst>
                    <a:ext uri="{FF2B5EF4-FFF2-40B4-BE49-F238E27FC236}">
                      <a16:creationId xmlns:a16="http://schemas.microsoft.com/office/drawing/2014/main" id="{3508C0C7-A897-4EB6-835B-54D7F84BCA86}"/>
                    </a:ext>
                  </a:extLst>
                </p:cNvPr>
                <p:cNvSpPr>
                  <a:spLocks/>
                </p:cNvSpPr>
                <p:nvPr/>
              </p:nvSpPr>
              <p:spPr bwMode="auto">
                <a:xfrm>
                  <a:off x="4347" y="2405"/>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7" name="Freeform 750">
                  <a:extLst>
                    <a:ext uri="{FF2B5EF4-FFF2-40B4-BE49-F238E27FC236}">
                      <a16:creationId xmlns:a16="http://schemas.microsoft.com/office/drawing/2014/main" id="{671A486F-7A14-49B0-BC4E-4ED13174047E}"/>
                    </a:ext>
                  </a:extLst>
                </p:cNvPr>
                <p:cNvSpPr>
                  <a:spLocks/>
                </p:cNvSpPr>
                <p:nvPr/>
              </p:nvSpPr>
              <p:spPr bwMode="auto">
                <a:xfrm>
                  <a:off x="4490" y="2405"/>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8" name="Freeform 751">
                  <a:extLst>
                    <a:ext uri="{FF2B5EF4-FFF2-40B4-BE49-F238E27FC236}">
                      <a16:creationId xmlns:a16="http://schemas.microsoft.com/office/drawing/2014/main" id="{85E60A6B-8178-49B3-BA43-F92E57F8FF86}"/>
                    </a:ext>
                  </a:extLst>
                </p:cNvPr>
                <p:cNvSpPr>
                  <a:spLocks/>
                </p:cNvSpPr>
                <p:nvPr/>
              </p:nvSpPr>
              <p:spPr bwMode="auto">
                <a:xfrm>
                  <a:off x="4635" y="2405"/>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9" name="Freeform 752">
                  <a:extLst>
                    <a:ext uri="{FF2B5EF4-FFF2-40B4-BE49-F238E27FC236}">
                      <a16:creationId xmlns:a16="http://schemas.microsoft.com/office/drawing/2014/main" id="{8B88D3B6-F040-4901-81B2-51349F2692E3}"/>
                    </a:ext>
                  </a:extLst>
                </p:cNvPr>
                <p:cNvSpPr>
                  <a:spLocks/>
                </p:cNvSpPr>
                <p:nvPr/>
              </p:nvSpPr>
              <p:spPr bwMode="auto">
                <a:xfrm>
                  <a:off x="4780" y="2405"/>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0" name="Freeform 753">
                  <a:extLst>
                    <a:ext uri="{FF2B5EF4-FFF2-40B4-BE49-F238E27FC236}">
                      <a16:creationId xmlns:a16="http://schemas.microsoft.com/office/drawing/2014/main" id="{6CB8FAB9-155A-4420-AE81-2F2950CBC6C0}"/>
                    </a:ext>
                  </a:extLst>
                </p:cNvPr>
                <p:cNvSpPr>
                  <a:spLocks/>
                </p:cNvSpPr>
                <p:nvPr/>
              </p:nvSpPr>
              <p:spPr bwMode="auto">
                <a:xfrm>
                  <a:off x="4925" y="2405"/>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1" name="Freeform 754">
                  <a:extLst>
                    <a:ext uri="{FF2B5EF4-FFF2-40B4-BE49-F238E27FC236}">
                      <a16:creationId xmlns:a16="http://schemas.microsoft.com/office/drawing/2014/main" id="{8AF59668-7359-42EC-9558-B2A477F10B7C}"/>
                    </a:ext>
                  </a:extLst>
                </p:cNvPr>
                <p:cNvSpPr>
                  <a:spLocks/>
                </p:cNvSpPr>
                <p:nvPr/>
              </p:nvSpPr>
              <p:spPr bwMode="auto">
                <a:xfrm>
                  <a:off x="3912" y="2560"/>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2" name="Freeform 755">
                  <a:extLst>
                    <a:ext uri="{FF2B5EF4-FFF2-40B4-BE49-F238E27FC236}">
                      <a16:creationId xmlns:a16="http://schemas.microsoft.com/office/drawing/2014/main" id="{E3195EC1-533F-4BA1-B23C-0B34F904E9C5}"/>
                    </a:ext>
                  </a:extLst>
                </p:cNvPr>
                <p:cNvSpPr>
                  <a:spLocks/>
                </p:cNvSpPr>
                <p:nvPr/>
              </p:nvSpPr>
              <p:spPr bwMode="auto">
                <a:xfrm>
                  <a:off x="4057" y="2560"/>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3" name="Freeform 756">
                  <a:extLst>
                    <a:ext uri="{FF2B5EF4-FFF2-40B4-BE49-F238E27FC236}">
                      <a16:creationId xmlns:a16="http://schemas.microsoft.com/office/drawing/2014/main" id="{9BA3F7C2-D87A-4B5E-AA21-B2D682E3431B}"/>
                    </a:ext>
                  </a:extLst>
                </p:cNvPr>
                <p:cNvSpPr>
                  <a:spLocks/>
                </p:cNvSpPr>
                <p:nvPr/>
              </p:nvSpPr>
              <p:spPr bwMode="auto">
                <a:xfrm>
                  <a:off x="4202" y="2560"/>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4" name="Freeform 757">
                  <a:extLst>
                    <a:ext uri="{FF2B5EF4-FFF2-40B4-BE49-F238E27FC236}">
                      <a16:creationId xmlns:a16="http://schemas.microsoft.com/office/drawing/2014/main" id="{D47A6F1F-6E60-4947-839B-0FA3B59C8B03}"/>
                    </a:ext>
                  </a:extLst>
                </p:cNvPr>
                <p:cNvSpPr>
                  <a:spLocks/>
                </p:cNvSpPr>
                <p:nvPr/>
              </p:nvSpPr>
              <p:spPr bwMode="auto">
                <a:xfrm>
                  <a:off x="4347" y="2560"/>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5" name="Freeform 758">
                  <a:extLst>
                    <a:ext uri="{FF2B5EF4-FFF2-40B4-BE49-F238E27FC236}">
                      <a16:creationId xmlns:a16="http://schemas.microsoft.com/office/drawing/2014/main" id="{CFB9A59C-6F90-4DD2-AF49-EA3FBA6BF860}"/>
                    </a:ext>
                  </a:extLst>
                </p:cNvPr>
                <p:cNvSpPr>
                  <a:spLocks/>
                </p:cNvSpPr>
                <p:nvPr/>
              </p:nvSpPr>
              <p:spPr bwMode="auto">
                <a:xfrm>
                  <a:off x="4490" y="2560"/>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6" name="Freeform 759">
                  <a:extLst>
                    <a:ext uri="{FF2B5EF4-FFF2-40B4-BE49-F238E27FC236}">
                      <a16:creationId xmlns:a16="http://schemas.microsoft.com/office/drawing/2014/main" id="{568B36D0-B7DF-4E42-A0D6-7AF8986FF33D}"/>
                    </a:ext>
                  </a:extLst>
                </p:cNvPr>
                <p:cNvSpPr>
                  <a:spLocks/>
                </p:cNvSpPr>
                <p:nvPr/>
              </p:nvSpPr>
              <p:spPr bwMode="auto">
                <a:xfrm>
                  <a:off x="4635" y="2560"/>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7" name="Freeform 760">
                  <a:extLst>
                    <a:ext uri="{FF2B5EF4-FFF2-40B4-BE49-F238E27FC236}">
                      <a16:creationId xmlns:a16="http://schemas.microsoft.com/office/drawing/2014/main" id="{8FB4B8CD-584C-458F-9B5B-767B3A076BB4}"/>
                    </a:ext>
                  </a:extLst>
                </p:cNvPr>
                <p:cNvSpPr>
                  <a:spLocks/>
                </p:cNvSpPr>
                <p:nvPr/>
              </p:nvSpPr>
              <p:spPr bwMode="auto">
                <a:xfrm>
                  <a:off x="4780" y="2560"/>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8" name="Freeform 761">
                  <a:extLst>
                    <a:ext uri="{FF2B5EF4-FFF2-40B4-BE49-F238E27FC236}">
                      <a16:creationId xmlns:a16="http://schemas.microsoft.com/office/drawing/2014/main" id="{4C93EE08-C459-430E-89B6-8A840BB5BB8B}"/>
                    </a:ext>
                  </a:extLst>
                </p:cNvPr>
                <p:cNvSpPr>
                  <a:spLocks/>
                </p:cNvSpPr>
                <p:nvPr/>
              </p:nvSpPr>
              <p:spPr bwMode="auto">
                <a:xfrm>
                  <a:off x="4925" y="2560"/>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9" name="Freeform 762">
                  <a:extLst>
                    <a:ext uri="{FF2B5EF4-FFF2-40B4-BE49-F238E27FC236}">
                      <a16:creationId xmlns:a16="http://schemas.microsoft.com/office/drawing/2014/main" id="{1FE0D0BC-FCD8-4BD5-90ED-2DB1B5F8DFA0}"/>
                    </a:ext>
                  </a:extLst>
                </p:cNvPr>
                <p:cNvSpPr>
                  <a:spLocks/>
                </p:cNvSpPr>
                <p:nvPr/>
              </p:nvSpPr>
              <p:spPr bwMode="auto">
                <a:xfrm>
                  <a:off x="3912" y="2715"/>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0" name="Freeform 763">
                  <a:extLst>
                    <a:ext uri="{FF2B5EF4-FFF2-40B4-BE49-F238E27FC236}">
                      <a16:creationId xmlns:a16="http://schemas.microsoft.com/office/drawing/2014/main" id="{2F8DE4D9-89DF-47F4-B3E6-D1B887F8DAC2}"/>
                    </a:ext>
                  </a:extLst>
                </p:cNvPr>
                <p:cNvSpPr>
                  <a:spLocks/>
                </p:cNvSpPr>
                <p:nvPr/>
              </p:nvSpPr>
              <p:spPr bwMode="auto">
                <a:xfrm>
                  <a:off x="4057" y="2715"/>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1" name="Freeform 764">
                  <a:extLst>
                    <a:ext uri="{FF2B5EF4-FFF2-40B4-BE49-F238E27FC236}">
                      <a16:creationId xmlns:a16="http://schemas.microsoft.com/office/drawing/2014/main" id="{DCBF2B3A-CA98-47F6-A8DD-F76EB1FFD410}"/>
                    </a:ext>
                  </a:extLst>
                </p:cNvPr>
                <p:cNvSpPr>
                  <a:spLocks/>
                </p:cNvSpPr>
                <p:nvPr/>
              </p:nvSpPr>
              <p:spPr bwMode="auto">
                <a:xfrm>
                  <a:off x="4202" y="2715"/>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2" name="Freeform 765">
                  <a:extLst>
                    <a:ext uri="{FF2B5EF4-FFF2-40B4-BE49-F238E27FC236}">
                      <a16:creationId xmlns:a16="http://schemas.microsoft.com/office/drawing/2014/main" id="{7B7B6EB0-A681-4D75-9B2E-EAE3FBBEAB42}"/>
                    </a:ext>
                  </a:extLst>
                </p:cNvPr>
                <p:cNvSpPr>
                  <a:spLocks/>
                </p:cNvSpPr>
                <p:nvPr/>
              </p:nvSpPr>
              <p:spPr bwMode="auto">
                <a:xfrm>
                  <a:off x="4347" y="2715"/>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3" name="Freeform 766">
                  <a:extLst>
                    <a:ext uri="{FF2B5EF4-FFF2-40B4-BE49-F238E27FC236}">
                      <a16:creationId xmlns:a16="http://schemas.microsoft.com/office/drawing/2014/main" id="{5D1ED8A1-DE76-441D-A305-F71642A78E38}"/>
                    </a:ext>
                  </a:extLst>
                </p:cNvPr>
                <p:cNvSpPr>
                  <a:spLocks/>
                </p:cNvSpPr>
                <p:nvPr/>
              </p:nvSpPr>
              <p:spPr bwMode="auto">
                <a:xfrm>
                  <a:off x="4490" y="2715"/>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4" name="Freeform 767">
                  <a:extLst>
                    <a:ext uri="{FF2B5EF4-FFF2-40B4-BE49-F238E27FC236}">
                      <a16:creationId xmlns:a16="http://schemas.microsoft.com/office/drawing/2014/main" id="{F5511405-149E-4F22-9D55-925F80671500}"/>
                    </a:ext>
                  </a:extLst>
                </p:cNvPr>
                <p:cNvSpPr>
                  <a:spLocks/>
                </p:cNvSpPr>
                <p:nvPr/>
              </p:nvSpPr>
              <p:spPr bwMode="auto">
                <a:xfrm>
                  <a:off x="4635" y="2715"/>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5" name="Freeform 768">
                  <a:extLst>
                    <a:ext uri="{FF2B5EF4-FFF2-40B4-BE49-F238E27FC236}">
                      <a16:creationId xmlns:a16="http://schemas.microsoft.com/office/drawing/2014/main" id="{8D30808B-20CE-4B35-A776-D07EAE306F07}"/>
                    </a:ext>
                  </a:extLst>
                </p:cNvPr>
                <p:cNvSpPr>
                  <a:spLocks/>
                </p:cNvSpPr>
                <p:nvPr/>
              </p:nvSpPr>
              <p:spPr bwMode="auto">
                <a:xfrm>
                  <a:off x="4780" y="2715"/>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6" name="Freeform 769">
                  <a:extLst>
                    <a:ext uri="{FF2B5EF4-FFF2-40B4-BE49-F238E27FC236}">
                      <a16:creationId xmlns:a16="http://schemas.microsoft.com/office/drawing/2014/main" id="{F16892BB-6C25-4F21-98FD-6689FDD1ACD7}"/>
                    </a:ext>
                  </a:extLst>
                </p:cNvPr>
                <p:cNvSpPr>
                  <a:spLocks/>
                </p:cNvSpPr>
                <p:nvPr/>
              </p:nvSpPr>
              <p:spPr bwMode="auto">
                <a:xfrm>
                  <a:off x="4925" y="2715"/>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7" name="Freeform 770">
                  <a:extLst>
                    <a:ext uri="{FF2B5EF4-FFF2-40B4-BE49-F238E27FC236}">
                      <a16:creationId xmlns:a16="http://schemas.microsoft.com/office/drawing/2014/main" id="{F51A572D-37B6-4EEF-828F-A1A52C7DEDF4}"/>
                    </a:ext>
                  </a:extLst>
                </p:cNvPr>
                <p:cNvSpPr>
                  <a:spLocks/>
                </p:cNvSpPr>
                <p:nvPr/>
              </p:nvSpPr>
              <p:spPr bwMode="auto">
                <a:xfrm>
                  <a:off x="3912" y="2869"/>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1170" name="Group 771">
                <a:extLst>
                  <a:ext uri="{FF2B5EF4-FFF2-40B4-BE49-F238E27FC236}">
                    <a16:creationId xmlns:a16="http://schemas.microsoft.com/office/drawing/2014/main" id="{720255EC-9CB3-4212-8954-39EC2BB58197}"/>
                  </a:ext>
                </a:extLst>
              </p:cNvPr>
              <p:cNvGrpSpPr>
                <a:grpSpLocks/>
              </p:cNvGrpSpPr>
              <p:nvPr/>
            </p:nvGrpSpPr>
            <p:grpSpPr bwMode="auto">
              <a:xfrm>
                <a:off x="3912" y="1317"/>
                <a:ext cx="1133" cy="1838"/>
                <a:chOff x="3912" y="1317"/>
                <a:chExt cx="1133" cy="1838"/>
              </a:xfrm>
            </p:grpSpPr>
            <p:sp>
              <p:nvSpPr>
                <p:cNvPr id="1178" name="Freeform 772">
                  <a:extLst>
                    <a:ext uri="{FF2B5EF4-FFF2-40B4-BE49-F238E27FC236}">
                      <a16:creationId xmlns:a16="http://schemas.microsoft.com/office/drawing/2014/main" id="{7D429E4C-6F30-45F2-969E-7AC3F75F0762}"/>
                    </a:ext>
                  </a:extLst>
                </p:cNvPr>
                <p:cNvSpPr>
                  <a:spLocks/>
                </p:cNvSpPr>
                <p:nvPr/>
              </p:nvSpPr>
              <p:spPr bwMode="auto">
                <a:xfrm>
                  <a:off x="4057" y="2869"/>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9" name="Freeform 773">
                  <a:extLst>
                    <a:ext uri="{FF2B5EF4-FFF2-40B4-BE49-F238E27FC236}">
                      <a16:creationId xmlns:a16="http://schemas.microsoft.com/office/drawing/2014/main" id="{5F56424F-6672-4E01-A6B2-F271560CCAF3}"/>
                    </a:ext>
                  </a:extLst>
                </p:cNvPr>
                <p:cNvSpPr>
                  <a:spLocks/>
                </p:cNvSpPr>
                <p:nvPr/>
              </p:nvSpPr>
              <p:spPr bwMode="auto">
                <a:xfrm>
                  <a:off x="4202" y="2869"/>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0" name="Freeform 774">
                  <a:extLst>
                    <a:ext uri="{FF2B5EF4-FFF2-40B4-BE49-F238E27FC236}">
                      <a16:creationId xmlns:a16="http://schemas.microsoft.com/office/drawing/2014/main" id="{2C6653EB-3C39-43F3-97FD-B9523E9B8DBD}"/>
                    </a:ext>
                  </a:extLst>
                </p:cNvPr>
                <p:cNvSpPr>
                  <a:spLocks/>
                </p:cNvSpPr>
                <p:nvPr/>
              </p:nvSpPr>
              <p:spPr bwMode="auto">
                <a:xfrm>
                  <a:off x="4347" y="2869"/>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1" name="Freeform 775">
                  <a:extLst>
                    <a:ext uri="{FF2B5EF4-FFF2-40B4-BE49-F238E27FC236}">
                      <a16:creationId xmlns:a16="http://schemas.microsoft.com/office/drawing/2014/main" id="{A4B12D60-98C1-45E1-B3C5-AEFEA8976D72}"/>
                    </a:ext>
                  </a:extLst>
                </p:cNvPr>
                <p:cNvSpPr>
                  <a:spLocks/>
                </p:cNvSpPr>
                <p:nvPr/>
              </p:nvSpPr>
              <p:spPr bwMode="auto">
                <a:xfrm>
                  <a:off x="4490" y="2869"/>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2" name="Freeform 776">
                  <a:extLst>
                    <a:ext uri="{FF2B5EF4-FFF2-40B4-BE49-F238E27FC236}">
                      <a16:creationId xmlns:a16="http://schemas.microsoft.com/office/drawing/2014/main" id="{8C188965-1E44-4055-8364-AB886B916378}"/>
                    </a:ext>
                  </a:extLst>
                </p:cNvPr>
                <p:cNvSpPr>
                  <a:spLocks/>
                </p:cNvSpPr>
                <p:nvPr/>
              </p:nvSpPr>
              <p:spPr bwMode="auto">
                <a:xfrm>
                  <a:off x="4635" y="2869"/>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3" name="Freeform 777">
                  <a:extLst>
                    <a:ext uri="{FF2B5EF4-FFF2-40B4-BE49-F238E27FC236}">
                      <a16:creationId xmlns:a16="http://schemas.microsoft.com/office/drawing/2014/main" id="{A87828D9-ED77-4090-BDB9-92546F980335}"/>
                    </a:ext>
                  </a:extLst>
                </p:cNvPr>
                <p:cNvSpPr>
                  <a:spLocks/>
                </p:cNvSpPr>
                <p:nvPr/>
              </p:nvSpPr>
              <p:spPr bwMode="auto">
                <a:xfrm>
                  <a:off x="4780" y="2869"/>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4" name="Freeform 778">
                  <a:extLst>
                    <a:ext uri="{FF2B5EF4-FFF2-40B4-BE49-F238E27FC236}">
                      <a16:creationId xmlns:a16="http://schemas.microsoft.com/office/drawing/2014/main" id="{97759061-2F41-4ECC-9DC5-46D265125C98}"/>
                    </a:ext>
                  </a:extLst>
                </p:cNvPr>
                <p:cNvSpPr>
                  <a:spLocks/>
                </p:cNvSpPr>
                <p:nvPr/>
              </p:nvSpPr>
              <p:spPr bwMode="auto">
                <a:xfrm>
                  <a:off x="4925" y="2869"/>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5" name="Freeform 779">
                  <a:extLst>
                    <a:ext uri="{FF2B5EF4-FFF2-40B4-BE49-F238E27FC236}">
                      <a16:creationId xmlns:a16="http://schemas.microsoft.com/office/drawing/2014/main" id="{ECB93687-199A-4F76-AE9B-16DB09B7DCA4}"/>
                    </a:ext>
                  </a:extLst>
                </p:cNvPr>
                <p:cNvSpPr>
                  <a:spLocks/>
                </p:cNvSpPr>
                <p:nvPr/>
              </p:nvSpPr>
              <p:spPr bwMode="auto">
                <a:xfrm>
                  <a:off x="3912" y="3024"/>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6" name="Freeform 780">
                  <a:extLst>
                    <a:ext uri="{FF2B5EF4-FFF2-40B4-BE49-F238E27FC236}">
                      <a16:creationId xmlns:a16="http://schemas.microsoft.com/office/drawing/2014/main" id="{71F74D7F-4639-4B9B-B0AA-B0647890BD11}"/>
                    </a:ext>
                  </a:extLst>
                </p:cNvPr>
                <p:cNvSpPr>
                  <a:spLocks/>
                </p:cNvSpPr>
                <p:nvPr/>
              </p:nvSpPr>
              <p:spPr bwMode="auto">
                <a:xfrm>
                  <a:off x="4057" y="3024"/>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7" name="Freeform 781">
                  <a:extLst>
                    <a:ext uri="{FF2B5EF4-FFF2-40B4-BE49-F238E27FC236}">
                      <a16:creationId xmlns:a16="http://schemas.microsoft.com/office/drawing/2014/main" id="{08FB0F0C-1C87-4322-B55C-E702EF45CA03}"/>
                    </a:ext>
                  </a:extLst>
                </p:cNvPr>
                <p:cNvSpPr>
                  <a:spLocks/>
                </p:cNvSpPr>
                <p:nvPr/>
              </p:nvSpPr>
              <p:spPr bwMode="auto">
                <a:xfrm>
                  <a:off x="4202" y="3024"/>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8" name="Freeform 782">
                  <a:extLst>
                    <a:ext uri="{FF2B5EF4-FFF2-40B4-BE49-F238E27FC236}">
                      <a16:creationId xmlns:a16="http://schemas.microsoft.com/office/drawing/2014/main" id="{8C120DAA-33F6-4CB9-A56B-54D4FD1416E3}"/>
                    </a:ext>
                  </a:extLst>
                </p:cNvPr>
                <p:cNvSpPr>
                  <a:spLocks/>
                </p:cNvSpPr>
                <p:nvPr/>
              </p:nvSpPr>
              <p:spPr bwMode="auto">
                <a:xfrm>
                  <a:off x="4347" y="3024"/>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9" name="Freeform 783">
                  <a:extLst>
                    <a:ext uri="{FF2B5EF4-FFF2-40B4-BE49-F238E27FC236}">
                      <a16:creationId xmlns:a16="http://schemas.microsoft.com/office/drawing/2014/main" id="{8B661E05-F493-48C6-B666-54E3030FC2E1}"/>
                    </a:ext>
                  </a:extLst>
                </p:cNvPr>
                <p:cNvSpPr>
                  <a:spLocks/>
                </p:cNvSpPr>
                <p:nvPr/>
              </p:nvSpPr>
              <p:spPr bwMode="auto">
                <a:xfrm>
                  <a:off x="4490" y="3024"/>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0" name="Freeform 784">
                  <a:extLst>
                    <a:ext uri="{FF2B5EF4-FFF2-40B4-BE49-F238E27FC236}">
                      <a16:creationId xmlns:a16="http://schemas.microsoft.com/office/drawing/2014/main" id="{FF0A0760-E99B-46CC-8C67-32BDDD6940C9}"/>
                    </a:ext>
                  </a:extLst>
                </p:cNvPr>
                <p:cNvSpPr>
                  <a:spLocks/>
                </p:cNvSpPr>
                <p:nvPr/>
              </p:nvSpPr>
              <p:spPr bwMode="auto">
                <a:xfrm>
                  <a:off x="4635" y="3024"/>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1" name="Freeform 785">
                  <a:extLst>
                    <a:ext uri="{FF2B5EF4-FFF2-40B4-BE49-F238E27FC236}">
                      <a16:creationId xmlns:a16="http://schemas.microsoft.com/office/drawing/2014/main" id="{1A598D79-21F7-41A9-BE02-538CCE673A06}"/>
                    </a:ext>
                  </a:extLst>
                </p:cNvPr>
                <p:cNvSpPr>
                  <a:spLocks/>
                </p:cNvSpPr>
                <p:nvPr/>
              </p:nvSpPr>
              <p:spPr bwMode="auto">
                <a:xfrm>
                  <a:off x="4780" y="3024"/>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2" name="Freeform 786">
                  <a:extLst>
                    <a:ext uri="{FF2B5EF4-FFF2-40B4-BE49-F238E27FC236}">
                      <a16:creationId xmlns:a16="http://schemas.microsoft.com/office/drawing/2014/main" id="{DC34CE1B-C5F1-4655-B623-D5137C282F0B}"/>
                    </a:ext>
                  </a:extLst>
                </p:cNvPr>
                <p:cNvSpPr>
                  <a:spLocks/>
                </p:cNvSpPr>
                <p:nvPr/>
              </p:nvSpPr>
              <p:spPr bwMode="auto">
                <a:xfrm>
                  <a:off x="4925" y="3024"/>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3" name="Freeform 787">
                  <a:extLst>
                    <a:ext uri="{FF2B5EF4-FFF2-40B4-BE49-F238E27FC236}">
                      <a16:creationId xmlns:a16="http://schemas.microsoft.com/office/drawing/2014/main" id="{F50812B8-1C78-4FF4-BF20-04E9E0EA6A3B}"/>
                    </a:ext>
                  </a:extLst>
                </p:cNvPr>
                <p:cNvSpPr>
                  <a:spLocks/>
                </p:cNvSpPr>
                <p:nvPr/>
              </p:nvSpPr>
              <p:spPr bwMode="auto">
                <a:xfrm>
                  <a:off x="3912" y="131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4" name="Freeform 788">
                  <a:extLst>
                    <a:ext uri="{FF2B5EF4-FFF2-40B4-BE49-F238E27FC236}">
                      <a16:creationId xmlns:a16="http://schemas.microsoft.com/office/drawing/2014/main" id="{B8BF7517-173E-4722-8F29-3B15B0149111}"/>
                    </a:ext>
                  </a:extLst>
                </p:cNvPr>
                <p:cNvSpPr>
                  <a:spLocks/>
                </p:cNvSpPr>
                <p:nvPr/>
              </p:nvSpPr>
              <p:spPr bwMode="auto">
                <a:xfrm>
                  <a:off x="4057" y="131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5" name="Freeform 789">
                  <a:extLst>
                    <a:ext uri="{FF2B5EF4-FFF2-40B4-BE49-F238E27FC236}">
                      <a16:creationId xmlns:a16="http://schemas.microsoft.com/office/drawing/2014/main" id="{319896AC-10D7-46D9-AE6A-C5B3D70525AE}"/>
                    </a:ext>
                  </a:extLst>
                </p:cNvPr>
                <p:cNvSpPr>
                  <a:spLocks/>
                </p:cNvSpPr>
                <p:nvPr/>
              </p:nvSpPr>
              <p:spPr bwMode="auto">
                <a:xfrm>
                  <a:off x="4202" y="131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6" name="Freeform 790">
                  <a:extLst>
                    <a:ext uri="{FF2B5EF4-FFF2-40B4-BE49-F238E27FC236}">
                      <a16:creationId xmlns:a16="http://schemas.microsoft.com/office/drawing/2014/main" id="{A2F18F93-E423-42EE-B0AC-C9DB35B67A50}"/>
                    </a:ext>
                  </a:extLst>
                </p:cNvPr>
                <p:cNvSpPr>
                  <a:spLocks/>
                </p:cNvSpPr>
                <p:nvPr/>
              </p:nvSpPr>
              <p:spPr bwMode="auto">
                <a:xfrm>
                  <a:off x="4347" y="131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7" name="Freeform 791">
                  <a:extLst>
                    <a:ext uri="{FF2B5EF4-FFF2-40B4-BE49-F238E27FC236}">
                      <a16:creationId xmlns:a16="http://schemas.microsoft.com/office/drawing/2014/main" id="{924E27A8-DF41-43C0-A330-05E1B6B0CC69}"/>
                    </a:ext>
                  </a:extLst>
                </p:cNvPr>
                <p:cNvSpPr>
                  <a:spLocks/>
                </p:cNvSpPr>
                <p:nvPr/>
              </p:nvSpPr>
              <p:spPr bwMode="auto">
                <a:xfrm>
                  <a:off x="4490" y="131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8" name="Freeform 792">
                  <a:extLst>
                    <a:ext uri="{FF2B5EF4-FFF2-40B4-BE49-F238E27FC236}">
                      <a16:creationId xmlns:a16="http://schemas.microsoft.com/office/drawing/2014/main" id="{3008F91E-72FF-4DD9-88DE-DB1D63EEF065}"/>
                    </a:ext>
                  </a:extLst>
                </p:cNvPr>
                <p:cNvSpPr>
                  <a:spLocks/>
                </p:cNvSpPr>
                <p:nvPr/>
              </p:nvSpPr>
              <p:spPr bwMode="auto">
                <a:xfrm>
                  <a:off x="4635" y="131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9" name="Freeform 793">
                  <a:extLst>
                    <a:ext uri="{FF2B5EF4-FFF2-40B4-BE49-F238E27FC236}">
                      <a16:creationId xmlns:a16="http://schemas.microsoft.com/office/drawing/2014/main" id="{A018B636-8DC1-4E18-9416-6E0BEDF48CBD}"/>
                    </a:ext>
                  </a:extLst>
                </p:cNvPr>
                <p:cNvSpPr>
                  <a:spLocks/>
                </p:cNvSpPr>
                <p:nvPr/>
              </p:nvSpPr>
              <p:spPr bwMode="auto">
                <a:xfrm>
                  <a:off x="4780" y="131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0" name="Freeform 794">
                  <a:extLst>
                    <a:ext uri="{FF2B5EF4-FFF2-40B4-BE49-F238E27FC236}">
                      <a16:creationId xmlns:a16="http://schemas.microsoft.com/office/drawing/2014/main" id="{CF11E261-B416-46BC-9D16-03171100A162}"/>
                    </a:ext>
                  </a:extLst>
                </p:cNvPr>
                <p:cNvSpPr>
                  <a:spLocks/>
                </p:cNvSpPr>
                <p:nvPr/>
              </p:nvSpPr>
              <p:spPr bwMode="auto">
                <a:xfrm>
                  <a:off x="4925" y="131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1" name="Freeform 795">
                  <a:extLst>
                    <a:ext uri="{FF2B5EF4-FFF2-40B4-BE49-F238E27FC236}">
                      <a16:creationId xmlns:a16="http://schemas.microsoft.com/office/drawing/2014/main" id="{6AE99480-7E12-4E15-BCAD-03CFE938B453}"/>
                    </a:ext>
                  </a:extLst>
                </p:cNvPr>
                <p:cNvSpPr>
                  <a:spLocks/>
                </p:cNvSpPr>
                <p:nvPr/>
              </p:nvSpPr>
              <p:spPr bwMode="auto">
                <a:xfrm>
                  <a:off x="3912" y="1472"/>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2" name="Freeform 796">
                  <a:extLst>
                    <a:ext uri="{FF2B5EF4-FFF2-40B4-BE49-F238E27FC236}">
                      <a16:creationId xmlns:a16="http://schemas.microsoft.com/office/drawing/2014/main" id="{C2BA7139-864F-4836-9ADA-90198DE49AB7}"/>
                    </a:ext>
                  </a:extLst>
                </p:cNvPr>
                <p:cNvSpPr>
                  <a:spLocks/>
                </p:cNvSpPr>
                <p:nvPr/>
              </p:nvSpPr>
              <p:spPr bwMode="auto">
                <a:xfrm>
                  <a:off x="4057" y="1472"/>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3" name="Freeform 797">
                  <a:extLst>
                    <a:ext uri="{FF2B5EF4-FFF2-40B4-BE49-F238E27FC236}">
                      <a16:creationId xmlns:a16="http://schemas.microsoft.com/office/drawing/2014/main" id="{860AEED1-6DED-4F1E-87D2-AA2E9B5F2048}"/>
                    </a:ext>
                  </a:extLst>
                </p:cNvPr>
                <p:cNvSpPr>
                  <a:spLocks/>
                </p:cNvSpPr>
                <p:nvPr/>
              </p:nvSpPr>
              <p:spPr bwMode="auto">
                <a:xfrm>
                  <a:off x="4202" y="1472"/>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4" name="Freeform 798">
                  <a:extLst>
                    <a:ext uri="{FF2B5EF4-FFF2-40B4-BE49-F238E27FC236}">
                      <a16:creationId xmlns:a16="http://schemas.microsoft.com/office/drawing/2014/main" id="{85DA0EED-DE20-4173-89BF-AB7A1F6075B4}"/>
                    </a:ext>
                  </a:extLst>
                </p:cNvPr>
                <p:cNvSpPr>
                  <a:spLocks/>
                </p:cNvSpPr>
                <p:nvPr/>
              </p:nvSpPr>
              <p:spPr bwMode="auto">
                <a:xfrm>
                  <a:off x="4347" y="1472"/>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5" name="Freeform 799">
                  <a:extLst>
                    <a:ext uri="{FF2B5EF4-FFF2-40B4-BE49-F238E27FC236}">
                      <a16:creationId xmlns:a16="http://schemas.microsoft.com/office/drawing/2014/main" id="{587ED80F-37E1-4D6F-9342-83597713908C}"/>
                    </a:ext>
                  </a:extLst>
                </p:cNvPr>
                <p:cNvSpPr>
                  <a:spLocks/>
                </p:cNvSpPr>
                <p:nvPr/>
              </p:nvSpPr>
              <p:spPr bwMode="auto">
                <a:xfrm>
                  <a:off x="4490" y="1472"/>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6" name="Freeform 800">
                  <a:extLst>
                    <a:ext uri="{FF2B5EF4-FFF2-40B4-BE49-F238E27FC236}">
                      <a16:creationId xmlns:a16="http://schemas.microsoft.com/office/drawing/2014/main" id="{0DA38C17-1AF2-4959-9BE6-C1B3CB1D7268}"/>
                    </a:ext>
                  </a:extLst>
                </p:cNvPr>
                <p:cNvSpPr>
                  <a:spLocks/>
                </p:cNvSpPr>
                <p:nvPr/>
              </p:nvSpPr>
              <p:spPr bwMode="auto">
                <a:xfrm>
                  <a:off x="4635" y="1472"/>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7" name="Freeform 801">
                  <a:extLst>
                    <a:ext uri="{FF2B5EF4-FFF2-40B4-BE49-F238E27FC236}">
                      <a16:creationId xmlns:a16="http://schemas.microsoft.com/office/drawing/2014/main" id="{B00A87E9-4DF3-486A-A359-5DBB3B038811}"/>
                    </a:ext>
                  </a:extLst>
                </p:cNvPr>
                <p:cNvSpPr>
                  <a:spLocks/>
                </p:cNvSpPr>
                <p:nvPr/>
              </p:nvSpPr>
              <p:spPr bwMode="auto">
                <a:xfrm>
                  <a:off x="4780" y="1472"/>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8" name="Freeform 802">
                  <a:extLst>
                    <a:ext uri="{FF2B5EF4-FFF2-40B4-BE49-F238E27FC236}">
                      <a16:creationId xmlns:a16="http://schemas.microsoft.com/office/drawing/2014/main" id="{C39213CF-343F-4102-A0CC-8B68C32ACCF9}"/>
                    </a:ext>
                  </a:extLst>
                </p:cNvPr>
                <p:cNvSpPr>
                  <a:spLocks/>
                </p:cNvSpPr>
                <p:nvPr/>
              </p:nvSpPr>
              <p:spPr bwMode="auto">
                <a:xfrm>
                  <a:off x="4925" y="1472"/>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9" name="Freeform 803">
                  <a:extLst>
                    <a:ext uri="{FF2B5EF4-FFF2-40B4-BE49-F238E27FC236}">
                      <a16:creationId xmlns:a16="http://schemas.microsoft.com/office/drawing/2014/main" id="{60514B80-18A9-4789-B2D6-81BCF01D5855}"/>
                    </a:ext>
                  </a:extLst>
                </p:cNvPr>
                <p:cNvSpPr>
                  <a:spLocks/>
                </p:cNvSpPr>
                <p:nvPr/>
              </p:nvSpPr>
              <p:spPr bwMode="auto">
                <a:xfrm>
                  <a:off x="3912" y="1627"/>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0" name="Freeform 804">
                  <a:extLst>
                    <a:ext uri="{FF2B5EF4-FFF2-40B4-BE49-F238E27FC236}">
                      <a16:creationId xmlns:a16="http://schemas.microsoft.com/office/drawing/2014/main" id="{C510C3C0-0B88-449A-8688-19A3FAC7EC44}"/>
                    </a:ext>
                  </a:extLst>
                </p:cNvPr>
                <p:cNvSpPr>
                  <a:spLocks/>
                </p:cNvSpPr>
                <p:nvPr/>
              </p:nvSpPr>
              <p:spPr bwMode="auto">
                <a:xfrm>
                  <a:off x="4057" y="1627"/>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1" name="Freeform 805">
                  <a:extLst>
                    <a:ext uri="{FF2B5EF4-FFF2-40B4-BE49-F238E27FC236}">
                      <a16:creationId xmlns:a16="http://schemas.microsoft.com/office/drawing/2014/main" id="{198FF5C9-2F94-4940-86E2-EBE2A0F6EEEA}"/>
                    </a:ext>
                  </a:extLst>
                </p:cNvPr>
                <p:cNvSpPr>
                  <a:spLocks/>
                </p:cNvSpPr>
                <p:nvPr/>
              </p:nvSpPr>
              <p:spPr bwMode="auto">
                <a:xfrm>
                  <a:off x="4202" y="1627"/>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2" name="Freeform 806">
                  <a:extLst>
                    <a:ext uri="{FF2B5EF4-FFF2-40B4-BE49-F238E27FC236}">
                      <a16:creationId xmlns:a16="http://schemas.microsoft.com/office/drawing/2014/main" id="{D1094E27-02AF-418C-887A-90D41773EC52}"/>
                    </a:ext>
                  </a:extLst>
                </p:cNvPr>
                <p:cNvSpPr>
                  <a:spLocks/>
                </p:cNvSpPr>
                <p:nvPr/>
              </p:nvSpPr>
              <p:spPr bwMode="auto">
                <a:xfrm>
                  <a:off x="4347" y="1627"/>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3" name="Freeform 807">
                  <a:extLst>
                    <a:ext uri="{FF2B5EF4-FFF2-40B4-BE49-F238E27FC236}">
                      <a16:creationId xmlns:a16="http://schemas.microsoft.com/office/drawing/2014/main" id="{B8A409BA-F140-4F1F-8486-4F2DC2AF27BD}"/>
                    </a:ext>
                  </a:extLst>
                </p:cNvPr>
                <p:cNvSpPr>
                  <a:spLocks/>
                </p:cNvSpPr>
                <p:nvPr/>
              </p:nvSpPr>
              <p:spPr bwMode="auto">
                <a:xfrm>
                  <a:off x="4490" y="1627"/>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4" name="Freeform 808">
                  <a:extLst>
                    <a:ext uri="{FF2B5EF4-FFF2-40B4-BE49-F238E27FC236}">
                      <a16:creationId xmlns:a16="http://schemas.microsoft.com/office/drawing/2014/main" id="{2F7946C0-0ED5-481F-8BF3-0AE67DA5709E}"/>
                    </a:ext>
                  </a:extLst>
                </p:cNvPr>
                <p:cNvSpPr>
                  <a:spLocks/>
                </p:cNvSpPr>
                <p:nvPr/>
              </p:nvSpPr>
              <p:spPr bwMode="auto">
                <a:xfrm>
                  <a:off x="4635" y="1627"/>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5" name="Freeform 809">
                  <a:extLst>
                    <a:ext uri="{FF2B5EF4-FFF2-40B4-BE49-F238E27FC236}">
                      <a16:creationId xmlns:a16="http://schemas.microsoft.com/office/drawing/2014/main" id="{FC9CB9EC-0514-417F-B324-F4FB36F5646C}"/>
                    </a:ext>
                  </a:extLst>
                </p:cNvPr>
                <p:cNvSpPr>
                  <a:spLocks/>
                </p:cNvSpPr>
                <p:nvPr/>
              </p:nvSpPr>
              <p:spPr bwMode="auto">
                <a:xfrm>
                  <a:off x="4780" y="1627"/>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6" name="Freeform 810">
                  <a:extLst>
                    <a:ext uri="{FF2B5EF4-FFF2-40B4-BE49-F238E27FC236}">
                      <a16:creationId xmlns:a16="http://schemas.microsoft.com/office/drawing/2014/main" id="{9E90C695-0D21-42D5-B7A2-3950C4534547}"/>
                    </a:ext>
                  </a:extLst>
                </p:cNvPr>
                <p:cNvSpPr>
                  <a:spLocks/>
                </p:cNvSpPr>
                <p:nvPr/>
              </p:nvSpPr>
              <p:spPr bwMode="auto">
                <a:xfrm>
                  <a:off x="4925" y="1627"/>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7" name="Freeform 811">
                  <a:extLst>
                    <a:ext uri="{FF2B5EF4-FFF2-40B4-BE49-F238E27FC236}">
                      <a16:creationId xmlns:a16="http://schemas.microsoft.com/office/drawing/2014/main" id="{F05EE9DD-BC0B-4876-AB2A-DAEFC71A29D4}"/>
                    </a:ext>
                  </a:extLst>
                </p:cNvPr>
                <p:cNvSpPr>
                  <a:spLocks/>
                </p:cNvSpPr>
                <p:nvPr/>
              </p:nvSpPr>
              <p:spPr bwMode="auto">
                <a:xfrm>
                  <a:off x="3912" y="1784"/>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8" name="Freeform 812">
                  <a:extLst>
                    <a:ext uri="{FF2B5EF4-FFF2-40B4-BE49-F238E27FC236}">
                      <a16:creationId xmlns:a16="http://schemas.microsoft.com/office/drawing/2014/main" id="{19A1C8E5-8C37-45EB-B61C-511838E2909E}"/>
                    </a:ext>
                  </a:extLst>
                </p:cNvPr>
                <p:cNvSpPr>
                  <a:spLocks/>
                </p:cNvSpPr>
                <p:nvPr/>
              </p:nvSpPr>
              <p:spPr bwMode="auto">
                <a:xfrm>
                  <a:off x="4057" y="1784"/>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9" name="Freeform 813">
                  <a:extLst>
                    <a:ext uri="{FF2B5EF4-FFF2-40B4-BE49-F238E27FC236}">
                      <a16:creationId xmlns:a16="http://schemas.microsoft.com/office/drawing/2014/main" id="{99E5592D-9758-465B-80C0-127756715314}"/>
                    </a:ext>
                  </a:extLst>
                </p:cNvPr>
                <p:cNvSpPr>
                  <a:spLocks/>
                </p:cNvSpPr>
                <p:nvPr/>
              </p:nvSpPr>
              <p:spPr bwMode="auto">
                <a:xfrm>
                  <a:off x="4202" y="1784"/>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0" name="Freeform 814">
                  <a:extLst>
                    <a:ext uri="{FF2B5EF4-FFF2-40B4-BE49-F238E27FC236}">
                      <a16:creationId xmlns:a16="http://schemas.microsoft.com/office/drawing/2014/main" id="{F50713C8-E49B-4C54-A285-E01DC8E6B4B3}"/>
                    </a:ext>
                  </a:extLst>
                </p:cNvPr>
                <p:cNvSpPr>
                  <a:spLocks/>
                </p:cNvSpPr>
                <p:nvPr/>
              </p:nvSpPr>
              <p:spPr bwMode="auto">
                <a:xfrm>
                  <a:off x="4347" y="1784"/>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1" name="Freeform 815">
                  <a:extLst>
                    <a:ext uri="{FF2B5EF4-FFF2-40B4-BE49-F238E27FC236}">
                      <a16:creationId xmlns:a16="http://schemas.microsoft.com/office/drawing/2014/main" id="{B009411B-3714-4C30-8099-1B9D928A1E6A}"/>
                    </a:ext>
                  </a:extLst>
                </p:cNvPr>
                <p:cNvSpPr>
                  <a:spLocks/>
                </p:cNvSpPr>
                <p:nvPr/>
              </p:nvSpPr>
              <p:spPr bwMode="auto">
                <a:xfrm>
                  <a:off x="4490" y="1784"/>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2" name="Freeform 816">
                  <a:extLst>
                    <a:ext uri="{FF2B5EF4-FFF2-40B4-BE49-F238E27FC236}">
                      <a16:creationId xmlns:a16="http://schemas.microsoft.com/office/drawing/2014/main" id="{EC484171-D043-4A3F-B0FF-1FD590D27C09}"/>
                    </a:ext>
                  </a:extLst>
                </p:cNvPr>
                <p:cNvSpPr>
                  <a:spLocks/>
                </p:cNvSpPr>
                <p:nvPr/>
              </p:nvSpPr>
              <p:spPr bwMode="auto">
                <a:xfrm>
                  <a:off x="4635" y="1784"/>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3" name="Freeform 817">
                  <a:extLst>
                    <a:ext uri="{FF2B5EF4-FFF2-40B4-BE49-F238E27FC236}">
                      <a16:creationId xmlns:a16="http://schemas.microsoft.com/office/drawing/2014/main" id="{072E04CB-7BAB-4276-8FE2-CB29E27476C8}"/>
                    </a:ext>
                  </a:extLst>
                </p:cNvPr>
                <p:cNvSpPr>
                  <a:spLocks/>
                </p:cNvSpPr>
                <p:nvPr/>
              </p:nvSpPr>
              <p:spPr bwMode="auto">
                <a:xfrm>
                  <a:off x="4780" y="1784"/>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4" name="Freeform 818">
                  <a:extLst>
                    <a:ext uri="{FF2B5EF4-FFF2-40B4-BE49-F238E27FC236}">
                      <a16:creationId xmlns:a16="http://schemas.microsoft.com/office/drawing/2014/main" id="{1EF61C15-546B-44AA-94C3-C144AF859871}"/>
                    </a:ext>
                  </a:extLst>
                </p:cNvPr>
                <p:cNvSpPr>
                  <a:spLocks/>
                </p:cNvSpPr>
                <p:nvPr/>
              </p:nvSpPr>
              <p:spPr bwMode="auto">
                <a:xfrm>
                  <a:off x="4925" y="1784"/>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5" name="Freeform 819">
                  <a:extLst>
                    <a:ext uri="{FF2B5EF4-FFF2-40B4-BE49-F238E27FC236}">
                      <a16:creationId xmlns:a16="http://schemas.microsoft.com/office/drawing/2014/main" id="{38B8654C-1213-47FA-8DDA-A0DAA6DB23F6}"/>
                    </a:ext>
                  </a:extLst>
                </p:cNvPr>
                <p:cNvSpPr>
                  <a:spLocks/>
                </p:cNvSpPr>
                <p:nvPr/>
              </p:nvSpPr>
              <p:spPr bwMode="auto">
                <a:xfrm>
                  <a:off x="3912" y="193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6" name="Freeform 820">
                  <a:extLst>
                    <a:ext uri="{FF2B5EF4-FFF2-40B4-BE49-F238E27FC236}">
                      <a16:creationId xmlns:a16="http://schemas.microsoft.com/office/drawing/2014/main" id="{C6E111C0-8544-4F71-A774-D2C83B94C37D}"/>
                    </a:ext>
                  </a:extLst>
                </p:cNvPr>
                <p:cNvSpPr>
                  <a:spLocks/>
                </p:cNvSpPr>
                <p:nvPr/>
              </p:nvSpPr>
              <p:spPr bwMode="auto">
                <a:xfrm>
                  <a:off x="4057" y="193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7" name="Freeform 821">
                  <a:extLst>
                    <a:ext uri="{FF2B5EF4-FFF2-40B4-BE49-F238E27FC236}">
                      <a16:creationId xmlns:a16="http://schemas.microsoft.com/office/drawing/2014/main" id="{EC65D68B-15F3-4AA5-BDD8-9046F93AFE89}"/>
                    </a:ext>
                  </a:extLst>
                </p:cNvPr>
                <p:cNvSpPr>
                  <a:spLocks/>
                </p:cNvSpPr>
                <p:nvPr/>
              </p:nvSpPr>
              <p:spPr bwMode="auto">
                <a:xfrm>
                  <a:off x="4202" y="193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8" name="Freeform 822">
                  <a:extLst>
                    <a:ext uri="{FF2B5EF4-FFF2-40B4-BE49-F238E27FC236}">
                      <a16:creationId xmlns:a16="http://schemas.microsoft.com/office/drawing/2014/main" id="{EAF59158-C428-4644-9121-B7BFE5AFA353}"/>
                    </a:ext>
                  </a:extLst>
                </p:cNvPr>
                <p:cNvSpPr>
                  <a:spLocks/>
                </p:cNvSpPr>
                <p:nvPr/>
              </p:nvSpPr>
              <p:spPr bwMode="auto">
                <a:xfrm>
                  <a:off x="4347" y="193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9" name="Freeform 823">
                  <a:extLst>
                    <a:ext uri="{FF2B5EF4-FFF2-40B4-BE49-F238E27FC236}">
                      <a16:creationId xmlns:a16="http://schemas.microsoft.com/office/drawing/2014/main" id="{731B7919-7A43-48EB-BD7E-A0DEAC90DB3B}"/>
                    </a:ext>
                  </a:extLst>
                </p:cNvPr>
                <p:cNvSpPr>
                  <a:spLocks/>
                </p:cNvSpPr>
                <p:nvPr/>
              </p:nvSpPr>
              <p:spPr bwMode="auto">
                <a:xfrm>
                  <a:off x="4490" y="193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0" name="Freeform 824">
                  <a:extLst>
                    <a:ext uri="{FF2B5EF4-FFF2-40B4-BE49-F238E27FC236}">
                      <a16:creationId xmlns:a16="http://schemas.microsoft.com/office/drawing/2014/main" id="{3847732A-7B8B-4700-AE97-1C1170359105}"/>
                    </a:ext>
                  </a:extLst>
                </p:cNvPr>
                <p:cNvSpPr>
                  <a:spLocks/>
                </p:cNvSpPr>
                <p:nvPr/>
              </p:nvSpPr>
              <p:spPr bwMode="auto">
                <a:xfrm>
                  <a:off x="4635" y="193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1" name="Freeform 825">
                  <a:extLst>
                    <a:ext uri="{FF2B5EF4-FFF2-40B4-BE49-F238E27FC236}">
                      <a16:creationId xmlns:a16="http://schemas.microsoft.com/office/drawing/2014/main" id="{80CDA83B-378F-493D-BD67-A1C2E7D20048}"/>
                    </a:ext>
                  </a:extLst>
                </p:cNvPr>
                <p:cNvSpPr>
                  <a:spLocks/>
                </p:cNvSpPr>
                <p:nvPr/>
              </p:nvSpPr>
              <p:spPr bwMode="auto">
                <a:xfrm>
                  <a:off x="4780" y="193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2" name="Freeform 826">
                  <a:extLst>
                    <a:ext uri="{FF2B5EF4-FFF2-40B4-BE49-F238E27FC236}">
                      <a16:creationId xmlns:a16="http://schemas.microsoft.com/office/drawing/2014/main" id="{E00632F7-8280-4873-AB7E-690D3595A910}"/>
                    </a:ext>
                  </a:extLst>
                </p:cNvPr>
                <p:cNvSpPr>
                  <a:spLocks/>
                </p:cNvSpPr>
                <p:nvPr/>
              </p:nvSpPr>
              <p:spPr bwMode="auto">
                <a:xfrm>
                  <a:off x="4925" y="193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3" name="Freeform 827">
                  <a:extLst>
                    <a:ext uri="{FF2B5EF4-FFF2-40B4-BE49-F238E27FC236}">
                      <a16:creationId xmlns:a16="http://schemas.microsoft.com/office/drawing/2014/main" id="{FF998DB7-1FDF-46EE-9CBD-FD5D2F705AE1}"/>
                    </a:ext>
                  </a:extLst>
                </p:cNvPr>
                <p:cNvSpPr>
                  <a:spLocks/>
                </p:cNvSpPr>
                <p:nvPr/>
              </p:nvSpPr>
              <p:spPr bwMode="auto">
                <a:xfrm>
                  <a:off x="3912" y="2093"/>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4" name="Freeform 828">
                  <a:extLst>
                    <a:ext uri="{FF2B5EF4-FFF2-40B4-BE49-F238E27FC236}">
                      <a16:creationId xmlns:a16="http://schemas.microsoft.com/office/drawing/2014/main" id="{73DEB15C-79CE-49E3-B579-3CD10A81A8D7}"/>
                    </a:ext>
                  </a:extLst>
                </p:cNvPr>
                <p:cNvSpPr>
                  <a:spLocks/>
                </p:cNvSpPr>
                <p:nvPr/>
              </p:nvSpPr>
              <p:spPr bwMode="auto">
                <a:xfrm>
                  <a:off x="4057" y="2093"/>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5" name="Freeform 829">
                  <a:extLst>
                    <a:ext uri="{FF2B5EF4-FFF2-40B4-BE49-F238E27FC236}">
                      <a16:creationId xmlns:a16="http://schemas.microsoft.com/office/drawing/2014/main" id="{3A926C40-D614-4371-83DB-325573B6D851}"/>
                    </a:ext>
                  </a:extLst>
                </p:cNvPr>
                <p:cNvSpPr>
                  <a:spLocks/>
                </p:cNvSpPr>
                <p:nvPr/>
              </p:nvSpPr>
              <p:spPr bwMode="auto">
                <a:xfrm>
                  <a:off x="4202" y="2093"/>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6" name="Freeform 830">
                  <a:extLst>
                    <a:ext uri="{FF2B5EF4-FFF2-40B4-BE49-F238E27FC236}">
                      <a16:creationId xmlns:a16="http://schemas.microsoft.com/office/drawing/2014/main" id="{8D09B0C4-5D8D-4655-8BDD-A0FEB4BFC675}"/>
                    </a:ext>
                  </a:extLst>
                </p:cNvPr>
                <p:cNvSpPr>
                  <a:spLocks/>
                </p:cNvSpPr>
                <p:nvPr/>
              </p:nvSpPr>
              <p:spPr bwMode="auto">
                <a:xfrm>
                  <a:off x="4347" y="2093"/>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7" name="Freeform 831">
                  <a:extLst>
                    <a:ext uri="{FF2B5EF4-FFF2-40B4-BE49-F238E27FC236}">
                      <a16:creationId xmlns:a16="http://schemas.microsoft.com/office/drawing/2014/main" id="{64192138-402F-4CF0-A2F9-7C1570F19D9C}"/>
                    </a:ext>
                  </a:extLst>
                </p:cNvPr>
                <p:cNvSpPr>
                  <a:spLocks/>
                </p:cNvSpPr>
                <p:nvPr/>
              </p:nvSpPr>
              <p:spPr bwMode="auto">
                <a:xfrm>
                  <a:off x="4490" y="2093"/>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8" name="Freeform 832">
                  <a:extLst>
                    <a:ext uri="{FF2B5EF4-FFF2-40B4-BE49-F238E27FC236}">
                      <a16:creationId xmlns:a16="http://schemas.microsoft.com/office/drawing/2014/main" id="{A6FEE6B0-20C1-4071-A1E4-9E6616AAB060}"/>
                    </a:ext>
                  </a:extLst>
                </p:cNvPr>
                <p:cNvSpPr>
                  <a:spLocks/>
                </p:cNvSpPr>
                <p:nvPr/>
              </p:nvSpPr>
              <p:spPr bwMode="auto">
                <a:xfrm>
                  <a:off x="4635" y="2093"/>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9" name="Freeform 833">
                  <a:extLst>
                    <a:ext uri="{FF2B5EF4-FFF2-40B4-BE49-F238E27FC236}">
                      <a16:creationId xmlns:a16="http://schemas.microsoft.com/office/drawing/2014/main" id="{F79B82C5-7EE5-4E8E-87AD-FF507D8B07B0}"/>
                    </a:ext>
                  </a:extLst>
                </p:cNvPr>
                <p:cNvSpPr>
                  <a:spLocks/>
                </p:cNvSpPr>
                <p:nvPr/>
              </p:nvSpPr>
              <p:spPr bwMode="auto">
                <a:xfrm>
                  <a:off x="4780" y="2093"/>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0" name="Freeform 834">
                  <a:extLst>
                    <a:ext uri="{FF2B5EF4-FFF2-40B4-BE49-F238E27FC236}">
                      <a16:creationId xmlns:a16="http://schemas.microsoft.com/office/drawing/2014/main" id="{DAE5677E-B87A-4214-B83E-C339641B1DA0}"/>
                    </a:ext>
                  </a:extLst>
                </p:cNvPr>
                <p:cNvSpPr>
                  <a:spLocks/>
                </p:cNvSpPr>
                <p:nvPr/>
              </p:nvSpPr>
              <p:spPr bwMode="auto">
                <a:xfrm>
                  <a:off x="4925" y="2093"/>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1" name="Freeform 835">
                  <a:extLst>
                    <a:ext uri="{FF2B5EF4-FFF2-40B4-BE49-F238E27FC236}">
                      <a16:creationId xmlns:a16="http://schemas.microsoft.com/office/drawing/2014/main" id="{D0AC8AB8-F9C6-409F-916A-8242E451BDB9}"/>
                    </a:ext>
                  </a:extLst>
                </p:cNvPr>
                <p:cNvSpPr>
                  <a:spLocks/>
                </p:cNvSpPr>
                <p:nvPr/>
              </p:nvSpPr>
              <p:spPr bwMode="auto">
                <a:xfrm>
                  <a:off x="3912" y="2248"/>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2" name="Freeform 836">
                  <a:extLst>
                    <a:ext uri="{FF2B5EF4-FFF2-40B4-BE49-F238E27FC236}">
                      <a16:creationId xmlns:a16="http://schemas.microsoft.com/office/drawing/2014/main" id="{65449275-CEC1-426A-B158-54A444E05EE9}"/>
                    </a:ext>
                  </a:extLst>
                </p:cNvPr>
                <p:cNvSpPr>
                  <a:spLocks/>
                </p:cNvSpPr>
                <p:nvPr/>
              </p:nvSpPr>
              <p:spPr bwMode="auto">
                <a:xfrm>
                  <a:off x="4057" y="2248"/>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3" name="Freeform 837">
                  <a:extLst>
                    <a:ext uri="{FF2B5EF4-FFF2-40B4-BE49-F238E27FC236}">
                      <a16:creationId xmlns:a16="http://schemas.microsoft.com/office/drawing/2014/main" id="{D37F70AC-98EB-4523-A6BF-B7B2E9C58EBF}"/>
                    </a:ext>
                  </a:extLst>
                </p:cNvPr>
                <p:cNvSpPr>
                  <a:spLocks/>
                </p:cNvSpPr>
                <p:nvPr/>
              </p:nvSpPr>
              <p:spPr bwMode="auto">
                <a:xfrm>
                  <a:off x="4202" y="2248"/>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4" name="Freeform 838">
                  <a:extLst>
                    <a:ext uri="{FF2B5EF4-FFF2-40B4-BE49-F238E27FC236}">
                      <a16:creationId xmlns:a16="http://schemas.microsoft.com/office/drawing/2014/main" id="{93EFCE67-7792-4D3C-A2AA-100B52765361}"/>
                    </a:ext>
                  </a:extLst>
                </p:cNvPr>
                <p:cNvSpPr>
                  <a:spLocks/>
                </p:cNvSpPr>
                <p:nvPr/>
              </p:nvSpPr>
              <p:spPr bwMode="auto">
                <a:xfrm>
                  <a:off x="4347" y="2248"/>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5" name="Freeform 839">
                  <a:extLst>
                    <a:ext uri="{FF2B5EF4-FFF2-40B4-BE49-F238E27FC236}">
                      <a16:creationId xmlns:a16="http://schemas.microsoft.com/office/drawing/2014/main" id="{EA0C2F15-6858-4CFC-92A5-E2EBED8B3C1E}"/>
                    </a:ext>
                  </a:extLst>
                </p:cNvPr>
                <p:cNvSpPr>
                  <a:spLocks/>
                </p:cNvSpPr>
                <p:nvPr/>
              </p:nvSpPr>
              <p:spPr bwMode="auto">
                <a:xfrm>
                  <a:off x="4490" y="2248"/>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6" name="Freeform 840">
                  <a:extLst>
                    <a:ext uri="{FF2B5EF4-FFF2-40B4-BE49-F238E27FC236}">
                      <a16:creationId xmlns:a16="http://schemas.microsoft.com/office/drawing/2014/main" id="{ADF1C9C8-C58E-401F-BE85-DC192727850A}"/>
                    </a:ext>
                  </a:extLst>
                </p:cNvPr>
                <p:cNvSpPr>
                  <a:spLocks/>
                </p:cNvSpPr>
                <p:nvPr/>
              </p:nvSpPr>
              <p:spPr bwMode="auto">
                <a:xfrm>
                  <a:off x="4635" y="2248"/>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7" name="Freeform 841">
                  <a:extLst>
                    <a:ext uri="{FF2B5EF4-FFF2-40B4-BE49-F238E27FC236}">
                      <a16:creationId xmlns:a16="http://schemas.microsoft.com/office/drawing/2014/main" id="{9C59AFF5-30FF-4CFE-9039-71AE05723D99}"/>
                    </a:ext>
                  </a:extLst>
                </p:cNvPr>
                <p:cNvSpPr>
                  <a:spLocks/>
                </p:cNvSpPr>
                <p:nvPr/>
              </p:nvSpPr>
              <p:spPr bwMode="auto">
                <a:xfrm>
                  <a:off x="4780" y="2248"/>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8" name="Freeform 842">
                  <a:extLst>
                    <a:ext uri="{FF2B5EF4-FFF2-40B4-BE49-F238E27FC236}">
                      <a16:creationId xmlns:a16="http://schemas.microsoft.com/office/drawing/2014/main" id="{2B2C3DD4-D730-4B60-9BC8-A30997EDF01B}"/>
                    </a:ext>
                  </a:extLst>
                </p:cNvPr>
                <p:cNvSpPr>
                  <a:spLocks/>
                </p:cNvSpPr>
                <p:nvPr/>
              </p:nvSpPr>
              <p:spPr bwMode="auto">
                <a:xfrm>
                  <a:off x="4925" y="2248"/>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9" name="Freeform 843">
                  <a:extLst>
                    <a:ext uri="{FF2B5EF4-FFF2-40B4-BE49-F238E27FC236}">
                      <a16:creationId xmlns:a16="http://schemas.microsoft.com/office/drawing/2014/main" id="{D7B4A12E-D457-4C20-AC2E-6F5842D13768}"/>
                    </a:ext>
                  </a:extLst>
                </p:cNvPr>
                <p:cNvSpPr>
                  <a:spLocks/>
                </p:cNvSpPr>
                <p:nvPr/>
              </p:nvSpPr>
              <p:spPr bwMode="auto">
                <a:xfrm>
                  <a:off x="3912" y="240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0" name="Freeform 844">
                  <a:extLst>
                    <a:ext uri="{FF2B5EF4-FFF2-40B4-BE49-F238E27FC236}">
                      <a16:creationId xmlns:a16="http://schemas.microsoft.com/office/drawing/2014/main" id="{04EDC872-2612-4BC7-BFD8-79ECAB55612F}"/>
                    </a:ext>
                  </a:extLst>
                </p:cNvPr>
                <p:cNvSpPr>
                  <a:spLocks/>
                </p:cNvSpPr>
                <p:nvPr/>
              </p:nvSpPr>
              <p:spPr bwMode="auto">
                <a:xfrm>
                  <a:off x="4057" y="240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1" name="Freeform 845">
                  <a:extLst>
                    <a:ext uri="{FF2B5EF4-FFF2-40B4-BE49-F238E27FC236}">
                      <a16:creationId xmlns:a16="http://schemas.microsoft.com/office/drawing/2014/main" id="{5500AB3C-D2B9-4D92-8CB0-3CB010B6ECB8}"/>
                    </a:ext>
                  </a:extLst>
                </p:cNvPr>
                <p:cNvSpPr>
                  <a:spLocks/>
                </p:cNvSpPr>
                <p:nvPr/>
              </p:nvSpPr>
              <p:spPr bwMode="auto">
                <a:xfrm>
                  <a:off x="4202" y="240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2" name="Freeform 846">
                  <a:extLst>
                    <a:ext uri="{FF2B5EF4-FFF2-40B4-BE49-F238E27FC236}">
                      <a16:creationId xmlns:a16="http://schemas.microsoft.com/office/drawing/2014/main" id="{DB8064BD-EA36-4CB7-85CB-E4C2A936C86D}"/>
                    </a:ext>
                  </a:extLst>
                </p:cNvPr>
                <p:cNvSpPr>
                  <a:spLocks/>
                </p:cNvSpPr>
                <p:nvPr/>
              </p:nvSpPr>
              <p:spPr bwMode="auto">
                <a:xfrm>
                  <a:off x="4347" y="240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3" name="Freeform 847">
                  <a:extLst>
                    <a:ext uri="{FF2B5EF4-FFF2-40B4-BE49-F238E27FC236}">
                      <a16:creationId xmlns:a16="http://schemas.microsoft.com/office/drawing/2014/main" id="{43F809AF-6F03-45E6-A3F5-B1F6F71AF3D4}"/>
                    </a:ext>
                  </a:extLst>
                </p:cNvPr>
                <p:cNvSpPr>
                  <a:spLocks/>
                </p:cNvSpPr>
                <p:nvPr/>
              </p:nvSpPr>
              <p:spPr bwMode="auto">
                <a:xfrm>
                  <a:off x="4490" y="240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4" name="Freeform 848">
                  <a:extLst>
                    <a:ext uri="{FF2B5EF4-FFF2-40B4-BE49-F238E27FC236}">
                      <a16:creationId xmlns:a16="http://schemas.microsoft.com/office/drawing/2014/main" id="{FA735EFB-166D-4F99-80F3-C5E32BC771D8}"/>
                    </a:ext>
                  </a:extLst>
                </p:cNvPr>
                <p:cNvSpPr>
                  <a:spLocks/>
                </p:cNvSpPr>
                <p:nvPr/>
              </p:nvSpPr>
              <p:spPr bwMode="auto">
                <a:xfrm>
                  <a:off x="4635" y="240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5" name="Freeform 849">
                  <a:extLst>
                    <a:ext uri="{FF2B5EF4-FFF2-40B4-BE49-F238E27FC236}">
                      <a16:creationId xmlns:a16="http://schemas.microsoft.com/office/drawing/2014/main" id="{E7676639-CA82-4694-A480-9A8319130C1E}"/>
                    </a:ext>
                  </a:extLst>
                </p:cNvPr>
                <p:cNvSpPr>
                  <a:spLocks/>
                </p:cNvSpPr>
                <p:nvPr/>
              </p:nvSpPr>
              <p:spPr bwMode="auto">
                <a:xfrm>
                  <a:off x="4780" y="240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6" name="Freeform 850">
                  <a:extLst>
                    <a:ext uri="{FF2B5EF4-FFF2-40B4-BE49-F238E27FC236}">
                      <a16:creationId xmlns:a16="http://schemas.microsoft.com/office/drawing/2014/main" id="{82269166-D950-41BD-AE5C-BA9CB4DE1D60}"/>
                    </a:ext>
                  </a:extLst>
                </p:cNvPr>
                <p:cNvSpPr>
                  <a:spLocks/>
                </p:cNvSpPr>
                <p:nvPr/>
              </p:nvSpPr>
              <p:spPr bwMode="auto">
                <a:xfrm>
                  <a:off x="4925" y="240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7" name="Freeform 851">
                  <a:extLst>
                    <a:ext uri="{FF2B5EF4-FFF2-40B4-BE49-F238E27FC236}">
                      <a16:creationId xmlns:a16="http://schemas.microsoft.com/office/drawing/2014/main" id="{28308B21-3AC8-47EB-AEB1-27821873DB10}"/>
                    </a:ext>
                  </a:extLst>
                </p:cNvPr>
                <p:cNvSpPr>
                  <a:spLocks/>
                </p:cNvSpPr>
                <p:nvPr/>
              </p:nvSpPr>
              <p:spPr bwMode="auto">
                <a:xfrm>
                  <a:off x="3912" y="2560"/>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8" name="Freeform 852">
                  <a:extLst>
                    <a:ext uri="{FF2B5EF4-FFF2-40B4-BE49-F238E27FC236}">
                      <a16:creationId xmlns:a16="http://schemas.microsoft.com/office/drawing/2014/main" id="{906F1B9D-C07A-46EE-9642-5A5C2AEC9048}"/>
                    </a:ext>
                  </a:extLst>
                </p:cNvPr>
                <p:cNvSpPr>
                  <a:spLocks/>
                </p:cNvSpPr>
                <p:nvPr/>
              </p:nvSpPr>
              <p:spPr bwMode="auto">
                <a:xfrm>
                  <a:off x="4057" y="2560"/>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9" name="Freeform 853">
                  <a:extLst>
                    <a:ext uri="{FF2B5EF4-FFF2-40B4-BE49-F238E27FC236}">
                      <a16:creationId xmlns:a16="http://schemas.microsoft.com/office/drawing/2014/main" id="{FF1E9203-BB6E-4516-A9A2-F1DB6978AE81}"/>
                    </a:ext>
                  </a:extLst>
                </p:cNvPr>
                <p:cNvSpPr>
                  <a:spLocks/>
                </p:cNvSpPr>
                <p:nvPr/>
              </p:nvSpPr>
              <p:spPr bwMode="auto">
                <a:xfrm>
                  <a:off x="4202" y="2560"/>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0" name="Freeform 854">
                  <a:extLst>
                    <a:ext uri="{FF2B5EF4-FFF2-40B4-BE49-F238E27FC236}">
                      <a16:creationId xmlns:a16="http://schemas.microsoft.com/office/drawing/2014/main" id="{84A6AD70-2C64-4BF2-937B-7A428D70FEC5}"/>
                    </a:ext>
                  </a:extLst>
                </p:cNvPr>
                <p:cNvSpPr>
                  <a:spLocks/>
                </p:cNvSpPr>
                <p:nvPr/>
              </p:nvSpPr>
              <p:spPr bwMode="auto">
                <a:xfrm>
                  <a:off x="4347" y="2560"/>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1" name="Freeform 855">
                  <a:extLst>
                    <a:ext uri="{FF2B5EF4-FFF2-40B4-BE49-F238E27FC236}">
                      <a16:creationId xmlns:a16="http://schemas.microsoft.com/office/drawing/2014/main" id="{7A20638F-5BF0-481A-BF3E-88B4330309F0}"/>
                    </a:ext>
                  </a:extLst>
                </p:cNvPr>
                <p:cNvSpPr>
                  <a:spLocks/>
                </p:cNvSpPr>
                <p:nvPr/>
              </p:nvSpPr>
              <p:spPr bwMode="auto">
                <a:xfrm>
                  <a:off x="4490" y="2560"/>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2" name="Freeform 856">
                  <a:extLst>
                    <a:ext uri="{FF2B5EF4-FFF2-40B4-BE49-F238E27FC236}">
                      <a16:creationId xmlns:a16="http://schemas.microsoft.com/office/drawing/2014/main" id="{279C6FBC-D210-49BA-80CB-B4360CBFF32F}"/>
                    </a:ext>
                  </a:extLst>
                </p:cNvPr>
                <p:cNvSpPr>
                  <a:spLocks/>
                </p:cNvSpPr>
                <p:nvPr/>
              </p:nvSpPr>
              <p:spPr bwMode="auto">
                <a:xfrm>
                  <a:off x="4635" y="2560"/>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3" name="Freeform 857">
                  <a:extLst>
                    <a:ext uri="{FF2B5EF4-FFF2-40B4-BE49-F238E27FC236}">
                      <a16:creationId xmlns:a16="http://schemas.microsoft.com/office/drawing/2014/main" id="{1C63D9D1-B50B-4644-B2FE-F18196D4BC27}"/>
                    </a:ext>
                  </a:extLst>
                </p:cNvPr>
                <p:cNvSpPr>
                  <a:spLocks/>
                </p:cNvSpPr>
                <p:nvPr/>
              </p:nvSpPr>
              <p:spPr bwMode="auto">
                <a:xfrm>
                  <a:off x="4780" y="2560"/>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4" name="Freeform 858">
                  <a:extLst>
                    <a:ext uri="{FF2B5EF4-FFF2-40B4-BE49-F238E27FC236}">
                      <a16:creationId xmlns:a16="http://schemas.microsoft.com/office/drawing/2014/main" id="{565B62B4-D46F-479D-989C-A17DA7C10D64}"/>
                    </a:ext>
                  </a:extLst>
                </p:cNvPr>
                <p:cNvSpPr>
                  <a:spLocks/>
                </p:cNvSpPr>
                <p:nvPr/>
              </p:nvSpPr>
              <p:spPr bwMode="auto">
                <a:xfrm>
                  <a:off x="4925" y="2560"/>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5" name="Freeform 859">
                  <a:extLst>
                    <a:ext uri="{FF2B5EF4-FFF2-40B4-BE49-F238E27FC236}">
                      <a16:creationId xmlns:a16="http://schemas.microsoft.com/office/drawing/2014/main" id="{7019B154-3FF7-4556-B305-83E608FB6B5C}"/>
                    </a:ext>
                  </a:extLst>
                </p:cNvPr>
                <p:cNvSpPr>
                  <a:spLocks/>
                </p:cNvSpPr>
                <p:nvPr/>
              </p:nvSpPr>
              <p:spPr bwMode="auto">
                <a:xfrm>
                  <a:off x="3912" y="271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6" name="Freeform 860">
                  <a:extLst>
                    <a:ext uri="{FF2B5EF4-FFF2-40B4-BE49-F238E27FC236}">
                      <a16:creationId xmlns:a16="http://schemas.microsoft.com/office/drawing/2014/main" id="{8B4D82B2-DF6C-43ED-8C89-B1A258746F29}"/>
                    </a:ext>
                  </a:extLst>
                </p:cNvPr>
                <p:cNvSpPr>
                  <a:spLocks/>
                </p:cNvSpPr>
                <p:nvPr/>
              </p:nvSpPr>
              <p:spPr bwMode="auto">
                <a:xfrm>
                  <a:off x="4057" y="271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7" name="Freeform 861">
                  <a:extLst>
                    <a:ext uri="{FF2B5EF4-FFF2-40B4-BE49-F238E27FC236}">
                      <a16:creationId xmlns:a16="http://schemas.microsoft.com/office/drawing/2014/main" id="{3D1E1C79-6F1C-432C-A9AD-D2892D484367}"/>
                    </a:ext>
                  </a:extLst>
                </p:cNvPr>
                <p:cNvSpPr>
                  <a:spLocks/>
                </p:cNvSpPr>
                <p:nvPr/>
              </p:nvSpPr>
              <p:spPr bwMode="auto">
                <a:xfrm>
                  <a:off x="4202" y="271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8" name="Freeform 862">
                  <a:extLst>
                    <a:ext uri="{FF2B5EF4-FFF2-40B4-BE49-F238E27FC236}">
                      <a16:creationId xmlns:a16="http://schemas.microsoft.com/office/drawing/2014/main" id="{E852FFD6-1FBF-4452-BCE1-5DB9C5046A00}"/>
                    </a:ext>
                  </a:extLst>
                </p:cNvPr>
                <p:cNvSpPr>
                  <a:spLocks/>
                </p:cNvSpPr>
                <p:nvPr/>
              </p:nvSpPr>
              <p:spPr bwMode="auto">
                <a:xfrm>
                  <a:off x="4347" y="271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9" name="Freeform 863">
                  <a:extLst>
                    <a:ext uri="{FF2B5EF4-FFF2-40B4-BE49-F238E27FC236}">
                      <a16:creationId xmlns:a16="http://schemas.microsoft.com/office/drawing/2014/main" id="{D94D10C3-1F9A-4BBC-971F-3AA9A6901F8F}"/>
                    </a:ext>
                  </a:extLst>
                </p:cNvPr>
                <p:cNvSpPr>
                  <a:spLocks/>
                </p:cNvSpPr>
                <p:nvPr/>
              </p:nvSpPr>
              <p:spPr bwMode="auto">
                <a:xfrm>
                  <a:off x="4490" y="271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0" name="Freeform 864">
                  <a:extLst>
                    <a:ext uri="{FF2B5EF4-FFF2-40B4-BE49-F238E27FC236}">
                      <a16:creationId xmlns:a16="http://schemas.microsoft.com/office/drawing/2014/main" id="{4FB8FC88-125F-4C92-B6E6-98125C53B21E}"/>
                    </a:ext>
                  </a:extLst>
                </p:cNvPr>
                <p:cNvSpPr>
                  <a:spLocks/>
                </p:cNvSpPr>
                <p:nvPr/>
              </p:nvSpPr>
              <p:spPr bwMode="auto">
                <a:xfrm>
                  <a:off x="4635" y="271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1" name="Freeform 865">
                  <a:extLst>
                    <a:ext uri="{FF2B5EF4-FFF2-40B4-BE49-F238E27FC236}">
                      <a16:creationId xmlns:a16="http://schemas.microsoft.com/office/drawing/2014/main" id="{DA6FA6B7-E7E3-44F8-B9C0-E5D935AC952F}"/>
                    </a:ext>
                  </a:extLst>
                </p:cNvPr>
                <p:cNvSpPr>
                  <a:spLocks/>
                </p:cNvSpPr>
                <p:nvPr/>
              </p:nvSpPr>
              <p:spPr bwMode="auto">
                <a:xfrm>
                  <a:off x="4780" y="271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2" name="Freeform 866">
                  <a:extLst>
                    <a:ext uri="{FF2B5EF4-FFF2-40B4-BE49-F238E27FC236}">
                      <a16:creationId xmlns:a16="http://schemas.microsoft.com/office/drawing/2014/main" id="{F3E264FE-42E2-4EE9-A7FC-1164F113EC77}"/>
                    </a:ext>
                  </a:extLst>
                </p:cNvPr>
                <p:cNvSpPr>
                  <a:spLocks/>
                </p:cNvSpPr>
                <p:nvPr/>
              </p:nvSpPr>
              <p:spPr bwMode="auto">
                <a:xfrm>
                  <a:off x="4925" y="271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3" name="Freeform 867">
                  <a:extLst>
                    <a:ext uri="{FF2B5EF4-FFF2-40B4-BE49-F238E27FC236}">
                      <a16:creationId xmlns:a16="http://schemas.microsoft.com/office/drawing/2014/main" id="{8C8F1E2B-943D-41C0-ACFF-2FB22BEEB147}"/>
                    </a:ext>
                  </a:extLst>
                </p:cNvPr>
                <p:cNvSpPr>
                  <a:spLocks/>
                </p:cNvSpPr>
                <p:nvPr/>
              </p:nvSpPr>
              <p:spPr bwMode="auto">
                <a:xfrm>
                  <a:off x="3912" y="286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4" name="Freeform 868">
                  <a:extLst>
                    <a:ext uri="{FF2B5EF4-FFF2-40B4-BE49-F238E27FC236}">
                      <a16:creationId xmlns:a16="http://schemas.microsoft.com/office/drawing/2014/main" id="{60BDB612-E2E6-46D3-BA56-D265C31F7515}"/>
                    </a:ext>
                  </a:extLst>
                </p:cNvPr>
                <p:cNvSpPr>
                  <a:spLocks/>
                </p:cNvSpPr>
                <p:nvPr/>
              </p:nvSpPr>
              <p:spPr bwMode="auto">
                <a:xfrm>
                  <a:off x="4057" y="286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5" name="Freeform 869">
                  <a:extLst>
                    <a:ext uri="{FF2B5EF4-FFF2-40B4-BE49-F238E27FC236}">
                      <a16:creationId xmlns:a16="http://schemas.microsoft.com/office/drawing/2014/main" id="{E4F9B518-BA91-4227-BE83-AE466B519711}"/>
                    </a:ext>
                  </a:extLst>
                </p:cNvPr>
                <p:cNvSpPr>
                  <a:spLocks/>
                </p:cNvSpPr>
                <p:nvPr/>
              </p:nvSpPr>
              <p:spPr bwMode="auto">
                <a:xfrm>
                  <a:off x="4202" y="286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6" name="Freeform 870">
                  <a:extLst>
                    <a:ext uri="{FF2B5EF4-FFF2-40B4-BE49-F238E27FC236}">
                      <a16:creationId xmlns:a16="http://schemas.microsoft.com/office/drawing/2014/main" id="{FAC9E3F3-2631-49F3-9FCD-062CAEDEED74}"/>
                    </a:ext>
                  </a:extLst>
                </p:cNvPr>
                <p:cNvSpPr>
                  <a:spLocks/>
                </p:cNvSpPr>
                <p:nvPr/>
              </p:nvSpPr>
              <p:spPr bwMode="auto">
                <a:xfrm>
                  <a:off x="4347" y="286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7" name="Freeform 871">
                  <a:extLst>
                    <a:ext uri="{FF2B5EF4-FFF2-40B4-BE49-F238E27FC236}">
                      <a16:creationId xmlns:a16="http://schemas.microsoft.com/office/drawing/2014/main" id="{C215D5B5-BA17-4824-A812-A1D7F5D154E9}"/>
                    </a:ext>
                  </a:extLst>
                </p:cNvPr>
                <p:cNvSpPr>
                  <a:spLocks/>
                </p:cNvSpPr>
                <p:nvPr/>
              </p:nvSpPr>
              <p:spPr bwMode="auto">
                <a:xfrm>
                  <a:off x="4490" y="286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8" name="Freeform 872">
                  <a:extLst>
                    <a:ext uri="{FF2B5EF4-FFF2-40B4-BE49-F238E27FC236}">
                      <a16:creationId xmlns:a16="http://schemas.microsoft.com/office/drawing/2014/main" id="{54B02B83-C5AF-45FA-BC16-CED5F8BC41A1}"/>
                    </a:ext>
                  </a:extLst>
                </p:cNvPr>
                <p:cNvSpPr>
                  <a:spLocks/>
                </p:cNvSpPr>
                <p:nvPr/>
              </p:nvSpPr>
              <p:spPr bwMode="auto">
                <a:xfrm>
                  <a:off x="4635" y="286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9" name="Freeform 873">
                  <a:extLst>
                    <a:ext uri="{FF2B5EF4-FFF2-40B4-BE49-F238E27FC236}">
                      <a16:creationId xmlns:a16="http://schemas.microsoft.com/office/drawing/2014/main" id="{726DFDAF-8656-4B05-A89D-3444B173DE75}"/>
                    </a:ext>
                  </a:extLst>
                </p:cNvPr>
                <p:cNvSpPr>
                  <a:spLocks/>
                </p:cNvSpPr>
                <p:nvPr/>
              </p:nvSpPr>
              <p:spPr bwMode="auto">
                <a:xfrm>
                  <a:off x="4780" y="286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0" name="Freeform 874">
                  <a:extLst>
                    <a:ext uri="{FF2B5EF4-FFF2-40B4-BE49-F238E27FC236}">
                      <a16:creationId xmlns:a16="http://schemas.microsoft.com/office/drawing/2014/main" id="{B129B64C-4698-40AD-B79E-4C2D6F2EB926}"/>
                    </a:ext>
                  </a:extLst>
                </p:cNvPr>
                <p:cNvSpPr>
                  <a:spLocks/>
                </p:cNvSpPr>
                <p:nvPr/>
              </p:nvSpPr>
              <p:spPr bwMode="auto">
                <a:xfrm>
                  <a:off x="4925" y="286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1" name="Freeform 875">
                  <a:extLst>
                    <a:ext uri="{FF2B5EF4-FFF2-40B4-BE49-F238E27FC236}">
                      <a16:creationId xmlns:a16="http://schemas.microsoft.com/office/drawing/2014/main" id="{BD72A44F-4704-43C7-96BA-79652AE11E66}"/>
                    </a:ext>
                  </a:extLst>
                </p:cNvPr>
                <p:cNvSpPr>
                  <a:spLocks/>
                </p:cNvSpPr>
                <p:nvPr/>
              </p:nvSpPr>
              <p:spPr bwMode="auto">
                <a:xfrm>
                  <a:off x="3912" y="302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2" name="Freeform 876">
                  <a:extLst>
                    <a:ext uri="{FF2B5EF4-FFF2-40B4-BE49-F238E27FC236}">
                      <a16:creationId xmlns:a16="http://schemas.microsoft.com/office/drawing/2014/main" id="{81DCAF36-8D34-485F-9B0B-28847C28D448}"/>
                    </a:ext>
                  </a:extLst>
                </p:cNvPr>
                <p:cNvSpPr>
                  <a:spLocks/>
                </p:cNvSpPr>
                <p:nvPr/>
              </p:nvSpPr>
              <p:spPr bwMode="auto">
                <a:xfrm>
                  <a:off x="4057" y="302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3" name="Freeform 877">
                  <a:extLst>
                    <a:ext uri="{FF2B5EF4-FFF2-40B4-BE49-F238E27FC236}">
                      <a16:creationId xmlns:a16="http://schemas.microsoft.com/office/drawing/2014/main" id="{A1D0A8D6-E818-4E46-91FA-2E95723266E6}"/>
                    </a:ext>
                  </a:extLst>
                </p:cNvPr>
                <p:cNvSpPr>
                  <a:spLocks/>
                </p:cNvSpPr>
                <p:nvPr/>
              </p:nvSpPr>
              <p:spPr bwMode="auto">
                <a:xfrm>
                  <a:off x="4202" y="302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4" name="Freeform 878">
                  <a:extLst>
                    <a:ext uri="{FF2B5EF4-FFF2-40B4-BE49-F238E27FC236}">
                      <a16:creationId xmlns:a16="http://schemas.microsoft.com/office/drawing/2014/main" id="{A15C311C-E1F6-41DC-AE44-C9D74E0DCA72}"/>
                    </a:ext>
                  </a:extLst>
                </p:cNvPr>
                <p:cNvSpPr>
                  <a:spLocks/>
                </p:cNvSpPr>
                <p:nvPr/>
              </p:nvSpPr>
              <p:spPr bwMode="auto">
                <a:xfrm>
                  <a:off x="4347" y="302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5" name="Freeform 879">
                  <a:extLst>
                    <a:ext uri="{FF2B5EF4-FFF2-40B4-BE49-F238E27FC236}">
                      <a16:creationId xmlns:a16="http://schemas.microsoft.com/office/drawing/2014/main" id="{9C30F7D4-7ABF-4E7E-B4B5-608C6D2731C7}"/>
                    </a:ext>
                  </a:extLst>
                </p:cNvPr>
                <p:cNvSpPr>
                  <a:spLocks/>
                </p:cNvSpPr>
                <p:nvPr/>
              </p:nvSpPr>
              <p:spPr bwMode="auto">
                <a:xfrm>
                  <a:off x="4490" y="302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6" name="Freeform 880">
                  <a:extLst>
                    <a:ext uri="{FF2B5EF4-FFF2-40B4-BE49-F238E27FC236}">
                      <a16:creationId xmlns:a16="http://schemas.microsoft.com/office/drawing/2014/main" id="{43E3A480-353F-4D6E-BE82-B0E70FBA9111}"/>
                    </a:ext>
                  </a:extLst>
                </p:cNvPr>
                <p:cNvSpPr>
                  <a:spLocks/>
                </p:cNvSpPr>
                <p:nvPr/>
              </p:nvSpPr>
              <p:spPr bwMode="auto">
                <a:xfrm>
                  <a:off x="4635" y="302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7" name="Freeform 881">
                  <a:extLst>
                    <a:ext uri="{FF2B5EF4-FFF2-40B4-BE49-F238E27FC236}">
                      <a16:creationId xmlns:a16="http://schemas.microsoft.com/office/drawing/2014/main" id="{9E9EC09D-CA45-4AD7-901B-E25843C68944}"/>
                    </a:ext>
                  </a:extLst>
                </p:cNvPr>
                <p:cNvSpPr>
                  <a:spLocks/>
                </p:cNvSpPr>
                <p:nvPr/>
              </p:nvSpPr>
              <p:spPr bwMode="auto">
                <a:xfrm>
                  <a:off x="4780" y="302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8" name="Freeform 882">
                  <a:extLst>
                    <a:ext uri="{FF2B5EF4-FFF2-40B4-BE49-F238E27FC236}">
                      <a16:creationId xmlns:a16="http://schemas.microsoft.com/office/drawing/2014/main" id="{288C0D0F-FB46-46BA-93DD-E510CE7D2B7B}"/>
                    </a:ext>
                  </a:extLst>
                </p:cNvPr>
                <p:cNvSpPr>
                  <a:spLocks/>
                </p:cNvSpPr>
                <p:nvPr/>
              </p:nvSpPr>
              <p:spPr bwMode="auto">
                <a:xfrm>
                  <a:off x="4925" y="302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9" name="Oval 883">
                  <a:extLst>
                    <a:ext uri="{FF2B5EF4-FFF2-40B4-BE49-F238E27FC236}">
                      <a16:creationId xmlns:a16="http://schemas.microsoft.com/office/drawing/2014/main" id="{F70E4347-CD23-4698-A01B-8810E7A8C2BA}"/>
                    </a:ext>
                  </a:extLst>
                </p:cNvPr>
                <p:cNvSpPr>
                  <a:spLocks noChangeArrowheads="1"/>
                </p:cNvSpPr>
                <p:nvPr/>
              </p:nvSpPr>
              <p:spPr bwMode="auto">
                <a:xfrm>
                  <a:off x="3912" y="131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290" name="Oval 884">
                  <a:extLst>
                    <a:ext uri="{FF2B5EF4-FFF2-40B4-BE49-F238E27FC236}">
                      <a16:creationId xmlns:a16="http://schemas.microsoft.com/office/drawing/2014/main" id="{BB8DB98F-D019-47F7-8712-74386EBC7F5D}"/>
                    </a:ext>
                  </a:extLst>
                </p:cNvPr>
                <p:cNvSpPr>
                  <a:spLocks noChangeArrowheads="1"/>
                </p:cNvSpPr>
                <p:nvPr/>
              </p:nvSpPr>
              <p:spPr bwMode="auto">
                <a:xfrm>
                  <a:off x="3912" y="1472"/>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291" name="Oval 885">
                  <a:extLst>
                    <a:ext uri="{FF2B5EF4-FFF2-40B4-BE49-F238E27FC236}">
                      <a16:creationId xmlns:a16="http://schemas.microsoft.com/office/drawing/2014/main" id="{CE54D913-F501-408B-BE7D-6188778E30B6}"/>
                    </a:ext>
                  </a:extLst>
                </p:cNvPr>
                <p:cNvSpPr>
                  <a:spLocks noChangeArrowheads="1"/>
                </p:cNvSpPr>
                <p:nvPr/>
              </p:nvSpPr>
              <p:spPr bwMode="auto">
                <a:xfrm>
                  <a:off x="3912" y="1627"/>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292" name="Oval 886">
                  <a:extLst>
                    <a:ext uri="{FF2B5EF4-FFF2-40B4-BE49-F238E27FC236}">
                      <a16:creationId xmlns:a16="http://schemas.microsoft.com/office/drawing/2014/main" id="{9DA1F929-6B44-48F4-B4CD-79AF27DDF108}"/>
                    </a:ext>
                  </a:extLst>
                </p:cNvPr>
                <p:cNvSpPr>
                  <a:spLocks noChangeArrowheads="1"/>
                </p:cNvSpPr>
                <p:nvPr/>
              </p:nvSpPr>
              <p:spPr bwMode="auto">
                <a:xfrm>
                  <a:off x="3912" y="1781"/>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293" name="Oval 887">
                  <a:extLst>
                    <a:ext uri="{FF2B5EF4-FFF2-40B4-BE49-F238E27FC236}">
                      <a16:creationId xmlns:a16="http://schemas.microsoft.com/office/drawing/2014/main" id="{50A6706B-5978-43C1-BB9B-B4535CA7A491}"/>
                    </a:ext>
                  </a:extLst>
                </p:cNvPr>
                <p:cNvSpPr>
                  <a:spLocks noChangeArrowheads="1"/>
                </p:cNvSpPr>
                <p:nvPr/>
              </p:nvSpPr>
              <p:spPr bwMode="auto">
                <a:xfrm>
                  <a:off x="3912" y="1939"/>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294" name="Oval 888">
                  <a:extLst>
                    <a:ext uri="{FF2B5EF4-FFF2-40B4-BE49-F238E27FC236}">
                      <a16:creationId xmlns:a16="http://schemas.microsoft.com/office/drawing/2014/main" id="{A1253F67-8079-4C4E-A89C-93E44DFBAA10}"/>
                    </a:ext>
                  </a:extLst>
                </p:cNvPr>
                <p:cNvSpPr>
                  <a:spLocks noChangeArrowheads="1"/>
                </p:cNvSpPr>
                <p:nvPr/>
              </p:nvSpPr>
              <p:spPr bwMode="auto">
                <a:xfrm>
                  <a:off x="3912" y="209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295" name="Oval 889">
                  <a:extLst>
                    <a:ext uri="{FF2B5EF4-FFF2-40B4-BE49-F238E27FC236}">
                      <a16:creationId xmlns:a16="http://schemas.microsoft.com/office/drawing/2014/main" id="{000D62FE-BEF9-4F8C-AE60-EBE5221587EE}"/>
                    </a:ext>
                  </a:extLst>
                </p:cNvPr>
                <p:cNvSpPr>
                  <a:spLocks noChangeArrowheads="1"/>
                </p:cNvSpPr>
                <p:nvPr/>
              </p:nvSpPr>
              <p:spPr bwMode="auto">
                <a:xfrm>
                  <a:off x="3912" y="2248"/>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296" name="Oval 890">
                  <a:extLst>
                    <a:ext uri="{FF2B5EF4-FFF2-40B4-BE49-F238E27FC236}">
                      <a16:creationId xmlns:a16="http://schemas.microsoft.com/office/drawing/2014/main" id="{6FE645F6-F06C-4238-9985-984282CB9FD1}"/>
                    </a:ext>
                  </a:extLst>
                </p:cNvPr>
                <p:cNvSpPr>
                  <a:spLocks noChangeArrowheads="1"/>
                </p:cNvSpPr>
                <p:nvPr/>
              </p:nvSpPr>
              <p:spPr bwMode="auto">
                <a:xfrm>
                  <a:off x="3912" y="2405"/>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297" name="Oval 891">
                  <a:extLst>
                    <a:ext uri="{FF2B5EF4-FFF2-40B4-BE49-F238E27FC236}">
                      <a16:creationId xmlns:a16="http://schemas.microsoft.com/office/drawing/2014/main" id="{D31CA14B-E486-47D5-8069-12C021DD095F}"/>
                    </a:ext>
                  </a:extLst>
                </p:cNvPr>
                <p:cNvSpPr>
                  <a:spLocks noChangeArrowheads="1"/>
                </p:cNvSpPr>
                <p:nvPr/>
              </p:nvSpPr>
              <p:spPr bwMode="auto">
                <a:xfrm>
                  <a:off x="3912" y="2560"/>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298" name="Oval 892">
                  <a:extLst>
                    <a:ext uri="{FF2B5EF4-FFF2-40B4-BE49-F238E27FC236}">
                      <a16:creationId xmlns:a16="http://schemas.microsoft.com/office/drawing/2014/main" id="{0FD69A96-FDF7-4597-93D3-C9D1D333DA69}"/>
                    </a:ext>
                  </a:extLst>
                </p:cNvPr>
                <p:cNvSpPr>
                  <a:spLocks noChangeArrowheads="1"/>
                </p:cNvSpPr>
                <p:nvPr/>
              </p:nvSpPr>
              <p:spPr bwMode="auto">
                <a:xfrm>
                  <a:off x="3912" y="2715"/>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299" name="Oval 893">
                  <a:extLst>
                    <a:ext uri="{FF2B5EF4-FFF2-40B4-BE49-F238E27FC236}">
                      <a16:creationId xmlns:a16="http://schemas.microsoft.com/office/drawing/2014/main" id="{B513D340-BAC3-49CC-9C4C-06A3DD296835}"/>
                    </a:ext>
                  </a:extLst>
                </p:cNvPr>
                <p:cNvSpPr>
                  <a:spLocks noChangeArrowheads="1"/>
                </p:cNvSpPr>
                <p:nvPr/>
              </p:nvSpPr>
              <p:spPr bwMode="auto">
                <a:xfrm>
                  <a:off x="3912" y="2869"/>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00" name="Oval 894">
                  <a:extLst>
                    <a:ext uri="{FF2B5EF4-FFF2-40B4-BE49-F238E27FC236}">
                      <a16:creationId xmlns:a16="http://schemas.microsoft.com/office/drawing/2014/main" id="{7F51CEDC-687E-48D5-AAB9-4B3E932F2DA7}"/>
                    </a:ext>
                  </a:extLst>
                </p:cNvPr>
                <p:cNvSpPr>
                  <a:spLocks noChangeArrowheads="1"/>
                </p:cNvSpPr>
                <p:nvPr/>
              </p:nvSpPr>
              <p:spPr bwMode="auto">
                <a:xfrm>
                  <a:off x="4925" y="131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01" name="Oval 895">
                  <a:extLst>
                    <a:ext uri="{FF2B5EF4-FFF2-40B4-BE49-F238E27FC236}">
                      <a16:creationId xmlns:a16="http://schemas.microsoft.com/office/drawing/2014/main" id="{64447421-068F-4806-9307-FDD4EE98ED4D}"/>
                    </a:ext>
                  </a:extLst>
                </p:cNvPr>
                <p:cNvSpPr>
                  <a:spLocks noChangeArrowheads="1"/>
                </p:cNvSpPr>
                <p:nvPr/>
              </p:nvSpPr>
              <p:spPr bwMode="auto">
                <a:xfrm>
                  <a:off x="4925" y="1472"/>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02" name="Oval 896">
                  <a:extLst>
                    <a:ext uri="{FF2B5EF4-FFF2-40B4-BE49-F238E27FC236}">
                      <a16:creationId xmlns:a16="http://schemas.microsoft.com/office/drawing/2014/main" id="{FF9F375C-B92A-4170-8EB3-7D3E671E5084}"/>
                    </a:ext>
                  </a:extLst>
                </p:cNvPr>
                <p:cNvSpPr>
                  <a:spLocks noChangeArrowheads="1"/>
                </p:cNvSpPr>
                <p:nvPr/>
              </p:nvSpPr>
              <p:spPr bwMode="auto">
                <a:xfrm>
                  <a:off x="4925" y="1627"/>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03" name="Oval 897">
                  <a:extLst>
                    <a:ext uri="{FF2B5EF4-FFF2-40B4-BE49-F238E27FC236}">
                      <a16:creationId xmlns:a16="http://schemas.microsoft.com/office/drawing/2014/main" id="{01C8F14C-7161-45F8-BCD3-A87793139341}"/>
                    </a:ext>
                  </a:extLst>
                </p:cNvPr>
                <p:cNvSpPr>
                  <a:spLocks noChangeArrowheads="1"/>
                </p:cNvSpPr>
                <p:nvPr/>
              </p:nvSpPr>
              <p:spPr bwMode="auto">
                <a:xfrm>
                  <a:off x="4925" y="1781"/>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04" name="Oval 898">
                  <a:extLst>
                    <a:ext uri="{FF2B5EF4-FFF2-40B4-BE49-F238E27FC236}">
                      <a16:creationId xmlns:a16="http://schemas.microsoft.com/office/drawing/2014/main" id="{3F0E4415-5A72-49A7-A1A8-A53FA0580567}"/>
                    </a:ext>
                  </a:extLst>
                </p:cNvPr>
                <p:cNvSpPr>
                  <a:spLocks noChangeArrowheads="1"/>
                </p:cNvSpPr>
                <p:nvPr/>
              </p:nvSpPr>
              <p:spPr bwMode="auto">
                <a:xfrm>
                  <a:off x="4925" y="1939"/>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05" name="Oval 899">
                  <a:extLst>
                    <a:ext uri="{FF2B5EF4-FFF2-40B4-BE49-F238E27FC236}">
                      <a16:creationId xmlns:a16="http://schemas.microsoft.com/office/drawing/2014/main" id="{E72B5C01-C0A3-433C-BD0E-FCA16DB00E7D}"/>
                    </a:ext>
                  </a:extLst>
                </p:cNvPr>
                <p:cNvSpPr>
                  <a:spLocks noChangeArrowheads="1"/>
                </p:cNvSpPr>
                <p:nvPr/>
              </p:nvSpPr>
              <p:spPr bwMode="auto">
                <a:xfrm>
                  <a:off x="4925" y="209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06" name="Oval 900">
                  <a:extLst>
                    <a:ext uri="{FF2B5EF4-FFF2-40B4-BE49-F238E27FC236}">
                      <a16:creationId xmlns:a16="http://schemas.microsoft.com/office/drawing/2014/main" id="{23976458-D852-48E0-A512-71A1BC4F7557}"/>
                    </a:ext>
                  </a:extLst>
                </p:cNvPr>
                <p:cNvSpPr>
                  <a:spLocks noChangeArrowheads="1"/>
                </p:cNvSpPr>
                <p:nvPr/>
              </p:nvSpPr>
              <p:spPr bwMode="auto">
                <a:xfrm>
                  <a:off x="4925" y="2248"/>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07" name="Oval 901">
                  <a:extLst>
                    <a:ext uri="{FF2B5EF4-FFF2-40B4-BE49-F238E27FC236}">
                      <a16:creationId xmlns:a16="http://schemas.microsoft.com/office/drawing/2014/main" id="{4E5AC7DD-506A-459B-8F6D-7CDB3E896F20}"/>
                    </a:ext>
                  </a:extLst>
                </p:cNvPr>
                <p:cNvSpPr>
                  <a:spLocks noChangeArrowheads="1"/>
                </p:cNvSpPr>
                <p:nvPr/>
              </p:nvSpPr>
              <p:spPr bwMode="auto">
                <a:xfrm>
                  <a:off x="4925" y="2405"/>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08" name="Oval 902">
                  <a:extLst>
                    <a:ext uri="{FF2B5EF4-FFF2-40B4-BE49-F238E27FC236}">
                      <a16:creationId xmlns:a16="http://schemas.microsoft.com/office/drawing/2014/main" id="{11ED0234-CF42-4A59-B181-CD1703BDDA66}"/>
                    </a:ext>
                  </a:extLst>
                </p:cNvPr>
                <p:cNvSpPr>
                  <a:spLocks noChangeArrowheads="1"/>
                </p:cNvSpPr>
                <p:nvPr/>
              </p:nvSpPr>
              <p:spPr bwMode="auto">
                <a:xfrm>
                  <a:off x="4925" y="2560"/>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09" name="Oval 903">
                  <a:extLst>
                    <a:ext uri="{FF2B5EF4-FFF2-40B4-BE49-F238E27FC236}">
                      <a16:creationId xmlns:a16="http://schemas.microsoft.com/office/drawing/2014/main" id="{0EA96046-0C7C-48AF-AE60-8E1CA78CD60D}"/>
                    </a:ext>
                  </a:extLst>
                </p:cNvPr>
                <p:cNvSpPr>
                  <a:spLocks noChangeArrowheads="1"/>
                </p:cNvSpPr>
                <p:nvPr/>
              </p:nvSpPr>
              <p:spPr bwMode="auto">
                <a:xfrm>
                  <a:off x="4925" y="2715"/>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10" name="Oval 904">
                  <a:extLst>
                    <a:ext uri="{FF2B5EF4-FFF2-40B4-BE49-F238E27FC236}">
                      <a16:creationId xmlns:a16="http://schemas.microsoft.com/office/drawing/2014/main" id="{19BCC302-7028-4E65-ABC7-E25793F688BB}"/>
                    </a:ext>
                  </a:extLst>
                </p:cNvPr>
                <p:cNvSpPr>
                  <a:spLocks noChangeArrowheads="1"/>
                </p:cNvSpPr>
                <p:nvPr/>
              </p:nvSpPr>
              <p:spPr bwMode="auto">
                <a:xfrm>
                  <a:off x="4925" y="2869"/>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11" name="Oval 905">
                  <a:extLst>
                    <a:ext uri="{FF2B5EF4-FFF2-40B4-BE49-F238E27FC236}">
                      <a16:creationId xmlns:a16="http://schemas.microsoft.com/office/drawing/2014/main" id="{BCD272C9-EB8E-4B38-B5D1-569FA0686CB7}"/>
                    </a:ext>
                  </a:extLst>
                </p:cNvPr>
                <p:cNvSpPr>
                  <a:spLocks noChangeArrowheads="1"/>
                </p:cNvSpPr>
                <p:nvPr/>
              </p:nvSpPr>
              <p:spPr bwMode="auto">
                <a:xfrm>
                  <a:off x="3912" y="302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12" name="Oval 906">
                  <a:extLst>
                    <a:ext uri="{FF2B5EF4-FFF2-40B4-BE49-F238E27FC236}">
                      <a16:creationId xmlns:a16="http://schemas.microsoft.com/office/drawing/2014/main" id="{7CC20F9C-E8D7-486A-B1C3-3F9F367FB602}"/>
                    </a:ext>
                  </a:extLst>
                </p:cNvPr>
                <p:cNvSpPr>
                  <a:spLocks noChangeArrowheads="1"/>
                </p:cNvSpPr>
                <p:nvPr/>
              </p:nvSpPr>
              <p:spPr bwMode="auto">
                <a:xfrm>
                  <a:off x="4202" y="131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13" name="Oval 907">
                  <a:extLst>
                    <a:ext uri="{FF2B5EF4-FFF2-40B4-BE49-F238E27FC236}">
                      <a16:creationId xmlns:a16="http://schemas.microsoft.com/office/drawing/2014/main" id="{ACD84604-8F52-47C8-942D-B52C7A745A10}"/>
                    </a:ext>
                  </a:extLst>
                </p:cNvPr>
                <p:cNvSpPr>
                  <a:spLocks noChangeArrowheads="1"/>
                </p:cNvSpPr>
                <p:nvPr/>
              </p:nvSpPr>
              <p:spPr bwMode="auto">
                <a:xfrm>
                  <a:off x="4202" y="1472"/>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14" name="Oval 908">
                  <a:extLst>
                    <a:ext uri="{FF2B5EF4-FFF2-40B4-BE49-F238E27FC236}">
                      <a16:creationId xmlns:a16="http://schemas.microsoft.com/office/drawing/2014/main" id="{217D44E5-CAF5-4BA9-91AA-6BFF00358D05}"/>
                    </a:ext>
                  </a:extLst>
                </p:cNvPr>
                <p:cNvSpPr>
                  <a:spLocks noChangeArrowheads="1"/>
                </p:cNvSpPr>
                <p:nvPr/>
              </p:nvSpPr>
              <p:spPr bwMode="auto">
                <a:xfrm>
                  <a:off x="4202" y="1627"/>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15" name="Oval 909">
                  <a:extLst>
                    <a:ext uri="{FF2B5EF4-FFF2-40B4-BE49-F238E27FC236}">
                      <a16:creationId xmlns:a16="http://schemas.microsoft.com/office/drawing/2014/main" id="{3F1183F2-1C13-4192-A6BF-517ECEB3E264}"/>
                    </a:ext>
                  </a:extLst>
                </p:cNvPr>
                <p:cNvSpPr>
                  <a:spLocks noChangeArrowheads="1"/>
                </p:cNvSpPr>
                <p:nvPr/>
              </p:nvSpPr>
              <p:spPr bwMode="auto">
                <a:xfrm>
                  <a:off x="4202" y="1781"/>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16" name="Oval 910">
                  <a:extLst>
                    <a:ext uri="{FF2B5EF4-FFF2-40B4-BE49-F238E27FC236}">
                      <a16:creationId xmlns:a16="http://schemas.microsoft.com/office/drawing/2014/main" id="{A58BB2EC-A5E8-4FD6-9D39-D7E57B97CC28}"/>
                    </a:ext>
                  </a:extLst>
                </p:cNvPr>
                <p:cNvSpPr>
                  <a:spLocks noChangeArrowheads="1"/>
                </p:cNvSpPr>
                <p:nvPr/>
              </p:nvSpPr>
              <p:spPr bwMode="auto">
                <a:xfrm>
                  <a:off x="4202" y="1939"/>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17" name="Oval 911">
                  <a:extLst>
                    <a:ext uri="{FF2B5EF4-FFF2-40B4-BE49-F238E27FC236}">
                      <a16:creationId xmlns:a16="http://schemas.microsoft.com/office/drawing/2014/main" id="{C601544B-3814-4CFD-A601-C2518E82E84A}"/>
                    </a:ext>
                  </a:extLst>
                </p:cNvPr>
                <p:cNvSpPr>
                  <a:spLocks noChangeArrowheads="1"/>
                </p:cNvSpPr>
                <p:nvPr/>
              </p:nvSpPr>
              <p:spPr bwMode="auto">
                <a:xfrm>
                  <a:off x="4202" y="209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18" name="Oval 912">
                  <a:extLst>
                    <a:ext uri="{FF2B5EF4-FFF2-40B4-BE49-F238E27FC236}">
                      <a16:creationId xmlns:a16="http://schemas.microsoft.com/office/drawing/2014/main" id="{DDA6CE70-896F-4C89-8ABF-E03E44324BAD}"/>
                    </a:ext>
                  </a:extLst>
                </p:cNvPr>
                <p:cNvSpPr>
                  <a:spLocks noChangeArrowheads="1"/>
                </p:cNvSpPr>
                <p:nvPr/>
              </p:nvSpPr>
              <p:spPr bwMode="auto">
                <a:xfrm>
                  <a:off x="4202" y="2248"/>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19" name="Oval 913">
                  <a:extLst>
                    <a:ext uri="{FF2B5EF4-FFF2-40B4-BE49-F238E27FC236}">
                      <a16:creationId xmlns:a16="http://schemas.microsoft.com/office/drawing/2014/main" id="{BB768758-CD92-4B73-96F6-E47B6047AE48}"/>
                    </a:ext>
                  </a:extLst>
                </p:cNvPr>
                <p:cNvSpPr>
                  <a:spLocks noChangeArrowheads="1"/>
                </p:cNvSpPr>
                <p:nvPr/>
              </p:nvSpPr>
              <p:spPr bwMode="auto">
                <a:xfrm>
                  <a:off x="4202" y="2405"/>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20" name="Oval 914">
                  <a:extLst>
                    <a:ext uri="{FF2B5EF4-FFF2-40B4-BE49-F238E27FC236}">
                      <a16:creationId xmlns:a16="http://schemas.microsoft.com/office/drawing/2014/main" id="{9CD0A06D-71B4-4D57-A1BE-91DB95E2BA42}"/>
                    </a:ext>
                  </a:extLst>
                </p:cNvPr>
                <p:cNvSpPr>
                  <a:spLocks noChangeArrowheads="1"/>
                </p:cNvSpPr>
                <p:nvPr/>
              </p:nvSpPr>
              <p:spPr bwMode="auto">
                <a:xfrm>
                  <a:off x="4202" y="2560"/>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21" name="Oval 915">
                  <a:extLst>
                    <a:ext uri="{FF2B5EF4-FFF2-40B4-BE49-F238E27FC236}">
                      <a16:creationId xmlns:a16="http://schemas.microsoft.com/office/drawing/2014/main" id="{B5C1314E-FF29-414D-A42D-AF50AD0493B9}"/>
                    </a:ext>
                  </a:extLst>
                </p:cNvPr>
                <p:cNvSpPr>
                  <a:spLocks noChangeArrowheads="1"/>
                </p:cNvSpPr>
                <p:nvPr/>
              </p:nvSpPr>
              <p:spPr bwMode="auto">
                <a:xfrm>
                  <a:off x="4202" y="2715"/>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22" name="Oval 916">
                  <a:extLst>
                    <a:ext uri="{FF2B5EF4-FFF2-40B4-BE49-F238E27FC236}">
                      <a16:creationId xmlns:a16="http://schemas.microsoft.com/office/drawing/2014/main" id="{9B376776-B5B9-474B-A1E4-2BCF341825A2}"/>
                    </a:ext>
                  </a:extLst>
                </p:cNvPr>
                <p:cNvSpPr>
                  <a:spLocks noChangeArrowheads="1"/>
                </p:cNvSpPr>
                <p:nvPr/>
              </p:nvSpPr>
              <p:spPr bwMode="auto">
                <a:xfrm>
                  <a:off x="4202" y="2869"/>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23" name="Oval 917">
                  <a:extLst>
                    <a:ext uri="{FF2B5EF4-FFF2-40B4-BE49-F238E27FC236}">
                      <a16:creationId xmlns:a16="http://schemas.microsoft.com/office/drawing/2014/main" id="{EF8F30AA-1B56-4956-A76C-90CB4C54EA33}"/>
                    </a:ext>
                  </a:extLst>
                </p:cNvPr>
                <p:cNvSpPr>
                  <a:spLocks noChangeArrowheads="1"/>
                </p:cNvSpPr>
                <p:nvPr/>
              </p:nvSpPr>
              <p:spPr bwMode="auto">
                <a:xfrm>
                  <a:off x="4202" y="302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24" name="Oval 918">
                  <a:extLst>
                    <a:ext uri="{FF2B5EF4-FFF2-40B4-BE49-F238E27FC236}">
                      <a16:creationId xmlns:a16="http://schemas.microsoft.com/office/drawing/2014/main" id="{55180D09-3421-41B9-A3FB-3CF1626BA729}"/>
                    </a:ext>
                  </a:extLst>
                </p:cNvPr>
                <p:cNvSpPr>
                  <a:spLocks noChangeArrowheads="1"/>
                </p:cNvSpPr>
                <p:nvPr/>
              </p:nvSpPr>
              <p:spPr bwMode="auto">
                <a:xfrm>
                  <a:off x="4345" y="131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25" name="Oval 919">
                  <a:extLst>
                    <a:ext uri="{FF2B5EF4-FFF2-40B4-BE49-F238E27FC236}">
                      <a16:creationId xmlns:a16="http://schemas.microsoft.com/office/drawing/2014/main" id="{3BEAC850-DE4B-404E-BF95-2427ECD2D597}"/>
                    </a:ext>
                  </a:extLst>
                </p:cNvPr>
                <p:cNvSpPr>
                  <a:spLocks noChangeArrowheads="1"/>
                </p:cNvSpPr>
                <p:nvPr/>
              </p:nvSpPr>
              <p:spPr bwMode="auto">
                <a:xfrm>
                  <a:off x="4345" y="1472"/>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26" name="Oval 920">
                  <a:extLst>
                    <a:ext uri="{FF2B5EF4-FFF2-40B4-BE49-F238E27FC236}">
                      <a16:creationId xmlns:a16="http://schemas.microsoft.com/office/drawing/2014/main" id="{3B8A7F4B-382C-4071-9751-11F24C8681E1}"/>
                    </a:ext>
                  </a:extLst>
                </p:cNvPr>
                <p:cNvSpPr>
                  <a:spLocks noChangeArrowheads="1"/>
                </p:cNvSpPr>
                <p:nvPr/>
              </p:nvSpPr>
              <p:spPr bwMode="auto">
                <a:xfrm>
                  <a:off x="4345" y="1627"/>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27" name="Oval 921">
                  <a:extLst>
                    <a:ext uri="{FF2B5EF4-FFF2-40B4-BE49-F238E27FC236}">
                      <a16:creationId xmlns:a16="http://schemas.microsoft.com/office/drawing/2014/main" id="{15380758-4C1C-4DF7-8F66-155B57ECDC46}"/>
                    </a:ext>
                  </a:extLst>
                </p:cNvPr>
                <p:cNvSpPr>
                  <a:spLocks noChangeArrowheads="1"/>
                </p:cNvSpPr>
                <p:nvPr/>
              </p:nvSpPr>
              <p:spPr bwMode="auto">
                <a:xfrm>
                  <a:off x="4345" y="1781"/>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28" name="Oval 922">
                  <a:extLst>
                    <a:ext uri="{FF2B5EF4-FFF2-40B4-BE49-F238E27FC236}">
                      <a16:creationId xmlns:a16="http://schemas.microsoft.com/office/drawing/2014/main" id="{E6810D95-23E3-4D12-8070-9B1541C1551D}"/>
                    </a:ext>
                  </a:extLst>
                </p:cNvPr>
                <p:cNvSpPr>
                  <a:spLocks noChangeArrowheads="1"/>
                </p:cNvSpPr>
                <p:nvPr/>
              </p:nvSpPr>
              <p:spPr bwMode="auto">
                <a:xfrm>
                  <a:off x="4345" y="1939"/>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29" name="Oval 923">
                  <a:extLst>
                    <a:ext uri="{FF2B5EF4-FFF2-40B4-BE49-F238E27FC236}">
                      <a16:creationId xmlns:a16="http://schemas.microsoft.com/office/drawing/2014/main" id="{731A0A94-FDBF-4938-9A11-FE8BC2C6B534}"/>
                    </a:ext>
                  </a:extLst>
                </p:cNvPr>
                <p:cNvSpPr>
                  <a:spLocks noChangeArrowheads="1"/>
                </p:cNvSpPr>
                <p:nvPr/>
              </p:nvSpPr>
              <p:spPr bwMode="auto">
                <a:xfrm>
                  <a:off x="4345" y="2093"/>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30" name="Oval 924">
                  <a:extLst>
                    <a:ext uri="{FF2B5EF4-FFF2-40B4-BE49-F238E27FC236}">
                      <a16:creationId xmlns:a16="http://schemas.microsoft.com/office/drawing/2014/main" id="{9B17EF21-620C-48DC-A00A-67AE7E3D8AD9}"/>
                    </a:ext>
                  </a:extLst>
                </p:cNvPr>
                <p:cNvSpPr>
                  <a:spLocks noChangeArrowheads="1"/>
                </p:cNvSpPr>
                <p:nvPr/>
              </p:nvSpPr>
              <p:spPr bwMode="auto">
                <a:xfrm>
                  <a:off x="4345" y="2248"/>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31" name="Oval 925">
                  <a:extLst>
                    <a:ext uri="{FF2B5EF4-FFF2-40B4-BE49-F238E27FC236}">
                      <a16:creationId xmlns:a16="http://schemas.microsoft.com/office/drawing/2014/main" id="{E22E1A1B-28DB-4CA6-918D-9D7CEBE3619D}"/>
                    </a:ext>
                  </a:extLst>
                </p:cNvPr>
                <p:cNvSpPr>
                  <a:spLocks noChangeArrowheads="1"/>
                </p:cNvSpPr>
                <p:nvPr/>
              </p:nvSpPr>
              <p:spPr bwMode="auto">
                <a:xfrm>
                  <a:off x="4345" y="2405"/>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32" name="Oval 926">
                  <a:extLst>
                    <a:ext uri="{FF2B5EF4-FFF2-40B4-BE49-F238E27FC236}">
                      <a16:creationId xmlns:a16="http://schemas.microsoft.com/office/drawing/2014/main" id="{08B6862C-19CE-4AFB-9039-47D9660737E9}"/>
                    </a:ext>
                  </a:extLst>
                </p:cNvPr>
                <p:cNvSpPr>
                  <a:spLocks noChangeArrowheads="1"/>
                </p:cNvSpPr>
                <p:nvPr/>
              </p:nvSpPr>
              <p:spPr bwMode="auto">
                <a:xfrm>
                  <a:off x="4345" y="2560"/>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33" name="Oval 927">
                  <a:extLst>
                    <a:ext uri="{FF2B5EF4-FFF2-40B4-BE49-F238E27FC236}">
                      <a16:creationId xmlns:a16="http://schemas.microsoft.com/office/drawing/2014/main" id="{13FB7C16-DC90-4CF4-BD6F-1B8D824D7541}"/>
                    </a:ext>
                  </a:extLst>
                </p:cNvPr>
                <p:cNvSpPr>
                  <a:spLocks noChangeArrowheads="1"/>
                </p:cNvSpPr>
                <p:nvPr/>
              </p:nvSpPr>
              <p:spPr bwMode="auto">
                <a:xfrm>
                  <a:off x="4345" y="2715"/>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34" name="Oval 928">
                  <a:extLst>
                    <a:ext uri="{FF2B5EF4-FFF2-40B4-BE49-F238E27FC236}">
                      <a16:creationId xmlns:a16="http://schemas.microsoft.com/office/drawing/2014/main" id="{67335255-86E4-4387-8C54-60321B60DFC0}"/>
                    </a:ext>
                  </a:extLst>
                </p:cNvPr>
                <p:cNvSpPr>
                  <a:spLocks noChangeArrowheads="1"/>
                </p:cNvSpPr>
                <p:nvPr/>
              </p:nvSpPr>
              <p:spPr bwMode="auto">
                <a:xfrm>
                  <a:off x="4345" y="2869"/>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35" name="Oval 929">
                  <a:extLst>
                    <a:ext uri="{FF2B5EF4-FFF2-40B4-BE49-F238E27FC236}">
                      <a16:creationId xmlns:a16="http://schemas.microsoft.com/office/drawing/2014/main" id="{4874779C-EE46-4D5A-8783-94EDDD2EC0A9}"/>
                    </a:ext>
                  </a:extLst>
                </p:cNvPr>
                <p:cNvSpPr>
                  <a:spLocks noChangeArrowheads="1"/>
                </p:cNvSpPr>
                <p:nvPr/>
              </p:nvSpPr>
              <p:spPr bwMode="auto">
                <a:xfrm>
                  <a:off x="4345" y="302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36" name="Oval 930">
                  <a:extLst>
                    <a:ext uri="{FF2B5EF4-FFF2-40B4-BE49-F238E27FC236}">
                      <a16:creationId xmlns:a16="http://schemas.microsoft.com/office/drawing/2014/main" id="{BC9538B3-85A0-46A3-BC59-AC6435632B3E}"/>
                    </a:ext>
                  </a:extLst>
                </p:cNvPr>
                <p:cNvSpPr>
                  <a:spLocks noChangeArrowheads="1"/>
                </p:cNvSpPr>
                <p:nvPr/>
              </p:nvSpPr>
              <p:spPr bwMode="auto">
                <a:xfrm>
                  <a:off x="4490" y="131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37" name="Oval 931">
                  <a:extLst>
                    <a:ext uri="{FF2B5EF4-FFF2-40B4-BE49-F238E27FC236}">
                      <a16:creationId xmlns:a16="http://schemas.microsoft.com/office/drawing/2014/main" id="{A2686AA1-35D9-4547-9D89-E9759BD51637}"/>
                    </a:ext>
                  </a:extLst>
                </p:cNvPr>
                <p:cNvSpPr>
                  <a:spLocks noChangeArrowheads="1"/>
                </p:cNvSpPr>
                <p:nvPr/>
              </p:nvSpPr>
              <p:spPr bwMode="auto">
                <a:xfrm>
                  <a:off x="4490" y="1472"/>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38" name="Oval 932">
                  <a:extLst>
                    <a:ext uri="{FF2B5EF4-FFF2-40B4-BE49-F238E27FC236}">
                      <a16:creationId xmlns:a16="http://schemas.microsoft.com/office/drawing/2014/main" id="{7C2CD9A3-ED14-413C-BA92-189002F3D7E9}"/>
                    </a:ext>
                  </a:extLst>
                </p:cNvPr>
                <p:cNvSpPr>
                  <a:spLocks noChangeArrowheads="1"/>
                </p:cNvSpPr>
                <p:nvPr/>
              </p:nvSpPr>
              <p:spPr bwMode="auto">
                <a:xfrm>
                  <a:off x="4490" y="1627"/>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39" name="Oval 933">
                  <a:extLst>
                    <a:ext uri="{FF2B5EF4-FFF2-40B4-BE49-F238E27FC236}">
                      <a16:creationId xmlns:a16="http://schemas.microsoft.com/office/drawing/2014/main" id="{8AF69FD3-4FF7-4ABC-88F6-7238F97FEA13}"/>
                    </a:ext>
                  </a:extLst>
                </p:cNvPr>
                <p:cNvSpPr>
                  <a:spLocks noChangeArrowheads="1"/>
                </p:cNvSpPr>
                <p:nvPr/>
              </p:nvSpPr>
              <p:spPr bwMode="auto">
                <a:xfrm>
                  <a:off x="4490" y="1781"/>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40" name="Oval 934">
                  <a:extLst>
                    <a:ext uri="{FF2B5EF4-FFF2-40B4-BE49-F238E27FC236}">
                      <a16:creationId xmlns:a16="http://schemas.microsoft.com/office/drawing/2014/main" id="{8466A2F3-52D5-4612-B5AA-ED99AFC60F85}"/>
                    </a:ext>
                  </a:extLst>
                </p:cNvPr>
                <p:cNvSpPr>
                  <a:spLocks noChangeArrowheads="1"/>
                </p:cNvSpPr>
                <p:nvPr/>
              </p:nvSpPr>
              <p:spPr bwMode="auto">
                <a:xfrm>
                  <a:off x="4490" y="1939"/>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41" name="Oval 935">
                  <a:extLst>
                    <a:ext uri="{FF2B5EF4-FFF2-40B4-BE49-F238E27FC236}">
                      <a16:creationId xmlns:a16="http://schemas.microsoft.com/office/drawing/2014/main" id="{C21887B6-2269-4560-9F51-3C3291E71BCA}"/>
                    </a:ext>
                  </a:extLst>
                </p:cNvPr>
                <p:cNvSpPr>
                  <a:spLocks noChangeArrowheads="1"/>
                </p:cNvSpPr>
                <p:nvPr/>
              </p:nvSpPr>
              <p:spPr bwMode="auto">
                <a:xfrm>
                  <a:off x="4490" y="2093"/>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42" name="Oval 936">
                  <a:extLst>
                    <a:ext uri="{FF2B5EF4-FFF2-40B4-BE49-F238E27FC236}">
                      <a16:creationId xmlns:a16="http://schemas.microsoft.com/office/drawing/2014/main" id="{294AF854-E768-43AD-98EC-FCA2079FB922}"/>
                    </a:ext>
                  </a:extLst>
                </p:cNvPr>
                <p:cNvSpPr>
                  <a:spLocks noChangeArrowheads="1"/>
                </p:cNvSpPr>
                <p:nvPr/>
              </p:nvSpPr>
              <p:spPr bwMode="auto">
                <a:xfrm>
                  <a:off x="4490" y="2248"/>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43" name="Oval 937">
                  <a:extLst>
                    <a:ext uri="{FF2B5EF4-FFF2-40B4-BE49-F238E27FC236}">
                      <a16:creationId xmlns:a16="http://schemas.microsoft.com/office/drawing/2014/main" id="{74D38911-34DE-4AD9-A627-3C670BBB647F}"/>
                    </a:ext>
                  </a:extLst>
                </p:cNvPr>
                <p:cNvSpPr>
                  <a:spLocks noChangeArrowheads="1"/>
                </p:cNvSpPr>
                <p:nvPr/>
              </p:nvSpPr>
              <p:spPr bwMode="auto">
                <a:xfrm>
                  <a:off x="4490" y="2405"/>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44" name="Oval 938">
                  <a:extLst>
                    <a:ext uri="{FF2B5EF4-FFF2-40B4-BE49-F238E27FC236}">
                      <a16:creationId xmlns:a16="http://schemas.microsoft.com/office/drawing/2014/main" id="{92A5D171-90FC-4CAC-AD84-1D5E496F15F3}"/>
                    </a:ext>
                  </a:extLst>
                </p:cNvPr>
                <p:cNvSpPr>
                  <a:spLocks noChangeArrowheads="1"/>
                </p:cNvSpPr>
                <p:nvPr/>
              </p:nvSpPr>
              <p:spPr bwMode="auto">
                <a:xfrm>
                  <a:off x="4490" y="2560"/>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45" name="Oval 939">
                  <a:extLst>
                    <a:ext uri="{FF2B5EF4-FFF2-40B4-BE49-F238E27FC236}">
                      <a16:creationId xmlns:a16="http://schemas.microsoft.com/office/drawing/2014/main" id="{F93CB23B-17BF-4DB9-A22C-D299F86F78EC}"/>
                    </a:ext>
                  </a:extLst>
                </p:cNvPr>
                <p:cNvSpPr>
                  <a:spLocks noChangeArrowheads="1"/>
                </p:cNvSpPr>
                <p:nvPr/>
              </p:nvSpPr>
              <p:spPr bwMode="auto">
                <a:xfrm>
                  <a:off x="4490" y="2715"/>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46" name="Oval 940">
                  <a:extLst>
                    <a:ext uri="{FF2B5EF4-FFF2-40B4-BE49-F238E27FC236}">
                      <a16:creationId xmlns:a16="http://schemas.microsoft.com/office/drawing/2014/main" id="{4A47FC88-C5D0-4488-8879-29005C8DE515}"/>
                    </a:ext>
                  </a:extLst>
                </p:cNvPr>
                <p:cNvSpPr>
                  <a:spLocks noChangeArrowheads="1"/>
                </p:cNvSpPr>
                <p:nvPr/>
              </p:nvSpPr>
              <p:spPr bwMode="auto">
                <a:xfrm>
                  <a:off x="4490" y="2869"/>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47" name="Oval 941">
                  <a:extLst>
                    <a:ext uri="{FF2B5EF4-FFF2-40B4-BE49-F238E27FC236}">
                      <a16:creationId xmlns:a16="http://schemas.microsoft.com/office/drawing/2014/main" id="{0141C401-9E65-46EE-8333-EAA2EE1BF494}"/>
                    </a:ext>
                  </a:extLst>
                </p:cNvPr>
                <p:cNvSpPr>
                  <a:spLocks noChangeArrowheads="1"/>
                </p:cNvSpPr>
                <p:nvPr/>
              </p:nvSpPr>
              <p:spPr bwMode="auto">
                <a:xfrm>
                  <a:off x="4490" y="302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48" name="Oval 942">
                  <a:extLst>
                    <a:ext uri="{FF2B5EF4-FFF2-40B4-BE49-F238E27FC236}">
                      <a16:creationId xmlns:a16="http://schemas.microsoft.com/office/drawing/2014/main" id="{DA79A67B-7190-423C-84A3-B31C871F4C43}"/>
                    </a:ext>
                  </a:extLst>
                </p:cNvPr>
                <p:cNvSpPr>
                  <a:spLocks noChangeArrowheads="1"/>
                </p:cNvSpPr>
                <p:nvPr/>
              </p:nvSpPr>
              <p:spPr bwMode="auto">
                <a:xfrm>
                  <a:off x="4635" y="131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49" name="Oval 943">
                  <a:extLst>
                    <a:ext uri="{FF2B5EF4-FFF2-40B4-BE49-F238E27FC236}">
                      <a16:creationId xmlns:a16="http://schemas.microsoft.com/office/drawing/2014/main" id="{2D4B7378-F227-4DBE-BB34-8CB9E3FD7678}"/>
                    </a:ext>
                  </a:extLst>
                </p:cNvPr>
                <p:cNvSpPr>
                  <a:spLocks noChangeArrowheads="1"/>
                </p:cNvSpPr>
                <p:nvPr/>
              </p:nvSpPr>
              <p:spPr bwMode="auto">
                <a:xfrm>
                  <a:off x="4635" y="1472"/>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50" name="Oval 944">
                  <a:extLst>
                    <a:ext uri="{FF2B5EF4-FFF2-40B4-BE49-F238E27FC236}">
                      <a16:creationId xmlns:a16="http://schemas.microsoft.com/office/drawing/2014/main" id="{F4EF5337-BE9C-47D5-80A5-655965267B2B}"/>
                    </a:ext>
                  </a:extLst>
                </p:cNvPr>
                <p:cNvSpPr>
                  <a:spLocks noChangeArrowheads="1"/>
                </p:cNvSpPr>
                <p:nvPr/>
              </p:nvSpPr>
              <p:spPr bwMode="auto">
                <a:xfrm>
                  <a:off x="4635" y="1627"/>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51" name="Oval 945">
                  <a:extLst>
                    <a:ext uri="{FF2B5EF4-FFF2-40B4-BE49-F238E27FC236}">
                      <a16:creationId xmlns:a16="http://schemas.microsoft.com/office/drawing/2014/main" id="{CA16F154-C64F-41FC-A032-385C5F16E475}"/>
                    </a:ext>
                  </a:extLst>
                </p:cNvPr>
                <p:cNvSpPr>
                  <a:spLocks noChangeArrowheads="1"/>
                </p:cNvSpPr>
                <p:nvPr/>
              </p:nvSpPr>
              <p:spPr bwMode="auto">
                <a:xfrm>
                  <a:off x="4635" y="1781"/>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52" name="Oval 946">
                  <a:extLst>
                    <a:ext uri="{FF2B5EF4-FFF2-40B4-BE49-F238E27FC236}">
                      <a16:creationId xmlns:a16="http://schemas.microsoft.com/office/drawing/2014/main" id="{06988070-35F5-4F9F-8519-47C0E85A4EC8}"/>
                    </a:ext>
                  </a:extLst>
                </p:cNvPr>
                <p:cNvSpPr>
                  <a:spLocks noChangeArrowheads="1"/>
                </p:cNvSpPr>
                <p:nvPr/>
              </p:nvSpPr>
              <p:spPr bwMode="auto">
                <a:xfrm>
                  <a:off x="4635" y="1939"/>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53" name="Oval 947">
                  <a:extLst>
                    <a:ext uri="{FF2B5EF4-FFF2-40B4-BE49-F238E27FC236}">
                      <a16:creationId xmlns:a16="http://schemas.microsoft.com/office/drawing/2014/main" id="{A4A022D3-D496-4F9F-9441-CC69B526F50B}"/>
                    </a:ext>
                  </a:extLst>
                </p:cNvPr>
                <p:cNvSpPr>
                  <a:spLocks noChangeArrowheads="1"/>
                </p:cNvSpPr>
                <p:nvPr/>
              </p:nvSpPr>
              <p:spPr bwMode="auto">
                <a:xfrm>
                  <a:off x="4635" y="2093"/>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54" name="Oval 948">
                  <a:extLst>
                    <a:ext uri="{FF2B5EF4-FFF2-40B4-BE49-F238E27FC236}">
                      <a16:creationId xmlns:a16="http://schemas.microsoft.com/office/drawing/2014/main" id="{4F39B549-3D23-45FE-86EC-115C93B99F57}"/>
                    </a:ext>
                  </a:extLst>
                </p:cNvPr>
                <p:cNvSpPr>
                  <a:spLocks noChangeArrowheads="1"/>
                </p:cNvSpPr>
                <p:nvPr/>
              </p:nvSpPr>
              <p:spPr bwMode="auto">
                <a:xfrm>
                  <a:off x="4635" y="2248"/>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55" name="Oval 949">
                  <a:extLst>
                    <a:ext uri="{FF2B5EF4-FFF2-40B4-BE49-F238E27FC236}">
                      <a16:creationId xmlns:a16="http://schemas.microsoft.com/office/drawing/2014/main" id="{F508F373-D5EE-498B-85D3-039EBAE4B753}"/>
                    </a:ext>
                  </a:extLst>
                </p:cNvPr>
                <p:cNvSpPr>
                  <a:spLocks noChangeArrowheads="1"/>
                </p:cNvSpPr>
                <p:nvPr/>
              </p:nvSpPr>
              <p:spPr bwMode="auto">
                <a:xfrm>
                  <a:off x="4635" y="2405"/>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56" name="Oval 950">
                  <a:extLst>
                    <a:ext uri="{FF2B5EF4-FFF2-40B4-BE49-F238E27FC236}">
                      <a16:creationId xmlns:a16="http://schemas.microsoft.com/office/drawing/2014/main" id="{58F03B1E-50CF-465D-B8C9-72446620F962}"/>
                    </a:ext>
                  </a:extLst>
                </p:cNvPr>
                <p:cNvSpPr>
                  <a:spLocks noChangeArrowheads="1"/>
                </p:cNvSpPr>
                <p:nvPr/>
              </p:nvSpPr>
              <p:spPr bwMode="auto">
                <a:xfrm>
                  <a:off x="4635" y="2560"/>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57" name="Oval 951">
                  <a:extLst>
                    <a:ext uri="{FF2B5EF4-FFF2-40B4-BE49-F238E27FC236}">
                      <a16:creationId xmlns:a16="http://schemas.microsoft.com/office/drawing/2014/main" id="{6318F0FF-FBD5-4A87-B8C1-8831A612F9BF}"/>
                    </a:ext>
                  </a:extLst>
                </p:cNvPr>
                <p:cNvSpPr>
                  <a:spLocks noChangeArrowheads="1"/>
                </p:cNvSpPr>
                <p:nvPr/>
              </p:nvSpPr>
              <p:spPr bwMode="auto">
                <a:xfrm>
                  <a:off x="4635" y="2715"/>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58" name="Oval 952">
                  <a:extLst>
                    <a:ext uri="{FF2B5EF4-FFF2-40B4-BE49-F238E27FC236}">
                      <a16:creationId xmlns:a16="http://schemas.microsoft.com/office/drawing/2014/main" id="{448BF286-F26A-4EC3-9BEB-18DA7C2D391A}"/>
                    </a:ext>
                  </a:extLst>
                </p:cNvPr>
                <p:cNvSpPr>
                  <a:spLocks noChangeArrowheads="1"/>
                </p:cNvSpPr>
                <p:nvPr/>
              </p:nvSpPr>
              <p:spPr bwMode="auto">
                <a:xfrm>
                  <a:off x="4635" y="2869"/>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59" name="Oval 953">
                  <a:extLst>
                    <a:ext uri="{FF2B5EF4-FFF2-40B4-BE49-F238E27FC236}">
                      <a16:creationId xmlns:a16="http://schemas.microsoft.com/office/drawing/2014/main" id="{DA4E67E3-21C8-48A7-81A6-F1653B725C73}"/>
                    </a:ext>
                  </a:extLst>
                </p:cNvPr>
                <p:cNvSpPr>
                  <a:spLocks noChangeArrowheads="1"/>
                </p:cNvSpPr>
                <p:nvPr/>
              </p:nvSpPr>
              <p:spPr bwMode="auto">
                <a:xfrm>
                  <a:off x="4635" y="302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60" name="Oval 954">
                  <a:extLst>
                    <a:ext uri="{FF2B5EF4-FFF2-40B4-BE49-F238E27FC236}">
                      <a16:creationId xmlns:a16="http://schemas.microsoft.com/office/drawing/2014/main" id="{262A851C-3636-4350-AEC0-C2C4600E8E03}"/>
                    </a:ext>
                  </a:extLst>
                </p:cNvPr>
                <p:cNvSpPr>
                  <a:spLocks noChangeArrowheads="1"/>
                </p:cNvSpPr>
                <p:nvPr/>
              </p:nvSpPr>
              <p:spPr bwMode="auto">
                <a:xfrm>
                  <a:off x="4780" y="131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61" name="Oval 955">
                  <a:extLst>
                    <a:ext uri="{FF2B5EF4-FFF2-40B4-BE49-F238E27FC236}">
                      <a16:creationId xmlns:a16="http://schemas.microsoft.com/office/drawing/2014/main" id="{0F69783D-6074-422D-8023-5A467BFF057F}"/>
                    </a:ext>
                  </a:extLst>
                </p:cNvPr>
                <p:cNvSpPr>
                  <a:spLocks noChangeArrowheads="1"/>
                </p:cNvSpPr>
                <p:nvPr/>
              </p:nvSpPr>
              <p:spPr bwMode="auto">
                <a:xfrm>
                  <a:off x="4780" y="1472"/>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62" name="Oval 956">
                  <a:extLst>
                    <a:ext uri="{FF2B5EF4-FFF2-40B4-BE49-F238E27FC236}">
                      <a16:creationId xmlns:a16="http://schemas.microsoft.com/office/drawing/2014/main" id="{AC79798F-5BF5-4DB2-B049-9C25948885EA}"/>
                    </a:ext>
                  </a:extLst>
                </p:cNvPr>
                <p:cNvSpPr>
                  <a:spLocks noChangeArrowheads="1"/>
                </p:cNvSpPr>
                <p:nvPr/>
              </p:nvSpPr>
              <p:spPr bwMode="auto">
                <a:xfrm>
                  <a:off x="4780" y="1627"/>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63" name="Oval 957">
                  <a:extLst>
                    <a:ext uri="{FF2B5EF4-FFF2-40B4-BE49-F238E27FC236}">
                      <a16:creationId xmlns:a16="http://schemas.microsoft.com/office/drawing/2014/main" id="{63ACE650-1792-473D-B7CD-73475E0735C4}"/>
                    </a:ext>
                  </a:extLst>
                </p:cNvPr>
                <p:cNvSpPr>
                  <a:spLocks noChangeArrowheads="1"/>
                </p:cNvSpPr>
                <p:nvPr/>
              </p:nvSpPr>
              <p:spPr bwMode="auto">
                <a:xfrm>
                  <a:off x="4780" y="1781"/>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64" name="Oval 958">
                  <a:extLst>
                    <a:ext uri="{FF2B5EF4-FFF2-40B4-BE49-F238E27FC236}">
                      <a16:creationId xmlns:a16="http://schemas.microsoft.com/office/drawing/2014/main" id="{0D94DECF-62BC-444B-8ED9-653FD75E061B}"/>
                    </a:ext>
                  </a:extLst>
                </p:cNvPr>
                <p:cNvSpPr>
                  <a:spLocks noChangeArrowheads="1"/>
                </p:cNvSpPr>
                <p:nvPr/>
              </p:nvSpPr>
              <p:spPr bwMode="auto">
                <a:xfrm>
                  <a:off x="4780" y="1939"/>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65" name="Oval 959">
                  <a:extLst>
                    <a:ext uri="{FF2B5EF4-FFF2-40B4-BE49-F238E27FC236}">
                      <a16:creationId xmlns:a16="http://schemas.microsoft.com/office/drawing/2014/main" id="{22E40520-69E4-480B-963F-CDF40F180B7A}"/>
                    </a:ext>
                  </a:extLst>
                </p:cNvPr>
                <p:cNvSpPr>
                  <a:spLocks noChangeArrowheads="1"/>
                </p:cNvSpPr>
                <p:nvPr/>
              </p:nvSpPr>
              <p:spPr bwMode="auto">
                <a:xfrm>
                  <a:off x="4780" y="2093"/>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66" name="Oval 960">
                  <a:extLst>
                    <a:ext uri="{FF2B5EF4-FFF2-40B4-BE49-F238E27FC236}">
                      <a16:creationId xmlns:a16="http://schemas.microsoft.com/office/drawing/2014/main" id="{549F0D37-0BBB-4486-A743-54CCBB696DAD}"/>
                    </a:ext>
                  </a:extLst>
                </p:cNvPr>
                <p:cNvSpPr>
                  <a:spLocks noChangeArrowheads="1"/>
                </p:cNvSpPr>
                <p:nvPr/>
              </p:nvSpPr>
              <p:spPr bwMode="auto">
                <a:xfrm>
                  <a:off x="4780" y="2248"/>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67" name="Oval 961">
                  <a:extLst>
                    <a:ext uri="{FF2B5EF4-FFF2-40B4-BE49-F238E27FC236}">
                      <a16:creationId xmlns:a16="http://schemas.microsoft.com/office/drawing/2014/main" id="{2E667E60-137B-4D2B-B37C-D23F288B3A78}"/>
                    </a:ext>
                  </a:extLst>
                </p:cNvPr>
                <p:cNvSpPr>
                  <a:spLocks noChangeArrowheads="1"/>
                </p:cNvSpPr>
                <p:nvPr/>
              </p:nvSpPr>
              <p:spPr bwMode="auto">
                <a:xfrm>
                  <a:off x="4780" y="2405"/>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68" name="Oval 962">
                  <a:extLst>
                    <a:ext uri="{FF2B5EF4-FFF2-40B4-BE49-F238E27FC236}">
                      <a16:creationId xmlns:a16="http://schemas.microsoft.com/office/drawing/2014/main" id="{A11B98BE-FFD3-418A-B9DD-27E89C340EA2}"/>
                    </a:ext>
                  </a:extLst>
                </p:cNvPr>
                <p:cNvSpPr>
                  <a:spLocks noChangeArrowheads="1"/>
                </p:cNvSpPr>
                <p:nvPr/>
              </p:nvSpPr>
              <p:spPr bwMode="auto">
                <a:xfrm>
                  <a:off x="4780" y="2560"/>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69" name="Oval 963">
                  <a:extLst>
                    <a:ext uri="{FF2B5EF4-FFF2-40B4-BE49-F238E27FC236}">
                      <a16:creationId xmlns:a16="http://schemas.microsoft.com/office/drawing/2014/main" id="{EA3543D2-16CA-4FA0-8124-12D22B41054A}"/>
                    </a:ext>
                  </a:extLst>
                </p:cNvPr>
                <p:cNvSpPr>
                  <a:spLocks noChangeArrowheads="1"/>
                </p:cNvSpPr>
                <p:nvPr/>
              </p:nvSpPr>
              <p:spPr bwMode="auto">
                <a:xfrm>
                  <a:off x="4780" y="2715"/>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70" name="Oval 964">
                  <a:extLst>
                    <a:ext uri="{FF2B5EF4-FFF2-40B4-BE49-F238E27FC236}">
                      <a16:creationId xmlns:a16="http://schemas.microsoft.com/office/drawing/2014/main" id="{88B9707B-6766-43B5-AE9C-A81CCB967BCB}"/>
                    </a:ext>
                  </a:extLst>
                </p:cNvPr>
                <p:cNvSpPr>
                  <a:spLocks noChangeArrowheads="1"/>
                </p:cNvSpPr>
                <p:nvPr/>
              </p:nvSpPr>
              <p:spPr bwMode="auto">
                <a:xfrm>
                  <a:off x="4780" y="2869"/>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71" name="Oval 965">
                  <a:extLst>
                    <a:ext uri="{FF2B5EF4-FFF2-40B4-BE49-F238E27FC236}">
                      <a16:creationId xmlns:a16="http://schemas.microsoft.com/office/drawing/2014/main" id="{6F881438-628C-4A68-93B3-E0B4DA2C7040}"/>
                    </a:ext>
                  </a:extLst>
                </p:cNvPr>
                <p:cNvSpPr>
                  <a:spLocks noChangeArrowheads="1"/>
                </p:cNvSpPr>
                <p:nvPr/>
              </p:nvSpPr>
              <p:spPr bwMode="auto">
                <a:xfrm>
                  <a:off x="4780" y="302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72" name="Oval 966">
                  <a:extLst>
                    <a:ext uri="{FF2B5EF4-FFF2-40B4-BE49-F238E27FC236}">
                      <a16:creationId xmlns:a16="http://schemas.microsoft.com/office/drawing/2014/main" id="{09F0C31B-B707-4071-94C5-26D3CABB2087}"/>
                    </a:ext>
                  </a:extLst>
                </p:cNvPr>
                <p:cNvSpPr>
                  <a:spLocks noChangeArrowheads="1"/>
                </p:cNvSpPr>
                <p:nvPr/>
              </p:nvSpPr>
              <p:spPr bwMode="auto">
                <a:xfrm>
                  <a:off x="4925" y="302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73" name="Oval 967">
                  <a:extLst>
                    <a:ext uri="{FF2B5EF4-FFF2-40B4-BE49-F238E27FC236}">
                      <a16:creationId xmlns:a16="http://schemas.microsoft.com/office/drawing/2014/main" id="{B19F4B9E-8A22-47DC-AF54-EB71D8CA5481}"/>
                    </a:ext>
                  </a:extLst>
                </p:cNvPr>
                <p:cNvSpPr>
                  <a:spLocks noChangeArrowheads="1"/>
                </p:cNvSpPr>
                <p:nvPr/>
              </p:nvSpPr>
              <p:spPr bwMode="auto">
                <a:xfrm>
                  <a:off x="4057" y="131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74" name="Oval 968">
                  <a:extLst>
                    <a:ext uri="{FF2B5EF4-FFF2-40B4-BE49-F238E27FC236}">
                      <a16:creationId xmlns:a16="http://schemas.microsoft.com/office/drawing/2014/main" id="{CAFFE7E7-4BC3-4AF5-ADF4-5C0F2A698160}"/>
                    </a:ext>
                  </a:extLst>
                </p:cNvPr>
                <p:cNvSpPr>
                  <a:spLocks noChangeArrowheads="1"/>
                </p:cNvSpPr>
                <p:nvPr/>
              </p:nvSpPr>
              <p:spPr bwMode="auto">
                <a:xfrm>
                  <a:off x="4057" y="1472"/>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75" name="Oval 969">
                  <a:extLst>
                    <a:ext uri="{FF2B5EF4-FFF2-40B4-BE49-F238E27FC236}">
                      <a16:creationId xmlns:a16="http://schemas.microsoft.com/office/drawing/2014/main" id="{B46D4A89-8EF3-4FE1-95EB-E85490C5CF7E}"/>
                    </a:ext>
                  </a:extLst>
                </p:cNvPr>
                <p:cNvSpPr>
                  <a:spLocks noChangeArrowheads="1"/>
                </p:cNvSpPr>
                <p:nvPr/>
              </p:nvSpPr>
              <p:spPr bwMode="auto">
                <a:xfrm>
                  <a:off x="4057" y="1627"/>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76" name="Oval 970">
                  <a:extLst>
                    <a:ext uri="{FF2B5EF4-FFF2-40B4-BE49-F238E27FC236}">
                      <a16:creationId xmlns:a16="http://schemas.microsoft.com/office/drawing/2014/main" id="{7CECAEEC-757D-4DB3-8153-B4B1125473B8}"/>
                    </a:ext>
                  </a:extLst>
                </p:cNvPr>
                <p:cNvSpPr>
                  <a:spLocks noChangeArrowheads="1"/>
                </p:cNvSpPr>
                <p:nvPr/>
              </p:nvSpPr>
              <p:spPr bwMode="auto">
                <a:xfrm>
                  <a:off x="4057" y="1781"/>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377" name="Oval 971">
                  <a:extLst>
                    <a:ext uri="{FF2B5EF4-FFF2-40B4-BE49-F238E27FC236}">
                      <a16:creationId xmlns:a16="http://schemas.microsoft.com/office/drawing/2014/main" id="{3275087A-5E45-4078-AAE2-1085E42ECFBC}"/>
                    </a:ext>
                  </a:extLst>
                </p:cNvPr>
                <p:cNvSpPr>
                  <a:spLocks noChangeArrowheads="1"/>
                </p:cNvSpPr>
                <p:nvPr/>
              </p:nvSpPr>
              <p:spPr bwMode="auto">
                <a:xfrm>
                  <a:off x="4057" y="1939"/>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sp>
            <p:nvSpPr>
              <p:cNvPr id="1171" name="Oval 972">
                <a:extLst>
                  <a:ext uri="{FF2B5EF4-FFF2-40B4-BE49-F238E27FC236}">
                    <a16:creationId xmlns:a16="http://schemas.microsoft.com/office/drawing/2014/main" id="{09540AA6-A1EB-4759-A8DB-3B8CB736B7C6}"/>
                  </a:ext>
                </a:extLst>
              </p:cNvPr>
              <p:cNvSpPr>
                <a:spLocks noChangeArrowheads="1"/>
              </p:cNvSpPr>
              <p:nvPr/>
            </p:nvSpPr>
            <p:spPr bwMode="auto">
              <a:xfrm>
                <a:off x="4057" y="209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172" name="Oval 973">
                <a:extLst>
                  <a:ext uri="{FF2B5EF4-FFF2-40B4-BE49-F238E27FC236}">
                    <a16:creationId xmlns:a16="http://schemas.microsoft.com/office/drawing/2014/main" id="{53966425-61AA-4233-9933-8CDB46868067}"/>
                  </a:ext>
                </a:extLst>
              </p:cNvPr>
              <p:cNvSpPr>
                <a:spLocks noChangeArrowheads="1"/>
              </p:cNvSpPr>
              <p:nvPr/>
            </p:nvSpPr>
            <p:spPr bwMode="auto">
              <a:xfrm>
                <a:off x="4057" y="2248"/>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173" name="Oval 974">
                <a:extLst>
                  <a:ext uri="{FF2B5EF4-FFF2-40B4-BE49-F238E27FC236}">
                    <a16:creationId xmlns:a16="http://schemas.microsoft.com/office/drawing/2014/main" id="{C008B6E2-C2DA-437E-B79F-0ED7DA7E76B2}"/>
                  </a:ext>
                </a:extLst>
              </p:cNvPr>
              <p:cNvSpPr>
                <a:spLocks noChangeArrowheads="1"/>
              </p:cNvSpPr>
              <p:nvPr/>
            </p:nvSpPr>
            <p:spPr bwMode="auto">
              <a:xfrm>
                <a:off x="4057" y="2405"/>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174" name="Oval 975">
                <a:extLst>
                  <a:ext uri="{FF2B5EF4-FFF2-40B4-BE49-F238E27FC236}">
                    <a16:creationId xmlns:a16="http://schemas.microsoft.com/office/drawing/2014/main" id="{FD49E0AF-1147-48A1-BF2A-85703575A4AB}"/>
                  </a:ext>
                </a:extLst>
              </p:cNvPr>
              <p:cNvSpPr>
                <a:spLocks noChangeArrowheads="1"/>
              </p:cNvSpPr>
              <p:nvPr/>
            </p:nvSpPr>
            <p:spPr bwMode="auto">
              <a:xfrm>
                <a:off x="4057" y="2560"/>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175" name="Oval 976">
                <a:extLst>
                  <a:ext uri="{FF2B5EF4-FFF2-40B4-BE49-F238E27FC236}">
                    <a16:creationId xmlns:a16="http://schemas.microsoft.com/office/drawing/2014/main" id="{D19858F0-30FC-41CA-BE18-A300F275E605}"/>
                  </a:ext>
                </a:extLst>
              </p:cNvPr>
              <p:cNvSpPr>
                <a:spLocks noChangeArrowheads="1"/>
              </p:cNvSpPr>
              <p:nvPr/>
            </p:nvSpPr>
            <p:spPr bwMode="auto">
              <a:xfrm>
                <a:off x="4057" y="2715"/>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176" name="Oval 977">
                <a:extLst>
                  <a:ext uri="{FF2B5EF4-FFF2-40B4-BE49-F238E27FC236}">
                    <a16:creationId xmlns:a16="http://schemas.microsoft.com/office/drawing/2014/main" id="{86261EDC-08A0-4535-9787-E0DD03ABC01E}"/>
                  </a:ext>
                </a:extLst>
              </p:cNvPr>
              <p:cNvSpPr>
                <a:spLocks noChangeArrowheads="1"/>
              </p:cNvSpPr>
              <p:nvPr/>
            </p:nvSpPr>
            <p:spPr bwMode="auto">
              <a:xfrm>
                <a:off x="4057" y="2869"/>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177" name="Oval 978">
                <a:extLst>
                  <a:ext uri="{FF2B5EF4-FFF2-40B4-BE49-F238E27FC236}">
                    <a16:creationId xmlns:a16="http://schemas.microsoft.com/office/drawing/2014/main" id="{8554D188-F62A-4399-A826-185059E56A55}"/>
                  </a:ext>
                </a:extLst>
              </p:cNvPr>
              <p:cNvSpPr>
                <a:spLocks noChangeArrowheads="1"/>
              </p:cNvSpPr>
              <p:nvPr/>
            </p:nvSpPr>
            <p:spPr bwMode="auto">
              <a:xfrm>
                <a:off x="4057" y="302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3" name="Agrupar 12">
              <a:extLst>
                <a:ext uri="{FF2B5EF4-FFF2-40B4-BE49-F238E27FC236}">
                  <a16:creationId xmlns:a16="http://schemas.microsoft.com/office/drawing/2014/main" id="{325A6507-F4F8-4128-821D-DF4FDC44C9FF}"/>
                </a:ext>
              </a:extLst>
            </p:cNvPr>
            <p:cNvGrpSpPr/>
            <p:nvPr/>
          </p:nvGrpSpPr>
          <p:grpSpPr>
            <a:xfrm>
              <a:off x="8144044" y="4988488"/>
              <a:ext cx="158612" cy="1302220"/>
              <a:chOff x="8144044" y="4988488"/>
              <a:chExt cx="158612" cy="1302220"/>
            </a:xfrm>
          </p:grpSpPr>
          <p:grpSp>
            <p:nvGrpSpPr>
              <p:cNvPr id="1619" name="Group 1055">
                <a:extLst>
                  <a:ext uri="{FF2B5EF4-FFF2-40B4-BE49-F238E27FC236}">
                    <a16:creationId xmlns:a16="http://schemas.microsoft.com/office/drawing/2014/main" id="{AFBF6BAE-9F9D-4402-9D09-85591C138C35}"/>
                  </a:ext>
                </a:extLst>
              </p:cNvPr>
              <p:cNvGrpSpPr>
                <a:grpSpLocks/>
              </p:cNvGrpSpPr>
              <p:nvPr/>
            </p:nvGrpSpPr>
            <p:grpSpPr bwMode="auto">
              <a:xfrm>
                <a:off x="8144566" y="4988488"/>
                <a:ext cx="147186" cy="141325"/>
                <a:chOff x="4057" y="1013"/>
                <a:chExt cx="120" cy="131"/>
              </a:xfrm>
            </p:grpSpPr>
            <p:sp>
              <p:nvSpPr>
                <p:cNvPr id="1620" name="Oval 1056">
                  <a:extLst>
                    <a:ext uri="{FF2B5EF4-FFF2-40B4-BE49-F238E27FC236}">
                      <a16:creationId xmlns:a16="http://schemas.microsoft.com/office/drawing/2014/main" id="{56F182D0-CD17-4386-9DAB-DE1487DA6EEE}"/>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21" name="Freeform 1057">
                  <a:extLst>
                    <a:ext uri="{FF2B5EF4-FFF2-40B4-BE49-F238E27FC236}">
                      <a16:creationId xmlns:a16="http://schemas.microsoft.com/office/drawing/2014/main" id="{57ED867B-6A07-4BD4-AC32-862B1242DF36}"/>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2" name="Freeform 1058">
                  <a:extLst>
                    <a:ext uri="{FF2B5EF4-FFF2-40B4-BE49-F238E27FC236}">
                      <a16:creationId xmlns:a16="http://schemas.microsoft.com/office/drawing/2014/main" id="{5CFC6FAE-B0A6-42F6-AD91-D965FEABA497}"/>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3" name="Oval 1059">
                  <a:extLst>
                    <a:ext uri="{FF2B5EF4-FFF2-40B4-BE49-F238E27FC236}">
                      <a16:creationId xmlns:a16="http://schemas.microsoft.com/office/drawing/2014/main" id="{78B0BC26-8ED7-48E3-B35D-2F3FCCFC4EA2}"/>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24" name="Group 1055">
                <a:extLst>
                  <a:ext uri="{FF2B5EF4-FFF2-40B4-BE49-F238E27FC236}">
                    <a16:creationId xmlns:a16="http://schemas.microsoft.com/office/drawing/2014/main" id="{6062763F-B19F-4126-9FEB-4A9A90FF4663}"/>
                  </a:ext>
                </a:extLst>
              </p:cNvPr>
              <p:cNvGrpSpPr>
                <a:grpSpLocks/>
              </p:cNvGrpSpPr>
              <p:nvPr/>
            </p:nvGrpSpPr>
            <p:grpSpPr bwMode="auto">
              <a:xfrm>
                <a:off x="8144044" y="5141181"/>
                <a:ext cx="147186" cy="141325"/>
                <a:chOff x="4057" y="1013"/>
                <a:chExt cx="120" cy="131"/>
              </a:xfrm>
            </p:grpSpPr>
            <p:sp>
              <p:nvSpPr>
                <p:cNvPr id="1625" name="Oval 1056">
                  <a:extLst>
                    <a:ext uri="{FF2B5EF4-FFF2-40B4-BE49-F238E27FC236}">
                      <a16:creationId xmlns:a16="http://schemas.microsoft.com/office/drawing/2014/main" id="{8CB19260-1533-4899-9C2E-25901A41C71D}"/>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26" name="Freeform 1057">
                  <a:extLst>
                    <a:ext uri="{FF2B5EF4-FFF2-40B4-BE49-F238E27FC236}">
                      <a16:creationId xmlns:a16="http://schemas.microsoft.com/office/drawing/2014/main" id="{1EB168BC-5FCF-4F37-9BE2-5574BEF9038D}"/>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7" name="Freeform 1058">
                  <a:extLst>
                    <a:ext uri="{FF2B5EF4-FFF2-40B4-BE49-F238E27FC236}">
                      <a16:creationId xmlns:a16="http://schemas.microsoft.com/office/drawing/2014/main" id="{FE63A16B-BF78-48DF-9EAF-BC53CF87A6C8}"/>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8" name="Oval 1059">
                  <a:extLst>
                    <a:ext uri="{FF2B5EF4-FFF2-40B4-BE49-F238E27FC236}">
                      <a16:creationId xmlns:a16="http://schemas.microsoft.com/office/drawing/2014/main" id="{BB75AA7C-9B25-4958-AE56-8B05BDE9CB29}"/>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29" name="Group 1055">
                <a:extLst>
                  <a:ext uri="{FF2B5EF4-FFF2-40B4-BE49-F238E27FC236}">
                    <a16:creationId xmlns:a16="http://schemas.microsoft.com/office/drawing/2014/main" id="{8549C635-8087-4552-8155-4A28CB85682F}"/>
                  </a:ext>
                </a:extLst>
              </p:cNvPr>
              <p:cNvGrpSpPr>
                <a:grpSpLocks/>
              </p:cNvGrpSpPr>
              <p:nvPr/>
            </p:nvGrpSpPr>
            <p:grpSpPr bwMode="auto">
              <a:xfrm>
                <a:off x="8150901" y="5313441"/>
                <a:ext cx="147186" cy="141325"/>
                <a:chOff x="4057" y="1013"/>
                <a:chExt cx="120" cy="131"/>
              </a:xfrm>
            </p:grpSpPr>
            <p:sp>
              <p:nvSpPr>
                <p:cNvPr id="1630" name="Oval 1056">
                  <a:extLst>
                    <a:ext uri="{FF2B5EF4-FFF2-40B4-BE49-F238E27FC236}">
                      <a16:creationId xmlns:a16="http://schemas.microsoft.com/office/drawing/2014/main" id="{46A5A200-E452-4225-ADD9-B990739026B5}"/>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31" name="Freeform 1057">
                  <a:extLst>
                    <a:ext uri="{FF2B5EF4-FFF2-40B4-BE49-F238E27FC236}">
                      <a16:creationId xmlns:a16="http://schemas.microsoft.com/office/drawing/2014/main" id="{964D5273-EA52-49D5-89BA-C8DC562D1A5D}"/>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2" name="Freeform 1058">
                  <a:extLst>
                    <a:ext uri="{FF2B5EF4-FFF2-40B4-BE49-F238E27FC236}">
                      <a16:creationId xmlns:a16="http://schemas.microsoft.com/office/drawing/2014/main" id="{D86A4405-700B-4249-982D-71C511E7BCEC}"/>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3" name="Oval 1059">
                  <a:extLst>
                    <a:ext uri="{FF2B5EF4-FFF2-40B4-BE49-F238E27FC236}">
                      <a16:creationId xmlns:a16="http://schemas.microsoft.com/office/drawing/2014/main" id="{9DE8D0D2-4E89-4283-A5AE-81682066722A}"/>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34" name="Group 1055">
                <a:extLst>
                  <a:ext uri="{FF2B5EF4-FFF2-40B4-BE49-F238E27FC236}">
                    <a16:creationId xmlns:a16="http://schemas.microsoft.com/office/drawing/2014/main" id="{75A33008-186D-4EF5-ADD4-E99152AB4A44}"/>
                  </a:ext>
                </a:extLst>
              </p:cNvPr>
              <p:cNvGrpSpPr>
                <a:grpSpLocks/>
              </p:cNvGrpSpPr>
              <p:nvPr/>
            </p:nvGrpSpPr>
            <p:grpSpPr bwMode="auto">
              <a:xfrm>
                <a:off x="8146608" y="5486113"/>
                <a:ext cx="147186" cy="141325"/>
                <a:chOff x="4057" y="1013"/>
                <a:chExt cx="120" cy="131"/>
              </a:xfrm>
            </p:grpSpPr>
            <p:sp>
              <p:nvSpPr>
                <p:cNvPr id="1635" name="Oval 1056">
                  <a:extLst>
                    <a:ext uri="{FF2B5EF4-FFF2-40B4-BE49-F238E27FC236}">
                      <a16:creationId xmlns:a16="http://schemas.microsoft.com/office/drawing/2014/main" id="{7798D567-2ECD-425F-A99E-AD659E9FEF31}"/>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36" name="Freeform 1057">
                  <a:extLst>
                    <a:ext uri="{FF2B5EF4-FFF2-40B4-BE49-F238E27FC236}">
                      <a16:creationId xmlns:a16="http://schemas.microsoft.com/office/drawing/2014/main" id="{448A2CAD-3F37-4725-B079-27B24396268B}"/>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7" name="Freeform 1058">
                  <a:extLst>
                    <a:ext uri="{FF2B5EF4-FFF2-40B4-BE49-F238E27FC236}">
                      <a16:creationId xmlns:a16="http://schemas.microsoft.com/office/drawing/2014/main" id="{A295B39F-FA75-42DF-8527-55E26931C28D}"/>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8" name="Oval 1059">
                  <a:extLst>
                    <a:ext uri="{FF2B5EF4-FFF2-40B4-BE49-F238E27FC236}">
                      <a16:creationId xmlns:a16="http://schemas.microsoft.com/office/drawing/2014/main" id="{F1485925-7795-4587-92B8-1DADECB1B633}"/>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39" name="Group 1055">
                <a:extLst>
                  <a:ext uri="{FF2B5EF4-FFF2-40B4-BE49-F238E27FC236}">
                    <a16:creationId xmlns:a16="http://schemas.microsoft.com/office/drawing/2014/main" id="{89545C37-2662-42DB-A96F-603658BDF0AE}"/>
                  </a:ext>
                </a:extLst>
              </p:cNvPr>
              <p:cNvGrpSpPr>
                <a:grpSpLocks/>
              </p:cNvGrpSpPr>
              <p:nvPr/>
            </p:nvGrpSpPr>
            <p:grpSpPr bwMode="auto">
              <a:xfrm>
                <a:off x="8146608" y="5650259"/>
                <a:ext cx="147186" cy="141325"/>
                <a:chOff x="4057" y="1013"/>
                <a:chExt cx="120" cy="131"/>
              </a:xfrm>
            </p:grpSpPr>
            <p:sp>
              <p:nvSpPr>
                <p:cNvPr id="1640" name="Oval 1056">
                  <a:extLst>
                    <a:ext uri="{FF2B5EF4-FFF2-40B4-BE49-F238E27FC236}">
                      <a16:creationId xmlns:a16="http://schemas.microsoft.com/office/drawing/2014/main" id="{CA02E92E-D058-4956-8319-F9529538297B}"/>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41" name="Freeform 1057">
                  <a:extLst>
                    <a:ext uri="{FF2B5EF4-FFF2-40B4-BE49-F238E27FC236}">
                      <a16:creationId xmlns:a16="http://schemas.microsoft.com/office/drawing/2014/main" id="{4EF80DCD-AACA-48C9-8F34-15BB71487832}"/>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2" name="Freeform 1058">
                  <a:extLst>
                    <a:ext uri="{FF2B5EF4-FFF2-40B4-BE49-F238E27FC236}">
                      <a16:creationId xmlns:a16="http://schemas.microsoft.com/office/drawing/2014/main" id="{07E506BA-A631-4BF3-ABAF-C627D67E94D2}"/>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3" name="Oval 1059">
                  <a:extLst>
                    <a:ext uri="{FF2B5EF4-FFF2-40B4-BE49-F238E27FC236}">
                      <a16:creationId xmlns:a16="http://schemas.microsoft.com/office/drawing/2014/main" id="{9E226B06-0EC0-498D-BA12-47A26FDAC0CC}"/>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44" name="Group 1055">
                <a:extLst>
                  <a:ext uri="{FF2B5EF4-FFF2-40B4-BE49-F238E27FC236}">
                    <a16:creationId xmlns:a16="http://schemas.microsoft.com/office/drawing/2014/main" id="{C850218F-B171-4260-9AD3-929B9853C6AB}"/>
                  </a:ext>
                </a:extLst>
              </p:cNvPr>
              <p:cNvGrpSpPr>
                <a:grpSpLocks/>
              </p:cNvGrpSpPr>
              <p:nvPr/>
            </p:nvGrpSpPr>
            <p:grpSpPr bwMode="auto">
              <a:xfrm>
                <a:off x="8146203" y="5823234"/>
                <a:ext cx="147186" cy="141325"/>
                <a:chOff x="4057" y="1013"/>
                <a:chExt cx="120" cy="131"/>
              </a:xfrm>
            </p:grpSpPr>
            <p:sp>
              <p:nvSpPr>
                <p:cNvPr id="1645" name="Oval 1056">
                  <a:extLst>
                    <a:ext uri="{FF2B5EF4-FFF2-40B4-BE49-F238E27FC236}">
                      <a16:creationId xmlns:a16="http://schemas.microsoft.com/office/drawing/2014/main" id="{130E3E69-E241-468E-B046-1BA3DF367607}"/>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46" name="Freeform 1057">
                  <a:extLst>
                    <a:ext uri="{FF2B5EF4-FFF2-40B4-BE49-F238E27FC236}">
                      <a16:creationId xmlns:a16="http://schemas.microsoft.com/office/drawing/2014/main" id="{CFA7557A-8128-43B8-9FF3-BC5413C3CFDC}"/>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7" name="Freeform 1058">
                  <a:extLst>
                    <a:ext uri="{FF2B5EF4-FFF2-40B4-BE49-F238E27FC236}">
                      <a16:creationId xmlns:a16="http://schemas.microsoft.com/office/drawing/2014/main" id="{1F9FEBC1-1436-45B9-A1F3-E241FB8092C4}"/>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8" name="Oval 1059">
                  <a:extLst>
                    <a:ext uri="{FF2B5EF4-FFF2-40B4-BE49-F238E27FC236}">
                      <a16:creationId xmlns:a16="http://schemas.microsoft.com/office/drawing/2014/main" id="{B967AF82-3454-4BA2-9826-7FA7C2523B38}"/>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49" name="Group 1055">
                <a:extLst>
                  <a:ext uri="{FF2B5EF4-FFF2-40B4-BE49-F238E27FC236}">
                    <a16:creationId xmlns:a16="http://schemas.microsoft.com/office/drawing/2014/main" id="{A6D14F74-11F3-440B-A346-51817DC0D59C}"/>
                  </a:ext>
                </a:extLst>
              </p:cNvPr>
              <p:cNvGrpSpPr>
                <a:grpSpLocks/>
              </p:cNvGrpSpPr>
              <p:nvPr/>
            </p:nvGrpSpPr>
            <p:grpSpPr bwMode="auto">
              <a:xfrm>
                <a:off x="8146608" y="5991820"/>
                <a:ext cx="147186" cy="141325"/>
                <a:chOff x="4057" y="1013"/>
                <a:chExt cx="120" cy="131"/>
              </a:xfrm>
            </p:grpSpPr>
            <p:sp>
              <p:nvSpPr>
                <p:cNvPr id="1650" name="Oval 1056">
                  <a:extLst>
                    <a:ext uri="{FF2B5EF4-FFF2-40B4-BE49-F238E27FC236}">
                      <a16:creationId xmlns:a16="http://schemas.microsoft.com/office/drawing/2014/main" id="{5DDBAB09-DF66-4359-B05E-3936C485CA21}"/>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51" name="Freeform 1057">
                  <a:extLst>
                    <a:ext uri="{FF2B5EF4-FFF2-40B4-BE49-F238E27FC236}">
                      <a16:creationId xmlns:a16="http://schemas.microsoft.com/office/drawing/2014/main" id="{C389B2DA-2BF5-467F-ABA0-7FB6AD6F7C35}"/>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2" name="Freeform 1058">
                  <a:extLst>
                    <a:ext uri="{FF2B5EF4-FFF2-40B4-BE49-F238E27FC236}">
                      <a16:creationId xmlns:a16="http://schemas.microsoft.com/office/drawing/2014/main" id="{655463C5-A567-4ED1-AD34-091DCF4BC72A}"/>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3" name="Oval 1059">
                  <a:extLst>
                    <a:ext uri="{FF2B5EF4-FFF2-40B4-BE49-F238E27FC236}">
                      <a16:creationId xmlns:a16="http://schemas.microsoft.com/office/drawing/2014/main" id="{AE66B892-DCA2-4A4E-A203-6D3CA37747C2}"/>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54" name="Group 1055">
                <a:extLst>
                  <a:ext uri="{FF2B5EF4-FFF2-40B4-BE49-F238E27FC236}">
                    <a16:creationId xmlns:a16="http://schemas.microsoft.com/office/drawing/2014/main" id="{094F47EB-5844-4154-A1B1-59A52E970A48}"/>
                  </a:ext>
                </a:extLst>
              </p:cNvPr>
              <p:cNvGrpSpPr>
                <a:grpSpLocks/>
              </p:cNvGrpSpPr>
              <p:nvPr/>
            </p:nvGrpSpPr>
            <p:grpSpPr bwMode="auto">
              <a:xfrm>
                <a:off x="8155470" y="6149383"/>
                <a:ext cx="147186" cy="141325"/>
                <a:chOff x="4057" y="1013"/>
                <a:chExt cx="120" cy="131"/>
              </a:xfrm>
            </p:grpSpPr>
            <p:sp>
              <p:nvSpPr>
                <p:cNvPr id="1655" name="Oval 1056">
                  <a:extLst>
                    <a:ext uri="{FF2B5EF4-FFF2-40B4-BE49-F238E27FC236}">
                      <a16:creationId xmlns:a16="http://schemas.microsoft.com/office/drawing/2014/main" id="{E04D063E-6B97-48F1-AD51-161D7E1B37D2}"/>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56" name="Freeform 1057">
                  <a:extLst>
                    <a:ext uri="{FF2B5EF4-FFF2-40B4-BE49-F238E27FC236}">
                      <a16:creationId xmlns:a16="http://schemas.microsoft.com/office/drawing/2014/main" id="{91F56770-1CBC-45F2-A3D3-962ED8A4F0DC}"/>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7" name="Freeform 1058">
                  <a:extLst>
                    <a:ext uri="{FF2B5EF4-FFF2-40B4-BE49-F238E27FC236}">
                      <a16:creationId xmlns:a16="http://schemas.microsoft.com/office/drawing/2014/main" id="{4DC15F1A-28DF-4882-B9F7-C0A3FE599FD0}"/>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8" name="Oval 1059">
                  <a:extLst>
                    <a:ext uri="{FF2B5EF4-FFF2-40B4-BE49-F238E27FC236}">
                      <a16:creationId xmlns:a16="http://schemas.microsoft.com/office/drawing/2014/main" id="{1FEF961C-37A3-4CBE-8504-9213F8B3A0D2}"/>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grpSp>
          <p:nvGrpSpPr>
            <p:cNvPr id="1659" name="Agrupar 1658">
              <a:extLst>
                <a:ext uri="{FF2B5EF4-FFF2-40B4-BE49-F238E27FC236}">
                  <a16:creationId xmlns:a16="http://schemas.microsoft.com/office/drawing/2014/main" id="{4D5043DD-DECA-4CAE-9E6E-41F79E397CA4}"/>
                </a:ext>
              </a:extLst>
            </p:cNvPr>
            <p:cNvGrpSpPr/>
            <p:nvPr/>
          </p:nvGrpSpPr>
          <p:grpSpPr>
            <a:xfrm>
              <a:off x="8311229" y="4989493"/>
              <a:ext cx="158612" cy="1302220"/>
              <a:chOff x="8144044" y="4988488"/>
              <a:chExt cx="158612" cy="1302220"/>
            </a:xfrm>
          </p:grpSpPr>
          <p:grpSp>
            <p:nvGrpSpPr>
              <p:cNvPr id="1660" name="Group 1055">
                <a:extLst>
                  <a:ext uri="{FF2B5EF4-FFF2-40B4-BE49-F238E27FC236}">
                    <a16:creationId xmlns:a16="http://schemas.microsoft.com/office/drawing/2014/main" id="{EC90DD9B-11C9-45F0-881C-C3974B1E67B3}"/>
                  </a:ext>
                </a:extLst>
              </p:cNvPr>
              <p:cNvGrpSpPr>
                <a:grpSpLocks/>
              </p:cNvGrpSpPr>
              <p:nvPr/>
            </p:nvGrpSpPr>
            <p:grpSpPr bwMode="auto">
              <a:xfrm>
                <a:off x="8144566" y="4988488"/>
                <a:ext cx="147186" cy="141325"/>
                <a:chOff x="4057" y="1013"/>
                <a:chExt cx="120" cy="131"/>
              </a:xfrm>
            </p:grpSpPr>
            <p:sp>
              <p:nvSpPr>
                <p:cNvPr id="1696" name="Oval 1056">
                  <a:extLst>
                    <a:ext uri="{FF2B5EF4-FFF2-40B4-BE49-F238E27FC236}">
                      <a16:creationId xmlns:a16="http://schemas.microsoft.com/office/drawing/2014/main" id="{20877E79-27B5-4526-AB4E-A54E65F9EFA2}"/>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97" name="Freeform 1057">
                  <a:extLst>
                    <a:ext uri="{FF2B5EF4-FFF2-40B4-BE49-F238E27FC236}">
                      <a16:creationId xmlns:a16="http://schemas.microsoft.com/office/drawing/2014/main" id="{6BD9B3B1-4867-4EBA-BDB7-33E45F3F020B}"/>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8" name="Freeform 1058">
                  <a:extLst>
                    <a:ext uri="{FF2B5EF4-FFF2-40B4-BE49-F238E27FC236}">
                      <a16:creationId xmlns:a16="http://schemas.microsoft.com/office/drawing/2014/main" id="{7C9D68A9-1FE3-42E0-B69A-DE7E5C25293F}"/>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9" name="Oval 1059">
                  <a:extLst>
                    <a:ext uri="{FF2B5EF4-FFF2-40B4-BE49-F238E27FC236}">
                      <a16:creationId xmlns:a16="http://schemas.microsoft.com/office/drawing/2014/main" id="{08F9DA3D-1AA0-4333-8EA1-02E452243362}"/>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61" name="Group 1055">
                <a:extLst>
                  <a:ext uri="{FF2B5EF4-FFF2-40B4-BE49-F238E27FC236}">
                    <a16:creationId xmlns:a16="http://schemas.microsoft.com/office/drawing/2014/main" id="{C4526FA3-0ABB-4E98-B231-31D0C9A3C324}"/>
                  </a:ext>
                </a:extLst>
              </p:cNvPr>
              <p:cNvGrpSpPr>
                <a:grpSpLocks/>
              </p:cNvGrpSpPr>
              <p:nvPr/>
            </p:nvGrpSpPr>
            <p:grpSpPr bwMode="auto">
              <a:xfrm>
                <a:off x="8144044" y="5141181"/>
                <a:ext cx="147186" cy="141325"/>
                <a:chOff x="4057" y="1013"/>
                <a:chExt cx="120" cy="131"/>
              </a:xfrm>
            </p:grpSpPr>
            <p:sp>
              <p:nvSpPr>
                <p:cNvPr id="1692" name="Oval 1056">
                  <a:extLst>
                    <a:ext uri="{FF2B5EF4-FFF2-40B4-BE49-F238E27FC236}">
                      <a16:creationId xmlns:a16="http://schemas.microsoft.com/office/drawing/2014/main" id="{B1F7F18D-7ED0-433B-941A-FA43F33614A4}"/>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93" name="Freeform 1057">
                  <a:extLst>
                    <a:ext uri="{FF2B5EF4-FFF2-40B4-BE49-F238E27FC236}">
                      <a16:creationId xmlns:a16="http://schemas.microsoft.com/office/drawing/2014/main" id="{7B98D98B-4772-42D8-B5B2-CC11DD66F2E7}"/>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4" name="Freeform 1058">
                  <a:extLst>
                    <a:ext uri="{FF2B5EF4-FFF2-40B4-BE49-F238E27FC236}">
                      <a16:creationId xmlns:a16="http://schemas.microsoft.com/office/drawing/2014/main" id="{C33A9309-0352-489B-9707-0E9843D51705}"/>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5" name="Oval 1059">
                  <a:extLst>
                    <a:ext uri="{FF2B5EF4-FFF2-40B4-BE49-F238E27FC236}">
                      <a16:creationId xmlns:a16="http://schemas.microsoft.com/office/drawing/2014/main" id="{59B1FFDB-B669-4CF3-85DE-96DAE40CE0A6}"/>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62" name="Group 1055">
                <a:extLst>
                  <a:ext uri="{FF2B5EF4-FFF2-40B4-BE49-F238E27FC236}">
                    <a16:creationId xmlns:a16="http://schemas.microsoft.com/office/drawing/2014/main" id="{8934D38C-CF0A-465A-86F8-31C266DA9727}"/>
                  </a:ext>
                </a:extLst>
              </p:cNvPr>
              <p:cNvGrpSpPr>
                <a:grpSpLocks/>
              </p:cNvGrpSpPr>
              <p:nvPr/>
            </p:nvGrpSpPr>
            <p:grpSpPr bwMode="auto">
              <a:xfrm>
                <a:off x="8150901" y="5313441"/>
                <a:ext cx="147186" cy="141325"/>
                <a:chOff x="4057" y="1013"/>
                <a:chExt cx="120" cy="131"/>
              </a:xfrm>
            </p:grpSpPr>
            <p:sp>
              <p:nvSpPr>
                <p:cNvPr id="1688" name="Oval 1056">
                  <a:extLst>
                    <a:ext uri="{FF2B5EF4-FFF2-40B4-BE49-F238E27FC236}">
                      <a16:creationId xmlns:a16="http://schemas.microsoft.com/office/drawing/2014/main" id="{CE5C7531-939D-4716-98F2-B99C09C134EC}"/>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89" name="Freeform 1057">
                  <a:extLst>
                    <a:ext uri="{FF2B5EF4-FFF2-40B4-BE49-F238E27FC236}">
                      <a16:creationId xmlns:a16="http://schemas.microsoft.com/office/drawing/2014/main" id="{0F406573-F6F0-4BD1-856E-F412FF7767E2}"/>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0" name="Freeform 1058">
                  <a:extLst>
                    <a:ext uri="{FF2B5EF4-FFF2-40B4-BE49-F238E27FC236}">
                      <a16:creationId xmlns:a16="http://schemas.microsoft.com/office/drawing/2014/main" id="{007D55DC-5E78-4614-A0FA-DA86F67CC4B1}"/>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1" name="Oval 1059">
                  <a:extLst>
                    <a:ext uri="{FF2B5EF4-FFF2-40B4-BE49-F238E27FC236}">
                      <a16:creationId xmlns:a16="http://schemas.microsoft.com/office/drawing/2014/main" id="{36334068-3AF1-459B-A1EB-96BFE1BD0F57}"/>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63" name="Group 1055">
                <a:extLst>
                  <a:ext uri="{FF2B5EF4-FFF2-40B4-BE49-F238E27FC236}">
                    <a16:creationId xmlns:a16="http://schemas.microsoft.com/office/drawing/2014/main" id="{7EB8DEA5-97F4-4889-BE40-A06DDF0C6F34}"/>
                  </a:ext>
                </a:extLst>
              </p:cNvPr>
              <p:cNvGrpSpPr>
                <a:grpSpLocks/>
              </p:cNvGrpSpPr>
              <p:nvPr/>
            </p:nvGrpSpPr>
            <p:grpSpPr bwMode="auto">
              <a:xfrm>
                <a:off x="8146608" y="5486113"/>
                <a:ext cx="147186" cy="141325"/>
                <a:chOff x="4057" y="1013"/>
                <a:chExt cx="120" cy="131"/>
              </a:xfrm>
            </p:grpSpPr>
            <p:sp>
              <p:nvSpPr>
                <p:cNvPr id="1684" name="Oval 1056">
                  <a:extLst>
                    <a:ext uri="{FF2B5EF4-FFF2-40B4-BE49-F238E27FC236}">
                      <a16:creationId xmlns:a16="http://schemas.microsoft.com/office/drawing/2014/main" id="{813A08CF-8FCB-4A03-9DEB-1845FF7CA445}"/>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85" name="Freeform 1057">
                  <a:extLst>
                    <a:ext uri="{FF2B5EF4-FFF2-40B4-BE49-F238E27FC236}">
                      <a16:creationId xmlns:a16="http://schemas.microsoft.com/office/drawing/2014/main" id="{0A583DED-E513-4B73-83E3-228CD08BCB2B}"/>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6" name="Freeform 1058">
                  <a:extLst>
                    <a:ext uri="{FF2B5EF4-FFF2-40B4-BE49-F238E27FC236}">
                      <a16:creationId xmlns:a16="http://schemas.microsoft.com/office/drawing/2014/main" id="{8CE8BE18-0D04-4C9F-8422-F331B5262D5C}"/>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7" name="Oval 1059">
                  <a:extLst>
                    <a:ext uri="{FF2B5EF4-FFF2-40B4-BE49-F238E27FC236}">
                      <a16:creationId xmlns:a16="http://schemas.microsoft.com/office/drawing/2014/main" id="{46F90BF9-C93C-4844-BA32-B7F1F1FAF7EC}"/>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64" name="Group 1055">
                <a:extLst>
                  <a:ext uri="{FF2B5EF4-FFF2-40B4-BE49-F238E27FC236}">
                    <a16:creationId xmlns:a16="http://schemas.microsoft.com/office/drawing/2014/main" id="{5A3CCC48-A28E-4890-B411-0C710C0EBB23}"/>
                  </a:ext>
                </a:extLst>
              </p:cNvPr>
              <p:cNvGrpSpPr>
                <a:grpSpLocks/>
              </p:cNvGrpSpPr>
              <p:nvPr/>
            </p:nvGrpSpPr>
            <p:grpSpPr bwMode="auto">
              <a:xfrm>
                <a:off x="8146608" y="5650259"/>
                <a:ext cx="147186" cy="141325"/>
                <a:chOff x="4057" y="1013"/>
                <a:chExt cx="120" cy="131"/>
              </a:xfrm>
            </p:grpSpPr>
            <p:sp>
              <p:nvSpPr>
                <p:cNvPr id="1680" name="Oval 1056">
                  <a:extLst>
                    <a:ext uri="{FF2B5EF4-FFF2-40B4-BE49-F238E27FC236}">
                      <a16:creationId xmlns:a16="http://schemas.microsoft.com/office/drawing/2014/main" id="{DE28F63B-AF67-49CB-8208-66ACD62C18B4}"/>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81" name="Freeform 1057">
                  <a:extLst>
                    <a:ext uri="{FF2B5EF4-FFF2-40B4-BE49-F238E27FC236}">
                      <a16:creationId xmlns:a16="http://schemas.microsoft.com/office/drawing/2014/main" id="{3995D3F0-C8E6-4168-A58B-B3688A102CFE}"/>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2" name="Freeform 1058">
                  <a:extLst>
                    <a:ext uri="{FF2B5EF4-FFF2-40B4-BE49-F238E27FC236}">
                      <a16:creationId xmlns:a16="http://schemas.microsoft.com/office/drawing/2014/main" id="{EA9FF7C9-20DB-47C8-9970-B7EC753E0073}"/>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3" name="Oval 1059">
                  <a:extLst>
                    <a:ext uri="{FF2B5EF4-FFF2-40B4-BE49-F238E27FC236}">
                      <a16:creationId xmlns:a16="http://schemas.microsoft.com/office/drawing/2014/main" id="{AD2C62DA-BB94-4C5C-9016-95DE96F835C3}"/>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65" name="Group 1055">
                <a:extLst>
                  <a:ext uri="{FF2B5EF4-FFF2-40B4-BE49-F238E27FC236}">
                    <a16:creationId xmlns:a16="http://schemas.microsoft.com/office/drawing/2014/main" id="{11092AA4-C41E-4652-A5A0-E14E01E1E092}"/>
                  </a:ext>
                </a:extLst>
              </p:cNvPr>
              <p:cNvGrpSpPr>
                <a:grpSpLocks/>
              </p:cNvGrpSpPr>
              <p:nvPr/>
            </p:nvGrpSpPr>
            <p:grpSpPr bwMode="auto">
              <a:xfrm>
                <a:off x="8146203" y="5823234"/>
                <a:ext cx="147186" cy="141325"/>
                <a:chOff x="4057" y="1013"/>
                <a:chExt cx="120" cy="131"/>
              </a:xfrm>
            </p:grpSpPr>
            <p:sp>
              <p:nvSpPr>
                <p:cNvPr id="1676" name="Oval 1056">
                  <a:extLst>
                    <a:ext uri="{FF2B5EF4-FFF2-40B4-BE49-F238E27FC236}">
                      <a16:creationId xmlns:a16="http://schemas.microsoft.com/office/drawing/2014/main" id="{160DA310-E431-4835-9A16-A1E46ADB4637}"/>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77" name="Freeform 1057">
                  <a:extLst>
                    <a:ext uri="{FF2B5EF4-FFF2-40B4-BE49-F238E27FC236}">
                      <a16:creationId xmlns:a16="http://schemas.microsoft.com/office/drawing/2014/main" id="{E3330B57-7A3A-4189-B720-356068C2EAF3}"/>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8" name="Freeform 1058">
                  <a:extLst>
                    <a:ext uri="{FF2B5EF4-FFF2-40B4-BE49-F238E27FC236}">
                      <a16:creationId xmlns:a16="http://schemas.microsoft.com/office/drawing/2014/main" id="{48582CA1-8536-4446-8729-C7DF2D08A67C}"/>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9" name="Oval 1059">
                  <a:extLst>
                    <a:ext uri="{FF2B5EF4-FFF2-40B4-BE49-F238E27FC236}">
                      <a16:creationId xmlns:a16="http://schemas.microsoft.com/office/drawing/2014/main" id="{B09A419B-B72B-4EF0-9F2F-213228D4D7CD}"/>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66" name="Group 1055">
                <a:extLst>
                  <a:ext uri="{FF2B5EF4-FFF2-40B4-BE49-F238E27FC236}">
                    <a16:creationId xmlns:a16="http://schemas.microsoft.com/office/drawing/2014/main" id="{A1CD9858-0487-4B7C-8E62-F259FBB293A7}"/>
                  </a:ext>
                </a:extLst>
              </p:cNvPr>
              <p:cNvGrpSpPr>
                <a:grpSpLocks/>
              </p:cNvGrpSpPr>
              <p:nvPr/>
            </p:nvGrpSpPr>
            <p:grpSpPr bwMode="auto">
              <a:xfrm>
                <a:off x="8146608" y="5991820"/>
                <a:ext cx="147186" cy="141325"/>
                <a:chOff x="4057" y="1013"/>
                <a:chExt cx="120" cy="131"/>
              </a:xfrm>
            </p:grpSpPr>
            <p:sp>
              <p:nvSpPr>
                <p:cNvPr id="1672" name="Oval 1056">
                  <a:extLst>
                    <a:ext uri="{FF2B5EF4-FFF2-40B4-BE49-F238E27FC236}">
                      <a16:creationId xmlns:a16="http://schemas.microsoft.com/office/drawing/2014/main" id="{3326C2DE-A1A5-46C0-94AE-9CBB2370698D}"/>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73" name="Freeform 1057">
                  <a:extLst>
                    <a:ext uri="{FF2B5EF4-FFF2-40B4-BE49-F238E27FC236}">
                      <a16:creationId xmlns:a16="http://schemas.microsoft.com/office/drawing/2014/main" id="{B0824DFC-E6E4-448F-BB28-0C5170FC1B0F}"/>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4" name="Freeform 1058">
                  <a:extLst>
                    <a:ext uri="{FF2B5EF4-FFF2-40B4-BE49-F238E27FC236}">
                      <a16:creationId xmlns:a16="http://schemas.microsoft.com/office/drawing/2014/main" id="{A9431D65-9CD6-4035-A7A4-7A4EF0227129}"/>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5" name="Oval 1059">
                  <a:extLst>
                    <a:ext uri="{FF2B5EF4-FFF2-40B4-BE49-F238E27FC236}">
                      <a16:creationId xmlns:a16="http://schemas.microsoft.com/office/drawing/2014/main" id="{54B14BD7-A688-4B21-9E7A-630A978E6B78}"/>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667" name="Group 1055">
                <a:extLst>
                  <a:ext uri="{FF2B5EF4-FFF2-40B4-BE49-F238E27FC236}">
                    <a16:creationId xmlns:a16="http://schemas.microsoft.com/office/drawing/2014/main" id="{F713C603-42E2-44E0-B9BD-913EE766136B}"/>
                  </a:ext>
                </a:extLst>
              </p:cNvPr>
              <p:cNvGrpSpPr>
                <a:grpSpLocks/>
              </p:cNvGrpSpPr>
              <p:nvPr/>
            </p:nvGrpSpPr>
            <p:grpSpPr bwMode="auto">
              <a:xfrm>
                <a:off x="8155470" y="6149383"/>
                <a:ext cx="147186" cy="141325"/>
                <a:chOff x="4057" y="1013"/>
                <a:chExt cx="120" cy="131"/>
              </a:xfrm>
            </p:grpSpPr>
            <p:sp>
              <p:nvSpPr>
                <p:cNvPr id="1668" name="Oval 1056">
                  <a:extLst>
                    <a:ext uri="{FF2B5EF4-FFF2-40B4-BE49-F238E27FC236}">
                      <a16:creationId xmlns:a16="http://schemas.microsoft.com/office/drawing/2014/main" id="{18419BCB-B646-4E6B-BCB0-2C924EC61FAE}"/>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669" name="Freeform 1057">
                  <a:extLst>
                    <a:ext uri="{FF2B5EF4-FFF2-40B4-BE49-F238E27FC236}">
                      <a16:creationId xmlns:a16="http://schemas.microsoft.com/office/drawing/2014/main" id="{3C39C49E-FA92-4828-9DB6-ABECBCA14843}"/>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0" name="Freeform 1058">
                  <a:extLst>
                    <a:ext uri="{FF2B5EF4-FFF2-40B4-BE49-F238E27FC236}">
                      <a16:creationId xmlns:a16="http://schemas.microsoft.com/office/drawing/2014/main" id="{1587FF2E-1956-40E4-B69D-9C11891FC09C}"/>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1" name="Oval 1059">
                  <a:extLst>
                    <a:ext uri="{FF2B5EF4-FFF2-40B4-BE49-F238E27FC236}">
                      <a16:creationId xmlns:a16="http://schemas.microsoft.com/office/drawing/2014/main" id="{543359F3-DA89-4F8E-9493-2225A44A3901}"/>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grpSp>
          <p:nvGrpSpPr>
            <p:cNvPr id="1700" name="Agrupar 1699">
              <a:extLst>
                <a:ext uri="{FF2B5EF4-FFF2-40B4-BE49-F238E27FC236}">
                  <a16:creationId xmlns:a16="http://schemas.microsoft.com/office/drawing/2014/main" id="{5B600331-E23C-4608-AA3B-E7073F408A05}"/>
                </a:ext>
              </a:extLst>
            </p:cNvPr>
            <p:cNvGrpSpPr/>
            <p:nvPr/>
          </p:nvGrpSpPr>
          <p:grpSpPr>
            <a:xfrm>
              <a:off x="8481760" y="4991380"/>
              <a:ext cx="158612" cy="1302220"/>
              <a:chOff x="8144044" y="4988488"/>
              <a:chExt cx="158612" cy="1302220"/>
            </a:xfrm>
          </p:grpSpPr>
          <p:grpSp>
            <p:nvGrpSpPr>
              <p:cNvPr id="1701" name="Group 1055">
                <a:extLst>
                  <a:ext uri="{FF2B5EF4-FFF2-40B4-BE49-F238E27FC236}">
                    <a16:creationId xmlns:a16="http://schemas.microsoft.com/office/drawing/2014/main" id="{C7E7D18E-3F2A-4D3E-A0D3-0112CB0B400A}"/>
                  </a:ext>
                </a:extLst>
              </p:cNvPr>
              <p:cNvGrpSpPr>
                <a:grpSpLocks/>
              </p:cNvGrpSpPr>
              <p:nvPr/>
            </p:nvGrpSpPr>
            <p:grpSpPr bwMode="auto">
              <a:xfrm>
                <a:off x="8144566" y="4988488"/>
                <a:ext cx="147186" cy="141325"/>
                <a:chOff x="4057" y="1013"/>
                <a:chExt cx="120" cy="131"/>
              </a:xfrm>
            </p:grpSpPr>
            <p:sp>
              <p:nvSpPr>
                <p:cNvPr id="1737" name="Oval 1056">
                  <a:extLst>
                    <a:ext uri="{FF2B5EF4-FFF2-40B4-BE49-F238E27FC236}">
                      <a16:creationId xmlns:a16="http://schemas.microsoft.com/office/drawing/2014/main" id="{B6C4D9DA-E20C-4E97-B8AD-19F6064021FA}"/>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738" name="Freeform 1057">
                  <a:extLst>
                    <a:ext uri="{FF2B5EF4-FFF2-40B4-BE49-F238E27FC236}">
                      <a16:creationId xmlns:a16="http://schemas.microsoft.com/office/drawing/2014/main" id="{889ADF3F-C312-49FE-8880-CC9139B9C942}"/>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39" name="Freeform 1058">
                  <a:extLst>
                    <a:ext uri="{FF2B5EF4-FFF2-40B4-BE49-F238E27FC236}">
                      <a16:creationId xmlns:a16="http://schemas.microsoft.com/office/drawing/2014/main" id="{5238050F-0C2B-4719-9D34-69FD61D7EF64}"/>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40" name="Oval 1059">
                  <a:extLst>
                    <a:ext uri="{FF2B5EF4-FFF2-40B4-BE49-F238E27FC236}">
                      <a16:creationId xmlns:a16="http://schemas.microsoft.com/office/drawing/2014/main" id="{D8F9E320-2CB5-4AE4-9150-D9334768FC05}"/>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702" name="Group 1055">
                <a:extLst>
                  <a:ext uri="{FF2B5EF4-FFF2-40B4-BE49-F238E27FC236}">
                    <a16:creationId xmlns:a16="http://schemas.microsoft.com/office/drawing/2014/main" id="{62E9209F-BAAA-46BA-A666-200A74E4158C}"/>
                  </a:ext>
                </a:extLst>
              </p:cNvPr>
              <p:cNvGrpSpPr>
                <a:grpSpLocks/>
              </p:cNvGrpSpPr>
              <p:nvPr/>
            </p:nvGrpSpPr>
            <p:grpSpPr bwMode="auto">
              <a:xfrm>
                <a:off x="8144044" y="5141181"/>
                <a:ext cx="147186" cy="141325"/>
                <a:chOff x="4057" y="1013"/>
                <a:chExt cx="120" cy="131"/>
              </a:xfrm>
            </p:grpSpPr>
            <p:sp>
              <p:nvSpPr>
                <p:cNvPr id="1733" name="Oval 1056">
                  <a:extLst>
                    <a:ext uri="{FF2B5EF4-FFF2-40B4-BE49-F238E27FC236}">
                      <a16:creationId xmlns:a16="http://schemas.microsoft.com/office/drawing/2014/main" id="{4A46A3BE-9A96-4206-B82B-A33E325DFEA6}"/>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734" name="Freeform 1057">
                  <a:extLst>
                    <a:ext uri="{FF2B5EF4-FFF2-40B4-BE49-F238E27FC236}">
                      <a16:creationId xmlns:a16="http://schemas.microsoft.com/office/drawing/2014/main" id="{6DC60E32-90BF-474E-A691-F1F13D67A9E0}"/>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35" name="Freeform 1058">
                  <a:extLst>
                    <a:ext uri="{FF2B5EF4-FFF2-40B4-BE49-F238E27FC236}">
                      <a16:creationId xmlns:a16="http://schemas.microsoft.com/office/drawing/2014/main" id="{C0AA11BD-1933-498B-80AB-84E62CFFE70F}"/>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36" name="Oval 1059">
                  <a:extLst>
                    <a:ext uri="{FF2B5EF4-FFF2-40B4-BE49-F238E27FC236}">
                      <a16:creationId xmlns:a16="http://schemas.microsoft.com/office/drawing/2014/main" id="{94F16877-B195-4C8D-A51D-52E9B516A67A}"/>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703" name="Group 1055">
                <a:extLst>
                  <a:ext uri="{FF2B5EF4-FFF2-40B4-BE49-F238E27FC236}">
                    <a16:creationId xmlns:a16="http://schemas.microsoft.com/office/drawing/2014/main" id="{D0700DE3-BFA5-4F3E-850A-22E29F7D3261}"/>
                  </a:ext>
                </a:extLst>
              </p:cNvPr>
              <p:cNvGrpSpPr>
                <a:grpSpLocks/>
              </p:cNvGrpSpPr>
              <p:nvPr/>
            </p:nvGrpSpPr>
            <p:grpSpPr bwMode="auto">
              <a:xfrm>
                <a:off x="8150901" y="5313441"/>
                <a:ext cx="147186" cy="141325"/>
                <a:chOff x="4057" y="1013"/>
                <a:chExt cx="120" cy="131"/>
              </a:xfrm>
            </p:grpSpPr>
            <p:sp>
              <p:nvSpPr>
                <p:cNvPr id="1729" name="Oval 1056">
                  <a:extLst>
                    <a:ext uri="{FF2B5EF4-FFF2-40B4-BE49-F238E27FC236}">
                      <a16:creationId xmlns:a16="http://schemas.microsoft.com/office/drawing/2014/main" id="{80A3417E-D581-4EB6-BA9E-6D7BEB26007B}"/>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730" name="Freeform 1057">
                  <a:extLst>
                    <a:ext uri="{FF2B5EF4-FFF2-40B4-BE49-F238E27FC236}">
                      <a16:creationId xmlns:a16="http://schemas.microsoft.com/office/drawing/2014/main" id="{8EF9E328-C8F7-404A-AFD5-E4C1232FDE8B}"/>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31" name="Freeform 1058">
                  <a:extLst>
                    <a:ext uri="{FF2B5EF4-FFF2-40B4-BE49-F238E27FC236}">
                      <a16:creationId xmlns:a16="http://schemas.microsoft.com/office/drawing/2014/main" id="{45E0F518-A533-4308-97E6-8623DBC65791}"/>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32" name="Oval 1059">
                  <a:extLst>
                    <a:ext uri="{FF2B5EF4-FFF2-40B4-BE49-F238E27FC236}">
                      <a16:creationId xmlns:a16="http://schemas.microsoft.com/office/drawing/2014/main" id="{0CC1F3B7-4839-495F-B572-8AA014691951}"/>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704" name="Group 1055">
                <a:extLst>
                  <a:ext uri="{FF2B5EF4-FFF2-40B4-BE49-F238E27FC236}">
                    <a16:creationId xmlns:a16="http://schemas.microsoft.com/office/drawing/2014/main" id="{9E5BD239-7D9E-4B23-9756-2086D7F0FE52}"/>
                  </a:ext>
                </a:extLst>
              </p:cNvPr>
              <p:cNvGrpSpPr>
                <a:grpSpLocks/>
              </p:cNvGrpSpPr>
              <p:nvPr/>
            </p:nvGrpSpPr>
            <p:grpSpPr bwMode="auto">
              <a:xfrm>
                <a:off x="8146608" y="5486113"/>
                <a:ext cx="147186" cy="141325"/>
                <a:chOff x="4057" y="1013"/>
                <a:chExt cx="120" cy="131"/>
              </a:xfrm>
            </p:grpSpPr>
            <p:sp>
              <p:nvSpPr>
                <p:cNvPr id="1725" name="Oval 1056">
                  <a:extLst>
                    <a:ext uri="{FF2B5EF4-FFF2-40B4-BE49-F238E27FC236}">
                      <a16:creationId xmlns:a16="http://schemas.microsoft.com/office/drawing/2014/main" id="{9DDF9FB7-EA4C-4583-96F6-90FEC2438DB4}"/>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726" name="Freeform 1057">
                  <a:extLst>
                    <a:ext uri="{FF2B5EF4-FFF2-40B4-BE49-F238E27FC236}">
                      <a16:creationId xmlns:a16="http://schemas.microsoft.com/office/drawing/2014/main" id="{9D1928D7-723F-43F5-B12F-A50900471371}"/>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7" name="Freeform 1058">
                  <a:extLst>
                    <a:ext uri="{FF2B5EF4-FFF2-40B4-BE49-F238E27FC236}">
                      <a16:creationId xmlns:a16="http://schemas.microsoft.com/office/drawing/2014/main" id="{FA093E3D-1AF9-4CEA-8C22-7A8590AA3EC7}"/>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8" name="Oval 1059">
                  <a:extLst>
                    <a:ext uri="{FF2B5EF4-FFF2-40B4-BE49-F238E27FC236}">
                      <a16:creationId xmlns:a16="http://schemas.microsoft.com/office/drawing/2014/main" id="{3025A92E-3EF0-410C-AA19-91EDAF0E4C4C}"/>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705" name="Group 1055">
                <a:extLst>
                  <a:ext uri="{FF2B5EF4-FFF2-40B4-BE49-F238E27FC236}">
                    <a16:creationId xmlns:a16="http://schemas.microsoft.com/office/drawing/2014/main" id="{611B4F0D-DC0F-4EA8-AD44-86ED08FDCBFC}"/>
                  </a:ext>
                </a:extLst>
              </p:cNvPr>
              <p:cNvGrpSpPr>
                <a:grpSpLocks/>
              </p:cNvGrpSpPr>
              <p:nvPr/>
            </p:nvGrpSpPr>
            <p:grpSpPr bwMode="auto">
              <a:xfrm>
                <a:off x="8146608" y="5650259"/>
                <a:ext cx="147186" cy="141325"/>
                <a:chOff x="4057" y="1013"/>
                <a:chExt cx="120" cy="131"/>
              </a:xfrm>
            </p:grpSpPr>
            <p:sp>
              <p:nvSpPr>
                <p:cNvPr id="1721" name="Oval 1056">
                  <a:extLst>
                    <a:ext uri="{FF2B5EF4-FFF2-40B4-BE49-F238E27FC236}">
                      <a16:creationId xmlns:a16="http://schemas.microsoft.com/office/drawing/2014/main" id="{B6E9191B-1F5D-4711-9431-F78B50A822F6}"/>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722" name="Freeform 1057">
                  <a:extLst>
                    <a:ext uri="{FF2B5EF4-FFF2-40B4-BE49-F238E27FC236}">
                      <a16:creationId xmlns:a16="http://schemas.microsoft.com/office/drawing/2014/main" id="{CA6AE7EA-AE7D-4C1B-B2A4-F51CA636BB2C}"/>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3" name="Freeform 1058">
                  <a:extLst>
                    <a:ext uri="{FF2B5EF4-FFF2-40B4-BE49-F238E27FC236}">
                      <a16:creationId xmlns:a16="http://schemas.microsoft.com/office/drawing/2014/main" id="{57054C74-893D-4604-9E0A-1BC60831E4C6}"/>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4" name="Oval 1059">
                  <a:extLst>
                    <a:ext uri="{FF2B5EF4-FFF2-40B4-BE49-F238E27FC236}">
                      <a16:creationId xmlns:a16="http://schemas.microsoft.com/office/drawing/2014/main" id="{3D79D3B6-E296-4BD0-9BFD-096B0092D8F3}"/>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706" name="Group 1055">
                <a:extLst>
                  <a:ext uri="{FF2B5EF4-FFF2-40B4-BE49-F238E27FC236}">
                    <a16:creationId xmlns:a16="http://schemas.microsoft.com/office/drawing/2014/main" id="{99B67476-12C8-4922-827B-A1E4AD866BAA}"/>
                  </a:ext>
                </a:extLst>
              </p:cNvPr>
              <p:cNvGrpSpPr>
                <a:grpSpLocks/>
              </p:cNvGrpSpPr>
              <p:nvPr/>
            </p:nvGrpSpPr>
            <p:grpSpPr bwMode="auto">
              <a:xfrm>
                <a:off x="8146203" y="5823234"/>
                <a:ext cx="147186" cy="141325"/>
                <a:chOff x="4057" y="1013"/>
                <a:chExt cx="120" cy="131"/>
              </a:xfrm>
            </p:grpSpPr>
            <p:sp>
              <p:nvSpPr>
                <p:cNvPr id="1717" name="Oval 1056">
                  <a:extLst>
                    <a:ext uri="{FF2B5EF4-FFF2-40B4-BE49-F238E27FC236}">
                      <a16:creationId xmlns:a16="http://schemas.microsoft.com/office/drawing/2014/main" id="{F8495FF0-0FD6-437F-8821-70792F15CDB9}"/>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718" name="Freeform 1057">
                  <a:extLst>
                    <a:ext uri="{FF2B5EF4-FFF2-40B4-BE49-F238E27FC236}">
                      <a16:creationId xmlns:a16="http://schemas.microsoft.com/office/drawing/2014/main" id="{8923B1B7-4638-4206-9AE4-F2453DC52E3B}"/>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9" name="Freeform 1058">
                  <a:extLst>
                    <a:ext uri="{FF2B5EF4-FFF2-40B4-BE49-F238E27FC236}">
                      <a16:creationId xmlns:a16="http://schemas.microsoft.com/office/drawing/2014/main" id="{D5B1B1CB-8F36-49A1-9B99-3707AAE4AEDA}"/>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0" name="Oval 1059">
                  <a:extLst>
                    <a:ext uri="{FF2B5EF4-FFF2-40B4-BE49-F238E27FC236}">
                      <a16:creationId xmlns:a16="http://schemas.microsoft.com/office/drawing/2014/main" id="{ABB81182-6538-4DB0-A968-1AE24C54E94D}"/>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707" name="Group 1055">
                <a:extLst>
                  <a:ext uri="{FF2B5EF4-FFF2-40B4-BE49-F238E27FC236}">
                    <a16:creationId xmlns:a16="http://schemas.microsoft.com/office/drawing/2014/main" id="{D31A05C1-A31A-4E7B-8D22-7E5A33A82E73}"/>
                  </a:ext>
                </a:extLst>
              </p:cNvPr>
              <p:cNvGrpSpPr>
                <a:grpSpLocks/>
              </p:cNvGrpSpPr>
              <p:nvPr/>
            </p:nvGrpSpPr>
            <p:grpSpPr bwMode="auto">
              <a:xfrm>
                <a:off x="8146608" y="5991820"/>
                <a:ext cx="147186" cy="141325"/>
                <a:chOff x="4057" y="1013"/>
                <a:chExt cx="120" cy="131"/>
              </a:xfrm>
            </p:grpSpPr>
            <p:sp>
              <p:nvSpPr>
                <p:cNvPr id="1713" name="Oval 1056">
                  <a:extLst>
                    <a:ext uri="{FF2B5EF4-FFF2-40B4-BE49-F238E27FC236}">
                      <a16:creationId xmlns:a16="http://schemas.microsoft.com/office/drawing/2014/main" id="{CD95FED8-6F12-41CF-B3AE-CD114B5B4EFD}"/>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714" name="Freeform 1057">
                  <a:extLst>
                    <a:ext uri="{FF2B5EF4-FFF2-40B4-BE49-F238E27FC236}">
                      <a16:creationId xmlns:a16="http://schemas.microsoft.com/office/drawing/2014/main" id="{7529214D-B9E5-40C5-AC55-D8DB8B247A76}"/>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5" name="Freeform 1058">
                  <a:extLst>
                    <a:ext uri="{FF2B5EF4-FFF2-40B4-BE49-F238E27FC236}">
                      <a16:creationId xmlns:a16="http://schemas.microsoft.com/office/drawing/2014/main" id="{E972631D-0AB2-4DDD-A345-77982E42A390}"/>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6" name="Oval 1059">
                  <a:extLst>
                    <a:ext uri="{FF2B5EF4-FFF2-40B4-BE49-F238E27FC236}">
                      <a16:creationId xmlns:a16="http://schemas.microsoft.com/office/drawing/2014/main" id="{9C7BD675-AAE6-408E-B4A9-7A4AADB0CACA}"/>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1708" name="Group 1055">
                <a:extLst>
                  <a:ext uri="{FF2B5EF4-FFF2-40B4-BE49-F238E27FC236}">
                    <a16:creationId xmlns:a16="http://schemas.microsoft.com/office/drawing/2014/main" id="{65C2B1A4-6AEA-4088-B9FD-9ED101ABBCC8}"/>
                  </a:ext>
                </a:extLst>
              </p:cNvPr>
              <p:cNvGrpSpPr>
                <a:grpSpLocks/>
              </p:cNvGrpSpPr>
              <p:nvPr/>
            </p:nvGrpSpPr>
            <p:grpSpPr bwMode="auto">
              <a:xfrm>
                <a:off x="8155470" y="6149383"/>
                <a:ext cx="147186" cy="141325"/>
                <a:chOff x="4057" y="1013"/>
                <a:chExt cx="120" cy="131"/>
              </a:xfrm>
            </p:grpSpPr>
            <p:sp>
              <p:nvSpPr>
                <p:cNvPr id="1709" name="Oval 1056">
                  <a:extLst>
                    <a:ext uri="{FF2B5EF4-FFF2-40B4-BE49-F238E27FC236}">
                      <a16:creationId xmlns:a16="http://schemas.microsoft.com/office/drawing/2014/main" id="{7BCA200C-F83A-4A60-AD05-386CE0C36EF6}"/>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710" name="Freeform 1057">
                  <a:extLst>
                    <a:ext uri="{FF2B5EF4-FFF2-40B4-BE49-F238E27FC236}">
                      <a16:creationId xmlns:a16="http://schemas.microsoft.com/office/drawing/2014/main" id="{E5B569CB-B64C-4A96-BE45-046B413B7D03}"/>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1" name="Freeform 1058">
                  <a:extLst>
                    <a:ext uri="{FF2B5EF4-FFF2-40B4-BE49-F238E27FC236}">
                      <a16:creationId xmlns:a16="http://schemas.microsoft.com/office/drawing/2014/main" id="{65403DD2-E23E-4953-90DF-42E96278AF5B}"/>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2" name="Oval 1059">
                  <a:extLst>
                    <a:ext uri="{FF2B5EF4-FFF2-40B4-BE49-F238E27FC236}">
                      <a16:creationId xmlns:a16="http://schemas.microsoft.com/office/drawing/2014/main" id="{139DB4BE-9E6B-4166-8CE6-224000685A63}"/>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grpSp>
    </p:spTree>
    <p:extLst>
      <p:ext uri="{BB962C8B-B14F-4D97-AF65-F5344CB8AC3E}">
        <p14:creationId xmlns:p14="http://schemas.microsoft.com/office/powerpoint/2010/main" val="206569927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29" name="CaixaDeTexto 28">
            <a:extLst>
              <a:ext uri="{FF2B5EF4-FFF2-40B4-BE49-F238E27FC236}">
                <a16:creationId xmlns:a16="http://schemas.microsoft.com/office/drawing/2014/main" id="{85E010D3-E4A6-4EDA-8ADC-84A4E5BD95E8}"/>
              </a:ext>
            </a:extLst>
          </p:cNvPr>
          <p:cNvSpPr txBox="1"/>
          <p:nvPr/>
        </p:nvSpPr>
        <p:spPr>
          <a:xfrm>
            <a:off x="3819963" y="766299"/>
            <a:ext cx="4553769" cy="369332"/>
          </a:xfrm>
          <a:prstGeom prst="rect">
            <a:avLst/>
          </a:prstGeom>
          <a:noFill/>
        </p:spPr>
        <p:txBody>
          <a:bodyPr wrap="square">
            <a:spAutoFit/>
          </a:bodyPr>
          <a:lstStyle/>
          <a:p>
            <a:pPr algn="ctr"/>
            <a:r>
              <a:rPr lang="en-US"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Identification of anti-SVMP </a:t>
            </a:r>
            <a:r>
              <a:rPr lang="en-US"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mAbs</a:t>
            </a:r>
            <a:r>
              <a:rPr lang="en-US"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isotypes</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3" name="CaixaDeTexto 2">
            <a:extLst>
              <a:ext uri="{FF2B5EF4-FFF2-40B4-BE49-F238E27FC236}">
                <a16:creationId xmlns:a16="http://schemas.microsoft.com/office/drawing/2014/main" id="{2D5E5152-8B97-4E19-BD1B-496D3311BCBA}"/>
              </a:ext>
            </a:extLst>
          </p:cNvPr>
          <p:cNvSpPr txBox="1"/>
          <p:nvPr/>
        </p:nvSpPr>
        <p:spPr>
          <a:xfrm>
            <a:off x="255002" y="1693951"/>
            <a:ext cx="5726698" cy="951799"/>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7. </a:t>
            </a:r>
            <a:r>
              <a:rPr lang="en-US" sz="1300" dirty="0">
                <a:latin typeface="Tahoma" panose="020B0604030504040204" pitchFamily="34" charset="0"/>
                <a:ea typeface="Tahoma" panose="020B0604030504040204" pitchFamily="34" charset="0"/>
                <a:cs typeface="Tahoma" panose="020B0604030504040204" pitchFamily="34" charset="0"/>
              </a:rPr>
              <a:t>The reaction will be completed with the application of 4 M sulfuric acid, and the absorbances read at 490 nm</a:t>
            </a: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585" name="CaixaDeTexto 584">
            <a:extLst>
              <a:ext uri="{FF2B5EF4-FFF2-40B4-BE49-F238E27FC236}">
                <a16:creationId xmlns:a16="http://schemas.microsoft.com/office/drawing/2014/main" id="{496C7DC0-A447-47D5-A9FF-C1CB1A6BADB0}"/>
              </a:ext>
            </a:extLst>
          </p:cNvPr>
          <p:cNvSpPr txBox="1"/>
          <p:nvPr/>
        </p:nvSpPr>
        <p:spPr>
          <a:xfrm>
            <a:off x="6638544" y="2930372"/>
            <a:ext cx="5298453" cy="659411"/>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Dilutions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giving</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maximum</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values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ABS 490 </a:t>
            </a:r>
            <a:r>
              <a:rPr lang="pt-BR" sz="1300" dirty="0" err="1">
                <a:latin typeface="Tahoma" panose="020B0604030504040204" pitchFamily="34" charset="0"/>
                <a:ea typeface="Tahoma" panose="020B0604030504040204" pitchFamily="34" charset="0"/>
                <a:cs typeface="Tahoma" panose="020B0604030504040204" pitchFamily="34" charset="0"/>
              </a:rPr>
              <a:t>nm</a:t>
            </a:r>
            <a:r>
              <a:rPr lang="pt-BR" sz="1300" dirty="0">
                <a:latin typeface="Tahoma" panose="020B0604030504040204" pitchFamily="34" charset="0"/>
                <a:ea typeface="Tahoma" panose="020B0604030504040204" pitchFamily="34" charset="0"/>
                <a:cs typeface="Tahoma" panose="020B0604030504040204" pitchFamily="34" charset="0"/>
              </a:rPr>
              <a:t> in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obtained</a:t>
            </a:r>
            <a:r>
              <a:rPr lang="pt-BR" sz="1300" dirty="0">
                <a:latin typeface="Tahoma" panose="020B0604030504040204" pitchFamily="34" charset="0"/>
                <a:ea typeface="Tahoma" panose="020B0604030504040204" pitchFamily="34" charset="0"/>
                <a:cs typeface="Tahoma" panose="020B0604030504040204" pitchFamily="34" charset="0"/>
              </a:rPr>
              <a:t> curve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considered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titers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tested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Abs</a:t>
            </a:r>
            <a:endParaRPr lang="pt-BR" sz="1300" dirty="0"/>
          </a:p>
        </p:txBody>
      </p:sp>
      <p:sp>
        <p:nvSpPr>
          <p:cNvPr id="587" name="CaixaDeTexto 586">
            <a:extLst>
              <a:ext uri="{FF2B5EF4-FFF2-40B4-BE49-F238E27FC236}">
                <a16:creationId xmlns:a16="http://schemas.microsoft.com/office/drawing/2014/main" id="{31BE3A53-822B-4DF4-BC5B-62C4C0119ABA}"/>
              </a:ext>
            </a:extLst>
          </p:cNvPr>
          <p:cNvSpPr txBox="1"/>
          <p:nvPr/>
        </p:nvSpPr>
        <p:spPr>
          <a:xfrm>
            <a:off x="6587299" y="1694039"/>
            <a:ext cx="5349698" cy="951799"/>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8. </a:t>
            </a:r>
            <a:r>
              <a:rPr lang="en-US" sz="1300" dirty="0">
                <a:latin typeface="Tahoma" panose="020B0604030504040204" pitchFamily="34" charset="0"/>
                <a:ea typeface="Tahoma" panose="020B0604030504040204" pitchFamily="34" charset="0"/>
                <a:cs typeface="Tahoma" panose="020B0604030504040204" pitchFamily="34" charset="0"/>
              </a:rPr>
              <a:t>The values obtained will be projected on a graph with the X axis representing the corresponding dilutions versus the Y axis representing the absorbance</a:t>
            </a:r>
            <a:endParaRPr lang="pt-BR" sz="1300" dirty="0">
              <a:latin typeface="Tahoma" panose="020B0604030504040204" pitchFamily="34" charset="0"/>
              <a:ea typeface="Tahoma" panose="020B0604030504040204" pitchFamily="34" charset="0"/>
              <a:cs typeface="Tahoma" panose="020B0604030504040204" pitchFamily="34" charset="0"/>
            </a:endParaRPr>
          </a:p>
        </p:txBody>
      </p:sp>
      <p:grpSp>
        <p:nvGrpSpPr>
          <p:cNvPr id="9" name="Agrupar 8">
            <a:extLst>
              <a:ext uri="{FF2B5EF4-FFF2-40B4-BE49-F238E27FC236}">
                <a16:creationId xmlns:a16="http://schemas.microsoft.com/office/drawing/2014/main" id="{63F945A5-A504-4AF9-AE5F-F38D53035BF6}"/>
              </a:ext>
            </a:extLst>
          </p:cNvPr>
          <p:cNvGrpSpPr/>
          <p:nvPr/>
        </p:nvGrpSpPr>
        <p:grpSpPr>
          <a:xfrm>
            <a:off x="1152325" y="2543889"/>
            <a:ext cx="3675599" cy="2406157"/>
            <a:chOff x="1152325" y="2543889"/>
            <a:chExt cx="3675599" cy="2406157"/>
          </a:xfrm>
        </p:grpSpPr>
        <p:grpSp>
          <p:nvGrpSpPr>
            <p:cNvPr id="588" name="Group 3">
              <a:extLst>
                <a:ext uri="{FF2B5EF4-FFF2-40B4-BE49-F238E27FC236}">
                  <a16:creationId xmlns:a16="http://schemas.microsoft.com/office/drawing/2014/main" id="{DBE13EFB-7BC9-4449-879D-B68C771B2020}"/>
                </a:ext>
              </a:extLst>
            </p:cNvPr>
            <p:cNvGrpSpPr>
              <a:grpSpLocks/>
            </p:cNvGrpSpPr>
            <p:nvPr/>
          </p:nvGrpSpPr>
          <p:grpSpPr bwMode="auto">
            <a:xfrm>
              <a:off x="1152325" y="3290244"/>
              <a:ext cx="1507282" cy="862490"/>
              <a:chOff x="862" y="2453"/>
              <a:chExt cx="1479" cy="753"/>
            </a:xfrm>
          </p:grpSpPr>
          <p:sp>
            <p:nvSpPr>
              <p:cNvPr id="1624" name="Freeform 4">
                <a:extLst>
                  <a:ext uri="{FF2B5EF4-FFF2-40B4-BE49-F238E27FC236}">
                    <a16:creationId xmlns:a16="http://schemas.microsoft.com/office/drawing/2014/main" id="{475FD9BE-7A40-4257-BD8B-1B0A06A0EE8E}"/>
                  </a:ext>
                </a:extLst>
              </p:cNvPr>
              <p:cNvSpPr>
                <a:spLocks/>
              </p:cNvSpPr>
              <p:nvPr/>
            </p:nvSpPr>
            <p:spPr bwMode="auto">
              <a:xfrm>
                <a:off x="875" y="2453"/>
                <a:ext cx="1454" cy="357"/>
              </a:xfrm>
              <a:custGeom>
                <a:avLst/>
                <a:gdLst>
                  <a:gd name="T0" fmla="*/ 3682 w 646"/>
                  <a:gd name="T1" fmla="*/ 1801 h 159"/>
                  <a:gd name="T2" fmla="*/ 6671 w 646"/>
                  <a:gd name="T3" fmla="*/ 1765 h 159"/>
                  <a:gd name="T4" fmla="*/ 7331 w 646"/>
                  <a:gd name="T5" fmla="*/ 1574 h 159"/>
                  <a:gd name="T6" fmla="*/ 6820 w 646"/>
                  <a:gd name="T7" fmla="*/ 0 h 159"/>
                  <a:gd name="T8" fmla="*/ 3682 w 646"/>
                  <a:gd name="T9" fmla="*/ 0 h 159"/>
                  <a:gd name="T10" fmla="*/ 3682 w 646"/>
                  <a:gd name="T11" fmla="*/ 0 h 159"/>
                  <a:gd name="T12" fmla="*/ 547 w 646"/>
                  <a:gd name="T13" fmla="*/ 0 h 159"/>
                  <a:gd name="T14" fmla="*/ 36 w 646"/>
                  <a:gd name="T15" fmla="*/ 1574 h 159"/>
                  <a:gd name="T16" fmla="*/ 693 w 646"/>
                  <a:gd name="T17" fmla="*/ 1765 h 159"/>
                  <a:gd name="T18" fmla="*/ 3682 w 646"/>
                  <a:gd name="T19" fmla="*/ 1801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46" h="159">
                    <a:moveTo>
                      <a:pt x="323" y="159"/>
                    </a:moveTo>
                    <a:cubicBezTo>
                      <a:pt x="369" y="159"/>
                      <a:pt x="522" y="158"/>
                      <a:pt x="585" y="156"/>
                    </a:cubicBezTo>
                    <a:cubicBezTo>
                      <a:pt x="646" y="154"/>
                      <a:pt x="645" y="150"/>
                      <a:pt x="643" y="139"/>
                    </a:cubicBezTo>
                    <a:cubicBezTo>
                      <a:pt x="638" y="82"/>
                      <a:pt x="615" y="0"/>
                      <a:pt x="598" y="0"/>
                    </a:cubicBezTo>
                    <a:cubicBezTo>
                      <a:pt x="581" y="0"/>
                      <a:pt x="420" y="0"/>
                      <a:pt x="323" y="0"/>
                    </a:cubicBezTo>
                    <a:cubicBezTo>
                      <a:pt x="323" y="0"/>
                      <a:pt x="323" y="0"/>
                      <a:pt x="323" y="0"/>
                    </a:cubicBezTo>
                    <a:cubicBezTo>
                      <a:pt x="226" y="0"/>
                      <a:pt x="65" y="0"/>
                      <a:pt x="48" y="0"/>
                    </a:cubicBezTo>
                    <a:cubicBezTo>
                      <a:pt x="31" y="0"/>
                      <a:pt x="8" y="82"/>
                      <a:pt x="3" y="139"/>
                    </a:cubicBezTo>
                    <a:cubicBezTo>
                      <a:pt x="1" y="150"/>
                      <a:pt x="0" y="154"/>
                      <a:pt x="61" y="156"/>
                    </a:cubicBezTo>
                    <a:cubicBezTo>
                      <a:pt x="124" y="158"/>
                      <a:pt x="277" y="159"/>
                      <a:pt x="323" y="159"/>
                    </a:cubicBezTo>
                    <a:close/>
                  </a:path>
                </a:pathLst>
              </a:custGeom>
              <a:solidFill>
                <a:srgbClr val="E3E2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5" name="Freeform 5">
                <a:extLst>
                  <a:ext uri="{FF2B5EF4-FFF2-40B4-BE49-F238E27FC236}">
                    <a16:creationId xmlns:a16="http://schemas.microsoft.com/office/drawing/2014/main" id="{1AA96BDA-D9C7-4747-8034-6C5B14C97CB5}"/>
                  </a:ext>
                </a:extLst>
              </p:cNvPr>
              <p:cNvSpPr>
                <a:spLocks/>
              </p:cNvSpPr>
              <p:nvPr/>
            </p:nvSpPr>
            <p:spPr bwMode="auto">
              <a:xfrm>
                <a:off x="862" y="2837"/>
                <a:ext cx="1479" cy="331"/>
              </a:xfrm>
              <a:custGeom>
                <a:avLst/>
                <a:gdLst>
                  <a:gd name="T0" fmla="*/ 3755 w 657"/>
                  <a:gd name="T1" fmla="*/ 1678 h 147"/>
                  <a:gd name="T2" fmla="*/ 6465 w 657"/>
                  <a:gd name="T3" fmla="*/ 1644 h 147"/>
                  <a:gd name="T4" fmla="*/ 7424 w 657"/>
                  <a:gd name="T5" fmla="*/ 1486 h 147"/>
                  <a:gd name="T6" fmla="*/ 7485 w 657"/>
                  <a:gd name="T7" fmla="*/ 320 h 147"/>
                  <a:gd name="T8" fmla="*/ 7413 w 657"/>
                  <a:gd name="T9" fmla="*/ 36 h 147"/>
                  <a:gd name="T10" fmla="*/ 6627 w 657"/>
                  <a:gd name="T11" fmla="*/ 25 h 147"/>
                  <a:gd name="T12" fmla="*/ 3755 w 657"/>
                  <a:gd name="T13" fmla="*/ 56 h 147"/>
                  <a:gd name="T14" fmla="*/ 3755 w 657"/>
                  <a:gd name="T15" fmla="*/ 56 h 147"/>
                  <a:gd name="T16" fmla="*/ 867 w 657"/>
                  <a:gd name="T17" fmla="*/ 25 h 147"/>
                  <a:gd name="T18" fmla="*/ 81 w 657"/>
                  <a:gd name="T19" fmla="*/ 36 h 147"/>
                  <a:gd name="T20" fmla="*/ 11 w 657"/>
                  <a:gd name="T21" fmla="*/ 320 h 147"/>
                  <a:gd name="T22" fmla="*/ 72 w 657"/>
                  <a:gd name="T23" fmla="*/ 1486 h 147"/>
                  <a:gd name="T24" fmla="*/ 1038 w 657"/>
                  <a:gd name="T25" fmla="*/ 1644 h 147"/>
                  <a:gd name="T26" fmla="*/ 3755 w 657"/>
                  <a:gd name="T27" fmla="*/ 1678 h 14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7" h="147">
                    <a:moveTo>
                      <a:pt x="329" y="147"/>
                    </a:moveTo>
                    <a:cubicBezTo>
                      <a:pt x="405" y="147"/>
                      <a:pt x="527" y="146"/>
                      <a:pt x="567" y="144"/>
                    </a:cubicBezTo>
                    <a:cubicBezTo>
                      <a:pt x="603" y="142"/>
                      <a:pt x="646" y="143"/>
                      <a:pt x="651" y="130"/>
                    </a:cubicBezTo>
                    <a:cubicBezTo>
                      <a:pt x="656" y="117"/>
                      <a:pt x="657" y="47"/>
                      <a:pt x="656" y="28"/>
                    </a:cubicBezTo>
                    <a:cubicBezTo>
                      <a:pt x="655" y="9"/>
                      <a:pt x="655" y="7"/>
                      <a:pt x="650" y="3"/>
                    </a:cubicBezTo>
                    <a:cubicBezTo>
                      <a:pt x="644" y="0"/>
                      <a:pt x="609" y="2"/>
                      <a:pt x="581" y="2"/>
                    </a:cubicBezTo>
                    <a:cubicBezTo>
                      <a:pt x="518" y="4"/>
                      <a:pt x="375" y="5"/>
                      <a:pt x="329" y="5"/>
                    </a:cubicBezTo>
                    <a:cubicBezTo>
                      <a:pt x="329" y="5"/>
                      <a:pt x="329" y="5"/>
                      <a:pt x="329" y="5"/>
                    </a:cubicBezTo>
                    <a:cubicBezTo>
                      <a:pt x="283" y="5"/>
                      <a:pt x="139" y="4"/>
                      <a:pt x="76" y="2"/>
                    </a:cubicBezTo>
                    <a:cubicBezTo>
                      <a:pt x="48" y="2"/>
                      <a:pt x="13" y="0"/>
                      <a:pt x="7" y="3"/>
                    </a:cubicBezTo>
                    <a:cubicBezTo>
                      <a:pt x="3" y="7"/>
                      <a:pt x="3" y="9"/>
                      <a:pt x="1" y="28"/>
                    </a:cubicBezTo>
                    <a:cubicBezTo>
                      <a:pt x="0" y="47"/>
                      <a:pt x="1" y="117"/>
                      <a:pt x="6" y="130"/>
                    </a:cubicBezTo>
                    <a:cubicBezTo>
                      <a:pt x="11" y="143"/>
                      <a:pt x="54" y="142"/>
                      <a:pt x="91" y="144"/>
                    </a:cubicBezTo>
                    <a:cubicBezTo>
                      <a:pt x="130" y="146"/>
                      <a:pt x="252" y="147"/>
                      <a:pt x="329" y="147"/>
                    </a:cubicBezTo>
                    <a:close/>
                  </a:path>
                </a:pathLst>
              </a:custGeom>
              <a:solidFill>
                <a:srgbClr val="DE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6" name="Freeform 6">
                <a:extLst>
                  <a:ext uri="{FF2B5EF4-FFF2-40B4-BE49-F238E27FC236}">
                    <a16:creationId xmlns:a16="http://schemas.microsoft.com/office/drawing/2014/main" id="{927D777C-A0E0-4451-A043-31DEA50CB453}"/>
                  </a:ext>
                </a:extLst>
              </p:cNvPr>
              <p:cNvSpPr>
                <a:spLocks/>
              </p:cNvSpPr>
              <p:nvPr/>
            </p:nvSpPr>
            <p:spPr bwMode="auto">
              <a:xfrm>
                <a:off x="875" y="2781"/>
                <a:ext cx="1452" cy="68"/>
              </a:xfrm>
              <a:custGeom>
                <a:avLst/>
                <a:gdLst>
                  <a:gd name="T0" fmla="*/ 801 w 645"/>
                  <a:gd name="T1" fmla="*/ 313 h 30"/>
                  <a:gd name="T2" fmla="*/ 3685 w 645"/>
                  <a:gd name="T3" fmla="*/ 349 h 30"/>
                  <a:gd name="T4" fmla="*/ 3685 w 645"/>
                  <a:gd name="T5" fmla="*/ 349 h 30"/>
                  <a:gd name="T6" fmla="*/ 6558 w 645"/>
                  <a:gd name="T7" fmla="*/ 313 h 30"/>
                  <a:gd name="T8" fmla="*/ 7348 w 645"/>
                  <a:gd name="T9" fmla="*/ 324 h 30"/>
                  <a:gd name="T10" fmla="*/ 7348 w 645"/>
                  <a:gd name="T11" fmla="*/ 0 h 30"/>
                  <a:gd name="T12" fmla="*/ 7332 w 645"/>
                  <a:gd name="T13" fmla="*/ 0 h 30"/>
                  <a:gd name="T14" fmla="*/ 6675 w 645"/>
                  <a:gd name="T15" fmla="*/ 118 h 30"/>
                  <a:gd name="T16" fmla="*/ 3685 w 645"/>
                  <a:gd name="T17" fmla="*/ 150 h 30"/>
                  <a:gd name="T18" fmla="*/ 3685 w 645"/>
                  <a:gd name="T19" fmla="*/ 150 h 30"/>
                  <a:gd name="T20" fmla="*/ 693 w 645"/>
                  <a:gd name="T21" fmla="*/ 118 h 30"/>
                  <a:gd name="T22" fmla="*/ 36 w 645"/>
                  <a:gd name="T23" fmla="*/ 0 h 30"/>
                  <a:gd name="T24" fmla="*/ 11 w 645"/>
                  <a:gd name="T25" fmla="*/ 0 h 30"/>
                  <a:gd name="T26" fmla="*/ 11 w 645"/>
                  <a:gd name="T27" fmla="*/ 324 h 30"/>
                  <a:gd name="T28" fmla="*/ 801 w 645"/>
                  <a:gd name="T29" fmla="*/ 313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45" h="30">
                    <a:moveTo>
                      <a:pt x="70" y="27"/>
                    </a:moveTo>
                    <a:cubicBezTo>
                      <a:pt x="133" y="29"/>
                      <a:pt x="277" y="30"/>
                      <a:pt x="323" y="30"/>
                    </a:cubicBezTo>
                    <a:cubicBezTo>
                      <a:pt x="323" y="30"/>
                      <a:pt x="323" y="30"/>
                      <a:pt x="323" y="30"/>
                    </a:cubicBezTo>
                    <a:cubicBezTo>
                      <a:pt x="369" y="30"/>
                      <a:pt x="512" y="29"/>
                      <a:pt x="575" y="27"/>
                    </a:cubicBezTo>
                    <a:cubicBezTo>
                      <a:pt x="603" y="27"/>
                      <a:pt x="638" y="25"/>
                      <a:pt x="644" y="28"/>
                    </a:cubicBezTo>
                    <a:cubicBezTo>
                      <a:pt x="645" y="23"/>
                      <a:pt x="645" y="7"/>
                      <a:pt x="644" y="0"/>
                    </a:cubicBezTo>
                    <a:cubicBezTo>
                      <a:pt x="643" y="0"/>
                      <a:pt x="643" y="0"/>
                      <a:pt x="643" y="0"/>
                    </a:cubicBezTo>
                    <a:cubicBezTo>
                      <a:pt x="641" y="6"/>
                      <a:pt x="630" y="9"/>
                      <a:pt x="585" y="10"/>
                    </a:cubicBezTo>
                    <a:cubicBezTo>
                      <a:pt x="522" y="12"/>
                      <a:pt x="369" y="13"/>
                      <a:pt x="323" y="13"/>
                    </a:cubicBezTo>
                    <a:cubicBezTo>
                      <a:pt x="323" y="13"/>
                      <a:pt x="323" y="13"/>
                      <a:pt x="323" y="13"/>
                    </a:cubicBezTo>
                    <a:cubicBezTo>
                      <a:pt x="277" y="13"/>
                      <a:pt x="124" y="12"/>
                      <a:pt x="61" y="10"/>
                    </a:cubicBezTo>
                    <a:cubicBezTo>
                      <a:pt x="16" y="9"/>
                      <a:pt x="5" y="6"/>
                      <a:pt x="3" y="0"/>
                    </a:cubicBezTo>
                    <a:cubicBezTo>
                      <a:pt x="1" y="0"/>
                      <a:pt x="1" y="0"/>
                      <a:pt x="1" y="0"/>
                    </a:cubicBezTo>
                    <a:cubicBezTo>
                      <a:pt x="1" y="7"/>
                      <a:pt x="0" y="23"/>
                      <a:pt x="1" y="28"/>
                    </a:cubicBezTo>
                    <a:cubicBezTo>
                      <a:pt x="7" y="25"/>
                      <a:pt x="42" y="27"/>
                      <a:pt x="70" y="27"/>
                    </a:cubicBezTo>
                    <a:close/>
                  </a:path>
                </a:pathLst>
              </a:custGeom>
              <a:solidFill>
                <a:srgbClr val="B4B3A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7" name="Freeform 7">
                <a:extLst>
                  <a:ext uri="{FF2B5EF4-FFF2-40B4-BE49-F238E27FC236}">
                    <a16:creationId xmlns:a16="http://schemas.microsoft.com/office/drawing/2014/main" id="{8D6B6BC7-AF03-44A8-A0B8-2E3A12607573}"/>
                  </a:ext>
                </a:extLst>
              </p:cNvPr>
              <p:cNvSpPr>
                <a:spLocks/>
              </p:cNvSpPr>
              <p:nvPr/>
            </p:nvSpPr>
            <p:spPr bwMode="auto">
              <a:xfrm>
                <a:off x="896" y="3146"/>
                <a:ext cx="92" cy="60"/>
              </a:xfrm>
              <a:custGeom>
                <a:avLst/>
                <a:gdLst>
                  <a:gd name="T0" fmla="*/ 0 w 41"/>
                  <a:gd name="T1" fmla="*/ 0 h 27"/>
                  <a:gd name="T2" fmla="*/ 0 w 41"/>
                  <a:gd name="T3" fmla="*/ 198 h 27"/>
                  <a:gd name="T4" fmla="*/ 227 w 41"/>
                  <a:gd name="T5" fmla="*/ 296 h 27"/>
                  <a:gd name="T6" fmla="*/ 462 w 41"/>
                  <a:gd name="T7" fmla="*/ 198 h 27"/>
                  <a:gd name="T8" fmla="*/ 462 w 41"/>
                  <a:gd name="T9" fmla="*/ 64 h 27"/>
                  <a:gd name="T10" fmla="*/ 0 w 41"/>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27">
                    <a:moveTo>
                      <a:pt x="0" y="0"/>
                    </a:moveTo>
                    <a:cubicBezTo>
                      <a:pt x="0" y="18"/>
                      <a:pt x="0" y="18"/>
                      <a:pt x="0" y="18"/>
                    </a:cubicBezTo>
                    <a:cubicBezTo>
                      <a:pt x="0" y="23"/>
                      <a:pt x="9" y="27"/>
                      <a:pt x="20" y="27"/>
                    </a:cubicBezTo>
                    <a:cubicBezTo>
                      <a:pt x="32" y="27"/>
                      <a:pt x="41" y="23"/>
                      <a:pt x="41" y="18"/>
                    </a:cubicBezTo>
                    <a:cubicBezTo>
                      <a:pt x="41" y="6"/>
                      <a:pt x="41" y="6"/>
                      <a:pt x="41" y="6"/>
                    </a:cubicBezTo>
                    <a:cubicBezTo>
                      <a:pt x="24" y="5"/>
                      <a:pt x="9" y="4"/>
                      <a:pt x="0" y="0"/>
                    </a:cubicBezTo>
                    <a:close/>
                  </a:path>
                </a:pathLst>
              </a:custGeom>
              <a:solidFill>
                <a:srgbClr val="5957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8" name="Freeform 8">
                <a:extLst>
                  <a:ext uri="{FF2B5EF4-FFF2-40B4-BE49-F238E27FC236}">
                    <a16:creationId xmlns:a16="http://schemas.microsoft.com/office/drawing/2014/main" id="{8C2F793F-9A19-475F-BE60-9C9B752E3164}"/>
                  </a:ext>
                </a:extLst>
              </p:cNvPr>
              <p:cNvSpPr>
                <a:spLocks/>
              </p:cNvSpPr>
              <p:nvPr/>
            </p:nvSpPr>
            <p:spPr bwMode="auto">
              <a:xfrm>
                <a:off x="2217" y="3146"/>
                <a:ext cx="92" cy="60"/>
              </a:xfrm>
              <a:custGeom>
                <a:avLst/>
                <a:gdLst>
                  <a:gd name="T0" fmla="*/ 462 w 41"/>
                  <a:gd name="T1" fmla="*/ 0 h 27"/>
                  <a:gd name="T2" fmla="*/ 462 w 41"/>
                  <a:gd name="T3" fmla="*/ 198 h 27"/>
                  <a:gd name="T4" fmla="*/ 227 w 41"/>
                  <a:gd name="T5" fmla="*/ 296 h 27"/>
                  <a:gd name="T6" fmla="*/ 0 w 41"/>
                  <a:gd name="T7" fmla="*/ 198 h 27"/>
                  <a:gd name="T8" fmla="*/ 0 w 41"/>
                  <a:gd name="T9" fmla="*/ 64 h 27"/>
                  <a:gd name="T10" fmla="*/ 462 w 41"/>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27">
                    <a:moveTo>
                      <a:pt x="41" y="0"/>
                    </a:moveTo>
                    <a:cubicBezTo>
                      <a:pt x="41" y="18"/>
                      <a:pt x="41" y="18"/>
                      <a:pt x="41" y="18"/>
                    </a:cubicBezTo>
                    <a:cubicBezTo>
                      <a:pt x="41" y="23"/>
                      <a:pt x="32" y="27"/>
                      <a:pt x="20" y="27"/>
                    </a:cubicBezTo>
                    <a:cubicBezTo>
                      <a:pt x="9" y="27"/>
                      <a:pt x="0" y="23"/>
                      <a:pt x="0" y="18"/>
                    </a:cubicBezTo>
                    <a:cubicBezTo>
                      <a:pt x="0" y="6"/>
                      <a:pt x="0" y="6"/>
                      <a:pt x="0" y="6"/>
                    </a:cubicBezTo>
                    <a:cubicBezTo>
                      <a:pt x="17" y="5"/>
                      <a:pt x="32" y="4"/>
                      <a:pt x="41" y="0"/>
                    </a:cubicBezTo>
                    <a:close/>
                  </a:path>
                </a:pathLst>
              </a:custGeom>
              <a:solidFill>
                <a:srgbClr val="5957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9" name="Freeform 9">
                <a:extLst>
                  <a:ext uri="{FF2B5EF4-FFF2-40B4-BE49-F238E27FC236}">
                    <a16:creationId xmlns:a16="http://schemas.microsoft.com/office/drawing/2014/main" id="{C8654D49-894F-4A1F-89CB-E5D42A19821A}"/>
                  </a:ext>
                </a:extLst>
              </p:cNvPr>
              <p:cNvSpPr>
                <a:spLocks/>
              </p:cNvSpPr>
              <p:nvPr/>
            </p:nvSpPr>
            <p:spPr bwMode="auto">
              <a:xfrm>
                <a:off x="871" y="3101"/>
                <a:ext cx="1463" cy="67"/>
              </a:xfrm>
              <a:custGeom>
                <a:avLst/>
                <a:gdLst>
                  <a:gd name="T0" fmla="*/ 6419 w 650"/>
                  <a:gd name="T1" fmla="*/ 109 h 30"/>
                  <a:gd name="T2" fmla="*/ 3709 w 650"/>
                  <a:gd name="T3" fmla="*/ 145 h 30"/>
                  <a:gd name="T4" fmla="*/ 3709 w 650"/>
                  <a:gd name="T5" fmla="*/ 145 h 30"/>
                  <a:gd name="T6" fmla="*/ 993 w 650"/>
                  <a:gd name="T7" fmla="*/ 109 h 30"/>
                  <a:gd name="T8" fmla="*/ 0 w 650"/>
                  <a:gd name="T9" fmla="*/ 0 h 30"/>
                  <a:gd name="T10" fmla="*/ 25 w 650"/>
                  <a:gd name="T11" fmla="*/ 145 h 30"/>
                  <a:gd name="T12" fmla="*/ 993 w 650"/>
                  <a:gd name="T13" fmla="*/ 299 h 30"/>
                  <a:gd name="T14" fmla="*/ 3709 w 650"/>
                  <a:gd name="T15" fmla="*/ 335 h 30"/>
                  <a:gd name="T16" fmla="*/ 3709 w 650"/>
                  <a:gd name="T17" fmla="*/ 335 h 30"/>
                  <a:gd name="T18" fmla="*/ 6419 w 650"/>
                  <a:gd name="T19" fmla="*/ 299 h 30"/>
                  <a:gd name="T20" fmla="*/ 7376 w 650"/>
                  <a:gd name="T21" fmla="*/ 145 h 30"/>
                  <a:gd name="T22" fmla="*/ 7412 w 650"/>
                  <a:gd name="T23" fmla="*/ 0 h 30"/>
                  <a:gd name="T24" fmla="*/ 6419 w 650"/>
                  <a:gd name="T25" fmla="*/ 109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0" h="30">
                    <a:moveTo>
                      <a:pt x="563" y="10"/>
                    </a:moveTo>
                    <a:cubicBezTo>
                      <a:pt x="523" y="12"/>
                      <a:pt x="401" y="13"/>
                      <a:pt x="325" y="13"/>
                    </a:cubicBezTo>
                    <a:cubicBezTo>
                      <a:pt x="325" y="13"/>
                      <a:pt x="325" y="13"/>
                      <a:pt x="325" y="13"/>
                    </a:cubicBezTo>
                    <a:cubicBezTo>
                      <a:pt x="248" y="13"/>
                      <a:pt x="126" y="12"/>
                      <a:pt x="87" y="10"/>
                    </a:cubicBezTo>
                    <a:cubicBezTo>
                      <a:pt x="55" y="8"/>
                      <a:pt x="14" y="9"/>
                      <a:pt x="0" y="0"/>
                    </a:cubicBezTo>
                    <a:cubicBezTo>
                      <a:pt x="0" y="6"/>
                      <a:pt x="1" y="11"/>
                      <a:pt x="2" y="13"/>
                    </a:cubicBezTo>
                    <a:cubicBezTo>
                      <a:pt x="7" y="26"/>
                      <a:pt x="50" y="25"/>
                      <a:pt x="87" y="27"/>
                    </a:cubicBezTo>
                    <a:cubicBezTo>
                      <a:pt x="126" y="29"/>
                      <a:pt x="248" y="30"/>
                      <a:pt x="325" y="30"/>
                    </a:cubicBezTo>
                    <a:cubicBezTo>
                      <a:pt x="325" y="30"/>
                      <a:pt x="325" y="30"/>
                      <a:pt x="325" y="30"/>
                    </a:cubicBezTo>
                    <a:cubicBezTo>
                      <a:pt x="401" y="30"/>
                      <a:pt x="523" y="29"/>
                      <a:pt x="563" y="27"/>
                    </a:cubicBezTo>
                    <a:cubicBezTo>
                      <a:pt x="599" y="25"/>
                      <a:pt x="642" y="26"/>
                      <a:pt x="647" y="13"/>
                    </a:cubicBezTo>
                    <a:cubicBezTo>
                      <a:pt x="648" y="11"/>
                      <a:pt x="649" y="6"/>
                      <a:pt x="650" y="0"/>
                    </a:cubicBezTo>
                    <a:cubicBezTo>
                      <a:pt x="636" y="9"/>
                      <a:pt x="594" y="8"/>
                      <a:pt x="563" y="10"/>
                    </a:cubicBezTo>
                    <a:close/>
                  </a:path>
                </a:pathLst>
              </a:custGeom>
              <a:solidFill>
                <a:srgbClr val="A5BA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0" name="Freeform 10">
                <a:extLst>
                  <a:ext uri="{FF2B5EF4-FFF2-40B4-BE49-F238E27FC236}">
                    <a16:creationId xmlns:a16="http://schemas.microsoft.com/office/drawing/2014/main" id="{9A328EA4-98AE-4074-8034-684AAD97507B}"/>
                  </a:ext>
                </a:extLst>
              </p:cNvPr>
              <p:cNvSpPr>
                <a:spLocks/>
              </p:cNvSpPr>
              <p:nvPr/>
            </p:nvSpPr>
            <p:spPr bwMode="auto">
              <a:xfrm>
                <a:off x="999" y="2507"/>
                <a:ext cx="1211" cy="1"/>
              </a:xfrm>
              <a:custGeom>
                <a:avLst/>
                <a:gdLst>
                  <a:gd name="T0" fmla="*/ 1211 w 1211"/>
                  <a:gd name="T1" fmla="*/ 0 h 1"/>
                  <a:gd name="T2" fmla="*/ 603 w 1211"/>
                  <a:gd name="T3" fmla="*/ 0 h 1"/>
                  <a:gd name="T4" fmla="*/ 603 w 1211"/>
                  <a:gd name="T5" fmla="*/ 0 h 1"/>
                  <a:gd name="T6" fmla="*/ 0 w 121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11" h="1">
                    <a:moveTo>
                      <a:pt x="1211" y="0"/>
                    </a:moveTo>
                    <a:lnTo>
                      <a:pt x="603" y="0"/>
                    </a:lnTo>
                    <a:lnTo>
                      <a:pt x="0" y="0"/>
                    </a:lnTo>
                  </a:path>
                </a:pathLst>
              </a:custGeom>
              <a:noFill/>
              <a:ln w="14288" cap="flat">
                <a:solidFill>
                  <a:srgbClr val="CDCCC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1" name="Freeform 11">
                <a:extLst>
                  <a:ext uri="{FF2B5EF4-FFF2-40B4-BE49-F238E27FC236}">
                    <a16:creationId xmlns:a16="http://schemas.microsoft.com/office/drawing/2014/main" id="{F96D4A42-666C-45D5-A57C-D091498C97B7}"/>
                  </a:ext>
                </a:extLst>
              </p:cNvPr>
              <p:cNvSpPr>
                <a:spLocks/>
              </p:cNvSpPr>
              <p:nvPr/>
            </p:nvSpPr>
            <p:spPr bwMode="auto">
              <a:xfrm>
                <a:off x="1033" y="2522"/>
                <a:ext cx="1137" cy="1"/>
              </a:xfrm>
              <a:custGeom>
                <a:avLst/>
                <a:gdLst>
                  <a:gd name="T0" fmla="*/ 1137 w 1137"/>
                  <a:gd name="T1" fmla="*/ 0 h 1"/>
                  <a:gd name="T2" fmla="*/ 569 w 1137"/>
                  <a:gd name="T3" fmla="*/ 0 h 1"/>
                  <a:gd name="T4" fmla="*/ 569 w 1137"/>
                  <a:gd name="T5" fmla="*/ 0 h 1"/>
                  <a:gd name="T6" fmla="*/ 0 w 1137"/>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37" h="1">
                    <a:moveTo>
                      <a:pt x="1137" y="0"/>
                    </a:moveTo>
                    <a:lnTo>
                      <a:pt x="569" y="0"/>
                    </a:lnTo>
                    <a:lnTo>
                      <a:pt x="0" y="0"/>
                    </a:lnTo>
                  </a:path>
                </a:pathLst>
              </a:cu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2" name="Freeform 12">
                <a:extLst>
                  <a:ext uri="{FF2B5EF4-FFF2-40B4-BE49-F238E27FC236}">
                    <a16:creationId xmlns:a16="http://schemas.microsoft.com/office/drawing/2014/main" id="{C338F943-D26D-4A7B-9DF5-D108559DF46A}"/>
                  </a:ext>
                </a:extLst>
              </p:cNvPr>
              <p:cNvSpPr>
                <a:spLocks/>
              </p:cNvSpPr>
              <p:nvPr/>
            </p:nvSpPr>
            <p:spPr bwMode="auto">
              <a:xfrm>
                <a:off x="1019" y="2572"/>
                <a:ext cx="349" cy="238"/>
              </a:xfrm>
              <a:custGeom>
                <a:avLst/>
                <a:gdLst>
                  <a:gd name="T0" fmla="*/ 0 w 155"/>
                  <a:gd name="T1" fmla="*/ 1165 h 106"/>
                  <a:gd name="T2" fmla="*/ 227 w 155"/>
                  <a:gd name="T3" fmla="*/ 0 h 106"/>
                  <a:gd name="T4" fmla="*/ 1770 w 155"/>
                  <a:gd name="T5" fmla="*/ 0 h 106"/>
                  <a:gd name="T6" fmla="*/ 1689 w 155"/>
                  <a:gd name="T7" fmla="*/ 1199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5" h="106">
                    <a:moveTo>
                      <a:pt x="0" y="103"/>
                    </a:moveTo>
                    <a:cubicBezTo>
                      <a:pt x="0" y="103"/>
                      <a:pt x="7" y="33"/>
                      <a:pt x="20" y="0"/>
                    </a:cubicBezTo>
                    <a:cubicBezTo>
                      <a:pt x="155" y="0"/>
                      <a:pt x="155" y="0"/>
                      <a:pt x="155" y="0"/>
                    </a:cubicBezTo>
                    <a:cubicBezTo>
                      <a:pt x="152" y="28"/>
                      <a:pt x="148" y="106"/>
                      <a:pt x="148" y="106"/>
                    </a:cubicBezTo>
                  </a:path>
                </a:pathLst>
              </a:custGeom>
              <a:solidFill>
                <a:srgbClr val="F2F2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3" name="Freeform 13">
                <a:extLst>
                  <a:ext uri="{FF2B5EF4-FFF2-40B4-BE49-F238E27FC236}">
                    <a16:creationId xmlns:a16="http://schemas.microsoft.com/office/drawing/2014/main" id="{1987487D-A0AE-40B3-878B-87B03A2EBA95}"/>
                  </a:ext>
                </a:extLst>
              </p:cNvPr>
              <p:cNvSpPr>
                <a:spLocks/>
              </p:cNvSpPr>
              <p:nvPr/>
            </p:nvSpPr>
            <p:spPr bwMode="auto">
              <a:xfrm>
                <a:off x="1019" y="2824"/>
                <a:ext cx="336" cy="304"/>
              </a:xfrm>
              <a:custGeom>
                <a:avLst/>
                <a:gdLst>
                  <a:gd name="T0" fmla="*/ 56 w 149"/>
                  <a:gd name="T1" fmla="*/ 1486 h 135"/>
                  <a:gd name="T2" fmla="*/ 56 w 149"/>
                  <a:gd name="T3" fmla="*/ 1506 h 135"/>
                  <a:gd name="T4" fmla="*/ 239 w 149"/>
                  <a:gd name="T5" fmla="*/ 1515 h 135"/>
                  <a:gd name="T6" fmla="*/ 1662 w 149"/>
                  <a:gd name="T7" fmla="*/ 1543 h 135"/>
                  <a:gd name="T8" fmla="*/ 1673 w 149"/>
                  <a:gd name="T9" fmla="*/ 1531 h 135"/>
                  <a:gd name="T10" fmla="*/ 1682 w 149"/>
                  <a:gd name="T11" fmla="*/ 1175 h 135"/>
                  <a:gd name="T12" fmla="*/ 1682 w 149"/>
                  <a:gd name="T13" fmla="*/ 11 h 135"/>
                  <a:gd name="T14" fmla="*/ 0 w 149"/>
                  <a:gd name="T15" fmla="*/ 0 h 135"/>
                  <a:gd name="T16" fmla="*/ 11 w 149"/>
                  <a:gd name="T17" fmla="*/ 1175 h 135"/>
                  <a:gd name="T18" fmla="*/ 56 w 149"/>
                  <a:gd name="T19" fmla="*/ 1486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9" h="135">
                    <a:moveTo>
                      <a:pt x="5" y="130"/>
                    </a:moveTo>
                    <a:cubicBezTo>
                      <a:pt x="5" y="130"/>
                      <a:pt x="5" y="131"/>
                      <a:pt x="5" y="132"/>
                    </a:cubicBezTo>
                    <a:cubicBezTo>
                      <a:pt x="11" y="132"/>
                      <a:pt x="16" y="133"/>
                      <a:pt x="21" y="133"/>
                    </a:cubicBezTo>
                    <a:cubicBezTo>
                      <a:pt x="43" y="134"/>
                      <a:pt x="93" y="135"/>
                      <a:pt x="145" y="135"/>
                    </a:cubicBezTo>
                    <a:cubicBezTo>
                      <a:pt x="146" y="134"/>
                      <a:pt x="146" y="134"/>
                      <a:pt x="146" y="134"/>
                    </a:cubicBezTo>
                    <a:cubicBezTo>
                      <a:pt x="149" y="132"/>
                      <a:pt x="147" y="111"/>
                      <a:pt x="147" y="103"/>
                    </a:cubicBezTo>
                    <a:cubicBezTo>
                      <a:pt x="147" y="96"/>
                      <a:pt x="147" y="27"/>
                      <a:pt x="147" y="1"/>
                    </a:cubicBezTo>
                    <a:cubicBezTo>
                      <a:pt x="92" y="1"/>
                      <a:pt x="34" y="1"/>
                      <a:pt x="0" y="0"/>
                    </a:cubicBezTo>
                    <a:cubicBezTo>
                      <a:pt x="1" y="103"/>
                      <a:pt x="1" y="103"/>
                      <a:pt x="1" y="103"/>
                    </a:cubicBezTo>
                    <a:cubicBezTo>
                      <a:pt x="1" y="103"/>
                      <a:pt x="3" y="126"/>
                      <a:pt x="5" y="130"/>
                    </a:cubicBezTo>
                    <a:close/>
                  </a:path>
                </a:pathLst>
              </a:custGeom>
              <a:solidFill>
                <a:srgbClr val="DCDB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4" name="Freeform 14">
                <a:extLst>
                  <a:ext uri="{FF2B5EF4-FFF2-40B4-BE49-F238E27FC236}">
                    <a16:creationId xmlns:a16="http://schemas.microsoft.com/office/drawing/2014/main" id="{5734EEB9-105F-4E66-BC8E-C8A8417AF9AF}"/>
                  </a:ext>
                </a:extLst>
              </p:cNvPr>
              <p:cNvSpPr>
                <a:spLocks/>
              </p:cNvSpPr>
              <p:nvPr/>
            </p:nvSpPr>
            <p:spPr bwMode="auto">
              <a:xfrm>
                <a:off x="1019" y="2842"/>
                <a:ext cx="336" cy="286"/>
              </a:xfrm>
              <a:custGeom>
                <a:avLst/>
                <a:gdLst>
                  <a:gd name="T0" fmla="*/ 72 w 149"/>
                  <a:gd name="T1" fmla="*/ 0 h 127"/>
                  <a:gd name="T2" fmla="*/ 0 w 149"/>
                  <a:gd name="T3" fmla="*/ 0 h 127"/>
                  <a:gd name="T4" fmla="*/ 11 w 149"/>
                  <a:gd name="T5" fmla="*/ 1085 h 127"/>
                  <a:gd name="T6" fmla="*/ 56 w 149"/>
                  <a:gd name="T7" fmla="*/ 1394 h 127"/>
                  <a:gd name="T8" fmla="*/ 56 w 149"/>
                  <a:gd name="T9" fmla="*/ 1414 h 127"/>
                  <a:gd name="T10" fmla="*/ 239 w 149"/>
                  <a:gd name="T11" fmla="*/ 1425 h 127"/>
                  <a:gd name="T12" fmla="*/ 1662 w 149"/>
                  <a:gd name="T13" fmla="*/ 1450 h 127"/>
                  <a:gd name="T14" fmla="*/ 1673 w 149"/>
                  <a:gd name="T15" fmla="*/ 1441 h 127"/>
                  <a:gd name="T16" fmla="*/ 1682 w 149"/>
                  <a:gd name="T17" fmla="*/ 1085 h 127"/>
                  <a:gd name="T18" fmla="*/ 1682 w 149"/>
                  <a:gd name="T19" fmla="*/ 36 h 127"/>
                  <a:gd name="T20" fmla="*/ 72 w 149"/>
                  <a:gd name="T21" fmla="*/ 0 h 1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9" h="127">
                    <a:moveTo>
                      <a:pt x="6" y="0"/>
                    </a:moveTo>
                    <a:cubicBezTo>
                      <a:pt x="4" y="0"/>
                      <a:pt x="2" y="0"/>
                      <a:pt x="0" y="0"/>
                    </a:cubicBezTo>
                    <a:cubicBezTo>
                      <a:pt x="1" y="95"/>
                      <a:pt x="1" y="95"/>
                      <a:pt x="1" y="95"/>
                    </a:cubicBezTo>
                    <a:cubicBezTo>
                      <a:pt x="1" y="95"/>
                      <a:pt x="3" y="118"/>
                      <a:pt x="5" y="122"/>
                    </a:cubicBezTo>
                    <a:cubicBezTo>
                      <a:pt x="5" y="122"/>
                      <a:pt x="5" y="123"/>
                      <a:pt x="5" y="124"/>
                    </a:cubicBezTo>
                    <a:cubicBezTo>
                      <a:pt x="11" y="124"/>
                      <a:pt x="16" y="125"/>
                      <a:pt x="21" y="125"/>
                    </a:cubicBezTo>
                    <a:cubicBezTo>
                      <a:pt x="43" y="126"/>
                      <a:pt x="93" y="127"/>
                      <a:pt x="145" y="127"/>
                    </a:cubicBezTo>
                    <a:cubicBezTo>
                      <a:pt x="146" y="126"/>
                      <a:pt x="146" y="126"/>
                      <a:pt x="146" y="126"/>
                    </a:cubicBezTo>
                    <a:cubicBezTo>
                      <a:pt x="149" y="124"/>
                      <a:pt x="147" y="103"/>
                      <a:pt x="147" y="95"/>
                    </a:cubicBezTo>
                    <a:cubicBezTo>
                      <a:pt x="147" y="89"/>
                      <a:pt x="147" y="33"/>
                      <a:pt x="147" y="3"/>
                    </a:cubicBezTo>
                    <a:cubicBezTo>
                      <a:pt x="95" y="2"/>
                      <a:pt x="39" y="1"/>
                      <a:pt x="6" y="0"/>
                    </a:cubicBezTo>
                    <a:close/>
                  </a:path>
                </a:pathLst>
              </a:custGeom>
              <a:solidFill>
                <a:srgbClr val="C9DB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5" name="Freeform 15">
                <a:extLst>
                  <a:ext uri="{FF2B5EF4-FFF2-40B4-BE49-F238E27FC236}">
                    <a16:creationId xmlns:a16="http://schemas.microsoft.com/office/drawing/2014/main" id="{8A3639D4-4235-4AC2-9CBC-93A22311B1D0}"/>
                  </a:ext>
                </a:extLst>
              </p:cNvPr>
              <p:cNvSpPr>
                <a:spLocks/>
              </p:cNvSpPr>
              <p:nvPr/>
            </p:nvSpPr>
            <p:spPr bwMode="auto">
              <a:xfrm>
                <a:off x="1620" y="2646"/>
                <a:ext cx="709" cy="164"/>
              </a:xfrm>
              <a:custGeom>
                <a:avLst/>
                <a:gdLst>
                  <a:gd name="T0" fmla="*/ 101 w 315"/>
                  <a:gd name="T1" fmla="*/ 0 h 73"/>
                  <a:gd name="T2" fmla="*/ 11 w 315"/>
                  <a:gd name="T3" fmla="*/ 65 h 73"/>
                  <a:gd name="T4" fmla="*/ 0 w 315"/>
                  <a:gd name="T5" fmla="*/ 773 h 73"/>
                  <a:gd name="T6" fmla="*/ 0 w 315"/>
                  <a:gd name="T7" fmla="*/ 827 h 73"/>
                  <a:gd name="T8" fmla="*/ 2897 w 315"/>
                  <a:gd name="T9" fmla="*/ 793 h 73"/>
                  <a:gd name="T10" fmla="*/ 3556 w 315"/>
                  <a:gd name="T11" fmla="*/ 600 h 73"/>
                  <a:gd name="T12" fmla="*/ 3466 w 315"/>
                  <a:gd name="T13" fmla="*/ 9 h 73"/>
                  <a:gd name="T14" fmla="*/ 3455 w 315"/>
                  <a:gd name="T15" fmla="*/ 0 h 73"/>
                  <a:gd name="T16" fmla="*/ 101 w 315"/>
                  <a:gd name="T17" fmla="*/ 0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5" h="73">
                    <a:moveTo>
                      <a:pt x="9" y="0"/>
                    </a:moveTo>
                    <a:cubicBezTo>
                      <a:pt x="6" y="0"/>
                      <a:pt x="2" y="0"/>
                      <a:pt x="1" y="6"/>
                    </a:cubicBezTo>
                    <a:cubicBezTo>
                      <a:pt x="0" y="23"/>
                      <a:pt x="0" y="68"/>
                      <a:pt x="0" y="68"/>
                    </a:cubicBezTo>
                    <a:cubicBezTo>
                      <a:pt x="0" y="73"/>
                      <a:pt x="0" y="73"/>
                      <a:pt x="0" y="73"/>
                    </a:cubicBezTo>
                    <a:cubicBezTo>
                      <a:pt x="55" y="73"/>
                      <a:pt x="194" y="72"/>
                      <a:pt x="254" y="70"/>
                    </a:cubicBezTo>
                    <a:cubicBezTo>
                      <a:pt x="315" y="68"/>
                      <a:pt x="314" y="64"/>
                      <a:pt x="312" y="53"/>
                    </a:cubicBezTo>
                    <a:cubicBezTo>
                      <a:pt x="310" y="37"/>
                      <a:pt x="307" y="19"/>
                      <a:pt x="304" y="1"/>
                    </a:cubicBezTo>
                    <a:cubicBezTo>
                      <a:pt x="303" y="0"/>
                      <a:pt x="303" y="0"/>
                      <a:pt x="303" y="0"/>
                    </a:cubicBezTo>
                    <a:lnTo>
                      <a:pt x="9" y="0"/>
                    </a:lnTo>
                    <a:close/>
                  </a:path>
                </a:pathLst>
              </a:custGeom>
              <a:solidFill>
                <a:srgbClr val="F2F2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6" name="Freeform 16">
                <a:extLst>
                  <a:ext uri="{FF2B5EF4-FFF2-40B4-BE49-F238E27FC236}">
                    <a16:creationId xmlns:a16="http://schemas.microsoft.com/office/drawing/2014/main" id="{966767DA-C9BA-4BAA-B611-189035AC265A}"/>
                  </a:ext>
                </a:extLst>
              </p:cNvPr>
              <p:cNvSpPr>
                <a:spLocks/>
              </p:cNvSpPr>
              <p:nvPr/>
            </p:nvSpPr>
            <p:spPr bwMode="auto">
              <a:xfrm>
                <a:off x="1839" y="2617"/>
                <a:ext cx="279" cy="29"/>
              </a:xfrm>
              <a:custGeom>
                <a:avLst/>
                <a:gdLst>
                  <a:gd name="T0" fmla="*/ 0 w 124"/>
                  <a:gd name="T1" fmla="*/ 134 h 13"/>
                  <a:gd name="T2" fmla="*/ 0 w 124"/>
                  <a:gd name="T3" fmla="*/ 36 h 13"/>
                  <a:gd name="T4" fmla="*/ 72 w 124"/>
                  <a:gd name="T5" fmla="*/ 0 h 13"/>
                  <a:gd name="T6" fmla="*/ 1357 w 124"/>
                  <a:gd name="T7" fmla="*/ 0 h 13"/>
                  <a:gd name="T8" fmla="*/ 1402 w 124"/>
                  <a:gd name="T9" fmla="*/ 45 h 13"/>
                  <a:gd name="T10" fmla="*/ 1402 w 124"/>
                  <a:gd name="T11" fmla="*/ 145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 h="13">
                    <a:moveTo>
                      <a:pt x="0" y="12"/>
                    </a:moveTo>
                    <a:cubicBezTo>
                      <a:pt x="0" y="12"/>
                      <a:pt x="0" y="5"/>
                      <a:pt x="0" y="3"/>
                    </a:cubicBezTo>
                    <a:cubicBezTo>
                      <a:pt x="0" y="0"/>
                      <a:pt x="2" y="0"/>
                      <a:pt x="6" y="0"/>
                    </a:cubicBezTo>
                    <a:cubicBezTo>
                      <a:pt x="9" y="0"/>
                      <a:pt x="113" y="0"/>
                      <a:pt x="119" y="0"/>
                    </a:cubicBezTo>
                    <a:cubicBezTo>
                      <a:pt x="124" y="0"/>
                      <a:pt x="123" y="1"/>
                      <a:pt x="123" y="4"/>
                    </a:cubicBezTo>
                    <a:cubicBezTo>
                      <a:pt x="123" y="7"/>
                      <a:pt x="123" y="13"/>
                      <a:pt x="123" y="13"/>
                    </a:cubicBezTo>
                  </a:path>
                </a:pathLst>
              </a:custGeom>
              <a:solidFill>
                <a:srgbClr val="F2F2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7" name="Freeform 17">
                <a:extLst>
                  <a:ext uri="{FF2B5EF4-FFF2-40B4-BE49-F238E27FC236}">
                    <a16:creationId xmlns:a16="http://schemas.microsoft.com/office/drawing/2014/main" id="{9DA7D928-0225-4F67-8E00-A1C0F9EB0CB2}"/>
                  </a:ext>
                </a:extLst>
              </p:cNvPr>
              <p:cNvSpPr>
                <a:spLocks/>
              </p:cNvSpPr>
              <p:nvPr/>
            </p:nvSpPr>
            <p:spPr bwMode="auto">
              <a:xfrm>
                <a:off x="1620" y="2781"/>
                <a:ext cx="707" cy="68"/>
              </a:xfrm>
              <a:custGeom>
                <a:avLst/>
                <a:gdLst>
                  <a:gd name="T0" fmla="*/ 2783 w 314"/>
                  <a:gd name="T1" fmla="*/ 313 h 30"/>
                  <a:gd name="T2" fmla="*/ 3573 w 314"/>
                  <a:gd name="T3" fmla="*/ 324 h 30"/>
                  <a:gd name="T4" fmla="*/ 3573 w 314"/>
                  <a:gd name="T5" fmla="*/ 0 h 30"/>
                  <a:gd name="T6" fmla="*/ 3560 w 314"/>
                  <a:gd name="T7" fmla="*/ 0 h 30"/>
                  <a:gd name="T8" fmla="*/ 2900 w 314"/>
                  <a:gd name="T9" fmla="*/ 118 h 30"/>
                  <a:gd name="T10" fmla="*/ 0 w 314"/>
                  <a:gd name="T11" fmla="*/ 150 h 30"/>
                  <a:gd name="T12" fmla="*/ 0 w 314"/>
                  <a:gd name="T13" fmla="*/ 324 h 30"/>
                  <a:gd name="T14" fmla="*/ 0 w 314"/>
                  <a:gd name="T15" fmla="*/ 349 h 30"/>
                  <a:gd name="T16" fmla="*/ 2783 w 314"/>
                  <a:gd name="T17" fmla="*/ 313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4" h="30">
                    <a:moveTo>
                      <a:pt x="244" y="27"/>
                    </a:moveTo>
                    <a:cubicBezTo>
                      <a:pt x="272" y="27"/>
                      <a:pt x="307" y="25"/>
                      <a:pt x="313" y="28"/>
                    </a:cubicBezTo>
                    <a:cubicBezTo>
                      <a:pt x="314" y="23"/>
                      <a:pt x="314" y="7"/>
                      <a:pt x="313" y="0"/>
                    </a:cubicBezTo>
                    <a:cubicBezTo>
                      <a:pt x="312" y="0"/>
                      <a:pt x="312" y="0"/>
                      <a:pt x="312" y="0"/>
                    </a:cubicBezTo>
                    <a:cubicBezTo>
                      <a:pt x="310" y="6"/>
                      <a:pt x="299" y="9"/>
                      <a:pt x="254" y="10"/>
                    </a:cubicBezTo>
                    <a:cubicBezTo>
                      <a:pt x="194" y="12"/>
                      <a:pt x="55" y="13"/>
                      <a:pt x="0" y="13"/>
                    </a:cubicBezTo>
                    <a:cubicBezTo>
                      <a:pt x="0" y="28"/>
                      <a:pt x="0" y="28"/>
                      <a:pt x="0" y="28"/>
                    </a:cubicBezTo>
                    <a:cubicBezTo>
                      <a:pt x="0" y="30"/>
                      <a:pt x="0" y="30"/>
                      <a:pt x="0" y="30"/>
                    </a:cubicBezTo>
                    <a:cubicBezTo>
                      <a:pt x="53" y="30"/>
                      <a:pt x="185" y="29"/>
                      <a:pt x="244" y="27"/>
                    </a:cubicBezTo>
                    <a:close/>
                  </a:path>
                </a:pathLst>
              </a:custGeom>
              <a:solidFill>
                <a:srgbClr val="DCDB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8" name="Freeform 18">
                <a:extLst>
                  <a:ext uri="{FF2B5EF4-FFF2-40B4-BE49-F238E27FC236}">
                    <a16:creationId xmlns:a16="http://schemas.microsoft.com/office/drawing/2014/main" id="{5C6CD37D-7D24-4B78-9E97-DF98208FBB3D}"/>
                  </a:ext>
                </a:extLst>
              </p:cNvPr>
              <p:cNvSpPr>
                <a:spLocks/>
              </p:cNvSpPr>
              <p:nvPr/>
            </p:nvSpPr>
            <p:spPr bwMode="auto">
              <a:xfrm>
                <a:off x="873" y="3047"/>
                <a:ext cx="1459" cy="22"/>
              </a:xfrm>
              <a:custGeom>
                <a:avLst/>
                <a:gdLst>
                  <a:gd name="T0" fmla="*/ 7396 w 648"/>
                  <a:gd name="T1" fmla="*/ 0 h 10"/>
                  <a:gd name="T2" fmla="*/ 3702 w 648"/>
                  <a:gd name="T3" fmla="*/ 106 h 10"/>
                  <a:gd name="T4" fmla="*/ 3702 w 648"/>
                  <a:gd name="T5" fmla="*/ 106 h 10"/>
                  <a:gd name="T6" fmla="*/ 0 w 648"/>
                  <a:gd name="T7" fmla="*/ 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8" h="10">
                    <a:moveTo>
                      <a:pt x="648" y="0"/>
                    </a:moveTo>
                    <a:cubicBezTo>
                      <a:pt x="644" y="5"/>
                      <a:pt x="418" y="10"/>
                      <a:pt x="324" y="10"/>
                    </a:cubicBezTo>
                    <a:cubicBezTo>
                      <a:pt x="324" y="10"/>
                      <a:pt x="324" y="10"/>
                      <a:pt x="324" y="10"/>
                    </a:cubicBezTo>
                    <a:cubicBezTo>
                      <a:pt x="229" y="10"/>
                      <a:pt x="4" y="5"/>
                      <a:pt x="0" y="0"/>
                    </a:cubicBezTo>
                  </a:path>
                </a:pathLst>
              </a:cu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9" name="Freeform 19">
                <a:extLst>
                  <a:ext uri="{FF2B5EF4-FFF2-40B4-BE49-F238E27FC236}">
                    <a16:creationId xmlns:a16="http://schemas.microsoft.com/office/drawing/2014/main" id="{369A3760-7109-44C9-A01D-8A35EAEE2A90}"/>
                  </a:ext>
                </a:extLst>
              </p:cNvPr>
              <p:cNvSpPr>
                <a:spLocks/>
              </p:cNvSpPr>
              <p:nvPr/>
            </p:nvSpPr>
            <p:spPr bwMode="auto">
              <a:xfrm>
                <a:off x="1359" y="2878"/>
                <a:ext cx="959" cy="13"/>
              </a:xfrm>
              <a:custGeom>
                <a:avLst/>
                <a:gdLst>
                  <a:gd name="T0" fmla="*/ 4860 w 426"/>
                  <a:gd name="T1" fmla="*/ 0 h 6"/>
                  <a:gd name="T2" fmla="*/ 4403 w 426"/>
                  <a:gd name="T3" fmla="*/ 52 h 6"/>
                  <a:gd name="T4" fmla="*/ 1231 w 426"/>
                  <a:gd name="T5" fmla="*/ 52 h 6"/>
                  <a:gd name="T6" fmla="*/ 1231 w 426"/>
                  <a:gd name="T7" fmla="*/ 52 h 6"/>
                  <a:gd name="T8" fmla="*/ 0 w 426"/>
                  <a:gd name="T9" fmla="*/ 52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6" h="6">
                    <a:moveTo>
                      <a:pt x="426" y="0"/>
                    </a:moveTo>
                    <a:cubicBezTo>
                      <a:pt x="419" y="6"/>
                      <a:pt x="404" y="5"/>
                      <a:pt x="386" y="5"/>
                    </a:cubicBezTo>
                    <a:cubicBezTo>
                      <a:pt x="368" y="5"/>
                      <a:pt x="124" y="5"/>
                      <a:pt x="108" y="5"/>
                    </a:cubicBezTo>
                    <a:cubicBezTo>
                      <a:pt x="108" y="5"/>
                      <a:pt x="108" y="5"/>
                      <a:pt x="108" y="5"/>
                    </a:cubicBezTo>
                    <a:cubicBezTo>
                      <a:pt x="101" y="5"/>
                      <a:pt x="53" y="5"/>
                      <a:pt x="0" y="5"/>
                    </a:cubicBezTo>
                  </a:path>
                </a:pathLst>
              </a:cu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0" name="Freeform 20">
                <a:extLst>
                  <a:ext uri="{FF2B5EF4-FFF2-40B4-BE49-F238E27FC236}">
                    <a16:creationId xmlns:a16="http://schemas.microsoft.com/office/drawing/2014/main" id="{48872212-85B4-4A5A-A7D7-3431BC94CCD5}"/>
                  </a:ext>
                </a:extLst>
              </p:cNvPr>
              <p:cNvSpPr>
                <a:spLocks/>
              </p:cNvSpPr>
              <p:nvPr/>
            </p:nvSpPr>
            <p:spPr bwMode="auto">
              <a:xfrm>
                <a:off x="871" y="3029"/>
                <a:ext cx="153" cy="11"/>
              </a:xfrm>
              <a:custGeom>
                <a:avLst/>
                <a:gdLst>
                  <a:gd name="T0" fmla="*/ 774 w 68"/>
                  <a:gd name="T1" fmla="*/ 53 h 5"/>
                  <a:gd name="T2" fmla="*/ 0 w 68"/>
                  <a:gd name="T3" fmla="*/ 0 h 5"/>
                  <a:gd name="T4" fmla="*/ 0 60000 65536"/>
                  <a:gd name="T5" fmla="*/ 0 60000 65536"/>
                </a:gdLst>
                <a:ahLst/>
                <a:cxnLst>
                  <a:cxn ang="T4">
                    <a:pos x="T0" y="T1"/>
                  </a:cxn>
                  <a:cxn ang="T5">
                    <a:pos x="T2" y="T3"/>
                  </a:cxn>
                </a:cxnLst>
                <a:rect l="0" t="0" r="r" b="b"/>
                <a:pathLst>
                  <a:path w="68" h="5">
                    <a:moveTo>
                      <a:pt x="68" y="5"/>
                    </a:moveTo>
                    <a:cubicBezTo>
                      <a:pt x="29" y="3"/>
                      <a:pt x="1" y="2"/>
                      <a:pt x="0" y="0"/>
                    </a:cubicBezTo>
                  </a:path>
                </a:pathLst>
              </a:custGeom>
              <a:noFill/>
              <a:ln w="14288" cap="flat">
                <a:solidFill>
                  <a:srgbClr val="AAC6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1" name="Freeform 21">
                <a:extLst>
                  <a:ext uri="{FF2B5EF4-FFF2-40B4-BE49-F238E27FC236}">
                    <a16:creationId xmlns:a16="http://schemas.microsoft.com/office/drawing/2014/main" id="{69147D1C-6845-4774-B45B-E073E9AF3497}"/>
                  </a:ext>
                </a:extLst>
              </p:cNvPr>
              <p:cNvSpPr>
                <a:spLocks/>
              </p:cNvSpPr>
              <p:nvPr/>
            </p:nvSpPr>
            <p:spPr bwMode="auto">
              <a:xfrm>
                <a:off x="1024" y="3040"/>
                <a:ext cx="319" cy="9"/>
              </a:xfrm>
              <a:custGeom>
                <a:avLst/>
                <a:gdLst>
                  <a:gd name="T0" fmla="*/ 1611 w 142"/>
                  <a:gd name="T1" fmla="*/ 45 h 4"/>
                  <a:gd name="T2" fmla="*/ 0 w 142"/>
                  <a:gd name="T3" fmla="*/ 0 h 4"/>
                  <a:gd name="T4" fmla="*/ 0 60000 65536"/>
                  <a:gd name="T5" fmla="*/ 0 60000 65536"/>
                </a:gdLst>
                <a:ahLst/>
                <a:cxnLst>
                  <a:cxn ang="T4">
                    <a:pos x="T0" y="T1"/>
                  </a:cxn>
                  <a:cxn ang="T5">
                    <a:pos x="T2" y="T3"/>
                  </a:cxn>
                </a:cxnLst>
                <a:rect l="0" t="0" r="r" b="b"/>
                <a:pathLst>
                  <a:path w="142" h="4">
                    <a:moveTo>
                      <a:pt x="142" y="4"/>
                    </a:moveTo>
                    <a:cubicBezTo>
                      <a:pt x="92" y="3"/>
                      <a:pt x="40" y="1"/>
                      <a:pt x="0" y="0"/>
                    </a:cubicBezTo>
                  </a:path>
                </a:pathLst>
              </a:custGeom>
              <a:noFill/>
              <a:ln w="14288" cap="flat">
                <a:solidFill>
                  <a:srgbClr val="79A1AA"/>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2" name="Freeform 22">
                <a:extLst>
                  <a:ext uri="{FF2B5EF4-FFF2-40B4-BE49-F238E27FC236}">
                    <a16:creationId xmlns:a16="http://schemas.microsoft.com/office/drawing/2014/main" id="{DABF4811-8A78-4E3A-B3EE-730A84D974F0}"/>
                  </a:ext>
                </a:extLst>
              </p:cNvPr>
              <p:cNvSpPr>
                <a:spLocks/>
              </p:cNvSpPr>
              <p:nvPr/>
            </p:nvSpPr>
            <p:spPr bwMode="auto">
              <a:xfrm>
                <a:off x="1343" y="3029"/>
                <a:ext cx="986" cy="22"/>
              </a:xfrm>
              <a:custGeom>
                <a:avLst/>
                <a:gdLst>
                  <a:gd name="T0" fmla="*/ 4998 w 438"/>
                  <a:gd name="T1" fmla="*/ 0 h 10"/>
                  <a:gd name="T2" fmla="*/ 1303 w 438"/>
                  <a:gd name="T3" fmla="*/ 106 h 10"/>
                  <a:gd name="T4" fmla="*/ 1303 w 438"/>
                  <a:gd name="T5" fmla="*/ 106 h 10"/>
                  <a:gd name="T6" fmla="*/ 0 w 438"/>
                  <a:gd name="T7" fmla="*/ 97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8" h="10">
                    <a:moveTo>
                      <a:pt x="438" y="0"/>
                    </a:moveTo>
                    <a:cubicBezTo>
                      <a:pt x="434" y="5"/>
                      <a:pt x="209" y="10"/>
                      <a:pt x="114" y="10"/>
                    </a:cubicBezTo>
                    <a:cubicBezTo>
                      <a:pt x="114" y="10"/>
                      <a:pt x="114" y="10"/>
                      <a:pt x="114" y="10"/>
                    </a:cubicBezTo>
                    <a:cubicBezTo>
                      <a:pt x="85" y="10"/>
                      <a:pt x="44" y="10"/>
                      <a:pt x="0" y="9"/>
                    </a:cubicBezTo>
                  </a:path>
                </a:pathLst>
              </a:custGeom>
              <a:noFill/>
              <a:ln w="14288" cap="flat">
                <a:solidFill>
                  <a:srgbClr val="AAC6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3" name="Freeform 23">
                <a:extLst>
                  <a:ext uri="{FF2B5EF4-FFF2-40B4-BE49-F238E27FC236}">
                    <a16:creationId xmlns:a16="http://schemas.microsoft.com/office/drawing/2014/main" id="{A88A066C-5836-4A94-BE23-B15FF026DAA9}"/>
                  </a:ext>
                </a:extLst>
              </p:cNvPr>
              <p:cNvSpPr>
                <a:spLocks/>
              </p:cNvSpPr>
              <p:nvPr/>
            </p:nvSpPr>
            <p:spPr bwMode="auto">
              <a:xfrm>
                <a:off x="1350" y="2860"/>
                <a:ext cx="968" cy="13"/>
              </a:xfrm>
              <a:custGeom>
                <a:avLst/>
                <a:gdLst>
                  <a:gd name="T0" fmla="*/ 4905 w 430"/>
                  <a:gd name="T1" fmla="*/ 0 h 6"/>
                  <a:gd name="T2" fmla="*/ 4439 w 430"/>
                  <a:gd name="T3" fmla="*/ 52 h 6"/>
                  <a:gd name="T4" fmla="*/ 1267 w 430"/>
                  <a:gd name="T5" fmla="*/ 52 h 6"/>
                  <a:gd name="T6" fmla="*/ 1267 w 430"/>
                  <a:gd name="T7" fmla="*/ 52 h 6"/>
                  <a:gd name="T8" fmla="*/ 0 w 430"/>
                  <a:gd name="T9" fmla="*/ 52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0" h="6">
                    <a:moveTo>
                      <a:pt x="430" y="0"/>
                    </a:moveTo>
                    <a:cubicBezTo>
                      <a:pt x="422" y="6"/>
                      <a:pt x="407" y="5"/>
                      <a:pt x="389" y="5"/>
                    </a:cubicBezTo>
                    <a:cubicBezTo>
                      <a:pt x="371" y="5"/>
                      <a:pt x="128" y="5"/>
                      <a:pt x="111" y="5"/>
                    </a:cubicBezTo>
                    <a:cubicBezTo>
                      <a:pt x="111" y="5"/>
                      <a:pt x="111" y="5"/>
                      <a:pt x="111" y="5"/>
                    </a:cubicBezTo>
                    <a:cubicBezTo>
                      <a:pt x="104" y="5"/>
                      <a:pt x="55" y="5"/>
                      <a:pt x="0" y="5"/>
                    </a:cubicBezTo>
                  </a:path>
                </a:pathLst>
              </a:custGeom>
              <a:noFill/>
              <a:ln w="14288" cap="flat">
                <a:solidFill>
                  <a:srgbClr val="AAC6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4" name="Freeform 24">
                <a:extLst>
                  <a:ext uri="{FF2B5EF4-FFF2-40B4-BE49-F238E27FC236}">
                    <a16:creationId xmlns:a16="http://schemas.microsoft.com/office/drawing/2014/main" id="{020DD0DD-B166-4A67-89C7-3A0C3C244442}"/>
                  </a:ext>
                </a:extLst>
              </p:cNvPr>
              <p:cNvSpPr>
                <a:spLocks/>
              </p:cNvSpPr>
              <p:nvPr/>
            </p:nvSpPr>
            <p:spPr bwMode="auto">
              <a:xfrm>
                <a:off x="1015" y="2567"/>
                <a:ext cx="358" cy="243"/>
              </a:xfrm>
              <a:custGeom>
                <a:avLst/>
                <a:gdLst>
                  <a:gd name="T0" fmla="*/ 1790 w 159"/>
                  <a:gd name="T1" fmla="*/ 0 h 108"/>
                  <a:gd name="T2" fmla="*/ 254 w 159"/>
                  <a:gd name="T3" fmla="*/ 0 h 108"/>
                  <a:gd name="T4" fmla="*/ 227 w 159"/>
                  <a:gd name="T5" fmla="*/ 11 h 108"/>
                  <a:gd name="T6" fmla="*/ 0 w 159"/>
                  <a:gd name="T7" fmla="*/ 1195 h 108"/>
                  <a:gd name="T8" fmla="*/ 0 w 159"/>
                  <a:gd name="T9" fmla="*/ 1195 h 108"/>
                  <a:gd name="T10" fmla="*/ 45 w 159"/>
                  <a:gd name="T11" fmla="*/ 1195 h 108"/>
                  <a:gd name="T12" fmla="*/ 263 w 159"/>
                  <a:gd name="T13" fmla="*/ 45 h 108"/>
                  <a:gd name="T14" fmla="*/ 1770 w 159"/>
                  <a:gd name="T15" fmla="*/ 45 h 108"/>
                  <a:gd name="T16" fmla="*/ 1689 w 159"/>
                  <a:gd name="T17" fmla="*/ 1220 h 108"/>
                  <a:gd name="T18" fmla="*/ 1734 w 159"/>
                  <a:gd name="T19" fmla="*/ 1231 h 108"/>
                  <a:gd name="T20" fmla="*/ 1815 w 159"/>
                  <a:gd name="T21" fmla="*/ 25 h 108"/>
                  <a:gd name="T22" fmla="*/ 1806 w 159"/>
                  <a:gd name="T23" fmla="*/ 11 h 108"/>
                  <a:gd name="T24" fmla="*/ 1790 w 159"/>
                  <a:gd name="T25" fmla="*/ 0 h 1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9" h="108">
                    <a:moveTo>
                      <a:pt x="157" y="0"/>
                    </a:moveTo>
                    <a:cubicBezTo>
                      <a:pt x="22" y="0"/>
                      <a:pt x="22" y="0"/>
                      <a:pt x="22" y="0"/>
                    </a:cubicBezTo>
                    <a:cubicBezTo>
                      <a:pt x="21" y="0"/>
                      <a:pt x="20" y="1"/>
                      <a:pt x="20" y="1"/>
                    </a:cubicBezTo>
                    <a:cubicBezTo>
                      <a:pt x="7" y="35"/>
                      <a:pt x="0" y="102"/>
                      <a:pt x="0" y="105"/>
                    </a:cubicBezTo>
                    <a:cubicBezTo>
                      <a:pt x="0" y="105"/>
                      <a:pt x="0" y="105"/>
                      <a:pt x="0" y="105"/>
                    </a:cubicBezTo>
                    <a:cubicBezTo>
                      <a:pt x="1" y="105"/>
                      <a:pt x="2" y="105"/>
                      <a:pt x="4" y="105"/>
                    </a:cubicBezTo>
                    <a:cubicBezTo>
                      <a:pt x="4" y="104"/>
                      <a:pt x="11" y="37"/>
                      <a:pt x="23" y="4"/>
                    </a:cubicBezTo>
                    <a:cubicBezTo>
                      <a:pt x="155" y="4"/>
                      <a:pt x="155" y="4"/>
                      <a:pt x="155" y="4"/>
                    </a:cubicBezTo>
                    <a:cubicBezTo>
                      <a:pt x="152" y="32"/>
                      <a:pt x="148" y="101"/>
                      <a:pt x="148" y="107"/>
                    </a:cubicBezTo>
                    <a:cubicBezTo>
                      <a:pt x="149" y="107"/>
                      <a:pt x="150" y="107"/>
                      <a:pt x="152" y="108"/>
                    </a:cubicBezTo>
                    <a:cubicBezTo>
                      <a:pt x="152" y="100"/>
                      <a:pt x="156" y="29"/>
                      <a:pt x="159" y="2"/>
                    </a:cubicBezTo>
                    <a:cubicBezTo>
                      <a:pt x="159" y="2"/>
                      <a:pt x="159" y="1"/>
                      <a:pt x="158" y="1"/>
                    </a:cubicBezTo>
                    <a:cubicBezTo>
                      <a:pt x="158" y="0"/>
                      <a:pt x="157" y="0"/>
                      <a:pt x="157" y="0"/>
                    </a:cubicBezTo>
                    <a:close/>
                  </a:path>
                </a:pathLst>
              </a:custGeom>
              <a:solidFill>
                <a:srgbClr val="B4B3A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5" name="Freeform 25">
                <a:extLst>
                  <a:ext uri="{FF2B5EF4-FFF2-40B4-BE49-F238E27FC236}">
                    <a16:creationId xmlns:a16="http://schemas.microsoft.com/office/drawing/2014/main" id="{80C59DBD-8F35-4805-BC24-477529257789}"/>
                  </a:ext>
                </a:extLst>
              </p:cNvPr>
              <p:cNvSpPr>
                <a:spLocks/>
              </p:cNvSpPr>
              <p:nvPr/>
            </p:nvSpPr>
            <p:spPr bwMode="auto">
              <a:xfrm>
                <a:off x="1616" y="2642"/>
                <a:ext cx="689" cy="207"/>
              </a:xfrm>
              <a:custGeom>
                <a:avLst/>
                <a:gdLst>
                  <a:gd name="T0" fmla="*/ 3483 w 306"/>
                  <a:gd name="T1" fmla="*/ 0 h 92"/>
                  <a:gd name="T2" fmla="*/ 3483 w 306"/>
                  <a:gd name="T3" fmla="*/ 0 h 92"/>
                  <a:gd name="T4" fmla="*/ 126 w 306"/>
                  <a:gd name="T5" fmla="*/ 0 h 92"/>
                  <a:gd name="T6" fmla="*/ 11 w 306"/>
                  <a:gd name="T7" fmla="*/ 92 h 92"/>
                  <a:gd name="T8" fmla="*/ 0 w 306"/>
                  <a:gd name="T9" fmla="*/ 801 h 92"/>
                  <a:gd name="T10" fmla="*/ 0 w 306"/>
                  <a:gd name="T11" fmla="*/ 1028 h 92"/>
                  <a:gd name="T12" fmla="*/ 25 w 306"/>
                  <a:gd name="T13" fmla="*/ 1049 h 92"/>
                  <a:gd name="T14" fmla="*/ 45 w 306"/>
                  <a:gd name="T15" fmla="*/ 1028 h 92"/>
                  <a:gd name="T16" fmla="*/ 45 w 306"/>
                  <a:gd name="T17" fmla="*/ 801 h 92"/>
                  <a:gd name="T18" fmla="*/ 56 w 306"/>
                  <a:gd name="T19" fmla="*/ 101 h 92"/>
                  <a:gd name="T20" fmla="*/ 126 w 306"/>
                  <a:gd name="T21" fmla="*/ 45 h 92"/>
                  <a:gd name="T22" fmla="*/ 3483 w 306"/>
                  <a:gd name="T23" fmla="*/ 45 h 92"/>
                  <a:gd name="T24" fmla="*/ 3492 w 306"/>
                  <a:gd name="T25" fmla="*/ 45 h 92"/>
                  <a:gd name="T26" fmla="*/ 3483 w 306"/>
                  <a:gd name="T27" fmla="*/ 0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06" h="92">
                    <a:moveTo>
                      <a:pt x="305" y="0"/>
                    </a:moveTo>
                    <a:cubicBezTo>
                      <a:pt x="305" y="0"/>
                      <a:pt x="305" y="0"/>
                      <a:pt x="305" y="0"/>
                    </a:cubicBezTo>
                    <a:cubicBezTo>
                      <a:pt x="11" y="0"/>
                      <a:pt x="11" y="0"/>
                      <a:pt x="11" y="0"/>
                    </a:cubicBezTo>
                    <a:cubicBezTo>
                      <a:pt x="8" y="0"/>
                      <a:pt x="2" y="0"/>
                      <a:pt x="1" y="8"/>
                    </a:cubicBezTo>
                    <a:cubicBezTo>
                      <a:pt x="0" y="25"/>
                      <a:pt x="0" y="69"/>
                      <a:pt x="0" y="70"/>
                    </a:cubicBezTo>
                    <a:cubicBezTo>
                      <a:pt x="0" y="90"/>
                      <a:pt x="0" y="90"/>
                      <a:pt x="0" y="90"/>
                    </a:cubicBezTo>
                    <a:cubicBezTo>
                      <a:pt x="0" y="91"/>
                      <a:pt x="1" y="92"/>
                      <a:pt x="2" y="92"/>
                    </a:cubicBezTo>
                    <a:cubicBezTo>
                      <a:pt x="4" y="92"/>
                      <a:pt x="4" y="91"/>
                      <a:pt x="4" y="90"/>
                    </a:cubicBezTo>
                    <a:cubicBezTo>
                      <a:pt x="4" y="70"/>
                      <a:pt x="4" y="70"/>
                      <a:pt x="4" y="70"/>
                    </a:cubicBezTo>
                    <a:cubicBezTo>
                      <a:pt x="4" y="70"/>
                      <a:pt x="4" y="25"/>
                      <a:pt x="5" y="9"/>
                    </a:cubicBezTo>
                    <a:cubicBezTo>
                      <a:pt x="5" y="5"/>
                      <a:pt x="8" y="4"/>
                      <a:pt x="11" y="4"/>
                    </a:cubicBezTo>
                    <a:cubicBezTo>
                      <a:pt x="305" y="4"/>
                      <a:pt x="305" y="4"/>
                      <a:pt x="305" y="4"/>
                    </a:cubicBezTo>
                    <a:cubicBezTo>
                      <a:pt x="305" y="4"/>
                      <a:pt x="306" y="4"/>
                      <a:pt x="306" y="4"/>
                    </a:cubicBezTo>
                    <a:cubicBezTo>
                      <a:pt x="306" y="3"/>
                      <a:pt x="305" y="2"/>
                      <a:pt x="305" y="0"/>
                    </a:cubicBezTo>
                    <a:close/>
                  </a:path>
                </a:pathLst>
              </a:custGeom>
              <a:solidFill>
                <a:srgbClr val="B4B3A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6" name="Freeform 26">
                <a:extLst>
                  <a:ext uri="{FF2B5EF4-FFF2-40B4-BE49-F238E27FC236}">
                    <a16:creationId xmlns:a16="http://schemas.microsoft.com/office/drawing/2014/main" id="{0895DB5C-74BE-4F28-BFC2-86477B3F27D9}"/>
                  </a:ext>
                </a:extLst>
              </p:cNvPr>
              <p:cNvSpPr>
                <a:spLocks/>
              </p:cNvSpPr>
              <p:nvPr/>
            </p:nvSpPr>
            <p:spPr bwMode="auto">
              <a:xfrm>
                <a:off x="1616" y="2810"/>
                <a:ext cx="9" cy="39"/>
              </a:xfrm>
              <a:custGeom>
                <a:avLst/>
                <a:gdLst>
                  <a:gd name="T0" fmla="*/ 0 w 4"/>
                  <a:gd name="T1" fmla="*/ 0 h 17"/>
                  <a:gd name="T2" fmla="*/ 0 w 4"/>
                  <a:gd name="T3" fmla="*/ 179 h 17"/>
                  <a:gd name="T4" fmla="*/ 25 w 4"/>
                  <a:gd name="T5" fmla="*/ 204 h 17"/>
                  <a:gd name="T6" fmla="*/ 45 w 4"/>
                  <a:gd name="T7" fmla="*/ 179 h 17"/>
                  <a:gd name="T8" fmla="*/ 45 w 4"/>
                  <a:gd name="T9" fmla="*/ 0 h 17"/>
                  <a:gd name="T10" fmla="*/ 0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0" y="0"/>
                    </a:moveTo>
                    <a:cubicBezTo>
                      <a:pt x="0" y="15"/>
                      <a:pt x="0" y="15"/>
                      <a:pt x="0" y="15"/>
                    </a:cubicBezTo>
                    <a:cubicBezTo>
                      <a:pt x="0" y="16"/>
                      <a:pt x="1" y="17"/>
                      <a:pt x="2" y="17"/>
                    </a:cubicBezTo>
                    <a:cubicBezTo>
                      <a:pt x="4" y="17"/>
                      <a:pt x="4" y="16"/>
                      <a:pt x="4" y="15"/>
                    </a:cubicBezTo>
                    <a:cubicBezTo>
                      <a:pt x="4" y="0"/>
                      <a:pt x="4" y="0"/>
                      <a:pt x="4" y="0"/>
                    </a:cubicBezTo>
                    <a:cubicBezTo>
                      <a:pt x="3" y="0"/>
                      <a:pt x="2" y="0"/>
                      <a:pt x="0" y="0"/>
                    </a:cubicBezTo>
                    <a:close/>
                  </a:path>
                </a:pathLst>
              </a:custGeom>
              <a:solidFill>
                <a:srgbClr val="7170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7" name="Freeform 27">
                <a:extLst>
                  <a:ext uri="{FF2B5EF4-FFF2-40B4-BE49-F238E27FC236}">
                    <a16:creationId xmlns:a16="http://schemas.microsoft.com/office/drawing/2014/main" id="{B1E90775-696E-4DC0-A49D-F042A3E57FDF}"/>
                  </a:ext>
                </a:extLst>
              </p:cNvPr>
              <p:cNvSpPr>
                <a:spLocks/>
              </p:cNvSpPr>
              <p:nvPr/>
            </p:nvSpPr>
            <p:spPr bwMode="auto">
              <a:xfrm>
                <a:off x="1015" y="2806"/>
                <a:ext cx="342" cy="322"/>
              </a:xfrm>
              <a:custGeom>
                <a:avLst/>
                <a:gdLst>
                  <a:gd name="T0" fmla="*/ 56 w 152"/>
                  <a:gd name="T1" fmla="*/ 1596 h 143"/>
                  <a:gd name="T2" fmla="*/ 101 w 152"/>
                  <a:gd name="T3" fmla="*/ 1596 h 143"/>
                  <a:gd name="T4" fmla="*/ 56 w 152"/>
                  <a:gd name="T5" fmla="*/ 1268 h 143"/>
                  <a:gd name="T6" fmla="*/ 45 w 152"/>
                  <a:gd name="T7" fmla="*/ 117 h 143"/>
                  <a:gd name="T8" fmla="*/ 1058 w 152"/>
                  <a:gd name="T9" fmla="*/ 126 h 143"/>
                  <a:gd name="T10" fmla="*/ 1676 w 152"/>
                  <a:gd name="T11" fmla="*/ 126 h 143"/>
                  <a:gd name="T12" fmla="*/ 1676 w 152"/>
                  <a:gd name="T13" fmla="*/ 1268 h 143"/>
                  <a:gd name="T14" fmla="*/ 1676 w 152"/>
                  <a:gd name="T15" fmla="*/ 1369 h 143"/>
                  <a:gd name="T16" fmla="*/ 1685 w 152"/>
                  <a:gd name="T17" fmla="*/ 1515 h 143"/>
                  <a:gd name="T18" fmla="*/ 1676 w 152"/>
                  <a:gd name="T19" fmla="*/ 1608 h 143"/>
                  <a:gd name="T20" fmla="*/ 1665 w 152"/>
                  <a:gd name="T21" fmla="*/ 1624 h 143"/>
                  <a:gd name="T22" fmla="*/ 1665 w 152"/>
                  <a:gd name="T23" fmla="*/ 1633 h 143"/>
                  <a:gd name="T24" fmla="*/ 1676 w 152"/>
                  <a:gd name="T25" fmla="*/ 1633 h 143"/>
                  <a:gd name="T26" fmla="*/ 1712 w 152"/>
                  <a:gd name="T27" fmla="*/ 1633 h 143"/>
                  <a:gd name="T28" fmla="*/ 1733 w 152"/>
                  <a:gd name="T29" fmla="*/ 1515 h 143"/>
                  <a:gd name="T30" fmla="*/ 1721 w 152"/>
                  <a:gd name="T31" fmla="*/ 1369 h 143"/>
                  <a:gd name="T32" fmla="*/ 1721 w 152"/>
                  <a:gd name="T33" fmla="*/ 1268 h 143"/>
                  <a:gd name="T34" fmla="*/ 1733 w 152"/>
                  <a:gd name="T35" fmla="*/ 45 h 143"/>
                  <a:gd name="T36" fmla="*/ 1733 w 152"/>
                  <a:gd name="T37" fmla="*/ 45 h 143"/>
                  <a:gd name="T38" fmla="*/ 1721 w 152"/>
                  <a:gd name="T39" fmla="*/ 36 h 143"/>
                  <a:gd name="T40" fmla="*/ 1712 w 152"/>
                  <a:gd name="T41" fmla="*/ 25 h 143"/>
                  <a:gd name="T42" fmla="*/ 1058 w 152"/>
                  <a:gd name="T43" fmla="*/ 25 h 143"/>
                  <a:gd name="T44" fmla="*/ 45 w 152"/>
                  <a:gd name="T45" fmla="*/ 11 h 143"/>
                  <a:gd name="T46" fmla="*/ 25 w 152"/>
                  <a:gd name="T47" fmla="*/ 0 h 143"/>
                  <a:gd name="T48" fmla="*/ 0 w 152"/>
                  <a:gd name="T49" fmla="*/ 25 h 143"/>
                  <a:gd name="T50" fmla="*/ 11 w 152"/>
                  <a:gd name="T51" fmla="*/ 1268 h 143"/>
                  <a:gd name="T52" fmla="*/ 56 w 152"/>
                  <a:gd name="T53" fmla="*/ 1596 h 1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2" h="143">
                    <a:moveTo>
                      <a:pt x="5" y="140"/>
                    </a:moveTo>
                    <a:cubicBezTo>
                      <a:pt x="6" y="140"/>
                      <a:pt x="8" y="140"/>
                      <a:pt x="9" y="140"/>
                    </a:cubicBezTo>
                    <a:cubicBezTo>
                      <a:pt x="8" y="136"/>
                      <a:pt x="6" y="119"/>
                      <a:pt x="5" y="111"/>
                    </a:cubicBezTo>
                    <a:cubicBezTo>
                      <a:pt x="5" y="111"/>
                      <a:pt x="4" y="15"/>
                      <a:pt x="4" y="10"/>
                    </a:cubicBezTo>
                    <a:cubicBezTo>
                      <a:pt x="27" y="11"/>
                      <a:pt x="59" y="11"/>
                      <a:pt x="93" y="11"/>
                    </a:cubicBezTo>
                    <a:cubicBezTo>
                      <a:pt x="93" y="11"/>
                      <a:pt x="144" y="11"/>
                      <a:pt x="147" y="11"/>
                    </a:cubicBezTo>
                    <a:cubicBezTo>
                      <a:pt x="147" y="37"/>
                      <a:pt x="147" y="94"/>
                      <a:pt x="147" y="111"/>
                    </a:cubicBezTo>
                    <a:cubicBezTo>
                      <a:pt x="147" y="120"/>
                      <a:pt x="147" y="120"/>
                      <a:pt x="147" y="120"/>
                    </a:cubicBezTo>
                    <a:cubicBezTo>
                      <a:pt x="147" y="123"/>
                      <a:pt x="148" y="129"/>
                      <a:pt x="148" y="133"/>
                    </a:cubicBezTo>
                    <a:cubicBezTo>
                      <a:pt x="148" y="137"/>
                      <a:pt x="148" y="140"/>
                      <a:pt x="147" y="141"/>
                    </a:cubicBezTo>
                    <a:cubicBezTo>
                      <a:pt x="146" y="141"/>
                      <a:pt x="146" y="142"/>
                      <a:pt x="146" y="142"/>
                    </a:cubicBezTo>
                    <a:cubicBezTo>
                      <a:pt x="146" y="143"/>
                      <a:pt x="146" y="143"/>
                      <a:pt x="146" y="143"/>
                    </a:cubicBezTo>
                    <a:cubicBezTo>
                      <a:pt x="147" y="143"/>
                      <a:pt x="147" y="143"/>
                      <a:pt x="147" y="143"/>
                    </a:cubicBezTo>
                    <a:cubicBezTo>
                      <a:pt x="148" y="143"/>
                      <a:pt x="149" y="143"/>
                      <a:pt x="150" y="143"/>
                    </a:cubicBezTo>
                    <a:cubicBezTo>
                      <a:pt x="151" y="142"/>
                      <a:pt x="152" y="139"/>
                      <a:pt x="152" y="133"/>
                    </a:cubicBezTo>
                    <a:cubicBezTo>
                      <a:pt x="152" y="130"/>
                      <a:pt x="152" y="125"/>
                      <a:pt x="151" y="120"/>
                    </a:cubicBezTo>
                    <a:cubicBezTo>
                      <a:pt x="151" y="111"/>
                      <a:pt x="151" y="111"/>
                      <a:pt x="151" y="111"/>
                    </a:cubicBezTo>
                    <a:cubicBezTo>
                      <a:pt x="151" y="94"/>
                      <a:pt x="151" y="28"/>
                      <a:pt x="152" y="4"/>
                    </a:cubicBezTo>
                    <a:cubicBezTo>
                      <a:pt x="152" y="4"/>
                      <a:pt x="152" y="4"/>
                      <a:pt x="152" y="4"/>
                    </a:cubicBezTo>
                    <a:cubicBezTo>
                      <a:pt x="152" y="3"/>
                      <a:pt x="151" y="3"/>
                      <a:pt x="151" y="3"/>
                    </a:cubicBezTo>
                    <a:cubicBezTo>
                      <a:pt x="151" y="2"/>
                      <a:pt x="150" y="2"/>
                      <a:pt x="150" y="2"/>
                    </a:cubicBezTo>
                    <a:cubicBezTo>
                      <a:pt x="93" y="2"/>
                      <a:pt x="93" y="2"/>
                      <a:pt x="93" y="2"/>
                    </a:cubicBezTo>
                    <a:cubicBezTo>
                      <a:pt x="59" y="1"/>
                      <a:pt x="26" y="1"/>
                      <a:pt x="4" y="1"/>
                    </a:cubicBezTo>
                    <a:cubicBezTo>
                      <a:pt x="3" y="0"/>
                      <a:pt x="3" y="0"/>
                      <a:pt x="2" y="0"/>
                    </a:cubicBezTo>
                    <a:cubicBezTo>
                      <a:pt x="1" y="0"/>
                      <a:pt x="0" y="1"/>
                      <a:pt x="0" y="2"/>
                    </a:cubicBezTo>
                    <a:cubicBezTo>
                      <a:pt x="1" y="111"/>
                      <a:pt x="1" y="111"/>
                      <a:pt x="1" y="111"/>
                    </a:cubicBezTo>
                    <a:cubicBezTo>
                      <a:pt x="1" y="113"/>
                      <a:pt x="3" y="132"/>
                      <a:pt x="5" y="140"/>
                    </a:cubicBezTo>
                    <a:close/>
                  </a:path>
                </a:pathLst>
              </a:custGeom>
              <a:solidFill>
                <a:srgbClr val="5B899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8" name="Freeform 28">
                <a:extLst>
                  <a:ext uri="{FF2B5EF4-FFF2-40B4-BE49-F238E27FC236}">
                    <a16:creationId xmlns:a16="http://schemas.microsoft.com/office/drawing/2014/main" id="{1A5CB1A3-37F3-4D44-BF0B-EB2377540CB9}"/>
                  </a:ext>
                </a:extLst>
              </p:cNvPr>
              <p:cNvSpPr>
                <a:spLocks/>
              </p:cNvSpPr>
              <p:nvPr/>
            </p:nvSpPr>
            <p:spPr bwMode="auto">
              <a:xfrm>
                <a:off x="1015" y="2806"/>
                <a:ext cx="342" cy="43"/>
              </a:xfrm>
              <a:custGeom>
                <a:avLst/>
                <a:gdLst>
                  <a:gd name="T0" fmla="*/ 1712 w 152"/>
                  <a:gd name="T1" fmla="*/ 25 h 19"/>
                  <a:gd name="T2" fmla="*/ 1058 w 152"/>
                  <a:gd name="T3" fmla="*/ 25 h 19"/>
                  <a:gd name="T4" fmla="*/ 45 w 152"/>
                  <a:gd name="T5" fmla="*/ 11 h 19"/>
                  <a:gd name="T6" fmla="*/ 25 w 152"/>
                  <a:gd name="T7" fmla="*/ 0 h 19"/>
                  <a:gd name="T8" fmla="*/ 0 w 152"/>
                  <a:gd name="T9" fmla="*/ 25 h 19"/>
                  <a:gd name="T10" fmla="*/ 0 w 152"/>
                  <a:gd name="T11" fmla="*/ 183 h 19"/>
                  <a:gd name="T12" fmla="*/ 45 w 152"/>
                  <a:gd name="T13" fmla="*/ 183 h 19"/>
                  <a:gd name="T14" fmla="*/ 45 w 152"/>
                  <a:gd name="T15" fmla="*/ 118 h 19"/>
                  <a:gd name="T16" fmla="*/ 1058 w 152"/>
                  <a:gd name="T17" fmla="*/ 129 h 19"/>
                  <a:gd name="T18" fmla="*/ 1676 w 152"/>
                  <a:gd name="T19" fmla="*/ 129 h 19"/>
                  <a:gd name="T20" fmla="*/ 1676 w 152"/>
                  <a:gd name="T21" fmla="*/ 220 h 19"/>
                  <a:gd name="T22" fmla="*/ 1721 w 152"/>
                  <a:gd name="T23" fmla="*/ 220 h 19"/>
                  <a:gd name="T24" fmla="*/ 1733 w 152"/>
                  <a:gd name="T25" fmla="*/ 45 h 19"/>
                  <a:gd name="T26" fmla="*/ 1733 w 152"/>
                  <a:gd name="T27" fmla="*/ 45 h 19"/>
                  <a:gd name="T28" fmla="*/ 1721 w 152"/>
                  <a:gd name="T29" fmla="*/ 36 h 19"/>
                  <a:gd name="T30" fmla="*/ 1712 w 152"/>
                  <a:gd name="T31" fmla="*/ 25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 h="19">
                    <a:moveTo>
                      <a:pt x="150" y="2"/>
                    </a:moveTo>
                    <a:cubicBezTo>
                      <a:pt x="93" y="2"/>
                      <a:pt x="93" y="2"/>
                      <a:pt x="93" y="2"/>
                    </a:cubicBezTo>
                    <a:cubicBezTo>
                      <a:pt x="59" y="1"/>
                      <a:pt x="26" y="1"/>
                      <a:pt x="4" y="1"/>
                    </a:cubicBezTo>
                    <a:cubicBezTo>
                      <a:pt x="3" y="0"/>
                      <a:pt x="3" y="0"/>
                      <a:pt x="2" y="0"/>
                    </a:cubicBezTo>
                    <a:cubicBezTo>
                      <a:pt x="1" y="0"/>
                      <a:pt x="0" y="1"/>
                      <a:pt x="0" y="2"/>
                    </a:cubicBezTo>
                    <a:cubicBezTo>
                      <a:pt x="0" y="16"/>
                      <a:pt x="0" y="16"/>
                      <a:pt x="0" y="16"/>
                    </a:cubicBezTo>
                    <a:cubicBezTo>
                      <a:pt x="1" y="16"/>
                      <a:pt x="3" y="16"/>
                      <a:pt x="4" y="16"/>
                    </a:cubicBezTo>
                    <a:cubicBezTo>
                      <a:pt x="4" y="13"/>
                      <a:pt x="4" y="11"/>
                      <a:pt x="4" y="10"/>
                    </a:cubicBezTo>
                    <a:cubicBezTo>
                      <a:pt x="27" y="11"/>
                      <a:pt x="59" y="11"/>
                      <a:pt x="93" y="11"/>
                    </a:cubicBezTo>
                    <a:cubicBezTo>
                      <a:pt x="93" y="11"/>
                      <a:pt x="144" y="11"/>
                      <a:pt x="147" y="11"/>
                    </a:cubicBezTo>
                    <a:cubicBezTo>
                      <a:pt x="147" y="14"/>
                      <a:pt x="147" y="16"/>
                      <a:pt x="147" y="19"/>
                    </a:cubicBezTo>
                    <a:cubicBezTo>
                      <a:pt x="149" y="19"/>
                      <a:pt x="150" y="19"/>
                      <a:pt x="151" y="19"/>
                    </a:cubicBezTo>
                    <a:cubicBezTo>
                      <a:pt x="151" y="15"/>
                      <a:pt x="152" y="7"/>
                      <a:pt x="152" y="4"/>
                    </a:cubicBezTo>
                    <a:cubicBezTo>
                      <a:pt x="152" y="4"/>
                      <a:pt x="152" y="4"/>
                      <a:pt x="152" y="4"/>
                    </a:cubicBezTo>
                    <a:cubicBezTo>
                      <a:pt x="152" y="3"/>
                      <a:pt x="151" y="3"/>
                      <a:pt x="151" y="3"/>
                    </a:cubicBezTo>
                    <a:cubicBezTo>
                      <a:pt x="151" y="2"/>
                      <a:pt x="150" y="2"/>
                      <a:pt x="150" y="2"/>
                    </a:cubicBezTo>
                    <a:close/>
                  </a:path>
                </a:pathLst>
              </a:custGeom>
              <a:solidFill>
                <a:srgbClr val="7170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9" name="Freeform 29">
                <a:extLst>
                  <a:ext uri="{FF2B5EF4-FFF2-40B4-BE49-F238E27FC236}">
                    <a16:creationId xmlns:a16="http://schemas.microsoft.com/office/drawing/2014/main" id="{111FEE9A-86D6-4534-84AA-1A82AAA5B84E}"/>
                  </a:ext>
                </a:extLst>
              </p:cNvPr>
              <p:cNvSpPr>
                <a:spLocks/>
              </p:cNvSpPr>
              <p:nvPr/>
            </p:nvSpPr>
            <p:spPr bwMode="auto">
              <a:xfrm>
                <a:off x="1834" y="2612"/>
                <a:ext cx="286" cy="30"/>
              </a:xfrm>
              <a:custGeom>
                <a:avLst/>
                <a:gdLst>
                  <a:gd name="T0" fmla="*/ 45 w 127"/>
                  <a:gd name="T1" fmla="*/ 159 h 13"/>
                  <a:gd name="T2" fmla="*/ 45 w 127"/>
                  <a:gd name="T3" fmla="*/ 65 h 13"/>
                  <a:gd name="T4" fmla="*/ 92 w 127"/>
                  <a:gd name="T5" fmla="*/ 48 h 13"/>
                  <a:gd name="T6" fmla="*/ 1380 w 127"/>
                  <a:gd name="T7" fmla="*/ 48 h 13"/>
                  <a:gd name="T8" fmla="*/ 1405 w 127"/>
                  <a:gd name="T9" fmla="*/ 48 h 13"/>
                  <a:gd name="T10" fmla="*/ 1405 w 127"/>
                  <a:gd name="T11" fmla="*/ 74 h 13"/>
                  <a:gd name="T12" fmla="*/ 1405 w 127"/>
                  <a:gd name="T13" fmla="*/ 159 h 13"/>
                  <a:gd name="T14" fmla="*/ 1450 w 127"/>
                  <a:gd name="T15" fmla="*/ 159 h 13"/>
                  <a:gd name="T16" fmla="*/ 1450 w 127"/>
                  <a:gd name="T17" fmla="*/ 74 h 13"/>
                  <a:gd name="T18" fmla="*/ 1450 w 127"/>
                  <a:gd name="T19" fmla="*/ 65 h 13"/>
                  <a:gd name="T20" fmla="*/ 1441 w 127"/>
                  <a:gd name="T21" fmla="*/ 12 h 13"/>
                  <a:gd name="T22" fmla="*/ 1380 w 127"/>
                  <a:gd name="T23" fmla="*/ 0 h 13"/>
                  <a:gd name="T24" fmla="*/ 92 w 127"/>
                  <a:gd name="T25" fmla="*/ 0 h 13"/>
                  <a:gd name="T26" fmla="*/ 0 w 127"/>
                  <a:gd name="T27" fmla="*/ 65 h 13"/>
                  <a:gd name="T28" fmla="*/ 0 w 127"/>
                  <a:gd name="T29" fmla="*/ 159 h 13"/>
                  <a:gd name="T30" fmla="*/ 45 w 127"/>
                  <a:gd name="T31" fmla="*/ 159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7" h="13">
                    <a:moveTo>
                      <a:pt x="4" y="13"/>
                    </a:moveTo>
                    <a:cubicBezTo>
                      <a:pt x="4" y="5"/>
                      <a:pt x="4" y="5"/>
                      <a:pt x="4" y="5"/>
                    </a:cubicBezTo>
                    <a:cubicBezTo>
                      <a:pt x="4" y="4"/>
                      <a:pt x="6" y="4"/>
                      <a:pt x="8" y="4"/>
                    </a:cubicBezTo>
                    <a:cubicBezTo>
                      <a:pt x="121" y="4"/>
                      <a:pt x="121" y="4"/>
                      <a:pt x="121" y="4"/>
                    </a:cubicBezTo>
                    <a:cubicBezTo>
                      <a:pt x="121" y="4"/>
                      <a:pt x="122" y="4"/>
                      <a:pt x="123" y="4"/>
                    </a:cubicBezTo>
                    <a:cubicBezTo>
                      <a:pt x="123" y="4"/>
                      <a:pt x="123" y="6"/>
                      <a:pt x="123" y="6"/>
                    </a:cubicBezTo>
                    <a:cubicBezTo>
                      <a:pt x="123" y="13"/>
                      <a:pt x="123" y="13"/>
                      <a:pt x="123" y="13"/>
                    </a:cubicBezTo>
                    <a:cubicBezTo>
                      <a:pt x="127" y="13"/>
                      <a:pt x="127" y="13"/>
                      <a:pt x="127" y="13"/>
                    </a:cubicBezTo>
                    <a:cubicBezTo>
                      <a:pt x="127" y="6"/>
                      <a:pt x="127" y="6"/>
                      <a:pt x="127" y="6"/>
                    </a:cubicBezTo>
                    <a:cubicBezTo>
                      <a:pt x="127" y="5"/>
                      <a:pt x="127" y="5"/>
                      <a:pt x="127" y="5"/>
                    </a:cubicBezTo>
                    <a:cubicBezTo>
                      <a:pt x="126" y="1"/>
                      <a:pt x="126" y="1"/>
                      <a:pt x="126" y="1"/>
                    </a:cubicBezTo>
                    <a:cubicBezTo>
                      <a:pt x="125" y="0"/>
                      <a:pt x="123" y="0"/>
                      <a:pt x="121" y="0"/>
                    </a:cubicBezTo>
                    <a:cubicBezTo>
                      <a:pt x="8" y="0"/>
                      <a:pt x="8" y="0"/>
                      <a:pt x="8" y="0"/>
                    </a:cubicBezTo>
                    <a:cubicBezTo>
                      <a:pt x="4" y="0"/>
                      <a:pt x="0" y="0"/>
                      <a:pt x="0" y="5"/>
                    </a:cubicBezTo>
                    <a:cubicBezTo>
                      <a:pt x="0" y="13"/>
                      <a:pt x="0" y="13"/>
                      <a:pt x="0" y="13"/>
                    </a:cubicBezTo>
                    <a:lnTo>
                      <a:pt x="4" y="13"/>
                    </a:lnTo>
                    <a:close/>
                  </a:path>
                </a:pathLst>
              </a:custGeom>
              <a:solidFill>
                <a:srgbClr val="B4B3A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0" name="Freeform 30">
                <a:extLst>
                  <a:ext uri="{FF2B5EF4-FFF2-40B4-BE49-F238E27FC236}">
                    <a16:creationId xmlns:a16="http://schemas.microsoft.com/office/drawing/2014/main" id="{67E203A7-A175-437D-8A8C-580A629183F2}"/>
                  </a:ext>
                </a:extLst>
              </p:cNvPr>
              <p:cNvSpPr>
                <a:spLocks/>
              </p:cNvSpPr>
              <p:nvPr/>
            </p:nvSpPr>
            <p:spPr bwMode="auto">
              <a:xfrm>
                <a:off x="864" y="2851"/>
                <a:ext cx="137" cy="155"/>
              </a:xfrm>
              <a:custGeom>
                <a:avLst/>
                <a:gdLst>
                  <a:gd name="T0" fmla="*/ 81 w 61"/>
                  <a:gd name="T1" fmla="*/ 782 h 69"/>
                  <a:gd name="T2" fmla="*/ 81 w 61"/>
                  <a:gd name="T3" fmla="*/ 146 h 69"/>
                  <a:gd name="T4" fmla="*/ 692 w 61"/>
                  <a:gd name="T5" fmla="*/ 20 h 69"/>
                  <a:gd name="T6" fmla="*/ 157 w 61"/>
                  <a:gd name="T7" fmla="*/ 171 h 69"/>
                  <a:gd name="T8" fmla="*/ 81 w 61"/>
                  <a:gd name="T9" fmla="*/ 782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69">
                    <a:moveTo>
                      <a:pt x="7" y="69"/>
                    </a:moveTo>
                    <a:cubicBezTo>
                      <a:pt x="5" y="41"/>
                      <a:pt x="6" y="21"/>
                      <a:pt x="7" y="13"/>
                    </a:cubicBezTo>
                    <a:cubicBezTo>
                      <a:pt x="8" y="5"/>
                      <a:pt x="0" y="0"/>
                      <a:pt x="61" y="2"/>
                    </a:cubicBezTo>
                    <a:cubicBezTo>
                      <a:pt x="44" y="3"/>
                      <a:pt x="18" y="3"/>
                      <a:pt x="14" y="15"/>
                    </a:cubicBezTo>
                    <a:cubicBezTo>
                      <a:pt x="11" y="28"/>
                      <a:pt x="7" y="69"/>
                      <a:pt x="7"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1" name="Freeform 31">
                <a:extLst>
                  <a:ext uri="{FF2B5EF4-FFF2-40B4-BE49-F238E27FC236}">
                    <a16:creationId xmlns:a16="http://schemas.microsoft.com/office/drawing/2014/main" id="{120A4853-29FF-44CC-A89D-0A4EDD5D6303}"/>
                  </a:ext>
                </a:extLst>
              </p:cNvPr>
              <p:cNvSpPr>
                <a:spLocks/>
              </p:cNvSpPr>
              <p:nvPr/>
            </p:nvSpPr>
            <p:spPr bwMode="auto">
              <a:xfrm>
                <a:off x="896" y="2462"/>
                <a:ext cx="895" cy="294"/>
              </a:xfrm>
              <a:custGeom>
                <a:avLst/>
                <a:gdLst>
                  <a:gd name="T0" fmla="*/ 0 w 398"/>
                  <a:gd name="T1" fmla="*/ 1481 h 131"/>
                  <a:gd name="T2" fmla="*/ 421 w 398"/>
                  <a:gd name="T3" fmla="*/ 20 h 131"/>
                  <a:gd name="T4" fmla="*/ 612 w 398"/>
                  <a:gd name="T5" fmla="*/ 20 h 131"/>
                  <a:gd name="T6" fmla="*/ 4527 w 398"/>
                  <a:gd name="T7" fmla="*/ 20 h 131"/>
                  <a:gd name="T8" fmla="*/ 546 w 398"/>
                  <a:gd name="T9" fmla="*/ 101 h 131"/>
                  <a:gd name="T10" fmla="*/ 0 w 398"/>
                  <a:gd name="T11" fmla="*/ 1481 h 1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8" h="131">
                    <a:moveTo>
                      <a:pt x="0" y="131"/>
                    </a:moveTo>
                    <a:cubicBezTo>
                      <a:pt x="2" y="106"/>
                      <a:pt x="15" y="27"/>
                      <a:pt x="37" y="2"/>
                    </a:cubicBezTo>
                    <a:cubicBezTo>
                      <a:pt x="39" y="1"/>
                      <a:pt x="54" y="2"/>
                      <a:pt x="54" y="2"/>
                    </a:cubicBezTo>
                    <a:cubicBezTo>
                      <a:pt x="398" y="2"/>
                      <a:pt x="398" y="2"/>
                      <a:pt x="398" y="2"/>
                    </a:cubicBezTo>
                    <a:cubicBezTo>
                      <a:pt x="326" y="0"/>
                      <a:pt x="56" y="8"/>
                      <a:pt x="48" y="9"/>
                    </a:cubicBezTo>
                    <a:cubicBezTo>
                      <a:pt x="34" y="10"/>
                      <a:pt x="10" y="51"/>
                      <a:pt x="0" y="1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2" name="Freeform 32">
                <a:extLst>
                  <a:ext uri="{FF2B5EF4-FFF2-40B4-BE49-F238E27FC236}">
                    <a16:creationId xmlns:a16="http://schemas.microsoft.com/office/drawing/2014/main" id="{F353B578-21BF-48FF-8323-D7DC17029F09}"/>
                  </a:ext>
                </a:extLst>
              </p:cNvPr>
              <p:cNvSpPr>
                <a:spLocks/>
              </p:cNvSpPr>
              <p:nvPr/>
            </p:nvSpPr>
            <p:spPr bwMode="auto">
              <a:xfrm>
                <a:off x="1843" y="2462"/>
                <a:ext cx="448" cy="164"/>
              </a:xfrm>
              <a:custGeom>
                <a:avLst/>
                <a:gdLst>
                  <a:gd name="T0" fmla="*/ 2272 w 199"/>
                  <a:gd name="T1" fmla="*/ 827 h 73"/>
                  <a:gd name="T2" fmla="*/ 1952 w 199"/>
                  <a:gd name="T3" fmla="*/ 20 h 73"/>
                  <a:gd name="T4" fmla="*/ 1758 w 199"/>
                  <a:gd name="T5" fmla="*/ 20 h 73"/>
                  <a:gd name="T6" fmla="*/ 0 w 199"/>
                  <a:gd name="T7" fmla="*/ 20 h 73"/>
                  <a:gd name="T8" fmla="*/ 1733 w 199"/>
                  <a:gd name="T9" fmla="*/ 137 h 73"/>
                  <a:gd name="T10" fmla="*/ 2272 w 199"/>
                  <a:gd name="T11" fmla="*/ 827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9" h="73">
                    <a:moveTo>
                      <a:pt x="199" y="73"/>
                    </a:moveTo>
                    <a:cubicBezTo>
                      <a:pt x="193" y="45"/>
                      <a:pt x="183" y="16"/>
                      <a:pt x="171" y="2"/>
                    </a:cubicBezTo>
                    <a:cubicBezTo>
                      <a:pt x="169" y="1"/>
                      <a:pt x="154" y="2"/>
                      <a:pt x="154" y="2"/>
                    </a:cubicBezTo>
                    <a:cubicBezTo>
                      <a:pt x="0" y="2"/>
                      <a:pt x="0" y="2"/>
                      <a:pt x="0" y="2"/>
                    </a:cubicBezTo>
                    <a:cubicBezTo>
                      <a:pt x="71" y="0"/>
                      <a:pt x="144" y="11"/>
                      <a:pt x="152" y="12"/>
                    </a:cubicBezTo>
                    <a:cubicBezTo>
                      <a:pt x="166" y="13"/>
                      <a:pt x="186" y="33"/>
                      <a:pt x="199" y="73"/>
                    </a:cubicBezTo>
                    <a:close/>
                  </a:path>
                </a:pathLst>
              </a:custGeom>
              <a:solidFill>
                <a:srgbClr val="BFBDB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3" name="Freeform 33">
                <a:extLst>
                  <a:ext uri="{FF2B5EF4-FFF2-40B4-BE49-F238E27FC236}">
                    <a16:creationId xmlns:a16="http://schemas.microsoft.com/office/drawing/2014/main" id="{524D1CD3-1BAE-4C61-A0C6-3C9BA68F4A29}"/>
                  </a:ext>
                </a:extLst>
              </p:cNvPr>
              <p:cNvSpPr>
                <a:spLocks/>
              </p:cNvSpPr>
              <p:nvPr/>
            </p:nvSpPr>
            <p:spPr bwMode="auto">
              <a:xfrm>
                <a:off x="1044" y="2585"/>
                <a:ext cx="171" cy="160"/>
              </a:xfrm>
              <a:custGeom>
                <a:avLst/>
                <a:gdLst>
                  <a:gd name="T0" fmla="*/ 0 w 76"/>
                  <a:gd name="T1" fmla="*/ 814 h 71"/>
                  <a:gd name="T2" fmla="*/ 162 w 76"/>
                  <a:gd name="T3" fmla="*/ 11 h 71"/>
                  <a:gd name="T4" fmla="*/ 866 w 76"/>
                  <a:gd name="T5" fmla="*/ 11 h 71"/>
                  <a:gd name="T6" fmla="*/ 194 w 76"/>
                  <a:gd name="T7" fmla="*/ 228 h 71"/>
                  <a:gd name="T8" fmla="*/ 0 w 76"/>
                  <a:gd name="T9" fmla="*/ 814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71">
                    <a:moveTo>
                      <a:pt x="0" y="71"/>
                    </a:moveTo>
                    <a:cubicBezTo>
                      <a:pt x="1" y="44"/>
                      <a:pt x="13" y="2"/>
                      <a:pt x="14" y="1"/>
                    </a:cubicBezTo>
                    <a:cubicBezTo>
                      <a:pt x="15" y="0"/>
                      <a:pt x="74" y="1"/>
                      <a:pt x="76" y="1"/>
                    </a:cubicBezTo>
                    <a:cubicBezTo>
                      <a:pt x="57" y="3"/>
                      <a:pt x="23" y="6"/>
                      <a:pt x="17" y="20"/>
                    </a:cubicBezTo>
                    <a:cubicBezTo>
                      <a:pt x="11" y="34"/>
                      <a:pt x="0" y="71"/>
                      <a:pt x="0"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4" name="Freeform 34">
                <a:extLst>
                  <a:ext uri="{FF2B5EF4-FFF2-40B4-BE49-F238E27FC236}">
                    <a16:creationId xmlns:a16="http://schemas.microsoft.com/office/drawing/2014/main" id="{0974D052-8DD6-42A2-A99F-8323EB3C43F4}"/>
                  </a:ext>
                </a:extLst>
              </p:cNvPr>
              <p:cNvSpPr>
                <a:spLocks/>
              </p:cNvSpPr>
              <p:nvPr/>
            </p:nvSpPr>
            <p:spPr bwMode="auto">
              <a:xfrm>
                <a:off x="1634" y="2664"/>
                <a:ext cx="317" cy="126"/>
              </a:xfrm>
              <a:custGeom>
                <a:avLst/>
                <a:gdLst>
                  <a:gd name="T0" fmla="*/ 0 w 141"/>
                  <a:gd name="T1" fmla="*/ 639 h 56"/>
                  <a:gd name="T2" fmla="*/ 9 w 141"/>
                  <a:gd name="T3" fmla="*/ 92 h 56"/>
                  <a:gd name="T4" fmla="*/ 101 w 141"/>
                  <a:gd name="T5" fmla="*/ 0 h 56"/>
                  <a:gd name="T6" fmla="*/ 1603 w 141"/>
                  <a:gd name="T7" fmla="*/ 0 h 56"/>
                  <a:gd name="T8" fmla="*/ 137 w 141"/>
                  <a:gd name="T9" fmla="*/ 117 h 56"/>
                  <a:gd name="T10" fmla="*/ 0 w 141"/>
                  <a:gd name="T11" fmla="*/ 639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6">
                    <a:moveTo>
                      <a:pt x="0" y="56"/>
                    </a:moveTo>
                    <a:cubicBezTo>
                      <a:pt x="0" y="40"/>
                      <a:pt x="0" y="14"/>
                      <a:pt x="1" y="8"/>
                    </a:cubicBezTo>
                    <a:cubicBezTo>
                      <a:pt x="1" y="2"/>
                      <a:pt x="2" y="0"/>
                      <a:pt x="9" y="0"/>
                    </a:cubicBezTo>
                    <a:cubicBezTo>
                      <a:pt x="16" y="0"/>
                      <a:pt x="141" y="0"/>
                      <a:pt x="141" y="0"/>
                    </a:cubicBezTo>
                    <a:cubicBezTo>
                      <a:pt x="117" y="4"/>
                      <a:pt x="17" y="4"/>
                      <a:pt x="12" y="10"/>
                    </a:cubicBezTo>
                    <a:cubicBezTo>
                      <a:pt x="6" y="15"/>
                      <a:pt x="1" y="43"/>
                      <a:pt x="0" y="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5" name="Freeform 35">
                <a:extLst>
                  <a:ext uri="{FF2B5EF4-FFF2-40B4-BE49-F238E27FC236}">
                    <a16:creationId xmlns:a16="http://schemas.microsoft.com/office/drawing/2014/main" id="{F72AEA35-3A6C-4188-9978-F2BE223F2AF8}"/>
                  </a:ext>
                </a:extLst>
              </p:cNvPr>
              <p:cNvSpPr>
                <a:spLocks/>
              </p:cNvSpPr>
              <p:nvPr/>
            </p:nvSpPr>
            <p:spPr bwMode="auto">
              <a:xfrm>
                <a:off x="1033" y="2858"/>
                <a:ext cx="225" cy="130"/>
              </a:xfrm>
              <a:custGeom>
                <a:avLst/>
                <a:gdLst>
                  <a:gd name="T0" fmla="*/ 11 w 100"/>
                  <a:gd name="T1" fmla="*/ 652 h 58"/>
                  <a:gd name="T2" fmla="*/ 11 w 100"/>
                  <a:gd name="T3" fmla="*/ 65 h 58"/>
                  <a:gd name="T4" fmla="*/ 45 w 100"/>
                  <a:gd name="T5" fmla="*/ 20 h 58"/>
                  <a:gd name="T6" fmla="*/ 1139 w 100"/>
                  <a:gd name="T7" fmla="*/ 45 h 58"/>
                  <a:gd name="T8" fmla="*/ 92 w 100"/>
                  <a:gd name="T9" fmla="*/ 137 h 58"/>
                  <a:gd name="T10" fmla="*/ 11 w 100"/>
                  <a:gd name="T11" fmla="*/ 652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 h="58">
                    <a:moveTo>
                      <a:pt x="1" y="58"/>
                    </a:moveTo>
                    <a:cubicBezTo>
                      <a:pt x="1" y="44"/>
                      <a:pt x="1" y="12"/>
                      <a:pt x="1" y="6"/>
                    </a:cubicBezTo>
                    <a:cubicBezTo>
                      <a:pt x="1" y="6"/>
                      <a:pt x="0" y="3"/>
                      <a:pt x="4" y="2"/>
                    </a:cubicBezTo>
                    <a:cubicBezTo>
                      <a:pt x="22" y="0"/>
                      <a:pt x="81" y="4"/>
                      <a:pt x="100" y="4"/>
                    </a:cubicBezTo>
                    <a:cubicBezTo>
                      <a:pt x="75" y="4"/>
                      <a:pt x="12" y="4"/>
                      <a:pt x="8" y="12"/>
                    </a:cubicBezTo>
                    <a:cubicBezTo>
                      <a:pt x="4" y="20"/>
                      <a:pt x="1" y="58"/>
                      <a:pt x="1"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6" name="Freeform 36">
                <a:extLst>
                  <a:ext uri="{FF2B5EF4-FFF2-40B4-BE49-F238E27FC236}">
                    <a16:creationId xmlns:a16="http://schemas.microsoft.com/office/drawing/2014/main" id="{623982B5-9C00-414F-BC8B-2F86C98D0F05}"/>
                  </a:ext>
                </a:extLst>
              </p:cNvPr>
              <p:cNvSpPr>
                <a:spLocks/>
              </p:cNvSpPr>
              <p:nvPr/>
            </p:nvSpPr>
            <p:spPr bwMode="auto">
              <a:xfrm>
                <a:off x="1364" y="2905"/>
                <a:ext cx="220" cy="124"/>
              </a:xfrm>
              <a:custGeom>
                <a:avLst/>
                <a:gdLst>
                  <a:gd name="T0" fmla="*/ 0 w 98"/>
                  <a:gd name="T1" fmla="*/ 631 h 55"/>
                  <a:gd name="T2" fmla="*/ 0 w 98"/>
                  <a:gd name="T3" fmla="*/ 147 h 55"/>
                  <a:gd name="T4" fmla="*/ 110 w 98"/>
                  <a:gd name="T5" fmla="*/ 0 h 55"/>
                  <a:gd name="T6" fmla="*/ 1109 w 98"/>
                  <a:gd name="T7" fmla="*/ 0 h 55"/>
                  <a:gd name="T8" fmla="*/ 191 w 98"/>
                  <a:gd name="T9" fmla="*/ 92 h 55"/>
                  <a:gd name="T10" fmla="*/ 0 w 98"/>
                  <a:gd name="T11" fmla="*/ 631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 h="55">
                    <a:moveTo>
                      <a:pt x="0" y="55"/>
                    </a:moveTo>
                    <a:cubicBezTo>
                      <a:pt x="0" y="55"/>
                      <a:pt x="0" y="20"/>
                      <a:pt x="0" y="13"/>
                    </a:cubicBezTo>
                    <a:cubicBezTo>
                      <a:pt x="0" y="5"/>
                      <a:pt x="2" y="0"/>
                      <a:pt x="10" y="0"/>
                    </a:cubicBezTo>
                    <a:cubicBezTo>
                      <a:pt x="18" y="0"/>
                      <a:pt x="87" y="0"/>
                      <a:pt x="98" y="0"/>
                    </a:cubicBezTo>
                    <a:cubicBezTo>
                      <a:pt x="77" y="3"/>
                      <a:pt x="25" y="5"/>
                      <a:pt x="17" y="8"/>
                    </a:cubicBezTo>
                    <a:cubicBezTo>
                      <a:pt x="8" y="11"/>
                      <a:pt x="4" y="22"/>
                      <a:pt x="0"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7" name="Freeform 37">
                <a:extLst>
                  <a:ext uri="{FF2B5EF4-FFF2-40B4-BE49-F238E27FC236}">
                    <a16:creationId xmlns:a16="http://schemas.microsoft.com/office/drawing/2014/main" id="{05C7FA6C-6CBC-4C69-90FE-50B267F9C5EC}"/>
                  </a:ext>
                </a:extLst>
              </p:cNvPr>
              <p:cNvSpPr>
                <a:spLocks/>
              </p:cNvSpPr>
              <p:nvPr/>
            </p:nvSpPr>
            <p:spPr bwMode="auto">
              <a:xfrm>
                <a:off x="2116" y="2891"/>
                <a:ext cx="216" cy="131"/>
              </a:xfrm>
              <a:custGeom>
                <a:avLst/>
                <a:gdLst>
                  <a:gd name="T0" fmla="*/ 1049 w 96"/>
                  <a:gd name="T1" fmla="*/ 0 h 58"/>
                  <a:gd name="T2" fmla="*/ 1049 w 96"/>
                  <a:gd name="T3" fmla="*/ 551 h 58"/>
                  <a:gd name="T4" fmla="*/ 0 w 96"/>
                  <a:gd name="T5" fmla="*/ 669 h 58"/>
                  <a:gd name="T6" fmla="*/ 947 w 96"/>
                  <a:gd name="T7" fmla="*/ 402 h 58"/>
                  <a:gd name="T8" fmla="*/ 1049 w 96"/>
                  <a:gd name="T9" fmla="*/ 0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58">
                    <a:moveTo>
                      <a:pt x="92" y="0"/>
                    </a:moveTo>
                    <a:cubicBezTo>
                      <a:pt x="94" y="22"/>
                      <a:pt x="96" y="38"/>
                      <a:pt x="92" y="48"/>
                    </a:cubicBezTo>
                    <a:cubicBezTo>
                      <a:pt x="90" y="56"/>
                      <a:pt x="45" y="58"/>
                      <a:pt x="0" y="58"/>
                    </a:cubicBezTo>
                    <a:cubicBezTo>
                      <a:pt x="34" y="56"/>
                      <a:pt x="70" y="55"/>
                      <a:pt x="83" y="35"/>
                    </a:cubicBezTo>
                    <a:cubicBezTo>
                      <a:pt x="94" y="18"/>
                      <a:pt x="92" y="0"/>
                      <a:pt x="92" y="0"/>
                    </a:cubicBezTo>
                  </a:path>
                </a:pathLst>
              </a:custGeom>
              <a:solidFill>
                <a:srgbClr val="B8CF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8" name="Freeform 38">
                <a:extLst>
                  <a:ext uri="{FF2B5EF4-FFF2-40B4-BE49-F238E27FC236}">
                    <a16:creationId xmlns:a16="http://schemas.microsoft.com/office/drawing/2014/main" id="{0D2400FB-6435-4378-BC94-D7FF08AE6A07}"/>
                  </a:ext>
                </a:extLst>
              </p:cNvPr>
              <p:cNvSpPr>
                <a:spLocks/>
              </p:cNvSpPr>
              <p:nvPr/>
            </p:nvSpPr>
            <p:spPr bwMode="auto">
              <a:xfrm>
                <a:off x="2023" y="3114"/>
                <a:ext cx="300" cy="43"/>
              </a:xfrm>
              <a:custGeom>
                <a:avLst/>
                <a:gdLst>
                  <a:gd name="T0" fmla="*/ 0 w 133"/>
                  <a:gd name="T1" fmla="*/ 220 h 19"/>
                  <a:gd name="T2" fmla="*/ 1389 w 133"/>
                  <a:gd name="T3" fmla="*/ 138 h 19"/>
                  <a:gd name="T4" fmla="*/ 1527 w 133"/>
                  <a:gd name="T5" fmla="*/ 0 h 19"/>
                  <a:gd name="T6" fmla="*/ 0 w 133"/>
                  <a:gd name="T7" fmla="*/ 22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3" h="19">
                    <a:moveTo>
                      <a:pt x="0" y="19"/>
                    </a:moveTo>
                    <a:cubicBezTo>
                      <a:pt x="12" y="19"/>
                      <a:pt x="101" y="17"/>
                      <a:pt x="121" y="12"/>
                    </a:cubicBezTo>
                    <a:cubicBezTo>
                      <a:pt x="133" y="10"/>
                      <a:pt x="133" y="0"/>
                      <a:pt x="133" y="0"/>
                    </a:cubicBezTo>
                    <a:cubicBezTo>
                      <a:pt x="131" y="4"/>
                      <a:pt x="41" y="18"/>
                      <a:pt x="0" y="19"/>
                    </a:cubicBezTo>
                    <a:close/>
                  </a:path>
                </a:pathLst>
              </a:custGeom>
              <a:solidFill>
                <a:srgbClr val="7D989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9" name="Freeform 39">
                <a:extLst>
                  <a:ext uri="{FF2B5EF4-FFF2-40B4-BE49-F238E27FC236}">
                    <a16:creationId xmlns:a16="http://schemas.microsoft.com/office/drawing/2014/main" id="{1F641BE0-F666-4D6F-9B24-FB7A9A86CF15}"/>
                  </a:ext>
                </a:extLst>
              </p:cNvPr>
              <p:cNvSpPr>
                <a:spLocks/>
              </p:cNvSpPr>
              <p:nvPr/>
            </p:nvSpPr>
            <p:spPr bwMode="auto">
              <a:xfrm>
                <a:off x="1832" y="2797"/>
                <a:ext cx="491" cy="45"/>
              </a:xfrm>
              <a:custGeom>
                <a:avLst/>
                <a:gdLst>
                  <a:gd name="T0" fmla="*/ 2466 w 218"/>
                  <a:gd name="T1" fmla="*/ 0 h 20"/>
                  <a:gd name="T2" fmla="*/ 2480 w 218"/>
                  <a:gd name="T3" fmla="*/ 182 h 20"/>
                  <a:gd name="T4" fmla="*/ 1842 w 218"/>
                  <a:gd name="T5" fmla="*/ 182 h 20"/>
                  <a:gd name="T6" fmla="*/ 0 w 218"/>
                  <a:gd name="T7" fmla="*/ 227 h 20"/>
                  <a:gd name="T8" fmla="*/ 1953 w 218"/>
                  <a:gd name="T9" fmla="*/ 117 h 20"/>
                  <a:gd name="T10" fmla="*/ 2466 w 2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8" h="20">
                    <a:moveTo>
                      <a:pt x="216" y="0"/>
                    </a:moveTo>
                    <a:cubicBezTo>
                      <a:pt x="218" y="4"/>
                      <a:pt x="217" y="16"/>
                      <a:pt x="217" y="16"/>
                    </a:cubicBezTo>
                    <a:cubicBezTo>
                      <a:pt x="217" y="16"/>
                      <a:pt x="192" y="15"/>
                      <a:pt x="161" y="16"/>
                    </a:cubicBezTo>
                    <a:cubicBezTo>
                      <a:pt x="131" y="18"/>
                      <a:pt x="0" y="20"/>
                      <a:pt x="0" y="20"/>
                    </a:cubicBezTo>
                    <a:cubicBezTo>
                      <a:pt x="23" y="15"/>
                      <a:pt x="156" y="11"/>
                      <a:pt x="171" y="10"/>
                    </a:cubicBezTo>
                    <a:cubicBezTo>
                      <a:pt x="187" y="9"/>
                      <a:pt x="214" y="4"/>
                      <a:pt x="216" y="0"/>
                    </a:cubicBezTo>
                    <a:close/>
                  </a:path>
                </a:pathLst>
              </a:custGeom>
              <a:solidFill>
                <a:srgbClr val="ABAA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0" name="Freeform 40">
                <a:extLst>
                  <a:ext uri="{FF2B5EF4-FFF2-40B4-BE49-F238E27FC236}">
                    <a16:creationId xmlns:a16="http://schemas.microsoft.com/office/drawing/2014/main" id="{38A4EF2A-092A-4451-838C-877D00154066}"/>
                  </a:ext>
                </a:extLst>
              </p:cNvPr>
              <p:cNvSpPr>
                <a:spLocks/>
              </p:cNvSpPr>
              <p:nvPr/>
            </p:nvSpPr>
            <p:spPr bwMode="auto">
              <a:xfrm>
                <a:off x="896" y="3146"/>
                <a:ext cx="92" cy="60"/>
              </a:xfrm>
              <a:custGeom>
                <a:avLst/>
                <a:gdLst>
                  <a:gd name="T0" fmla="*/ 0 w 41"/>
                  <a:gd name="T1" fmla="*/ 0 h 27"/>
                  <a:gd name="T2" fmla="*/ 0 w 41"/>
                  <a:gd name="T3" fmla="*/ 198 h 27"/>
                  <a:gd name="T4" fmla="*/ 227 w 41"/>
                  <a:gd name="T5" fmla="*/ 296 h 27"/>
                  <a:gd name="T6" fmla="*/ 462 w 41"/>
                  <a:gd name="T7" fmla="*/ 198 h 27"/>
                  <a:gd name="T8" fmla="*/ 462 w 41"/>
                  <a:gd name="T9" fmla="*/ 64 h 27"/>
                  <a:gd name="T10" fmla="*/ 0 w 41"/>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27">
                    <a:moveTo>
                      <a:pt x="0" y="0"/>
                    </a:moveTo>
                    <a:cubicBezTo>
                      <a:pt x="0" y="18"/>
                      <a:pt x="0" y="18"/>
                      <a:pt x="0" y="18"/>
                    </a:cubicBezTo>
                    <a:cubicBezTo>
                      <a:pt x="0" y="23"/>
                      <a:pt x="9" y="27"/>
                      <a:pt x="20" y="27"/>
                    </a:cubicBezTo>
                    <a:cubicBezTo>
                      <a:pt x="32" y="27"/>
                      <a:pt x="41" y="23"/>
                      <a:pt x="41" y="18"/>
                    </a:cubicBezTo>
                    <a:cubicBezTo>
                      <a:pt x="41" y="6"/>
                      <a:pt x="41" y="6"/>
                      <a:pt x="41" y="6"/>
                    </a:cubicBezTo>
                    <a:cubicBezTo>
                      <a:pt x="24" y="5"/>
                      <a:pt x="9" y="4"/>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1" name="Freeform 41">
                <a:extLst>
                  <a:ext uri="{FF2B5EF4-FFF2-40B4-BE49-F238E27FC236}">
                    <a16:creationId xmlns:a16="http://schemas.microsoft.com/office/drawing/2014/main" id="{8FEF32D2-648F-4410-83A2-7D3C4C7E011F}"/>
                  </a:ext>
                </a:extLst>
              </p:cNvPr>
              <p:cNvSpPr>
                <a:spLocks/>
              </p:cNvSpPr>
              <p:nvPr/>
            </p:nvSpPr>
            <p:spPr bwMode="auto">
              <a:xfrm>
                <a:off x="2217" y="3146"/>
                <a:ext cx="92" cy="60"/>
              </a:xfrm>
              <a:custGeom>
                <a:avLst/>
                <a:gdLst>
                  <a:gd name="T0" fmla="*/ 462 w 41"/>
                  <a:gd name="T1" fmla="*/ 0 h 27"/>
                  <a:gd name="T2" fmla="*/ 462 w 41"/>
                  <a:gd name="T3" fmla="*/ 198 h 27"/>
                  <a:gd name="T4" fmla="*/ 227 w 41"/>
                  <a:gd name="T5" fmla="*/ 296 h 27"/>
                  <a:gd name="T6" fmla="*/ 0 w 41"/>
                  <a:gd name="T7" fmla="*/ 198 h 27"/>
                  <a:gd name="T8" fmla="*/ 0 w 41"/>
                  <a:gd name="T9" fmla="*/ 64 h 27"/>
                  <a:gd name="T10" fmla="*/ 462 w 41"/>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27">
                    <a:moveTo>
                      <a:pt x="41" y="0"/>
                    </a:moveTo>
                    <a:cubicBezTo>
                      <a:pt x="41" y="18"/>
                      <a:pt x="41" y="18"/>
                      <a:pt x="41" y="18"/>
                    </a:cubicBezTo>
                    <a:cubicBezTo>
                      <a:pt x="41" y="23"/>
                      <a:pt x="32" y="27"/>
                      <a:pt x="20" y="27"/>
                    </a:cubicBezTo>
                    <a:cubicBezTo>
                      <a:pt x="9" y="27"/>
                      <a:pt x="0" y="23"/>
                      <a:pt x="0" y="18"/>
                    </a:cubicBezTo>
                    <a:cubicBezTo>
                      <a:pt x="0" y="6"/>
                      <a:pt x="0" y="6"/>
                      <a:pt x="0" y="6"/>
                    </a:cubicBezTo>
                    <a:cubicBezTo>
                      <a:pt x="17" y="5"/>
                      <a:pt x="32" y="4"/>
                      <a:pt x="41"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2" name="Freeform 42">
                <a:extLst>
                  <a:ext uri="{FF2B5EF4-FFF2-40B4-BE49-F238E27FC236}">
                    <a16:creationId xmlns:a16="http://schemas.microsoft.com/office/drawing/2014/main" id="{5ED96B23-3A0C-40EF-BC78-CE80A6AFD6F7}"/>
                  </a:ext>
                </a:extLst>
              </p:cNvPr>
              <p:cNvSpPr>
                <a:spLocks/>
              </p:cNvSpPr>
              <p:nvPr/>
            </p:nvSpPr>
            <p:spPr bwMode="auto">
              <a:xfrm>
                <a:off x="1015" y="2567"/>
                <a:ext cx="358" cy="243"/>
              </a:xfrm>
              <a:custGeom>
                <a:avLst/>
                <a:gdLst>
                  <a:gd name="T0" fmla="*/ 1790 w 159"/>
                  <a:gd name="T1" fmla="*/ 0 h 108"/>
                  <a:gd name="T2" fmla="*/ 254 w 159"/>
                  <a:gd name="T3" fmla="*/ 0 h 108"/>
                  <a:gd name="T4" fmla="*/ 227 w 159"/>
                  <a:gd name="T5" fmla="*/ 11 h 108"/>
                  <a:gd name="T6" fmla="*/ 0 w 159"/>
                  <a:gd name="T7" fmla="*/ 1195 h 108"/>
                  <a:gd name="T8" fmla="*/ 0 w 159"/>
                  <a:gd name="T9" fmla="*/ 1195 h 108"/>
                  <a:gd name="T10" fmla="*/ 45 w 159"/>
                  <a:gd name="T11" fmla="*/ 1195 h 108"/>
                  <a:gd name="T12" fmla="*/ 263 w 159"/>
                  <a:gd name="T13" fmla="*/ 45 h 108"/>
                  <a:gd name="T14" fmla="*/ 1770 w 159"/>
                  <a:gd name="T15" fmla="*/ 45 h 108"/>
                  <a:gd name="T16" fmla="*/ 1689 w 159"/>
                  <a:gd name="T17" fmla="*/ 1220 h 108"/>
                  <a:gd name="T18" fmla="*/ 1734 w 159"/>
                  <a:gd name="T19" fmla="*/ 1231 h 108"/>
                  <a:gd name="T20" fmla="*/ 1815 w 159"/>
                  <a:gd name="T21" fmla="*/ 25 h 108"/>
                  <a:gd name="T22" fmla="*/ 1806 w 159"/>
                  <a:gd name="T23" fmla="*/ 11 h 108"/>
                  <a:gd name="T24" fmla="*/ 1790 w 159"/>
                  <a:gd name="T25" fmla="*/ 0 h 1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9" h="108">
                    <a:moveTo>
                      <a:pt x="157" y="0"/>
                    </a:moveTo>
                    <a:cubicBezTo>
                      <a:pt x="22" y="0"/>
                      <a:pt x="22" y="0"/>
                      <a:pt x="22" y="0"/>
                    </a:cubicBezTo>
                    <a:cubicBezTo>
                      <a:pt x="21" y="0"/>
                      <a:pt x="20" y="1"/>
                      <a:pt x="20" y="1"/>
                    </a:cubicBezTo>
                    <a:cubicBezTo>
                      <a:pt x="7" y="35"/>
                      <a:pt x="0" y="102"/>
                      <a:pt x="0" y="105"/>
                    </a:cubicBezTo>
                    <a:cubicBezTo>
                      <a:pt x="0" y="105"/>
                      <a:pt x="0" y="105"/>
                      <a:pt x="0" y="105"/>
                    </a:cubicBezTo>
                    <a:cubicBezTo>
                      <a:pt x="1" y="105"/>
                      <a:pt x="2" y="105"/>
                      <a:pt x="4" y="105"/>
                    </a:cubicBezTo>
                    <a:cubicBezTo>
                      <a:pt x="4" y="104"/>
                      <a:pt x="11" y="37"/>
                      <a:pt x="23" y="4"/>
                    </a:cubicBezTo>
                    <a:cubicBezTo>
                      <a:pt x="155" y="4"/>
                      <a:pt x="155" y="4"/>
                      <a:pt x="155" y="4"/>
                    </a:cubicBezTo>
                    <a:cubicBezTo>
                      <a:pt x="152" y="32"/>
                      <a:pt x="148" y="101"/>
                      <a:pt x="148" y="107"/>
                    </a:cubicBezTo>
                    <a:cubicBezTo>
                      <a:pt x="149" y="107"/>
                      <a:pt x="150" y="107"/>
                      <a:pt x="152" y="108"/>
                    </a:cubicBezTo>
                    <a:cubicBezTo>
                      <a:pt x="152" y="100"/>
                      <a:pt x="156" y="29"/>
                      <a:pt x="159" y="2"/>
                    </a:cubicBezTo>
                    <a:cubicBezTo>
                      <a:pt x="159" y="2"/>
                      <a:pt x="159" y="1"/>
                      <a:pt x="158" y="1"/>
                    </a:cubicBezTo>
                    <a:cubicBezTo>
                      <a:pt x="158" y="0"/>
                      <a:pt x="157" y="0"/>
                      <a:pt x="157" y="0"/>
                    </a:cubicBezTo>
                    <a:close/>
                  </a:path>
                </a:pathLst>
              </a:custGeom>
              <a:noFill/>
              <a:ln w="4763" cap="rnd">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3" name="Freeform 43">
                <a:extLst>
                  <a:ext uri="{FF2B5EF4-FFF2-40B4-BE49-F238E27FC236}">
                    <a16:creationId xmlns:a16="http://schemas.microsoft.com/office/drawing/2014/main" id="{6723FC01-CE8B-4A56-9654-644A0CB0AA3C}"/>
                  </a:ext>
                </a:extLst>
              </p:cNvPr>
              <p:cNvSpPr>
                <a:spLocks/>
              </p:cNvSpPr>
              <p:nvPr/>
            </p:nvSpPr>
            <p:spPr bwMode="auto">
              <a:xfrm>
                <a:off x="1616" y="2642"/>
                <a:ext cx="689" cy="207"/>
              </a:xfrm>
              <a:custGeom>
                <a:avLst/>
                <a:gdLst>
                  <a:gd name="T0" fmla="*/ 3483 w 306"/>
                  <a:gd name="T1" fmla="*/ 0 h 92"/>
                  <a:gd name="T2" fmla="*/ 3483 w 306"/>
                  <a:gd name="T3" fmla="*/ 0 h 92"/>
                  <a:gd name="T4" fmla="*/ 126 w 306"/>
                  <a:gd name="T5" fmla="*/ 0 h 92"/>
                  <a:gd name="T6" fmla="*/ 11 w 306"/>
                  <a:gd name="T7" fmla="*/ 92 h 92"/>
                  <a:gd name="T8" fmla="*/ 0 w 306"/>
                  <a:gd name="T9" fmla="*/ 801 h 92"/>
                  <a:gd name="T10" fmla="*/ 0 w 306"/>
                  <a:gd name="T11" fmla="*/ 1028 h 92"/>
                  <a:gd name="T12" fmla="*/ 25 w 306"/>
                  <a:gd name="T13" fmla="*/ 1049 h 92"/>
                  <a:gd name="T14" fmla="*/ 45 w 306"/>
                  <a:gd name="T15" fmla="*/ 1028 h 92"/>
                  <a:gd name="T16" fmla="*/ 45 w 306"/>
                  <a:gd name="T17" fmla="*/ 801 h 92"/>
                  <a:gd name="T18" fmla="*/ 56 w 306"/>
                  <a:gd name="T19" fmla="*/ 101 h 92"/>
                  <a:gd name="T20" fmla="*/ 126 w 306"/>
                  <a:gd name="T21" fmla="*/ 45 h 92"/>
                  <a:gd name="T22" fmla="*/ 3483 w 306"/>
                  <a:gd name="T23" fmla="*/ 45 h 92"/>
                  <a:gd name="T24" fmla="*/ 3492 w 306"/>
                  <a:gd name="T25" fmla="*/ 45 h 92"/>
                  <a:gd name="T26" fmla="*/ 3483 w 306"/>
                  <a:gd name="T27" fmla="*/ 0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06" h="92">
                    <a:moveTo>
                      <a:pt x="305" y="0"/>
                    </a:moveTo>
                    <a:cubicBezTo>
                      <a:pt x="305" y="0"/>
                      <a:pt x="305" y="0"/>
                      <a:pt x="305" y="0"/>
                    </a:cubicBezTo>
                    <a:cubicBezTo>
                      <a:pt x="11" y="0"/>
                      <a:pt x="11" y="0"/>
                      <a:pt x="11" y="0"/>
                    </a:cubicBezTo>
                    <a:cubicBezTo>
                      <a:pt x="8" y="0"/>
                      <a:pt x="2" y="0"/>
                      <a:pt x="1" y="8"/>
                    </a:cubicBezTo>
                    <a:cubicBezTo>
                      <a:pt x="0" y="25"/>
                      <a:pt x="0" y="69"/>
                      <a:pt x="0" y="70"/>
                    </a:cubicBezTo>
                    <a:cubicBezTo>
                      <a:pt x="0" y="90"/>
                      <a:pt x="0" y="90"/>
                      <a:pt x="0" y="90"/>
                    </a:cubicBezTo>
                    <a:cubicBezTo>
                      <a:pt x="0" y="91"/>
                      <a:pt x="1" y="92"/>
                      <a:pt x="2" y="92"/>
                    </a:cubicBezTo>
                    <a:cubicBezTo>
                      <a:pt x="4" y="92"/>
                      <a:pt x="4" y="91"/>
                      <a:pt x="4" y="90"/>
                    </a:cubicBezTo>
                    <a:cubicBezTo>
                      <a:pt x="4" y="70"/>
                      <a:pt x="4" y="70"/>
                      <a:pt x="4" y="70"/>
                    </a:cubicBezTo>
                    <a:cubicBezTo>
                      <a:pt x="4" y="70"/>
                      <a:pt x="4" y="25"/>
                      <a:pt x="5" y="9"/>
                    </a:cubicBezTo>
                    <a:cubicBezTo>
                      <a:pt x="5" y="5"/>
                      <a:pt x="8" y="4"/>
                      <a:pt x="11" y="4"/>
                    </a:cubicBezTo>
                    <a:cubicBezTo>
                      <a:pt x="305" y="4"/>
                      <a:pt x="305" y="4"/>
                      <a:pt x="305" y="4"/>
                    </a:cubicBezTo>
                    <a:cubicBezTo>
                      <a:pt x="305" y="4"/>
                      <a:pt x="306" y="4"/>
                      <a:pt x="306" y="4"/>
                    </a:cubicBezTo>
                    <a:cubicBezTo>
                      <a:pt x="306" y="3"/>
                      <a:pt x="305" y="2"/>
                      <a:pt x="305" y="0"/>
                    </a:cubicBezTo>
                    <a:close/>
                  </a:path>
                </a:pathLst>
              </a:custGeom>
              <a:noFill/>
              <a:ln w="4763" cap="rnd">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4" name="Freeform 44">
                <a:extLst>
                  <a:ext uri="{FF2B5EF4-FFF2-40B4-BE49-F238E27FC236}">
                    <a16:creationId xmlns:a16="http://schemas.microsoft.com/office/drawing/2014/main" id="{4D0CA46C-0C76-425B-BA0F-BA77D42535D1}"/>
                  </a:ext>
                </a:extLst>
              </p:cNvPr>
              <p:cNvSpPr>
                <a:spLocks/>
              </p:cNvSpPr>
              <p:nvPr/>
            </p:nvSpPr>
            <p:spPr bwMode="auto">
              <a:xfrm>
                <a:off x="862" y="2781"/>
                <a:ext cx="1479" cy="387"/>
              </a:xfrm>
              <a:custGeom>
                <a:avLst/>
                <a:gdLst>
                  <a:gd name="T0" fmla="*/ 7413 w 657"/>
                  <a:gd name="T1" fmla="*/ 0 h 172"/>
                  <a:gd name="T2" fmla="*/ 7413 w 657"/>
                  <a:gd name="T3" fmla="*/ 320 h 172"/>
                  <a:gd name="T4" fmla="*/ 7485 w 657"/>
                  <a:gd name="T5" fmla="*/ 603 h 172"/>
                  <a:gd name="T6" fmla="*/ 7424 w 657"/>
                  <a:gd name="T7" fmla="*/ 1766 h 172"/>
                  <a:gd name="T8" fmla="*/ 6465 w 657"/>
                  <a:gd name="T9" fmla="*/ 1924 h 172"/>
                  <a:gd name="T10" fmla="*/ 3755 w 657"/>
                  <a:gd name="T11" fmla="*/ 1960 h 172"/>
                  <a:gd name="T12" fmla="*/ 3755 w 657"/>
                  <a:gd name="T13" fmla="*/ 1960 h 172"/>
                  <a:gd name="T14" fmla="*/ 1038 w 657"/>
                  <a:gd name="T15" fmla="*/ 1924 h 172"/>
                  <a:gd name="T16" fmla="*/ 72 w 657"/>
                  <a:gd name="T17" fmla="*/ 1766 h 172"/>
                  <a:gd name="T18" fmla="*/ 11 w 657"/>
                  <a:gd name="T19" fmla="*/ 603 h 172"/>
                  <a:gd name="T20" fmla="*/ 81 w 657"/>
                  <a:gd name="T21" fmla="*/ 320 h 172"/>
                  <a:gd name="T22" fmla="*/ 81 w 657"/>
                  <a:gd name="T23" fmla="*/ 0 h 1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7" h="172">
                    <a:moveTo>
                      <a:pt x="650" y="0"/>
                    </a:moveTo>
                    <a:cubicBezTo>
                      <a:pt x="651" y="7"/>
                      <a:pt x="651" y="23"/>
                      <a:pt x="650" y="28"/>
                    </a:cubicBezTo>
                    <a:cubicBezTo>
                      <a:pt x="655" y="32"/>
                      <a:pt x="655" y="34"/>
                      <a:pt x="656" y="53"/>
                    </a:cubicBezTo>
                    <a:cubicBezTo>
                      <a:pt x="657" y="72"/>
                      <a:pt x="656" y="142"/>
                      <a:pt x="651" y="155"/>
                    </a:cubicBezTo>
                    <a:cubicBezTo>
                      <a:pt x="646" y="168"/>
                      <a:pt x="603" y="167"/>
                      <a:pt x="567" y="169"/>
                    </a:cubicBezTo>
                    <a:cubicBezTo>
                      <a:pt x="527" y="171"/>
                      <a:pt x="405" y="172"/>
                      <a:pt x="329" y="172"/>
                    </a:cubicBezTo>
                    <a:cubicBezTo>
                      <a:pt x="329" y="172"/>
                      <a:pt x="329" y="172"/>
                      <a:pt x="329" y="172"/>
                    </a:cubicBezTo>
                    <a:cubicBezTo>
                      <a:pt x="252" y="172"/>
                      <a:pt x="130" y="171"/>
                      <a:pt x="91" y="169"/>
                    </a:cubicBezTo>
                    <a:cubicBezTo>
                      <a:pt x="54" y="167"/>
                      <a:pt x="11" y="168"/>
                      <a:pt x="6" y="155"/>
                    </a:cubicBezTo>
                    <a:cubicBezTo>
                      <a:pt x="1" y="142"/>
                      <a:pt x="0" y="72"/>
                      <a:pt x="1" y="53"/>
                    </a:cubicBezTo>
                    <a:cubicBezTo>
                      <a:pt x="3" y="34"/>
                      <a:pt x="3" y="32"/>
                      <a:pt x="7" y="28"/>
                    </a:cubicBezTo>
                    <a:cubicBezTo>
                      <a:pt x="6" y="23"/>
                      <a:pt x="7" y="7"/>
                      <a:pt x="7"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5" name="Freeform 45">
                <a:extLst>
                  <a:ext uri="{FF2B5EF4-FFF2-40B4-BE49-F238E27FC236}">
                    <a16:creationId xmlns:a16="http://schemas.microsoft.com/office/drawing/2014/main" id="{3993FB1C-81D4-4CD2-966B-AE0BDA30A0D5}"/>
                  </a:ext>
                </a:extLst>
              </p:cNvPr>
              <p:cNvSpPr>
                <a:spLocks/>
              </p:cNvSpPr>
              <p:nvPr/>
            </p:nvSpPr>
            <p:spPr bwMode="auto">
              <a:xfrm>
                <a:off x="1015" y="2806"/>
                <a:ext cx="342" cy="322"/>
              </a:xfrm>
              <a:custGeom>
                <a:avLst/>
                <a:gdLst>
                  <a:gd name="T0" fmla="*/ 1721 w 152"/>
                  <a:gd name="T1" fmla="*/ 421 h 143"/>
                  <a:gd name="T2" fmla="*/ 1733 w 152"/>
                  <a:gd name="T3" fmla="*/ 45 h 143"/>
                  <a:gd name="T4" fmla="*/ 1733 w 152"/>
                  <a:gd name="T5" fmla="*/ 45 h 143"/>
                  <a:gd name="T6" fmla="*/ 1721 w 152"/>
                  <a:gd name="T7" fmla="*/ 36 h 143"/>
                  <a:gd name="T8" fmla="*/ 1712 w 152"/>
                  <a:gd name="T9" fmla="*/ 25 h 143"/>
                  <a:gd name="T10" fmla="*/ 1058 w 152"/>
                  <a:gd name="T11" fmla="*/ 25 h 143"/>
                  <a:gd name="T12" fmla="*/ 45 w 152"/>
                  <a:gd name="T13" fmla="*/ 11 h 143"/>
                  <a:gd name="T14" fmla="*/ 25 w 152"/>
                  <a:gd name="T15" fmla="*/ 0 h 143"/>
                  <a:gd name="T16" fmla="*/ 0 w 152"/>
                  <a:gd name="T17" fmla="*/ 25 h 143"/>
                  <a:gd name="T18" fmla="*/ 11 w 152"/>
                  <a:gd name="T19" fmla="*/ 1268 h 143"/>
                  <a:gd name="T20" fmla="*/ 56 w 152"/>
                  <a:gd name="T21" fmla="*/ 1596 h 143"/>
                  <a:gd name="T22" fmla="*/ 101 w 152"/>
                  <a:gd name="T23" fmla="*/ 1596 h 143"/>
                  <a:gd name="T24" fmla="*/ 56 w 152"/>
                  <a:gd name="T25" fmla="*/ 1268 h 143"/>
                  <a:gd name="T26" fmla="*/ 45 w 152"/>
                  <a:gd name="T27" fmla="*/ 117 h 143"/>
                  <a:gd name="T28" fmla="*/ 1058 w 152"/>
                  <a:gd name="T29" fmla="*/ 126 h 143"/>
                  <a:gd name="T30" fmla="*/ 1676 w 152"/>
                  <a:gd name="T31" fmla="*/ 126 h 143"/>
                  <a:gd name="T32" fmla="*/ 1676 w 152"/>
                  <a:gd name="T33" fmla="*/ 1268 h 143"/>
                  <a:gd name="T34" fmla="*/ 1676 w 152"/>
                  <a:gd name="T35" fmla="*/ 1369 h 143"/>
                  <a:gd name="T36" fmla="*/ 1685 w 152"/>
                  <a:gd name="T37" fmla="*/ 1515 h 143"/>
                  <a:gd name="T38" fmla="*/ 1676 w 152"/>
                  <a:gd name="T39" fmla="*/ 1608 h 143"/>
                  <a:gd name="T40" fmla="*/ 1665 w 152"/>
                  <a:gd name="T41" fmla="*/ 1624 h 143"/>
                  <a:gd name="T42" fmla="*/ 1665 w 152"/>
                  <a:gd name="T43" fmla="*/ 1633 h 143"/>
                  <a:gd name="T44" fmla="*/ 1676 w 152"/>
                  <a:gd name="T45" fmla="*/ 1633 h 143"/>
                  <a:gd name="T46" fmla="*/ 1712 w 152"/>
                  <a:gd name="T47" fmla="*/ 1633 h 143"/>
                  <a:gd name="T48" fmla="*/ 1733 w 152"/>
                  <a:gd name="T49" fmla="*/ 1515 h 143"/>
                  <a:gd name="T50" fmla="*/ 1721 w 152"/>
                  <a:gd name="T51" fmla="*/ 1369 h 143"/>
                  <a:gd name="T52" fmla="*/ 1721 w 152"/>
                  <a:gd name="T53" fmla="*/ 1268 h 143"/>
                  <a:gd name="T54" fmla="*/ 1721 w 152"/>
                  <a:gd name="T55" fmla="*/ 421 h 14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2" h="143">
                    <a:moveTo>
                      <a:pt x="151" y="37"/>
                    </a:moveTo>
                    <a:cubicBezTo>
                      <a:pt x="151" y="24"/>
                      <a:pt x="151" y="12"/>
                      <a:pt x="152" y="4"/>
                    </a:cubicBezTo>
                    <a:cubicBezTo>
                      <a:pt x="152" y="4"/>
                      <a:pt x="152" y="4"/>
                      <a:pt x="152" y="4"/>
                    </a:cubicBezTo>
                    <a:cubicBezTo>
                      <a:pt x="152" y="3"/>
                      <a:pt x="151" y="3"/>
                      <a:pt x="151" y="3"/>
                    </a:cubicBezTo>
                    <a:cubicBezTo>
                      <a:pt x="151" y="2"/>
                      <a:pt x="150" y="2"/>
                      <a:pt x="150" y="2"/>
                    </a:cubicBezTo>
                    <a:cubicBezTo>
                      <a:pt x="93" y="2"/>
                      <a:pt x="93" y="2"/>
                      <a:pt x="93" y="2"/>
                    </a:cubicBezTo>
                    <a:cubicBezTo>
                      <a:pt x="59" y="1"/>
                      <a:pt x="26" y="1"/>
                      <a:pt x="4" y="1"/>
                    </a:cubicBezTo>
                    <a:cubicBezTo>
                      <a:pt x="3" y="0"/>
                      <a:pt x="3" y="0"/>
                      <a:pt x="2" y="0"/>
                    </a:cubicBezTo>
                    <a:cubicBezTo>
                      <a:pt x="1" y="0"/>
                      <a:pt x="0" y="1"/>
                      <a:pt x="0" y="2"/>
                    </a:cubicBezTo>
                    <a:cubicBezTo>
                      <a:pt x="1" y="111"/>
                      <a:pt x="1" y="111"/>
                      <a:pt x="1" y="111"/>
                    </a:cubicBezTo>
                    <a:cubicBezTo>
                      <a:pt x="1" y="113"/>
                      <a:pt x="3" y="132"/>
                      <a:pt x="5" y="140"/>
                    </a:cubicBezTo>
                    <a:cubicBezTo>
                      <a:pt x="6" y="140"/>
                      <a:pt x="8" y="140"/>
                      <a:pt x="9" y="140"/>
                    </a:cubicBezTo>
                    <a:cubicBezTo>
                      <a:pt x="8" y="136"/>
                      <a:pt x="6" y="119"/>
                      <a:pt x="5" y="111"/>
                    </a:cubicBezTo>
                    <a:cubicBezTo>
                      <a:pt x="5" y="111"/>
                      <a:pt x="4" y="15"/>
                      <a:pt x="4" y="10"/>
                    </a:cubicBezTo>
                    <a:cubicBezTo>
                      <a:pt x="27" y="11"/>
                      <a:pt x="59" y="11"/>
                      <a:pt x="93" y="11"/>
                    </a:cubicBezTo>
                    <a:cubicBezTo>
                      <a:pt x="93" y="11"/>
                      <a:pt x="144" y="11"/>
                      <a:pt x="147" y="11"/>
                    </a:cubicBezTo>
                    <a:cubicBezTo>
                      <a:pt x="147" y="37"/>
                      <a:pt x="147" y="94"/>
                      <a:pt x="147" y="111"/>
                    </a:cubicBezTo>
                    <a:cubicBezTo>
                      <a:pt x="147" y="120"/>
                      <a:pt x="147" y="120"/>
                      <a:pt x="147" y="120"/>
                    </a:cubicBezTo>
                    <a:cubicBezTo>
                      <a:pt x="147" y="123"/>
                      <a:pt x="148" y="129"/>
                      <a:pt x="148" y="133"/>
                    </a:cubicBezTo>
                    <a:cubicBezTo>
                      <a:pt x="148" y="137"/>
                      <a:pt x="148" y="140"/>
                      <a:pt x="147" y="141"/>
                    </a:cubicBezTo>
                    <a:cubicBezTo>
                      <a:pt x="146" y="141"/>
                      <a:pt x="146" y="142"/>
                      <a:pt x="146" y="142"/>
                    </a:cubicBezTo>
                    <a:cubicBezTo>
                      <a:pt x="146" y="143"/>
                      <a:pt x="146" y="143"/>
                      <a:pt x="146" y="143"/>
                    </a:cubicBezTo>
                    <a:cubicBezTo>
                      <a:pt x="147" y="143"/>
                      <a:pt x="147" y="143"/>
                      <a:pt x="147" y="143"/>
                    </a:cubicBezTo>
                    <a:cubicBezTo>
                      <a:pt x="148" y="143"/>
                      <a:pt x="149" y="143"/>
                      <a:pt x="150" y="143"/>
                    </a:cubicBezTo>
                    <a:cubicBezTo>
                      <a:pt x="151" y="142"/>
                      <a:pt x="152" y="139"/>
                      <a:pt x="152" y="133"/>
                    </a:cubicBezTo>
                    <a:cubicBezTo>
                      <a:pt x="152" y="130"/>
                      <a:pt x="152" y="125"/>
                      <a:pt x="151" y="120"/>
                    </a:cubicBezTo>
                    <a:cubicBezTo>
                      <a:pt x="151" y="111"/>
                      <a:pt x="151" y="111"/>
                      <a:pt x="151" y="111"/>
                    </a:cubicBezTo>
                    <a:cubicBezTo>
                      <a:pt x="151" y="99"/>
                      <a:pt x="151" y="65"/>
                      <a:pt x="151" y="37"/>
                    </a:cubicBezTo>
                  </a:path>
                </a:pathLst>
              </a:custGeom>
              <a:noFill/>
              <a:ln w="4763" cap="rnd">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6" name="Freeform 46">
                <a:extLst>
                  <a:ext uri="{FF2B5EF4-FFF2-40B4-BE49-F238E27FC236}">
                    <a16:creationId xmlns:a16="http://schemas.microsoft.com/office/drawing/2014/main" id="{6BB4D519-746A-4D3C-A3B6-09FC3850E9F1}"/>
                  </a:ext>
                </a:extLst>
              </p:cNvPr>
              <p:cNvSpPr>
                <a:spLocks/>
              </p:cNvSpPr>
              <p:nvPr/>
            </p:nvSpPr>
            <p:spPr bwMode="auto">
              <a:xfrm>
                <a:off x="1010" y="2513"/>
                <a:ext cx="1200" cy="1"/>
              </a:xfrm>
              <a:custGeom>
                <a:avLst/>
                <a:gdLst>
                  <a:gd name="T0" fmla="*/ 1200 w 1200"/>
                  <a:gd name="T1" fmla="*/ 0 h 1"/>
                  <a:gd name="T2" fmla="*/ 592 w 1200"/>
                  <a:gd name="T3" fmla="*/ 0 h 1"/>
                  <a:gd name="T4" fmla="*/ 592 w 1200"/>
                  <a:gd name="T5" fmla="*/ 0 h 1"/>
                  <a:gd name="T6" fmla="*/ 0 w 1200"/>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0" h="1">
                    <a:moveTo>
                      <a:pt x="1200" y="0"/>
                    </a:moveTo>
                    <a:lnTo>
                      <a:pt x="592" y="0"/>
                    </a:lnTo>
                    <a:lnTo>
                      <a:pt x="0" y="0"/>
                    </a:ln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7" name="Freeform 47">
                <a:extLst>
                  <a:ext uri="{FF2B5EF4-FFF2-40B4-BE49-F238E27FC236}">
                    <a16:creationId xmlns:a16="http://schemas.microsoft.com/office/drawing/2014/main" id="{FC49B3D7-6A34-4F19-86B1-084DD99B5483}"/>
                  </a:ext>
                </a:extLst>
              </p:cNvPr>
              <p:cNvSpPr>
                <a:spLocks/>
              </p:cNvSpPr>
              <p:nvPr/>
            </p:nvSpPr>
            <p:spPr bwMode="auto">
              <a:xfrm>
                <a:off x="1834" y="2612"/>
                <a:ext cx="286" cy="30"/>
              </a:xfrm>
              <a:custGeom>
                <a:avLst/>
                <a:gdLst>
                  <a:gd name="T0" fmla="*/ 45 w 127"/>
                  <a:gd name="T1" fmla="*/ 159 h 13"/>
                  <a:gd name="T2" fmla="*/ 45 w 127"/>
                  <a:gd name="T3" fmla="*/ 65 h 13"/>
                  <a:gd name="T4" fmla="*/ 92 w 127"/>
                  <a:gd name="T5" fmla="*/ 48 h 13"/>
                  <a:gd name="T6" fmla="*/ 1380 w 127"/>
                  <a:gd name="T7" fmla="*/ 48 h 13"/>
                  <a:gd name="T8" fmla="*/ 1405 w 127"/>
                  <a:gd name="T9" fmla="*/ 48 h 13"/>
                  <a:gd name="T10" fmla="*/ 1405 w 127"/>
                  <a:gd name="T11" fmla="*/ 74 h 13"/>
                  <a:gd name="T12" fmla="*/ 1405 w 127"/>
                  <a:gd name="T13" fmla="*/ 159 h 13"/>
                  <a:gd name="T14" fmla="*/ 1450 w 127"/>
                  <a:gd name="T15" fmla="*/ 159 h 13"/>
                  <a:gd name="T16" fmla="*/ 1450 w 127"/>
                  <a:gd name="T17" fmla="*/ 74 h 13"/>
                  <a:gd name="T18" fmla="*/ 1450 w 127"/>
                  <a:gd name="T19" fmla="*/ 65 h 13"/>
                  <a:gd name="T20" fmla="*/ 1441 w 127"/>
                  <a:gd name="T21" fmla="*/ 12 h 13"/>
                  <a:gd name="T22" fmla="*/ 1380 w 127"/>
                  <a:gd name="T23" fmla="*/ 0 h 13"/>
                  <a:gd name="T24" fmla="*/ 92 w 127"/>
                  <a:gd name="T25" fmla="*/ 0 h 13"/>
                  <a:gd name="T26" fmla="*/ 0 w 127"/>
                  <a:gd name="T27" fmla="*/ 65 h 13"/>
                  <a:gd name="T28" fmla="*/ 0 w 127"/>
                  <a:gd name="T29" fmla="*/ 159 h 13"/>
                  <a:gd name="T30" fmla="*/ 45 w 127"/>
                  <a:gd name="T31" fmla="*/ 159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7" h="13">
                    <a:moveTo>
                      <a:pt x="4" y="13"/>
                    </a:moveTo>
                    <a:cubicBezTo>
                      <a:pt x="4" y="5"/>
                      <a:pt x="4" y="5"/>
                      <a:pt x="4" y="5"/>
                    </a:cubicBezTo>
                    <a:cubicBezTo>
                      <a:pt x="4" y="4"/>
                      <a:pt x="6" y="4"/>
                      <a:pt x="8" y="4"/>
                    </a:cubicBezTo>
                    <a:cubicBezTo>
                      <a:pt x="121" y="4"/>
                      <a:pt x="121" y="4"/>
                      <a:pt x="121" y="4"/>
                    </a:cubicBezTo>
                    <a:cubicBezTo>
                      <a:pt x="121" y="4"/>
                      <a:pt x="122" y="4"/>
                      <a:pt x="123" y="4"/>
                    </a:cubicBezTo>
                    <a:cubicBezTo>
                      <a:pt x="123" y="4"/>
                      <a:pt x="123" y="6"/>
                      <a:pt x="123" y="6"/>
                    </a:cubicBezTo>
                    <a:cubicBezTo>
                      <a:pt x="123" y="13"/>
                      <a:pt x="123" y="13"/>
                      <a:pt x="123" y="13"/>
                    </a:cubicBezTo>
                    <a:cubicBezTo>
                      <a:pt x="127" y="13"/>
                      <a:pt x="127" y="13"/>
                      <a:pt x="127" y="13"/>
                    </a:cubicBezTo>
                    <a:cubicBezTo>
                      <a:pt x="127" y="6"/>
                      <a:pt x="127" y="6"/>
                      <a:pt x="127" y="6"/>
                    </a:cubicBezTo>
                    <a:cubicBezTo>
                      <a:pt x="127" y="5"/>
                      <a:pt x="127" y="5"/>
                      <a:pt x="127" y="5"/>
                    </a:cubicBezTo>
                    <a:cubicBezTo>
                      <a:pt x="126" y="1"/>
                      <a:pt x="126" y="1"/>
                      <a:pt x="126" y="1"/>
                    </a:cubicBezTo>
                    <a:cubicBezTo>
                      <a:pt x="125" y="0"/>
                      <a:pt x="123" y="0"/>
                      <a:pt x="121" y="0"/>
                    </a:cubicBezTo>
                    <a:cubicBezTo>
                      <a:pt x="8" y="0"/>
                      <a:pt x="8" y="0"/>
                      <a:pt x="8" y="0"/>
                    </a:cubicBezTo>
                    <a:cubicBezTo>
                      <a:pt x="4" y="0"/>
                      <a:pt x="0" y="0"/>
                      <a:pt x="0" y="5"/>
                    </a:cubicBezTo>
                    <a:cubicBezTo>
                      <a:pt x="0" y="13"/>
                      <a:pt x="0" y="13"/>
                      <a:pt x="0" y="13"/>
                    </a:cubicBezTo>
                    <a:lnTo>
                      <a:pt x="4" y="13"/>
                    </a:lnTo>
                    <a:close/>
                  </a:path>
                </a:pathLst>
              </a:custGeom>
              <a:noFill/>
              <a:ln w="4763" cap="rnd">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8" name="Freeform 48">
                <a:extLst>
                  <a:ext uri="{FF2B5EF4-FFF2-40B4-BE49-F238E27FC236}">
                    <a16:creationId xmlns:a16="http://schemas.microsoft.com/office/drawing/2014/main" id="{1BCAD7EB-FB49-409B-AECD-63AC5F19A746}"/>
                  </a:ext>
                </a:extLst>
              </p:cNvPr>
              <p:cNvSpPr>
                <a:spLocks/>
              </p:cNvSpPr>
              <p:nvPr/>
            </p:nvSpPr>
            <p:spPr bwMode="auto">
              <a:xfrm>
                <a:off x="875" y="2453"/>
                <a:ext cx="1454" cy="357"/>
              </a:xfrm>
              <a:custGeom>
                <a:avLst/>
                <a:gdLst>
                  <a:gd name="T0" fmla="*/ 3682 w 646"/>
                  <a:gd name="T1" fmla="*/ 1801 h 159"/>
                  <a:gd name="T2" fmla="*/ 6671 w 646"/>
                  <a:gd name="T3" fmla="*/ 1765 h 159"/>
                  <a:gd name="T4" fmla="*/ 7331 w 646"/>
                  <a:gd name="T5" fmla="*/ 1574 h 159"/>
                  <a:gd name="T6" fmla="*/ 6820 w 646"/>
                  <a:gd name="T7" fmla="*/ 0 h 159"/>
                  <a:gd name="T8" fmla="*/ 3682 w 646"/>
                  <a:gd name="T9" fmla="*/ 0 h 159"/>
                  <a:gd name="T10" fmla="*/ 3682 w 646"/>
                  <a:gd name="T11" fmla="*/ 0 h 159"/>
                  <a:gd name="T12" fmla="*/ 547 w 646"/>
                  <a:gd name="T13" fmla="*/ 0 h 159"/>
                  <a:gd name="T14" fmla="*/ 36 w 646"/>
                  <a:gd name="T15" fmla="*/ 1574 h 159"/>
                  <a:gd name="T16" fmla="*/ 693 w 646"/>
                  <a:gd name="T17" fmla="*/ 1765 h 159"/>
                  <a:gd name="T18" fmla="*/ 3682 w 646"/>
                  <a:gd name="T19" fmla="*/ 1801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46" h="159">
                    <a:moveTo>
                      <a:pt x="323" y="159"/>
                    </a:moveTo>
                    <a:cubicBezTo>
                      <a:pt x="369" y="159"/>
                      <a:pt x="522" y="158"/>
                      <a:pt x="585" y="156"/>
                    </a:cubicBezTo>
                    <a:cubicBezTo>
                      <a:pt x="646" y="154"/>
                      <a:pt x="645" y="150"/>
                      <a:pt x="643" y="139"/>
                    </a:cubicBezTo>
                    <a:cubicBezTo>
                      <a:pt x="638" y="82"/>
                      <a:pt x="615" y="0"/>
                      <a:pt x="598" y="0"/>
                    </a:cubicBezTo>
                    <a:cubicBezTo>
                      <a:pt x="581" y="0"/>
                      <a:pt x="420" y="0"/>
                      <a:pt x="323" y="0"/>
                    </a:cubicBezTo>
                    <a:cubicBezTo>
                      <a:pt x="323" y="0"/>
                      <a:pt x="323" y="0"/>
                      <a:pt x="323" y="0"/>
                    </a:cubicBezTo>
                    <a:cubicBezTo>
                      <a:pt x="226" y="0"/>
                      <a:pt x="65" y="0"/>
                      <a:pt x="48" y="0"/>
                    </a:cubicBezTo>
                    <a:cubicBezTo>
                      <a:pt x="31" y="0"/>
                      <a:pt x="8" y="82"/>
                      <a:pt x="3" y="139"/>
                    </a:cubicBezTo>
                    <a:cubicBezTo>
                      <a:pt x="1" y="150"/>
                      <a:pt x="0" y="154"/>
                      <a:pt x="61" y="156"/>
                    </a:cubicBezTo>
                    <a:cubicBezTo>
                      <a:pt x="124" y="158"/>
                      <a:pt x="277" y="159"/>
                      <a:pt x="323" y="159"/>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9" name="Freeform 49">
                <a:extLst>
                  <a:ext uri="{FF2B5EF4-FFF2-40B4-BE49-F238E27FC236}">
                    <a16:creationId xmlns:a16="http://schemas.microsoft.com/office/drawing/2014/main" id="{09DCFCF9-BF03-4562-AC19-37692E73854B}"/>
                  </a:ext>
                </a:extLst>
              </p:cNvPr>
              <p:cNvSpPr>
                <a:spLocks/>
              </p:cNvSpPr>
              <p:nvPr/>
            </p:nvSpPr>
            <p:spPr bwMode="auto">
              <a:xfrm>
                <a:off x="878" y="2837"/>
                <a:ext cx="1447" cy="12"/>
              </a:xfrm>
              <a:custGeom>
                <a:avLst/>
                <a:gdLst>
                  <a:gd name="T0" fmla="*/ 7327 w 643"/>
                  <a:gd name="T1" fmla="*/ 41 h 5"/>
                  <a:gd name="T2" fmla="*/ 6544 w 643"/>
                  <a:gd name="T3" fmla="*/ 29 h 5"/>
                  <a:gd name="T4" fmla="*/ 3673 w 643"/>
                  <a:gd name="T5" fmla="*/ 70 h 5"/>
                  <a:gd name="T6" fmla="*/ 3673 w 643"/>
                  <a:gd name="T7" fmla="*/ 70 h 5"/>
                  <a:gd name="T8" fmla="*/ 785 w 643"/>
                  <a:gd name="T9" fmla="*/ 29 h 5"/>
                  <a:gd name="T10" fmla="*/ 0 w 643"/>
                  <a:gd name="T11" fmla="*/ 41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3" h="5">
                    <a:moveTo>
                      <a:pt x="643" y="3"/>
                    </a:moveTo>
                    <a:cubicBezTo>
                      <a:pt x="637" y="0"/>
                      <a:pt x="602" y="2"/>
                      <a:pt x="574" y="2"/>
                    </a:cubicBezTo>
                    <a:cubicBezTo>
                      <a:pt x="511" y="4"/>
                      <a:pt x="368" y="5"/>
                      <a:pt x="322" y="5"/>
                    </a:cubicBezTo>
                    <a:cubicBezTo>
                      <a:pt x="322" y="5"/>
                      <a:pt x="322" y="5"/>
                      <a:pt x="322" y="5"/>
                    </a:cubicBezTo>
                    <a:cubicBezTo>
                      <a:pt x="276" y="5"/>
                      <a:pt x="132" y="4"/>
                      <a:pt x="69" y="2"/>
                    </a:cubicBezTo>
                    <a:cubicBezTo>
                      <a:pt x="41" y="2"/>
                      <a:pt x="6" y="0"/>
                      <a:pt x="0" y="3"/>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0" name="Freeform 50">
                <a:extLst>
                  <a:ext uri="{FF2B5EF4-FFF2-40B4-BE49-F238E27FC236}">
                    <a16:creationId xmlns:a16="http://schemas.microsoft.com/office/drawing/2014/main" id="{8CD8430B-A41D-4442-8F4E-24DDBBDADA04}"/>
                  </a:ext>
                </a:extLst>
              </p:cNvPr>
              <p:cNvSpPr>
                <a:spLocks/>
              </p:cNvSpPr>
              <p:nvPr/>
            </p:nvSpPr>
            <p:spPr bwMode="auto">
              <a:xfrm>
                <a:off x="1359" y="2869"/>
                <a:ext cx="959" cy="13"/>
              </a:xfrm>
              <a:custGeom>
                <a:avLst/>
                <a:gdLst>
                  <a:gd name="T0" fmla="*/ 4860 w 426"/>
                  <a:gd name="T1" fmla="*/ 0 h 6"/>
                  <a:gd name="T2" fmla="*/ 4403 w 426"/>
                  <a:gd name="T3" fmla="*/ 52 h 6"/>
                  <a:gd name="T4" fmla="*/ 1231 w 426"/>
                  <a:gd name="T5" fmla="*/ 52 h 6"/>
                  <a:gd name="T6" fmla="*/ 1231 w 426"/>
                  <a:gd name="T7" fmla="*/ 52 h 6"/>
                  <a:gd name="T8" fmla="*/ 0 w 426"/>
                  <a:gd name="T9" fmla="*/ 52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6" h="6">
                    <a:moveTo>
                      <a:pt x="426" y="0"/>
                    </a:moveTo>
                    <a:cubicBezTo>
                      <a:pt x="419" y="6"/>
                      <a:pt x="404" y="5"/>
                      <a:pt x="386" y="5"/>
                    </a:cubicBezTo>
                    <a:cubicBezTo>
                      <a:pt x="368" y="5"/>
                      <a:pt x="124" y="5"/>
                      <a:pt x="108" y="5"/>
                    </a:cubicBezTo>
                    <a:cubicBezTo>
                      <a:pt x="108" y="5"/>
                      <a:pt x="108" y="5"/>
                      <a:pt x="108" y="5"/>
                    </a:cubicBezTo>
                    <a:cubicBezTo>
                      <a:pt x="101" y="5"/>
                      <a:pt x="53" y="5"/>
                      <a:pt x="0" y="5"/>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1" name="Freeform 51">
                <a:extLst>
                  <a:ext uri="{FF2B5EF4-FFF2-40B4-BE49-F238E27FC236}">
                    <a16:creationId xmlns:a16="http://schemas.microsoft.com/office/drawing/2014/main" id="{E3BD6ADF-505C-4DF0-8053-ED84A6CC437B}"/>
                  </a:ext>
                </a:extLst>
              </p:cNvPr>
              <p:cNvSpPr>
                <a:spLocks/>
              </p:cNvSpPr>
              <p:nvPr/>
            </p:nvSpPr>
            <p:spPr bwMode="auto">
              <a:xfrm>
                <a:off x="873" y="3038"/>
                <a:ext cx="1459" cy="22"/>
              </a:xfrm>
              <a:custGeom>
                <a:avLst/>
                <a:gdLst>
                  <a:gd name="T0" fmla="*/ 7396 w 648"/>
                  <a:gd name="T1" fmla="*/ 0 h 10"/>
                  <a:gd name="T2" fmla="*/ 3702 w 648"/>
                  <a:gd name="T3" fmla="*/ 106 h 10"/>
                  <a:gd name="T4" fmla="*/ 3702 w 648"/>
                  <a:gd name="T5" fmla="*/ 106 h 10"/>
                  <a:gd name="T6" fmla="*/ 0 w 648"/>
                  <a:gd name="T7" fmla="*/ 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8" h="10">
                    <a:moveTo>
                      <a:pt x="648" y="0"/>
                    </a:moveTo>
                    <a:cubicBezTo>
                      <a:pt x="644" y="5"/>
                      <a:pt x="418" y="10"/>
                      <a:pt x="324" y="10"/>
                    </a:cubicBezTo>
                    <a:cubicBezTo>
                      <a:pt x="324" y="10"/>
                      <a:pt x="324" y="10"/>
                      <a:pt x="324" y="10"/>
                    </a:cubicBezTo>
                    <a:cubicBezTo>
                      <a:pt x="229" y="10"/>
                      <a:pt x="4" y="5"/>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2" name="Freeform 52">
                <a:extLst>
                  <a:ext uri="{FF2B5EF4-FFF2-40B4-BE49-F238E27FC236}">
                    <a16:creationId xmlns:a16="http://schemas.microsoft.com/office/drawing/2014/main" id="{E4FAADE1-3E07-4B90-BD6D-295B98B48B70}"/>
                  </a:ext>
                </a:extLst>
              </p:cNvPr>
              <p:cNvSpPr>
                <a:spLocks/>
              </p:cNvSpPr>
              <p:nvPr/>
            </p:nvSpPr>
            <p:spPr bwMode="auto">
              <a:xfrm>
                <a:off x="871" y="3101"/>
                <a:ext cx="1463" cy="67"/>
              </a:xfrm>
              <a:custGeom>
                <a:avLst/>
                <a:gdLst>
                  <a:gd name="T0" fmla="*/ 6419 w 650"/>
                  <a:gd name="T1" fmla="*/ 109 h 30"/>
                  <a:gd name="T2" fmla="*/ 3709 w 650"/>
                  <a:gd name="T3" fmla="*/ 145 h 30"/>
                  <a:gd name="T4" fmla="*/ 3709 w 650"/>
                  <a:gd name="T5" fmla="*/ 145 h 30"/>
                  <a:gd name="T6" fmla="*/ 993 w 650"/>
                  <a:gd name="T7" fmla="*/ 109 h 30"/>
                  <a:gd name="T8" fmla="*/ 0 w 650"/>
                  <a:gd name="T9" fmla="*/ 0 h 30"/>
                  <a:gd name="T10" fmla="*/ 25 w 650"/>
                  <a:gd name="T11" fmla="*/ 145 h 30"/>
                  <a:gd name="T12" fmla="*/ 993 w 650"/>
                  <a:gd name="T13" fmla="*/ 299 h 30"/>
                  <a:gd name="T14" fmla="*/ 3709 w 650"/>
                  <a:gd name="T15" fmla="*/ 335 h 30"/>
                  <a:gd name="T16" fmla="*/ 3709 w 650"/>
                  <a:gd name="T17" fmla="*/ 335 h 30"/>
                  <a:gd name="T18" fmla="*/ 6419 w 650"/>
                  <a:gd name="T19" fmla="*/ 299 h 30"/>
                  <a:gd name="T20" fmla="*/ 7376 w 650"/>
                  <a:gd name="T21" fmla="*/ 145 h 30"/>
                  <a:gd name="T22" fmla="*/ 7412 w 650"/>
                  <a:gd name="T23" fmla="*/ 0 h 30"/>
                  <a:gd name="T24" fmla="*/ 6419 w 650"/>
                  <a:gd name="T25" fmla="*/ 109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0" h="30">
                    <a:moveTo>
                      <a:pt x="563" y="10"/>
                    </a:moveTo>
                    <a:cubicBezTo>
                      <a:pt x="523" y="12"/>
                      <a:pt x="401" y="13"/>
                      <a:pt x="325" y="13"/>
                    </a:cubicBezTo>
                    <a:cubicBezTo>
                      <a:pt x="325" y="13"/>
                      <a:pt x="325" y="13"/>
                      <a:pt x="325" y="13"/>
                    </a:cubicBezTo>
                    <a:cubicBezTo>
                      <a:pt x="248" y="13"/>
                      <a:pt x="126" y="12"/>
                      <a:pt x="87" y="10"/>
                    </a:cubicBezTo>
                    <a:cubicBezTo>
                      <a:pt x="55" y="8"/>
                      <a:pt x="14" y="9"/>
                      <a:pt x="0" y="0"/>
                    </a:cubicBezTo>
                    <a:cubicBezTo>
                      <a:pt x="0" y="6"/>
                      <a:pt x="1" y="11"/>
                      <a:pt x="2" y="13"/>
                    </a:cubicBezTo>
                    <a:cubicBezTo>
                      <a:pt x="7" y="26"/>
                      <a:pt x="50" y="25"/>
                      <a:pt x="87" y="27"/>
                    </a:cubicBezTo>
                    <a:cubicBezTo>
                      <a:pt x="126" y="29"/>
                      <a:pt x="248" y="30"/>
                      <a:pt x="325" y="30"/>
                    </a:cubicBezTo>
                    <a:cubicBezTo>
                      <a:pt x="325" y="30"/>
                      <a:pt x="325" y="30"/>
                      <a:pt x="325" y="30"/>
                    </a:cubicBezTo>
                    <a:cubicBezTo>
                      <a:pt x="401" y="30"/>
                      <a:pt x="523" y="29"/>
                      <a:pt x="563" y="27"/>
                    </a:cubicBezTo>
                    <a:cubicBezTo>
                      <a:pt x="599" y="25"/>
                      <a:pt x="642" y="26"/>
                      <a:pt x="647" y="13"/>
                    </a:cubicBezTo>
                    <a:cubicBezTo>
                      <a:pt x="648" y="11"/>
                      <a:pt x="649" y="6"/>
                      <a:pt x="650" y="0"/>
                    </a:cubicBezTo>
                    <a:cubicBezTo>
                      <a:pt x="636" y="9"/>
                      <a:pt x="594" y="8"/>
                      <a:pt x="563" y="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3" name="Freeform 53">
                <a:extLst>
                  <a:ext uri="{FF2B5EF4-FFF2-40B4-BE49-F238E27FC236}">
                    <a16:creationId xmlns:a16="http://schemas.microsoft.com/office/drawing/2014/main" id="{24C3BC62-E442-4D0B-8307-2290B137F853}"/>
                  </a:ext>
                </a:extLst>
              </p:cNvPr>
              <p:cNvSpPr>
                <a:spLocks/>
              </p:cNvSpPr>
              <p:nvPr/>
            </p:nvSpPr>
            <p:spPr bwMode="auto">
              <a:xfrm>
                <a:off x="2188" y="2500"/>
                <a:ext cx="27" cy="25"/>
              </a:xfrm>
              <a:custGeom>
                <a:avLst/>
                <a:gdLst>
                  <a:gd name="T0" fmla="*/ 101 w 12"/>
                  <a:gd name="T1" fmla="*/ 0 h 11"/>
                  <a:gd name="T2" fmla="*/ 72 w 12"/>
                  <a:gd name="T3" fmla="*/ 130 h 11"/>
                  <a:gd name="T4" fmla="*/ 0 w 12"/>
                  <a:gd name="T5" fmla="*/ 0 h 11"/>
                  <a:gd name="T6" fmla="*/ 0 60000 65536"/>
                  <a:gd name="T7" fmla="*/ 0 60000 65536"/>
                  <a:gd name="T8" fmla="*/ 0 60000 65536"/>
                </a:gdLst>
                <a:ahLst/>
                <a:cxnLst>
                  <a:cxn ang="T6">
                    <a:pos x="T0" y="T1"/>
                  </a:cxn>
                  <a:cxn ang="T7">
                    <a:pos x="T2" y="T3"/>
                  </a:cxn>
                  <a:cxn ang="T8">
                    <a:pos x="T4" y="T5"/>
                  </a:cxn>
                </a:cxnLst>
                <a:rect l="0" t="0" r="r" b="b"/>
                <a:pathLst>
                  <a:path w="12" h="11">
                    <a:moveTo>
                      <a:pt x="9" y="0"/>
                    </a:moveTo>
                    <a:cubicBezTo>
                      <a:pt x="11" y="4"/>
                      <a:pt x="12" y="11"/>
                      <a:pt x="6" y="11"/>
                    </a:cubicBezTo>
                    <a:cubicBezTo>
                      <a:pt x="0" y="11"/>
                      <a:pt x="1" y="2"/>
                      <a:pt x="0" y="0"/>
                    </a:cubicBezTo>
                  </a:path>
                </a:pathLst>
              </a:custGeom>
              <a:noFill/>
              <a:ln w="7938" cap="flat">
                <a:solidFill>
                  <a:srgbClr val="E3E2E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4" name="Freeform 54">
                <a:extLst>
                  <a:ext uri="{FF2B5EF4-FFF2-40B4-BE49-F238E27FC236}">
                    <a16:creationId xmlns:a16="http://schemas.microsoft.com/office/drawing/2014/main" id="{1AB75C1B-FCCE-4549-B3A6-A22BE08D4DB1}"/>
                  </a:ext>
                </a:extLst>
              </p:cNvPr>
              <p:cNvSpPr>
                <a:spLocks/>
              </p:cNvSpPr>
              <p:nvPr/>
            </p:nvSpPr>
            <p:spPr bwMode="auto">
              <a:xfrm>
                <a:off x="2201" y="2498"/>
                <a:ext cx="5" cy="27"/>
              </a:xfrm>
              <a:custGeom>
                <a:avLst/>
                <a:gdLst>
                  <a:gd name="T0" fmla="*/ 0 w 2"/>
                  <a:gd name="T1" fmla="*/ 0 h 12"/>
                  <a:gd name="T2" fmla="*/ 33 w 2"/>
                  <a:gd name="T3" fmla="*/ 137 h 12"/>
                  <a:gd name="T4" fmla="*/ 0 60000 65536"/>
                  <a:gd name="T5" fmla="*/ 0 60000 65536"/>
                </a:gdLst>
                <a:ahLst/>
                <a:cxnLst>
                  <a:cxn ang="T4">
                    <a:pos x="T0" y="T1"/>
                  </a:cxn>
                  <a:cxn ang="T5">
                    <a:pos x="T2" y="T3"/>
                  </a:cxn>
                </a:cxnLst>
                <a:rect l="0" t="0" r="r" b="b"/>
                <a:pathLst>
                  <a:path w="2" h="12">
                    <a:moveTo>
                      <a:pt x="0" y="0"/>
                    </a:moveTo>
                    <a:cubicBezTo>
                      <a:pt x="0" y="4"/>
                      <a:pt x="1" y="8"/>
                      <a:pt x="2" y="12"/>
                    </a:cubicBezTo>
                  </a:path>
                </a:pathLst>
              </a:custGeom>
              <a:noFill/>
              <a:ln w="7938" cap="flat">
                <a:solidFill>
                  <a:srgbClr val="E3E2E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5" name="Freeform 55">
                <a:extLst>
                  <a:ext uri="{FF2B5EF4-FFF2-40B4-BE49-F238E27FC236}">
                    <a16:creationId xmlns:a16="http://schemas.microsoft.com/office/drawing/2014/main" id="{BEF4EA45-1D77-4465-A637-DC294B3CBA6E}"/>
                  </a:ext>
                </a:extLst>
              </p:cNvPr>
              <p:cNvSpPr>
                <a:spLocks/>
              </p:cNvSpPr>
              <p:nvPr/>
            </p:nvSpPr>
            <p:spPr bwMode="auto">
              <a:xfrm>
                <a:off x="2154" y="2518"/>
                <a:ext cx="16" cy="18"/>
              </a:xfrm>
              <a:custGeom>
                <a:avLst/>
                <a:gdLst>
                  <a:gd name="T0" fmla="*/ 85 w 7"/>
                  <a:gd name="T1" fmla="*/ 0 h 8"/>
                  <a:gd name="T2" fmla="*/ 37 w 7"/>
                  <a:gd name="T3" fmla="*/ 72 h 8"/>
                  <a:gd name="T4" fmla="*/ 0 w 7"/>
                  <a:gd name="T5" fmla="*/ 0 h 8"/>
                  <a:gd name="T6" fmla="*/ 0 60000 65536"/>
                  <a:gd name="T7" fmla="*/ 0 60000 65536"/>
                  <a:gd name="T8" fmla="*/ 0 60000 65536"/>
                </a:gdLst>
                <a:ahLst/>
                <a:cxnLst>
                  <a:cxn ang="T6">
                    <a:pos x="T0" y="T1"/>
                  </a:cxn>
                  <a:cxn ang="T7">
                    <a:pos x="T2" y="T3"/>
                  </a:cxn>
                  <a:cxn ang="T8">
                    <a:pos x="T4" y="T5"/>
                  </a:cxn>
                </a:cxnLst>
                <a:rect l="0" t="0" r="r" b="b"/>
                <a:pathLst>
                  <a:path w="7" h="8">
                    <a:moveTo>
                      <a:pt x="7" y="0"/>
                    </a:moveTo>
                    <a:cubicBezTo>
                      <a:pt x="7" y="3"/>
                      <a:pt x="7" y="8"/>
                      <a:pt x="3" y="6"/>
                    </a:cubicBezTo>
                    <a:cubicBezTo>
                      <a:pt x="0" y="5"/>
                      <a:pt x="1" y="2"/>
                      <a:pt x="0" y="0"/>
                    </a:cubicBezTo>
                  </a:path>
                </a:pathLst>
              </a:custGeom>
              <a:noFill/>
              <a:ln w="7938" cap="flat">
                <a:solidFill>
                  <a:srgbClr val="E3E2E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6" name="Freeform 56">
                <a:extLst>
                  <a:ext uri="{FF2B5EF4-FFF2-40B4-BE49-F238E27FC236}">
                    <a16:creationId xmlns:a16="http://schemas.microsoft.com/office/drawing/2014/main" id="{EA694EAA-BEEF-4CC2-B738-5D7596547704}"/>
                  </a:ext>
                </a:extLst>
              </p:cNvPr>
              <p:cNvSpPr>
                <a:spLocks/>
              </p:cNvSpPr>
              <p:nvPr/>
            </p:nvSpPr>
            <p:spPr bwMode="auto">
              <a:xfrm>
                <a:off x="997" y="2495"/>
                <a:ext cx="27" cy="43"/>
              </a:xfrm>
              <a:custGeom>
                <a:avLst/>
                <a:gdLst>
                  <a:gd name="T0" fmla="*/ 11 w 12"/>
                  <a:gd name="T1" fmla="*/ 0 h 19"/>
                  <a:gd name="T2" fmla="*/ 25 w 12"/>
                  <a:gd name="T3" fmla="*/ 93 h 19"/>
                  <a:gd name="T4" fmla="*/ 56 w 12"/>
                  <a:gd name="T5" fmla="*/ 11 h 19"/>
                  <a:gd name="T6" fmla="*/ 72 w 12"/>
                  <a:gd name="T7" fmla="*/ 163 h 19"/>
                  <a:gd name="T8" fmla="*/ 137 w 12"/>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9">
                    <a:moveTo>
                      <a:pt x="1" y="0"/>
                    </a:moveTo>
                    <a:cubicBezTo>
                      <a:pt x="1" y="2"/>
                      <a:pt x="0" y="7"/>
                      <a:pt x="2" y="8"/>
                    </a:cubicBezTo>
                    <a:cubicBezTo>
                      <a:pt x="5" y="6"/>
                      <a:pt x="3" y="3"/>
                      <a:pt x="5" y="1"/>
                    </a:cubicBezTo>
                    <a:cubicBezTo>
                      <a:pt x="8" y="4"/>
                      <a:pt x="4" y="11"/>
                      <a:pt x="6" y="14"/>
                    </a:cubicBezTo>
                    <a:cubicBezTo>
                      <a:pt x="12" y="19"/>
                      <a:pt x="11" y="2"/>
                      <a:pt x="12" y="0"/>
                    </a:cubicBezTo>
                  </a:path>
                </a:pathLst>
              </a:custGeom>
              <a:noFill/>
              <a:ln w="7938" cap="flat">
                <a:solidFill>
                  <a:srgbClr val="E3E2E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7" name="Freeform 57">
                <a:extLst>
                  <a:ext uri="{FF2B5EF4-FFF2-40B4-BE49-F238E27FC236}">
                    <a16:creationId xmlns:a16="http://schemas.microsoft.com/office/drawing/2014/main" id="{B09CFE86-BAA3-4948-9CBE-7F4BF2A2E415}"/>
                  </a:ext>
                </a:extLst>
              </p:cNvPr>
              <p:cNvSpPr>
                <a:spLocks/>
              </p:cNvSpPr>
              <p:nvPr/>
            </p:nvSpPr>
            <p:spPr bwMode="auto">
              <a:xfrm>
                <a:off x="1031" y="2516"/>
                <a:ext cx="15" cy="20"/>
              </a:xfrm>
              <a:custGeom>
                <a:avLst/>
                <a:gdLst>
                  <a:gd name="T0" fmla="*/ 19 w 7"/>
                  <a:gd name="T1" fmla="*/ 0 h 9"/>
                  <a:gd name="T2" fmla="*/ 41 w 7"/>
                  <a:gd name="T3" fmla="*/ 89 h 9"/>
                  <a:gd name="T4" fmla="*/ 60 w 7"/>
                  <a:gd name="T5" fmla="*/ 0 h 9"/>
                  <a:gd name="T6" fmla="*/ 0 60000 65536"/>
                  <a:gd name="T7" fmla="*/ 0 60000 65536"/>
                  <a:gd name="T8" fmla="*/ 0 60000 65536"/>
                </a:gdLst>
                <a:ahLst/>
                <a:cxnLst>
                  <a:cxn ang="T6">
                    <a:pos x="T0" y="T1"/>
                  </a:cxn>
                  <a:cxn ang="T7">
                    <a:pos x="T2" y="T3"/>
                  </a:cxn>
                  <a:cxn ang="T8">
                    <a:pos x="T4" y="T5"/>
                  </a:cxn>
                </a:cxnLst>
                <a:rect l="0" t="0" r="r" b="b"/>
                <a:pathLst>
                  <a:path w="7" h="9">
                    <a:moveTo>
                      <a:pt x="2" y="0"/>
                    </a:moveTo>
                    <a:cubicBezTo>
                      <a:pt x="1" y="2"/>
                      <a:pt x="0" y="9"/>
                      <a:pt x="4" y="8"/>
                    </a:cubicBezTo>
                    <a:cubicBezTo>
                      <a:pt x="7" y="8"/>
                      <a:pt x="7" y="3"/>
                      <a:pt x="6" y="0"/>
                    </a:cubicBezTo>
                  </a:path>
                </a:pathLst>
              </a:custGeom>
              <a:noFill/>
              <a:ln w="7938" cap="flat">
                <a:solidFill>
                  <a:srgbClr val="E3E2E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8" name="Freeform 58">
                <a:extLst>
                  <a:ext uri="{FF2B5EF4-FFF2-40B4-BE49-F238E27FC236}">
                    <a16:creationId xmlns:a16="http://schemas.microsoft.com/office/drawing/2014/main" id="{A5E0D2BD-0258-4D26-8F3C-992BCF8D6790}"/>
                  </a:ext>
                </a:extLst>
              </p:cNvPr>
              <p:cNvSpPr>
                <a:spLocks/>
              </p:cNvSpPr>
              <p:nvPr/>
            </p:nvSpPr>
            <p:spPr bwMode="auto">
              <a:xfrm>
                <a:off x="2289" y="2855"/>
                <a:ext cx="34" cy="45"/>
              </a:xfrm>
              <a:custGeom>
                <a:avLst/>
                <a:gdLst>
                  <a:gd name="T0" fmla="*/ 165 w 15"/>
                  <a:gd name="T1" fmla="*/ 92 h 20"/>
                  <a:gd name="T2" fmla="*/ 129 w 15"/>
                  <a:gd name="T3" fmla="*/ 11 h 20"/>
                  <a:gd name="T4" fmla="*/ 150 w 15"/>
                  <a:gd name="T5" fmla="*/ 117 h 20"/>
                  <a:gd name="T6" fmla="*/ 138 w 15"/>
                  <a:gd name="T7" fmla="*/ 162 h 20"/>
                  <a:gd name="T8" fmla="*/ 57 w 15"/>
                  <a:gd name="T9" fmla="*/ 36 h 20"/>
                  <a:gd name="T10" fmla="*/ 0 w 15"/>
                  <a:gd name="T11" fmla="*/ 72 h 20"/>
                  <a:gd name="T12" fmla="*/ 45 w 15"/>
                  <a:gd name="T13" fmla="*/ 182 h 20"/>
                  <a:gd name="T14" fmla="*/ 82 w 15"/>
                  <a:gd name="T15" fmla="*/ 227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 h="20">
                    <a:moveTo>
                      <a:pt x="14" y="8"/>
                    </a:moveTo>
                    <a:cubicBezTo>
                      <a:pt x="14" y="6"/>
                      <a:pt x="13" y="1"/>
                      <a:pt x="11" y="1"/>
                    </a:cubicBezTo>
                    <a:cubicBezTo>
                      <a:pt x="6" y="0"/>
                      <a:pt x="12" y="9"/>
                      <a:pt x="13" y="10"/>
                    </a:cubicBezTo>
                    <a:cubicBezTo>
                      <a:pt x="13" y="11"/>
                      <a:pt x="15" y="14"/>
                      <a:pt x="12" y="14"/>
                    </a:cubicBezTo>
                    <a:cubicBezTo>
                      <a:pt x="7" y="14"/>
                      <a:pt x="8" y="5"/>
                      <a:pt x="5" y="3"/>
                    </a:cubicBezTo>
                    <a:cubicBezTo>
                      <a:pt x="2" y="0"/>
                      <a:pt x="0" y="4"/>
                      <a:pt x="0" y="6"/>
                    </a:cubicBezTo>
                    <a:cubicBezTo>
                      <a:pt x="0" y="10"/>
                      <a:pt x="2" y="13"/>
                      <a:pt x="4" y="16"/>
                    </a:cubicBezTo>
                    <a:cubicBezTo>
                      <a:pt x="5" y="18"/>
                      <a:pt x="6" y="19"/>
                      <a:pt x="7" y="20"/>
                    </a:cubicBezTo>
                  </a:path>
                </a:pathLst>
              </a:custGeom>
              <a:noFill/>
              <a:ln w="7938" cap="rnd">
                <a:solidFill>
                  <a:srgbClr val="DEE9E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9" name="Freeform 59">
                <a:extLst>
                  <a:ext uri="{FF2B5EF4-FFF2-40B4-BE49-F238E27FC236}">
                    <a16:creationId xmlns:a16="http://schemas.microsoft.com/office/drawing/2014/main" id="{4CE87781-82B7-4855-BD83-93ABFFC647B8}"/>
                  </a:ext>
                </a:extLst>
              </p:cNvPr>
              <p:cNvSpPr>
                <a:spLocks/>
              </p:cNvSpPr>
              <p:nvPr/>
            </p:nvSpPr>
            <p:spPr bwMode="auto">
              <a:xfrm>
                <a:off x="866" y="3015"/>
                <a:ext cx="45" cy="54"/>
              </a:xfrm>
              <a:custGeom>
                <a:avLst/>
                <a:gdLst>
                  <a:gd name="T0" fmla="*/ 36 w 20"/>
                  <a:gd name="T1" fmla="*/ 207 h 24"/>
                  <a:gd name="T2" fmla="*/ 56 w 20"/>
                  <a:gd name="T3" fmla="*/ 25 h 24"/>
                  <a:gd name="T4" fmla="*/ 92 w 20"/>
                  <a:gd name="T5" fmla="*/ 227 h 24"/>
                  <a:gd name="T6" fmla="*/ 162 w 20"/>
                  <a:gd name="T7" fmla="*/ 0 h 24"/>
                  <a:gd name="T8" fmla="*/ 218 w 20"/>
                  <a:gd name="T9" fmla="*/ 275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4">
                    <a:moveTo>
                      <a:pt x="3" y="18"/>
                    </a:moveTo>
                    <a:cubicBezTo>
                      <a:pt x="2" y="14"/>
                      <a:pt x="0" y="4"/>
                      <a:pt x="5" y="2"/>
                    </a:cubicBezTo>
                    <a:cubicBezTo>
                      <a:pt x="8" y="7"/>
                      <a:pt x="3" y="15"/>
                      <a:pt x="8" y="20"/>
                    </a:cubicBezTo>
                    <a:cubicBezTo>
                      <a:pt x="14" y="16"/>
                      <a:pt x="6" y="4"/>
                      <a:pt x="14" y="0"/>
                    </a:cubicBezTo>
                    <a:cubicBezTo>
                      <a:pt x="20" y="3"/>
                      <a:pt x="16" y="20"/>
                      <a:pt x="19" y="24"/>
                    </a:cubicBezTo>
                  </a:path>
                </a:pathLst>
              </a:custGeom>
              <a:noFill/>
              <a:ln w="7938" cap="rnd">
                <a:solidFill>
                  <a:srgbClr val="DEE9E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0" name="Freeform 60">
                <a:extLst>
                  <a:ext uri="{FF2B5EF4-FFF2-40B4-BE49-F238E27FC236}">
                    <a16:creationId xmlns:a16="http://schemas.microsoft.com/office/drawing/2014/main" id="{1C025E80-A9FF-4294-A90A-72ECE28AEB70}"/>
                  </a:ext>
                </a:extLst>
              </p:cNvPr>
              <p:cNvSpPr>
                <a:spLocks/>
              </p:cNvSpPr>
              <p:nvPr/>
            </p:nvSpPr>
            <p:spPr bwMode="auto">
              <a:xfrm>
                <a:off x="2305" y="3022"/>
                <a:ext cx="27" cy="54"/>
              </a:xfrm>
              <a:custGeom>
                <a:avLst/>
                <a:gdLst>
                  <a:gd name="T0" fmla="*/ 137 w 12"/>
                  <a:gd name="T1" fmla="*/ 182 h 24"/>
                  <a:gd name="T2" fmla="*/ 137 w 12"/>
                  <a:gd name="T3" fmla="*/ 45 h 24"/>
                  <a:gd name="T4" fmla="*/ 117 w 12"/>
                  <a:gd name="T5" fmla="*/ 0 h 24"/>
                  <a:gd name="T6" fmla="*/ 92 w 12"/>
                  <a:gd name="T7" fmla="*/ 36 h 24"/>
                  <a:gd name="T8" fmla="*/ 36 w 12"/>
                  <a:gd name="T9" fmla="*/ 239 h 24"/>
                  <a:gd name="T10" fmla="*/ 25 w 12"/>
                  <a:gd name="T11" fmla="*/ 173 h 24"/>
                  <a:gd name="T12" fmla="*/ 11 w 12"/>
                  <a:gd name="T13" fmla="*/ 72 h 24"/>
                  <a:gd name="T14" fmla="*/ 0 w 12"/>
                  <a:gd name="T15" fmla="*/ 0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24">
                    <a:moveTo>
                      <a:pt x="12" y="16"/>
                    </a:moveTo>
                    <a:cubicBezTo>
                      <a:pt x="12" y="12"/>
                      <a:pt x="12" y="8"/>
                      <a:pt x="12" y="4"/>
                    </a:cubicBezTo>
                    <a:cubicBezTo>
                      <a:pt x="12" y="3"/>
                      <a:pt x="12" y="0"/>
                      <a:pt x="10" y="0"/>
                    </a:cubicBezTo>
                    <a:cubicBezTo>
                      <a:pt x="8" y="0"/>
                      <a:pt x="8" y="2"/>
                      <a:pt x="8" y="3"/>
                    </a:cubicBezTo>
                    <a:cubicBezTo>
                      <a:pt x="8" y="5"/>
                      <a:pt x="9" y="24"/>
                      <a:pt x="3" y="21"/>
                    </a:cubicBezTo>
                    <a:cubicBezTo>
                      <a:pt x="2" y="20"/>
                      <a:pt x="2" y="16"/>
                      <a:pt x="2" y="15"/>
                    </a:cubicBezTo>
                    <a:cubicBezTo>
                      <a:pt x="1" y="12"/>
                      <a:pt x="1" y="9"/>
                      <a:pt x="1" y="6"/>
                    </a:cubicBezTo>
                    <a:cubicBezTo>
                      <a:pt x="1" y="4"/>
                      <a:pt x="1" y="1"/>
                      <a:pt x="0" y="0"/>
                    </a:cubicBezTo>
                  </a:path>
                </a:pathLst>
              </a:custGeom>
              <a:noFill/>
              <a:ln w="7938" cap="rnd">
                <a:solidFill>
                  <a:srgbClr val="DEE9E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589" name="Group 61">
              <a:extLst>
                <a:ext uri="{FF2B5EF4-FFF2-40B4-BE49-F238E27FC236}">
                  <a16:creationId xmlns:a16="http://schemas.microsoft.com/office/drawing/2014/main" id="{877C4CB3-5022-443A-8580-2B03782C13D4}"/>
                </a:ext>
              </a:extLst>
            </p:cNvPr>
            <p:cNvGrpSpPr>
              <a:grpSpLocks/>
            </p:cNvGrpSpPr>
            <p:nvPr/>
          </p:nvGrpSpPr>
          <p:grpSpPr bwMode="auto">
            <a:xfrm>
              <a:off x="2893366" y="2543889"/>
              <a:ext cx="1934558" cy="1961654"/>
              <a:chOff x="2871" y="1248"/>
              <a:chExt cx="2021" cy="2035"/>
            </a:xfrm>
          </p:grpSpPr>
          <p:grpSp>
            <p:nvGrpSpPr>
              <p:cNvPr id="590" name="Group 62">
                <a:extLst>
                  <a:ext uri="{FF2B5EF4-FFF2-40B4-BE49-F238E27FC236}">
                    <a16:creationId xmlns:a16="http://schemas.microsoft.com/office/drawing/2014/main" id="{8AFE3B1C-9ADC-425F-AEFD-E09FA1C25D4E}"/>
                  </a:ext>
                </a:extLst>
              </p:cNvPr>
              <p:cNvGrpSpPr>
                <a:grpSpLocks/>
              </p:cNvGrpSpPr>
              <p:nvPr/>
            </p:nvGrpSpPr>
            <p:grpSpPr bwMode="auto">
              <a:xfrm>
                <a:off x="2871" y="1248"/>
                <a:ext cx="2021" cy="2035"/>
                <a:chOff x="2871" y="1248"/>
                <a:chExt cx="2021" cy="2035"/>
              </a:xfrm>
            </p:grpSpPr>
            <p:sp>
              <p:nvSpPr>
                <p:cNvPr id="1424" name="Freeform 63">
                  <a:extLst>
                    <a:ext uri="{FF2B5EF4-FFF2-40B4-BE49-F238E27FC236}">
                      <a16:creationId xmlns:a16="http://schemas.microsoft.com/office/drawing/2014/main" id="{F4198443-7329-4A5A-BF47-048A52C06A0E}"/>
                    </a:ext>
                  </a:extLst>
                </p:cNvPr>
                <p:cNvSpPr>
                  <a:spLocks/>
                </p:cNvSpPr>
                <p:nvPr/>
              </p:nvSpPr>
              <p:spPr bwMode="auto">
                <a:xfrm>
                  <a:off x="3276" y="2560"/>
                  <a:ext cx="1105" cy="263"/>
                </a:xfrm>
                <a:custGeom>
                  <a:avLst/>
                  <a:gdLst>
                    <a:gd name="T0" fmla="*/ 5597 w 491"/>
                    <a:gd name="T1" fmla="*/ 171 h 117"/>
                    <a:gd name="T2" fmla="*/ 5424 w 491"/>
                    <a:gd name="T3" fmla="*/ 0 h 117"/>
                    <a:gd name="T4" fmla="*/ 173 w 491"/>
                    <a:gd name="T5" fmla="*/ 0 h 117"/>
                    <a:gd name="T6" fmla="*/ 0 w 491"/>
                    <a:gd name="T7" fmla="*/ 171 h 117"/>
                    <a:gd name="T8" fmla="*/ 0 w 491"/>
                    <a:gd name="T9" fmla="*/ 1158 h 117"/>
                    <a:gd name="T10" fmla="*/ 173 w 491"/>
                    <a:gd name="T11" fmla="*/ 1328 h 117"/>
                    <a:gd name="T12" fmla="*/ 5424 w 491"/>
                    <a:gd name="T13" fmla="*/ 1328 h 117"/>
                    <a:gd name="T14" fmla="*/ 5597 w 491"/>
                    <a:gd name="T15" fmla="*/ 1158 h 117"/>
                    <a:gd name="T16" fmla="*/ 5597 w 491"/>
                    <a:gd name="T17" fmla="*/ 171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1" h="117">
                      <a:moveTo>
                        <a:pt x="491" y="15"/>
                      </a:moveTo>
                      <a:cubicBezTo>
                        <a:pt x="491" y="7"/>
                        <a:pt x="484" y="0"/>
                        <a:pt x="476" y="0"/>
                      </a:cubicBezTo>
                      <a:cubicBezTo>
                        <a:pt x="15" y="0"/>
                        <a:pt x="15" y="0"/>
                        <a:pt x="15" y="0"/>
                      </a:cubicBezTo>
                      <a:cubicBezTo>
                        <a:pt x="6" y="0"/>
                        <a:pt x="0" y="7"/>
                        <a:pt x="0" y="15"/>
                      </a:cubicBezTo>
                      <a:cubicBezTo>
                        <a:pt x="0" y="102"/>
                        <a:pt x="0" y="102"/>
                        <a:pt x="0" y="102"/>
                      </a:cubicBezTo>
                      <a:cubicBezTo>
                        <a:pt x="0" y="111"/>
                        <a:pt x="6" y="117"/>
                        <a:pt x="15" y="117"/>
                      </a:cubicBezTo>
                      <a:cubicBezTo>
                        <a:pt x="476" y="117"/>
                        <a:pt x="476" y="117"/>
                        <a:pt x="476" y="117"/>
                      </a:cubicBezTo>
                      <a:cubicBezTo>
                        <a:pt x="484" y="117"/>
                        <a:pt x="491" y="111"/>
                        <a:pt x="491" y="102"/>
                      </a:cubicBezTo>
                      <a:lnTo>
                        <a:pt x="491" y="15"/>
                      </a:lnTo>
                      <a:close/>
                    </a:path>
                  </a:pathLst>
                </a:custGeom>
                <a:solidFill>
                  <a:srgbClr val="CBBEB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5" name="Freeform 64">
                  <a:extLst>
                    <a:ext uri="{FF2B5EF4-FFF2-40B4-BE49-F238E27FC236}">
                      <a16:creationId xmlns:a16="http://schemas.microsoft.com/office/drawing/2014/main" id="{EC96972A-B1DE-4C44-A14F-4122342A69E1}"/>
                    </a:ext>
                  </a:extLst>
                </p:cNvPr>
                <p:cNvSpPr>
                  <a:spLocks/>
                </p:cNvSpPr>
                <p:nvPr/>
              </p:nvSpPr>
              <p:spPr bwMode="auto">
                <a:xfrm>
                  <a:off x="3314" y="1248"/>
                  <a:ext cx="1027" cy="122"/>
                </a:xfrm>
                <a:custGeom>
                  <a:avLst/>
                  <a:gdLst>
                    <a:gd name="T0" fmla="*/ 5164 w 456"/>
                    <a:gd name="T1" fmla="*/ 612 h 54"/>
                    <a:gd name="T2" fmla="*/ 5209 w 456"/>
                    <a:gd name="T3" fmla="*/ 624 h 54"/>
                    <a:gd name="T4" fmla="*/ 4626 w 456"/>
                    <a:gd name="T5" fmla="*/ 72 h 54"/>
                    <a:gd name="T6" fmla="*/ 4626 w 456"/>
                    <a:gd name="T7" fmla="*/ 72 h 54"/>
                    <a:gd name="T8" fmla="*/ 4513 w 456"/>
                    <a:gd name="T9" fmla="*/ 0 h 54"/>
                    <a:gd name="T10" fmla="*/ 3414 w 456"/>
                    <a:gd name="T11" fmla="*/ 0 h 54"/>
                    <a:gd name="T12" fmla="*/ 1806 w 456"/>
                    <a:gd name="T13" fmla="*/ 0 h 54"/>
                    <a:gd name="T14" fmla="*/ 696 w 456"/>
                    <a:gd name="T15" fmla="*/ 0 h 54"/>
                    <a:gd name="T16" fmla="*/ 583 w 456"/>
                    <a:gd name="T17" fmla="*/ 72 h 54"/>
                    <a:gd name="T18" fmla="*/ 0 w 456"/>
                    <a:gd name="T19" fmla="*/ 624 h 54"/>
                    <a:gd name="T20" fmla="*/ 45 w 456"/>
                    <a:gd name="T21" fmla="*/ 612 h 54"/>
                    <a:gd name="T22" fmla="*/ 5164 w 456"/>
                    <a:gd name="T23" fmla="*/ 612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6" h="54">
                      <a:moveTo>
                        <a:pt x="452" y="53"/>
                      </a:moveTo>
                      <a:cubicBezTo>
                        <a:pt x="454" y="53"/>
                        <a:pt x="455" y="53"/>
                        <a:pt x="456" y="54"/>
                      </a:cubicBezTo>
                      <a:cubicBezTo>
                        <a:pt x="405" y="6"/>
                        <a:pt x="405" y="6"/>
                        <a:pt x="405" y="6"/>
                      </a:cubicBezTo>
                      <a:cubicBezTo>
                        <a:pt x="405" y="6"/>
                        <a:pt x="405" y="6"/>
                        <a:pt x="405" y="6"/>
                      </a:cubicBezTo>
                      <a:cubicBezTo>
                        <a:pt x="402" y="2"/>
                        <a:pt x="399" y="0"/>
                        <a:pt x="395" y="0"/>
                      </a:cubicBezTo>
                      <a:cubicBezTo>
                        <a:pt x="299" y="0"/>
                        <a:pt x="299" y="0"/>
                        <a:pt x="299" y="0"/>
                      </a:cubicBezTo>
                      <a:cubicBezTo>
                        <a:pt x="158" y="0"/>
                        <a:pt x="158" y="0"/>
                        <a:pt x="158" y="0"/>
                      </a:cubicBezTo>
                      <a:cubicBezTo>
                        <a:pt x="61" y="0"/>
                        <a:pt x="61" y="0"/>
                        <a:pt x="61" y="0"/>
                      </a:cubicBezTo>
                      <a:cubicBezTo>
                        <a:pt x="57" y="0"/>
                        <a:pt x="54" y="3"/>
                        <a:pt x="51" y="6"/>
                      </a:cubicBezTo>
                      <a:cubicBezTo>
                        <a:pt x="0" y="54"/>
                        <a:pt x="0" y="54"/>
                        <a:pt x="0" y="54"/>
                      </a:cubicBezTo>
                      <a:cubicBezTo>
                        <a:pt x="1" y="54"/>
                        <a:pt x="3" y="53"/>
                        <a:pt x="4" y="53"/>
                      </a:cubicBezTo>
                      <a:lnTo>
                        <a:pt x="452" y="53"/>
                      </a:lnTo>
                      <a:close/>
                    </a:path>
                  </a:pathLst>
                </a:custGeom>
                <a:solidFill>
                  <a:srgbClr val="F7F7F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6" name="Freeform 65">
                  <a:extLst>
                    <a:ext uri="{FF2B5EF4-FFF2-40B4-BE49-F238E27FC236}">
                      <a16:creationId xmlns:a16="http://schemas.microsoft.com/office/drawing/2014/main" id="{78BC0FD5-DCC8-4429-BDB5-A2F7BADB599D}"/>
                    </a:ext>
                  </a:extLst>
                </p:cNvPr>
                <p:cNvSpPr>
                  <a:spLocks/>
                </p:cNvSpPr>
                <p:nvPr/>
              </p:nvSpPr>
              <p:spPr bwMode="auto">
                <a:xfrm>
                  <a:off x="3314" y="1248"/>
                  <a:ext cx="1027" cy="122"/>
                </a:xfrm>
                <a:custGeom>
                  <a:avLst/>
                  <a:gdLst>
                    <a:gd name="T0" fmla="*/ 5164 w 456"/>
                    <a:gd name="T1" fmla="*/ 612 h 54"/>
                    <a:gd name="T2" fmla="*/ 5209 w 456"/>
                    <a:gd name="T3" fmla="*/ 624 h 54"/>
                    <a:gd name="T4" fmla="*/ 4626 w 456"/>
                    <a:gd name="T5" fmla="*/ 72 h 54"/>
                    <a:gd name="T6" fmla="*/ 4626 w 456"/>
                    <a:gd name="T7" fmla="*/ 72 h 54"/>
                    <a:gd name="T8" fmla="*/ 4513 w 456"/>
                    <a:gd name="T9" fmla="*/ 0 h 54"/>
                    <a:gd name="T10" fmla="*/ 3414 w 456"/>
                    <a:gd name="T11" fmla="*/ 0 h 54"/>
                    <a:gd name="T12" fmla="*/ 1806 w 456"/>
                    <a:gd name="T13" fmla="*/ 0 h 54"/>
                    <a:gd name="T14" fmla="*/ 696 w 456"/>
                    <a:gd name="T15" fmla="*/ 0 h 54"/>
                    <a:gd name="T16" fmla="*/ 583 w 456"/>
                    <a:gd name="T17" fmla="*/ 72 h 54"/>
                    <a:gd name="T18" fmla="*/ 0 w 456"/>
                    <a:gd name="T19" fmla="*/ 624 h 54"/>
                    <a:gd name="T20" fmla="*/ 45 w 456"/>
                    <a:gd name="T21" fmla="*/ 612 h 54"/>
                    <a:gd name="T22" fmla="*/ 5164 w 456"/>
                    <a:gd name="T23" fmla="*/ 612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6" h="54">
                      <a:moveTo>
                        <a:pt x="452" y="53"/>
                      </a:moveTo>
                      <a:cubicBezTo>
                        <a:pt x="454" y="53"/>
                        <a:pt x="455" y="53"/>
                        <a:pt x="456" y="54"/>
                      </a:cubicBezTo>
                      <a:cubicBezTo>
                        <a:pt x="405" y="6"/>
                        <a:pt x="405" y="6"/>
                        <a:pt x="405" y="6"/>
                      </a:cubicBezTo>
                      <a:cubicBezTo>
                        <a:pt x="405" y="6"/>
                        <a:pt x="405" y="6"/>
                        <a:pt x="405" y="6"/>
                      </a:cubicBezTo>
                      <a:cubicBezTo>
                        <a:pt x="402" y="2"/>
                        <a:pt x="399" y="0"/>
                        <a:pt x="395" y="0"/>
                      </a:cubicBezTo>
                      <a:cubicBezTo>
                        <a:pt x="299" y="0"/>
                        <a:pt x="299" y="0"/>
                        <a:pt x="299" y="0"/>
                      </a:cubicBezTo>
                      <a:cubicBezTo>
                        <a:pt x="158" y="0"/>
                        <a:pt x="158" y="0"/>
                        <a:pt x="158" y="0"/>
                      </a:cubicBezTo>
                      <a:cubicBezTo>
                        <a:pt x="61" y="0"/>
                        <a:pt x="61" y="0"/>
                        <a:pt x="61" y="0"/>
                      </a:cubicBezTo>
                      <a:cubicBezTo>
                        <a:pt x="57" y="0"/>
                        <a:pt x="54" y="3"/>
                        <a:pt x="51" y="6"/>
                      </a:cubicBezTo>
                      <a:cubicBezTo>
                        <a:pt x="0" y="54"/>
                        <a:pt x="0" y="54"/>
                        <a:pt x="0" y="54"/>
                      </a:cubicBezTo>
                      <a:cubicBezTo>
                        <a:pt x="1" y="54"/>
                        <a:pt x="3" y="53"/>
                        <a:pt x="4" y="53"/>
                      </a:cubicBezTo>
                      <a:lnTo>
                        <a:pt x="452" y="53"/>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7" name="Freeform 66">
                  <a:extLst>
                    <a:ext uri="{FF2B5EF4-FFF2-40B4-BE49-F238E27FC236}">
                      <a16:creationId xmlns:a16="http://schemas.microsoft.com/office/drawing/2014/main" id="{1764C55A-6543-4BB2-BAF9-8C8CADAA9770}"/>
                    </a:ext>
                  </a:extLst>
                </p:cNvPr>
                <p:cNvSpPr>
                  <a:spLocks/>
                </p:cNvSpPr>
                <p:nvPr/>
              </p:nvSpPr>
              <p:spPr bwMode="auto">
                <a:xfrm>
                  <a:off x="3296" y="1370"/>
                  <a:ext cx="1063" cy="909"/>
                </a:xfrm>
                <a:custGeom>
                  <a:avLst/>
                  <a:gdLst>
                    <a:gd name="T0" fmla="*/ 5392 w 472"/>
                    <a:gd name="T1" fmla="*/ 162 h 404"/>
                    <a:gd name="T2" fmla="*/ 5245 w 472"/>
                    <a:gd name="T3" fmla="*/ 0 h 404"/>
                    <a:gd name="T4" fmla="*/ 162 w 472"/>
                    <a:gd name="T5" fmla="*/ 0 h 404"/>
                    <a:gd name="T6" fmla="*/ 0 w 472"/>
                    <a:gd name="T7" fmla="*/ 162 h 404"/>
                    <a:gd name="T8" fmla="*/ 0 w 472"/>
                    <a:gd name="T9" fmla="*/ 4446 h 404"/>
                    <a:gd name="T10" fmla="*/ 162 w 472"/>
                    <a:gd name="T11" fmla="*/ 4601 h 404"/>
                    <a:gd name="T12" fmla="*/ 5245 w 472"/>
                    <a:gd name="T13" fmla="*/ 4601 h 404"/>
                    <a:gd name="T14" fmla="*/ 5392 w 472"/>
                    <a:gd name="T15" fmla="*/ 4446 h 404"/>
                    <a:gd name="T16" fmla="*/ 5392 w 472"/>
                    <a:gd name="T17" fmla="*/ 162 h 4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2" h="404">
                      <a:moveTo>
                        <a:pt x="472" y="14"/>
                      </a:moveTo>
                      <a:cubicBezTo>
                        <a:pt x="472" y="6"/>
                        <a:pt x="466" y="0"/>
                        <a:pt x="459" y="0"/>
                      </a:cubicBezTo>
                      <a:cubicBezTo>
                        <a:pt x="14" y="0"/>
                        <a:pt x="14" y="0"/>
                        <a:pt x="14" y="0"/>
                      </a:cubicBezTo>
                      <a:cubicBezTo>
                        <a:pt x="6" y="0"/>
                        <a:pt x="0" y="6"/>
                        <a:pt x="0" y="14"/>
                      </a:cubicBezTo>
                      <a:cubicBezTo>
                        <a:pt x="0" y="390"/>
                        <a:pt x="0" y="390"/>
                        <a:pt x="0" y="390"/>
                      </a:cubicBezTo>
                      <a:cubicBezTo>
                        <a:pt x="0" y="398"/>
                        <a:pt x="6" y="404"/>
                        <a:pt x="14" y="404"/>
                      </a:cubicBezTo>
                      <a:cubicBezTo>
                        <a:pt x="459" y="404"/>
                        <a:pt x="459" y="404"/>
                        <a:pt x="459" y="404"/>
                      </a:cubicBezTo>
                      <a:cubicBezTo>
                        <a:pt x="466" y="404"/>
                        <a:pt x="472" y="398"/>
                        <a:pt x="472" y="390"/>
                      </a:cubicBezTo>
                      <a:lnTo>
                        <a:pt x="472" y="14"/>
                      </a:lnTo>
                      <a:close/>
                    </a:path>
                  </a:pathLst>
                </a:custGeom>
                <a:solidFill>
                  <a:srgbClr val="E3E2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8" name="Oval 67">
                  <a:extLst>
                    <a:ext uri="{FF2B5EF4-FFF2-40B4-BE49-F238E27FC236}">
                      <a16:creationId xmlns:a16="http://schemas.microsoft.com/office/drawing/2014/main" id="{56E221DC-9489-4DD4-B75A-05A31F8F9C28}"/>
                    </a:ext>
                  </a:extLst>
                </p:cNvPr>
                <p:cNvSpPr>
                  <a:spLocks noChangeArrowheads="1"/>
                </p:cNvSpPr>
                <p:nvPr/>
              </p:nvSpPr>
              <p:spPr bwMode="auto">
                <a:xfrm>
                  <a:off x="4170" y="2173"/>
                  <a:ext cx="65" cy="65"/>
                </a:xfrm>
                <a:prstGeom prst="ellipse">
                  <a:avLst/>
                </a:prstGeom>
                <a:solidFill>
                  <a:srgbClr val="9C9A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29" name="Freeform 68">
                  <a:extLst>
                    <a:ext uri="{FF2B5EF4-FFF2-40B4-BE49-F238E27FC236}">
                      <a16:creationId xmlns:a16="http://schemas.microsoft.com/office/drawing/2014/main" id="{95D11476-2F4E-416E-8FEE-26B7B2449E52}"/>
                    </a:ext>
                  </a:extLst>
                </p:cNvPr>
                <p:cNvSpPr>
                  <a:spLocks/>
                </p:cNvSpPr>
                <p:nvPr/>
              </p:nvSpPr>
              <p:spPr bwMode="auto">
                <a:xfrm>
                  <a:off x="4201" y="2193"/>
                  <a:ext cx="50" cy="57"/>
                </a:xfrm>
                <a:custGeom>
                  <a:avLst/>
                  <a:gdLst>
                    <a:gd name="T0" fmla="*/ 0 w 22"/>
                    <a:gd name="T1" fmla="*/ 260 h 25"/>
                    <a:gd name="T2" fmla="*/ 186 w 22"/>
                    <a:gd name="T3" fmla="*/ 73 h 25"/>
                    <a:gd name="T4" fmla="*/ 175 w 22"/>
                    <a:gd name="T5" fmla="*/ 0 h 25"/>
                    <a:gd name="T6" fmla="*/ 0 w 22"/>
                    <a:gd name="T7" fmla="*/ 260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25">
                      <a:moveTo>
                        <a:pt x="0" y="22"/>
                      </a:moveTo>
                      <a:cubicBezTo>
                        <a:pt x="8" y="22"/>
                        <a:pt x="16" y="14"/>
                        <a:pt x="16" y="6"/>
                      </a:cubicBezTo>
                      <a:cubicBezTo>
                        <a:pt x="16" y="4"/>
                        <a:pt x="15" y="2"/>
                        <a:pt x="15" y="0"/>
                      </a:cubicBezTo>
                      <a:cubicBezTo>
                        <a:pt x="21" y="5"/>
                        <a:pt x="22" y="25"/>
                        <a:pt x="0"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0" name="Freeform 69">
                  <a:extLst>
                    <a:ext uri="{FF2B5EF4-FFF2-40B4-BE49-F238E27FC236}">
                      <a16:creationId xmlns:a16="http://schemas.microsoft.com/office/drawing/2014/main" id="{A2474890-5058-40E6-97C6-7450B9B3BC7A}"/>
                    </a:ext>
                  </a:extLst>
                </p:cNvPr>
                <p:cNvSpPr>
                  <a:spLocks/>
                </p:cNvSpPr>
                <p:nvPr/>
              </p:nvSpPr>
              <p:spPr bwMode="auto">
                <a:xfrm>
                  <a:off x="3373" y="1444"/>
                  <a:ext cx="909" cy="711"/>
                </a:xfrm>
                <a:custGeom>
                  <a:avLst/>
                  <a:gdLst>
                    <a:gd name="T0" fmla="*/ 4601 w 404"/>
                    <a:gd name="T1" fmla="*/ 137 h 316"/>
                    <a:gd name="T2" fmla="*/ 4475 w 404"/>
                    <a:gd name="T3" fmla="*/ 0 h 316"/>
                    <a:gd name="T4" fmla="*/ 126 w 404"/>
                    <a:gd name="T5" fmla="*/ 0 h 316"/>
                    <a:gd name="T6" fmla="*/ 0 w 404"/>
                    <a:gd name="T7" fmla="*/ 137 h 316"/>
                    <a:gd name="T8" fmla="*/ 0 w 404"/>
                    <a:gd name="T9" fmla="*/ 3474 h 316"/>
                    <a:gd name="T10" fmla="*/ 126 w 404"/>
                    <a:gd name="T11" fmla="*/ 3600 h 316"/>
                    <a:gd name="T12" fmla="*/ 4475 w 404"/>
                    <a:gd name="T13" fmla="*/ 3600 h 316"/>
                    <a:gd name="T14" fmla="*/ 4601 w 404"/>
                    <a:gd name="T15" fmla="*/ 3474 h 316"/>
                    <a:gd name="T16" fmla="*/ 4601 w 404"/>
                    <a:gd name="T17" fmla="*/ 137 h 3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4" h="316">
                      <a:moveTo>
                        <a:pt x="404" y="12"/>
                      </a:moveTo>
                      <a:cubicBezTo>
                        <a:pt x="404" y="5"/>
                        <a:pt x="399" y="0"/>
                        <a:pt x="393" y="0"/>
                      </a:cubicBezTo>
                      <a:cubicBezTo>
                        <a:pt x="11" y="0"/>
                        <a:pt x="11" y="0"/>
                        <a:pt x="11" y="0"/>
                      </a:cubicBezTo>
                      <a:cubicBezTo>
                        <a:pt x="5" y="0"/>
                        <a:pt x="0" y="5"/>
                        <a:pt x="0" y="12"/>
                      </a:cubicBezTo>
                      <a:cubicBezTo>
                        <a:pt x="0" y="305"/>
                        <a:pt x="0" y="305"/>
                        <a:pt x="0" y="305"/>
                      </a:cubicBezTo>
                      <a:cubicBezTo>
                        <a:pt x="0" y="311"/>
                        <a:pt x="5" y="316"/>
                        <a:pt x="11" y="316"/>
                      </a:cubicBezTo>
                      <a:cubicBezTo>
                        <a:pt x="393" y="316"/>
                        <a:pt x="393" y="316"/>
                        <a:pt x="393" y="316"/>
                      </a:cubicBezTo>
                      <a:cubicBezTo>
                        <a:pt x="399" y="316"/>
                        <a:pt x="404" y="311"/>
                        <a:pt x="404" y="305"/>
                      </a:cubicBezTo>
                      <a:lnTo>
                        <a:pt x="404" y="12"/>
                      </a:lnTo>
                      <a:close/>
                    </a:path>
                  </a:pathLst>
                </a:custGeom>
                <a:solidFill>
                  <a:srgbClr val="DBF2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1" name="Freeform 70">
                  <a:extLst>
                    <a:ext uri="{FF2B5EF4-FFF2-40B4-BE49-F238E27FC236}">
                      <a16:creationId xmlns:a16="http://schemas.microsoft.com/office/drawing/2014/main" id="{A0B0E20C-4A80-4326-B114-EE27BB9FB202}"/>
                    </a:ext>
                  </a:extLst>
                </p:cNvPr>
                <p:cNvSpPr>
                  <a:spLocks/>
                </p:cNvSpPr>
                <p:nvPr/>
              </p:nvSpPr>
              <p:spPr bwMode="auto">
                <a:xfrm>
                  <a:off x="3373" y="1444"/>
                  <a:ext cx="909" cy="711"/>
                </a:xfrm>
                <a:custGeom>
                  <a:avLst/>
                  <a:gdLst>
                    <a:gd name="T0" fmla="*/ 4601 w 404"/>
                    <a:gd name="T1" fmla="*/ 137 h 316"/>
                    <a:gd name="T2" fmla="*/ 4475 w 404"/>
                    <a:gd name="T3" fmla="*/ 0 h 316"/>
                    <a:gd name="T4" fmla="*/ 126 w 404"/>
                    <a:gd name="T5" fmla="*/ 0 h 316"/>
                    <a:gd name="T6" fmla="*/ 0 w 404"/>
                    <a:gd name="T7" fmla="*/ 137 h 316"/>
                    <a:gd name="T8" fmla="*/ 0 w 404"/>
                    <a:gd name="T9" fmla="*/ 3474 h 316"/>
                    <a:gd name="T10" fmla="*/ 126 w 404"/>
                    <a:gd name="T11" fmla="*/ 3600 h 316"/>
                    <a:gd name="T12" fmla="*/ 4475 w 404"/>
                    <a:gd name="T13" fmla="*/ 3600 h 316"/>
                    <a:gd name="T14" fmla="*/ 4601 w 404"/>
                    <a:gd name="T15" fmla="*/ 3474 h 316"/>
                    <a:gd name="T16" fmla="*/ 4601 w 404"/>
                    <a:gd name="T17" fmla="*/ 137 h 3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4" h="316">
                      <a:moveTo>
                        <a:pt x="404" y="12"/>
                      </a:moveTo>
                      <a:cubicBezTo>
                        <a:pt x="404" y="5"/>
                        <a:pt x="399" y="0"/>
                        <a:pt x="393" y="0"/>
                      </a:cubicBezTo>
                      <a:cubicBezTo>
                        <a:pt x="11" y="0"/>
                        <a:pt x="11" y="0"/>
                        <a:pt x="11" y="0"/>
                      </a:cubicBezTo>
                      <a:cubicBezTo>
                        <a:pt x="5" y="0"/>
                        <a:pt x="0" y="5"/>
                        <a:pt x="0" y="12"/>
                      </a:cubicBezTo>
                      <a:cubicBezTo>
                        <a:pt x="0" y="305"/>
                        <a:pt x="0" y="305"/>
                        <a:pt x="0" y="305"/>
                      </a:cubicBezTo>
                      <a:cubicBezTo>
                        <a:pt x="0" y="311"/>
                        <a:pt x="5" y="316"/>
                        <a:pt x="11" y="316"/>
                      </a:cubicBezTo>
                      <a:cubicBezTo>
                        <a:pt x="393" y="316"/>
                        <a:pt x="393" y="316"/>
                        <a:pt x="393" y="316"/>
                      </a:cubicBezTo>
                      <a:cubicBezTo>
                        <a:pt x="399" y="316"/>
                        <a:pt x="404" y="311"/>
                        <a:pt x="404" y="305"/>
                      </a:cubicBezTo>
                      <a:lnTo>
                        <a:pt x="404" y="12"/>
                      </a:lnTo>
                      <a:close/>
                    </a:path>
                  </a:pathLst>
                </a:custGeom>
                <a:solidFill>
                  <a:srgbClr val="7BBAC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2" name="Freeform 71">
                  <a:extLst>
                    <a:ext uri="{FF2B5EF4-FFF2-40B4-BE49-F238E27FC236}">
                      <a16:creationId xmlns:a16="http://schemas.microsoft.com/office/drawing/2014/main" id="{A10AEF93-0D49-4687-8197-C1063C5C3B4F}"/>
                    </a:ext>
                  </a:extLst>
                </p:cNvPr>
                <p:cNvSpPr>
                  <a:spLocks/>
                </p:cNvSpPr>
                <p:nvPr/>
              </p:nvSpPr>
              <p:spPr bwMode="auto">
                <a:xfrm>
                  <a:off x="3294" y="2578"/>
                  <a:ext cx="1069" cy="227"/>
                </a:xfrm>
                <a:custGeom>
                  <a:avLst/>
                  <a:gdLst>
                    <a:gd name="T0" fmla="*/ 0 w 475"/>
                    <a:gd name="T1" fmla="*/ 1065 h 101"/>
                    <a:gd name="T2" fmla="*/ 0 w 475"/>
                    <a:gd name="T3" fmla="*/ 81 h 101"/>
                    <a:gd name="T4" fmla="*/ 81 w 475"/>
                    <a:gd name="T5" fmla="*/ 0 h 101"/>
                    <a:gd name="T6" fmla="*/ 5334 w 475"/>
                    <a:gd name="T7" fmla="*/ 0 h 101"/>
                    <a:gd name="T8" fmla="*/ 5415 w 475"/>
                    <a:gd name="T9" fmla="*/ 81 h 101"/>
                    <a:gd name="T10" fmla="*/ 5415 w 475"/>
                    <a:gd name="T11" fmla="*/ 1065 h 101"/>
                    <a:gd name="T12" fmla="*/ 5334 w 475"/>
                    <a:gd name="T13" fmla="*/ 1146 h 101"/>
                    <a:gd name="T14" fmla="*/ 81 w 475"/>
                    <a:gd name="T15" fmla="*/ 1146 h 101"/>
                    <a:gd name="T16" fmla="*/ 0 w 475"/>
                    <a:gd name="T17" fmla="*/ 1065 h 1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5" h="101">
                      <a:moveTo>
                        <a:pt x="0" y="94"/>
                      </a:moveTo>
                      <a:cubicBezTo>
                        <a:pt x="0" y="7"/>
                        <a:pt x="0" y="7"/>
                        <a:pt x="0" y="7"/>
                      </a:cubicBezTo>
                      <a:cubicBezTo>
                        <a:pt x="0" y="3"/>
                        <a:pt x="3" y="0"/>
                        <a:pt x="7" y="0"/>
                      </a:cubicBezTo>
                      <a:cubicBezTo>
                        <a:pt x="468" y="0"/>
                        <a:pt x="468" y="0"/>
                        <a:pt x="468" y="0"/>
                      </a:cubicBezTo>
                      <a:cubicBezTo>
                        <a:pt x="472" y="0"/>
                        <a:pt x="475" y="3"/>
                        <a:pt x="475" y="7"/>
                      </a:cubicBezTo>
                      <a:cubicBezTo>
                        <a:pt x="475" y="94"/>
                        <a:pt x="475" y="94"/>
                        <a:pt x="475" y="94"/>
                      </a:cubicBezTo>
                      <a:cubicBezTo>
                        <a:pt x="475" y="98"/>
                        <a:pt x="472" y="101"/>
                        <a:pt x="468" y="101"/>
                      </a:cubicBezTo>
                      <a:cubicBezTo>
                        <a:pt x="7" y="101"/>
                        <a:pt x="7" y="101"/>
                        <a:pt x="7" y="101"/>
                      </a:cubicBezTo>
                      <a:cubicBezTo>
                        <a:pt x="3" y="101"/>
                        <a:pt x="0" y="98"/>
                        <a:pt x="0" y="94"/>
                      </a:cubicBezTo>
                      <a:close/>
                    </a:path>
                  </a:pathLst>
                </a:custGeom>
                <a:solidFill>
                  <a:srgbClr val="F1F4E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3" name="Rectangle 72">
                  <a:extLst>
                    <a:ext uri="{FF2B5EF4-FFF2-40B4-BE49-F238E27FC236}">
                      <a16:creationId xmlns:a16="http://schemas.microsoft.com/office/drawing/2014/main" id="{76C29176-D1B2-415F-959C-7349589713FD}"/>
                    </a:ext>
                  </a:extLst>
                </p:cNvPr>
                <p:cNvSpPr>
                  <a:spLocks noChangeArrowheads="1"/>
                </p:cNvSpPr>
                <p:nvPr/>
              </p:nvSpPr>
              <p:spPr bwMode="auto">
                <a:xfrm>
                  <a:off x="4120" y="2700"/>
                  <a:ext cx="43" cy="20"/>
                </a:xfrm>
                <a:prstGeom prst="rect">
                  <a:avLst/>
                </a:prstGeom>
                <a:noFill/>
                <a:ln w="20638" cap="rnd">
                  <a:solidFill>
                    <a:srgbClr val="D8E0C5"/>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34" name="Freeform 73">
                  <a:extLst>
                    <a:ext uri="{FF2B5EF4-FFF2-40B4-BE49-F238E27FC236}">
                      <a16:creationId xmlns:a16="http://schemas.microsoft.com/office/drawing/2014/main" id="{E3906B41-16B5-4E42-A0AE-33D11B3F7EDF}"/>
                    </a:ext>
                  </a:extLst>
                </p:cNvPr>
                <p:cNvSpPr>
                  <a:spLocks noEditPoints="1"/>
                </p:cNvSpPr>
                <p:nvPr/>
              </p:nvSpPr>
              <p:spPr bwMode="auto">
                <a:xfrm>
                  <a:off x="3294" y="2578"/>
                  <a:ext cx="1069" cy="227"/>
                </a:xfrm>
                <a:custGeom>
                  <a:avLst/>
                  <a:gdLst>
                    <a:gd name="T0" fmla="*/ 5334 w 475"/>
                    <a:gd name="T1" fmla="*/ 0 h 101"/>
                    <a:gd name="T2" fmla="*/ 81 w 475"/>
                    <a:gd name="T3" fmla="*/ 0 h 101"/>
                    <a:gd name="T4" fmla="*/ 0 w 475"/>
                    <a:gd name="T5" fmla="*/ 81 h 101"/>
                    <a:gd name="T6" fmla="*/ 0 w 475"/>
                    <a:gd name="T7" fmla="*/ 1065 h 101"/>
                    <a:gd name="T8" fmla="*/ 81 w 475"/>
                    <a:gd name="T9" fmla="*/ 1146 h 101"/>
                    <a:gd name="T10" fmla="*/ 5334 w 475"/>
                    <a:gd name="T11" fmla="*/ 1146 h 101"/>
                    <a:gd name="T12" fmla="*/ 5415 w 475"/>
                    <a:gd name="T13" fmla="*/ 1065 h 101"/>
                    <a:gd name="T14" fmla="*/ 5415 w 475"/>
                    <a:gd name="T15" fmla="*/ 81 h 101"/>
                    <a:gd name="T16" fmla="*/ 5334 w 475"/>
                    <a:gd name="T17" fmla="*/ 0 h 101"/>
                    <a:gd name="T18" fmla="*/ 5343 w 475"/>
                    <a:gd name="T19" fmla="*/ 1065 h 101"/>
                    <a:gd name="T20" fmla="*/ 5334 w 475"/>
                    <a:gd name="T21" fmla="*/ 1090 h 101"/>
                    <a:gd name="T22" fmla="*/ 81 w 475"/>
                    <a:gd name="T23" fmla="*/ 1090 h 101"/>
                    <a:gd name="T24" fmla="*/ 56 w 475"/>
                    <a:gd name="T25" fmla="*/ 1065 h 101"/>
                    <a:gd name="T26" fmla="*/ 56 w 475"/>
                    <a:gd name="T27" fmla="*/ 81 h 101"/>
                    <a:gd name="T28" fmla="*/ 81 w 475"/>
                    <a:gd name="T29" fmla="*/ 56 h 101"/>
                    <a:gd name="T30" fmla="*/ 5334 w 475"/>
                    <a:gd name="T31" fmla="*/ 56 h 101"/>
                    <a:gd name="T32" fmla="*/ 5343 w 475"/>
                    <a:gd name="T33" fmla="*/ 81 h 101"/>
                    <a:gd name="T34" fmla="*/ 5343 w 475"/>
                    <a:gd name="T35" fmla="*/ 1065 h 1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5" h="101">
                      <a:moveTo>
                        <a:pt x="468" y="0"/>
                      </a:moveTo>
                      <a:cubicBezTo>
                        <a:pt x="7" y="0"/>
                        <a:pt x="7" y="0"/>
                        <a:pt x="7" y="0"/>
                      </a:cubicBezTo>
                      <a:cubicBezTo>
                        <a:pt x="3" y="0"/>
                        <a:pt x="0" y="3"/>
                        <a:pt x="0" y="7"/>
                      </a:cubicBezTo>
                      <a:cubicBezTo>
                        <a:pt x="0" y="94"/>
                        <a:pt x="0" y="94"/>
                        <a:pt x="0" y="94"/>
                      </a:cubicBezTo>
                      <a:cubicBezTo>
                        <a:pt x="0" y="98"/>
                        <a:pt x="3" y="101"/>
                        <a:pt x="7" y="101"/>
                      </a:cubicBezTo>
                      <a:cubicBezTo>
                        <a:pt x="468" y="101"/>
                        <a:pt x="468" y="101"/>
                        <a:pt x="468" y="101"/>
                      </a:cubicBezTo>
                      <a:cubicBezTo>
                        <a:pt x="472" y="101"/>
                        <a:pt x="475" y="98"/>
                        <a:pt x="475" y="94"/>
                      </a:cubicBezTo>
                      <a:cubicBezTo>
                        <a:pt x="475" y="7"/>
                        <a:pt x="475" y="7"/>
                        <a:pt x="475" y="7"/>
                      </a:cubicBezTo>
                      <a:cubicBezTo>
                        <a:pt x="475" y="3"/>
                        <a:pt x="472" y="0"/>
                        <a:pt x="468" y="0"/>
                      </a:cubicBezTo>
                      <a:close/>
                      <a:moveTo>
                        <a:pt x="469" y="94"/>
                      </a:moveTo>
                      <a:cubicBezTo>
                        <a:pt x="469" y="95"/>
                        <a:pt x="469" y="96"/>
                        <a:pt x="468" y="96"/>
                      </a:cubicBezTo>
                      <a:cubicBezTo>
                        <a:pt x="7" y="96"/>
                        <a:pt x="7" y="96"/>
                        <a:pt x="7" y="96"/>
                      </a:cubicBezTo>
                      <a:cubicBezTo>
                        <a:pt x="6" y="96"/>
                        <a:pt x="5" y="95"/>
                        <a:pt x="5" y="94"/>
                      </a:cubicBezTo>
                      <a:cubicBezTo>
                        <a:pt x="5" y="7"/>
                        <a:pt x="5" y="7"/>
                        <a:pt x="5" y="7"/>
                      </a:cubicBezTo>
                      <a:cubicBezTo>
                        <a:pt x="5" y="6"/>
                        <a:pt x="6" y="5"/>
                        <a:pt x="7" y="5"/>
                      </a:cubicBezTo>
                      <a:cubicBezTo>
                        <a:pt x="468" y="5"/>
                        <a:pt x="468" y="5"/>
                        <a:pt x="468" y="5"/>
                      </a:cubicBezTo>
                      <a:cubicBezTo>
                        <a:pt x="469" y="5"/>
                        <a:pt x="469" y="6"/>
                        <a:pt x="469" y="7"/>
                      </a:cubicBezTo>
                      <a:lnTo>
                        <a:pt x="469" y="94"/>
                      </a:lnTo>
                      <a:close/>
                    </a:path>
                  </a:pathLst>
                </a:custGeom>
                <a:solidFill>
                  <a:srgbClr val="D8E0C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5" name="Line 74">
                  <a:extLst>
                    <a:ext uri="{FF2B5EF4-FFF2-40B4-BE49-F238E27FC236}">
                      <a16:creationId xmlns:a16="http://schemas.microsoft.com/office/drawing/2014/main" id="{8147A8ED-C14E-4310-9956-44A916AD61CA}"/>
                    </a:ext>
                  </a:extLst>
                </p:cNvPr>
                <p:cNvSpPr>
                  <a:spLocks noChangeShapeType="1"/>
                </p:cNvSpPr>
                <p:nvPr/>
              </p:nvSpPr>
              <p:spPr bwMode="auto">
                <a:xfrm flipH="1">
                  <a:off x="3344" y="2778"/>
                  <a:ext cx="992" cy="1"/>
                </a:xfrm>
                <a:prstGeom prst="line">
                  <a:avLst/>
                </a:prstGeom>
                <a:noFill/>
                <a:ln w="6350" cap="rnd">
                  <a:solidFill>
                    <a:srgbClr val="FFFFFF"/>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6" name="Line 75">
                  <a:extLst>
                    <a:ext uri="{FF2B5EF4-FFF2-40B4-BE49-F238E27FC236}">
                      <a16:creationId xmlns:a16="http://schemas.microsoft.com/office/drawing/2014/main" id="{1E00547B-7E0C-4649-B58A-6A376F7437B3}"/>
                    </a:ext>
                  </a:extLst>
                </p:cNvPr>
                <p:cNvSpPr>
                  <a:spLocks noChangeShapeType="1"/>
                </p:cNvSpPr>
                <p:nvPr/>
              </p:nvSpPr>
              <p:spPr bwMode="auto">
                <a:xfrm flipH="1">
                  <a:off x="3292" y="2763"/>
                  <a:ext cx="1069" cy="1"/>
                </a:xfrm>
                <a:prstGeom prst="line">
                  <a:avLst/>
                </a:prstGeom>
                <a:noFill/>
                <a:ln w="14288">
                  <a:solidFill>
                    <a:srgbClr val="D8E0C5"/>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7" name="Freeform 76">
                  <a:extLst>
                    <a:ext uri="{FF2B5EF4-FFF2-40B4-BE49-F238E27FC236}">
                      <a16:creationId xmlns:a16="http://schemas.microsoft.com/office/drawing/2014/main" id="{85E72CBC-5F22-4CF4-952B-836426EB01ED}"/>
                    </a:ext>
                  </a:extLst>
                </p:cNvPr>
                <p:cNvSpPr>
                  <a:spLocks/>
                </p:cNvSpPr>
                <p:nvPr/>
              </p:nvSpPr>
              <p:spPr bwMode="auto">
                <a:xfrm>
                  <a:off x="3636" y="2358"/>
                  <a:ext cx="385" cy="90"/>
                </a:xfrm>
                <a:custGeom>
                  <a:avLst/>
                  <a:gdLst>
                    <a:gd name="T0" fmla="*/ 1952 w 171"/>
                    <a:gd name="T1" fmla="*/ 56 h 40"/>
                    <a:gd name="T2" fmla="*/ 1896 w 171"/>
                    <a:gd name="T3" fmla="*/ 0 h 40"/>
                    <a:gd name="T4" fmla="*/ 56 w 171"/>
                    <a:gd name="T5" fmla="*/ 0 h 40"/>
                    <a:gd name="T6" fmla="*/ 0 w 171"/>
                    <a:gd name="T7" fmla="*/ 56 h 40"/>
                    <a:gd name="T8" fmla="*/ 0 w 171"/>
                    <a:gd name="T9" fmla="*/ 401 h 40"/>
                    <a:gd name="T10" fmla="*/ 56 w 171"/>
                    <a:gd name="T11" fmla="*/ 457 h 40"/>
                    <a:gd name="T12" fmla="*/ 1896 w 171"/>
                    <a:gd name="T13" fmla="*/ 457 h 40"/>
                    <a:gd name="T14" fmla="*/ 1952 w 171"/>
                    <a:gd name="T15" fmla="*/ 401 h 40"/>
                    <a:gd name="T16" fmla="*/ 1952 w 171"/>
                    <a:gd name="T17" fmla="*/ 56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1" h="40">
                      <a:moveTo>
                        <a:pt x="171" y="5"/>
                      </a:moveTo>
                      <a:cubicBezTo>
                        <a:pt x="171" y="2"/>
                        <a:pt x="169" y="0"/>
                        <a:pt x="166" y="0"/>
                      </a:cubicBezTo>
                      <a:cubicBezTo>
                        <a:pt x="5" y="0"/>
                        <a:pt x="5" y="0"/>
                        <a:pt x="5" y="0"/>
                      </a:cubicBezTo>
                      <a:cubicBezTo>
                        <a:pt x="2" y="0"/>
                        <a:pt x="0" y="2"/>
                        <a:pt x="0" y="5"/>
                      </a:cubicBezTo>
                      <a:cubicBezTo>
                        <a:pt x="0" y="35"/>
                        <a:pt x="0" y="35"/>
                        <a:pt x="0" y="35"/>
                      </a:cubicBezTo>
                      <a:cubicBezTo>
                        <a:pt x="0" y="38"/>
                        <a:pt x="2" y="40"/>
                        <a:pt x="5" y="40"/>
                      </a:cubicBezTo>
                      <a:cubicBezTo>
                        <a:pt x="166" y="40"/>
                        <a:pt x="166" y="40"/>
                        <a:pt x="166" y="40"/>
                      </a:cubicBezTo>
                      <a:cubicBezTo>
                        <a:pt x="169" y="40"/>
                        <a:pt x="171" y="38"/>
                        <a:pt x="171" y="35"/>
                      </a:cubicBezTo>
                      <a:lnTo>
                        <a:pt x="171" y="5"/>
                      </a:lnTo>
                      <a:close/>
                    </a:path>
                  </a:pathLst>
                </a:custGeom>
                <a:solidFill>
                  <a:srgbClr val="A4A39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8" name="Freeform 77">
                  <a:extLst>
                    <a:ext uri="{FF2B5EF4-FFF2-40B4-BE49-F238E27FC236}">
                      <a16:creationId xmlns:a16="http://schemas.microsoft.com/office/drawing/2014/main" id="{099DFE36-6C70-42E2-A103-F54C07DE91E5}"/>
                    </a:ext>
                  </a:extLst>
                </p:cNvPr>
                <p:cNvSpPr>
                  <a:spLocks/>
                </p:cNvSpPr>
                <p:nvPr/>
              </p:nvSpPr>
              <p:spPr bwMode="auto">
                <a:xfrm>
                  <a:off x="3638" y="2279"/>
                  <a:ext cx="381" cy="83"/>
                </a:xfrm>
                <a:custGeom>
                  <a:avLst/>
                  <a:gdLst>
                    <a:gd name="T0" fmla="*/ 228 w 169"/>
                    <a:gd name="T1" fmla="*/ 0 h 37"/>
                    <a:gd name="T2" fmla="*/ 0 w 169"/>
                    <a:gd name="T3" fmla="*/ 417 h 37"/>
                    <a:gd name="T4" fmla="*/ 45 w 169"/>
                    <a:gd name="T5" fmla="*/ 397 h 37"/>
                    <a:gd name="T6" fmla="*/ 1891 w 169"/>
                    <a:gd name="T7" fmla="*/ 397 h 37"/>
                    <a:gd name="T8" fmla="*/ 1937 w 169"/>
                    <a:gd name="T9" fmla="*/ 417 h 37"/>
                    <a:gd name="T10" fmla="*/ 1937 w 169"/>
                    <a:gd name="T11" fmla="*/ 417 h 37"/>
                    <a:gd name="T12" fmla="*/ 1698 w 169"/>
                    <a:gd name="T13" fmla="*/ 0 h 37"/>
                    <a:gd name="T14" fmla="*/ 228 w 169"/>
                    <a:gd name="T15" fmla="*/ 0 h 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9" h="37">
                      <a:moveTo>
                        <a:pt x="20" y="0"/>
                      </a:moveTo>
                      <a:cubicBezTo>
                        <a:pt x="0" y="37"/>
                        <a:pt x="0" y="37"/>
                        <a:pt x="0" y="37"/>
                      </a:cubicBezTo>
                      <a:cubicBezTo>
                        <a:pt x="0" y="35"/>
                        <a:pt x="2" y="35"/>
                        <a:pt x="4" y="35"/>
                      </a:cubicBezTo>
                      <a:cubicBezTo>
                        <a:pt x="165" y="35"/>
                        <a:pt x="165" y="35"/>
                        <a:pt x="165" y="35"/>
                      </a:cubicBezTo>
                      <a:cubicBezTo>
                        <a:pt x="167" y="35"/>
                        <a:pt x="168" y="36"/>
                        <a:pt x="169" y="37"/>
                      </a:cubicBezTo>
                      <a:cubicBezTo>
                        <a:pt x="169" y="37"/>
                        <a:pt x="169" y="37"/>
                        <a:pt x="169" y="37"/>
                      </a:cubicBezTo>
                      <a:cubicBezTo>
                        <a:pt x="148" y="0"/>
                        <a:pt x="148" y="0"/>
                        <a:pt x="148" y="0"/>
                      </a:cubicBezTo>
                      <a:lnTo>
                        <a:pt x="20" y="0"/>
                      </a:lnTo>
                      <a:close/>
                    </a:path>
                  </a:pathLst>
                </a:custGeom>
                <a:solidFill>
                  <a:srgbClr val="F2F2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9" name="Freeform 78">
                  <a:extLst>
                    <a:ext uri="{FF2B5EF4-FFF2-40B4-BE49-F238E27FC236}">
                      <a16:creationId xmlns:a16="http://schemas.microsoft.com/office/drawing/2014/main" id="{9484D19A-12F4-4FBA-9D9F-719BF8787C80}"/>
                    </a:ext>
                  </a:extLst>
                </p:cNvPr>
                <p:cNvSpPr>
                  <a:spLocks/>
                </p:cNvSpPr>
                <p:nvPr/>
              </p:nvSpPr>
              <p:spPr bwMode="auto">
                <a:xfrm>
                  <a:off x="3463" y="2333"/>
                  <a:ext cx="729" cy="151"/>
                </a:xfrm>
                <a:custGeom>
                  <a:avLst/>
                  <a:gdLst>
                    <a:gd name="T0" fmla="*/ 2734 w 324"/>
                    <a:gd name="T1" fmla="*/ 0 h 67"/>
                    <a:gd name="T2" fmla="*/ 2815 w 324"/>
                    <a:gd name="T3" fmla="*/ 146 h 67"/>
                    <a:gd name="T4" fmla="*/ 2815 w 324"/>
                    <a:gd name="T5" fmla="*/ 146 h 67"/>
                    <a:gd name="T6" fmla="*/ 2806 w 324"/>
                    <a:gd name="T7" fmla="*/ 137 h 67"/>
                    <a:gd name="T8" fmla="*/ 2826 w 324"/>
                    <a:gd name="T9" fmla="*/ 183 h 67"/>
                    <a:gd name="T10" fmla="*/ 2826 w 324"/>
                    <a:gd name="T11" fmla="*/ 527 h 67"/>
                    <a:gd name="T12" fmla="*/ 2770 w 324"/>
                    <a:gd name="T13" fmla="*/ 584 h 67"/>
                    <a:gd name="T14" fmla="*/ 936 w 324"/>
                    <a:gd name="T15" fmla="*/ 584 h 67"/>
                    <a:gd name="T16" fmla="*/ 875 w 324"/>
                    <a:gd name="T17" fmla="*/ 527 h 67"/>
                    <a:gd name="T18" fmla="*/ 875 w 324"/>
                    <a:gd name="T19" fmla="*/ 183 h 67"/>
                    <a:gd name="T20" fmla="*/ 891 w 324"/>
                    <a:gd name="T21" fmla="*/ 137 h 67"/>
                    <a:gd name="T22" fmla="*/ 891 w 324"/>
                    <a:gd name="T23" fmla="*/ 146 h 67"/>
                    <a:gd name="T24" fmla="*/ 968 w 324"/>
                    <a:gd name="T25" fmla="*/ 0 h 67"/>
                    <a:gd name="T26" fmla="*/ 0 w 324"/>
                    <a:gd name="T27" fmla="*/ 356 h 67"/>
                    <a:gd name="T28" fmla="*/ 1847 w 324"/>
                    <a:gd name="T29" fmla="*/ 766 h 67"/>
                    <a:gd name="T30" fmla="*/ 3690 w 324"/>
                    <a:gd name="T31" fmla="*/ 356 h 67"/>
                    <a:gd name="T32" fmla="*/ 2734 w 32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4" h="67">
                      <a:moveTo>
                        <a:pt x="240" y="0"/>
                      </a:moveTo>
                      <a:cubicBezTo>
                        <a:pt x="247" y="13"/>
                        <a:pt x="247" y="13"/>
                        <a:pt x="247" y="13"/>
                      </a:cubicBezTo>
                      <a:cubicBezTo>
                        <a:pt x="247" y="13"/>
                        <a:pt x="247" y="13"/>
                        <a:pt x="247" y="13"/>
                      </a:cubicBezTo>
                      <a:cubicBezTo>
                        <a:pt x="247" y="13"/>
                        <a:pt x="247" y="13"/>
                        <a:pt x="246" y="12"/>
                      </a:cubicBezTo>
                      <a:cubicBezTo>
                        <a:pt x="247" y="13"/>
                        <a:pt x="248" y="14"/>
                        <a:pt x="248" y="16"/>
                      </a:cubicBezTo>
                      <a:cubicBezTo>
                        <a:pt x="248" y="46"/>
                        <a:pt x="248" y="46"/>
                        <a:pt x="248" y="46"/>
                      </a:cubicBezTo>
                      <a:cubicBezTo>
                        <a:pt x="248" y="49"/>
                        <a:pt x="246" y="51"/>
                        <a:pt x="243" y="51"/>
                      </a:cubicBezTo>
                      <a:cubicBezTo>
                        <a:pt x="82" y="51"/>
                        <a:pt x="82" y="51"/>
                        <a:pt x="82" y="51"/>
                      </a:cubicBezTo>
                      <a:cubicBezTo>
                        <a:pt x="79" y="51"/>
                        <a:pt x="77" y="49"/>
                        <a:pt x="77" y="46"/>
                      </a:cubicBezTo>
                      <a:cubicBezTo>
                        <a:pt x="77" y="16"/>
                        <a:pt x="77" y="16"/>
                        <a:pt x="77" y="16"/>
                      </a:cubicBezTo>
                      <a:cubicBezTo>
                        <a:pt x="77" y="14"/>
                        <a:pt x="77" y="13"/>
                        <a:pt x="78" y="12"/>
                      </a:cubicBezTo>
                      <a:cubicBezTo>
                        <a:pt x="78" y="12"/>
                        <a:pt x="78" y="13"/>
                        <a:pt x="78" y="13"/>
                      </a:cubicBezTo>
                      <a:cubicBezTo>
                        <a:pt x="85" y="0"/>
                        <a:pt x="85" y="0"/>
                        <a:pt x="85" y="0"/>
                      </a:cubicBezTo>
                      <a:cubicBezTo>
                        <a:pt x="34" y="6"/>
                        <a:pt x="0" y="17"/>
                        <a:pt x="0" y="31"/>
                      </a:cubicBezTo>
                      <a:cubicBezTo>
                        <a:pt x="0" y="51"/>
                        <a:pt x="73" y="67"/>
                        <a:pt x="162" y="67"/>
                      </a:cubicBezTo>
                      <a:cubicBezTo>
                        <a:pt x="252" y="67"/>
                        <a:pt x="324" y="51"/>
                        <a:pt x="324" y="31"/>
                      </a:cubicBezTo>
                      <a:cubicBezTo>
                        <a:pt x="324" y="17"/>
                        <a:pt x="290" y="6"/>
                        <a:pt x="240" y="0"/>
                      </a:cubicBezTo>
                      <a:close/>
                    </a:path>
                  </a:pathLst>
                </a:custGeom>
                <a:solidFill>
                  <a:srgbClr val="F2F2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0" name="Freeform 79">
                  <a:extLst>
                    <a:ext uri="{FF2B5EF4-FFF2-40B4-BE49-F238E27FC236}">
                      <a16:creationId xmlns:a16="http://schemas.microsoft.com/office/drawing/2014/main" id="{74279655-793F-4AE5-A010-5B71E0BC94CD}"/>
                    </a:ext>
                  </a:extLst>
                </p:cNvPr>
                <p:cNvSpPr>
                  <a:spLocks/>
                </p:cNvSpPr>
                <p:nvPr/>
              </p:nvSpPr>
              <p:spPr bwMode="auto">
                <a:xfrm>
                  <a:off x="3679" y="2279"/>
                  <a:ext cx="297" cy="45"/>
                </a:xfrm>
                <a:custGeom>
                  <a:avLst/>
                  <a:gdLst>
                    <a:gd name="T0" fmla="*/ 0 w 132"/>
                    <a:gd name="T1" fmla="*/ 0 h 20"/>
                    <a:gd name="T2" fmla="*/ 754 w 132"/>
                    <a:gd name="T3" fmla="*/ 227 h 20"/>
                    <a:gd name="T4" fmla="*/ 1503 w 132"/>
                    <a:gd name="T5" fmla="*/ 0 h 20"/>
                    <a:gd name="T6" fmla="*/ 0 w 132"/>
                    <a:gd name="T7" fmla="*/ 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2" h="20">
                      <a:moveTo>
                        <a:pt x="0" y="0"/>
                      </a:moveTo>
                      <a:cubicBezTo>
                        <a:pt x="12" y="12"/>
                        <a:pt x="37" y="20"/>
                        <a:pt x="66" y="20"/>
                      </a:cubicBezTo>
                      <a:cubicBezTo>
                        <a:pt x="95" y="20"/>
                        <a:pt x="120" y="12"/>
                        <a:pt x="132" y="0"/>
                      </a:cubicBezTo>
                      <a:lnTo>
                        <a:pt x="0" y="0"/>
                      </a:lnTo>
                      <a:close/>
                    </a:path>
                  </a:pathLst>
                </a:custGeom>
                <a:solidFill>
                  <a:srgbClr val="83827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1" name="Freeform 80">
                  <a:extLst>
                    <a:ext uri="{FF2B5EF4-FFF2-40B4-BE49-F238E27FC236}">
                      <a16:creationId xmlns:a16="http://schemas.microsoft.com/office/drawing/2014/main" id="{2B0E9392-7F37-43B9-A9AE-3EC554DB048A}"/>
                    </a:ext>
                  </a:extLst>
                </p:cNvPr>
                <p:cNvSpPr>
                  <a:spLocks/>
                </p:cNvSpPr>
                <p:nvPr/>
              </p:nvSpPr>
              <p:spPr bwMode="auto">
                <a:xfrm>
                  <a:off x="3463" y="2403"/>
                  <a:ext cx="729" cy="101"/>
                </a:xfrm>
                <a:custGeom>
                  <a:avLst/>
                  <a:gdLst>
                    <a:gd name="T0" fmla="*/ 0 w 324"/>
                    <a:gd name="T1" fmla="*/ 101 h 45"/>
                    <a:gd name="T2" fmla="*/ 1847 w 324"/>
                    <a:gd name="T3" fmla="*/ 509 h 45"/>
                    <a:gd name="T4" fmla="*/ 3690 w 324"/>
                    <a:gd name="T5" fmla="*/ 101 h 45"/>
                    <a:gd name="T6" fmla="*/ 3690 w 324"/>
                    <a:gd name="T7" fmla="*/ 0 h 45"/>
                    <a:gd name="T8" fmla="*/ 1847 w 324"/>
                    <a:gd name="T9" fmla="*/ 408 h 45"/>
                    <a:gd name="T10" fmla="*/ 0 w 324"/>
                    <a:gd name="T11" fmla="*/ 0 h 45"/>
                    <a:gd name="T12" fmla="*/ 0 w 324"/>
                    <a:gd name="T13" fmla="*/ 101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4" h="45">
                      <a:moveTo>
                        <a:pt x="0" y="9"/>
                      </a:moveTo>
                      <a:cubicBezTo>
                        <a:pt x="0" y="29"/>
                        <a:pt x="73" y="45"/>
                        <a:pt x="162" y="45"/>
                      </a:cubicBezTo>
                      <a:cubicBezTo>
                        <a:pt x="252" y="45"/>
                        <a:pt x="324" y="29"/>
                        <a:pt x="324" y="9"/>
                      </a:cubicBezTo>
                      <a:cubicBezTo>
                        <a:pt x="324" y="0"/>
                        <a:pt x="324" y="0"/>
                        <a:pt x="324" y="0"/>
                      </a:cubicBezTo>
                      <a:cubicBezTo>
                        <a:pt x="324" y="20"/>
                        <a:pt x="252" y="36"/>
                        <a:pt x="162" y="36"/>
                      </a:cubicBezTo>
                      <a:cubicBezTo>
                        <a:pt x="73" y="36"/>
                        <a:pt x="0" y="20"/>
                        <a:pt x="0" y="0"/>
                      </a:cubicBezTo>
                      <a:lnTo>
                        <a:pt x="0" y="9"/>
                      </a:lnTo>
                      <a:close/>
                    </a:path>
                  </a:pathLst>
                </a:custGeom>
                <a:solidFill>
                  <a:srgbClr val="6A69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2" name="Freeform 81">
                  <a:extLst>
                    <a:ext uri="{FF2B5EF4-FFF2-40B4-BE49-F238E27FC236}">
                      <a16:creationId xmlns:a16="http://schemas.microsoft.com/office/drawing/2014/main" id="{7F5490F0-EA0D-479B-A812-F63FDAF1EA91}"/>
                    </a:ext>
                  </a:extLst>
                </p:cNvPr>
                <p:cNvSpPr>
                  <a:spLocks/>
                </p:cNvSpPr>
                <p:nvPr/>
              </p:nvSpPr>
              <p:spPr bwMode="auto">
                <a:xfrm>
                  <a:off x="3281" y="2310"/>
                  <a:ext cx="1093" cy="266"/>
                </a:xfrm>
                <a:custGeom>
                  <a:avLst/>
                  <a:gdLst>
                    <a:gd name="T0" fmla="*/ 4835 w 486"/>
                    <a:gd name="T1" fmla="*/ 72 h 118"/>
                    <a:gd name="T2" fmla="*/ 4835 w 486"/>
                    <a:gd name="T3" fmla="*/ 72 h 118"/>
                    <a:gd name="T4" fmla="*/ 4718 w 486"/>
                    <a:gd name="T5" fmla="*/ 0 h 118"/>
                    <a:gd name="T6" fmla="*/ 3596 w 486"/>
                    <a:gd name="T7" fmla="*/ 0 h 118"/>
                    <a:gd name="T8" fmla="*/ 3652 w 486"/>
                    <a:gd name="T9" fmla="*/ 117 h 118"/>
                    <a:gd name="T10" fmla="*/ 4608 w 486"/>
                    <a:gd name="T11" fmla="*/ 467 h 118"/>
                    <a:gd name="T12" fmla="*/ 4608 w 486"/>
                    <a:gd name="T13" fmla="*/ 575 h 118"/>
                    <a:gd name="T14" fmla="*/ 2766 w 486"/>
                    <a:gd name="T15" fmla="*/ 985 h 118"/>
                    <a:gd name="T16" fmla="*/ 920 w 486"/>
                    <a:gd name="T17" fmla="*/ 575 h 118"/>
                    <a:gd name="T18" fmla="*/ 920 w 486"/>
                    <a:gd name="T19" fmla="*/ 467 h 118"/>
                    <a:gd name="T20" fmla="*/ 1887 w 486"/>
                    <a:gd name="T21" fmla="*/ 117 h 118"/>
                    <a:gd name="T22" fmla="*/ 1948 w 486"/>
                    <a:gd name="T23" fmla="*/ 0 h 118"/>
                    <a:gd name="T24" fmla="*/ 810 w 486"/>
                    <a:gd name="T25" fmla="*/ 0 h 118"/>
                    <a:gd name="T26" fmla="*/ 704 w 486"/>
                    <a:gd name="T27" fmla="*/ 72 h 118"/>
                    <a:gd name="T28" fmla="*/ 704 w 486"/>
                    <a:gd name="T29" fmla="*/ 72 h 118"/>
                    <a:gd name="T30" fmla="*/ 0 w 486"/>
                    <a:gd name="T31" fmla="*/ 1341 h 118"/>
                    <a:gd name="T32" fmla="*/ 146 w 486"/>
                    <a:gd name="T33" fmla="*/ 1271 h 118"/>
                    <a:gd name="T34" fmla="*/ 5391 w 486"/>
                    <a:gd name="T35" fmla="*/ 1271 h 118"/>
                    <a:gd name="T36" fmla="*/ 5528 w 486"/>
                    <a:gd name="T37" fmla="*/ 1353 h 118"/>
                    <a:gd name="T38" fmla="*/ 5528 w 486"/>
                    <a:gd name="T39" fmla="*/ 1353 h 118"/>
                    <a:gd name="T40" fmla="*/ 4835 w 486"/>
                    <a:gd name="T41" fmla="*/ 72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6" h="118">
                      <a:moveTo>
                        <a:pt x="425" y="6"/>
                      </a:moveTo>
                      <a:cubicBezTo>
                        <a:pt x="425" y="6"/>
                        <a:pt x="425" y="6"/>
                        <a:pt x="425" y="6"/>
                      </a:cubicBezTo>
                      <a:cubicBezTo>
                        <a:pt x="423" y="3"/>
                        <a:pt x="419" y="0"/>
                        <a:pt x="415" y="0"/>
                      </a:cubicBezTo>
                      <a:cubicBezTo>
                        <a:pt x="316" y="0"/>
                        <a:pt x="316" y="0"/>
                        <a:pt x="316" y="0"/>
                      </a:cubicBezTo>
                      <a:cubicBezTo>
                        <a:pt x="321" y="10"/>
                        <a:pt x="321" y="10"/>
                        <a:pt x="321" y="10"/>
                      </a:cubicBezTo>
                      <a:cubicBezTo>
                        <a:pt x="371" y="16"/>
                        <a:pt x="405" y="27"/>
                        <a:pt x="405" y="41"/>
                      </a:cubicBezTo>
                      <a:cubicBezTo>
                        <a:pt x="405" y="50"/>
                        <a:pt x="405" y="50"/>
                        <a:pt x="405" y="50"/>
                      </a:cubicBezTo>
                      <a:cubicBezTo>
                        <a:pt x="405" y="70"/>
                        <a:pt x="333" y="86"/>
                        <a:pt x="243" y="86"/>
                      </a:cubicBezTo>
                      <a:cubicBezTo>
                        <a:pt x="154" y="86"/>
                        <a:pt x="81" y="70"/>
                        <a:pt x="81" y="50"/>
                      </a:cubicBezTo>
                      <a:cubicBezTo>
                        <a:pt x="81" y="41"/>
                        <a:pt x="81" y="41"/>
                        <a:pt x="81" y="41"/>
                      </a:cubicBezTo>
                      <a:cubicBezTo>
                        <a:pt x="81" y="27"/>
                        <a:pt x="115" y="16"/>
                        <a:pt x="166" y="10"/>
                      </a:cubicBezTo>
                      <a:cubicBezTo>
                        <a:pt x="171" y="0"/>
                        <a:pt x="171" y="0"/>
                        <a:pt x="171" y="0"/>
                      </a:cubicBezTo>
                      <a:cubicBezTo>
                        <a:pt x="71" y="0"/>
                        <a:pt x="71" y="0"/>
                        <a:pt x="71" y="0"/>
                      </a:cubicBezTo>
                      <a:cubicBezTo>
                        <a:pt x="67" y="0"/>
                        <a:pt x="64" y="3"/>
                        <a:pt x="62" y="6"/>
                      </a:cubicBezTo>
                      <a:cubicBezTo>
                        <a:pt x="62" y="6"/>
                        <a:pt x="62" y="6"/>
                        <a:pt x="62" y="6"/>
                      </a:cubicBezTo>
                      <a:cubicBezTo>
                        <a:pt x="0" y="117"/>
                        <a:pt x="0" y="117"/>
                        <a:pt x="0" y="117"/>
                      </a:cubicBezTo>
                      <a:cubicBezTo>
                        <a:pt x="3" y="113"/>
                        <a:pt x="8" y="111"/>
                        <a:pt x="13" y="111"/>
                      </a:cubicBezTo>
                      <a:cubicBezTo>
                        <a:pt x="474" y="111"/>
                        <a:pt x="474" y="111"/>
                        <a:pt x="474" y="111"/>
                      </a:cubicBezTo>
                      <a:cubicBezTo>
                        <a:pt x="479" y="111"/>
                        <a:pt x="484" y="114"/>
                        <a:pt x="486" y="118"/>
                      </a:cubicBezTo>
                      <a:cubicBezTo>
                        <a:pt x="486" y="118"/>
                        <a:pt x="486" y="118"/>
                        <a:pt x="486" y="118"/>
                      </a:cubicBezTo>
                      <a:lnTo>
                        <a:pt x="425" y="6"/>
                      </a:lnTo>
                      <a:close/>
                    </a:path>
                  </a:pathLst>
                </a:custGeom>
                <a:solidFill>
                  <a:srgbClr val="EEE8E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3" name="Freeform 82">
                  <a:extLst>
                    <a:ext uri="{FF2B5EF4-FFF2-40B4-BE49-F238E27FC236}">
                      <a16:creationId xmlns:a16="http://schemas.microsoft.com/office/drawing/2014/main" id="{1EAF9A0E-B850-477E-B388-CEBD555466A0}"/>
                    </a:ext>
                  </a:extLst>
                </p:cNvPr>
                <p:cNvSpPr>
                  <a:spLocks/>
                </p:cNvSpPr>
                <p:nvPr/>
              </p:nvSpPr>
              <p:spPr bwMode="auto">
                <a:xfrm>
                  <a:off x="3389" y="2634"/>
                  <a:ext cx="171" cy="77"/>
                </a:xfrm>
                <a:custGeom>
                  <a:avLst/>
                  <a:gdLst>
                    <a:gd name="T0" fmla="*/ 0 w 76"/>
                    <a:gd name="T1" fmla="*/ 199 h 34"/>
                    <a:gd name="T2" fmla="*/ 182 w 76"/>
                    <a:gd name="T3" fmla="*/ 0 h 34"/>
                    <a:gd name="T4" fmla="*/ 684 w 76"/>
                    <a:gd name="T5" fmla="*/ 0 h 34"/>
                    <a:gd name="T6" fmla="*/ 866 w 76"/>
                    <a:gd name="T7" fmla="*/ 199 h 34"/>
                    <a:gd name="T8" fmla="*/ 866 w 76"/>
                    <a:gd name="T9" fmla="*/ 199 h 34"/>
                    <a:gd name="T10" fmla="*/ 684 w 76"/>
                    <a:gd name="T11" fmla="*/ 394 h 34"/>
                    <a:gd name="T12" fmla="*/ 182 w 76"/>
                    <a:gd name="T13" fmla="*/ 394 h 34"/>
                    <a:gd name="T14" fmla="*/ 0 w 76"/>
                    <a:gd name="T15" fmla="*/ 199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34">
                      <a:moveTo>
                        <a:pt x="0" y="17"/>
                      </a:moveTo>
                      <a:cubicBezTo>
                        <a:pt x="0" y="8"/>
                        <a:pt x="7" y="0"/>
                        <a:pt x="16" y="0"/>
                      </a:cubicBezTo>
                      <a:cubicBezTo>
                        <a:pt x="60" y="0"/>
                        <a:pt x="60" y="0"/>
                        <a:pt x="60" y="0"/>
                      </a:cubicBezTo>
                      <a:cubicBezTo>
                        <a:pt x="69" y="0"/>
                        <a:pt x="76" y="8"/>
                        <a:pt x="76" y="17"/>
                      </a:cubicBezTo>
                      <a:cubicBezTo>
                        <a:pt x="76" y="17"/>
                        <a:pt x="76" y="17"/>
                        <a:pt x="76" y="17"/>
                      </a:cubicBezTo>
                      <a:cubicBezTo>
                        <a:pt x="76" y="26"/>
                        <a:pt x="69" y="34"/>
                        <a:pt x="60" y="34"/>
                      </a:cubicBezTo>
                      <a:cubicBezTo>
                        <a:pt x="16" y="34"/>
                        <a:pt x="16" y="34"/>
                        <a:pt x="16" y="34"/>
                      </a:cubicBezTo>
                      <a:cubicBezTo>
                        <a:pt x="7" y="34"/>
                        <a:pt x="0" y="26"/>
                        <a:pt x="0" y="17"/>
                      </a:cubicBezTo>
                      <a:close/>
                    </a:path>
                  </a:pathLst>
                </a:custGeom>
                <a:solidFill>
                  <a:srgbClr val="D8EBE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4" name="Freeform 83">
                  <a:extLst>
                    <a:ext uri="{FF2B5EF4-FFF2-40B4-BE49-F238E27FC236}">
                      <a16:creationId xmlns:a16="http://schemas.microsoft.com/office/drawing/2014/main" id="{0A633333-8F79-47D9-B118-1269AD996ECB}"/>
                    </a:ext>
                  </a:extLst>
                </p:cNvPr>
                <p:cNvSpPr>
                  <a:spLocks/>
                </p:cNvSpPr>
                <p:nvPr/>
              </p:nvSpPr>
              <p:spPr bwMode="auto">
                <a:xfrm>
                  <a:off x="3893" y="2661"/>
                  <a:ext cx="290" cy="27"/>
                </a:xfrm>
                <a:custGeom>
                  <a:avLst/>
                  <a:gdLst>
                    <a:gd name="T0" fmla="*/ 1430 w 129"/>
                    <a:gd name="T1" fmla="*/ 36 h 12"/>
                    <a:gd name="T2" fmla="*/ 910 w 129"/>
                    <a:gd name="T3" fmla="*/ 36 h 12"/>
                    <a:gd name="T4" fmla="*/ 910 w 129"/>
                    <a:gd name="T5" fmla="*/ 0 h 12"/>
                    <a:gd name="T6" fmla="*/ 555 w 129"/>
                    <a:gd name="T7" fmla="*/ 0 h 12"/>
                    <a:gd name="T8" fmla="*/ 555 w 129"/>
                    <a:gd name="T9" fmla="*/ 36 h 12"/>
                    <a:gd name="T10" fmla="*/ 36 w 129"/>
                    <a:gd name="T11" fmla="*/ 36 h 12"/>
                    <a:gd name="T12" fmla="*/ 0 w 129"/>
                    <a:gd name="T13" fmla="*/ 72 h 12"/>
                    <a:gd name="T14" fmla="*/ 36 w 129"/>
                    <a:gd name="T15" fmla="*/ 101 h 12"/>
                    <a:gd name="T16" fmla="*/ 555 w 129"/>
                    <a:gd name="T17" fmla="*/ 101 h 12"/>
                    <a:gd name="T18" fmla="*/ 555 w 129"/>
                    <a:gd name="T19" fmla="*/ 137 h 12"/>
                    <a:gd name="T20" fmla="*/ 910 w 129"/>
                    <a:gd name="T21" fmla="*/ 137 h 12"/>
                    <a:gd name="T22" fmla="*/ 910 w 129"/>
                    <a:gd name="T23" fmla="*/ 101 h 12"/>
                    <a:gd name="T24" fmla="*/ 1430 w 129"/>
                    <a:gd name="T25" fmla="*/ 101 h 12"/>
                    <a:gd name="T26" fmla="*/ 1466 w 129"/>
                    <a:gd name="T27" fmla="*/ 72 h 12"/>
                    <a:gd name="T28" fmla="*/ 1430 w 129"/>
                    <a:gd name="T29" fmla="*/ 36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9" h="12">
                      <a:moveTo>
                        <a:pt x="126" y="3"/>
                      </a:moveTo>
                      <a:cubicBezTo>
                        <a:pt x="80" y="3"/>
                        <a:pt x="80" y="3"/>
                        <a:pt x="80" y="3"/>
                      </a:cubicBezTo>
                      <a:cubicBezTo>
                        <a:pt x="80" y="0"/>
                        <a:pt x="80" y="0"/>
                        <a:pt x="80" y="0"/>
                      </a:cubicBezTo>
                      <a:cubicBezTo>
                        <a:pt x="49" y="0"/>
                        <a:pt x="49" y="0"/>
                        <a:pt x="49" y="0"/>
                      </a:cubicBezTo>
                      <a:cubicBezTo>
                        <a:pt x="49" y="3"/>
                        <a:pt x="49" y="3"/>
                        <a:pt x="49" y="3"/>
                      </a:cubicBezTo>
                      <a:cubicBezTo>
                        <a:pt x="3" y="3"/>
                        <a:pt x="3" y="3"/>
                        <a:pt x="3" y="3"/>
                      </a:cubicBezTo>
                      <a:cubicBezTo>
                        <a:pt x="1" y="3"/>
                        <a:pt x="0" y="5"/>
                        <a:pt x="0" y="6"/>
                      </a:cubicBezTo>
                      <a:cubicBezTo>
                        <a:pt x="0" y="8"/>
                        <a:pt x="1" y="9"/>
                        <a:pt x="3" y="9"/>
                      </a:cubicBezTo>
                      <a:cubicBezTo>
                        <a:pt x="49" y="9"/>
                        <a:pt x="49" y="9"/>
                        <a:pt x="49" y="9"/>
                      </a:cubicBezTo>
                      <a:cubicBezTo>
                        <a:pt x="49" y="12"/>
                        <a:pt x="49" y="12"/>
                        <a:pt x="49" y="12"/>
                      </a:cubicBezTo>
                      <a:cubicBezTo>
                        <a:pt x="80" y="12"/>
                        <a:pt x="80" y="12"/>
                        <a:pt x="80" y="12"/>
                      </a:cubicBezTo>
                      <a:cubicBezTo>
                        <a:pt x="80" y="9"/>
                        <a:pt x="80" y="9"/>
                        <a:pt x="80" y="9"/>
                      </a:cubicBezTo>
                      <a:cubicBezTo>
                        <a:pt x="126" y="9"/>
                        <a:pt x="126" y="9"/>
                        <a:pt x="126" y="9"/>
                      </a:cubicBezTo>
                      <a:cubicBezTo>
                        <a:pt x="128" y="9"/>
                        <a:pt x="129" y="8"/>
                        <a:pt x="129" y="6"/>
                      </a:cubicBezTo>
                      <a:cubicBezTo>
                        <a:pt x="129" y="5"/>
                        <a:pt x="128" y="3"/>
                        <a:pt x="126" y="3"/>
                      </a:cubicBezTo>
                      <a:close/>
                    </a:path>
                  </a:pathLst>
                </a:custGeom>
                <a:solidFill>
                  <a:srgbClr val="524C48"/>
                </a:solidFill>
                <a:ln w="20638" cap="rnd">
                  <a:solidFill>
                    <a:srgbClr val="D8E0C5"/>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5" name="Freeform 84">
                  <a:extLst>
                    <a:ext uri="{FF2B5EF4-FFF2-40B4-BE49-F238E27FC236}">
                      <a16:creationId xmlns:a16="http://schemas.microsoft.com/office/drawing/2014/main" id="{011DC738-9296-4FC6-834C-2B2F7D09832E}"/>
                    </a:ext>
                  </a:extLst>
                </p:cNvPr>
                <p:cNvSpPr>
                  <a:spLocks/>
                </p:cNvSpPr>
                <p:nvPr/>
              </p:nvSpPr>
              <p:spPr bwMode="auto">
                <a:xfrm>
                  <a:off x="3893" y="2661"/>
                  <a:ext cx="290" cy="27"/>
                </a:xfrm>
                <a:custGeom>
                  <a:avLst/>
                  <a:gdLst>
                    <a:gd name="T0" fmla="*/ 1430 w 129"/>
                    <a:gd name="T1" fmla="*/ 36 h 12"/>
                    <a:gd name="T2" fmla="*/ 910 w 129"/>
                    <a:gd name="T3" fmla="*/ 36 h 12"/>
                    <a:gd name="T4" fmla="*/ 910 w 129"/>
                    <a:gd name="T5" fmla="*/ 0 h 12"/>
                    <a:gd name="T6" fmla="*/ 555 w 129"/>
                    <a:gd name="T7" fmla="*/ 0 h 12"/>
                    <a:gd name="T8" fmla="*/ 555 w 129"/>
                    <a:gd name="T9" fmla="*/ 36 h 12"/>
                    <a:gd name="T10" fmla="*/ 36 w 129"/>
                    <a:gd name="T11" fmla="*/ 36 h 12"/>
                    <a:gd name="T12" fmla="*/ 0 w 129"/>
                    <a:gd name="T13" fmla="*/ 72 h 12"/>
                    <a:gd name="T14" fmla="*/ 36 w 129"/>
                    <a:gd name="T15" fmla="*/ 101 h 12"/>
                    <a:gd name="T16" fmla="*/ 555 w 129"/>
                    <a:gd name="T17" fmla="*/ 101 h 12"/>
                    <a:gd name="T18" fmla="*/ 555 w 129"/>
                    <a:gd name="T19" fmla="*/ 137 h 12"/>
                    <a:gd name="T20" fmla="*/ 910 w 129"/>
                    <a:gd name="T21" fmla="*/ 137 h 12"/>
                    <a:gd name="T22" fmla="*/ 910 w 129"/>
                    <a:gd name="T23" fmla="*/ 101 h 12"/>
                    <a:gd name="T24" fmla="*/ 1430 w 129"/>
                    <a:gd name="T25" fmla="*/ 101 h 12"/>
                    <a:gd name="T26" fmla="*/ 1466 w 129"/>
                    <a:gd name="T27" fmla="*/ 72 h 12"/>
                    <a:gd name="T28" fmla="*/ 1430 w 129"/>
                    <a:gd name="T29" fmla="*/ 36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9" h="12">
                      <a:moveTo>
                        <a:pt x="126" y="3"/>
                      </a:moveTo>
                      <a:cubicBezTo>
                        <a:pt x="80" y="3"/>
                        <a:pt x="80" y="3"/>
                        <a:pt x="80" y="3"/>
                      </a:cubicBezTo>
                      <a:cubicBezTo>
                        <a:pt x="80" y="0"/>
                        <a:pt x="80" y="0"/>
                        <a:pt x="80" y="0"/>
                      </a:cubicBezTo>
                      <a:cubicBezTo>
                        <a:pt x="49" y="0"/>
                        <a:pt x="49" y="0"/>
                        <a:pt x="49" y="0"/>
                      </a:cubicBezTo>
                      <a:cubicBezTo>
                        <a:pt x="49" y="3"/>
                        <a:pt x="49" y="3"/>
                        <a:pt x="49" y="3"/>
                      </a:cubicBezTo>
                      <a:cubicBezTo>
                        <a:pt x="3" y="3"/>
                        <a:pt x="3" y="3"/>
                        <a:pt x="3" y="3"/>
                      </a:cubicBezTo>
                      <a:cubicBezTo>
                        <a:pt x="1" y="3"/>
                        <a:pt x="0" y="5"/>
                        <a:pt x="0" y="6"/>
                      </a:cubicBezTo>
                      <a:cubicBezTo>
                        <a:pt x="0" y="8"/>
                        <a:pt x="1" y="9"/>
                        <a:pt x="3" y="9"/>
                      </a:cubicBezTo>
                      <a:cubicBezTo>
                        <a:pt x="49" y="9"/>
                        <a:pt x="49" y="9"/>
                        <a:pt x="49" y="9"/>
                      </a:cubicBezTo>
                      <a:cubicBezTo>
                        <a:pt x="49" y="12"/>
                        <a:pt x="49" y="12"/>
                        <a:pt x="49" y="12"/>
                      </a:cubicBezTo>
                      <a:cubicBezTo>
                        <a:pt x="80" y="12"/>
                        <a:pt x="80" y="12"/>
                        <a:pt x="80" y="12"/>
                      </a:cubicBezTo>
                      <a:cubicBezTo>
                        <a:pt x="80" y="9"/>
                        <a:pt x="80" y="9"/>
                        <a:pt x="80" y="9"/>
                      </a:cubicBezTo>
                      <a:cubicBezTo>
                        <a:pt x="126" y="9"/>
                        <a:pt x="126" y="9"/>
                        <a:pt x="126" y="9"/>
                      </a:cubicBezTo>
                      <a:cubicBezTo>
                        <a:pt x="128" y="9"/>
                        <a:pt x="129" y="8"/>
                        <a:pt x="129" y="6"/>
                      </a:cubicBezTo>
                      <a:cubicBezTo>
                        <a:pt x="129" y="5"/>
                        <a:pt x="128" y="3"/>
                        <a:pt x="126" y="3"/>
                      </a:cubicBezTo>
                      <a:close/>
                    </a:path>
                  </a:pathLst>
                </a:custGeom>
                <a:solidFill>
                  <a:srgbClr val="524C4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6" name="Rectangle 85">
                  <a:extLst>
                    <a:ext uri="{FF2B5EF4-FFF2-40B4-BE49-F238E27FC236}">
                      <a16:creationId xmlns:a16="http://schemas.microsoft.com/office/drawing/2014/main" id="{3D86FA73-4F00-4418-A1BE-F00928C2D941}"/>
                    </a:ext>
                  </a:extLst>
                </p:cNvPr>
                <p:cNvSpPr>
                  <a:spLocks noChangeArrowheads="1"/>
                </p:cNvSpPr>
                <p:nvPr/>
              </p:nvSpPr>
              <p:spPr bwMode="auto">
                <a:xfrm>
                  <a:off x="4120" y="2700"/>
                  <a:ext cx="43" cy="20"/>
                </a:xfrm>
                <a:prstGeom prst="rect">
                  <a:avLst/>
                </a:prstGeom>
                <a:solidFill>
                  <a:srgbClr val="524C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47" name="Rectangle 86">
                  <a:extLst>
                    <a:ext uri="{FF2B5EF4-FFF2-40B4-BE49-F238E27FC236}">
                      <a16:creationId xmlns:a16="http://schemas.microsoft.com/office/drawing/2014/main" id="{2DC8B646-C482-44B7-9F85-6D59EA016A5F}"/>
                    </a:ext>
                  </a:extLst>
                </p:cNvPr>
                <p:cNvSpPr>
                  <a:spLocks noChangeArrowheads="1"/>
                </p:cNvSpPr>
                <p:nvPr/>
              </p:nvSpPr>
              <p:spPr bwMode="auto">
                <a:xfrm>
                  <a:off x="4257" y="2614"/>
                  <a:ext cx="59" cy="88"/>
                </a:xfrm>
                <a:prstGeom prst="rect">
                  <a:avLst/>
                </a:prstGeom>
                <a:solidFill>
                  <a:srgbClr val="D8E0C5"/>
                </a:solidFill>
                <a:ln w="28575" cap="rnd">
                  <a:solidFill>
                    <a:srgbClr val="FCC2B7"/>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48" name="Rectangle 87">
                  <a:extLst>
                    <a:ext uri="{FF2B5EF4-FFF2-40B4-BE49-F238E27FC236}">
                      <a16:creationId xmlns:a16="http://schemas.microsoft.com/office/drawing/2014/main" id="{401B82B4-67EF-439F-93A7-4FDA562E0AB3}"/>
                    </a:ext>
                  </a:extLst>
                </p:cNvPr>
                <p:cNvSpPr>
                  <a:spLocks noChangeArrowheads="1"/>
                </p:cNvSpPr>
                <p:nvPr/>
              </p:nvSpPr>
              <p:spPr bwMode="auto">
                <a:xfrm>
                  <a:off x="4257" y="2614"/>
                  <a:ext cx="59" cy="88"/>
                </a:xfrm>
                <a:prstGeom prst="rect">
                  <a:avLst/>
                </a:prstGeom>
                <a:solidFill>
                  <a:srgbClr val="33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49" name="Freeform 88">
                  <a:extLst>
                    <a:ext uri="{FF2B5EF4-FFF2-40B4-BE49-F238E27FC236}">
                      <a16:creationId xmlns:a16="http://schemas.microsoft.com/office/drawing/2014/main" id="{00295C6F-61CF-4B91-8B14-8AECEE415F49}"/>
                    </a:ext>
                  </a:extLst>
                </p:cNvPr>
                <p:cNvSpPr>
                  <a:spLocks/>
                </p:cNvSpPr>
                <p:nvPr/>
              </p:nvSpPr>
              <p:spPr bwMode="auto">
                <a:xfrm>
                  <a:off x="4257" y="2625"/>
                  <a:ext cx="59" cy="77"/>
                </a:xfrm>
                <a:custGeom>
                  <a:avLst/>
                  <a:gdLst>
                    <a:gd name="T0" fmla="*/ 57 w 59"/>
                    <a:gd name="T1" fmla="*/ 0 h 77"/>
                    <a:gd name="T2" fmla="*/ 0 w 59"/>
                    <a:gd name="T3" fmla="*/ 0 h 77"/>
                    <a:gd name="T4" fmla="*/ 0 w 59"/>
                    <a:gd name="T5" fmla="*/ 77 h 77"/>
                    <a:gd name="T6" fmla="*/ 59 w 59"/>
                    <a:gd name="T7" fmla="*/ 77 h 77"/>
                    <a:gd name="T8" fmla="*/ 48 w 59"/>
                    <a:gd name="T9" fmla="*/ 34 h 77"/>
                    <a:gd name="T10" fmla="*/ 57 w 59"/>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77">
                      <a:moveTo>
                        <a:pt x="57" y="0"/>
                      </a:moveTo>
                      <a:lnTo>
                        <a:pt x="0" y="0"/>
                      </a:lnTo>
                      <a:lnTo>
                        <a:pt x="0" y="77"/>
                      </a:lnTo>
                      <a:lnTo>
                        <a:pt x="59" y="77"/>
                      </a:lnTo>
                      <a:lnTo>
                        <a:pt x="48" y="34"/>
                      </a:lnTo>
                      <a:lnTo>
                        <a:pt x="57" y="0"/>
                      </a:lnTo>
                      <a:close/>
                    </a:path>
                  </a:pathLst>
                </a:custGeom>
                <a:solidFill>
                  <a:srgbClr val="87817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0" name="Freeform 89">
                  <a:extLst>
                    <a:ext uri="{FF2B5EF4-FFF2-40B4-BE49-F238E27FC236}">
                      <a16:creationId xmlns:a16="http://schemas.microsoft.com/office/drawing/2014/main" id="{B912AA34-3E66-4532-A9AC-0E9F4427ED6F}"/>
                    </a:ext>
                  </a:extLst>
                </p:cNvPr>
                <p:cNvSpPr>
                  <a:spLocks/>
                </p:cNvSpPr>
                <p:nvPr/>
              </p:nvSpPr>
              <p:spPr bwMode="auto">
                <a:xfrm>
                  <a:off x="4257" y="2659"/>
                  <a:ext cx="48" cy="1"/>
                </a:xfrm>
                <a:custGeom>
                  <a:avLst/>
                  <a:gdLst>
                    <a:gd name="T0" fmla="*/ 48 w 48"/>
                    <a:gd name="T1" fmla="*/ 0 h 1"/>
                    <a:gd name="T2" fmla="*/ 0 w 48"/>
                    <a:gd name="T3" fmla="*/ 0 h 1"/>
                    <a:gd name="T4" fmla="*/ 48 w 48"/>
                    <a:gd name="T5" fmla="*/ 0 h 1"/>
                    <a:gd name="T6" fmla="*/ 0 60000 65536"/>
                    <a:gd name="T7" fmla="*/ 0 60000 65536"/>
                    <a:gd name="T8" fmla="*/ 0 60000 65536"/>
                  </a:gdLst>
                  <a:ahLst/>
                  <a:cxnLst>
                    <a:cxn ang="T6">
                      <a:pos x="T0" y="T1"/>
                    </a:cxn>
                    <a:cxn ang="T7">
                      <a:pos x="T2" y="T3"/>
                    </a:cxn>
                    <a:cxn ang="T8">
                      <a:pos x="T4" y="T5"/>
                    </a:cxn>
                  </a:cxnLst>
                  <a:rect l="0" t="0" r="r" b="b"/>
                  <a:pathLst>
                    <a:path w="48" h="1">
                      <a:moveTo>
                        <a:pt x="48" y="0"/>
                      </a:moveTo>
                      <a:lnTo>
                        <a:pt x="0" y="0"/>
                      </a:lnTo>
                      <a:lnTo>
                        <a:pt x="48" y="0"/>
                      </a:lnTo>
                      <a:close/>
                    </a:path>
                  </a:pathLst>
                </a:custGeom>
                <a:solidFill>
                  <a:srgbClr val="CBBEB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1" name="Line 90">
                  <a:extLst>
                    <a:ext uri="{FF2B5EF4-FFF2-40B4-BE49-F238E27FC236}">
                      <a16:creationId xmlns:a16="http://schemas.microsoft.com/office/drawing/2014/main" id="{6CAF9AF7-4C8F-4FD3-A71F-34A9697AFE52}"/>
                    </a:ext>
                  </a:extLst>
                </p:cNvPr>
                <p:cNvSpPr>
                  <a:spLocks noChangeShapeType="1"/>
                </p:cNvSpPr>
                <p:nvPr/>
              </p:nvSpPr>
              <p:spPr bwMode="auto">
                <a:xfrm flipH="1">
                  <a:off x="4257" y="2659"/>
                  <a:ext cx="48"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2" name="Freeform 91">
                  <a:extLst>
                    <a:ext uri="{FF2B5EF4-FFF2-40B4-BE49-F238E27FC236}">
                      <a16:creationId xmlns:a16="http://schemas.microsoft.com/office/drawing/2014/main" id="{F89255EF-BBA1-4CB2-A84D-36F8F7F3B65E}"/>
                    </a:ext>
                  </a:extLst>
                </p:cNvPr>
                <p:cNvSpPr>
                  <a:spLocks/>
                </p:cNvSpPr>
                <p:nvPr/>
              </p:nvSpPr>
              <p:spPr bwMode="auto">
                <a:xfrm>
                  <a:off x="4647" y="2891"/>
                  <a:ext cx="245" cy="243"/>
                </a:xfrm>
                <a:custGeom>
                  <a:avLst/>
                  <a:gdLst>
                    <a:gd name="T0" fmla="*/ 910 w 109"/>
                    <a:gd name="T1" fmla="*/ 1186 h 108"/>
                    <a:gd name="T2" fmla="*/ 292 w 109"/>
                    <a:gd name="T3" fmla="*/ 1013 h 108"/>
                    <a:gd name="T4" fmla="*/ 36 w 109"/>
                    <a:gd name="T5" fmla="*/ 376 h 108"/>
                    <a:gd name="T6" fmla="*/ 429 w 109"/>
                    <a:gd name="T7" fmla="*/ 36 h 108"/>
                    <a:gd name="T8" fmla="*/ 793 w 109"/>
                    <a:gd name="T9" fmla="*/ 56 h 108"/>
                    <a:gd name="T10" fmla="*/ 1011 w 109"/>
                    <a:gd name="T11" fmla="*/ 263 h 108"/>
                    <a:gd name="T12" fmla="*/ 1218 w 109"/>
                    <a:gd name="T13" fmla="*/ 911 h 108"/>
                    <a:gd name="T14" fmla="*/ 910 w 109"/>
                    <a:gd name="T15" fmla="*/ 1186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9" h="108">
                      <a:moveTo>
                        <a:pt x="80" y="104"/>
                      </a:moveTo>
                      <a:cubicBezTo>
                        <a:pt x="59" y="108"/>
                        <a:pt x="35" y="105"/>
                        <a:pt x="26" y="89"/>
                      </a:cubicBezTo>
                      <a:cubicBezTo>
                        <a:pt x="18" y="74"/>
                        <a:pt x="5" y="41"/>
                        <a:pt x="3" y="33"/>
                      </a:cubicBezTo>
                      <a:cubicBezTo>
                        <a:pt x="0" y="22"/>
                        <a:pt x="13" y="7"/>
                        <a:pt x="38" y="3"/>
                      </a:cubicBezTo>
                      <a:cubicBezTo>
                        <a:pt x="52" y="0"/>
                        <a:pt x="61" y="1"/>
                        <a:pt x="70" y="5"/>
                      </a:cubicBezTo>
                      <a:cubicBezTo>
                        <a:pt x="77" y="9"/>
                        <a:pt x="84" y="15"/>
                        <a:pt x="89" y="23"/>
                      </a:cubicBezTo>
                      <a:cubicBezTo>
                        <a:pt x="99" y="42"/>
                        <a:pt x="109" y="70"/>
                        <a:pt x="107" y="80"/>
                      </a:cubicBezTo>
                      <a:cubicBezTo>
                        <a:pt x="106" y="89"/>
                        <a:pt x="101" y="101"/>
                        <a:pt x="80" y="104"/>
                      </a:cubicBezTo>
                      <a:close/>
                    </a:path>
                  </a:pathLst>
                </a:custGeom>
                <a:solidFill>
                  <a:srgbClr val="C2E8E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3" name="Freeform 92">
                  <a:extLst>
                    <a:ext uri="{FF2B5EF4-FFF2-40B4-BE49-F238E27FC236}">
                      <a16:creationId xmlns:a16="http://schemas.microsoft.com/office/drawing/2014/main" id="{E22119EA-1C54-458F-A0BC-2C3345D02827}"/>
                    </a:ext>
                  </a:extLst>
                </p:cNvPr>
                <p:cNvSpPr>
                  <a:spLocks/>
                </p:cNvSpPr>
                <p:nvPr/>
              </p:nvSpPr>
              <p:spPr bwMode="auto">
                <a:xfrm>
                  <a:off x="4755" y="2895"/>
                  <a:ext cx="76" cy="32"/>
                </a:xfrm>
                <a:custGeom>
                  <a:avLst/>
                  <a:gdLst>
                    <a:gd name="T0" fmla="*/ 9 w 34"/>
                    <a:gd name="T1" fmla="*/ 37 h 14"/>
                    <a:gd name="T2" fmla="*/ 190 w 34"/>
                    <a:gd name="T3" fmla="*/ 167 h 14"/>
                    <a:gd name="T4" fmla="*/ 279 w 34"/>
                    <a:gd name="T5" fmla="*/ 158 h 14"/>
                    <a:gd name="T6" fmla="*/ 380 w 34"/>
                    <a:gd name="T7" fmla="*/ 167 h 14"/>
                    <a:gd name="T8" fmla="*/ 344 w 34"/>
                    <a:gd name="T9" fmla="*/ 142 h 14"/>
                    <a:gd name="T10" fmla="*/ 255 w 34"/>
                    <a:gd name="T11" fmla="*/ 85 h 14"/>
                    <a:gd name="T12" fmla="*/ 0 w 34"/>
                    <a:gd name="T13" fmla="*/ 25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14">
                      <a:moveTo>
                        <a:pt x="1" y="3"/>
                      </a:moveTo>
                      <a:cubicBezTo>
                        <a:pt x="11" y="2"/>
                        <a:pt x="16" y="8"/>
                        <a:pt x="17" y="14"/>
                      </a:cubicBezTo>
                      <a:cubicBezTo>
                        <a:pt x="19" y="13"/>
                        <a:pt x="22" y="13"/>
                        <a:pt x="25" y="13"/>
                      </a:cubicBezTo>
                      <a:cubicBezTo>
                        <a:pt x="28" y="13"/>
                        <a:pt x="31" y="13"/>
                        <a:pt x="34" y="14"/>
                      </a:cubicBezTo>
                      <a:cubicBezTo>
                        <a:pt x="33" y="13"/>
                        <a:pt x="32" y="13"/>
                        <a:pt x="31" y="12"/>
                      </a:cubicBezTo>
                      <a:cubicBezTo>
                        <a:pt x="28" y="10"/>
                        <a:pt x="26" y="9"/>
                        <a:pt x="23" y="7"/>
                      </a:cubicBezTo>
                      <a:cubicBezTo>
                        <a:pt x="17" y="3"/>
                        <a:pt x="7" y="0"/>
                        <a:pt x="0" y="2"/>
                      </a:cubicBezTo>
                    </a:path>
                  </a:pathLst>
                </a:custGeom>
                <a:solidFill>
                  <a:srgbClr val="8AD3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4" name="Freeform 93">
                  <a:extLst>
                    <a:ext uri="{FF2B5EF4-FFF2-40B4-BE49-F238E27FC236}">
                      <a16:creationId xmlns:a16="http://schemas.microsoft.com/office/drawing/2014/main" id="{AE8DB466-9D27-4FAE-904D-5217073F041A}"/>
                    </a:ext>
                  </a:extLst>
                </p:cNvPr>
                <p:cNvSpPr>
                  <a:spLocks/>
                </p:cNvSpPr>
                <p:nvPr/>
              </p:nvSpPr>
              <p:spPr bwMode="auto">
                <a:xfrm>
                  <a:off x="4741" y="2902"/>
                  <a:ext cx="14" cy="23"/>
                </a:xfrm>
                <a:custGeom>
                  <a:avLst/>
                  <a:gdLst>
                    <a:gd name="T0" fmla="*/ 0 w 6"/>
                    <a:gd name="T1" fmla="*/ 0 h 10"/>
                    <a:gd name="T2" fmla="*/ 77 w 6"/>
                    <a:gd name="T3" fmla="*/ 122 h 10"/>
                    <a:gd name="T4" fmla="*/ 0 60000 65536"/>
                    <a:gd name="T5" fmla="*/ 0 60000 65536"/>
                  </a:gdLst>
                  <a:ahLst/>
                  <a:cxnLst>
                    <a:cxn ang="T4">
                      <a:pos x="T0" y="T1"/>
                    </a:cxn>
                    <a:cxn ang="T5">
                      <a:pos x="T2" y="T3"/>
                    </a:cxn>
                  </a:cxnLst>
                  <a:rect l="0" t="0" r="r" b="b"/>
                  <a:pathLst>
                    <a:path w="6" h="10">
                      <a:moveTo>
                        <a:pt x="0" y="0"/>
                      </a:moveTo>
                      <a:cubicBezTo>
                        <a:pt x="3" y="2"/>
                        <a:pt x="6" y="9"/>
                        <a:pt x="6" y="10"/>
                      </a:cubicBezTo>
                    </a:path>
                  </a:pathLst>
                </a:custGeom>
                <a:noFill/>
                <a:ln w="11113"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5" name="Freeform 94">
                  <a:extLst>
                    <a:ext uri="{FF2B5EF4-FFF2-40B4-BE49-F238E27FC236}">
                      <a16:creationId xmlns:a16="http://schemas.microsoft.com/office/drawing/2014/main" id="{FBBCC045-D1CC-49AC-9EE7-3BBACD69B11E}"/>
                    </a:ext>
                  </a:extLst>
                </p:cNvPr>
                <p:cNvSpPr>
                  <a:spLocks/>
                </p:cNvSpPr>
                <p:nvPr/>
              </p:nvSpPr>
              <p:spPr bwMode="auto">
                <a:xfrm>
                  <a:off x="4658" y="2920"/>
                  <a:ext cx="180" cy="59"/>
                </a:xfrm>
                <a:custGeom>
                  <a:avLst/>
                  <a:gdLst>
                    <a:gd name="T0" fmla="*/ 911 w 80"/>
                    <a:gd name="T1" fmla="*/ 73 h 26"/>
                    <a:gd name="T2" fmla="*/ 0 w 80"/>
                    <a:gd name="T3" fmla="*/ 304 h 26"/>
                    <a:gd name="T4" fmla="*/ 0 60000 65536"/>
                    <a:gd name="T5" fmla="*/ 0 60000 65536"/>
                  </a:gdLst>
                  <a:ahLst/>
                  <a:cxnLst>
                    <a:cxn ang="T4">
                      <a:pos x="T0" y="T1"/>
                    </a:cxn>
                    <a:cxn ang="T5">
                      <a:pos x="T2" y="T3"/>
                    </a:cxn>
                  </a:cxnLst>
                  <a:rect l="0" t="0" r="r" b="b"/>
                  <a:pathLst>
                    <a:path w="80" h="26">
                      <a:moveTo>
                        <a:pt x="80" y="6"/>
                      </a:moveTo>
                      <a:cubicBezTo>
                        <a:pt x="65" y="0"/>
                        <a:pt x="18" y="2"/>
                        <a:pt x="0" y="26"/>
                      </a:cubicBezTo>
                    </a:path>
                  </a:pathLst>
                </a:custGeom>
                <a:noFill/>
                <a:ln w="11113" cap="rnd">
                  <a:solidFill>
                    <a:srgbClr val="48BAC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6" name="Freeform 95">
                  <a:extLst>
                    <a:ext uri="{FF2B5EF4-FFF2-40B4-BE49-F238E27FC236}">
                      <a16:creationId xmlns:a16="http://schemas.microsoft.com/office/drawing/2014/main" id="{31E38A23-A116-44A2-AED6-727AE19028CE}"/>
                    </a:ext>
                  </a:extLst>
                </p:cNvPr>
                <p:cNvSpPr>
                  <a:spLocks/>
                </p:cNvSpPr>
                <p:nvPr/>
              </p:nvSpPr>
              <p:spPr bwMode="auto">
                <a:xfrm>
                  <a:off x="4732" y="2898"/>
                  <a:ext cx="25" cy="38"/>
                </a:xfrm>
                <a:custGeom>
                  <a:avLst/>
                  <a:gdLst>
                    <a:gd name="T0" fmla="*/ 130 w 11"/>
                    <a:gd name="T1" fmla="*/ 190 h 17"/>
                    <a:gd name="T2" fmla="*/ 0 w 11"/>
                    <a:gd name="T3" fmla="*/ 0 h 17"/>
                    <a:gd name="T4" fmla="*/ 0 60000 65536"/>
                    <a:gd name="T5" fmla="*/ 0 60000 65536"/>
                  </a:gdLst>
                  <a:ahLst/>
                  <a:cxnLst>
                    <a:cxn ang="T4">
                      <a:pos x="T0" y="T1"/>
                    </a:cxn>
                    <a:cxn ang="T5">
                      <a:pos x="T2" y="T3"/>
                    </a:cxn>
                  </a:cxnLst>
                  <a:rect l="0" t="0" r="r" b="b"/>
                  <a:pathLst>
                    <a:path w="11" h="17">
                      <a:moveTo>
                        <a:pt x="11" y="17"/>
                      </a:moveTo>
                      <a:cubicBezTo>
                        <a:pt x="11" y="17"/>
                        <a:pt x="4" y="2"/>
                        <a:pt x="0" y="0"/>
                      </a:cubicBezTo>
                    </a:path>
                  </a:pathLst>
                </a:custGeom>
                <a:solidFill>
                  <a:srgbClr val="CBBEB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7" name="Freeform 96">
                  <a:extLst>
                    <a:ext uri="{FF2B5EF4-FFF2-40B4-BE49-F238E27FC236}">
                      <a16:creationId xmlns:a16="http://schemas.microsoft.com/office/drawing/2014/main" id="{8A3293C9-EBD4-45D0-B1D9-6942E83017E2}"/>
                    </a:ext>
                  </a:extLst>
                </p:cNvPr>
                <p:cNvSpPr>
                  <a:spLocks/>
                </p:cNvSpPr>
                <p:nvPr/>
              </p:nvSpPr>
              <p:spPr bwMode="auto">
                <a:xfrm>
                  <a:off x="2871" y="2839"/>
                  <a:ext cx="1830" cy="405"/>
                </a:xfrm>
                <a:custGeom>
                  <a:avLst/>
                  <a:gdLst>
                    <a:gd name="T0" fmla="*/ 4630 w 813"/>
                    <a:gd name="T1" fmla="*/ 0 h 180"/>
                    <a:gd name="T2" fmla="*/ 8279 w 813"/>
                    <a:gd name="T3" fmla="*/ 0 h 180"/>
                    <a:gd name="T4" fmla="*/ 9202 w 813"/>
                    <a:gd name="T5" fmla="*/ 1895 h 180"/>
                    <a:gd name="T6" fmla="*/ 9044 w 813"/>
                    <a:gd name="T7" fmla="*/ 2030 h 180"/>
                    <a:gd name="T8" fmla="*/ 4630 w 813"/>
                    <a:gd name="T9" fmla="*/ 2041 h 180"/>
                    <a:gd name="T10" fmla="*/ 4630 w 813"/>
                    <a:gd name="T11" fmla="*/ 2041 h 180"/>
                    <a:gd name="T12" fmla="*/ 227 w 813"/>
                    <a:gd name="T13" fmla="*/ 2030 h 180"/>
                    <a:gd name="T14" fmla="*/ 56 w 813"/>
                    <a:gd name="T15" fmla="*/ 1895 h 180"/>
                    <a:gd name="T16" fmla="*/ 984 w 813"/>
                    <a:gd name="T17" fmla="*/ 0 h 180"/>
                    <a:gd name="T18" fmla="*/ 4630 w 813"/>
                    <a:gd name="T19" fmla="*/ 0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13" h="180">
                      <a:moveTo>
                        <a:pt x="406" y="0"/>
                      </a:moveTo>
                      <a:cubicBezTo>
                        <a:pt x="573" y="0"/>
                        <a:pt x="726" y="0"/>
                        <a:pt x="726" y="0"/>
                      </a:cubicBezTo>
                      <a:cubicBezTo>
                        <a:pt x="742" y="0"/>
                        <a:pt x="799" y="142"/>
                        <a:pt x="807" y="166"/>
                      </a:cubicBezTo>
                      <a:cubicBezTo>
                        <a:pt x="809" y="170"/>
                        <a:pt x="813" y="178"/>
                        <a:pt x="793" y="178"/>
                      </a:cubicBezTo>
                      <a:cubicBezTo>
                        <a:pt x="773" y="178"/>
                        <a:pt x="569" y="180"/>
                        <a:pt x="406" y="179"/>
                      </a:cubicBezTo>
                      <a:cubicBezTo>
                        <a:pt x="406" y="179"/>
                        <a:pt x="406" y="179"/>
                        <a:pt x="406" y="179"/>
                      </a:cubicBezTo>
                      <a:cubicBezTo>
                        <a:pt x="243" y="180"/>
                        <a:pt x="39" y="178"/>
                        <a:pt x="20" y="178"/>
                      </a:cubicBezTo>
                      <a:cubicBezTo>
                        <a:pt x="0" y="178"/>
                        <a:pt x="4" y="170"/>
                        <a:pt x="5" y="166"/>
                      </a:cubicBezTo>
                      <a:cubicBezTo>
                        <a:pt x="14" y="142"/>
                        <a:pt x="72" y="0"/>
                        <a:pt x="86" y="0"/>
                      </a:cubicBezTo>
                      <a:cubicBezTo>
                        <a:pt x="86" y="0"/>
                        <a:pt x="239" y="0"/>
                        <a:pt x="406" y="0"/>
                      </a:cubicBezTo>
                    </a:path>
                  </a:pathLst>
                </a:custGeom>
                <a:solidFill>
                  <a:srgbClr val="DFEB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8" name="Freeform 97">
                  <a:extLst>
                    <a:ext uri="{FF2B5EF4-FFF2-40B4-BE49-F238E27FC236}">
                      <a16:creationId xmlns:a16="http://schemas.microsoft.com/office/drawing/2014/main" id="{D9E523EE-4E39-4EB3-80D0-3EA25FDC420A}"/>
                    </a:ext>
                  </a:extLst>
                </p:cNvPr>
                <p:cNvSpPr>
                  <a:spLocks/>
                </p:cNvSpPr>
                <p:nvPr/>
              </p:nvSpPr>
              <p:spPr bwMode="auto">
                <a:xfrm>
                  <a:off x="2916" y="2862"/>
                  <a:ext cx="1758" cy="371"/>
                </a:xfrm>
                <a:custGeom>
                  <a:avLst/>
                  <a:gdLst>
                    <a:gd name="T0" fmla="*/ 0 w 781"/>
                    <a:gd name="T1" fmla="*/ 1855 h 165"/>
                    <a:gd name="T2" fmla="*/ 4403 w 781"/>
                    <a:gd name="T3" fmla="*/ 1866 h 165"/>
                    <a:gd name="T4" fmla="*/ 4403 w 781"/>
                    <a:gd name="T5" fmla="*/ 1866 h 165"/>
                    <a:gd name="T6" fmla="*/ 8817 w 781"/>
                    <a:gd name="T7" fmla="*/ 1855 h 165"/>
                    <a:gd name="T8" fmla="*/ 8452 w 781"/>
                    <a:gd name="T9" fmla="*/ 672 h 165"/>
                    <a:gd name="T10" fmla="*/ 8121 w 781"/>
                    <a:gd name="T11" fmla="*/ 0 h 165"/>
                    <a:gd name="T12" fmla="*/ 8599 w 781"/>
                    <a:gd name="T13" fmla="*/ 1466 h 165"/>
                    <a:gd name="T14" fmla="*/ 6967 w 781"/>
                    <a:gd name="T15" fmla="*/ 1765 h 1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1" h="165">
                      <a:moveTo>
                        <a:pt x="0" y="163"/>
                      </a:moveTo>
                      <a:cubicBezTo>
                        <a:pt x="19" y="163"/>
                        <a:pt x="223" y="165"/>
                        <a:pt x="386" y="164"/>
                      </a:cubicBezTo>
                      <a:cubicBezTo>
                        <a:pt x="386" y="164"/>
                        <a:pt x="386" y="164"/>
                        <a:pt x="386" y="164"/>
                      </a:cubicBezTo>
                      <a:cubicBezTo>
                        <a:pt x="549" y="165"/>
                        <a:pt x="753" y="163"/>
                        <a:pt x="773" y="163"/>
                      </a:cubicBezTo>
                      <a:cubicBezTo>
                        <a:pt x="780" y="163"/>
                        <a:pt x="781" y="152"/>
                        <a:pt x="741" y="59"/>
                      </a:cubicBezTo>
                      <a:cubicBezTo>
                        <a:pt x="728" y="28"/>
                        <a:pt x="712" y="0"/>
                        <a:pt x="712" y="0"/>
                      </a:cubicBezTo>
                      <a:cubicBezTo>
                        <a:pt x="722" y="21"/>
                        <a:pt x="755" y="112"/>
                        <a:pt x="754" y="129"/>
                      </a:cubicBezTo>
                      <a:cubicBezTo>
                        <a:pt x="752" y="146"/>
                        <a:pt x="719" y="154"/>
                        <a:pt x="611" y="155"/>
                      </a:cubicBezTo>
                    </a:path>
                  </a:pathLst>
                </a:custGeom>
                <a:solidFill>
                  <a:srgbClr val="B7D1D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9" name="Freeform 98">
                  <a:extLst>
                    <a:ext uri="{FF2B5EF4-FFF2-40B4-BE49-F238E27FC236}">
                      <a16:creationId xmlns:a16="http://schemas.microsoft.com/office/drawing/2014/main" id="{FB30B4B6-7E75-42B3-ACA8-7A15B00C4D1D}"/>
                    </a:ext>
                  </a:extLst>
                </p:cNvPr>
                <p:cNvSpPr>
                  <a:spLocks/>
                </p:cNvSpPr>
                <p:nvPr/>
              </p:nvSpPr>
              <p:spPr bwMode="auto">
                <a:xfrm>
                  <a:off x="2878" y="3224"/>
                  <a:ext cx="1814" cy="59"/>
                </a:xfrm>
                <a:custGeom>
                  <a:avLst/>
                  <a:gdLst>
                    <a:gd name="T0" fmla="*/ 9178 w 806"/>
                    <a:gd name="T1" fmla="*/ 0 h 26"/>
                    <a:gd name="T2" fmla="*/ 9178 w 806"/>
                    <a:gd name="T3" fmla="*/ 0 h 26"/>
                    <a:gd name="T4" fmla="*/ 9007 w 806"/>
                    <a:gd name="T5" fmla="*/ 82 h 26"/>
                    <a:gd name="T6" fmla="*/ 4594 w 806"/>
                    <a:gd name="T7" fmla="*/ 93 h 26"/>
                    <a:gd name="T8" fmla="*/ 4594 w 806"/>
                    <a:gd name="T9" fmla="*/ 93 h 26"/>
                    <a:gd name="T10" fmla="*/ 194 w 806"/>
                    <a:gd name="T11" fmla="*/ 82 h 26"/>
                    <a:gd name="T12" fmla="*/ 11 w 806"/>
                    <a:gd name="T13" fmla="*/ 0 h 26"/>
                    <a:gd name="T14" fmla="*/ 11 w 806"/>
                    <a:gd name="T15" fmla="*/ 0 h 26"/>
                    <a:gd name="T16" fmla="*/ 11 w 806"/>
                    <a:gd name="T17" fmla="*/ 231 h 26"/>
                    <a:gd name="T18" fmla="*/ 194 w 806"/>
                    <a:gd name="T19" fmla="*/ 293 h 26"/>
                    <a:gd name="T20" fmla="*/ 4594 w 806"/>
                    <a:gd name="T21" fmla="*/ 304 h 26"/>
                    <a:gd name="T22" fmla="*/ 4594 w 806"/>
                    <a:gd name="T23" fmla="*/ 304 h 26"/>
                    <a:gd name="T24" fmla="*/ 9007 w 806"/>
                    <a:gd name="T25" fmla="*/ 293 h 26"/>
                    <a:gd name="T26" fmla="*/ 9178 w 806"/>
                    <a:gd name="T27" fmla="*/ 231 h 26"/>
                    <a:gd name="T28" fmla="*/ 9178 w 80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6" h="26">
                      <a:moveTo>
                        <a:pt x="805" y="0"/>
                      </a:moveTo>
                      <a:cubicBezTo>
                        <a:pt x="805" y="0"/>
                        <a:pt x="805" y="0"/>
                        <a:pt x="805" y="0"/>
                      </a:cubicBezTo>
                      <a:cubicBezTo>
                        <a:pt x="805" y="4"/>
                        <a:pt x="803" y="7"/>
                        <a:pt x="790" y="7"/>
                      </a:cubicBezTo>
                      <a:cubicBezTo>
                        <a:pt x="770" y="7"/>
                        <a:pt x="566" y="9"/>
                        <a:pt x="403" y="8"/>
                      </a:cubicBezTo>
                      <a:cubicBezTo>
                        <a:pt x="403" y="8"/>
                        <a:pt x="403" y="8"/>
                        <a:pt x="403" y="8"/>
                      </a:cubicBezTo>
                      <a:cubicBezTo>
                        <a:pt x="240" y="9"/>
                        <a:pt x="36" y="7"/>
                        <a:pt x="17" y="7"/>
                      </a:cubicBezTo>
                      <a:cubicBezTo>
                        <a:pt x="4" y="7"/>
                        <a:pt x="1" y="4"/>
                        <a:pt x="1" y="0"/>
                      </a:cubicBezTo>
                      <a:cubicBezTo>
                        <a:pt x="1" y="0"/>
                        <a:pt x="1" y="0"/>
                        <a:pt x="1" y="0"/>
                      </a:cubicBezTo>
                      <a:cubicBezTo>
                        <a:pt x="1" y="4"/>
                        <a:pt x="0" y="17"/>
                        <a:pt x="1" y="20"/>
                      </a:cubicBezTo>
                      <a:cubicBezTo>
                        <a:pt x="2" y="22"/>
                        <a:pt x="6" y="25"/>
                        <a:pt x="17" y="25"/>
                      </a:cubicBezTo>
                      <a:cubicBezTo>
                        <a:pt x="36" y="25"/>
                        <a:pt x="240" y="26"/>
                        <a:pt x="403" y="26"/>
                      </a:cubicBezTo>
                      <a:cubicBezTo>
                        <a:pt x="403" y="26"/>
                        <a:pt x="403" y="26"/>
                        <a:pt x="403" y="26"/>
                      </a:cubicBezTo>
                      <a:cubicBezTo>
                        <a:pt x="566" y="26"/>
                        <a:pt x="770" y="25"/>
                        <a:pt x="790" y="25"/>
                      </a:cubicBezTo>
                      <a:cubicBezTo>
                        <a:pt x="800" y="25"/>
                        <a:pt x="804" y="22"/>
                        <a:pt x="805" y="20"/>
                      </a:cubicBezTo>
                      <a:cubicBezTo>
                        <a:pt x="806" y="17"/>
                        <a:pt x="805" y="4"/>
                        <a:pt x="805" y="0"/>
                      </a:cubicBezTo>
                      <a:close/>
                    </a:path>
                  </a:pathLst>
                </a:custGeom>
                <a:solidFill>
                  <a:srgbClr val="9ABDB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0" name="Oval 99">
                  <a:extLst>
                    <a:ext uri="{FF2B5EF4-FFF2-40B4-BE49-F238E27FC236}">
                      <a16:creationId xmlns:a16="http://schemas.microsoft.com/office/drawing/2014/main" id="{C62B4C2C-D770-420A-BA89-5583F18AD254}"/>
                    </a:ext>
                  </a:extLst>
                </p:cNvPr>
                <p:cNvSpPr>
                  <a:spLocks noChangeArrowheads="1"/>
                </p:cNvSpPr>
                <p:nvPr/>
              </p:nvSpPr>
              <p:spPr bwMode="auto">
                <a:xfrm>
                  <a:off x="4183" y="2187"/>
                  <a:ext cx="38" cy="38"/>
                </a:xfrm>
                <a:prstGeom prst="ellipse">
                  <a:avLst/>
                </a:prstGeom>
                <a:solidFill>
                  <a:srgbClr val="333333"/>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61" name="Freeform 100">
                  <a:extLst>
                    <a:ext uri="{FF2B5EF4-FFF2-40B4-BE49-F238E27FC236}">
                      <a16:creationId xmlns:a16="http://schemas.microsoft.com/office/drawing/2014/main" id="{1D2938BC-6F36-42EE-8DDB-1FBEC776D65C}"/>
                    </a:ext>
                  </a:extLst>
                </p:cNvPr>
                <p:cNvSpPr>
                  <a:spLocks/>
                </p:cNvSpPr>
                <p:nvPr/>
              </p:nvSpPr>
              <p:spPr bwMode="auto">
                <a:xfrm>
                  <a:off x="4381" y="2760"/>
                  <a:ext cx="131" cy="81"/>
                </a:xfrm>
                <a:custGeom>
                  <a:avLst/>
                  <a:gdLst>
                    <a:gd name="T0" fmla="*/ 219 w 58"/>
                    <a:gd name="T1" fmla="*/ 227 h 36"/>
                    <a:gd name="T2" fmla="*/ 357 w 58"/>
                    <a:gd name="T3" fmla="*/ 284 h 36"/>
                    <a:gd name="T4" fmla="*/ 567 w 58"/>
                    <a:gd name="T5" fmla="*/ 401 h 36"/>
                    <a:gd name="T6" fmla="*/ 632 w 58"/>
                    <a:gd name="T7" fmla="*/ 401 h 36"/>
                    <a:gd name="T8" fmla="*/ 669 w 58"/>
                    <a:gd name="T9" fmla="*/ 410 h 36"/>
                    <a:gd name="T10" fmla="*/ 382 w 58"/>
                    <a:gd name="T11" fmla="*/ 227 h 36"/>
                    <a:gd name="T12" fmla="*/ 255 w 58"/>
                    <a:gd name="T13" fmla="*/ 173 h 36"/>
                    <a:gd name="T14" fmla="*/ 93 w 58"/>
                    <a:gd name="T15" fmla="*/ 72 h 36"/>
                    <a:gd name="T16" fmla="*/ 0 w 58"/>
                    <a:gd name="T17" fmla="*/ 0 h 36"/>
                    <a:gd name="T18" fmla="*/ 0 w 58"/>
                    <a:gd name="T19" fmla="*/ 72 h 36"/>
                    <a:gd name="T20" fmla="*/ 56 w 58"/>
                    <a:gd name="T21" fmla="*/ 117 h 36"/>
                    <a:gd name="T22" fmla="*/ 219 w 58"/>
                    <a:gd name="T23" fmla="*/ 227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 h="36">
                      <a:moveTo>
                        <a:pt x="19" y="20"/>
                      </a:moveTo>
                      <a:cubicBezTo>
                        <a:pt x="31" y="25"/>
                        <a:pt x="31" y="25"/>
                        <a:pt x="31" y="25"/>
                      </a:cubicBezTo>
                      <a:cubicBezTo>
                        <a:pt x="37" y="28"/>
                        <a:pt x="44" y="31"/>
                        <a:pt x="49" y="35"/>
                      </a:cubicBezTo>
                      <a:cubicBezTo>
                        <a:pt x="53" y="35"/>
                        <a:pt x="55" y="35"/>
                        <a:pt x="55" y="35"/>
                      </a:cubicBezTo>
                      <a:cubicBezTo>
                        <a:pt x="56" y="35"/>
                        <a:pt x="57" y="35"/>
                        <a:pt x="58" y="36"/>
                      </a:cubicBezTo>
                      <a:cubicBezTo>
                        <a:pt x="53" y="29"/>
                        <a:pt x="43" y="24"/>
                        <a:pt x="33" y="20"/>
                      </a:cubicBezTo>
                      <a:cubicBezTo>
                        <a:pt x="22" y="15"/>
                        <a:pt x="22" y="15"/>
                        <a:pt x="22" y="15"/>
                      </a:cubicBezTo>
                      <a:cubicBezTo>
                        <a:pt x="17" y="12"/>
                        <a:pt x="12" y="9"/>
                        <a:pt x="8" y="6"/>
                      </a:cubicBezTo>
                      <a:cubicBezTo>
                        <a:pt x="5" y="3"/>
                        <a:pt x="3" y="1"/>
                        <a:pt x="0" y="0"/>
                      </a:cubicBezTo>
                      <a:cubicBezTo>
                        <a:pt x="0" y="6"/>
                        <a:pt x="0" y="6"/>
                        <a:pt x="0" y="6"/>
                      </a:cubicBezTo>
                      <a:cubicBezTo>
                        <a:pt x="1" y="8"/>
                        <a:pt x="3" y="9"/>
                        <a:pt x="5" y="10"/>
                      </a:cubicBezTo>
                      <a:cubicBezTo>
                        <a:pt x="9" y="13"/>
                        <a:pt x="14" y="17"/>
                        <a:pt x="19" y="20"/>
                      </a:cubicBezTo>
                      <a:close/>
                    </a:path>
                  </a:pathLst>
                </a:custGeom>
                <a:solidFill>
                  <a:srgbClr val="E0D6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2" name="Freeform 101">
                  <a:extLst>
                    <a:ext uri="{FF2B5EF4-FFF2-40B4-BE49-F238E27FC236}">
                      <a16:creationId xmlns:a16="http://schemas.microsoft.com/office/drawing/2014/main" id="{B8C6D29E-B419-4852-BAD3-CEBC66325AA8}"/>
                    </a:ext>
                  </a:extLst>
                </p:cNvPr>
                <p:cNvSpPr>
                  <a:spLocks/>
                </p:cNvSpPr>
                <p:nvPr/>
              </p:nvSpPr>
              <p:spPr bwMode="auto">
                <a:xfrm>
                  <a:off x="4381" y="2686"/>
                  <a:ext cx="353" cy="214"/>
                </a:xfrm>
                <a:custGeom>
                  <a:avLst/>
                  <a:gdLst>
                    <a:gd name="T0" fmla="*/ 1718 w 157"/>
                    <a:gd name="T1" fmla="*/ 1086 h 95"/>
                    <a:gd name="T2" fmla="*/ 1774 w 157"/>
                    <a:gd name="T3" fmla="*/ 1077 h 95"/>
                    <a:gd name="T4" fmla="*/ 1785 w 157"/>
                    <a:gd name="T5" fmla="*/ 1077 h 95"/>
                    <a:gd name="T6" fmla="*/ 1295 w 157"/>
                    <a:gd name="T7" fmla="*/ 640 h 95"/>
                    <a:gd name="T8" fmla="*/ 1081 w 157"/>
                    <a:gd name="T9" fmla="*/ 595 h 95"/>
                    <a:gd name="T10" fmla="*/ 308 w 157"/>
                    <a:gd name="T11" fmla="*/ 284 h 95"/>
                    <a:gd name="T12" fmla="*/ 65 w 157"/>
                    <a:gd name="T13" fmla="*/ 72 h 95"/>
                    <a:gd name="T14" fmla="*/ 0 w 157"/>
                    <a:gd name="T15" fmla="*/ 0 h 95"/>
                    <a:gd name="T16" fmla="*/ 0 w 157"/>
                    <a:gd name="T17" fmla="*/ 92 h 95"/>
                    <a:gd name="T18" fmla="*/ 20 w 157"/>
                    <a:gd name="T19" fmla="*/ 117 h 95"/>
                    <a:gd name="T20" fmla="*/ 263 w 157"/>
                    <a:gd name="T21" fmla="*/ 329 h 95"/>
                    <a:gd name="T22" fmla="*/ 1066 w 157"/>
                    <a:gd name="T23" fmla="*/ 649 h 95"/>
                    <a:gd name="T24" fmla="*/ 1275 w 157"/>
                    <a:gd name="T25" fmla="*/ 710 h 95"/>
                    <a:gd name="T26" fmla="*/ 1718 w 157"/>
                    <a:gd name="T27" fmla="*/ 1086 h 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7" h="95">
                      <a:moveTo>
                        <a:pt x="151" y="95"/>
                      </a:moveTo>
                      <a:cubicBezTo>
                        <a:pt x="153" y="95"/>
                        <a:pt x="154" y="94"/>
                        <a:pt x="156" y="94"/>
                      </a:cubicBezTo>
                      <a:cubicBezTo>
                        <a:pt x="156" y="94"/>
                        <a:pt x="156" y="94"/>
                        <a:pt x="157" y="94"/>
                      </a:cubicBezTo>
                      <a:cubicBezTo>
                        <a:pt x="148" y="75"/>
                        <a:pt x="138" y="63"/>
                        <a:pt x="114" y="56"/>
                      </a:cubicBezTo>
                      <a:cubicBezTo>
                        <a:pt x="95" y="52"/>
                        <a:pt x="95" y="52"/>
                        <a:pt x="95" y="52"/>
                      </a:cubicBezTo>
                      <a:cubicBezTo>
                        <a:pt x="74" y="48"/>
                        <a:pt x="49" y="42"/>
                        <a:pt x="27" y="25"/>
                      </a:cubicBezTo>
                      <a:cubicBezTo>
                        <a:pt x="6" y="6"/>
                        <a:pt x="6" y="6"/>
                        <a:pt x="6" y="6"/>
                      </a:cubicBezTo>
                      <a:cubicBezTo>
                        <a:pt x="3" y="4"/>
                        <a:pt x="1" y="2"/>
                        <a:pt x="0" y="0"/>
                      </a:cubicBezTo>
                      <a:cubicBezTo>
                        <a:pt x="0" y="8"/>
                        <a:pt x="0" y="8"/>
                        <a:pt x="0" y="8"/>
                      </a:cubicBezTo>
                      <a:cubicBezTo>
                        <a:pt x="0" y="9"/>
                        <a:pt x="1" y="9"/>
                        <a:pt x="2" y="10"/>
                      </a:cubicBezTo>
                      <a:cubicBezTo>
                        <a:pt x="23" y="29"/>
                        <a:pt x="23" y="29"/>
                        <a:pt x="23" y="29"/>
                      </a:cubicBezTo>
                      <a:cubicBezTo>
                        <a:pt x="46" y="48"/>
                        <a:pt x="72" y="53"/>
                        <a:pt x="94" y="57"/>
                      </a:cubicBezTo>
                      <a:cubicBezTo>
                        <a:pt x="112" y="62"/>
                        <a:pt x="112" y="62"/>
                        <a:pt x="112" y="62"/>
                      </a:cubicBezTo>
                      <a:cubicBezTo>
                        <a:pt x="134" y="68"/>
                        <a:pt x="143" y="78"/>
                        <a:pt x="151" y="95"/>
                      </a:cubicBezTo>
                      <a:close/>
                    </a:path>
                  </a:pathLst>
                </a:custGeom>
                <a:solidFill>
                  <a:srgbClr val="E0D6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3" name="Freeform 102">
                  <a:extLst>
                    <a:ext uri="{FF2B5EF4-FFF2-40B4-BE49-F238E27FC236}">
                      <a16:creationId xmlns:a16="http://schemas.microsoft.com/office/drawing/2014/main" id="{3D8947C3-CAE7-4934-8D01-05BD2A16DF11}"/>
                    </a:ext>
                  </a:extLst>
                </p:cNvPr>
                <p:cNvSpPr>
                  <a:spLocks/>
                </p:cNvSpPr>
                <p:nvPr/>
              </p:nvSpPr>
              <p:spPr bwMode="auto">
                <a:xfrm>
                  <a:off x="4257" y="2625"/>
                  <a:ext cx="57" cy="34"/>
                </a:xfrm>
                <a:custGeom>
                  <a:avLst/>
                  <a:gdLst>
                    <a:gd name="T0" fmla="*/ 0 w 57"/>
                    <a:gd name="T1" fmla="*/ 34 h 34"/>
                    <a:gd name="T2" fmla="*/ 48 w 57"/>
                    <a:gd name="T3" fmla="*/ 34 h 34"/>
                    <a:gd name="T4" fmla="*/ 57 w 57"/>
                    <a:gd name="T5" fmla="*/ 0 h 34"/>
                    <a:gd name="T6" fmla="*/ 0 w 57"/>
                    <a:gd name="T7" fmla="*/ 0 h 34"/>
                    <a:gd name="T8" fmla="*/ 0 w 57"/>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34">
                      <a:moveTo>
                        <a:pt x="0" y="34"/>
                      </a:moveTo>
                      <a:lnTo>
                        <a:pt x="48" y="34"/>
                      </a:lnTo>
                      <a:lnTo>
                        <a:pt x="57" y="0"/>
                      </a:lnTo>
                      <a:lnTo>
                        <a:pt x="0" y="0"/>
                      </a:lnTo>
                      <a:lnTo>
                        <a:pt x="0" y="34"/>
                      </a:lnTo>
                      <a:close/>
                    </a:path>
                  </a:pathLst>
                </a:custGeom>
                <a:solidFill>
                  <a:srgbClr val="635C5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4" name="Freeform 103">
                  <a:extLst>
                    <a:ext uri="{FF2B5EF4-FFF2-40B4-BE49-F238E27FC236}">
                      <a16:creationId xmlns:a16="http://schemas.microsoft.com/office/drawing/2014/main" id="{51BD44BF-C2A9-433D-8239-0C7113332596}"/>
                    </a:ext>
                  </a:extLst>
                </p:cNvPr>
                <p:cNvSpPr>
                  <a:spLocks/>
                </p:cNvSpPr>
                <p:nvPr/>
              </p:nvSpPr>
              <p:spPr bwMode="auto">
                <a:xfrm>
                  <a:off x="3391" y="1455"/>
                  <a:ext cx="891" cy="700"/>
                </a:xfrm>
                <a:custGeom>
                  <a:avLst/>
                  <a:gdLst>
                    <a:gd name="T0" fmla="*/ 137 w 396"/>
                    <a:gd name="T1" fmla="*/ 275 h 311"/>
                    <a:gd name="T2" fmla="*/ 0 w 396"/>
                    <a:gd name="T3" fmla="*/ 3536 h 311"/>
                    <a:gd name="T4" fmla="*/ 36 w 396"/>
                    <a:gd name="T5" fmla="*/ 3547 h 311"/>
                    <a:gd name="T6" fmla="*/ 4385 w 396"/>
                    <a:gd name="T7" fmla="*/ 3547 h 311"/>
                    <a:gd name="T8" fmla="*/ 4511 w 396"/>
                    <a:gd name="T9" fmla="*/ 3419 h 311"/>
                    <a:gd name="T10" fmla="*/ 4511 w 396"/>
                    <a:gd name="T11" fmla="*/ 81 h 311"/>
                    <a:gd name="T12" fmla="*/ 4491 w 396"/>
                    <a:gd name="T13" fmla="*/ 0 h 311"/>
                    <a:gd name="T14" fmla="*/ 263 w 396"/>
                    <a:gd name="T15" fmla="*/ 137 h 311"/>
                    <a:gd name="T16" fmla="*/ 137 w 396"/>
                    <a:gd name="T17" fmla="*/ 275 h 3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96" h="311">
                      <a:moveTo>
                        <a:pt x="12" y="24"/>
                      </a:moveTo>
                      <a:cubicBezTo>
                        <a:pt x="0" y="310"/>
                        <a:pt x="0" y="310"/>
                        <a:pt x="0" y="310"/>
                      </a:cubicBezTo>
                      <a:cubicBezTo>
                        <a:pt x="1" y="311"/>
                        <a:pt x="2" y="311"/>
                        <a:pt x="3" y="311"/>
                      </a:cubicBezTo>
                      <a:cubicBezTo>
                        <a:pt x="385" y="311"/>
                        <a:pt x="385" y="311"/>
                        <a:pt x="385" y="311"/>
                      </a:cubicBezTo>
                      <a:cubicBezTo>
                        <a:pt x="391" y="311"/>
                        <a:pt x="396" y="306"/>
                        <a:pt x="396" y="300"/>
                      </a:cubicBezTo>
                      <a:cubicBezTo>
                        <a:pt x="396" y="7"/>
                        <a:pt x="396" y="7"/>
                        <a:pt x="396" y="7"/>
                      </a:cubicBezTo>
                      <a:cubicBezTo>
                        <a:pt x="396" y="4"/>
                        <a:pt x="395" y="2"/>
                        <a:pt x="394" y="0"/>
                      </a:cubicBezTo>
                      <a:cubicBezTo>
                        <a:pt x="23" y="12"/>
                        <a:pt x="23" y="12"/>
                        <a:pt x="23" y="12"/>
                      </a:cubicBezTo>
                      <a:cubicBezTo>
                        <a:pt x="17" y="12"/>
                        <a:pt x="12" y="17"/>
                        <a:pt x="12" y="24"/>
                      </a:cubicBezTo>
                      <a:close/>
                    </a:path>
                  </a:pathLst>
                </a:custGeom>
                <a:solidFill>
                  <a:srgbClr val="DBF2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5" name="Freeform 104">
                  <a:extLst>
                    <a:ext uri="{FF2B5EF4-FFF2-40B4-BE49-F238E27FC236}">
                      <a16:creationId xmlns:a16="http://schemas.microsoft.com/office/drawing/2014/main" id="{1780A968-927F-40F1-9076-2792EC0B3454}"/>
                    </a:ext>
                  </a:extLst>
                </p:cNvPr>
                <p:cNvSpPr>
                  <a:spLocks/>
                </p:cNvSpPr>
                <p:nvPr/>
              </p:nvSpPr>
              <p:spPr bwMode="auto">
                <a:xfrm>
                  <a:off x="3481" y="1455"/>
                  <a:ext cx="801" cy="700"/>
                </a:xfrm>
                <a:custGeom>
                  <a:avLst/>
                  <a:gdLst>
                    <a:gd name="T0" fmla="*/ 4034 w 356"/>
                    <a:gd name="T1" fmla="*/ 0 h 311"/>
                    <a:gd name="T2" fmla="*/ 4034 w 356"/>
                    <a:gd name="T3" fmla="*/ 0 h 311"/>
                    <a:gd name="T4" fmla="*/ 3899 w 356"/>
                    <a:gd name="T5" fmla="*/ 3264 h 311"/>
                    <a:gd name="T6" fmla="*/ 3771 w 356"/>
                    <a:gd name="T7" fmla="*/ 3385 h 311"/>
                    <a:gd name="T8" fmla="*/ 0 w 356"/>
                    <a:gd name="T9" fmla="*/ 3547 h 311"/>
                    <a:gd name="T10" fmla="*/ 3929 w 356"/>
                    <a:gd name="T11" fmla="*/ 3547 h 311"/>
                    <a:gd name="T12" fmla="*/ 4055 w 356"/>
                    <a:gd name="T13" fmla="*/ 3419 h 311"/>
                    <a:gd name="T14" fmla="*/ 4055 w 356"/>
                    <a:gd name="T15" fmla="*/ 81 h 311"/>
                    <a:gd name="T16" fmla="*/ 4034 w 356"/>
                    <a:gd name="T17" fmla="*/ 0 h 3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6" h="311">
                      <a:moveTo>
                        <a:pt x="354" y="0"/>
                      </a:moveTo>
                      <a:cubicBezTo>
                        <a:pt x="354" y="0"/>
                        <a:pt x="354" y="0"/>
                        <a:pt x="354" y="0"/>
                      </a:cubicBezTo>
                      <a:cubicBezTo>
                        <a:pt x="342" y="286"/>
                        <a:pt x="342" y="286"/>
                        <a:pt x="342" y="286"/>
                      </a:cubicBezTo>
                      <a:cubicBezTo>
                        <a:pt x="342" y="292"/>
                        <a:pt x="337" y="297"/>
                        <a:pt x="331" y="297"/>
                      </a:cubicBezTo>
                      <a:cubicBezTo>
                        <a:pt x="0" y="311"/>
                        <a:pt x="0" y="311"/>
                        <a:pt x="0" y="311"/>
                      </a:cubicBezTo>
                      <a:cubicBezTo>
                        <a:pt x="345" y="311"/>
                        <a:pt x="345" y="311"/>
                        <a:pt x="345" y="311"/>
                      </a:cubicBezTo>
                      <a:cubicBezTo>
                        <a:pt x="351" y="311"/>
                        <a:pt x="356" y="306"/>
                        <a:pt x="356" y="300"/>
                      </a:cubicBezTo>
                      <a:cubicBezTo>
                        <a:pt x="356" y="7"/>
                        <a:pt x="356" y="7"/>
                        <a:pt x="356" y="7"/>
                      </a:cubicBezTo>
                      <a:cubicBezTo>
                        <a:pt x="356" y="4"/>
                        <a:pt x="355" y="2"/>
                        <a:pt x="354" y="0"/>
                      </a:cubicBezTo>
                      <a:close/>
                    </a:path>
                  </a:pathLst>
                </a:custGeom>
                <a:solidFill>
                  <a:srgbClr val="93C7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6" name="Rectangle 105">
                  <a:extLst>
                    <a:ext uri="{FF2B5EF4-FFF2-40B4-BE49-F238E27FC236}">
                      <a16:creationId xmlns:a16="http://schemas.microsoft.com/office/drawing/2014/main" id="{E27BF5B4-A4CD-4318-B985-6A72D8645758}"/>
                    </a:ext>
                  </a:extLst>
                </p:cNvPr>
                <p:cNvSpPr>
                  <a:spLocks noChangeArrowheads="1"/>
                </p:cNvSpPr>
                <p:nvPr/>
              </p:nvSpPr>
              <p:spPr bwMode="auto">
                <a:xfrm>
                  <a:off x="3654" y="1667"/>
                  <a:ext cx="306" cy="234"/>
                </a:xfrm>
                <a:prstGeom prst="rect">
                  <a:avLst/>
                </a:prstGeom>
                <a:solidFill>
                  <a:srgbClr val="B4C6C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67" name="Rectangle 106">
                  <a:extLst>
                    <a:ext uri="{FF2B5EF4-FFF2-40B4-BE49-F238E27FC236}">
                      <a16:creationId xmlns:a16="http://schemas.microsoft.com/office/drawing/2014/main" id="{6F497694-E35C-42AA-A3D9-41E992885787}"/>
                    </a:ext>
                  </a:extLst>
                </p:cNvPr>
                <p:cNvSpPr>
                  <a:spLocks noChangeArrowheads="1"/>
                </p:cNvSpPr>
                <p:nvPr/>
              </p:nvSpPr>
              <p:spPr bwMode="auto">
                <a:xfrm>
                  <a:off x="3654" y="1613"/>
                  <a:ext cx="306" cy="31"/>
                </a:xfrm>
                <a:prstGeom prst="rect">
                  <a:avLst/>
                </a:prstGeom>
                <a:solidFill>
                  <a:srgbClr val="B4C6C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68" name="Rectangle 107">
                  <a:extLst>
                    <a:ext uri="{FF2B5EF4-FFF2-40B4-BE49-F238E27FC236}">
                      <a16:creationId xmlns:a16="http://schemas.microsoft.com/office/drawing/2014/main" id="{2EA64EE8-7DA2-4CF0-8B49-3B7C4A2C1C17}"/>
                    </a:ext>
                  </a:extLst>
                </p:cNvPr>
                <p:cNvSpPr>
                  <a:spLocks noChangeArrowheads="1"/>
                </p:cNvSpPr>
                <p:nvPr/>
              </p:nvSpPr>
              <p:spPr bwMode="auto">
                <a:xfrm>
                  <a:off x="3994" y="1845"/>
                  <a:ext cx="106" cy="81"/>
                </a:xfrm>
                <a:prstGeom prst="rect">
                  <a:avLst/>
                </a:prstGeom>
                <a:solidFill>
                  <a:srgbClr val="9CABA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69" name="Rectangle 108">
                  <a:extLst>
                    <a:ext uri="{FF2B5EF4-FFF2-40B4-BE49-F238E27FC236}">
                      <a16:creationId xmlns:a16="http://schemas.microsoft.com/office/drawing/2014/main" id="{6E3471CB-5330-4755-8680-03DEEBE7B1AC}"/>
                    </a:ext>
                  </a:extLst>
                </p:cNvPr>
                <p:cNvSpPr>
                  <a:spLocks noChangeArrowheads="1"/>
                </p:cNvSpPr>
                <p:nvPr/>
              </p:nvSpPr>
              <p:spPr bwMode="auto">
                <a:xfrm>
                  <a:off x="3434" y="1529"/>
                  <a:ext cx="105" cy="570"/>
                </a:xfrm>
                <a:prstGeom prst="rect">
                  <a:avLst/>
                </a:prstGeom>
                <a:solidFill>
                  <a:srgbClr val="E7DCD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70" name="Freeform 109">
                  <a:extLst>
                    <a:ext uri="{FF2B5EF4-FFF2-40B4-BE49-F238E27FC236}">
                      <a16:creationId xmlns:a16="http://schemas.microsoft.com/office/drawing/2014/main" id="{03F863B8-6EA7-454D-83EA-647D2DDFEBD5}"/>
                    </a:ext>
                  </a:extLst>
                </p:cNvPr>
                <p:cNvSpPr>
                  <a:spLocks/>
                </p:cNvSpPr>
                <p:nvPr/>
              </p:nvSpPr>
              <p:spPr bwMode="auto">
                <a:xfrm>
                  <a:off x="3317" y="1385"/>
                  <a:ext cx="515" cy="284"/>
                </a:xfrm>
                <a:custGeom>
                  <a:avLst/>
                  <a:gdLst>
                    <a:gd name="T0" fmla="*/ 0 w 229"/>
                    <a:gd name="T1" fmla="*/ 1443 h 126"/>
                    <a:gd name="T2" fmla="*/ 0 w 229"/>
                    <a:gd name="T3" fmla="*/ 183 h 126"/>
                    <a:gd name="T4" fmla="*/ 202 w 229"/>
                    <a:gd name="T5" fmla="*/ 0 h 126"/>
                    <a:gd name="T6" fmla="*/ 2604 w 229"/>
                    <a:gd name="T7" fmla="*/ 0 h 126"/>
                    <a:gd name="T8" fmla="*/ 182 w 229"/>
                    <a:gd name="T9" fmla="*/ 194 h 126"/>
                    <a:gd name="T10" fmla="*/ 0 w 229"/>
                    <a:gd name="T11" fmla="*/ 1443 h 1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9" h="126">
                      <a:moveTo>
                        <a:pt x="0" y="126"/>
                      </a:moveTo>
                      <a:cubicBezTo>
                        <a:pt x="0" y="79"/>
                        <a:pt x="0" y="30"/>
                        <a:pt x="0" y="16"/>
                      </a:cubicBezTo>
                      <a:cubicBezTo>
                        <a:pt x="0" y="1"/>
                        <a:pt x="6" y="0"/>
                        <a:pt x="18" y="0"/>
                      </a:cubicBezTo>
                      <a:cubicBezTo>
                        <a:pt x="30" y="0"/>
                        <a:pt x="229" y="0"/>
                        <a:pt x="229" y="0"/>
                      </a:cubicBezTo>
                      <a:cubicBezTo>
                        <a:pt x="176" y="4"/>
                        <a:pt x="25" y="7"/>
                        <a:pt x="16" y="17"/>
                      </a:cubicBezTo>
                      <a:cubicBezTo>
                        <a:pt x="7" y="27"/>
                        <a:pt x="2" y="83"/>
                        <a:pt x="0" y="1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1" name="Freeform 110">
                  <a:extLst>
                    <a:ext uri="{FF2B5EF4-FFF2-40B4-BE49-F238E27FC236}">
                      <a16:creationId xmlns:a16="http://schemas.microsoft.com/office/drawing/2014/main" id="{CF8CEE89-FEA8-4D28-89E7-D2C4EFB81CA4}"/>
                    </a:ext>
                  </a:extLst>
                </p:cNvPr>
                <p:cNvSpPr>
                  <a:spLocks/>
                </p:cNvSpPr>
                <p:nvPr/>
              </p:nvSpPr>
              <p:spPr bwMode="auto">
                <a:xfrm>
                  <a:off x="3832" y="1986"/>
                  <a:ext cx="515" cy="284"/>
                </a:xfrm>
                <a:custGeom>
                  <a:avLst/>
                  <a:gdLst>
                    <a:gd name="T0" fmla="*/ 2604 w 229"/>
                    <a:gd name="T1" fmla="*/ 0 h 126"/>
                    <a:gd name="T2" fmla="*/ 2604 w 229"/>
                    <a:gd name="T3" fmla="*/ 1260 h 126"/>
                    <a:gd name="T4" fmla="*/ 2402 w 229"/>
                    <a:gd name="T5" fmla="*/ 1443 h 126"/>
                    <a:gd name="T6" fmla="*/ 0 w 229"/>
                    <a:gd name="T7" fmla="*/ 1443 h 126"/>
                    <a:gd name="T8" fmla="*/ 2478 w 229"/>
                    <a:gd name="T9" fmla="*/ 1316 h 126"/>
                    <a:gd name="T10" fmla="*/ 2604 w 229"/>
                    <a:gd name="T11" fmla="*/ 0 h 1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9" h="126">
                      <a:moveTo>
                        <a:pt x="229" y="0"/>
                      </a:moveTo>
                      <a:cubicBezTo>
                        <a:pt x="229" y="47"/>
                        <a:pt x="229" y="96"/>
                        <a:pt x="229" y="110"/>
                      </a:cubicBezTo>
                      <a:cubicBezTo>
                        <a:pt x="229" y="125"/>
                        <a:pt x="222" y="126"/>
                        <a:pt x="211" y="126"/>
                      </a:cubicBezTo>
                      <a:cubicBezTo>
                        <a:pt x="199" y="126"/>
                        <a:pt x="0" y="126"/>
                        <a:pt x="0" y="126"/>
                      </a:cubicBezTo>
                      <a:cubicBezTo>
                        <a:pt x="53" y="122"/>
                        <a:pt x="209" y="125"/>
                        <a:pt x="218" y="115"/>
                      </a:cubicBezTo>
                      <a:cubicBezTo>
                        <a:pt x="227" y="105"/>
                        <a:pt x="226" y="43"/>
                        <a:pt x="229" y="0"/>
                      </a:cubicBezTo>
                      <a:close/>
                    </a:path>
                  </a:pathLst>
                </a:custGeom>
                <a:solidFill>
                  <a:srgbClr val="A5A49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2" name="Freeform 111">
                  <a:extLst>
                    <a:ext uri="{FF2B5EF4-FFF2-40B4-BE49-F238E27FC236}">
                      <a16:creationId xmlns:a16="http://schemas.microsoft.com/office/drawing/2014/main" id="{53E92528-0011-4844-8CE1-82499CEEBFAC}"/>
                    </a:ext>
                  </a:extLst>
                </p:cNvPr>
                <p:cNvSpPr>
                  <a:spLocks/>
                </p:cNvSpPr>
                <p:nvPr/>
              </p:nvSpPr>
              <p:spPr bwMode="auto">
                <a:xfrm>
                  <a:off x="3308" y="1986"/>
                  <a:ext cx="515" cy="284"/>
                </a:xfrm>
                <a:custGeom>
                  <a:avLst/>
                  <a:gdLst>
                    <a:gd name="T0" fmla="*/ 0 w 229"/>
                    <a:gd name="T1" fmla="*/ 0 h 126"/>
                    <a:gd name="T2" fmla="*/ 0 w 229"/>
                    <a:gd name="T3" fmla="*/ 1260 h 126"/>
                    <a:gd name="T4" fmla="*/ 202 w 229"/>
                    <a:gd name="T5" fmla="*/ 1443 h 126"/>
                    <a:gd name="T6" fmla="*/ 2604 w 229"/>
                    <a:gd name="T7" fmla="*/ 1443 h 126"/>
                    <a:gd name="T8" fmla="*/ 126 w 229"/>
                    <a:gd name="T9" fmla="*/ 1316 h 126"/>
                    <a:gd name="T10" fmla="*/ 0 w 229"/>
                    <a:gd name="T11" fmla="*/ 0 h 1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9" h="126">
                      <a:moveTo>
                        <a:pt x="0" y="0"/>
                      </a:moveTo>
                      <a:cubicBezTo>
                        <a:pt x="0" y="47"/>
                        <a:pt x="0" y="96"/>
                        <a:pt x="0" y="110"/>
                      </a:cubicBezTo>
                      <a:cubicBezTo>
                        <a:pt x="0" y="125"/>
                        <a:pt x="6" y="126"/>
                        <a:pt x="18" y="126"/>
                      </a:cubicBezTo>
                      <a:cubicBezTo>
                        <a:pt x="30" y="126"/>
                        <a:pt x="229" y="126"/>
                        <a:pt x="229" y="126"/>
                      </a:cubicBezTo>
                      <a:cubicBezTo>
                        <a:pt x="176" y="122"/>
                        <a:pt x="20" y="125"/>
                        <a:pt x="11" y="115"/>
                      </a:cubicBezTo>
                      <a:cubicBezTo>
                        <a:pt x="1" y="105"/>
                        <a:pt x="2" y="43"/>
                        <a:pt x="0" y="0"/>
                      </a:cubicBezTo>
                      <a:close/>
                    </a:path>
                  </a:pathLst>
                </a:custGeom>
                <a:solidFill>
                  <a:srgbClr val="A5A49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3" name="Freeform 112">
                  <a:extLst>
                    <a:ext uri="{FF2B5EF4-FFF2-40B4-BE49-F238E27FC236}">
                      <a16:creationId xmlns:a16="http://schemas.microsoft.com/office/drawing/2014/main" id="{5B7EC749-758B-4540-A08A-A6E8E9F974D9}"/>
                    </a:ext>
                  </a:extLst>
                </p:cNvPr>
                <p:cNvSpPr>
                  <a:spLocks/>
                </p:cNvSpPr>
                <p:nvPr/>
              </p:nvSpPr>
              <p:spPr bwMode="auto">
                <a:xfrm>
                  <a:off x="3643" y="2173"/>
                  <a:ext cx="475" cy="29"/>
                </a:xfrm>
                <a:custGeom>
                  <a:avLst/>
                  <a:gdLst>
                    <a:gd name="T0" fmla="*/ 0 w 211"/>
                    <a:gd name="T1" fmla="*/ 9 h 13"/>
                    <a:gd name="T2" fmla="*/ 2407 w 211"/>
                    <a:gd name="T3" fmla="*/ 0 h 13"/>
                    <a:gd name="T4" fmla="*/ 0 60000 65536"/>
                    <a:gd name="T5" fmla="*/ 0 60000 65536"/>
                  </a:gdLst>
                  <a:ahLst/>
                  <a:cxnLst>
                    <a:cxn ang="T4">
                      <a:pos x="T0" y="T1"/>
                    </a:cxn>
                    <a:cxn ang="T5">
                      <a:pos x="T2" y="T3"/>
                    </a:cxn>
                  </a:cxnLst>
                  <a:rect l="0" t="0" r="r" b="b"/>
                  <a:pathLst>
                    <a:path w="211" h="13">
                      <a:moveTo>
                        <a:pt x="0" y="1"/>
                      </a:moveTo>
                      <a:cubicBezTo>
                        <a:pt x="18" y="7"/>
                        <a:pt x="171" y="13"/>
                        <a:pt x="2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4" name="Oval 113">
                  <a:extLst>
                    <a:ext uri="{FF2B5EF4-FFF2-40B4-BE49-F238E27FC236}">
                      <a16:creationId xmlns:a16="http://schemas.microsoft.com/office/drawing/2014/main" id="{FAE8C02C-D20B-4419-8EFA-D430272D0222}"/>
                    </a:ext>
                  </a:extLst>
                </p:cNvPr>
                <p:cNvSpPr>
                  <a:spLocks noChangeArrowheads="1"/>
                </p:cNvSpPr>
                <p:nvPr/>
              </p:nvSpPr>
              <p:spPr bwMode="auto">
                <a:xfrm>
                  <a:off x="4192" y="2196"/>
                  <a:ext cx="11" cy="1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75" name="Freeform 114">
                  <a:extLst>
                    <a:ext uri="{FF2B5EF4-FFF2-40B4-BE49-F238E27FC236}">
                      <a16:creationId xmlns:a16="http://schemas.microsoft.com/office/drawing/2014/main" id="{E4EE8FE3-5304-496A-80ED-B0C3A5DB9421}"/>
                    </a:ext>
                  </a:extLst>
                </p:cNvPr>
                <p:cNvSpPr>
                  <a:spLocks/>
                </p:cNvSpPr>
                <p:nvPr/>
              </p:nvSpPr>
              <p:spPr bwMode="auto">
                <a:xfrm>
                  <a:off x="4255" y="1878"/>
                  <a:ext cx="61" cy="300"/>
                </a:xfrm>
                <a:custGeom>
                  <a:avLst/>
                  <a:gdLst>
                    <a:gd name="T0" fmla="*/ 219 w 27"/>
                    <a:gd name="T1" fmla="*/ 871 h 133"/>
                    <a:gd name="T2" fmla="*/ 219 w 27"/>
                    <a:gd name="T3" fmla="*/ 1272 h 133"/>
                    <a:gd name="T4" fmla="*/ 0 w 27"/>
                    <a:gd name="T5" fmla="*/ 1491 h 133"/>
                    <a:gd name="T6" fmla="*/ 300 w 27"/>
                    <a:gd name="T7" fmla="*/ 1308 h 133"/>
                    <a:gd name="T8" fmla="*/ 219 w 27"/>
                    <a:gd name="T9" fmla="*/ 0 h 1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133">
                      <a:moveTo>
                        <a:pt x="19" y="76"/>
                      </a:moveTo>
                      <a:cubicBezTo>
                        <a:pt x="19" y="97"/>
                        <a:pt x="19" y="104"/>
                        <a:pt x="19" y="111"/>
                      </a:cubicBezTo>
                      <a:cubicBezTo>
                        <a:pt x="19" y="118"/>
                        <a:pt x="20" y="130"/>
                        <a:pt x="0" y="130"/>
                      </a:cubicBezTo>
                      <a:cubicBezTo>
                        <a:pt x="21" y="133"/>
                        <a:pt x="24" y="125"/>
                        <a:pt x="26" y="114"/>
                      </a:cubicBezTo>
                      <a:cubicBezTo>
                        <a:pt x="27" y="103"/>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6" name="Oval 115">
                  <a:extLst>
                    <a:ext uri="{FF2B5EF4-FFF2-40B4-BE49-F238E27FC236}">
                      <a16:creationId xmlns:a16="http://schemas.microsoft.com/office/drawing/2014/main" id="{4865CDDE-6288-4AE8-B33C-3110D77E50C1}"/>
                    </a:ext>
                  </a:extLst>
                </p:cNvPr>
                <p:cNvSpPr>
                  <a:spLocks noChangeArrowheads="1"/>
                </p:cNvSpPr>
                <p:nvPr/>
              </p:nvSpPr>
              <p:spPr bwMode="auto">
                <a:xfrm>
                  <a:off x="3494" y="1520"/>
                  <a:ext cx="39" cy="3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77" name="Oval 116">
                  <a:extLst>
                    <a:ext uri="{FF2B5EF4-FFF2-40B4-BE49-F238E27FC236}">
                      <a16:creationId xmlns:a16="http://schemas.microsoft.com/office/drawing/2014/main" id="{EB31C778-3C5B-416B-9089-97328DA2EF08}"/>
                    </a:ext>
                  </a:extLst>
                </p:cNvPr>
                <p:cNvSpPr>
                  <a:spLocks noChangeArrowheads="1"/>
                </p:cNvSpPr>
                <p:nvPr/>
              </p:nvSpPr>
              <p:spPr bwMode="auto">
                <a:xfrm>
                  <a:off x="3542" y="1532"/>
                  <a:ext cx="15"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78" name="Oval 117">
                  <a:extLst>
                    <a:ext uri="{FF2B5EF4-FFF2-40B4-BE49-F238E27FC236}">
                      <a16:creationId xmlns:a16="http://schemas.microsoft.com/office/drawing/2014/main" id="{00409EDC-5025-4B1F-BFF2-A58755EF7E33}"/>
                    </a:ext>
                  </a:extLst>
                </p:cNvPr>
                <p:cNvSpPr>
                  <a:spLocks noChangeArrowheads="1"/>
                </p:cNvSpPr>
                <p:nvPr/>
              </p:nvSpPr>
              <p:spPr bwMode="auto">
                <a:xfrm>
                  <a:off x="3472" y="1532"/>
                  <a:ext cx="16"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79" name="Freeform 118">
                  <a:extLst>
                    <a:ext uri="{FF2B5EF4-FFF2-40B4-BE49-F238E27FC236}">
                      <a16:creationId xmlns:a16="http://schemas.microsoft.com/office/drawing/2014/main" id="{26DB31EB-88FD-436B-B04E-4AF9E9420848}"/>
                    </a:ext>
                  </a:extLst>
                </p:cNvPr>
                <p:cNvSpPr>
                  <a:spLocks/>
                </p:cNvSpPr>
                <p:nvPr/>
              </p:nvSpPr>
              <p:spPr bwMode="auto">
                <a:xfrm>
                  <a:off x="3895" y="1480"/>
                  <a:ext cx="342" cy="502"/>
                </a:xfrm>
                <a:custGeom>
                  <a:avLst/>
                  <a:gdLst>
                    <a:gd name="T0" fmla="*/ 1733 w 152"/>
                    <a:gd name="T1" fmla="*/ 2042 h 223"/>
                    <a:gd name="T2" fmla="*/ 1422 w 152"/>
                    <a:gd name="T3" fmla="*/ 1495 h 223"/>
                    <a:gd name="T4" fmla="*/ 1028 w 152"/>
                    <a:gd name="T5" fmla="*/ 1004 h 223"/>
                    <a:gd name="T6" fmla="*/ 1094 w 152"/>
                    <a:gd name="T7" fmla="*/ 1267 h 223"/>
                    <a:gd name="T8" fmla="*/ 765 w 152"/>
                    <a:gd name="T9" fmla="*/ 855 h 223"/>
                    <a:gd name="T10" fmla="*/ 740 w 152"/>
                    <a:gd name="T11" fmla="*/ 948 h 223"/>
                    <a:gd name="T12" fmla="*/ 401 w 152"/>
                    <a:gd name="T13" fmla="*/ 511 h 223"/>
                    <a:gd name="T14" fmla="*/ 0 w 152"/>
                    <a:gd name="T15" fmla="*/ 0 h 223"/>
                    <a:gd name="T16" fmla="*/ 693 w 152"/>
                    <a:gd name="T17" fmla="*/ 1105 h 223"/>
                    <a:gd name="T18" fmla="*/ 1220 w 152"/>
                    <a:gd name="T19" fmla="*/ 1880 h 223"/>
                    <a:gd name="T20" fmla="*/ 1604 w 152"/>
                    <a:gd name="T21" fmla="*/ 2544 h 223"/>
                    <a:gd name="T22" fmla="*/ 1240 w 152"/>
                    <a:gd name="T23" fmla="*/ 1677 h 223"/>
                    <a:gd name="T24" fmla="*/ 1483 w 152"/>
                    <a:gd name="T25" fmla="*/ 1904 h 223"/>
                    <a:gd name="T26" fmla="*/ 1494 w 152"/>
                    <a:gd name="T27" fmla="*/ 1850 h 223"/>
                    <a:gd name="T28" fmla="*/ 1697 w 152"/>
                    <a:gd name="T29" fmla="*/ 2042 h 2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2" h="223">
                      <a:moveTo>
                        <a:pt x="152" y="179"/>
                      </a:moveTo>
                      <a:cubicBezTo>
                        <a:pt x="140" y="165"/>
                        <a:pt x="135" y="146"/>
                        <a:pt x="125" y="131"/>
                      </a:cubicBezTo>
                      <a:cubicBezTo>
                        <a:pt x="117" y="119"/>
                        <a:pt x="90" y="88"/>
                        <a:pt x="90" y="88"/>
                      </a:cubicBezTo>
                      <a:cubicBezTo>
                        <a:pt x="96" y="111"/>
                        <a:pt x="96" y="111"/>
                        <a:pt x="96" y="111"/>
                      </a:cubicBezTo>
                      <a:cubicBezTo>
                        <a:pt x="67" y="75"/>
                        <a:pt x="67" y="75"/>
                        <a:pt x="67" y="75"/>
                      </a:cubicBezTo>
                      <a:cubicBezTo>
                        <a:pt x="67" y="75"/>
                        <a:pt x="65" y="80"/>
                        <a:pt x="65" y="83"/>
                      </a:cubicBezTo>
                      <a:cubicBezTo>
                        <a:pt x="53" y="74"/>
                        <a:pt x="44" y="57"/>
                        <a:pt x="35" y="45"/>
                      </a:cubicBezTo>
                      <a:cubicBezTo>
                        <a:pt x="24" y="30"/>
                        <a:pt x="12" y="15"/>
                        <a:pt x="0" y="0"/>
                      </a:cubicBezTo>
                      <a:cubicBezTo>
                        <a:pt x="14" y="35"/>
                        <a:pt x="40" y="67"/>
                        <a:pt x="61" y="97"/>
                      </a:cubicBezTo>
                      <a:cubicBezTo>
                        <a:pt x="77" y="119"/>
                        <a:pt x="93" y="142"/>
                        <a:pt x="107" y="165"/>
                      </a:cubicBezTo>
                      <a:cubicBezTo>
                        <a:pt x="117" y="181"/>
                        <a:pt x="127" y="212"/>
                        <a:pt x="141" y="223"/>
                      </a:cubicBezTo>
                      <a:cubicBezTo>
                        <a:pt x="132" y="198"/>
                        <a:pt x="116" y="172"/>
                        <a:pt x="109" y="147"/>
                      </a:cubicBezTo>
                      <a:cubicBezTo>
                        <a:pt x="120" y="150"/>
                        <a:pt x="121" y="162"/>
                        <a:pt x="130" y="167"/>
                      </a:cubicBezTo>
                      <a:cubicBezTo>
                        <a:pt x="130" y="165"/>
                        <a:pt x="131" y="163"/>
                        <a:pt x="131" y="162"/>
                      </a:cubicBezTo>
                      <a:cubicBezTo>
                        <a:pt x="138" y="165"/>
                        <a:pt x="143" y="173"/>
                        <a:pt x="149" y="1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0" name="Freeform 119">
                  <a:extLst>
                    <a:ext uri="{FF2B5EF4-FFF2-40B4-BE49-F238E27FC236}">
                      <a16:creationId xmlns:a16="http://schemas.microsoft.com/office/drawing/2014/main" id="{D5E45BE6-E466-4F55-9D6B-11438D5B2FF8}"/>
                    </a:ext>
                  </a:extLst>
                </p:cNvPr>
                <p:cNvSpPr>
                  <a:spLocks/>
                </p:cNvSpPr>
                <p:nvPr/>
              </p:nvSpPr>
              <p:spPr bwMode="auto">
                <a:xfrm>
                  <a:off x="3920" y="1676"/>
                  <a:ext cx="166" cy="238"/>
                </a:xfrm>
                <a:custGeom>
                  <a:avLst/>
                  <a:gdLst>
                    <a:gd name="T0" fmla="*/ 834 w 74"/>
                    <a:gd name="T1" fmla="*/ 1199 h 106"/>
                    <a:gd name="T2" fmla="*/ 518 w 74"/>
                    <a:gd name="T3" fmla="*/ 656 h 106"/>
                    <a:gd name="T4" fmla="*/ 157 w 74"/>
                    <a:gd name="T5" fmla="*/ 171 h 106"/>
                    <a:gd name="T6" fmla="*/ 0 w 74"/>
                    <a:gd name="T7" fmla="*/ 0 h 106"/>
                    <a:gd name="T8" fmla="*/ 137 w 74"/>
                    <a:gd name="T9" fmla="*/ 202 h 106"/>
                    <a:gd name="T10" fmla="*/ 428 w 74"/>
                    <a:gd name="T11" fmla="*/ 692 h 106"/>
                    <a:gd name="T12" fmla="*/ 283 w 74"/>
                    <a:gd name="T13" fmla="*/ 555 h 106"/>
                    <a:gd name="T14" fmla="*/ 482 w 74"/>
                    <a:gd name="T15" fmla="*/ 826 h 106"/>
                    <a:gd name="T16" fmla="*/ 498 w 74"/>
                    <a:gd name="T17" fmla="*/ 781 h 106"/>
                    <a:gd name="T18" fmla="*/ 769 w 74"/>
                    <a:gd name="T19" fmla="*/ 1089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4" h="106">
                      <a:moveTo>
                        <a:pt x="74" y="106"/>
                      </a:moveTo>
                      <a:cubicBezTo>
                        <a:pt x="65" y="90"/>
                        <a:pt x="56" y="73"/>
                        <a:pt x="46" y="58"/>
                      </a:cubicBezTo>
                      <a:cubicBezTo>
                        <a:pt x="36" y="43"/>
                        <a:pt x="25" y="29"/>
                        <a:pt x="14" y="15"/>
                      </a:cubicBezTo>
                      <a:cubicBezTo>
                        <a:pt x="11" y="11"/>
                        <a:pt x="5" y="3"/>
                        <a:pt x="0" y="0"/>
                      </a:cubicBezTo>
                      <a:cubicBezTo>
                        <a:pt x="2" y="7"/>
                        <a:pt x="9" y="13"/>
                        <a:pt x="12" y="18"/>
                      </a:cubicBezTo>
                      <a:cubicBezTo>
                        <a:pt x="22" y="32"/>
                        <a:pt x="29" y="46"/>
                        <a:pt x="38" y="61"/>
                      </a:cubicBezTo>
                      <a:cubicBezTo>
                        <a:pt x="36" y="56"/>
                        <a:pt x="29" y="51"/>
                        <a:pt x="25" y="49"/>
                      </a:cubicBezTo>
                      <a:cubicBezTo>
                        <a:pt x="31" y="56"/>
                        <a:pt x="36" y="65"/>
                        <a:pt x="43" y="73"/>
                      </a:cubicBezTo>
                      <a:cubicBezTo>
                        <a:pt x="43" y="72"/>
                        <a:pt x="44" y="71"/>
                        <a:pt x="44" y="69"/>
                      </a:cubicBezTo>
                      <a:cubicBezTo>
                        <a:pt x="52" y="72"/>
                        <a:pt x="65" y="89"/>
                        <a:pt x="68" y="9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1" name="Freeform 120">
                  <a:extLst>
                    <a:ext uri="{FF2B5EF4-FFF2-40B4-BE49-F238E27FC236}">
                      <a16:creationId xmlns:a16="http://schemas.microsoft.com/office/drawing/2014/main" id="{0518AEBB-D787-4777-B499-D19EFCD5DEE6}"/>
                    </a:ext>
                  </a:extLst>
                </p:cNvPr>
                <p:cNvSpPr>
                  <a:spLocks/>
                </p:cNvSpPr>
                <p:nvPr/>
              </p:nvSpPr>
              <p:spPr bwMode="auto">
                <a:xfrm>
                  <a:off x="3645" y="2367"/>
                  <a:ext cx="290" cy="38"/>
                </a:xfrm>
                <a:custGeom>
                  <a:avLst/>
                  <a:gdLst>
                    <a:gd name="T0" fmla="*/ 1466 w 129"/>
                    <a:gd name="T1" fmla="*/ 0 h 17"/>
                    <a:gd name="T2" fmla="*/ 126 w 129"/>
                    <a:gd name="T3" fmla="*/ 0 h 17"/>
                    <a:gd name="T4" fmla="*/ 9 w 129"/>
                    <a:gd name="T5" fmla="*/ 190 h 17"/>
                    <a:gd name="T6" fmla="*/ 384 w 129"/>
                    <a:gd name="T7" fmla="*/ 56 h 17"/>
                    <a:gd name="T8" fmla="*/ 1466 w 129"/>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9" h="17">
                      <a:moveTo>
                        <a:pt x="129" y="0"/>
                      </a:moveTo>
                      <a:cubicBezTo>
                        <a:pt x="108" y="0"/>
                        <a:pt x="22" y="0"/>
                        <a:pt x="11" y="0"/>
                      </a:cubicBezTo>
                      <a:cubicBezTo>
                        <a:pt x="0" y="0"/>
                        <a:pt x="1" y="5"/>
                        <a:pt x="1" y="17"/>
                      </a:cubicBezTo>
                      <a:cubicBezTo>
                        <a:pt x="4" y="11"/>
                        <a:pt x="12" y="6"/>
                        <a:pt x="34" y="5"/>
                      </a:cubicBezTo>
                      <a:cubicBezTo>
                        <a:pt x="56" y="4"/>
                        <a:pt x="129" y="0"/>
                        <a:pt x="129" y="0"/>
                      </a:cubicBezTo>
                      <a:close/>
                    </a:path>
                  </a:pathLst>
                </a:custGeom>
                <a:solidFill>
                  <a:srgbClr val="D2D2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2" name="Freeform 121">
                  <a:extLst>
                    <a:ext uri="{FF2B5EF4-FFF2-40B4-BE49-F238E27FC236}">
                      <a16:creationId xmlns:a16="http://schemas.microsoft.com/office/drawing/2014/main" id="{6839C12F-7DA3-4654-91BE-1FF3B20C0890}"/>
                    </a:ext>
                  </a:extLst>
                </p:cNvPr>
                <p:cNvSpPr>
                  <a:spLocks/>
                </p:cNvSpPr>
                <p:nvPr/>
              </p:nvSpPr>
              <p:spPr bwMode="auto">
                <a:xfrm>
                  <a:off x="3724" y="2400"/>
                  <a:ext cx="290" cy="39"/>
                </a:xfrm>
                <a:custGeom>
                  <a:avLst/>
                  <a:gdLst>
                    <a:gd name="T0" fmla="*/ 0 w 129"/>
                    <a:gd name="T1" fmla="*/ 204 h 17"/>
                    <a:gd name="T2" fmla="*/ 1340 w 129"/>
                    <a:gd name="T3" fmla="*/ 204 h 17"/>
                    <a:gd name="T4" fmla="*/ 1454 w 129"/>
                    <a:gd name="T5" fmla="*/ 0 h 17"/>
                    <a:gd name="T6" fmla="*/ 1081 w 129"/>
                    <a:gd name="T7" fmla="*/ 147 h 17"/>
                    <a:gd name="T8" fmla="*/ 0 w 129"/>
                    <a:gd name="T9" fmla="*/ 204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9" h="17">
                      <a:moveTo>
                        <a:pt x="0" y="17"/>
                      </a:moveTo>
                      <a:cubicBezTo>
                        <a:pt x="21" y="17"/>
                        <a:pt x="106" y="17"/>
                        <a:pt x="118" y="17"/>
                      </a:cubicBezTo>
                      <a:cubicBezTo>
                        <a:pt x="129" y="17"/>
                        <a:pt x="128" y="11"/>
                        <a:pt x="128" y="0"/>
                      </a:cubicBezTo>
                      <a:cubicBezTo>
                        <a:pt x="125" y="5"/>
                        <a:pt x="117" y="11"/>
                        <a:pt x="95" y="12"/>
                      </a:cubicBezTo>
                      <a:cubicBezTo>
                        <a:pt x="73" y="13"/>
                        <a:pt x="0" y="17"/>
                        <a:pt x="0" y="17"/>
                      </a:cubicBezTo>
                      <a:close/>
                    </a:path>
                  </a:pathLst>
                </a:custGeom>
                <a:solidFill>
                  <a:srgbClr val="7776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3" name="Freeform 122">
                  <a:extLst>
                    <a:ext uri="{FF2B5EF4-FFF2-40B4-BE49-F238E27FC236}">
                      <a16:creationId xmlns:a16="http://schemas.microsoft.com/office/drawing/2014/main" id="{1D0333E9-C95E-43F7-BD68-6772FC97D40C}"/>
                    </a:ext>
                  </a:extLst>
                </p:cNvPr>
                <p:cNvSpPr>
                  <a:spLocks/>
                </p:cNvSpPr>
                <p:nvPr/>
              </p:nvSpPr>
              <p:spPr bwMode="auto">
                <a:xfrm>
                  <a:off x="3699" y="2283"/>
                  <a:ext cx="261" cy="36"/>
                </a:xfrm>
                <a:custGeom>
                  <a:avLst/>
                  <a:gdLst>
                    <a:gd name="T0" fmla="*/ 0 w 116"/>
                    <a:gd name="T1" fmla="*/ 0 h 16"/>
                    <a:gd name="T2" fmla="*/ 1321 w 116"/>
                    <a:gd name="T3" fmla="*/ 0 h 16"/>
                    <a:gd name="T4" fmla="*/ 664 w 116"/>
                    <a:gd name="T5" fmla="*/ 182 h 16"/>
                    <a:gd name="T6" fmla="*/ 693 w 116"/>
                    <a:gd name="T7" fmla="*/ 56 h 16"/>
                    <a:gd name="T8" fmla="*/ 0 w 116"/>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6" h="16">
                      <a:moveTo>
                        <a:pt x="0" y="0"/>
                      </a:moveTo>
                      <a:cubicBezTo>
                        <a:pt x="116" y="0"/>
                        <a:pt x="116" y="0"/>
                        <a:pt x="116" y="0"/>
                      </a:cubicBezTo>
                      <a:cubicBezTo>
                        <a:pt x="107" y="5"/>
                        <a:pt x="89" y="16"/>
                        <a:pt x="58" y="16"/>
                      </a:cubicBezTo>
                      <a:cubicBezTo>
                        <a:pt x="70" y="14"/>
                        <a:pt x="68" y="6"/>
                        <a:pt x="61" y="5"/>
                      </a:cubicBezTo>
                      <a:cubicBezTo>
                        <a:pt x="54" y="4"/>
                        <a:pt x="0" y="0"/>
                        <a:pt x="0" y="0"/>
                      </a:cubicBezTo>
                      <a:close/>
                    </a:path>
                  </a:pathLst>
                </a:custGeom>
                <a:solidFill>
                  <a:srgbClr val="5957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4" name="Freeform 123">
                  <a:extLst>
                    <a:ext uri="{FF2B5EF4-FFF2-40B4-BE49-F238E27FC236}">
                      <a16:creationId xmlns:a16="http://schemas.microsoft.com/office/drawing/2014/main" id="{DD5581D2-E7F2-47F0-99A3-6DED9B6B1BF5}"/>
                    </a:ext>
                  </a:extLst>
                </p:cNvPr>
                <p:cNvSpPr>
                  <a:spLocks/>
                </p:cNvSpPr>
                <p:nvPr/>
              </p:nvSpPr>
              <p:spPr bwMode="auto">
                <a:xfrm>
                  <a:off x="3827" y="2288"/>
                  <a:ext cx="160" cy="54"/>
                </a:xfrm>
                <a:custGeom>
                  <a:avLst/>
                  <a:gdLst>
                    <a:gd name="T0" fmla="*/ 814 w 71"/>
                    <a:gd name="T1" fmla="*/ 182 h 24"/>
                    <a:gd name="T2" fmla="*/ 721 w 71"/>
                    <a:gd name="T3" fmla="*/ 25 h 24"/>
                    <a:gd name="T4" fmla="*/ 0 w 71"/>
                    <a:gd name="T5" fmla="*/ 227 h 24"/>
                    <a:gd name="T6" fmla="*/ 814 w 71"/>
                    <a:gd name="T7" fmla="*/ 182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 h="24">
                      <a:moveTo>
                        <a:pt x="71" y="16"/>
                      </a:moveTo>
                      <a:cubicBezTo>
                        <a:pt x="71" y="16"/>
                        <a:pt x="64" y="0"/>
                        <a:pt x="63" y="2"/>
                      </a:cubicBezTo>
                      <a:cubicBezTo>
                        <a:pt x="48" y="16"/>
                        <a:pt x="18" y="20"/>
                        <a:pt x="0" y="20"/>
                      </a:cubicBezTo>
                      <a:cubicBezTo>
                        <a:pt x="9" y="24"/>
                        <a:pt x="62" y="23"/>
                        <a:pt x="71" y="16"/>
                      </a:cubicBezTo>
                      <a:close/>
                    </a:path>
                  </a:pathLst>
                </a:custGeom>
                <a:solidFill>
                  <a:srgbClr val="CDCCC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5" name="Freeform 124">
                  <a:extLst>
                    <a:ext uri="{FF2B5EF4-FFF2-40B4-BE49-F238E27FC236}">
                      <a16:creationId xmlns:a16="http://schemas.microsoft.com/office/drawing/2014/main" id="{0FA93C7C-2AE8-4889-83A8-3210B900889D}"/>
                    </a:ext>
                  </a:extLst>
                </p:cNvPr>
                <p:cNvSpPr>
                  <a:spLocks/>
                </p:cNvSpPr>
                <p:nvPr/>
              </p:nvSpPr>
              <p:spPr bwMode="auto">
                <a:xfrm>
                  <a:off x="3479" y="2349"/>
                  <a:ext cx="141" cy="54"/>
                </a:xfrm>
                <a:custGeom>
                  <a:avLst/>
                  <a:gdLst>
                    <a:gd name="T0" fmla="*/ 0 w 63"/>
                    <a:gd name="T1" fmla="*/ 275 h 24"/>
                    <a:gd name="T2" fmla="*/ 707 w 63"/>
                    <a:gd name="T3" fmla="*/ 0 h 24"/>
                    <a:gd name="T4" fmla="*/ 0 60000 65536"/>
                    <a:gd name="T5" fmla="*/ 0 60000 65536"/>
                  </a:gdLst>
                  <a:ahLst/>
                  <a:cxnLst>
                    <a:cxn ang="T4">
                      <a:pos x="T0" y="T1"/>
                    </a:cxn>
                    <a:cxn ang="T5">
                      <a:pos x="T2" y="T3"/>
                    </a:cxn>
                  </a:cxnLst>
                  <a:rect l="0" t="0" r="r" b="b"/>
                  <a:pathLst>
                    <a:path w="63" h="24">
                      <a:moveTo>
                        <a:pt x="0" y="24"/>
                      </a:moveTo>
                      <a:cubicBezTo>
                        <a:pt x="1" y="14"/>
                        <a:pt x="46" y="2"/>
                        <a:pt x="6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6" name="Freeform 125">
                  <a:extLst>
                    <a:ext uri="{FF2B5EF4-FFF2-40B4-BE49-F238E27FC236}">
                      <a16:creationId xmlns:a16="http://schemas.microsoft.com/office/drawing/2014/main" id="{62D7FC3F-0659-4BC4-A9B0-3DC7ED1A4879}"/>
                    </a:ext>
                  </a:extLst>
                </p:cNvPr>
                <p:cNvSpPr>
                  <a:spLocks/>
                </p:cNvSpPr>
                <p:nvPr/>
              </p:nvSpPr>
              <p:spPr bwMode="auto">
                <a:xfrm>
                  <a:off x="3317" y="2326"/>
                  <a:ext cx="146" cy="221"/>
                </a:xfrm>
                <a:custGeom>
                  <a:avLst/>
                  <a:gdLst>
                    <a:gd name="T0" fmla="*/ 591 w 65"/>
                    <a:gd name="T1" fmla="*/ 0 h 98"/>
                    <a:gd name="T2" fmla="*/ 36 w 65"/>
                    <a:gd name="T3" fmla="*/ 1053 h 98"/>
                    <a:gd name="T4" fmla="*/ 146 w 65"/>
                    <a:gd name="T5" fmla="*/ 1098 h 98"/>
                    <a:gd name="T6" fmla="*/ 737 w 65"/>
                    <a:gd name="T7" fmla="*/ 1098 h 98"/>
                    <a:gd name="T8" fmla="*/ 263 w 65"/>
                    <a:gd name="T9" fmla="*/ 859 h 98"/>
                    <a:gd name="T10" fmla="*/ 591 w 65"/>
                    <a:gd name="T11" fmla="*/ 0 h 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5" h="98">
                      <a:moveTo>
                        <a:pt x="52" y="0"/>
                      </a:moveTo>
                      <a:cubicBezTo>
                        <a:pt x="3" y="92"/>
                        <a:pt x="3" y="92"/>
                        <a:pt x="3" y="92"/>
                      </a:cubicBezTo>
                      <a:cubicBezTo>
                        <a:pt x="0" y="98"/>
                        <a:pt x="6" y="96"/>
                        <a:pt x="13" y="96"/>
                      </a:cubicBezTo>
                      <a:cubicBezTo>
                        <a:pt x="19" y="96"/>
                        <a:pt x="65" y="96"/>
                        <a:pt x="65" y="96"/>
                      </a:cubicBezTo>
                      <a:cubicBezTo>
                        <a:pt x="47" y="94"/>
                        <a:pt x="21" y="86"/>
                        <a:pt x="23" y="75"/>
                      </a:cubicBezTo>
                      <a:cubicBezTo>
                        <a:pt x="25" y="63"/>
                        <a:pt x="52" y="0"/>
                        <a:pt x="5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7" name="Freeform 126">
                  <a:extLst>
                    <a:ext uri="{FF2B5EF4-FFF2-40B4-BE49-F238E27FC236}">
                      <a16:creationId xmlns:a16="http://schemas.microsoft.com/office/drawing/2014/main" id="{0B2FBD19-79CD-4DB8-BAC5-2074DCEC1FF6}"/>
                    </a:ext>
                  </a:extLst>
                </p:cNvPr>
                <p:cNvSpPr>
                  <a:spLocks/>
                </p:cNvSpPr>
                <p:nvPr/>
              </p:nvSpPr>
              <p:spPr bwMode="auto">
                <a:xfrm>
                  <a:off x="4194" y="2326"/>
                  <a:ext cx="147" cy="221"/>
                </a:xfrm>
                <a:custGeom>
                  <a:avLst/>
                  <a:gdLst>
                    <a:gd name="T0" fmla="*/ 138 w 65"/>
                    <a:gd name="T1" fmla="*/ 0 h 98"/>
                    <a:gd name="T2" fmla="*/ 706 w 65"/>
                    <a:gd name="T3" fmla="*/ 1053 h 98"/>
                    <a:gd name="T4" fmla="*/ 604 w 65"/>
                    <a:gd name="T5" fmla="*/ 1098 h 98"/>
                    <a:gd name="T6" fmla="*/ 0 w 65"/>
                    <a:gd name="T7" fmla="*/ 1098 h 98"/>
                    <a:gd name="T8" fmla="*/ 475 w 65"/>
                    <a:gd name="T9" fmla="*/ 859 h 98"/>
                    <a:gd name="T10" fmla="*/ 138 w 65"/>
                    <a:gd name="T11" fmla="*/ 0 h 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5" h="98">
                      <a:moveTo>
                        <a:pt x="12" y="0"/>
                      </a:moveTo>
                      <a:cubicBezTo>
                        <a:pt x="61" y="92"/>
                        <a:pt x="61" y="92"/>
                        <a:pt x="61" y="92"/>
                      </a:cubicBezTo>
                      <a:cubicBezTo>
                        <a:pt x="65" y="98"/>
                        <a:pt x="58" y="96"/>
                        <a:pt x="52" y="96"/>
                      </a:cubicBezTo>
                      <a:cubicBezTo>
                        <a:pt x="46" y="96"/>
                        <a:pt x="0" y="96"/>
                        <a:pt x="0" y="96"/>
                      </a:cubicBezTo>
                      <a:cubicBezTo>
                        <a:pt x="17" y="94"/>
                        <a:pt x="44" y="86"/>
                        <a:pt x="41" y="75"/>
                      </a:cubicBezTo>
                      <a:cubicBezTo>
                        <a:pt x="39" y="63"/>
                        <a:pt x="12" y="0"/>
                        <a:pt x="12" y="0"/>
                      </a:cubicBezTo>
                      <a:close/>
                    </a:path>
                  </a:pathLst>
                </a:custGeom>
                <a:solidFill>
                  <a:srgbClr val="CFC2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8" name="Freeform 127">
                  <a:extLst>
                    <a:ext uri="{FF2B5EF4-FFF2-40B4-BE49-F238E27FC236}">
                      <a16:creationId xmlns:a16="http://schemas.microsoft.com/office/drawing/2014/main" id="{E9C5C87C-250B-4358-A261-FB253D391B4D}"/>
                    </a:ext>
                  </a:extLst>
                </p:cNvPr>
                <p:cNvSpPr>
                  <a:spLocks/>
                </p:cNvSpPr>
                <p:nvPr/>
              </p:nvSpPr>
              <p:spPr bwMode="auto">
                <a:xfrm>
                  <a:off x="3827" y="2412"/>
                  <a:ext cx="394" cy="126"/>
                </a:xfrm>
                <a:custGeom>
                  <a:avLst/>
                  <a:gdLst>
                    <a:gd name="T0" fmla="*/ 0 w 175"/>
                    <a:gd name="T1" fmla="*/ 527 h 56"/>
                    <a:gd name="T2" fmla="*/ 1860 w 175"/>
                    <a:gd name="T3" fmla="*/ 146 h 56"/>
                    <a:gd name="T4" fmla="*/ 1896 w 175"/>
                    <a:gd name="T5" fmla="*/ 0 h 56"/>
                    <a:gd name="T6" fmla="*/ 1668 w 175"/>
                    <a:gd name="T7" fmla="*/ 421 h 56"/>
                    <a:gd name="T8" fmla="*/ 0 w 175"/>
                    <a:gd name="T9" fmla="*/ 527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5" h="56">
                      <a:moveTo>
                        <a:pt x="0" y="46"/>
                      </a:moveTo>
                      <a:cubicBezTo>
                        <a:pt x="44" y="46"/>
                        <a:pt x="139" y="42"/>
                        <a:pt x="163" y="13"/>
                      </a:cubicBezTo>
                      <a:cubicBezTo>
                        <a:pt x="167" y="9"/>
                        <a:pt x="166" y="0"/>
                        <a:pt x="166" y="0"/>
                      </a:cubicBezTo>
                      <a:cubicBezTo>
                        <a:pt x="175" y="8"/>
                        <a:pt x="174" y="23"/>
                        <a:pt x="146" y="37"/>
                      </a:cubicBezTo>
                      <a:cubicBezTo>
                        <a:pt x="109" y="54"/>
                        <a:pt x="37" y="56"/>
                        <a:pt x="0" y="46"/>
                      </a:cubicBezTo>
                      <a:close/>
                    </a:path>
                  </a:pathLst>
                </a:custGeom>
                <a:solidFill>
                  <a:srgbClr val="CFC2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9" name="Freeform 128">
                  <a:extLst>
                    <a:ext uri="{FF2B5EF4-FFF2-40B4-BE49-F238E27FC236}">
                      <a16:creationId xmlns:a16="http://schemas.microsoft.com/office/drawing/2014/main" id="{EE7E0585-E7AE-4566-B08C-6A15B4DA3A11}"/>
                    </a:ext>
                  </a:extLst>
                </p:cNvPr>
                <p:cNvSpPr>
                  <a:spLocks/>
                </p:cNvSpPr>
                <p:nvPr/>
              </p:nvSpPr>
              <p:spPr bwMode="auto">
                <a:xfrm>
                  <a:off x="3319" y="2601"/>
                  <a:ext cx="191" cy="114"/>
                </a:xfrm>
                <a:custGeom>
                  <a:avLst/>
                  <a:gdLst>
                    <a:gd name="T0" fmla="*/ 0 w 85"/>
                    <a:gd name="T1" fmla="*/ 550 h 51"/>
                    <a:gd name="T2" fmla="*/ 0 w 85"/>
                    <a:gd name="T3" fmla="*/ 101 h 51"/>
                    <a:gd name="T4" fmla="*/ 101 w 85"/>
                    <a:gd name="T5" fmla="*/ 0 h 51"/>
                    <a:gd name="T6" fmla="*/ 964 w 85"/>
                    <a:gd name="T7" fmla="*/ 0 h 51"/>
                    <a:gd name="T8" fmla="*/ 146 w 85"/>
                    <a:gd name="T9" fmla="*/ 56 h 51"/>
                    <a:gd name="T10" fmla="*/ 36 w 85"/>
                    <a:gd name="T11" fmla="*/ 246 h 51"/>
                    <a:gd name="T12" fmla="*/ 0 w 85"/>
                    <a:gd name="T13" fmla="*/ 570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51">
                      <a:moveTo>
                        <a:pt x="0" y="49"/>
                      </a:moveTo>
                      <a:cubicBezTo>
                        <a:pt x="0" y="28"/>
                        <a:pt x="0" y="16"/>
                        <a:pt x="0" y="9"/>
                      </a:cubicBezTo>
                      <a:cubicBezTo>
                        <a:pt x="0" y="2"/>
                        <a:pt x="2" y="0"/>
                        <a:pt x="9" y="0"/>
                      </a:cubicBezTo>
                      <a:cubicBezTo>
                        <a:pt x="16" y="0"/>
                        <a:pt x="85" y="0"/>
                        <a:pt x="85" y="0"/>
                      </a:cubicBezTo>
                      <a:cubicBezTo>
                        <a:pt x="67" y="1"/>
                        <a:pt x="20" y="3"/>
                        <a:pt x="13" y="5"/>
                      </a:cubicBezTo>
                      <a:cubicBezTo>
                        <a:pt x="7" y="8"/>
                        <a:pt x="4" y="13"/>
                        <a:pt x="3" y="22"/>
                      </a:cubicBezTo>
                      <a:cubicBezTo>
                        <a:pt x="3" y="30"/>
                        <a:pt x="0" y="51"/>
                        <a:pt x="0" y="5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0" name="Freeform 129">
                  <a:extLst>
                    <a:ext uri="{FF2B5EF4-FFF2-40B4-BE49-F238E27FC236}">
                      <a16:creationId xmlns:a16="http://schemas.microsoft.com/office/drawing/2014/main" id="{777ED68E-1F4C-40D7-A4EB-A330D112EE21}"/>
                    </a:ext>
                  </a:extLst>
                </p:cNvPr>
                <p:cNvSpPr>
                  <a:spLocks/>
                </p:cNvSpPr>
                <p:nvPr/>
              </p:nvSpPr>
              <p:spPr bwMode="auto">
                <a:xfrm>
                  <a:off x="2912" y="2855"/>
                  <a:ext cx="162" cy="353"/>
                </a:xfrm>
                <a:custGeom>
                  <a:avLst/>
                  <a:gdLst>
                    <a:gd name="T0" fmla="*/ 821 w 72"/>
                    <a:gd name="T1" fmla="*/ 0 h 157"/>
                    <a:gd name="T2" fmla="*/ 0 w 72"/>
                    <a:gd name="T3" fmla="*/ 1785 h 157"/>
                    <a:gd name="T4" fmla="*/ 0 60000 65536"/>
                    <a:gd name="T5" fmla="*/ 0 60000 65536"/>
                  </a:gdLst>
                  <a:ahLst/>
                  <a:cxnLst>
                    <a:cxn ang="T4">
                      <a:pos x="T0" y="T1"/>
                    </a:cxn>
                    <a:cxn ang="T5">
                      <a:pos x="T2" y="T3"/>
                    </a:cxn>
                  </a:cxnLst>
                  <a:rect l="0" t="0" r="r" b="b"/>
                  <a:pathLst>
                    <a:path w="72" h="157">
                      <a:moveTo>
                        <a:pt x="72" y="0"/>
                      </a:moveTo>
                      <a:cubicBezTo>
                        <a:pt x="59" y="10"/>
                        <a:pt x="1" y="128"/>
                        <a:pt x="0" y="15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1" name="Freeform 130">
                  <a:extLst>
                    <a:ext uri="{FF2B5EF4-FFF2-40B4-BE49-F238E27FC236}">
                      <a16:creationId xmlns:a16="http://schemas.microsoft.com/office/drawing/2014/main" id="{C5D757EE-BEA8-45F0-AB59-BED45EB0CAC7}"/>
                    </a:ext>
                  </a:extLst>
                </p:cNvPr>
                <p:cNvSpPr>
                  <a:spLocks/>
                </p:cNvSpPr>
                <p:nvPr/>
              </p:nvSpPr>
              <p:spPr bwMode="auto">
                <a:xfrm>
                  <a:off x="4728" y="2902"/>
                  <a:ext cx="20" cy="32"/>
                </a:xfrm>
                <a:custGeom>
                  <a:avLst/>
                  <a:gdLst>
                    <a:gd name="T0" fmla="*/ 0 w 9"/>
                    <a:gd name="T1" fmla="*/ 0 h 14"/>
                    <a:gd name="T2" fmla="*/ 98 w 9"/>
                    <a:gd name="T3" fmla="*/ 167 h 14"/>
                    <a:gd name="T4" fmla="*/ 0 60000 65536"/>
                    <a:gd name="T5" fmla="*/ 0 60000 65536"/>
                  </a:gdLst>
                  <a:ahLst/>
                  <a:cxnLst>
                    <a:cxn ang="T4">
                      <a:pos x="T0" y="T1"/>
                    </a:cxn>
                    <a:cxn ang="T5">
                      <a:pos x="T2" y="T3"/>
                    </a:cxn>
                  </a:cxnLst>
                  <a:rect l="0" t="0" r="r" b="b"/>
                  <a:pathLst>
                    <a:path w="9" h="14">
                      <a:moveTo>
                        <a:pt x="0" y="0"/>
                      </a:moveTo>
                      <a:cubicBezTo>
                        <a:pt x="3" y="1"/>
                        <a:pt x="9" y="14"/>
                        <a:pt x="9" y="14"/>
                      </a:cubicBezTo>
                    </a:path>
                  </a:pathLst>
                </a:custGeom>
                <a:noFill/>
                <a:ln w="11113" cap="rnd">
                  <a:solidFill>
                    <a:srgbClr val="48BAC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2" name="Freeform 131">
                  <a:extLst>
                    <a:ext uri="{FF2B5EF4-FFF2-40B4-BE49-F238E27FC236}">
                      <a16:creationId xmlns:a16="http://schemas.microsoft.com/office/drawing/2014/main" id="{C192EE03-639C-4F45-BF03-3BF08DBEEA35}"/>
                    </a:ext>
                  </a:extLst>
                </p:cNvPr>
                <p:cNvSpPr>
                  <a:spLocks/>
                </p:cNvSpPr>
                <p:nvPr/>
              </p:nvSpPr>
              <p:spPr bwMode="auto">
                <a:xfrm>
                  <a:off x="4671" y="2936"/>
                  <a:ext cx="180" cy="189"/>
                </a:xfrm>
                <a:custGeom>
                  <a:avLst/>
                  <a:gdLst>
                    <a:gd name="T0" fmla="*/ 875 w 80"/>
                    <a:gd name="T1" fmla="*/ 875 h 84"/>
                    <a:gd name="T2" fmla="*/ 356 w 80"/>
                    <a:gd name="T3" fmla="*/ 673 h 84"/>
                    <a:gd name="T4" fmla="*/ 239 w 80"/>
                    <a:gd name="T5" fmla="*/ 401 h 84"/>
                    <a:gd name="T6" fmla="*/ 437 w 80"/>
                    <a:gd name="T7" fmla="*/ 36 h 84"/>
                    <a:gd name="T8" fmla="*/ 239 w 80"/>
                    <a:gd name="T9" fmla="*/ 92 h 84"/>
                    <a:gd name="T10" fmla="*/ 137 w 80"/>
                    <a:gd name="T11" fmla="*/ 162 h 84"/>
                    <a:gd name="T12" fmla="*/ 117 w 80"/>
                    <a:gd name="T13" fmla="*/ 182 h 84"/>
                    <a:gd name="T14" fmla="*/ 101 w 80"/>
                    <a:gd name="T15" fmla="*/ 173 h 84"/>
                    <a:gd name="T16" fmla="*/ 92 w 80"/>
                    <a:gd name="T17" fmla="*/ 162 h 84"/>
                    <a:gd name="T18" fmla="*/ 0 w 80"/>
                    <a:gd name="T19" fmla="*/ 284 h 84"/>
                    <a:gd name="T20" fmla="*/ 218 w 80"/>
                    <a:gd name="T21" fmla="*/ 774 h 84"/>
                    <a:gd name="T22" fmla="*/ 785 w 80"/>
                    <a:gd name="T23" fmla="*/ 911 h 84"/>
                    <a:gd name="T24" fmla="*/ 911 w 80"/>
                    <a:gd name="T25" fmla="*/ 866 h 84"/>
                    <a:gd name="T26" fmla="*/ 875 w 80"/>
                    <a:gd name="T27" fmla="*/ 875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0" h="84">
                      <a:moveTo>
                        <a:pt x="77" y="77"/>
                      </a:moveTo>
                      <a:cubicBezTo>
                        <a:pt x="67" y="81"/>
                        <a:pt x="38" y="75"/>
                        <a:pt x="31" y="59"/>
                      </a:cubicBezTo>
                      <a:cubicBezTo>
                        <a:pt x="29" y="53"/>
                        <a:pt x="21" y="35"/>
                        <a:pt x="21" y="35"/>
                      </a:cubicBezTo>
                      <a:cubicBezTo>
                        <a:pt x="16" y="22"/>
                        <a:pt x="28" y="6"/>
                        <a:pt x="38" y="3"/>
                      </a:cubicBezTo>
                      <a:cubicBezTo>
                        <a:pt x="45" y="0"/>
                        <a:pt x="31" y="4"/>
                        <a:pt x="21" y="8"/>
                      </a:cubicBezTo>
                      <a:cubicBezTo>
                        <a:pt x="15" y="10"/>
                        <a:pt x="12" y="14"/>
                        <a:pt x="12" y="14"/>
                      </a:cubicBezTo>
                      <a:cubicBezTo>
                        <a:pt x="10" y="16"/>
                        <a:pt x="10" y="16"/>
                        <a:pt x="10" y="16"/>
                      </a:cubicBezTo>
                      <a:cubicBezTo>
                        <a:pt x="10" y="16"/>
                        <a:pt x="10" y="15"/>
                        <a:pt x="9" y="15"/>
                      </a:cubicBezTo>
                      <a:cubicBezTo>
                        <a:pt x="8" y="14"/>
                        <a:pt x="8" y="14"/>
                        <a:pt x="8" y="14"/>
                      </a:cubicBezTo>
                      <a:cubicBezTo>
                        <a:pt x="4" y="16"/>
                        <a:pt x="1" y="20"/>
                        <a:pt x="0" y="25"/>
                      </a:cubicBezTo>
                      <a:cubicBezTo>
                        <a:pt x="5" y="39"/>
                        <a:pt x="13" y="57"/>
                        <a:pt x="19" y="68"/>
                      </a:cubicBezTo>
                      <a:cubicBezTo>
                        <a:pt x="22" y="73"/>
                        <a:pt x="43" y="84"/>
                        <a:pt x="69" y="80"/>
                      </a:cubicBezTo>
                      <a:cubicBezTo>
                        <a:pt x="73" y="79"/>
                        <a:pt x="77" y="78"/>
                        <a:pt x="80" y="76"/>
                      </a:cubicBezTo>
                      <a:cubicBezTo>
                        <a:pt x="78" y="77"/>
                        <a:pt x="77" y="77"/>
                        <a:pt x="77" y="77"/>
                      </a:cubicBezTo>
                      <a:close/>
                    </a:path>
                  </a:pathLst>
                </a:custGeom>
                <a:solidFill>
                  <a:srgbClr val="E9F7F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3" name="Freeform 132">
                  <a:extLst>
                    <a:ext uri="{FF2B5EF4-FFF2-40B4-BE49-F238E27FC236}">
                      <a16:creationId xmlns:a16="http://schemas.microsoft.com/office/drawing/2014/main" id="{3F61E2EA-9D0E-45E9-9FCF-EC15A5B92482}"/>
                    </a:ext>
                  </a:extLst>
                </p:cNvPr>
                <p:cNvSpPr>
                  <a:spLocks/>
                </p:cNvSpPr>
                <p:nvPr/>
              </p:nvSpPr>
              <p:spPr bwMode="auto">
                <a:xfrm>
                  <a:off x="4665" y="2929"/>
                  <a:ext cx="177" cy="63"/>
                </a:xfrm>
                <a:custGeom>
                  <a:avLst/>
                  <a:gdLst>
                    <a:gd name="T0" fmla="*/ 889 w 79"/>
                    <a:gd name="T1" fmla="*/ 72 h 28"/>
                    <a:gd name="T2" fmla="*/ 0 w 79"/>
                    <a:gd name="T3" fmla="*/ 320 h 28"/>
                    <a:gd name="T4" fmla="*/ 0 60000 65536"/>
                    <a:gd name="T5" fmla="*/ 0 60000 65536"/>
                  </a:gdLst>
                  <a:ahLst/>
                  <a:cxnLst>
                    <a:cxn ang="T4">
                      <a:pos x="T0" y="T1"/>
                    </a:cxn>
                    <a:cxn ang="T5">
                      <a:pos x="T2" y="T3"/>
                    </a:cxn>
                  </a:cxnLst>
                  <a:rect l="0" t="0" r="r" b="b"/>
                  <a:pathLst>
                    <a:path w="79" h="28">
                      <a:moveTo>
                        <a:pt x="79" y="6"/>
                      </a:moveTo>
                      <a:cubicBezTo>
                        <a:pt x="64" y="0"/>
                        <a:pt x="18" y="4"/>
                        <a:pt x="0" y="28"/>
                      </a:cubicBezTo>
                    </a:path>
                  </a:pathLst>
                </a:custGeom>
                <a:noFill/>
                <a:ln w="11113"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4" name="Freeform 133">
                  <a:extLst>
                    <a:ext uri="{FF2B5EF4-FFF2-40B4-BE49-F238E27FC236}">
                      <a16:creationId xmlns:a16="http://schemas.microsoft.com/office/drawing/2014/main" id="{9DAA1B64-4226-4915-8923-25522A6F9F24}"/>
                    </a:ext>
                  </a:extLst>
                </p:cNvPr>
                <p:cNvSpPr>
                  <a:spLocks/>
                </p:cNvSpPr>
                <p:nvPr/>
              </p:nvSpPr>
              <p:spPr bwMode="auto">
                <a:xfrm>
                  <a:off x="4845" y="2961"/>
                  <a:ext cx="38" cy="148"/>
                </a:xfrm>
                <a:custGeom>
                  <a:avLst/>
                  <a:gdLst>
                    <a:gd name="T0" fmla="*/ 9 w 17"/>
                    <a:gd name="T1" fmla="*/ 744 h 66"/>
                    <a:gd name="T2" fmla="*/ 170 w 17"/>
                    <a:gd name="T3" fmla="*/ 498 h 66"/>
                    <a:gd name="T4" fmla="*/ 0 w 17"/>
                    <a:gd name="T5" fmla="*/ 0 h 66"/>
                    <a:gd name="T6" fmla="*/ 9 w 17"/>
                    <a:gd name="T7" fmla="*/ 744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66">
                      <a:moveTo>
                        <a:pt x="1" y="66"/>
                      </a:moveTo>
                      <a:cubicBezTo>
                        <a:pt x="13" y="62"/>
                        <a:pt x="17" y="50"/>
                        <a:pt x="15" y="44"/>
                      </a:cubicBezTo>
                      <a:cubicBezTo>
                        <a:pt x="14" y="38"/>
                        <a:pt x="7" y="14"/>
                        <a:pt x="0" y="0"/>
                      </a:cubicBezTo>
                      <a:cubicBezTo>
                        <a:pt x="8" y="28"/>
                        <a:pt x="13" y="49"/>
                        <a:pt x="1" y="66"/>
                      </a:cubicBezTo>
                      <a:close/>
                    </a:path>
                  </a:pathLst>
                </a:custGeom>
                <a:solidFill>
                  <a:srgbClr val="8AD3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5" name="Freeform 134">
                  <a:extLst>
                    <a:ext uri="{FF2B5EF4-FFF2-40B4-BE49-F238E27FC236}">
                      <a16:creationId xmlns:a16="http://schemas.microsoft.com/office/drawing/2014/main" id="{F3288D01-C2CE-4B17-815D-62FF660CAB01}"/>
                    </a:ext>
                  </a:extLst>
                </p:cNvPr>
                <p:cNvSpPr>
                  <a:spLocks/>
                </p:cNvSpPr>
                <p:nvPr/>
              </p:nvSpPr>
              <p:spPr bwMode="auto">
                <a:xfrm>
                  <a:off x="4660" y="2909"/>
                  <a:ext cx="59" cy="49"/>
                </a:xfrm>
                <a:custGeom>
                  <a:avLst/>
                  <a:gdLst>
                    <a:gd name="T0" fmla="*/ 11 w 26"/>
                    <a:gd name="T1" fmla="*/ 243 h 22"/>
                    <a:gd name="T2" fmla="*/ 304 w 26"/>
                    <a:gd name="T3" fmla="*/ 0 h 22"/>
                    <a:gd name="T4" fmla="*/ 11 w 26"/>
                    <a:gd name="T5" fmla="*/ 243 h 22"/>
                    <a:gd name="T6" fmla="*/ 0 60000 65536"/>
                    <a:gd name="T7" fmla="*/ 0 60000 65536"/>
                    <a:gd name="T8" fmla="*/ 0 60000 65536"/>
                  </a:gdLst>
                  <a:ahLst/>
                  <a:cxnLst>
                    <a:cxn ang="T6">
                      <a:pos x="T0" y="T1"/>
                    </a:cxn>
                    <a:cxn ang="T7">
                      <a:pos x="T2" y="T3"/>
                    </a:cxn>
                    <a:cxn ang="T8">
                      <a:pos x="T4" y="T5"/>
                    </a:cxn>
                  </a:cxnLst>
                  <a:rect l="0" t="0" r="r" b="b"/>
                  <a:pathLst>
                    <a:path w="26" h="22">
                      <a:moveTo>
                        <a:pt x="1" y="22"/>
                      </a:moveTo>
                      <a:cubicBezTo>
                        <a:pt x="0" y="19"/>
                        <a:pt x="0" y="10"/>
                        <a:pt x="26" y="0"/>
                      </a:cubicBezTo>
                      <a:cubicBezTo>
                        <a:pt x="17" y="5"/>
                        <a:pt x="2" y="16"/>
                        <a:pt x="1" y="22"/>
                      </a:cubicBezTo>
                      <a:close/>
                    </a:path>
                  </a:pathLst>
                </a:custGeom>
                <a:solidFill>
                  <a:srgbClr val="E9F7F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6" name="Freeform 135">
                  <a:extLst>
                    <a:ext uri="{FF2B5EF4-FFF2-40B4-BE49-F238E27FC236}">
                      <a16:creationId xmlns:a16="http://schemas.microsoft.com/office/drawing/2014/main" id="{CA6AC789-A89C-4A52-ACD3-97F41E242C64}"/>
                    </a:ext>
                  </a:extLst>
                </p:cNvPr>
                <p:cNvSpPr>
                  <a:spLocks/>
                </p:cNvSpPr>
                <p:nvPr/>
              </p:nvSpPr>
              <p:spPr bwMode="auto">
                <a:xfrm>
                  <a:off x="3391" y="1257"/>
                  <a:ext cx="529" cy="59"/>
                </a:xfrm>
                <a:custGeom>
                  <a:avLst/>
                  <a:gdLst>
                    <a:gd name="T0" fmla="*/ 0 w 235"/>
                    <a:gd name="T1" fmla="*/ 304 h 26"/>
                    <a:gd name="T2" fmla="*/ 263 w 235"/>
                    <a:gd name="T3" fmla="*/ 36 h 26"/>
                    <a:gd name="T4" fmla="*/ 410 w 235"/>
                    <a:gd name="T5" fmla="*/ 0 h 26"/>
                    <a:gd name="T6" fmla="*/ 2681 w 235"/>
                    <a:gd name="T7" fmla="*/ 0 h 26"/>
                    <a:gd name="T8" fmla="*/ 482 w 235"/>
                    <a:gd name="T9" fmla="*/ 57 h 26"/>
                    <a:gd name="T10" fmla="*/ 0 w 235"/>
                    <a:gd name="T11" fmla="*/ 304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5" h="26">
                      <a:moveTo>
                        <a:pt x="0" y="26"/>
                      </a:moveTo>
                      <a:cubicBezTo>
                        <a:pt x="0" y="26"/>
                        <a:pt x="22" y="5"/>
                        <a:pt x="23" y="3"/>
                      </a:cubicBezTo>
                      <a:cubicBezTo>
                        <a:pt x="25" y="1"/>
                        <a:pt x="30" y="0"/>
                        <a:pt x="36" y="0"/>
                      </a:cubicBezTo>
                      <a:cubicBezTo>
                        <a:pt x="41" y="0"/>
                        <a:pt x="235" y="0"/>
                        <a:pt x="235" y="0"/>
                      </a:cubicBezTo>
                      <a:cubicBezTo>
                        <a:pt x="235" y="0"/>
                        <a:pt x="57" y="3"/>
                        <a:pt x="42" y="5"/>
                      </a:cubicBezTo>
                      <a:cubicBezTo>
                        <a:pt x="27" y="8"/>
                        <a:pt x="8" y="18"/>
                        <a:pt x="0"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7" name="Freeform 136">
                  <a:extLst>
                    <a:ext uri="{FF2B5EF4-FFF2-40B4-BE49-F238E27FC236}">
                      <a16:creationId xmlns:a16="http://schemas.microsoft.com/office/drawing/2014/main" id="{0D33895F-EBD3-42C3-8F9C-8ECAFD5D200E}"/>
                    </a:ext>
                  </a:extLst>
                </p:cNvPr>
                <p:cNvSpPr>
                  <a:spLocks/>
                </p:cNvSpPr>
                <p:nvPr/>
              </p:nvSpPr>
              <p:spPr bwMode="auto">
                <a:xfrm>
                  <a:off x="3737" y="1257"/>
                  <a:ext cx="532" cy="59"/>
                </a:xfrm>
                <a:custGeom>
                  <a:avLst/>
                  <a:gdLst>
                    <a:gd name="T0" fmla="*/ 2703 w 236"/>
                    <a:gd name="T1" fmla="*/ 304 h 26"/>
                    <a:gd name="T2" fmla="*/ 2430 w 236"/>
                    <a:gd name="T3" fmla="*/ 36 h 26"/>
                    <a:gd name="T4" fmla="*/ 2293 w 236"/>
                    <a:gd name="T5" fmla="*/ 0 h 26"/>
                    <a:gd name="T6" fmla="*/ 0 w 236"/>
                    <a:gd name="T7" fmla="*/ 0 h 26"/>
                    <a:gd name="T8" fmla="*/ 2211 w 236"/>
                    <a:gd name="T9" fmla="*/ 57 h 26"/>
                    <a:gd name="T10" fmla="*/ 2703 w 236"/>
                    <a:gd name="T11" fmla="*/ 304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6" h="26">
                      <a:moveTo>
                        <a:pt x="236" y="26"/>
                      </a:moveTo>
                      <a:cubicBezTo>
                        <a:pt x="236" y="26"/>
                        <a:pt x="214" y="5"/>
                        <a:pt x="212" y="3"/>
                      </a:cubicBezTo>
                      <a:cubicBezTo>
                        <a:pt x="211" y="1"/>
                        <a:pt x="205" y="0"/>
                        <a:pt x="200" y="0"/>
                      </a:cubicBezTo>
                      <a:cubicBezTo>
                        <a:pt x="194" y="0"/>
                        <a:pt x="0" y="0"/>
                        <a:pt x="0" y="0"/>
                      </a:cubicBezTo>
                      <a:cubicBezTo>
                        <a:pt x="0" y="0"/>
                        <a:pt x="178" y="3"/>
                        <a:pt x="193" y="5"/>
                      </a:cubicBezTo>
                      <a:cubicBezTo>
                        <a:pt x="208" y="8"/>
                        <a:pt x="227" y="18"/>
                        <a:pt x="236" y="26"/>
                      </a:cubicBezTo>
                      <a:close/>
                    </a:path>
                  </a:pathLst>
                </a:custGeom>
                <a:solidFill>
                  <a:srgbClr val="D4D4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8" name="Freeform 137">
                  <a:extLst>
                    <a:ext uri="{FF2B5EF4-FFF2-40B4-BE49-F238E27FC236}">
                      <a16:creationId xmlns:a16="http://schemas.microsoft.com/office/drawing/2014/main" id="{EFB935B6-1307-482E-9038-5A2AD0FF8280}"/>
                    </a:ext>
                  </a:extLst>
                </p:cNvPr>
                <p:cNvSpPr>
                  <a:spLocks/>
                </p:cNvSpPr>
                <p:nvPr/>
              </p:nvSpPr>
              <p:spPr bwMode="auto">
                <a:xfrm>
                  <a:off x="3276" y="2560"/>
                  <a:ext cx="1105" cy="263"/>
                </a:xfrm>
                <a:custGeom>
                  <a:avLst/>
                  <a:gdLst>
                    <a:gd name="T0" fmla="*/ 5597 w 491"/>
                    <a:gd name="T1" fmla="*/ 171 h 117"/>
                    <a:gd name="T2" fmla="*/ 5424 w 491"/>
                    <a:gd name="T3" fmla="*/ 0 h 117"/>
                    <a:gd name="T4" fmla="*/ 173 w 491"/>
                    <a:gd name="T5" fmla="*/ 0 h 117"/>
                    <a:gd name="T6" fmla="*/ 0 w 491"/>
                    <a:gd name="T7" fmla="*/ 171 h 117"/>
                    <a:gd name="T8" fmla="*/ 0 w 491"/>
                    <a:gd name="T9" fmla="*/ 1158 h 117"/>
                    <a:gd name="T10" fmla="*/ 173 w 491"/>
                    <a:gd name="T11" fmla="*/ 1328 h 117"/>
                    <a:gd name="T12" fmla="*/ 5424 w 491"/>
                    <a:gd name="T13" fmla="*/ 1328 h 117"/>
                    <a:gd name="T14" fmla="*/ 5597 w 491"/>
                    <a:gd name="T15" fmla="*/ 1158 h 117"/>
                    <a:gd name="T16" fmla="*/ 5597 w 491"/>
                    <a:gd name="T17" fmla="*/ 171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1" h="117">
                      <a:moveTo>
                        <a:pt x="491" y="15"/>
                      </a:moveTo>
                      <a:cubicBezTo>
                        <a:pt x="491" y="7"/>
                        <a:pt x="484" y="0"/>
                        <a:pt x="476" y="0"/>
                      </a:cubicBezTo>
                      <a:cubicBezTo>
                        <a:pt x="15" y="0"/>
                        <a:pt x="15" y="0"/>
                        <a:pt x="15" y="0"/>
                      </a:cubicBezTo>
                      <a:cubicBezTo>
                        <a:pt x="6" y="0"/>
                        <a:pt x="0" y="7"/>
                        <a:pt x="0" y="15"/>
                      </a:cubicBezTo>
                      <a:cubicBezTo>
                        <a:pt x="0" y="102"/>
                        <a:pt x="0" y="102"/>
                        <a:pt x="0" y="102"/>
                      </a:cubicBezTo>
                      <a:cubicBezTo>
                        <a:pt x="0" y="111"/>
                        <a:pt x="6" y="117"/>
                        <a:pt x="15" y="117"/>
                      </a:cubicBezTo>
                      <a:cubicBezTo>
                        <a:pt x="476" y="117"/>
                        <a:pt x="476" y="117"/>
                        <a:pt x="476" y="117"/>
                      </a:cubicBezTo>
                      <a:cubicBezTo>
                        <a:pt x="484" y="117"/>
                        <a:pt x="491" y="111"/>
                        <a:pt x="491" y="102"/>
                      </a:cubicBezTo>
                      <a:lnTo>
                        <a:pt x="491" y="15"/>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9" name="Freeform 138">
                  <a:extLst>
                    <a:ext uri="{FF2B5EF4-FFF2-40B4-BE49-F238E27FC236}">
                      <a16:creationId xmlns:a16="http://schemas.microsoft.com/office/drawing/2014/main" id="{5AD618B4-2DCA-41C4-B54F-9369AE07DDC6}"/>
                    </a:ext>
                  </a:extLst>
                </p:cNvPr>
                <p:cNvSpPr>
                  <a:spLocks/>
                </p:cNvSpPr>
                <p:nvPr/>
              </p:nvSpPr>
              <p:spPr bwMode="auto">
                <a:xfrm>
                  <a:off x="3296" y="1370"/>
                  <a:ext cx="1063" cy="909"/>
                </a:xfrm>
                <a:custGeom>
                  <a:avLst/>
                  <a:gdLst>
                    <a:gd name="T0" fmla="*/ 5392 w 472"/>
                    <a:gd name="T1" fmla="*/ 162 h 404"/>
                    <a:gd name="T2" fmla="*/ 5245 w 472"/>
                    <a:gd name="T3" fmla="*/ 0 h 404"/>
                    <a:gd name="T4" fmla="*/ 162 w 472"/>
                    <a:gd name="T5" fmla="*/ 0 h 404"/>
                    <a:gd name="T6" fmla="*/ 0 w 472"/>
                    <a:gd name="T7" fmla="*/ 162 h 404"/>
                    <a:gd name="T8" fmla="*/ 0 w 472"/>
                    <a:gd name="T9" fmla="*/ 4446 h 404"/>
                    <a:gd name="T10" fmla="*/ 162 w 472"/>
                    <a:gd name="T11" fmla="*/ 4601 h 404"/>
                    <a:gd name="T12" fmla="*/ 5245 w 472"/>
                    <a:gd name="T13" fmla="*/ 4601 h 404"/>
                    <a:gd name="T14" fmla="*/ 5392 w 472"/>
                    <a:gd name="T15" fmla="*/ 4446 h 404"/>
                    <a:gd name="T16" fmla="*/ 5392 w 472"/>
                    <a:gd name="T17" fmla="*/ 162 h 4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2" h="404">
                      <a:moveTo>
                        <a:pt x="472" y="14"/>
                      </a:moveTo>
                      <a:cubicBezTo>
                        <a:pt x="472" y="6"/>
                        <a:pt x="466" y="0"/>
                        <a:pt x="459" y="0"/>
                      </a:cubicBezTo>
                      <a:cubicBezTo>
                        <a:pt x="14" y="0"/>
                        <a:pt x="14" y="0"/>
                        <a:pt x="14" y="0"/>
                      </a:cubicBezTo>
                      <a:cubicBezTo>
                        <a:pt x="6" y="0"/>
                        <a:pt x="0" y="6"/>
                        <a:pt x="0" y="14"/>
                      </a:cubicBezTo>
                      <a:cubicBezTo>
                        <a:pt x="0" y="390"/>
                        <a:pt x="0" y="390"/>
                        <a:pt x="0" y="390"/>
                      </a:cubicBezTo>
                      <a:cubicBezTo>
                        <a:pt x="0" y="398"/>
                        <a:pt x="6" y="404"/>
                        <a:pt x="14" y="404"/>
                      </a:cubicBezTo>
                      <a:cubicBezTo>
                        <a:pt x="459" y="404"/>
                        <a:pt x="459" y="404"/>
                        <a:pt x="459" y="404"/>
                      </a:cubicBezTo>
                      <a:cubicBezTo>
                        <a:pt x="466" y="404"/>
                        <a:pt x="472" y="398"/>
                        <a:pt x="472" y="390"/>
                      </a:cubicBezTo>
                      <a:lnTo>
                        <a:pt x="472" y="14"/>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0" name="Freeform 139">
                  <a:extLst>
                    <a:ext uri="{FF2B5EF4-FFF2-40B4-BE49-F238E27FC236}">
                      <a16:creationId xmlns:a16="http://schemas.microsoft.com/office/drawing/2014/main" id="{3FED1B43-B6E0-4665-9E08-B3424FD638B2}"/>
                    </a:ext>
                  </a:extLst>
                </p:cNvPr>
                <p:cNvSpPr>
                  <a:spLocks/>
                </p:cNvSpPr>
                <p:nvPr/>
              </p:nvSpPr>
              <p:spPr bwMode="auto">
                <a:xfrm>
                  <a:off x="3373" y="1444"/>
                  <a:ext cx="909" cy="711"/>
                </a:xfrm>
                <a:custGeom>
                  <a:avLst/>
                  <a:gdLst>
                    <a:gd name="T0" fmla="*/ 4601 w 404"/>
                    <a:gd name="T1" fmla="*/ 137 h 316"/>
                    <a:gd name="T2" fmla="*/ 4475 w 404"/>
                    <a:gd name="T3" fmla="*/ 0 h 316"/>
                    <a:gd name="T4" fmla="*/ 126 w 404"/>
                    <a:gd name="T5" fmla="*/ 0 h 316"/>
                    <a:gd name="T6" fmla="*/ 0 w 404"/>
                    <a:gd name="T7" fmla="*/ 137 h 316"/>
                    <a:gd name="T8" fmla="*/ 0 w 404"/>
                    <a:gd name="T9" fmla="*/ 3474 h 316"/>
                    <a:gd name="T10" fmla="*/ 126 w 404"/>
                    <a:gd name="T11" fmla="*/ 3600 h 316"/>
                    <a:gd name="T12" fmla="*/ 4475 w 404"/>
                    <a:gd name="T13" fmla="*/ 3600 h 316"/>
                    <a:gd name="T14" fmla="*/ 4601 w 404"/>
                    <a:gd name="T15" fmla="*/ 3474 h 316"/>
                    <a:gd name="T16" fmla="*/ 4601 w 404"/>
                    <a:gd name="T17" fmla="*/ 137 h 3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4" h="316">
                      <a:moveTo>
                        <a:pt x="404" y="12"/>
                      </a:moveTo>
                      <a:cubicBezTo>
                        <a:pt x="404" y="5"/>
                        <a:pt x="399" y="0"/>
                        <a:pt x="393" y="0"/>
                      </a:cubicBezTo>
                      <a:cubicBezTo>
                        <a:pt x="11" y="0"/>
                        <a:pt x="11" y="0"/>
                        <a:pt x="11" y="0"/>
                      </a:cubicBezTo>
                      <a:cubicBezTo>
                        <a:pt x="5" y="0"/>
                        <a:pt x="0" y="5"/>
                        <a:pt x="0" y="12"/>
                      </a:cubicBezTo>
                      <a:cubicBezTo>
                        <a:pt x="0" y="305"/>
                        <a:pt x="0" y="305"/>
                        <a:pt x="0" y="305"/>
                      </a:cubicBezTo>
                      <a:cubicBezTo>
                        <a:pt x="0" y="311"/>
                        <a:pt x="5" y="316"/>
                        <a:pt x="11" y="316"/>
                      </a:cubicBezTo>
                      <a:cubicBezTo>
                        <a:pt x="393" y="316"/>
                        <a:pt x="393" y="316"/>
                        <a:pt x="393" y="316"/>
                      </a:cubicBezTo>
                      <a:cubicBezTo>
                        <a:pt x="399" y="316"/>
                        <a:pt x="404" y="311"/>
                        <a:pt x="404" y="305"/>
                      </a:cubicBezTo>
                      <a:lnTo>
                        <a:pt x="404" y="12"/>
                      </a:lnTo>
                      <a:close/>
                    </a:path>
                  </a:pathLst>
                </a:custGeom>
                <a:noFill/>
                <a:ln w="1428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1" name="Freeform 140">
                  <a:extLst>
                    <a:ext uri="{FF2B5EF4-FFF2-40B4-BE49-F238E27FC236}">
                      <a16:creationId xmlns:a16="http://schemas.microsoft.com/office/drawing/2014/main" id="{97DA0713-F031-4A67-B442-3821FE76EC64}"/>
                    </a:ext>
                  </a:extLst>
                </p:cNvPr>
                <p:cNvSpPr>
                  <a:spLocks/>
                </p:cNvSpPr>
                <p:nvPr/>
              </p:nvSpPr>
              <p:spPr bwMode="auto">
                <a:xfrm>
                  <a:off x="3294" y="2578"/>
                  <a:ext cx="1069" cy="227"/>
                </a:xfrm>
                <a:custGeom>
                  <a:avLst/>
                  <a:gdLst>
                    <a:gd name="T0" fmla="*/ 0 w 475"/>
                    <a:gd name="T1" fmla="*/ 1065 h 101"/>
                    <a:gd name="T2" fmla="*/ 0 w 475"/>
                    <a:gd name="T3" fmla="*/ 81 h 101"/>
                    <a:gd name="T4" fmla="*/ 81 w 475"/>
                    <a:gd name="T5" fmla="*/ 0 h 101"/>
                    <a:gd name="T6" fmla="*/ 5334 w 475"/>
                    <a:gd name="T7" fmla="*/ 0 h 101"/>
                    <a:gd name="T8" fmla="*/ 5415 w 475"/>
                    <a:gd name="T9" fmla="*/ 81 h 101"/>
                    <a:gd name="T10" fmla="*/ 5415 w 475"/>
                    <a:gd name="T11" fmla="*/ 1065 h 101"/>
                    <a:gd name="T12" fmla="*/ 5334 w 475"/>
                    <a:gd name="T13" fmla="*/ 1146 h 101"/>
                    <a:gd name="T14" fmla="*/ 81 w 475"/>
                    <a:gd name="T15" fmla="*/ 1146 h 101"/>
                    <a:gd name="T16" fmla="*/ 0 w 475"/>
                    <a:gd name="T17" fmla="*/ 1065 h 1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5" h="101">
                      <a:moveTo>
                        <a:pt x="0" y="94"/>
                      </a:moveTo>
                      <a:cubicBezTo>
                        <a:pt x="0" y="7"/>
                        <a:pt x="0" y="7"/>
                        <a:pt x="0" y="7"/>
                      </a:cubicBezTo>
                      <a:cubicBezTo>
                        <a:pt x="0" y="3"/>
                        <a:pt x="3" y="0"/>
                        <a:pt x="7" y="0"/>
                      </a:cubicBezTo>
                      <a:cubicBezTo>
                        <a:pt x="468" y="0"/>
                        <a:pt x="468" y="0"/>
                        <a:pt x="468" y="0"/>
                      </a:cubicBezTo>
                      <a:cubicBezTo>
                        <a:pt x="472" y="0"/>
                        <a:pt x="475" y="3"/>
                        <a:pt x="475" y="7"/>
                      </a:cubicBezTo>
                      <a:cubicBezTo>
                        <a:pt x="475" y="94"/>
                        <a:pt x="475" y="94"/>
                        <a:pt x="475" y="94"/>
                      </a:cubicBezTo>
                      <a:cubicBezTo>
                        <a:pt x="475" y="98"/>
                        <a:pt x="472" y="101"/>
                        <a:pt x="468" y="101"/>
                      </a:cubicBezTo>
                      <a:cubicBezTo>
                        <a:pt x="7" y="101"/>
                        <a:pt x="7" y="101"/>
                        <a:pt x="7" y="101"/>
                      </a:cubicBezTo>
                      <a:cubicBezTo>
                        <a:pt x="3" y="101"/>
                        <a:pt x="0" y="98"/>
                        <a:pt x="0" y="94"/>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2" name="Freeform 141">
                  <a:extLst>
                    <a:ext uri="{FF2B5EF4-FFF2-40B4-BE49-F238E27FC236}">
                      <a16:creationId xmlns:a16="http://schemas.microsoft.com/office/drawing/2014/main" id="{75E810D3-AE9A-4C4D-A5A8-D470D7281946}"/>
                    </a:ext>
                  </a:extLst>
                </p:cNvPr>
                <p:cNvSpPr>
                  <a:spLocks/>
                </p:cNvSpPr>
                <p:nvPr/>
              </p:nvSpPr>
              <p:spPr bwMode="auto">
                <a:xfrm>
                  <a:off x="3636" y="2358"/>
                  <a:ext cx="385" cy="90"/>
                </a:xfrm>
                <a:custGeom>
                  <a:avLst/>
                  <a:gdLst>
                    <a:gd name="T0" fmla="*/ 1952 w 171"/>
                    <a:gd name="T1" fmla="*/ 56 h 40"/>
                    <a:gd name="T2" fmla="*/ 1896 w 171"/>
                    <a:gd name="T3" fmla="*/ 0 h 40"/>
                    <a:gd name="T4" fmla="*/ 56 w 171"/>
                    <a:gd name="T5" fmla="*/ 0 h 40"/>
                    <a:gd name="T6" fmla="*/ 0 w 171"/>
                    <a:gd name="T7" fmla="*/ 56 h 40"/>
                    <a:gd name="T8" fmla="*/ 0 w 171"/>
                    <a:gd name="T9" fmla="*/ 401 h 40"/>
                    <a:gd name="T10" fmla="*/ 56 w 171"/>
                    <a:gd name="T11" fmla="*/ 457 h 40"/>
                    <a:gd name="T12" fmla="*/ 1896 w 171"/>
                    <a:gd name="T13" fmla="*/ 457 h 40"/>
                    <a:gd name="T14" fmla="*/ 1952 w 171"/>
                    <a:gd name="T15" fmla="*/ 401 h 40"/>
                    <a:gd name="T16" fmla="*/ 1952 w 171"/>
                    <a:gd name="T17" fmla="*/ 56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1" h="40">
                      <a:moveTo>
                        <a:pt x="171" y="5"/>
                      </a:moveTo>
                      <a:cubicBezTo>
                        <a:pt x="171" y="2"/>
                        <a:pt x="169" y="0"/>
                        <a:pt x="166" y="0"/>
                      </a:cubicBezTo>
                      <a:cubicBezTo>
                        <a:pt x="5" y="0"/>
                        <a:pt x="5" y="0"/>
                        <a:pt x="5" y="0"/>
                      </a:cubicBezTo>
                      <a:cubicBezTo>
                        <a:pt x="2" y="0"/>
                        <a:pt x="0" y="2"/>
                        <a:pt x="0" y="5"/>
                      </a:cubicBezTo>
                      <a:cubicBezTo>
                        <a:pt x="0" y="35"/>
                        <a:pt x="0" y="35"/>
                        <a:pt x="0" y="35"/>
                      </a:cubicBezTo>
                      <a:cubicBezTo>
                        <a:pt x="0" y="38"/>
                        <a:pt x="2" y="40"/>
                        <a:pt x="5" y="40"/>
                      </a:cubicBezTo>
                      <a:cubicBezTo>
                        <a:pt x="166" y="40"/>
                        <a:pt x="166" y="40"/>
                        <a:pt x="166" y="40"/>
                      </a:cubicBezTo>
                      <a:cubicBezTo>
                        <a:pt x="169" y="40"/>
                        <a:pt x="171" y="38"/>
                        <a:pt x="171" y="35"/>
                      </a:cubicBezTo>
                      <a:lnTo>
                        <a:pt x="171" y="5"/>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3" name="Freeform 142">
                  <a:extLst>
                    <a:ext uri="{FF2B5EF4-FFF2-40B4-BE49-F238E27FC236}">
                      <a16:creationId xmlns:a16="http://schemas.microsoft.com/office/drawing/2014/main" id="{BB13FA29-4096-481D-822B-DBCBAEB7D6E5}"/>
                    </a:ext>
                  </a:extLst>
                </p:cNvPr>
                <p:cNvSpPr>
                  <a:spLocks/>
                </p:cNvSpPr>
                <p:nvPr/>
              </p:nvSpPr>
              <p:spPr bwMode="auto">
                <a:xfrm>
                  <a:off x="3638" y="2279"/>
                  <a:ext cx="381" cy="83"/>
                </a:xfrm>
                <a:custGeom>
                  <a:avLst/>
                  <a:gdLst>
                    <a:gd name="T0" fmla="*/ 228 w 169"/>
                    <a:gd name="T1" fmla="*/ 0 h 37"/>
                    <a:gd name="T2" fmla="*/ 0 w 169"/>
                    <a:gd name="T3" fmla="*/ 417 h 37"/>
                    <a:gd name="T4" fmla="*/ 45 w 169"/>
                    <a:gd name="T5" fmla="*/ 397 h 37"/>
                    <a:gd name="T6" fmla="*/ 1891 w 169"/>
                    <a:gd name="T7" fmla="*/ 397 h 37"/>
                    <a:gd name="T8" fmla="*/ 1937 w 169"/>
                    <a:gd name="T9" fmla="*/ 417 h 37"/>
                    <a:gd name="T10" fmla="*/ 1937 w 169"/>
                    <a:gd name="T11" fmla="*/ 417 h 37"/>
                    <a:gd name="T12" fmla="*/ 1698 w 169"/>
                    <a:gd name="T13" fmla="*/ 0 h 37"/>
                    <a:gd name="T14" fmla="*/ 228 w 169"/>
                    <a:gd name="T15" fmla="*/ 0 h 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9" h="37">
                      <a:moveTo>
                        <a:pt x="20" y="0"/>
                      </a:moveTo>
                      <a:cubicBezTo>
                        <a:pt x="0" y="37"/>
                        <a:pt x="0" y="37"/>
                        <a:pt x="0" y="37"/>
                      </a:cubicBezTo>
                      <a:cubicBezTo>
                        <a:pt x="0" y="35"/>
                        <a:pt x="2" y="35"/>
                        <a:pt x="4" y="35"/>
                      </a:cubicBezTo>
                      <a:cubicBezTo>
                        <a:pt x="165" y="35"/>
                        <a:pt x="165" y="35"/>
                        <a:pt x="165" y="35"/>
                      </a:cubicBezTo>
                      <a:cubicBezTo>
                        <a:pt x="167" y="35"/>
                        <a:pt x="168" y="36"/>
                        <a:pt x="169" y="37"/>
                      </a:cubicBezTo>
                      <a:cubicBezTo>
                        <a:pt x="169" y="37"/>
                        <a:pt x="169" y="37"/>
                        <a:pt x="169" y="37"/>
                      </a:cubicBezTo>
                      <a:cubicBezTo>
                        <a:pt x="148" y="0"/>
                        <a:pt x="148" y="0"/>
                        <a:pt x="148" y="0"/>
                      </a:cubicBezTo>
                      <a:lnTo>
                        <a:pt x="20" y="0"/>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4" name="Freeform 143">
                  <a:extLst>
                    <a:ext uri="{FF2B5EF4-FFF2-40B4-BE49-F238E27FC236}">
                      <a16:creationId xmlns:a16="http://schemas.microsoft.com/office/drawing/2014/main" id="{516EAEF6-516F-4873-BCD6-64E13279EAA4}"/>
                    </a:ext>
                  </a:extLst>
                </p:cNvPr>
                <p:cNvSpPr>
                  <a:spLocks/>
                </p:cNvSpPr>
                <p:nvPr/>
              </p:nvSpPr>
              <p:spPr bwMode="auto">
                <a:xfrm>
                  <a:off x="3463" y="2333"/>
                  <a:ext cx="729" cy="151"/>
                </a:xfrm>
                <a:custGeom>
                  <a:avLst/>
                  <a:gdLst>
                    <a:gd name="T0" fmla="*/ 2734 w 324"/>
                    <a:gd name="T1" fmla="*/ 0 h 67"/>
                    <a:gd name="T2" fmla="*/ 2815 w 324"/>
                    <a:gd name="T3" fmla="*/ 146 h 67"/>
                    <a:gd name="T4" fmla="*/ 2815 w 324"/>
                    <a:gd name="T5" fmla="*/ 146 h 67"/>
                    <a:gd name="T6" fmla="*/ 2806 w 324"/>
                    <a:gd name="T7" fmla="*/ 137 h 67"/>
                    <a:gd name="T8" fmla="*/ 2826 w 324"/>
                    <a:gd name="T9" fmla="*/ 183 h 67"/>
                    <a:gd name="T10" fmla="*/ 2826 w 324"/>
                    <a:gd name="T11" fmla="*/ 527 h 67"/>
                    <a:gd name="T12" fmla="*/ 2770 w 324"/>
                    <a:gd name="T13" fmla="*/ 584 h 67"/>
                    <a:gd name="T14" fmla="*/ 936 w 324"/>
                    <a:gd name="T15" fmla="*/ 584 h 67"/>
                    <a:gd name="T16" fmla="*/ 875 w 324"/>
                    <a:gd name="T17" fmla="*/ 527 h 67"/>
                    <a:gd name="T18" fmla="*/ 875 w 324"/>
                    <a:gd name="T19" fmla="*/ 183 h 67"/>
                    <a:gd name="T20" fmla="*/ 891 w 324"/>
                    <a:gd name="T21" fmla="*/ 137 h 67"/>
                    <a:gd name="T22" fmla="*/ 891 w 324"/>
                    <a:gd name="T23" fmla="*/ 146 h 67"/>
                    <a:gd name="T24" fmla="*/ 968 w 324"/>
                    <a:gd name="T25" fmla="*/ 0 h 67"/>
                    <a:gd name="T26" fmla="*/ 0 w 324"/>
                    <a:gd name="T27" fmla="*/ 356 h 67"/>
                    <a:gd name="T28" fmla="*/ 1847 w 324"/>
                    <a:gd name="T29" fmla="*/ 766 h 67"/>
                    <a:gd name="T30" fmla="*/ 3690 w 324"/>
                    <a:gd name="T31" fmla="*/ 356 h 67"/>
                    <a:gd name="T32" fmla="*/ 2734 w 32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4" h="67">
                      <a:moveTo>
                        <a:pt x="240" y="0"/>
                      </a:moveTo>
                      <a:cubicBezTo>
                        <a:pt x="247" y="13"/>
                        <a:pt x="247" y="13"/>
                        <a:pt x="247" y="13"/>
                      </a:cubicBezTo>
                      <a:cubicBezTo>
                        <a:pt x="247" y="13"/>
                        <a:pt x="247" y="13"/>
                        <a:pt x="247" y="13"/>
                      </a:cubicBezTo>
                      <a:cubicBezTo>
                        <a:pt x="247" y="13"/>
                        <a:pt x="247" y="13"/>
                        <a:pt x="246" y="12"/>
                      </a:cubicBezTo>
                      <a:cubicBezTo>
                        <a:pt x="247" y="13"/>
                        <a:pt x="248" y="14"/>
                        <a:pt x="248" y="16"/>
                      </a:cubicBezTo>
                      <a:cubicBezTo>
                        <a:pt x="248" y="46"/>
                        <a:pt x="248" y="46"/>
                        <a:pt x="248" y="46"/>
                      </a:cubicBezTo>
                      <a:cubicBezTo>
                        <a:pt x="248" y="49"/>
                        <a:pt x="246" y="51"/>
                        <a:pt x="243" y="51"/>
                      </a:cubicBezTo>
                      <a:cubicBezTo>
                        <a:pt x="82" y="51"/>
                        <a:pt x="82" y="51"/>
                        <a:pt x="82" y="51"/>
                      </a:cubicBezTo>
                      <a:cubicBezTo>
                        <a:pt x="79" y="51"/>
                        <a:pt x="77" y="49"/>
                        <a:pt x="77" y="46"/>
                      </a:cubicBezTo>
                      <a:cubicBezTo>
                        <a:pt x="77" y="16"/>
                        <a:pt x="77" y="16"/>
                        <a:pt x="77" y="16"/>
                      </a:cubicBezTo>
                      <a:cubicBezTo>
                        <a:pt x="77" y="14"/>
                        <a:pt x="77" y="13"/>
                        <a:pt x="78" y="12"/>
                      </a:cubicBezTo>
                      <a:cubicBezTo>
                        <a:pt x="78" y="12"/>
                        <a:pt x="78" y="13"/>
                        <a:pt x="78" y="13"/>
                      </a:cubicBezTo>
                      <a:cubicBezTo>
                        <a:pt x="85" y="0"/>
                        <a:pt x="85" y="0"/>
                        <a:pt x="85" y="0"/>
                      </a:cubicBezTo>
                      <a:cubicBezTo>
                        <a:pt x="34" y="6"/>
                        <a:pt x="0" y="17"/>
                        <a:pt x="0" y="31"/>
                      </a:cubicBezTo>
                      <a:cubicBezTo>
                        <a:pt x="0" y="51"/>
                        <a:pt x="73" y="67"/>
                        <a:pt x="162" y="67"/>
                      </a:cubicBezTo>
                      <a:cubicBezTo>
                        <a:pt x="252" y="67"/>
                        <a:pt x="324" y="51"/>
                        <a:pt x="324" y="31"/>
                      </a:cubicBezTo>
                      <a:cubicBezTo>
                        <a:pt x="324" y="17"/>
                        <a:pt x="290" y="6"/>
                        <a:pt x="240" y="0"/>
                      </a:cubicBezTo>
                      <a:close/>
                    </a:path>
                  </a:pathLst>
                </a:custGeom>
                <a:noFill/>
                <a:ln w="6350"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5" name="Freeform 144">
                  <a:extLst>
                    <a:ext uri="{FF2B5EF4-FFF2-40B4-BE49-F238E27FC236}">
                      <a16:creationId xmlns:a16="http://schemas.microsoft.com/office/drawing/2014/main" id="{2FC9719C-E237-4286-9605-F359DE4CA548}"/>
                    </a:ext>
                  </a:extLst>
                </p:cNvPr>
                <p:cNvSpPr>
                  <a:spLocks/>
                </p:cNvSpPr>
                <p:nvPr/>
              </p:nvSpPr>
              <p:spPr bwMode="auto">
                <a:xfrm>
                  <a:off x="3463" y="2333"/>
                  <a:ext cx="729" cy="151"/>
                </a:xfrm>
                <a:custGeom>
                  <a:avLst/>
                  <a:gdLst>
                    <a:gd name="T0" fmla="*/ 2734 w 324"/>
                    <a:gd name="T1" fmla="*/ 0 h 67"/>
                    <a:gd name="T2" fmla="*/ 2815 w 324"/>
                    <a:gd name="T3" fmla="*/ 146 h 67"/>
                    <a:gd name="T4" fmla="*/ 2815 w 324"/>
                    <a:gd name="T5" fmla="*/ 146 h 67"/>
                    <a:gd name="T6" fmla="*/ 2806 w 324"/>
                    <a:gd name="T7" fmla="*/ 137 h 67"/>
                    <a:gd name="T8" fmla="*/ 2826 w 324"/>
                    <a:gd name="T9" fmla="*/ 183 h 67"/>
                    <a:gd name="T10" fmla="*/ 2826 w 324"/>
                    <a:gd name="T11" fmla="*/ 527 h 67"/>
                    <a:gd name="T12" fmla="*/ 2770 w 324"/>
                    <a:gd name="T13" fmla="*/ 584 h 67"/>
                    <a:gd name="T14" fmla="*/ 936 w 324"/>
                    <a:gd name="T15" fmla="*/ 584 h 67"/>
                    <a:gd name="T16" fmla="*/ 875 w 324"/>
                    <a:gd name="T17" fmla="*/ 527 h 67"/>
                    <a:gd name="T18" fmla="*/ 875 w 324"/>
                    <a:gd name="T19" fmla="*/ 183 h 67"/>
                    <a:gd name="T20" fmla="*/ 891 w 324"/>
                    <a:gd name="T21" fmla="*/ 137 h 67"/>
                    <a:gd name="T22" fmla="*/ 891 w 324"/>
                    <a:gd name="T23" fmla="*/ 146 h 67"/>
                    <a:gd name="T24" fmla="*/ 968 w 324"/>
                    <a:gd name="T25" fmla="*/ 0 h 67"/>
                    <a:gd name="T26" fmla="*/ 0 w 324"/>
                    <a:gd name="T27" fmla="*/ 356 h 67"/>
                    <a:gd name="T28" fmla="*/ 1847 w 324"/>
                    <a:gd name="T29" fmla="*/ 766 h 67"/>
                    <a:gd name="T30" fmla="*/ 3690 w 324"/>
                    <a:gd name="T31" fmla="*/ 356 h 67"/>
                    <a:gd name="T32" fmla="*/ 2734 w 32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4" h="67">
                      <a:moveTo>
                        <a:pt x="240" y="0"/>
                      </a:moveTo>
                      <a:cubicBezTo>
                        <a:pt x="247" y="13"/>
                        <a:pt x="247" y="13"/>
                        <a:pt x="247" y="13"/>
                      </a:cubicBezTo>
                      <a:cubicBezTo>
                        <a:pt x="247" y="13"/>
                        <a:pt x="247" y="13"/>
                        <a:pt x="247" y="13"/>
                      </a:cubicBezTo>
                      <a:cubicBezTo>
                        <a:pt x="247" y="13"/>
                        <a:pt x="247" y="13"/>
                        <a:pt x="246" y="12"/>
                      </a:cubicBezTo>
                      <a:cubicBezTo>
                        <a:pt x="247" y="13"/>
                        <a:pt x="248" y="14"/>
                        <a:pt x="248" y="16"/>
                      </a:cubicBezTo>
                      <a:cubicBezTo>
                        <a:pt x="248" y="46"/>
                        <a:pt x="248" y="46"/>
                        <a:pt x="248" y="46"/>
                      </a:cubicBezTo>
                      <a:cubicBezTo>
                        <a:pt x="248" y="49"/>
                        <a:pt x="246" y="51"/>
                        <a:pt x="243" y="51"/>
                      </a:cubicBezTo>
                      <a:cubicBezTo>
                        <a:pt x="82" y="51"/>
                        <a:pt x="82" y="51"/>
                        <a:pt x="82" y="51"/>
                      </a:cubicBezTo>
                      <a:cubicBezTo>
                        <a:pt x="79" y="51"/>
                        <a:pt x="77" y="49"/>
                        <a:pt x="77" y="46"/>
                      </a:cubicBezTo>
                      <a:cubicBezTo>
                        <a:pt x="77" y="16"/>
                        <a:pt x="77" y="16"/>
                        <a:pt x="77" y="16"/>
                      </a:cubicBezTo>
                      <a:cubicBezTo>
                        <a:pt x="77" y="14"/>
                        <a:pt x="77" y="13"/>
                        <a:pt x="78" y="12"/>
                      </a:cubicBezTo>
                      <a:cubicBezTo>
                        <a:pt x="78" y="12"/>
                        <a:pt x="78" y="13"/>
                        <a:pt x="78" y="13"/>
                      </a:cubicBezTo>
                      <a:cubicBezTo>
                        <a:pt x="85" y="0"/>
                        <a:pt x="85" y="0"/>
                        <a:pt x="85" y="0"/>
                      </a:cubicBezTo>
                      <a:cubicBezTo>
                        <a:pt x="34" y="6"/>
                        <a:pt x="0" y="17"/>
                        <a:pt x="0" y="31"/>
                      </a:cubicBezTo>
                      <a:cubicBezTo>
                        <a:pt x="0" y="51"/>
                        <a:pt x="73" y="67"/>
                        <a:pt x="162" y="67"/>
                      </a:cubicBezTo>
                      <a:cubicBezTo>
                        <a:pt x="252" y="67"/>
                        <a:pt x="324" y="51"/>
                        <a:pt x="324" y="31"/>
                      </a:cubicBezTo>
                      <a:cubicBezTo>
                        <a:pt x="324" y="17"/>
                        <a:pt x="290" y="6"/>
                        <a:pt x="240" y="0"/>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6" name="Freeform 145">
                  <a:extLst>
                    <a:ext uri="{FF2B5EF4-FFF2-40B4-BE49-F238E27FC236}">
                      <a16:creationId xmlns:a16="http://schemas.microsoft.com/office/drawing/2014/main" id="{94BE6461-0582-437D-A92C-37009B778719}"/>
                    </a:ext>
                  </a:extLst>
                </p:cNvPr>
                <p:cNvSpPr>
                  <a:spLocks/>
                </p:cNvSpPr>
                <p:nvPr/>
              </p:nvSpPr>
              <p:spPr bwMode="auto">
                <a:xfrm>
                  <a:off x="3679" y="2279"/>
                  <a:ext cx="297" cy="45"/>
                </a:xfrm>
                <a:custGeom>
                  <a:avLst/>
                  <a:gdLst>
                    <a:gd name="T0" fmla="*/ 0 w 132"/>
                    <a:gd name="T1" fmla="*/ 0 h 20"/>
                    <a:gd name="T2" fmla="*/ 754 w 132"/>
                    <a:gd name="T3" fmla="*/ 227 h 20"/>
                    <a:gd name="T4" fmla="*/ 1503 w 132"/>
                    <a:gd name="T5" fmla="*/ 0 h 20"/>
                    <a:gd name="T6" fmla="*/ 0 w 132"/>
                    <a:gd name="T7" fmla="*/ 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2" h="20">
                      <a:moveTo>
                        <a:pt x="0" y="0"/>
                      </a:moveTo>
                      <a:cubicBezTo>
                        <a:pt x="12" y="12"/>
                        <a:pt x="37" y="20"/>
                        <a:pt x="66" y="20"/>
                      </a:cubicBezTo>
                      <a:cubicBezTo>
                        <a:pt x="95" y="20"/>
                        <a:pt x="120" y="12"/>
                        <a:pt x="132" y="0"/>
                      </a:cubicBezTo>
                      <a:lnTo>
                        <a:pt x="0" y="0"/>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7" name="Freeform 146">
                  <a:extLst>
                    <a:ext uri="{FF2B5EF4-FFF2-40B4-BE49-F238E27FC236}">
                      <a16:creationId xmlns:a16="http://schemas.microsoft.com/office/drawing/2014/main" id="{67CA8730-7309-4FC1-A39B-CE8926078640}"/>
                    </a:ext>
                  </a:extLst>
                </p:cNvPr>
                <p:cNvSpPr>
                  <a:spLocks/>
                </p:cNvSpPr>
                <p:nvPr/>
              </p:nvSpPr>
              <p:spPr bwMode="auto">
                <a:xfrm>
                  <a:off x="3463" y="2403"/>
                  <a:ext cx="729" cy="101"/>
                </a:xfrm>
                <a:custGeom>
                  <a:avLst/>
                  <a:gdLst>
                    <a:gd name="T0" fmla="*/ 0 w 324"/>
                    <a:gd name="T1" fmla="*/ 101 h 45"/>
                    <a:gd name="T2" fmla="*/ 1847 w 324"/>
                    <a:gd name="T3" fmla="*/ 509 h 45"/>
                    <a:gd name="T4" fmla="*/ 3690 w 324"/>
                    <a:gd name="T5" fmla="*/ 101 h 45"/>
                    <a:gd name="T6" fmla="*/ 3690 w 324"/>
                    <a:gd name="T7" fmla="*/ 0 h 45"/>
                    <a:gd name="T8" fmla="*/ 1847 w 324"/>
                    <a:gd name="T9" fmla="*/ 408 h 45"/>
                    <a:gd name="T10" fmla="*/ 0 w 324"/>
                    <a:gd name="T11" fmla="*/ 0 h 45"/>
                    <a:gd name="T12" fmla="*/ 0 w 324"/>
                    <a:gd name="T13" fmla="*/ 101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4" h="45">
                      <a:moveTo>
                        <a:pt x="0" y="9"/>
                      </a:moveTo>
                      <a:cubicBezTo>
                        <a:pt x="0" y="29"/>
                        <a:pt x="73" y="45"/>
                        <a:pt x="162" y="45"/>
                      </a:cubicBezTo>
                      <a:cubicBezTo>
                        <a:pt x="252" y="45"/>
                        <a:pt x="324" y="29"/>
                        <a:pt x="324" y="9"/>
                      </a:cubicBezTo>
                      <a:cubicBezTo>
                        <a:pt x="324" y="0"/>
                        <a:pt x="324" y="0"/>
                        <a:pt x="324" y="0"/>
                      </a:cubicBezTo>
                      <a:cubicBezTo>
                        <a:pt x="324" y="20"/>
                        <a:pt x="252" y="36"/>
                        <a:pt x="162" y="36"/>
                      </a:cubicBezTo>
                      <a:cubicBezTo>
                        <a:pt x="73" y="36"/>
                        <a:pt x="0" y="20"/>
                        <a:pt x="0" y="0"/>
                      </a:cubicBezTo>
                      <a:lnTo>
                        <a:pt x="0" y="9"/>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8" name="Freeform 147">
                  <a:extLst>
                    <a:ext uri="{FF2B5EF4-FFF2-40B4-BE49-F238E27FC236}">
                      <a16:creationId xmlns:a16="http://schemas.microsoft.com/office/drawing/2014/main" id="{94C5A919-6A48-4B2E-915F-85728F6BB1C8}"/>
                    </a:ext>
                  </a:extLst>
                </p:cNvPr>
                <p:cNvSpPr>
                  <a:spLocks/>
                </p:cNvSpPr>
                <p:nvPr/>
              </p:nvSpPr>
              <p:spPr bwMode="auto">
                <a:xfrm>
                  <a:off x="3281" y="2310"/>
                  <a:ext cx="1093" cy="266"/>
                </a:xfrm>
                <a:custGeom>
                  <a:avLst/>
                  <a:gdLst>
                    <a:gd name="T0" fmla="*/ 4835 w 486"/>
                    <a:gd name="T1" fmla="*/ 72 h 118"/>
                    <a:gd name="T2" fmla="*/ 4835 w 486"/>
                    <a:gd name="T3" fmla="*/ 72 h 118"/>
                    <a:gd name="T4" fmla="*/ 4718 w 486"/>
                    <a:gd name="T5" fmla="*/ 0 h 118"/>
                    <a:gd name="T6" fmla="*/ 3596 w 486"/>
                    <a:gd name="T7" fmla="*/ 0 h 118"/>
                    <a:gd name="T8" fmla="*/ 3652 w 486"/>
                    <a:gd name="T9" fmla="*/ 117 h 118"/>
                    <a:gd name="T10" fmla="*/ 4608 w 486"/>
                    <a:gd name="T11" fmla="*/ 467 h 118"/>
                    <a:gd name="T12" fmla="*/ 4608 w 486"/>
                    <a:gd name="T13" fmla="*/ 575 h 118"/>
                    <a:gd name="T14" fmla="*/ 2766 w 486"/>
                    <a:gd name="T15" fmla="*/ 985 h 118"/>
                    <a:gd name="T16" fmla="*/ 920 w 486"/>
                    <a:gd name="T17" fmla="*/ 575 h 118"/>
                    <a:gd name="T18" fmla="*/ 920 w 486"/>
                    <a:gd name="T19" fmla="*/ 467 h 118"/>
                    <a:gd name="T20" fmla="*/ 1887 w 486"/>
                    <a:gd name="T21" fmla="*/ 117 h 118"/>
                    <a:gd name="T22" fmla="*/ 1948 w 486"/>
                    <a:gd name="T23" fmla="*/ 0 h 118"/>
                    <a:gd name="T24" fmla="*/ 810 w 486"/>
                    <a:gd name="T25" fmla="*/ 0 h 118"/>
                    <a:gd name="T26" fmla="*/ 704 w 486"/>
                    <a:gd name="T27" fmla="*/ 72 h 118"/>
                    <a:gd name="T28" fmla="*/ 704 w 486"/>
                    <a:gd name="T29" fmla="*/ 72 h 118"/>
                    <a:gd name="T30" fmla="*/ 0 w 486"/>
                    <a:gd name="T31" fmla="*/ 1341 h 118"/>
                    <a:gd name="T32" fmla="*/ 146 w 486"/>
                    <a:gd name="T33" fmla="*/ 1271 h 118"/>
                    <a:gd name="T34" fmla="*/ 5391 w 486"/>
                    <a:gd name="T35" fmla="*/ 1271 h 118"/>
                    <a:gd name="T36" fmla="*/ 5528 w 486"/>
                    <a:gd name="T37" fmla="*/ 1353 h 118"/>
                    <a:gd name="T38" fmla="*/ 5528 w 486"/>
                    <a:gd name="T39" fmla="*/ 1353 h 118"/>
                    <a:gd name="T40" fmla="*/ 4835 w 486"/>
                    <a:gd name="T41" fmla="*/ 72 h 1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6" h="118">
                      <a:moveTo>
                        <a:pt x="425" y="6"/>
                      </a:moveTo>
                      <a:cubicBezTo>
                        <a:pt x="425" y="6"/>
                        <a:pt x="425" y="6"/>
                        <a:pt x="425" y="6"/>
                      </a:cubicBezTo>
                      <a:cubicBezTo>
                        <a:pt x="423" y="3"/>
                        <a:pt x="419" y="0"/>
                        <a:pt x="415" y="0"/>
                      </a:cubicBezTo>
                      <a:cubicBezTo>
                        <a:pt x="316" y="0"/>
                        <a:pt x="316" y="0"/>
                        <a:pt x="316" y="0"/>
                      </a:cubicBezTo>
                      <a:cubicBezTo>
                        <a:pt x="321" y="10"/>
                        <a:pt x="321" y="10"/>
                        <a:pt x="321" y="10"/>
                      </a:cubicBezTo>
                      <a:cubicBezTo>
                        <a:pt x="371" y="16"/>
                        <a:pt x="405" y="27"/>
                        <a:pt x="405" y="41"/>
                      </a:cubicBezTo>
                      <a:cubicBezTo>
                        <a:pt x="405" y="50"/>
                        <a:pt x="405" y="50"/>
                        <a:pt x="405" y="50"/>
                      </a:cubicBezTo>
                      <a:cubicBezTo>
                        <a:pt x="405" y="70"/>
                        <a:pt x="333" y="86"/>
                        <a:pt x="243" y="86"/>
                      </a:cubicBezTo>
                      <a:cubicBezTo>
                        <a:pt x="154" y="86"/>
                        <a:pt x="81" y="70"/>
                        <a:pt x="81" y="50"/>
                      </a:cubicBezTo>
                      <a:cubicBezTo>
                        <a:pt x="81" y="41"/>
                        <a:pt x="81" y="41"/>
                        <a:pt x="81" y="41"/>
                      </a:cubicBezTo>
                      <a:cubicBezTo>
                        <a:pt x="81" y="27"/>
                        <a:pt x="115" y="16"/>
                        <a:pt x="166" y="10"/>
                      </a:cubicBezTo>
                      <a:cubicBezTo>
                        <a:pt x="171" y="0"/>
                        <a:pt x="171" y="0"/>
                        <a:pt x="171" y="0"/>
                      </a:cubicBezTo>
                      <a:cubicBezTo>
                        <a:pt x="71" y="0"/>
                        <a:pt x="71" y="0"/>
                        <a:pt x="71" y="0"/>
                      </a:cubicBezTo>
                      <a:cubicBezTo>
                        <a:pt x="67" y="0"/>
                        <a:pt x="64" y="3"/>
                        <a:pt x="62" y="6"/>
                      </a:cubicBezTo>
                      <a:cubicBezTo>
                        <a:pt x="62" y="6"/>
                        <a:pt x="62" y="6"/>
                        <a:pt x="62" y="6"/>
                      </a:cubicBezTo>
                      <a:cubicBezTo>
                        <a:pt x="0" y="117"/>
                        <a:pt x="0" y="117"/>
                        <a:pt x="0" y="117"/>
                      </a:cubicBezTo>
                      <a:cubicBezTo>
                        <a:pt x="3" y="113"/>
                        <a:pt x="8" y="111"/>
                        <a:pt x="13" y="111"/>
                      </a:cubicBezTo>
                      <a:cubicBezTo>
                        <a:pt x="474" y="111"/>
                        <a:pt x="474" y="111"/>
                        <a:pt x="474" y="111"/>
                      </a:cubicBezTo>
                      <a:cubicBezTo>
                        <a:pt x="479" y="111"/>
                        <a:pt x="484" y="114"/>
                        <a:pt x="486" y="118"/>
                      </a:cubicBezTo>
                      <a:cubicBezTo>
                        <a:pt x="486" y="118"/>
                        <a:pt x="486" y="118"/>
                        <a:pt x="486" y="118"/>
                      </a:cubicBezTo>
                      <a:lnTo>
                        <a:pt x="425" y="6"/>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9" name="Freeform 148">
                  <a:extLst>
                    <a:ext uri="{FF2B5EF4-FFF2-40B4-BE49-F238E27FC236}">
                      <a16:creationId xmlns:a16="http://schemas.microsoft.com/office/drawing/2014/main" id="{8E9120A2-2472-48B7-92A9-095F270BFF6D}"/>
                    </a:ext>
                  </a:extLst>
                </p:cNvPr>
                <p:cNvSpPr>
                  <a:spLocks/>
                </p:cNvSpPr>
                <p:nvPr/>
              </p:nvSpPr>
              <p:spPr bwMode="auto">
                <a:xfrm>
                  <a:off x="3389" y="2634"/>
                  <a:ext cx="171" cy="77"/>
                </a:xfrm>
                <a:custGeom>
                  <a:avLst/>
                  <a:gdLst>
                    <a:gd name="T0" fmla="*/ 0 w 76"/>
                    <a:gd name="T1" fmla="*/ 199 h 34"/>
                    <a:gd name="T2" fmla="*/ 182 w 76"/>
                    <a:gd name="T3" fmla="*/ 0 h 34"/>
                    <a:gd name="T4" fmla="*/ 684 w 76"/>
                    <a:gd name="T5" fmla="*/ 0 h 34"/>
                    <a:gd name="T6" fmla="*/ 866 w 76"/>
                    <a:gd name="T7" fmla="*/ 199 h 34"/>
                    <a:gd name="T8" fmla="*/ 866 w 76"/>
                    <a:gd name="T9" fmla="*/ 199 h 34"/>
                    <a:gd name="T10" fmla="*/ 684 w 76"/>
                    <a:gd name="T11" fmla="*/ 394 h 34"/>
                    <a:gd name="T12" fmla="*/ 182 w 76"/>
                    <a:gd name="T13" fmla="*/ 394 h 34"/>
                    <a:gd name="T14" fmla="*/ 0 w 76"/>
                    <a:gd name="T15" fmla="*/ 199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34">
                      <a:moveTo>
                        <a:pt x="0" y="17"/>
                      </a:moveTo>
                      <a:cubicBezTo>
                        <a:pt x="0" y="8"/>
                        <a:pt x="7" y="0"/>
                        <a:pt x="16" y="0"/>
                      </a:cubicBezTo>
                      <a:cubicBezTo>
                        <a:pt x="60" y="0"/>
                        <a:pt x="60" y="0"/>
                        <a:pt x="60" y="0"/>
                      </a:cubicBezTo>
                      <a:cubicBezTo>
                        <a:pt x="69" y="0"/>
                        <a:pt x="76" y="8"/>
                        <a:pt x="76" y="17"/>
                      </a:cubicBezTo>
                      <a:cubicBezTo>
                        <a:pt x="76" y="17"/>
                        <a:pt x="76" y="17"/>
                        <a:pt x="76" y="17"/>
                      </a:cubicBezTo>
                      <a:cubicBezTo>
                        <a:pt x="76" y="26"/>
                        <a:pt x="69" y="34"/>
                        <a:pt x="60" y="34"/>
                      </a:cubicBezTo>
                      <a:cubicBezTo>
                        <a:pt x="16" y="34"/>
                        <a:pt x="16" y="34"/>
                        <a:pt x="16" y="34"/>
                      </a:cubicBezTo>
                      <a:cubicBezTo>
                        <a:pt x="7" y="34"/>
                        <a:pt x="0" y="26"/>
                        <a:pt x="0" y="17"/>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0" name="Freeform 149">
                  <a:extLst>
                    <a:ext uri="{FF2B5EF4-FFF2-40B4-BE49-F238E27FC236}">
                      <a16:creationId xmlns:a16="http://schemas.microsoft.com/office/drawing/2014/main" id="{530AAD54-023F-4C88-A47C-C5C5D137C29C}"/>
                    </a:ext>
                  </a:extLst>
                </p:cNvPr>
                <p:cNvSpPr>
                  <a:spLocks/>
                </p:cNvSpPr>
                <p:nvPr/>
              </p:nvSpPr>
              <p:spPr bwMode="auto">
                <a:xfrm>
                  <a:off x="3893" y="2661"/>
                  <a:ext cx="290" cy="27"/>
                </a:xfrm>
                <a:custGeom>
                  <a:avLst/>
                  <a:gdLst>
                    <a:gd name="T0" fmla="*/ 1430 w 129"/>
                    <a:gd name="T1" fmla="*/ 36 h 12"/>
                    <a:gd name="T2" fmla="*/ 910 w 129"/>
                    <a:gd name="T3" fmla="*/ 36 h 12"/>
                    <a:gd name="T4" fmla="*/ 910 w 129"/>
                    <a:gd name="T5" fmla="*/ 0 h 12"/>
                    <a:gd name="T6" fmla="*/ 555 w 129"/>
                    <a:gd name="T7" fmla="*/ 0 h 12"/>
                    <a:gd name="T8" fmla="*/ 555 w 129"/>
                    <a:gd name="T9" fmla="*/ 36 h 12"/>
                    <a:gd name="T10" fmla="*/ 36 w 129"/>
                    <a:gd name="T11" fmla="*/ 36 h 12"/>
                    <a:gd name="T12" fmla="*/ 0 w 129"/>
                    <a:gd name="T13" fmla="*/ 72 h 12"/>
                    <a:gd name="T14" fmla="*/ 36 w 129"/>
                    <a:gd name="T15" fmla="*/ 101 h 12"/>
                    <a:gd name="T16" fmla="*/ 555 w 129"/>
                    <a:gd name="T17" fmla="*/ 101 h 12"/>
                    <a:gd name="T18" fmla="*/ 555 w 129"/>
                    <a:gd name="T19" fmla="*/ 137 h 12"/>
                    <a:gd name="T20" fmla="*/ 910 w 129"/>
                    <a:gd name="T21" fmla="*/ 137 h 12"/>
                    <a:gd name="T22" fmla="*/ 910 w 129"/>
                    <a:gd name="T23" fmla="*/ 101 h 12"/>
                    <a:gd name="T24" fmla="*/ 1430 w 129"/>
                    <a:gd name="T25" fmla="*/ 101 h 12"/>
                    <a:gd name="T26" fmla="*/ 1466 w 129"/>
                    <a:gd name="T27" fmla="*/ 72 h 12"/>
                    <a:gd name="T28" fmla="*/ 1430 w 129"/>
                    <a:gd name="T29" fmla="*/ 36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9" h="12">
                      <a:moveTo>
                        <a:pt x="126" y="3"/>
                      </a:moveTo>
                      <a:cubicBezTo>
                        <a:pt x="80" y="3"/>
                        <a:pt x="80" y="3"/>
                        <a:pt x="80" y="3"/>
                      </a:cubicBezTo>
                      <a:cubicBezTo>
                        <a:pt x="80" y="0"/>
                        <a:pt x="80" y="0"/>
                        <a:pt x="80" y="0"/>
                      </a:cubicBezTo>
                      <a:cubicBezTo>
                        <a:pt x="49" y="0"/>
                        <a:pt x="49" y="0"/>
                        <a:pt x="49" y="0"/>
                      </a:cubicBezTo>
                      <a:cubicBezTo>
                        <a:pt x="49" y="3"/>
                        <a:pt x="49" y="3"/>
                        <a:pt x="49" y="3"/>
                      </a:cubicBezTo>
                      <a:cubicBezTo>
                        <a:pt x="3" y="3"/>
                        <a:pt x="3" y="3"/>
                        <a:pt x="3" y="3"/>
                      </a:cubicBezTo>
                      <a:cubicBezTo>
                        <a:pt x="1" y="3"/>
                        <a:pt x="0" y="5"/>
                        <a:pt x="0" y="6"/>
                      </a:cubicBezTo>
                      <a:cubicBezTo>
                        <a:pt x="0" y="8"/>
                        <a:pt x="1" y="9"/>
                        <a:pt x="3" y="9"/>
                      </a:cubicBezTo>
                      <a:cubicBezTo>
                        <a:pt x="49" y="9"/>
                        <a:pt x="49" y="9"/>
                        <a:pt x="49" y="9"/>
                      </a:cubicBezTo>
                      <a:cubicBezTo>
                        <a:pt x="49" y="12"/>
                        <a:pt x="49" y="12"/>
                        <a:pt x="49" y="12"/>
                      </a:cubicBezTo>
                      <a:cubicBezTo>
                        <a:pt x="80" y="12"/>
                        <a:pt x="80" y="12"/>
                        <a:pt x="80" y="12"/>
                      </a:cubicBezTo>
                      <a:cubicBezTo>
                        <a:pt x="80" y="9"/>
                        <a:pt x="80" y="9"/>
                        <a:pt x="80" y="9"/>
                      </a:cubicBezTo>
                      <a:cubicBezTo>
                        <a:pt x="126" y="9"/>
                        <a:pt x="126" y="9"/>
                        <a:pt x="126" y="9"/>
                      </a:cubicBezTo>
                      <a:cubicBezTo>
                        <a:pt x="128" y="9"/>
                        <a:pt x="129" y="8"/>
                        <a:pt x="129" y="6"/>
                      </a:cubicBezTo>
                      <a:cubicBezTo>
                        <a:pt x="129" y="5"/>
                        <a:pt x="128" y="3"/>
                        <a:pt x="126" y="3"/>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1" name="Rectangle 150">
                  <a:extLst>
                    <a:ext uri="{FF2B5EF4-FFF2-40B4-BE49-F238E27FC236}">
                      <a16:creationId xmlns:a16="http://schemas.microsoft.com/office/drawing/2014/main" id="{397F14C7-DFCF-44E5-83AD-83C84EAC859D}"/>
                    </a:ext>
                  </a:extLst>
                </p:cNvPr>
                <p:cNvSpPr>
                  <a:spLocks noChangeArrowheads="1"/>
                </p:cNvSpPr>
                <p:nvPr/>
              </p:nvSpPr>
              <p:spPr bwMode="auto">
                <a:xfrm>
                  <a:off x="4120" y="2700"/>
                  <a:ext cx="43" cy="20"/>
                </a:xfrm>
                <a:prstGeom prst="rect">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12" name="Rectangle 151">
                  <a:extLst>
                    <a:ext uri="{FF2B5EF4-FFF2-40B4-BE49-F238E27FC236}">
                      <a16:creationId xmlns:a16="http://schemas.microsoft.com/office/drawing/2014/main" id="{733188A9-A8E7-4149-A64B-E5624BDD208C}"/>
                    </a:ext>
                  </a:extLst>
                </p:cNvPr>
                <p:cNvSpPr>
                  <a:spLocks noChangeArrowheads="1"/>
                </p:cNvSpPr>
                <p:nvPr/>
              </p:nvSpPr>
              <p:spPr bwMode="auto">
                <a:xfrm>
                  <a:off x="4257" y="2614"/>
                  <a:ext cx="59" cy="88"/>
                </a:xfrm>
                <a:prstGeom prst="rect">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13" name="Freeform 152">
                  <a:extLst>
                    <a:ext uri="{FF2B5EF4-FFF2-40B4-BE49-F238E27FC236}">
                      <a16:creationId xmlns:a16="http://schemas.microsoft.com/office/drawing/2014/main" id="{611854E5-BE0E-4572-AF67-6EDB396B8661}"/>
                    </a:ext>
                  </a:extLst>
                </p:cNvPr>
                <p:cNvSpPr>
                  <a:spLocks/>
                </p:cNvSpPr>
                <p:nvPr/>
              </p:nvSpPr>
              <p:spPr bwMode="auto">
                <a:xfrm>
                  <a:off x="4257" y="2625"/>
                  <a:ext cx="59" cy="77"/>
                </a:xfrm>
                <a:custGeom>
                  <a:avLst/>
                  <a:gdLst>
                    <a:gd name="T0" fmla="*/ 0 w 59"/>
                    <a:gd name="T1" fmla="*/ 0 h 77"/>
                    <a:gd name="T2" fmla="*/ 57 w 59"/>
                    <a:gd name="T3" fmla="*/ 0 h 77"/>
                    <a:gd name="T4" fmla="*/ 48 w 59"/>
                    <a:gd name="T5" fmla="*/ 34 h 77"/>
                    <a:gd name="T6" fmla="*/ 59 w 59"/>
                    <a:gd name="T7" fmla="*/ 77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77">
                      <a:moveTo>
                        <a:pt x="0" y="0"/>
                      </a:moveTo>
                      <a:lnTo>
                        <a:pt x="57" y="0"/>
                      </a:lnTo>
                      <a:lnTo>
                        <a:pt x="48" y="34"/>
                      </a:lnTo>
                      <a:lnTo>
                        <a:pt x="59" y="77"/>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4" name="Line 153">
                  <a:extLst>
                    <a:ext uri="{FF2B5EF4-FFF2-40B4-BE49-F238E27FC236}">
                      <a16:creationId xmlns:a16="http://schemas.microsoft.com/office/drawing/2014/main" id="{291A96A4-37E1-4694-A201-BA8604B0C937}"/>
                    </a:ext>
                  </a:extLst>
                </p:cNvPr>
                <p:cNvSpPr>
                  <a:spLocks noChangeShapeType="1"/>
                </p:cNvSpPr>
                <p:nvPr/>
              </p:nvSpPr>
              <p:spPr bwMode="auto">
                <a:xfrm flipH="1">
                  <a:off x="4257" y="2659"/>
                  <a:ext cx="48" cy="1"/>
                </a:xfrm>
                <a:prstGeom prst="line">
                  <a:avLst/>
                </a:prstGeom>
                <a:noFill/>
                <a:ln w="6350" cap="rnd">
                  <a:solidFill>
                    <a:srgbClr val="333333"/>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5" name="Line 154">
                  <a:extLst>
                    <a:ext uri="{FF2B5EF4-FFF2-40B4-BE49-F238E27FC236}">
                      <a16:creationId xmlns:a16="http://schemas.microsoft.com/office/drawing/2014/main" id="{B3CC1DFB-0004-4169-8FAB-BC1D0E1EF792}"/>
                    </a:ext>
                  </a:extLst>
                </p:cNvPr>
                <p:cNvSpPr>
                  <a:spLocks noChangeShapeType="1"/>
                </p:cNvSpPr>
                <p:nvPr/>
              </p:nvSpPr>
              <p:spPr bwMode="auto">
                <a:xfrm flipH="1">
                  <a:off x="3292" y="2772"/>
                  <a:ext cx="1069" cy="1"/>
                </a:xfrm>
                <a:prstGeom prst="line">
                  <a:avLst/>
                </a:prstGeom>
                <a:noFill/>
                <a:ln w="6350" cap="rnd">
                  <a:solidFill>
                    <a:srgbClr val="333333"/>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6" name="Freeform 155">
                  <a:extLst>
                    <a:ext uri="{FF2B5EF4-FFF2-40B4-BE49-F238E27FC236}">
                      <a16:creationId xmlns:a16="http://schemas.microsoft.com/office/drawing/2014/main" id="{7EFBAA51-7526-4ADE-8B24-5CDA788A3515}"/>
                    </a:ext>
                  </a:extLst>
                </p:cNvPr>
                <p:cNvSpPr>
                  <a:spLocks/>
                </p:cNvSpPr>
                <p:nvPr/>
              </p:nvSpPr>
              <p:spPr bwMode="auto">
                <a:xfrm>
                  <a:off x="4647" y="2891"/>
                  <a:ext cx="245" cy="243"/>
                </a:xfrm>
                <a:custGeom>
                  <a:avLst/>
                  <a:gdLst>
                    <a:gd name="T0" fmla="*/ 910 w 109"/>
                    <a:gd name="T1" fmla="*/ 1186 h 108"/>
                    <a:gd name="T2" fmla="*/ 292 w 109"/>
                    <a:gd name="T3" fmla="*/ 1013 h 108"/>
                    <a:gd name="T4" fmla="*/ 36 w 109"/>
                    <a:gd name="T5" fmla="*/ 376 h 108"/>
                    <a:gd name="T6" fmla="*/ 429 w 109"/>
                    <a:gd name="T7" fmla="*/ 36 h 108"/>
                    <a:gd name="T8" fmla="*/ 793 w 109"/>
                    <a:gd name="T9" fmla="*/ 56 h 108"/>
                    <a:gd name="T10" fmla="*/ 1011 w 109"/>
                    <a:gd name="T11" fmla="*/ 263 h 108"/>
                    <a:gd name="T12" fmla="*/ 1218 w 109"/>
                    <a:gd name="T13" fmla="*/ 911 h 108"/>
                    <a:gd name="T14" fmla="*/ 910 w 109"/>
                    <a:gd name="T15" fmla="*/ 1186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9" h="108">
                      <a:moveTo>
                        <a:pt x="80" y="104"/>
                      </a:moveTo>
                      <a:cubicBezTo>
                        <a:pt x="59" y="108"/>
                        <a:pt x="35" y="105"/>
                        <a:pt x="26" y="89"/>
                      </a:cubicBezTo>
                      <a:cubicBezTo>
                        <a:pt x="18" y="74"/>
                        <a:pt x="5" y="41"/>
                        <a:pt x="3" y="33"/>
                      </a:cubicBezTo>
                      <a:cubicBezTo>
                        <a:pt x="0" y="22"/>
                        <a:pt x="13" y="7"/>
                        <a:pt x="38" y="3"/>
                      </a:cubicBezTo>
                      <a:cubicBezTo>
                        <a:pt x="52" y="0"/>
                        <a:pt x="61" y="1"/>
                        <a:pt x="70" y="5"/>
                      </a:cubicBezTo>
                      <a:cubicBezTo>
                        <a:pt x="77" y="9"/>
                        <a:pt x="84" y="15"/>
                        <a:pt x="89" y="23"/>
                      </a:cubicBezTo>
                      <a:cubicBezTo>
                        <a:pt x="99" y="42"/>
                        <a:pt x="109" y="70"/>
                        <a:pt x="107" y="80"/>
                      </a:cubicBezTo>
                      <a:cubicBezTo>
                        <a:pt x="106" y="89"/>
                        <a:pt x="101" y="101"/>
                        <a:pt x="80" y="104"/>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7" name="Freeform 156">
                  <a:extLst>
                    <a:ext uri="{FF2B5EF4-FFF2-40B4-BE49-F238E27FC236}">
                      <a16:creationId xmlns:a16="http://schemas.microsoft.com/office/drawing/2014/main" id="{277E1A52-5FDA-48DC-BC34-7E10E52548AC}"/>
                    </a:ext>
                  </a:extLst>
                </p:cNvPr>
                <p:cNvSpPr>
                  <a:spLocks/>
                </p:cNvSpPr>
                <p:nvPr/>
              </p:nvSpPr>
              <p:spPr bwMode="auto">
                <a:xfrm>
                  <a:off x="4660" y="2927"/>
                  <a:ext cx="185" cy="58"/>
                </a:xfrm>
                <a:custGeom>
                  <a:avLst/>
                  <a:gdLst>
                    <a:gd name="T0" fmla="*/ 941 w 82"/>
                    <a:gd name="T1" fmla="*/ 80 h 26"/>
                    <a:gd name="T2" fmla="*/ 0 w 82"/>
                    <a:gd name="T3" fmla="*/ 288 h 26"/>
                    <a:gd name="T4" fmla="*/ 0 60000 65536"/>
                    <a:gd name="T5" fmla="*/ 0 60000 65536"/>
                  </a:gdLst>
                  <a:ahLst/>
                  <a:cxnLst>
                    <a:cxn ang="T4">
                      <a:pos x="T0" y="T1"/>
                    </a:cxn>
                    <a:cxn ang="T5">
                      <a:pos x="T2" y="T3"/>
                    </a:cxn>
                  </a:cxnLst>
                  <a:rect l="0" t="0" r="r" b="b"/>
                  <a:pathLst>
                    <a:path w="82" h="26">
                      <a:moveTo>
                        <a:pt x="82" y="7"/>
                      </a:moveTo>
                      <a:cubicBezTo>
                        <a:pt x="71" y="0"/>
                        <a:pt x="18" y="1"/>
                        <a:pt x="0" y="26"/>
                      </a:cubicBez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8" name="Freeform 157">
                  <a:extLst>
                    <a:ext uri="{FF2B5EF4-FFF2-40B4-BE49-F238E27FC236}">
                      <a16:creationId xmlns:a16="http://schemas.microsoft.com/office/drawing/2014/main" id="{243283A1-8ECA-4889-A483-2131A3C6B39D}"/>
                    </a:ext>
                  </a:extLst>
                </p:cNvPr>
                <p:cNvSpPr>
                  <a:spLocks/>
                </p:cNvSpPr>
                <p:nvPr/>
              </p:nvSpPr>
              <p:spPr bwMode="auto">
                <a:xfrm>
                  <a:off x="4732" y="2898"/>
                  <a:ext cx="25" cy="38"/>
                </a:xfrm>
                <a:custGeom>
                  <a:avLst/>
                  <a:gdLst>
                    <a:gd name="T0" fmla="*/ 130 w 11"/>
                    <a:gd name="T1" fmla="*/ 190 h 17"/>
                    <a:gd name="T2" fmla="*/ 0 w 11"/>
                    <a:gd name="T3" fmla="*/ 0 h 17"/>
                    <a:gd name="T4" fmla="*/ 0 60000 65536"/>
                    <a:gd name="T5" fmla="*/ 0 60000 65536"/>
                  </a:gdLst>
                  <a:ahLst/>
                  <a:cxnLst>
                    <a:cxn ang="T4">
                      <a:pos x="T0" y="T1"/>
                    </a:cxn>
                    <a:cxn ang="T5">
                      <a:pos x="T2" y="T3"/>
                    </a:cxn>
                  </a:cxnLst>
                  <a:rect l="0" t="0" r="r" b="b"/>
                  <a:pathLst>
                    <a:path w="11" h="17">
                      <a:moveTo>
                        <a:pt x="11" y="17"/>
                      </a:moveTo>
                      <a:cubicBezTo>
                        <a:pt x="11" y="17"/>
                        <a:pt x="4" y="2"/>
                        <a:pt x="0" y="0"/>
                      </a:cubicBez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9" name="Freeform 158">
                  <a:extLst>
                    <a:ext uri="{FF2B5EF4-FFF2-40B4-BE49-F238E27FC236}">
                      <a16:creationId xmlns:a16="http://schemas.microsoft.com/office/drawing/2014/main" id="{F6FEFC06-E552-4B3E-8B26-49FBCE9E2BD3}"/>
                    </a:ext>
                  </a:extLst>
                </p:cNvPr>
                <p:cNvSpPr>
                  <a:spLocks/>
                </p:cNvSpPr>
                <p:nvPr/>
              </p:nvSpPr>
              <p:spPr bwMode="auto">
                <a:xfrm>
                  <a:off x="2871" y="2839"/>
                  <a:ext cx="1830" cy="405"/>
                </a:xfrm>
                <a:custGeom>
                  <a:avLst/>
                  <a:gdLst>
                    <a:gd name="T0" fmla="*/ 4630 w 813"/>
                    <a:gd name="T1" fmla="*/ 0 h 180"/>
                    <a:gd name="T2" fmla="*/ 8279 w 813"/>
                    <a:gd name="T3" fmla="*/ 0 h 180"/>
                    <a:gd name="T4" fmla="*/ 9202 w 813"/>
                    <a:gd name="T5" fmla="*/ 1895 h 180"/>
                    <a:gd name="T6" fmla="*/ 9044 w 813"/>
                    <a:gd name="T7" fmla="*/ 2030 h 180"/>
                    <a:gd name="T8" fmla="*/ 4630 w 813"/>
                    <a:gd name="T9" fmla="*/ 2041 h 180"/>
                    <a:gd name="T10" fmla="*/ 4630 w 813"/>
                    <a:gd name="T11" fmla="*/ 2041 h 180"/>
                    <a:gd name="T12" fmla="*/ 227 w 813"/>
                    <a:gd name="T13" fmla="*/ 2030 h 180"/>
                    <a:gd name="T14" fmla="*/ 56 w 813"/>
                    <a:gd name="T15" fmla="*/ 1895 h 180"/>
                    <a:gd name="T16" fmla="*/ 984 w 813"/>
                    <a:gd name="T17" fmla="*/ 0 h 180"/>
                    <a:gd name="T18" fmla="*/ 4630 w 813"/>
                    <a:gd name="T19" fmla="*/ 0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13" h="180">
                      <a:moveTo>
                        <a:pt x="406" y="0"/>
                      </a:moveTo>
                      <a:cubicBezTo>
                        <a:pt x="573" y="0"/>
                        <a:pt x="726" y="0"/>
                        <a:pt x="726" y="0"/>
                      </a:cubicBezTo>
                      <a:cubicBezTo>
                        <a:pt x="742" y="0"/>
                        <a:pt x="799" y="142"/>
                        <a:pt x="807" y="166"/>
                      </a:cubicBezTo>
                      <a:cubicBezTo>
                        <a:pt x="809" y="170"/>
                        <a:pt x="813" y="178"/>
                        <a:pt x="793" y="178"/>
                      </a:cubicBezTo>
                      <a:cubicBezTo>
                        <a:pt x="773" y="178"/>
                        <a:pt x="569" y="180"/>
                        <a:pt x="406" y="179"/>
                      </a:cubicBezTo>
                      <a:cubicBezTo>
                        <a:pt x="406" y="179"/>
                        <a:pt x="406" y="179"/>
                        <a:pt x="406" y="179"/>
                      </a:cubicBezTo>
                      <a:cubicBezTo>
                        <a:pt x="243" y="180"/>
                        <a:pt x="39" y="178"/>
                        <a:pt x="20" y="178"/>
                      </a:cubicBezTo>
                      <a:cubicBezTo>
                        <a:pt x="0" y="178"/>
                        <a:pt x="4" y="170"/>
                        <a:pt x="5" y="166"/>
                      </a:cubicBezTo>
                      <a:cubicBezTo>
                        <a:pt x="14" y="142"/>
                        <a:pt x="72" y="0"/>
                        <a:pt x="86" y="0"/>
                      </a:cubicBezTo>
                      <a:cubicBezTo>
                        <a:pt x="86" y="0"/>
                        <a:pt x="239" y="0"/>
                        <a:pt x="406" y="0"/>
                      </a:cubicBez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0" name="Freeform 159">
                  <a:extLst>
                    <a:ext uri="{FF2B5EF4-FFF2-40B4-BE49-F238E27FC236}">
                      <a16:creationId xmlns:a16="http://schemas.microsoft.com/office/drawing/2014/main" id="{965B8219-E263-4236-B538-12632DAC6910}"/>
                    </a:ext>
                  </a:extLst>
                </p:cNvPr>
                <p:cNvSpPr>
                  <a:spLocks/>
                </p:cNvSpPr>
                <p:nvPr/>
              </p:nvSpPr>
              <p:spPr bwMode="auto">
                <a:xfrm>
                  <a:off x="2878" y="3224"/>
                  <a:ext cx="1814" cy="59"/>
                </a:xfrm>
                <a:custGeom>
                  <a:avLst/>
                  <a:gdLst>
                    <a:gd name="T0" fmla="*/ 9178 w 806"/>
                    <a:gd name="T1" fmla="*/ 0 h 26"/>
                    <a:gd name="T2" fmla="*/ 9178 w 806"/>
                    <a:gd name="T3" fmla="*/ 0 h 26"/>
                    <a:gd name="T4" fmla="*/ 9007 w 806"/>
                    <a:gd name="T5" fmla="*/ 82 h 26"/>
                    <a:gd name="T6" fmla="*/ 4594 w 806"/>
                    <a:gd name="T7" fmla="*/ 93 h 26"/>
                    <a:gd name="T8" fmla="*/ 4594 w 806"/>
                    <a:gd name="T9" fmla="*/ 93 h 26"/>
                    <a:gd name="T10" fmla="*/ 194 w 806"/>
                    <a:gd name="T11" fmla="*/ 82 h 26"/>
                    <a:gd name="T12" fmla="*/ 11 w 806"/>
                    <a:gd name="T13" fmla="*/ 0 h 26"/>
                    <a:gd name="T14" fmla="*/ 11 w 806"/>
                    <a:gd name="T15" fmla="*/ 0 h 26"/>
                    <a:gd name="T16" fmla="*/ 11 w 806"/>
                    <a:gd name="T17" fmla="*/ 231 h 26"/>
                    <a:gd name="T18" fmla="*/ 194 w 806"/>
                    <a:gd name="T19" fmla="*/ 293 h 26"/>
                    <a:gd name="T20" fmla="*/ 4594 w 806"/>
                    <a:gd name="T21" fmla="*/ 304 h 26"/>
                    <a:gd name="T22" fmla="*/ 4594 w 806"/>
                    <a:gd name="T23" fmla="*/ 304 h 26"/>
                    <a:gd name="T24" fmla="*/ 9007 w 806"/>
                    <a:gd name="T25" fmla="*/ 293 h 26"/>
                    <a:gd name="T26" fmla="*/ 9178 w 806"/>
                    <a:gd name="T27" fmla="*/ 231 h 26"/>
                    <a:gd name="T28" fmla="*/ 9178 w 80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6" h="26">
                      <a:moveTo>
                        <a:pt x="805" y="0"/>
                      </a:moveTo>
                      <a:cubicBezTo>
                        <a:pt x="805" y="0"/>
                        <a:pt x="805" y="0"/>
                        <a:pt x="805" y="0"/>
                      </a:cubicBezTo>
                      <a:cubicBezTo>
                        <a:pt x="805" y="4"/>
                        <a:pt x="803" y="7"/>
                        <a:pt x="790" y="7"/>
                      </a:cubicBezTo>
                      <a:cubicBezTo>
                        <a:pt x="770" y="7"/>
                        <a:pt x="566" y="9"/>
                        <a:pt x="403" y="8"/>
                      </a:cubicBezTo>
                      <a:cubicBezTo>
                        <a:pt x="403" y="8"/>
                        <a:pt x="403" y="8"/>
                        <a:pt x="403" y="8"/>
                      </a:cubicBezTo>
                      <a:cubicBezTo>
                        <a:pt x="240" y="9"/>
                        <a:pt x="36" y="7"/>
                        <a:pt x="17" y="7"/>
                      </a:cubicBezTo>
                      <a:cubicBezTo>
                        <a:pt x="4" y="7"/>
                        <a:pt x="1" y="4"/>
                        <a:pt x="1" y="0"/>
                      </a:cubicBezTo>
                      <a:cubicBezTo>
                        <a:pt x="1" y="0"/>
                        <a:pt x="1" y="0"/>
                        <a:pt x="1" y="0"/>
                      </a:cubicBezTo>
                      <a:cubicBezTo>
                        <a:pt x="1" y="4"/>
                        <a:pt x="0" y="17"/>
                        <a:pt x="1" y="20"/>
                      </a:cubicBezTo>
                      <a:cubicBezTo>
                        <a:pt x="2" y="22"/>
                        <a:pt x="6" y="25"/>
                        <a:pt x="17" y="25"/>
                      </a:cubicBezTo>
                      <a:cubicBezTo>
                        <a:pt x="36" y="25"/>
                        <a:pt x="240" y="26"/>
                        <a:pt x="403" y="26"/>
                      </a:cubicBezTo>
                      <a:cubicBezTo>
                        <a:pt x="403" y="26"/>
                        <a:pt x="403" y="26"/>
                        <a:pt x="403" y="26"/>
                      </a:cubicBezTo>
                      <a:cubicBezTo>
                        <a:pt x="566" y="26"/>
                        <a:pt x="770" y="25"/>
                        <a:pt x="790" y="25"/>
                      </a:cubicBezTo>
                      <a:cubicBezTo>
                        <a:pt x="800" y="25"/>
                        <a:pt x="804" y="22"/>
                        <a:pt x="805" y="20"/>
                      </a:cubicBezTo>
                      <a:cubicBezTo>
                        <a:pt x="806" y="17"/>
                        <a:pt x="805" y="4"/>
                        <a:pt x="805" y="0"/>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1" name="Freeform 160">
                  <a:extLst>
                    <a:ext uri="{FF2B5EF4-FFF2-40B4-BE49-F238E27FC236}">
                      <a16:creationId xmlns:a16="http://schemas.microsoft.com/office/drawing/2014/main" id="{E2430408-54AF-4D28-AF7B-58DABDE5EE16}"/>
                    </a:ext>
                  </a:extLst>
                </p:cNvPr>
                <p:cNvSpPr>
                  <a:spLocks/>
                </p:cNvSpPr>
                <p:nvPr/>
              </p:nvSpPr>
              <p:spPr bwMode="auto">
                <a:xfrm>
                  <a:off x="3141" y="2868"/>
                  <a:ext cx="9" cy="59"/>
                </a:xfrm>
                <a:custGeom>
                  <a:avLst/>
                  <a:gdLst>
                    <a:gd name="T0" fmla="*/ 0 w 9"/>
                    <a:gd name="T1" fmla="*/ 23 h 59"/>
                    <a:gd name="T2" fmla="*/ 9 w 9"/>
                    <a:gd name="T3" fmla="*/ 0 h 59"/>
                    <a:gd name="T4" fmla="*/ 9 w 9"/>
                    <a:gd name="T5" fmla="*/ 36 h 59"/>
                    <a:gd name="T6" fmla="*/ 0 w 9"/>
                    <a:gd name="T7" fmla="*/ 59 h 59"/>
                    <a:gd name="T8" fmla="*/ 0 w 9"/>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59">
                      <a:moveTo>
                        <a:pt x="0" y="23"/>
                      </a:moveTo>
                      <a:lnTo>
                        <a:pt x="9" y="0"/>
                      </a:lnTo>
                      <a:lnTo>
                        <a:pt x="9" y="36"/>
                      </a:lnTo>
                      <a:lnTo>
                        <a:pt x="0" y="59"/>
                      </a:lnTo>
                      <a:lnTo>
                        <a:pt x="0"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2" name="Freeform 161">
                  <a:extLst>
                    <a:ext uri="{FF2B5EF4-FFF2-40B4-BE49-F238E27FC236}">
                      <a16:creationId xmlns:a16="http://schemas.microsoft.com/office/drawing/2014/main" id="{E6D45C7A-ABB7-4C49-B6DC-1ABFD45346BB}"/>
                    </a:ext>
                  </a:extLst>
                </p:cNvPr>
                <p:cNvSpPr>
                  <a:spLocks/>
                </p:cNvSpPr>
                <p:nvPr/>
              </p:nvSpPr>
              <p:spPr bwMode="auto">
                <a:xfrm>
                  <a:off x="3141" y="2868"/>
                  <a:ext cx="9" cy="59"/>
                </a:xfrm>
                <a:custGeom>
                  <a:avLst/>
                  <a:gdLst>
                    <a:gd name="T0" fmla="*/ 0 w 9"/>
                    <a:gd name="T1" fmla="*/ 23 h 59"/>
                    <a:gd name="T2" fmla="*/ 9 w 9"/>
                    <a:gd name="T3" fmla="*/ 0 h 59"/>
                    <a:gd name="T4" fmla="*/ 9 w 9"/>
                    <a:gd name="T5" fmla="*/ 36 h 59"/>
                    <a:gd name="T6" fmla="*/ 0 w 9"/>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59">
                      <a:moveTo>
                        <a:pt x="0" y="23"/>
                      </a:moveTo>
                      <a:lnTo>
                        <a:pt x="9" y="0"/>
                      </a:lnTo>
                      <a:lnTo>
                        <a:pt x="9" y="36"/>
                      </a:lnTo>
                      <a:lnTo>
                        <a:pt x="0"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3" name="Freeform 162">
                  <a:extLst>
                    <a:ext uri="{FF2B5EF4-FFF2-40B4-BE49-F238E27FC236}">
                      <a16:creationId xmlns:a16="http://schemas.microsoft.com/office/drawing/2014/main" id="{8C641047-8356-49AE-B3FF-5F145C8ECD60}"/>
                    </a:ext>
                  </a:extLst>
                </p:cNvPr>
                <p:cNvSpPr>
                  <a:spLocks/>
                </p:cNvSpPr>
                <p:nvPr/>
              </p:nvSpPr>
              <p:spPr bwMode="auto">
                <a:xfrm>
                  <a:off x="3096" y="2868"/>
                  <a:ext cx="54" cy="23"/>
                </a:xfrm>
                <a:custGeom>
                  <a:avLst/>
                  <a:gdLst>
                    <a:gd name="T0" fmla="*/ 0 w 54"/>
                    <a:gd name="T1" fmla="*/ 23 h 23"/>
                    <a:gd name="T2" fmla="*/ 45 w 54"/>
                    <a:gd name="T3" fmla="*/ 23 h 23"/>
                    <a:gd name="T4" fmla="*/ 54 w 54"/>
                    <a:gd name="T5" fmla="*/ 0 h 23"/>
                    <a:gd name="T6" fmla="*/ 11 w 54"/>
                    <a:gd name="T7" fmla="*/ 0 h 23"/>
                    <a:gd name="T8" fmla="*/ 0 w 54"/>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3">
                      <a:moveTo>
                        <a:pt x="0" y="23"/>
                      </a:moveTo>
                      <a:lnTo>
                        <a:pt x="45" y="23"/>
                      </a:lnTo>
                      <a:lnTo>
                        <a:pt x="54" y="0"/>
                      </a:lnTo>
                      <a:lnTo>
                        <a:pt x="11" y="0"/>
                      </a:lnTo>
                      <a:lnTo>
                        <a:pt x="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4" name="Rectangle 163">
                  <a:extLst>
                    <a:ext uri="{FF2B5EF4-FFF2-40B4-BE49-F238E27FC236}">
                      <a16:creationId xmlns:a16="http://schemas.microsoft.com/office/drawing/2014/main" id="{DD123176-52A0-4E85-9559-EEAD3F093289}"/>
                    </a:ext>
                  </a:extLst>
                </p:cNvPr>
                <p:cNvSpPr>
                  <a:spLocks noChangeArrowheads="1"/>
                </p:cNvSpPr>
                <p:nvPr/>
              </p:nvSpPr>
              <p:spPr bwMode="auto">
                <a:xfrm>
                  <a:off x="3096" y="2891"/>
                  <a:ext cx="4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25" name="Freeform 164">
                  <a:extLst>
                    <a:ext uri="{FF2B5EF4-FFF2-40B4-BE49-F238E27FC236}">
                      <a16:creationId xmlns:a16="http://schemas.microsoft.com/office/drawing/2014/main" id="{00651FC8-090A-45ED-9918-3EEE843FAC9A}"/>
                    </a:ext>
                  </a:extLst>
                </p:cNvPr>
                <p:cNvSpPr>
                  <a:spLocks/>
                </p:cNvSpPr>
                <p:nvPr/>
              </p:nvSpPr>
              <p:spPr bwMode="auto">
                <a:xfrm>
                  <a:off x="3256" y="2868"/>
                  <a:ext cx="7" cy="59"/>
                </a:xfrm>
                <a:custGeom>
                  <a:avLst/>
                  <a:gdLst>
                    <a:gd name="T0" fmla="*/ 0 w 7"/>
                    <a:gd name="T1" fmla="*/ 23 h 59"/>
                    <a:gd name="T2" fmla="*/ 7 w 7"/>
                    <a:gd name="T3" fmla="*/ 0 h 59"/>
                    <a:gd name="T4" fmla="*/ 7 w 7"/>
                    <a:gd name="T5" fmla="*/ 36 h 59"/>
                    <a:gd name="T6" fmla="*/ 0 w 7"/>
                    <a:gd name="T7" fmla="*/ 59 h 59"/>
                    <a:gd name="T8" fmla="*/ 0 w 7"/>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59">
                      <a:moveTo>
                        <a:pt x="0" y="23"/>
                      </a:moveTo>
                      <a:lnTo>
                        <a:pt x="7" y="0"/>
                      </a:lnTo>
                      <a:lnTo>
                        <a:pt x="7" y="36"/>
                      </a:lnTo>
                      <a:lnTo>
                        <a:pt x="0" y="59"/>
                      </a:lnTo>
                      <a:lnTo>
                        <a:pt x="0"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6" name="Freeform 165">
                  <a:extLst>
                    <a:ext uri="{FF2B5EF4-FFF2-40B4-BE49-F238E27FC236}">
                      <a16:creationId xmlns:a16="http://schemas.microsoft.com/office/drawing/2014/main" id="{A6CA650A-654E-455A-A163-CAB0489F473D}"/>
                    </a:ext>
                  </a:extLst>
                </p:cNvPr>
                <p:cNvSpPr>
                  <a:spLocks/>
                </p:cNvSpPr>
                <p:nvPr/>
              </p:nvSpPr>
              <p:spPr bwMode="auto">
                <a:xfrm>
                  <a:off x="3256" y="2868"/>
                  <a:ext cx="7" cy="59"/>
                </a:xfrm>
                <a:custGeom>
                  <a:avLst/>
                  <a:gdLst>
                    <a:gd name="T0" fmla="*/ 0 w 7"/>
                    <a:gd name="T1" fmla="*/ 23 h 59"/>
                    <a:gd name="T2" fmla="*/ 7 w 7"/>
                    <a:gd name="T3" fmla="*/ 0 h 59"/>
                    <a:gd name="T4" fmla="*/ 7 w 7"/>
                    <a:gd name="T5" fmla="*/ 36 h 59"/>
                    <a:gd name="T6" fmla="*/ 0 w 7"/>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9">
                      <a:moveTo>
                        <a:pt x="0" y="23"/>
                      </a:moveTo>
                      <a:lnTo>
                        <a:pt x="7" y="0"/>
                      </a:lnTo>
                      <a:lnTo>
                        <a:pt x="7" y="36"/>
                      </a:lnTo>
                      <a:lnTo>
                        <a:pt x="0"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7" name="Freeform 166">
                  <a:extLst>
                    <a:ext uri="{FF2B5EF4-FFF2-40B4-BE49-F238E27FC236}">
                      <a16:creationId xmlns:a16="http://schemas.microsoft.com/office/drawing/2014/main" id="{74C88E68-DD49-4B2A-86CB-75809038C8DD}"/>
                    </a:ext>
                  </a:extLst>
                </p:cNvPr>
                <p:cNvSpPr>
                  <a:spLocks/>
                </p:cNvSpPr>
                <p:nvPr/>
              </p:nvSpPr>
              <p:spPr bwMode="auto">
                <a:xfrm>
                  <a:off x="3209" y="2868"/>
                  <a:ext cx="54" cy="23"/>
                </a:xfrm>
                <a:custGeom>
                  <a:avLst/>
                  <a:gdLst>
                    <a:gd name="T0" fmla="*/ 0 w 54"/>
                    <a:gd name="T1" fmla="*/ 23 h 23"/>
                    <a:gd name="T2" fmla="*/ 47 w 54"/>
                    <a:gd name="T3" fmla="*/ 23 h 23"/>
                    <a:gd name="T4" fmla="*/ 54 w 54"/>
                    <a:gd name="T5" fmla="*/ 0 h 23"/>
                    <a:gd name="T6" fmla="*/ 11 w 54"/>
                    <a:gd name="T7" fmla="*/ 0 h 23"/>
                    <a:gd name="T8" fmla="*/ 0 w 54"/>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3">
                      <a:moveTo>
                        <a:pt x="0" y="23"/>
                      </a:moveTo>
                      <a:lnTo>
                        <a:pt x="47" y="23"/>
                      </a:lnTo>
                      <a:lnTo>
                        <a:pt x="54" y="0"/>
                      </a:lnTo>
                      <a:lnTo>
                        <a:pt x="11" y="0"/>
                      </a:lnTo>
                      <a:lnTo>
                        <a:pt x="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8" name="Rectangle 167">
                  <a:extLst>
                    <a:ext uri="{FF2B5EF4-FFF2-40B4-BE49-F238E27FC236}">
                      <a16:creationId xmlns:a16="http://schemas.microsoft.com/office/drawing/2014/main" id="{6BEE2CE5-D806-4D8E-9547-3E1C0EA6535F}"/>
                    </a:ext>
                  </a:extLst>
                </p:cNvPr>
                <p:cNvSpPr>
                  <a:spLocks noChangeArrowheads="1"/>
                </p:cNvSpPr>
                <p:nvPr/>
              </p:nvSpPr>
              <p:spPr bwMode="auto">
                <a:xfrm>
                  <a:off x="3209"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29" name="Freeform 168">
                  <a:extLst>
                    <a:ext uri="{FF2B5EF4-FFF2-40B4-BE49-F238E27FC236}">
                      <a16:creationId xmlns:a16="http://schemas.microsoft.com/office/drawing/2014/main" id="{8870B314-3105-4C4E-B5EB-C54CB42FAFAE}"/>
                    </a:ext>
                  </a:extLst>
                </p:cNvPr>
                <p:cNvSpPr>
                  <a:spLocks/>
                </p:cNvSpPr>
                <p:nvPr/>
              </p:nvSpPr>
              <p:spPr bwMode="auto">
                <a:xfrm>
                  <a:off x="3314" y="2868"/>
                  <a:ext cx="7" cy="59"/>
                </a:xfrm>
                <a:custGeom>
                  <a:avLst/>
                  <a:gdLst>
                    <a:gd name="T0" fmla="*/ 0 w 7"/>
                    <a:gd name="T1" fmla="*/ 23 h 59"/>
                    <a:gd name="T2" fmla="*/ 7 w 7"/>
                    <a:gd name="T3" fmla="*/ 0 h 59"/>
                    <a:gd name="T4" fmla="*/ 7 w 7"/>
                    <a:gd name="T5" fmla="*/ 36 h 59"/>
                    <a:gd name="T6" fmla="*/ 0 w 7"/>
                    <a:gd name="T7" fmla="*/ 59 h 59"/>
                    <a:gd name="T8" fmla="*/ 0 w 7"/>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59">
                      <a:moveTo>
                        <a:pt x="0" y="23"/>
                      </a:moveTo>
                      <a:lnTo>
                        <a:pt x="7" y="0"/>
                      </a:lnTo>
                      <a:lnTo>
                        <a:pt x="7" y="36"/>
                      </a:lnTo>
                      <a:lnTo>
                        <a:pt x="0" y="59"/>
                      </a:lnTo>
                      <a:lnTo>
                        <a:pt x="0"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0" name="Freeform 169">
                  <a:extLst>
                    <a:ext uri="{FF2B5EF4-FFF2-40B4-BE49-F238E27FC236}">
                      <a16:creationId xmlns:a16="http://schemas.microsoft.com/office/drawing/2014/main" id="{003756EB-5C01-4A87-9C60-2D669E1D1003}"/>
                    </a:ext>
                  </a:extLst>
                </p:cNvPr>
                <p:cNvSpPr>
                  <a:spLocks/>
                </p:cNvSpPr>
                <p:nvPr/>
              </p:nvSpPr>
              <p:spPr bwMode="auto">
                <a:xfrm>
                  <a:off x="3314" y="2868"/>
                  <a:ext cx="7" cy="59"/>
                </a:xfrm>
                <a:custGeom>
                  <a:avLst/>
                  <a:gdLst>
                    <a:gd name="T0" fmla="*/ 0 w 7"/>
                    <a:gd name="T1" fmla="*/ 23 h 59"/>
                    <a:gd name="T2" fmla="*/ 7 w 7"/>
                    <a:gd name="T3" fmla="*/ 0 h 59"/>
                    <a:gd name="T4" fmla="*/ 7 w 7"/>
                    <a:gd name="T5" fmla="*/ 36 h 59"/>
                    <a:gd name="T6" fmla="*/ 0 w 7"/>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9">
                      <a:moveTo>
                        <a:pt x="0" y="23"/>
                      </a:moveTo>
                      <a:lnTo>
                        <a:pt x="7" y="0"/>
                      </a:lnTo>
                      <a:lnTo>
                        <a:pt x="7" y="36"/>
                      </a:lnTo>
                      <a:lnTo>
                        <a:pt x="0"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1" name="Freeform 170">
                  <a:extLst>
                    <a:ext uri="{FF2B5EF4-FFF2-40B4-BE49-F238E27FC236}">
                      <a16:creationId xmlns:a16="http://schemas.microsoft.com/office/drawing/2014/main" id="{12C58816-06E9-4C95-85FF-A7077C27806D}"/>
                    </a:ext>
                  </a:extLst>
                </p:cNvPr>
                <p:cNvSpPr>
                  <a:spLocks/>
                </p:cNvSpPr>
                <p:nvPr/>
              </p:nvSpPr>
              <p:spPr bwMode="auto">
                <a:xfrm>
                  <a:off x="3269" y="2868"/>
                  <a:ext cx="52" cy="23"/>
                </a:xfrm>
                <a:custGeom>
                  <a:avLst/>
                  <a:gdLst>
                    <a:gd name="T0" fmla="*/ 0 w 52"/>
                    <a:gd name="T1" fmla="*/ 23 h 23"/>
                    <a:gd name="T2" fmla="*/ 45 w 52"/>
                    <a:gd name="T3" fmla="*/ 23 h 23"/>
                    <a:gd name="T4" fmla="*/ 52 w 52"/>
                    <a:gd name="T5" fmla="*/ 0 h 23"/>
                    <a:gd name="T6" fmla="*/ 9 w 52"/>
                    <a:gd name="T7" fmla="*/ 0 h 23"/>
                    <a:gd name="T8" fmla="*/ 0 w 52"/>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3">
                      <a:moveTo>
                        <a:pt x="0" y="23"/>
                      </a:moveTo>
                      <a:lnTo>
                        <a:pt x="45" y="23"/>
                      </a:lnTo>
                      <a:lnTo>
                        <a:pt x="52" y="0"/>
                      </a:lnTo>
                      <a:lnTo>
                        <a:pt x="9" y="0"/>
                      </a:lnTo>
                      <a:lnTo>
                        <a:pt x="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2" name="Rectangle 171">
                  <a:extLst>
                    <a:ext uri="{FF2B5EF4-FFF2-40B4-BE49-F238E27FC236}">
                      <a16:creationId xmlns:a16="http://schemas.microsoft.com/office/drawing/2014/main" id="{280B3AC4-B422-4ACD-A6E8-DE73AEAB55D8}"/>
                    </a:ext>
                  </a:extLst>
                </p:cNvPr>
                <p:cNvSpPr>
                  <a:spLocks noChangeArrowheads="1"/>
                </p:cNvSpPr>
                <p:nvPr/>
              </p:nvSpPr>
              <p:spPr bwMode="auto">
                <a:xfrm>
                  <a:off x="3269" y="2891"/>
                  <a:ext cx="4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33" name="Freeform 172">
                  <a:extLst>
                    <a:ext uri="{FF2B5EF4-FFF2-40B4-BE49-F238E27FC236}">
                      <a16:creationId xmlns:a16="http://schemas.microsoft.com/office/drawing/2014/main" id="{CA8BDD4C-AD7E-40BF-A391-BD2C38DF11A7}"/>
                    </a:ext>
                  </a:extLst>
                </p:cNvPr>
                <p:cNvSpPr>
                  <a:spLocks/>
                </p:cNvSpPr>
                <p:nvPr/>
              </p:nvSpPr>
              <p:spPr bwMode="auto">
                <a:xfrm>
                  <a:off x="3375" y="2868"/>
                  <a:ext cx="7" cy="59"/>
                </a:xfrm>
                <a:custGeom>
                  <a:avLst/>
                  <a:gdLst>
                    <a:gd name="T0" fmla="*/ 0 w 7"/>
                    <a:gd name="T1" fmla="*/ 23 h 59"/>
                    <a:gd name="T2" fmla="*/ 7 w 7"/>
                    <a:gd name="T3" fmla="*/ 0 h 59"/>
                    <a:gd name="T4" fmla="*/ 7 w 7"/>
                    <a:gd name="T5" fmla="*/ 36 h 59"/>
                    <a:gd name="T6" fmla="*/ 0 w 7"/>
                    <a:gd name="T7" fmla="*/ 59 h 59"/>
                    <a:gd name="T8" fmla="*/ 0 w 7"/>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59">
                      <a:moveTo>
                        <a:pt x="0" y="23"/>
                      </a:moveTo>
                      <a:lnTo>
                        <a:pt x="7" y="0"/>
                      </a:lnTo>
                      <a:lnTo>
                        <a:pt x="7" y="36"/>
                      </a:lnTo>
                      <a:lnTo>
                        <a:pt x="0" y="59"/>
                      </a:lnTo>
                      <a:lnTo>
                        <a:pt x="0"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4" name="Freeform 173">
                  <a:extLst>
                    <a:ext uri="{FF2B5EF4-FFF2-40B4-BE49-F238E27FC236}">
                      <a16:creationId xmlns:a16="http://schemas.microsoft.com/office/drawing/2014/main" id="{C9AED4FA-EB0B-4FBA-A9F0-29B32A7C25A1}"/>
                    </a:ext>
                  </a:extLst>
                </p:cNvPr>
                <p:cNvSpPr>
                  <a:spLocks/>
                </p:cNvSpPr>
                <p:nvPr/>
              </p:nvSpPr>
              <p:spPr bwMode="auto">
                <a:xfrm>
                  <a:off x="3375" y="2868"/>
                  <a:ext cx="7" cy="59"/>
                </a:xfrm>
                <a:custGeom>
                  <a:avLst/>
                  <a:gdLst>
                    <a:gd name="T0" fmla="*/ 0 w 7"/>
                    <a:gd name="T1" fmla="*/ 23 h 59"/>
                    <a:gd name="T2" fmla="*/ 7 w 7"/>
                    <a:gd name="T3" fmla="*/ 0 h 59"/>
                    <a:gd name="T4" fmla="*/ 7 w 7"/>
                    <a:gd name="T5" fmla="*/ 36 h 59"/>
                    <a:gd name="T6" fmla="*/ 0 w 7"/>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9">
                      <a:moveTo>
                        <a:pt x="0" y="23"/>
                      </a:moveTo>
                      <a:lnTo>
                        <a:pt x="7" y="0"/>
                      </a:lnTo>
                      <a:lnTo>
                        <a:pt x="7" y="36"/>
                      </a:lnTo>
                      <a:lnTo>
                        <a:pt x="0"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5" name="Freeform 174">
                  <a:extLst>
                    <a:ext uri="{FF2B5EF4-FFF2-40B4-BE49-F238E27FC236}">
                      <a16:creationId xmlns:a16="http://schemas.microsoft.com/office/drawing/2014/main" id="{02AC5D31-BB00-4ED6-BB13-8B4090B314F0}"/>
                    </a:ext>
                  </a:extLst>
                </p:cNvPr>
                <p:cNvSpPr>
                  <a:spLocks/>
                </p:cNvSpPr>
                <p:nvPr/>
              </p:nvSpPr>
              <p:spPr bwMode="auto">
                <a:xfrm>
                  <a:off x="3328" y="2868"/>
                  <a:ext cx="54" cy="23"/>
                </a:xfrm>
                <a:custGeom>
                  <a:avLst/>
                  <a:gdLst>
                    <a:gd name="T0" fmla="*/ 0 w 54"/>
                    <a:gd name="T1" fmla="*/ 23 h 23"/>
                    <a:gd name="T2" fmla="*/ 47 w 54"/>
                    <a:gd name="T3" fmla="*/ 23 h 23"/>
                    <a:gd name="T4" fmla="*/ 54 w 54"/>
                    <a:gd name="T5" fmla="*/ 0 h 23"/>
                    <a:gd name="T6" fmla="*/ 9 w 54"/>
                    <a:gd name="T7" fmla="*/ 0 h 23"/>
                    <a:gd name="T8" fmla="*/ 0 w 54"/>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3">
                      <a:moveTo>
                        <a:pt x="0" y="23"/>
                      </a:moveTo>
                      <a:lnTo>
                        <a:pt x="47" y="23"/>
                      </a:lnTo>
                      <a:lnTo>
                        <a:pt x="54" y="0"/>
                      </a:lnTo>
                      <a:lnTo>
                        <a:pt x="9" y="0"/>
                      </a:lnTo>
                      <a:lnTo>
                        <a:pt x="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6" name="Rectangle 175">
                  <a:extLst>
                    <a:ext uri="{FF2B5EF4-FFF2-40B4-BE49-F238E27FC236}">
                      <a16:creationId xmlns:a16="http://schemas.microsoft.com/office/drawing/2014/main" id="{79EE8BCE-0108-442B-98E2-F93F172A0227}"/>
                    </a:ext>
                  </a:extLst>
                </p:cNvPr>
                <p:cNvSpPr>
                  <a:spLocks noChangeArrowheads="1"/>
                </p:cNvSpPr>
                <p:nvPr/>
              </p:nvSpPr>
              <p:spPr bwMode="auto">
                <a:xfrm>
                  <a:off x="3328"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37" name="Freeform 176">
                  <a:extLst>
                    <a:ext uri="{FF2B5EF4-FFF2-40B4-BE49-F238E27FC236}">
                      <a16:creationId xmlns:a16="http://schemas.microsoft.com/office/drawing/2014/main" id="{1CFE8DA7-6003-4766-A90A-6D445C74C6E3}"/>
                    </a:ext>
                  </a:extLst>
                </p:cNvPr>
                <p:cNvSpPr>
                  <a:spLocks/>
                </p:cNvSpPr>
                <p:nvPr/>
              </p:nvSpPr>
              <p:spPr bwMode="auto">
                <a:xfrm>
                  <a:off x="3434" y="2868"/>
                  <a:ext cx="6" cy="59"/>
                </a:xfrm>
                <a:custGeom>
                  <a:avLst/>
                  <a:gdLst>
                    <a:gd name="T0" fmla="*/ 0 w 6"/>
                    <a:gd name="T1" fmla="*/ 23 h 59"/>
                    <a:gd name="T2" fmla="*/ 6 w 6"/>
                    <a:gd name="T3" fmla="*/ 0 h 59"/>
                    <a:gd name="T4" fmla="*/ 6 w 6"/>
                    <a:gd name="T5" fmla="*/ 36 h 59"/>
                    <a:gd name="T6" fmla="*/ 0 w 6"/>
                    <a:gd name="T7" fmla="*/ 59 h 59"/>
                    <a:gd name="T8" fmla="*/ 0 w 6"/>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59">
                      <a:moveTo>
                        <a:pt x="0" y="23"/>
                      </a:moveTo>
                      <a:lnTo>
                        <a:pt x="6" y="0"/>
                      </a:lnTo>
                      <a:lnTo>
                        <a:pt x="6" y="36"/>
                      </a:lnTo>
                      <a:lnTo>
                        <a:pt x="0" y="59"/>
                      </a:lnTo>
                      <a:lnTo>
                        <a:pt x="0"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8" name="Freeform 177">
                  <a:extLst>
                    <a:ext uri="{FF2B5EF4-FFF2-40B4-BE49-F238E27FC236}">
                      <a16:creationId xmlns:a16="http://schemas.microsoft.com/office/drawing/2014/main" id="{CCFE285A-6311-4F2D-B6FC-E086194F63A9}"/>
                    </a:ext>
                  </a:extLst>
                </p:cNvPr>
                <p:cNvSpPr>
                  <a:spLocks/>
                </p:cNvSpPr>
                <p:nvPr/>
              </p:nvSpPr>
              <p:spPr bwMode="auto">
                <a:xfrm>
                  <a:off x="3434" y="2868"/>
                  <a:ext cx="6" cy="59"/>
                </a:xfrm>
                <a:custGeom>
                  <a:avLst/>
                  <a:gdLst>
                    <a:gd name="T0" fmla="*/ 0 w 6"/>
                    <a:gd name="T1" fmla="*/ 23 h 59"/>
                    <a:gd name="T2" fmla="*/ 6 w 6"/>
                    <a:gd name="T3" fmla="*/ 0 h 59"/>
                    <a:gd name="T4" fmla="*/ 6 w 6"/>
                    <a:gd name="T5" fmla="*/ 36 h 59"/>
                    <a:gd name="T6" fmla="*/ 0 w 6"/>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59">
                      <a:moveTo>
                        <a:pt x="0" y="23"/>
                      </a:moveTo>
                      <a:lnTo>
                        <a:pt x="6" y="0"/>
                      </a:lnTo>
                      <a:lnTo>
                        <a:pt x="6" y="36"/>
                      </a:lnTo>
                      <a:lnTo>
                        <a:pt x="0"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9" name="Freeform 178">
                  <a:extLst>
                    <a:ext uri="{FF2B5EF4-FFF2-40B4-BE49-F238E27FC236}">
                      <a16:creationId xmlns:a16="http://schemas.microsoft.com/office/drawing/2014/main" id="{5059F1B5-FD2F-47FE-BD1B-89DBCD07882E}"/>
                    </a:ext>
                  </a:extLst>
                </p:cNvPr>
                <p:cNvSpPr>
                  <a:spLocks/>
                </p:cNvSpPr>
                <p:nvPr/>
              </p:nvSpPr>
              <p:spPr bwMode="auto">
                <a:xfrm>
                  <a:off x="3389" y="2868"/>
                  <a:ext cx="51" cy="23"/>
                </a:xfrm>
                <a:custGeom>
                  <a:avLst/>
                  <a:gdLst>
                    <a:gd name="T0" fmla="*/ 0 w 51"/>
                    <a:gd name="T1" fmla="*/ 23 h 23"/>
                    <a:gd name="T2" fmla="*/ 45 w 51"/>
                    <a:gd name="T3" fmla="*/ 23 h 23"/>
                    <a:gd name="T4" fmla="*/ 51 w 51"/>
                    <a:gd name="T5" fmla="*/ 0 h 23"/>
                    <a:gd name="T6" fmla="*/ 6 w 51"/>
                    <a:gd name="T7" fmla="*/ 0 h 23"/>
                    <a:gd name="T8" fmla="*/ 0 w 51"/>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23">
                      <a:moveTo>
                        <a:pt x="0" y="23"/>
                      </a:moveTo>
                      <a:lnTo>
                        <a:pt x="45" y="23"/>
                      </a:lnTo>
                      <a:lnTo>
                        <a:pt x="51" y="0"/>
                      </a:lnTo>
                      <a:lnTo>
                        <a:pt x="6" y="0"/>
                      </a:lnTo>
                      <a:lnTo>
                        <a:pt x="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0" name="Rectangle 179">
                  <a:extLst>
                    <a:ext uri="{FF2B5EF4-FFF2-40B4-BE49-F238E27FC236}">
                      <a16:creationId xmlns:a16="http://schemas.microsoft.com/office/drawing/2014/main" id="{7D597D76-65D1-48CD-A410-1DFC52F099A1}"/>
                    </a:ext>
                  </a:extLst>
                </p:cNvPr>
                <p:cNvSpPr>
                  <a:spLocks noChangeArrowheads="1"/>
                </p:cNvSpPr>
                <p:nvPr/>
              </p:nvSpPr>
              <p:spPr bwMode="auto">
                <a:xfrm>
                  <a:off x="3389" y="2891"/>
                  <a:ext cx="4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41" name="Freeform 180">
                  <a:extLst>
                    <a:ext uri="{FF2B5EF4-FFF2-40B4-BE49-F238E27FC236}">
                      <a16:creationId xmlns:a16="http://schemas.microsoft.com/office/drawing/2014/main" id="{911D11D6-9696-429C-A974-3702E6F970A1}"/>
                    </a:ext>
                  </a:extLst>
                </p:cNvPr>
                <p:cNvSpPr>
                  <a:spLocks/>
                </p:cNvSpPr>
                <p:nvPr/>
              </p:nvSpPr>
              <p:spPr bwMode="auto">
                <a:xfrm>
                  <a:off x="3546" y="2868"/>
                  <a:ext cx="5" cy="59"/>
                </a:xfrm>
                <a:custGeom>
                  <a:avLst/>
                  <a:gdLst>
                    <a:gd name="T0" fmla="*/ 0 w 5"/>
                    <a:gd name="T1" fmla="*/ 23 h 59"/>
                    <a:gd name="T2" fmla="*/ 5 w 5"/>
                    <a:gd name="T3" fmla="*/ 0 h 59"/>
                    <a:gd name="T4" fmla="*/ 5 w 5"/>
                    <a:gd name="T5" fmla="*/ 36 h 59"/>
                    <a:gd name="T6" fmla="*/ 0 w 5"/>
                    <a:gd name="T7" fmla="*/ 59 h 59"/>
                    <a:gd name="T8" fmla="*/ 0 w 5"/>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9">
                      <a:moveTo>
                        <a:pt x="0" y="23"/>
                      </a:moveTo>
                      <a:lnTo>
                        <a:pt x="5" y="0"/>
                      </a:lnTo>
                      <a:lnTo>
                        <a:pt x="5" y="36"/>
                      </a:lnTo>
                      <a:lnTo>
                        <a:pt x="0" y="59"/>
                      </a:lnTo>
                      <a:lnTo>
                        <a:pt x="0"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2" name="Freeform 181">
                  <a:extLst>
                    <a:ext uri="{FF2B5EF4-FFF2-40B4-BE49-F238E27FC236}">
                      <a16:creationId xmlns:a16="http://schemas.microsoft.com/office/drawing/2014/main" id="{01DDB7FB-CFD3-4671-A425-750470B89A7E}"/>
                    </a:ext>
                  </a:extLst>
                </p:cNvPr>
                <p:cNvSpPr>
                  <a:spLocks/>
                </p:cNvSpPr>
                <p:nvPr/>
              </p:nvSpPr>
              <p:spPr bwMode="auto">
                <a:xfrm>
                  <a:off x="3546" y="2868"/>
                  <a:ext cx="5" cy="59"/>
                </a:xfrm>
                <a:custGeom>
                  <a:avLst/>
                  <a:gdLst>
                    <a:gd name="T0" fmla="*/ 0 w 5"/>
                    <a:gd name="T1" fmla="*/ 23 h 59"/>
                    <a:gd name="T2" fmla="*/ 5 w 5"/>
                    <a:gd name="T3" fmla="*/ 0 h 59"/>
                    <a:gd name="T4" fmla="*/ 5 w 5"/>
                    <a:gd name="T5" fmla="*/ 36 h 59"/>
                    <a:gd name="T6" fmla="*/ 0 w 5"/>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9">
                      <a:moveTo>
                        <a:pt x="0" y="23"/>
                      </a:moveTo>
                      <a:lnTo>
                        <a:pt x="5" y="0"/>
                      </a:lnTo>
                      <a:lnTo>
                        <a:pt x="5" y="36"/>
                      </a:lnTo>
                      <a:lnTo>
                        <a:pt x="0"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3" name="Freeform 182">
                  <a:extLst>
                    <a:ext uri="{FF2B5EF4-FFF2-40B4-BE49-F238E27FC236}">
                      <a16:creationId xmlns:a16="http://schemas.microsoft.com/office/drawing/2014/main" id="{41B41912-DAD6-43E2-864F-026E9966CAA3}"/>
                    </a:ext>
                  </a:extLst>
                </p:cNvPr>
                <p:cNvSpPr>
                  <a:spLocks/>
                </p:cNvSpPr>
                <p:nvPr/>
              </p:nvSpPr>
              <p:spPr bwMode="auto">
                <a:xfrm>
                  <a:off x="3499" y="2868"/>
                  <a:ext cx="52" cy="23"/>
                </a:xfrm>
                <a:custGeom>
                  <a:avLst/>
                  <a:gdLst>
                    <a:gd name="T0" fmla="*/ 0 w 52"/>
                    <a:gd name="T1" fmla="*/ 23 h 23"/>
                    <a:gd name="T2" fmla="*/ 47 w 52"/>
                    <a:gd name="T3" fmla="*/ 23 h 23"/>
                    <a:gd name="T4" fmla="*/ 52 w 52"/>
                    <a:gd name="T5" fmla="*/ 0 h 23"/>
                    <a:gd name="T6" fmla="*/ 9 w 52"/>
                    <a:gd name="T7" fmla="*/ 0 h 23"/>
                    <a:gd name="T8" fmla="*/ 0 w 52"/>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3">
                      <a:moveTo>
                        <a:pt x="0" y="23"/>
                      </a:moveTo>
                      <a:lnTo>
                        <a:pt x="47" y="23"/>
                      </a:lnTo>
                      <a:lnTo>
                        <a:pt x="52" y="0"/>
                      </a:lnTo>
                      <a:lnTo>
                        <a:pt x="9" y="0"/>
                      </a:lnTo>
                      <a:lnTo>
                        <a:pt x="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4" name="Rectangle 183">
                  <a:extLst>
                    <a:ext uri="{FF2B5EF4-FFF2-40B4-BE49-F238E27FC236}">
                      <a16:creationId xmlns:a16="http://schemas.microsoft.com/office/drawing/2014/main" id="{1DEF5B85-349B-4D52-8F81-A86E9B92F992}"/>
                    </a:ext>
                  </a:extLst>
                </p:cNvPr>
                <p:cNvSpPr>
                  <a:spLocks noChangeArrowheads="1"/>
                </p:cNvSpPr>
                <p:nvPr/>
              </p:nvSpPr>
              <p:spPr bwMode="auto">
                <a:xfrm>
                  <a:off x="3499"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45" name="Freeform 184">
                  <a:extLst>
                    <a:ext uri="{FF2B5EF4-FFF2-40B4-BE49-F238E27FC236}">
                      <a16:creationId xmlns:a16="http://schemas.microsoft.com/office/drawing/2014/main" id="{8E35888C-34B1-4D01-8954-C2DBB82EC8B8}"/>
                    </a:ext>
                  </a:extLst>
                </p:cNvPr>
                <p:cNvSpPr>
                  <a:spLocks/>
                </p:cNvSpPr>
                <p:nvPr/>
              </p:nvSpPr>
              <p:spPr bwMode="auto">
                <a:xfrm>
                  <a:off x="3605" y="2868"/>
                  <a:ext cx="4" cy="59"/>
                </a:xfrm>
                <a:custGeom>
                  <a:avLst/>
                  <a:gdLst>
                    <a:gd name="T0" fmla="*/ 0 w 4"/>
                    <a:gd name="T1" fmla="*/ 23 h 59"/>
                    <a:gd name="T2" fmla="*/ 4 w 4"/>
                    <a:gd name="T3" fmla="*/ 0 h 59"/>
                    <a:gd name="T4" fmla="*/ 4 w 4"/>
                    <a:gd name="T5" fmla="*/ 36 h 59"/>
                    <a:gd name="T6" fmla="*/ 0 w 4"/>
                    <a:gd name="T7" fmla="*/ 59 h 59"/>
                    <a:gd name="T8" fmla="*/ 0 w 4"/>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9">
                      <a:moveTo>
                        <a:pt x="0" y="23"/>
                      </a:moveTo>
                      <a:lnTo>
                        <a:pt x="4" y="0"/>
                      </a:lnTo>
                      <a:lnTo>
                        <a:pt x="4" y="36"/>
                      </a:lnTo>
                      <a:lnTo>
                        <a:pt x="0" y="59"/>
                      </a:lnTo>
                      <a:lnTo>
                        <a:pt x="0"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6" name="Freeform 185">
                  <a:extLst>
                    <a:ext uri="{FF2B5EF4-FFF2-40B4-BE49-F238E27FC236}">
                      <a16:creationId xmlns:a16="http://schemas.microsoft.com/office/drawing/2014/main" id="{CC1F4084-3BC7-4B86-9F6D-32911FF5F590}"/>
                    </a:ext>
                  </a:extLst>
                </p:cNvPr>
                <p:cNvSpPr>
                  <a:spLocks/>
                </p:cNvSpPr>
                <p:nvPr/>
              </p:nvSpPr>
              <p:spPr bwMode="auto">
                <a:xfrm>
                  <a:off x="3605" y="2868"/>
                  <a:ext cx="4" cy="59"/>
                </a:xfrm>
                <a:custGeom>
                  <a:avLst/>
                  <a:gdLst>
                    <a:gd name="T0" fmla="*/ 0 w 4"/>
                    <a:gd name="T1" fmla="*/ 23 h 59"/>
                    <a:gd name="T2" fmla="*/ 4 w 4"/>
                    <a:gd name="T3" fmla="*/ 0 h 59"/>
                    <a:gd name="T4" fmla="*/ 4 w 4"/>
                    <a:gd name="T5" fmla="*/ 36 h 59"/>
                    <a:gd name="T6" fmla="*/ 0 w 4"/>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9">
                      <a:moveTo>
                        <a:pt x="0" y="23"/>
                      </a:moveTo>
                      <a:lnTo>
                        <a:pt x="4" y="0"/>
                      </a:lnTo>
                      <a:lnTo>
                        <a:pt x="4" y="36"/>
                      </a:lnTo>
                      <a:lnTo>
                        <a:pt x="0"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7" name="Freeform 186">
                  <a:extLst>
                    <a:ext uri="{FF2B5EF4-FFF2-40B4-BE49-F238E27FC236}">
                      <a16:creationId xmlns:a16="http://schemas.microsoft.com/office/drawing/2014/main" id="{3A6923E3-C86E-4120-9A82-6A6414AEDE71}"/>
                    </a:ext>
                  </a:extLst>
                </p:cNvPr>
                <p:cNvSpPr>
                  <a:spLocks/>
                </p:cNvSpPr>
                <p:nvPr/>
              </p:nvSpPr>
              <p:spPr bwMode="auto">
                <a:xfrm>
                  <a:off x="3557" y="2868"/>
                  <a:ext cx="52" cy="23"/>
                </a:xfrm>
                <a:custGeom>
                  <a:avLst/>
                  <a:gdLst>
                    <a:gd name="T0" fmla="*/ 0 w 52"/>
                    <a:gd name="T1" fmla="*/ 23 h 23"/>
                    <a:gd name="T2" fmla="*/ 48 w 52"/>
                    <a:gd name="T3" fmla="*/ 23 h 23"/>
                    <a:gd name="T4" fmla="*/ 52 w 52"/>
                    <a:gd name="T5" fmla="*/ 0 h 23"/>
                    <a:gd name="T6" fmla="*/ 9 w 52"/>
                    <a:gd name="T7" fmla="*/ 0 h 23"/>
                    <a:gd name="T8" fmla="*/ 0 w 52"/>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3">
                      <a:moveTo>
                        <a:pt x="0" y="23"/>
                      </a:moveTo>
                      <a:lnTo>
                        <a:pt x="48" y="23"/>
                      </a:lnTo>
                      <a:lnTo>
                        <a:pt x="52" y="0"/>
                      </a:lnTo>
                      <a:lnTo>
                        <a:pt x="9" y="0"/>
                      </a:lnTo>
                      <a:lnTo>
                        <a:pt x="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8" name="Rectangle 187">
                  <a:extLst>
                    <a:ext uri="{FF2B5EF4-FFF2-40B4-BE49-F238E27FC236}">
                      <a16:creationId xmlns:a16="http://schemas.microsoft.com/office/drawing/2014/main" id="{F7C70C23-E3BC-4C4E-95F1-AD3386C83073}"/>
                    </a:ext>
                  </a:extLst>
                </p:cNvPr>
                <p:cNvSpPr>
                  <a:spLocks noChangeArrowheads="1"/>
                </p:cNvSpPr>
                <p:nvPr/>
              </p:nvSpPr>
              <p:spPr bwMode="auto">
                <a:xfrm>
                  <a:off x="3557" y="2891"/>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49" name="Freeform 188">
                  <a:extLst>
                    <a:ext uri="{FF2B5EF4-FFF2-40B4-BE49-F238E27FC236}">
                      <a16:creationId xmlns:a16="http://schemas.microsoft.com/office/drawing/2014/main" id="{514A10BF-9BC9-4DC2-B6AE-80B80F827876}"/>
                    </a:ext>
                  </a:extLst>
                </p:cNvPr>
                <p:cNvSpPr>
                  <a:spLocks/>
                </p:cNvSpPr>
                <p:nvPr/>
              </p:nvSpPr>
              <p:spPr bwMode="auto">
                <a:xfrm>
                  <a:off x="3665" y="2868"/>
                  <a:ext cx="5" cy="59"/>
                </a:xfrm>
                <a:custGeom>
                  <a:avLst/>
                  <a:gdLst>
                    <a:gd name="T0" fmla="*/ 0 w 5"/>
                    <a:gd name="T1" fmla="*/ 23 h 59"/>
                    <a:gd name="T2" fmla="*/ 5 w 5"/>
                    <a:gd name="T3" fmla="*/ 0 h 59"/>
                    <a:gd name="T4" fmla="*/ 5 w 5"/>
                    <a:gd name="T5" fmla="*/ 36 h 59"/>
                    <a:gd name="T6" fmla="*/ 0 w 5"/>
                    <a:gd name="T7" fmla="*/ 59 h 59"/>
                    <a:gd name="T8" fmla="*/ 0 w 5"/>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9">
                      <a:moveTo>
                        <a:pt x="0" y="23"/>
                      </a:moveTo>
                      <a:lnTo>
                        <a:pt x="5" y="0"/>
                      </a:lnTo>
                      <a:lnTo>
                        <a:pt x="5" y="36"/>
                      </a:lnTo>
                      <a:lnTo>
                        <a:pt x="0" y="59"/>
                      </a:lnTo>
                      <a:lnTo>
                        <a:pt x="0"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0" name="Freeform 189">
                  <a:extLst>
                    <a:ext uri="{FF2B5EF4-FFF2-40B4-BE49-F238E27FC236}">
                      <a16:creationId xmlns:a16="http://schemas.microsoft.com/office/drawing/2014/main" id="{29F455C6-D40C-4997-8C9D-7EA0F7AF852A}"/>
                    </a:ext>
                  </a:extLst>
                </p:cNvPr>
                <p:cNvSpPr>
                  <a:spLocks/>
                </p:cNvSpPr>
                <p:nvPr/>
              </p:nvSpPr>
              <p:spPr bwMode="auto">
                <a:xfrm>
                  <a:off x="3665" y="2868"/>
                  <a:ext cx="5" cy="59"/>
                </a:xfrm>
                <a:custGeom>
                  <a:avLst/>
                  <a:gdLst>
                    <a:gd name="T0" fmla="*/ 0 w 5"/>
                    <a:gd name="T1" fmla="*/ 23 h 59"/>
                    <a:gd name="T2" fmla="*/ 5 w 5"/>
                    <a:gd name="T3" fmla="*/ 0 h 59"/>
                    <a:gd name="T4" fmla="*/ 5 w 5"/>
                    <a:gd name="T5" fmla="*/ 36 h 59"/>
                    <a:gd name="T6" fmla="*/ 0 w 5"/>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9">
                      <a:moveTo>
                        <a:pt x="0" y="23"/>
                      </a:moveTo>
                      <a:lnTo>
                        <a:pt x="5" y="0"/>
                      </a:lnTo>
                      <a:lnTo>
                        <a:pt x="5" y="36"/>
                      </a:lnTo>
                      <a:lnTo>
                        <a:pt x="0"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1" name="Freeform 190">
                  <a:extLst>
                    <a:ext uri="{FF2B5EF4-FFF2-40B4-BE49-F238E27FC236}">
                      <a16:creationId xmlns:a16="http://schemas.microsoft.com/office/drawing/2014/main" id="{FED03503-CEFD-4BE3-825F-FD9491E8D353}"/>
                    </a:ext>
                  </a:extLst>
                </p:cNvPr>
                <p:cNvSpPr>
                  <a:spLocks/>
                </p:cNvSpPr>
                <p:nvPr/>
              </p:nvSpPr>
              <p:spPr bwMode="auto">
                <a:xfrm>
                  <a:off x="3618" y="2868"/>
                  <a:ext cx="52" cy="23"/>
                </a:xfrm>
                <a:custGeom>
                  <a:avLst/>
                  <a:gdLst>
                    <a:gd name="T0" fmla="*/ 0 w 52"/>
                    <a:gd name="T1" fmla="*/ 23 h 23"/>
                    <a:gd name="T2" fmla="*/ 47 w 52"/>
                    <a:gd name="T3" fmla="*/ 23 h 23"/>
                    <a:gd name="T4" fmla="*/ 52 w 52"/>
                    <a:gd name="T5" fmla="*/ 0 h 23"/>
                    <a:gd name="T6" fmla="*/ 9 w 52"/>
                    <a:gd name="T7" fmla="*/ 0 h 23"/>
                    <a:gd name="T8" fmla="*/ 0 w 52"/>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3">
                      <a:moveTo>
                        <a:pt x="0" y="23"/>
                      </a:moveTo>
                      <a:lnTo>
                        <a:pt x="47" y="23"/>
                      </a:lnTo>
                      <a:lnTo>
                        <a:pt x="52" y="0"/>
                      </a:lnTo>
                      <a:lnTo>
                        <a:pt x="9" y="0"/>
                      </a:lnTo>
                      <a:lnTo>
                        <a:pt x="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2" name="Rectangle 191">
                  <a:extLst>
                    <a:ext uri="{FF2B5EF4-FFF2-40B4-BE49-F238E27FC236}">
                      <a16:creationId xmlns:a16="http://schemas.microsoft.com/office/drawing/2014/main" id="{B16D7FDD-A14D-41CC-B8D7-6E71F07FC4BE}"/>
                    </a:ext>
                  </a:extLst>
                </p:cNvPr>
                <p:cNvSpPr>
                  <a:spLocks noChangeArrowheads="1"/>
                </p:cNvSpPr>
                <p:nvPr/>
              </p:nvSpPr>
              <p:spPr bwMode="auto">
                <a:xfrm>
                  <a:off x="3618"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53" name="Freeform 192">
                  <a:extLst>
                    <a:ext uri="{FF2B5EF4-FFF2-40B4-BE49-F238E27FC236}">
                      <a16:creationId xmlns:a16="http://schemas.microsoft.com/office/drawing/2014/main" id="{A613B503-5D3D-48A7-ADD4-B2105974C7E7}"/>
                    </a:ext>
                  </a:extLst>
                </p:cNvPr>
                <p:cNvSpPr>
                  <a:spLocks/>
                </p:cNvSpPr>
                <p:nvPr/>
              </p:nvSpPr>
              <p:spPr bwMode="auto">
                <a:xfrm>
                  <a:off x="3724" y="2868"/>
                  <a:ext cx="4" cy="59"/>
                </a:xfrm>
                <a:custGeom>
                  <a:avLst/>
                  <a:gdLst>
                    <a:gd name="T0" fmla="*/ 0 w 4"/>
                    <a:gd name="T1" fmla="*/ 23 h 59"/>
                    <a:gd name="T2" fmla="*/ 4 w 4"/>
                    <a:gd name="T3" fmla="*/ 0 h 59"/>
                    <a:gd name="T4" fmla="*/ 4 w 4"/>
                    <a:gd name="T5" fmla="*/ 36 h 59"/>
                    <a:gd name="T6" fmla="*/ 0 w 4"/>
                    <a:gd name="T7" fmla="*/ 59 h 59"/>
                    <a:gd name="T8" fmla="*/ 0 w 4"/>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9">
                      <a:moveTo>
                        <a:pt x="0" y="23"/>
                      </a:moveTo>
                      <a:lnTo>
                        <a:pt x="4" y="0"/>
                      </a:lnTo>
                      <a:lnTo>
                        <a:pt x="4" y="36"/>
                      </a:lnTo>
                      <a:lnTo>
                        <a:pt x="0" y="59"/>
                      </a:lnTo>
                      <a:lnTo>
                        <a:pt x="0"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4" name="Freeform 193">
                  <a:extLst>
                    <a:ext uri="{FF2B5EF4-FFF2-40B4-BE49-F238E27FC236}">
                      <a16:creationId xmlns:a16="http://schemas.microsoft.com/office/drawing/2014/main" id="{286ACFDC-5E7F-4DF0-AD86-023A5EC3CBE2}"/>
                    </a:ext>
                  </a:extLst>
                </p:cNvPr>
                <p:cNvSpPr>
                  <a:spLocks/>
                </p:cNvSpPr>
                <p:nvPr/>
              </p:nvSpPr>
              <p:spPr bwMode="auto">
                <a:xfrm>
                  <a:off x="3724" y="2868"/>
                  <a:ext cx="4" cy="59"/>
                </a:xfrm>
                <a:custGeom>
                  <a:avLst/>
                  <a:gdLst>
                    <a:gd name="T0" fmla="*/ 0 w 4"/>
                    <a:gd name="T1" fmla="*/ 23 h 59"/>
                    <a:gd name="T2" fmla="*/ 4 w 4"/>
                    <a:gd name="T3" fmla="*/ 0 h 59"/>
                    <a:gd name="T4" fmla="*/ 4 w 4"/>
                    <a:gd name="T5" fmla="*/ 36 h 59"/>
                    <a:gd name="T6" fmla="*/ 0 w 4"/>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9">
                      <a:moveTo>
                        <a:pt x="0" y="23"/>
                      </a:moveTo>
                      <a:lnTo>
                        <a:pt x="4" y="0"/>
                      </a:lnTo>
                      <a:lnTo>
                        <a:pt x="4" y="36"/>
                      </a:lnTo>
                      <a:lnTo>
                        <a:pt x="0"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5" name="Freeform 194">
                  <a:extLst>
                    <a:ext uri="{FF2B5EF4-FFF2-40B4-BE49-F238E27FC236}">
                      <a16:creationId xmlns:a16="http://schemas.microsoft.com/office/drawing/2014/main" id="{9EA2DB15-F2F6-4301-AAD7-267EB2D21AF9}"/>
                    </a:ext>
                  </a:extLst>
                </p:cNvPr>
                <p:cNvSpPr>
                  <a:spLocks/>
                </p:cNvSpPr>
                <p:nvPr/>
              </p:nvSpPr>
              <p:spPr bwMode="auto">
                <a:xfrm>
                  <a:off x="3677" y="2868"/>
                  <a:ext cx="51" cy="23"/>
                </a:xfrm>
                <a:custGeom>
                  <a:avLst/>
                  <a:gdLst>
                    <a:gd name="T0" fmla="*/ 0 w 51"/>
                    <a:gd name="T1" fmla="*/ 23 h 23"/>
                    <a:gd name="T2" fmla="*/ 47 w 51"/>
                    <a:gd name="T3" fmla="*/ 23 h 23"/>
                    <a:gd name="T4" fmla="*/ 51 w 51"/>
                    <a:gd name="T5" fmla="*/ 0 h 23"/>
                    <a:gd name="T6" fmla="*/ 6 w 51"/>
                    <a:gd name="T7" fmla="*/ 0 h 23"/>
                    <a:gd name="T8" fmla="*/ 0 w 51"/>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23">
                      <a:moveTo>
                        <a:pt x="0" y="23"/>
                      </a:moveTo>
                      <a:lnTo>
                        <a:pt x="47" y="23"/>
                      </a:lnTo>
                      <a:lnTo>
                        <a:pt x="51" y="0"/>
                      </a:lnTo>
                      <a:lnTo>
                        <a:pt x="6" y="0"/>
                      </a:lnTo>
                      <a:lnTo>
                        <a:pt x="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6" name="Rectangle 195">
                  <a:extLst>
                    <a:ext uri="{FF2B5EF4-FFF2-40B4-BE49-F238E27FC236}">
                      <a16:creationId xmlns:a16="http://schemas.microsoft.com/office/drawing/2014/main" id="{B8B5D8D1-AA24-4D24-8EEB-83758416EF05}"/>
                    </a:ext>
                  </a:extLst>
                </p:cNvPr>
                <p:cNvSpPr>
                  <a:spLocks noChangeArrowheads="1"/>
                </p:cNvSpPr>
                <p:nvPr/>
              </p:nvSpPr>
              <p:spPr bwMode="auto">
                <a:xfrm>
                  <a:off x="3677"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57" name="Freeform 196">
                  <a:extLst>
                    <a:ext uri="{FF2B5EF4-FFF2-40B4-BE49-F238E27FC236}">
                      <a16:creationId xmlns:a16="http://schemas.microsoft.com/office/drawing/2014/main" id="{56AAF8A0-F991-4CC7-8F25-F0FD2EF6024B}"/>
                    </a:ext>
                  </a:extLst>
                </p:cNvPr>
                <p:cNvSpPr>
                  <a:spLocks/>
                </p:cNvSpPr>
                <p:nvPr/>
              </p:nvSpPr>
              <p:spPr bwMode="auto">
                <a:xfrm>
                  <a:off x="3812" y="2868"/>
                  <a:ext cx="2" cy="59"/>
                </a:xfrm>
                <a:custGeom>
                  <a:avLst/>
                  <a:gdLst>
                    <a:gd name="T0" fmla="*/ 0 w 2"/>
                    <a:gd name="T1" fmla="*/ 23 h 59"/>
                    <a:gd name="T2" fmla="*/ 2 w 2"/>
                    <a:gd name="T3" fmla="*/ 0 h 59"/>
                    <a:gd name="T4" fmla="*/ 2 w 2"/>
                    <a:gd name="T5" fmla="*/ 36 h 59"/>
                    <a:gd name="T6" fmla="*/ 0 w 2"/>
                    <a:gd name="T7" fmla="*/ 59 h 59"/>
                    <a:gd name="T8" fmla="*/ 0 w 2"/>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9">
                      <a:moveTo>
                        <a:pt x="0" y="23"/>
                      </a:moveTo>
                      <a:lnTo>
                        <a:pt x="2" y="0"/>
                      </a:lnTo>
                      <a:lnTo>
                        <a:pt x="2" y="36"/>
                      </a:lnTo>
                      <a:lnTo>
                        <a:pt x="0" y="59"/>
                      </a:lnTo>
                      <a:lnTo>
                        <a:pt x="0"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8" name="Freeform 197">
                  <a:extLst>
                    <a:ext uri="{FF2B5EF4-FFF2-40B4-BE49-F238E27FC236}">
                      <a16:creationId xmlns:a16="http://schemas.microsoft.com/office/drawing/2014/main" id="{82AB0AD4-7349-4B93-9A1B-9204CDD545F5}"/>
                    </a:ext>
                  </a:extLst>
                </p:cNvPr>
                <p:cNvSpPr>
                  <a:spLocks/>
                </p:cNvSpPr>
                <p:nvPr/>
              </p:nvSpPr>
              <p:spPr bwMode="auto">
                <a:xfrm>
                  <a:off x="3812" y="2868"/>
                  <a:ext cx="2" cy="59"/>
                </a:xfrm>
                <a:custGeom>
                  <a:avLst/>
                  <a:gdLst>
                    <a:gd name="T0" fmla="*/ 0 w 2"/>
                    <a:gd name="T1" fmla="*/ 23 h 59"/>
                    <a:gd name="T2" fmla="*/ 2 w 2"/>
                    <a:gd name="T3" fmla="*/ 0 h 59"/>
                    <a:gd name="T4" fmla="*/ 2 w 2"/>
                    <a:gd name="T5" fmla="*/ 36 h 59"/>
                    <a:gd name="T6" fmla="*/ 0 w 2"/>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9">
                      <a:moveTo>
                        <a:pt x="0" y="23"/>
                      </a:moveTo>
                      <a:lnTo>
                        <a:pt x="2" y="0"/>
                      </a:lnTo>
                      <a:lnTo>
                        <a:pt x="2" y="36"/>
                      </a:lnTo>
                      <a:lnTo>
                        <a:pt x="0"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9" name="Freeform 198">
                  <a:extLst>
                    <a:ext uri="{FF2B5EF4-FFF2-40B4-BE49-F238E27FC236}">
                      <a16:creationId xmlns:a16="http://schemas.microsoft.com/office/drawing/2014/main" id="{04C245CD-0E01-4BA8-87EF-A9A212F4FB9F}"/>
                    </a:ext>
                  </a:extLst>
                </p:cNvPr>
                <p:cNvSpPr>
                  <a:spLocks/>
                </p:cNvSpPr>
                <p:nvPr/>
              </p:nvSpPr>
              <p:spPr bwMode="auto">
                <a:xfrm>
                  <a:off x="3764" y="2868"/>
                  <a:ext cx="50" cy="23"/>
                </a:xfrm>
                <a:custGeom>
                  <a:avLst/>
                  <a:gdLst>
                    <a:gd name="T0" fmla="*/ 0 w 50"/>
                    <a:gd name="T1" fmla="*/ 23 h 23"/>
                    <a:gd name="T2" fmla="*/ 48 w 50"/>
                    <a:gd name="T3" fmla="*/ 23 h 23"/>
                    <a:gd name="T4" fmla="*/ 50 w 50"/>
                    <a:gd name="T5" fmla="*/ 0 h 23"/>
                    <a:gd name="T6" fmla="*/ 5 w 50"/>
                    <a:gd name="T7" fmla="*/ 0 h 23"/>
                    <a:gd name="T8" fmla="*/ 0 w 50"/>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23">
                      <a:moveTo>
                        <a:pt x="0" y="23"/>
                      </a:moveTo>
                      <a:lnTo>
                        <a:pt x="48" y="23"/>
                      </a:lnTo>
                      <a:lnTo>
                        <a:pt x="50" y="0"/>
                      </a:lnTo>
                      <a:lnTo>
                        <a:pt x="5" y="0"/>
                      </a:lnTo>
                      <a:lnTo>
                        <a:pt x="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0" name="Rectangle 199">
                  <a:extLst>
                    <a:ext uri="{FF2B5EF4-FFF2-40B4-BE49-F238E27FC236}">
                      <a16:creationId xmlns:a16="http://schemas.microsoft.com/office/drawing/2014/main" id="{0DC80C89-243A-4A21-B320-205E25799CED}"/>
                    </a:ext>
                  </a:extLst>
                </p:cNvPr>
                <p:cNvSpPr>
                  <a:spLocks noChangeArrowheads="1"/>
                </p:cNvSpPr>
                <p:nvPr/>
              </p:nvSpPr>
              <p:spPr bwMode="auto">
                <a:xfrm>
                  <a:off x="3764" y="2891"/>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61" name="Freeform 200">
                  <a:extLst>
                    <a:ext uri="{FF2B5EF4-FFF2-40B4-BE49-F238E27FC236}">
                      <a16:creationId xmlns:a16="http://schemas.microsoft.com/office/drawing/2014/main" id="{5CC4A598-8E00-48A2-BB42-F48AE5DFD488}"/>
                    </a:ext>
                  </a:extLst>
                </p:cNvPr>
                <p:cNvSpPr>
                  <a:spLocks/>
                </p:cNvSpPr>
                <p:nvPr/>
              </p:nvSpPr>
              <p:spPr bwMode="auto">
                <a:xfrm>
                  <a:off x="3825" y="2868"/>
                  <a:ext cx="47" cy="23"/>
                </a:xfrm>
                <a:custGeom>
                  <a:avLst/>
                  <a:gdLst>
                    <a:gd name="T0" fmla="*/ 0 w 47"/>
                    <a:gd name="T1" fmla="*/ 23 h 23"/>
                    <a:gd name="T2" fmla="*/ 47 w 47"/>
                    <a:gd name="T3" fmla="*/ 23 h 23"/>
                    <a:gd name="T4" fmla="*/ 43 w 47"/>
                    <a:gd name="T5" fmla="*/ 0 h 23"/>
                    <a:gd name="T6" fmla="*/ 7 w 47"/>
                    <a:gd name="T7" fmla="*/ 0 h 23"/>
                    <a:gd name="T8" fmla="*/ 0 w 47"/>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23">
                      <a:moveTo>
                        <a:pt x="0" y="23"/>
                      </a:moveTo>
                      <a:lnTo>
                        <a:pt x="47" y="23"/>
                      </a:lnTo>
                      <a:lnTo>
                        <a:pt x="43" y="0"/>
                      </a:lnTo>
                      <a:lnTo>
                        <a:pt x="7" y="0"/>
                      </a:lnTo>
                      <a:lnTo>
                        <a:pt x="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2" name="Rectangle 201">
                  <a:extLst>
                    <a:ext uri="{FF2B5EF4-FFF2-40B4-BE49-F238E27FC236}">
                      <a16:creationId xmlns:a16="http://schemas.microsoft.com/office/drawing/2014/main" id="{F1566B60-7741-4780-93B5-F961DE291065}"/>
                    </a:ext>
                  </a:extLst>
                </p:cNvPr>
                <p:cNvSpPr>
                  <a:spLocks noChangeArrowheads="1"/>
                </p:cNvSpPr>
                <p:nvPr/>
              </p:nvSpPr>
              <p:spPr bwMode="auto">
                <a:xfrm>
                  <a:off x="3825"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63" name="Freeform 202">
                  <a:extLst>
                    <a:ext uri="{FF2B5EF4-FFF2-40B4-BE49-F238E27FC236}">
                      <a16:creationId xmlns:a16="http://schemas.microsoft.com/office/drawing/2014/main" id="{C06682CB-E080-4F22-B1B9-38CA37A05401}"/>
                    </a:ext>
                  </a:extLst>
                </p:cNvPr>
                <p:cNvSpPr>
                  <a:spLocks/>
                </p:cNvSpPr>
                <p:nvPr/>
              </p:nvSpPr>
              <p:spPr bwMode="auto">
                <a:xfrm>
                  <a:off x="3269" y="2949"/>
                  <a:ext cx="9" cy="68"/>
                </a:xfrm>
                <a:custGeom>
                  <a:avLst/>
                  <a:gdLst>
                    <a:gd name="T0" fmla="*/ 0 w 9"/>
                    <a:gd name="T1" fmla="*/ 32 h 68"/>
                    <a:gd name="T2" fmla="*/ 9 w 9"/>
                    <a:gd name="T3" fmla="*/ 0 h 68"/>
                    <a:gd name="T4" fmla="*/ 9 w 9"/>
                    <a:gd name="T5" fmla="*/ 45 h 68"/>
                    <a:gd name="T6" fmla="*/ 0 w 9"/>
                    <a:gd name="T7" fmla="*/ 68 h 68"/>
                    <a:gd name="T8" fmla="*/ 0 w 9"/>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68">
                      <a:moveTo>
                        <a:pt x="0" y="32"/>
                      </a:moveTo>
                      <a:lnTo>
                        <a:pt x="9" y="0"/>
                      </a:lnTo>
                      <a:lnTo>
                        <a:pt x="9"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4" name="Freeform 203">
                  <a:extLst>
                    <a:ext uri="{FF2B5EF4-FFF2-40B4-BE49-F238E27FC236}">
                      <a16:creationId xmlns:a16="http://schemas.microsoft.com/office/drawing/2014/main" id="{1C872672-B0FE-428B-BD58-EBC87A9E2363}"/>
                    </a:ext>
                  </a:extLst>
                </p:cNvPr>
                <p:cNvSpPr>
                  <a:spLocks/>
                </p:cNvSpPr>
                <p:nvPr/>
              </p:nvSpPr>
              <p:spPr bwMode="auto">
                <a:xfrm>
                  <a:off x="3269" y="2949"/>
                  <a:ext cx="9" cy="68"/>
                </a:xfrm>
                <a:custGeom>
                  <a:avLst/>
                  <a:gdLst>
                    <a:gd name="T0" fmla="*/ 0 w 9"/>
                    <a:gd name="T1" fmla="*/ 32 h 68"/>
                    <a:gd name="T2" fmla="*/ 9 w 9"/>
                    <a:gd name="T3" fmla="*/ 0 h 68"/>
                    <a:gd name="T4" fmla="*/ 9 w 9"/>
                    <a:gd name="T5" fmla="*/ 45 h 68"/>
                    <a:gd name="T6" fmla="*/ 0 w 9"/>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68">
                      <a:moveTo>
                        <a:pt x="0" y="32"/>
                      </a:moveTo>
                      <a:lnTo>
                        <a:pt x="9" y="0"/>
                      </a:lnTo>
                      <a:lnTo>
                        <a:pt x="9"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5" name="Freeform 204">
                  <a:extLst>
                    <a:ext uri="{FF2B5EF4-FFF2-40B4-BE49-F238E27FC236}">
                      <a16:creationId xmlns:a16="http://schemas.microsoft.com/office/drawing/2014/main" id="{B108105C-90F5-4DB5-AD1F-24DB6E2B13BA}"/>
                    </a:ext>
                  </a:extLst>
                </p:cNvPr>
                <p:cNvSpPr>
                  <a:spLocks/>
                </p:cNvSpPr>
                <p:nvPr/>
              </p:nvSpPr>
              <p:spPr bwMode="auto">
                <a:xfrm>
                  <a:off x="3222" y="2949"/>
                  <a:ext cx="56" cy="32"/>
                </a:xfrm>
                <a:custGeom>
                  <a:avLst/>
                  <a:gdLst>
                    <a:gd name="T0" fmla="*/ 0 w 56"/>
                    <a:gd name="T1" fmla="*/ 32 h 32"/>
                    <a:gd name="T2" fmla="*/ 47 w 56"/>
                    <a:gd name="T3" fmla="*/ 32 h 32"/>
                    <a:gd name="T4" fmla="*/ 56 w 56"/>
                    <a:gd name="T5" fmla="*/ 0 h 32"/>
                    <a:gd name="T6" fmla="*/ 11 w 56"/>
                    <a:gd name="T7" fmla="*/ 0 h 32"/>
                    <a:gd name="T8" fmla="*/ 0 w 56"/>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32">
                      <a:moveTo>
                        <a:pt x="0" y="32"/>
                      </a:moveTo>
                      <a:lnTo>
                        <a:pt x="47" y="32"/>
                      </a:lnTo>
                      <a:lnTo>
                        <a:pt x="56" y="0"/>
                      </a:lnTo>
                      <a:lnTo>
                        <a:pt x="11"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6" name="Rectangle 205">
                  <a:extLst>
                    <a:ext uri="{FF2B5EF4-FFF2-40B4-BE49-F238E27FC236}">
                      <a16:creationId xmlns:a16="http://schemas.microsoft.com/office/drawing/2014/main" id="{F4104945-79B7-4F95-8DD6-E4D2EDD5CA92}"/>
                    </a:ext>
                  </a:extLst>
                </p:cNvPr>
                <p:cNvSpPr>
                  <a:spLocks noChangeArrowheads="1"/>
                </p:cNvSpPr>
                <p:nvPr/>
              </p:nvSpPr>
              <p:spPr bwMode="auto">
                <a:xfrm>
                  <a:off x="3222"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67" name="Freeform 206">
                  <a:extLst>
                    <a:ext uri="{FF2B5EF4-FFF2-40B4-BE49-F238E27FC236}">
                      <a16:creationId xmlns:a16="http://schemas.microsoft.com/office/drawing/2014/main" id="{306AD802-B1F0-429D-946B-0BA7ACDA9AF4}"/>
                    </a:ext>
                  </a:extLst>
                </p:cNvPr>
                <p:cNvSpPr>
                  <a:spLocks/>
                </p:cNvSpPr>
                <p:nvPr/>
              </p:nvSpPr>
              <p:spPr bwMode="auto">
                <a:xfrm>
                  <a:off x="3209" y="2949"/>
                  <a:ext cx="6" cy="68"/>
                </a:xfrm>
                <a:custGeom>
                  <a:avLst/>
                  <a:gdLst>
                    <a:gd name="T0" fmla="*/ 0 w 6"/>
                    <a:gd name="T1" fmla="*/ 32 h 68"/>
                    <a:gd name="T2" fmla="*/ 6 w 6"/>
                    <a:gd name="T3" fmla="*/ 0 h 68"/>
                    <a:gd name="T4" fmla="*/ 6 w 6"/>
                    <a:gd name="T5" fmla="*/ 45 h 68"/>
                    <a:gd name="T6" fmla="*/ 0 w 6"/>
                    <a:gd name="T7" fmla="*/ 68 h 68"/>
                    <a:gd name="T8" fmla="*/ 0 w 6"/>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8">
                      <a:moveTo>
                        <a:pt x="0" y="32"/>
                      </a:moveTo>
                      <a:lnTo>
                        <a:pt x="6" y="0"/>
                      </a:lnTo>
                      <a:lnTo>
                        <a:pt x="6"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8" name="Freeform 207">
                  <a:extLst>
                    <a:ext uri="{FF2B5EF4-FFF2-40B4-BE49-F238E27FC236}">
                      <a16:creationId xmlns:a16="http://schemas.microsoft.com/office/drawing/2014/main" id="{30F22C8E-CC65-402C-B22C-6732DB168937}"/>
                    </a:ext>
                  </a:extLst>
                </p:cNvPr>
                <p:cNvSpPr>
                  <a:spLocks/>
                </p:cNvSpPr>
                <p:nvPr/>
              </p:nvSpPr>
              <p:spPr bwMode="auto">
                <a:xfrm>
                  <a:off x="3209" y="2949"/>
                  <a:ext cx="6" cy="68"/>
                </a:xfrm>
                <a:custGeom>
                  <a:avLst/>
                  <a:gdLst>
                    <a:gd name="T0" fmla="*/ 0 w 6"/>
                    <a:gd name="T1" fmla="*/ 32 h 68"/>
                    <a:gd name="T2" fmla="*/ 6 w 6"/>
                    <a:gd name="T3" fmla="*/ 0 h 68"/>
                    <a:gd name="T4" fmla="*/ 6 w 6"/>
                    <a:gd name="T5" fmla="*/ 45 h 68"/>
                    <a:gd name="T6" fmla="*/ 0 w 6"/>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68">
                      <a:moveTo>
                        <a:pt x="0" y="32"/>
                      </a:moveTo>
                      <a:lnTo>
                        <a:pt x="6" y="0"/>
                      </a:lnTo>
                      <a:lnTo>
                        <a:pt x="6"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9" name="Freeform 208">
                  <a:extLst>
                    <a:ext uri="{FF2B5EF4-FFF2-40B4-BE49-F238E27FC236}">
                      <a16:creationId xmlns:a16="http://schemas.microsoft.com/office/drawing/2014/main" id="{3AACDA68-EBEE-4D0D-A1E9-59EC760FE0D9}"/>
                    </a:ext>
                  </a:extLst>
                </p:cNvPr>
                <p:cNvSpPr>
                  <a:spLocks/>
                </p:cNvSpPr>
                <p:nvPr/>
              </p:nvSpPr>
              <p:spPr bwMode="auto">
                <a:xfrm>
                  <a:off x="3161" y="2949"/>
                  <a:ext cx="54" cy="32"/>
                </a:xfrm>
                <a:custGeom>
                  <a:avLst/>
                  <a:gdLst>
                    <a:gd name="T0" fmla="*/ 0 w 54"/>
                    <a:gd name="T1" fmla="*/ 32 h 32"/>
                    <a:gd name="T2" fmla="*/ 48 w 54"/>
                    <a:gd name="T3" fmla="*/ 32 h 32"/>
                    <a:gd name="T4" fmla="*/ 54 w 54"/>
                    <a:gd name="T5" fmla="*/ 0 h 32"/>
                    <a:gd name="T6" fmla="*/ 12 w 54"/>
                    <a:gd name="T7" fmla="*/ 0 h 32"/>
                    <a:gd name="T8" fmla="*/ 0 w 54"/>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32">
                      <a:moveTo>
                        <a:pt x="0" y="32"/>
                      </a:moveTo>
                      <a:lnTo>
                        <a:pt x="48" y="32"/>
                      </a:lnTo>
                      <a:lnTo>
                        <a:pt x="54" y="0"/>
                      </a:lnTo>
                      <a:lnTo>
                        <a:pt x="12"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0" name="Rectangle 209">
                  <a:extLst>
                    <a:ext uri="{FF2B5EF4-FFF2-40B4-BE49-F238E27FC236}">
                      <a16:creationId xmlns:a16="http://schemas.microsoft.com/office/drawing/2014/main" id="{A87A5E81-CEFC-4FBE-8E2F-C0034FECCD80}"/>
                    </a:ext>
                  </a:extLst>
                </p:cNvPr>
                <p:cNvSpPr>
                  <a:spLocks noChangeArrowheads="1"/>
                </p:cNvSpPr>
                <p:nvPr/>
              </p:nvSpPr>
              <p:spPr bwMode="auto">
                <a:xfrm>
                  <a:off x="3161" y="2981"/>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71" name="Freeform 210">
                  <a:extLst>
                    <a:ext uri="{FF2B5EF4-FFF2-40B4-BE49-F238E27FC236}">
                      <a16:creationId xmlns:a16="http://schemas.microsoft.com/office/drawing/2014/main" id="{C8D3F4A9-D9CB-4426-8FB8-546D9B45DF5A}"/>
                    </a:ext>
                  </a:extLst>
                </p:cNvPr>
                <p:cNvSpPr>
                  <a:spLocks/>
                </p:cNvSpPr>
                <p:nvPr/>
              </p:nvSpPr>
              <p:spPr bwMode="auto">
                <a:xfrm>
                  <a:off x="3105" y="2949"/>
                  <a:ext cx="9" cy="68"/>
                </a:xfrm>
                <a:custGeom>
                  <a:avLst/>
                  <a:gdLst>
                    <a:gd name="T0" fmla="*/ 0 w 9"/>
                    <a:gd name="T1" fmla="*/ 32 h 68"/>
                    <a:gd name="T2" fmla="*/ 9 w 9"/>
                    <a:gd name="T3" fmla="*/ 0 h 68"/>
                    <a:gd name="T4" fmla="*/ 9 w 9"/>
                    <a:gd name="T5" fmla="*/ 45 h 68"/>
                    <a:gd name="T6" fmla="*/ 0 w 9"/>
                    <a:gd name="T7" fmla="*/ 68 h 68"/>
                    <a:gd name="T8" fmla="*/ 0 w 9"/>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68">
                      <a:moveTo>
                        <a:pt x="0" y="32"/>
                      </a:moveTo>
                      <a:lnTo>
                        <a:pt x="9" y="0"/>
                      </a:lnTo>
                      <a:lnTo>
                        <a:pt x="9"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2" name="Freeform 211">
                  <a:extLst>
                    <a:ext uri="{FF2B5EF4-FFF2-40B4-BE49-F238E27FC236}">
                      <a16:creationId xmlns:a16="http://schemas.microsoft.com/office/drawing/2014/main" id="{E5BE00DF-167D-4D0F-B474-FE33741DF8D2}"/>
                    </a:ext>
                  </a:extLst>
                </p:cNvPr>
                <p:cNvSpPr>
                  <a:spLocks/>
                </p:cNvSpPr>
                <p:nvPr/>
              </p:nvSpPr>
              <p:spPr bwMode="auto">
                <a:xfrm>
                  <a:off x="3105" y="2949"/>
                  <a:ext cx="9" cy="68"/>
                </a:xfrm>
                <a:custGeom>
                  <a:avLst/>
                  <a:gdLst>
                    <a:gd name="T0" fmla="*/ 0 w 9"/>
                    <a:gd name="T1" fmla="*/ 32 h 68"/>
                    <a:gd name="T2" fmla="*/ 9 w 9"/>
                    <a:gd name="T3" fmla="*/ 0 h 68"/>
                    <a:gd name="T4" fmla="*/ 9 w 9"/>
                    <a:gd name="T5" fmla="*/ 45 h 68"/>
                    <a:gd name="T6" fmla="*/ 0 w 9"/>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68">
                      <a:moveTo>
                        <a:pt x="0" y="32"/>
                      </a:moveTo>
                      <a:lnTo>
                        <a:pt x="9" y="0"/>
                      </a:lnTo>
                      <a:lnTo>
                        <a:pt x="9"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3" name="Freeform 212">
                  <a:extLst>
                    <a:ext uri="{FF2B5EF4-FFF2-40B4-BE49-F238E27FC236}">
                      <a16:creationId xmlns:a16="http://schemas.microsoft.com/office/drawing/2014/main" id="{46A2A1C1-B219-4DB0-9D2F-9463452FDC62}"/>
                    </a:ext>
                  </a:extLst>
                </p:cNvPr>
                <p:cNvSpPr>
                  <a:spLocks/>
                </p:cNvSpPr>
                <p:nvPr/>
              </p:nvSpPr>
              <p:spPr bwMode="auto">
                <a:xfrm>
                  <a:off x="3058" y="2949"/>
                  <a:ext cx="56" cy="32"/>
                </a:xfrm>
                <a:custGeom>
                  <a:avLst/>
                  <a:gdLst>
                    <a:gd name="T0" fmla="*/ 0 w 56"/>
                    <a:gd name="T1" fmla="*/ 32 h 32"/>
                    <a:gd name="T2" fmla="*/ 47 w 56"/>
                    <a:gd name="T3" fmla="*/ 32 h 32"/>
                    <a:gd name="T4" fmla="*/ 56 w 56"/>
                    <a:gd name="T5" fmla="*/ 0 h 32"/>
                    <a:gd name="T6" fmla="*/ 11 w 56"/>
                    <a:gd name="T7" fmla="*/ 0 h 32"/>
                    <a:gd name="T8" fmla="*/ 0 w 56"/>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32">
                      <a:moveTo>
                        <a:pt x="0" y="32"/>
                      </a:moveTo>
                      <a:lnTo>
                        <a:pt x="47" y="32"/>
                      </a:lnTo>
                      <a:lnTo>
                        <a:pt x="56" y="0"/>
                      </a:lnTo>
                      <a:lnTo>
                        <a:pt x="11"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4" name="Rectangle 213">
                  <a:extLst>
                    <a:ext uri="{FF2B5EF4-FFF2-40B4-BE49-F238E27FC236}">
                      <a16:creationId xmlns:a16="http://schemas.microsoft.com/office/drawing/2014/main" id="{FF03D03D-5302-4BE8-AA23-3E63DC553DEE}"/>
                    </a:ext>
                  </a:extLst>
                </p:cNvPr>
                <p:cNvSpPr>
                  <a:spLocks noChangeArrowheads="1"/>
                </p:cNvSpPr>
                <p:nvPr/>
              </p:nvSpPr>
              <p:spPr bwMode="auto">
                <a:xfrm>
                  <a:off x="3058"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75" name="Freeform 214">
                  <a:extLst>
                    <a:ext uri="{FF2B5EF4-FFF2-40B4-BE49-F238E27FC236}">
                      <a16:creationId xmlns:a16="http://schemas.microsoft.com/office/drawing/2014/main" id="{FBB77261-FAA1-4101-9A37-6E07D2CFF945}"/>
                    </a:ext>
                  </a:extLst>
                </p:cNvPr>
                <p:cNvSpPr>
                  <a:spLocks/>
                </p:cNvSpPr>
                <p:nvPr/>
              </p:nvSpPr>
              <p:spPr bwMode="auto">
                <a:xfrm>
                  <a:off x="3330" y="2949"/>
                  <a:ext cx="5" cy="68"/>
                </a:xfrm>
                <a:custGeom>
                  <a:avLst/>
                  <a:gdLst>
                    <a:gd name="T0" fmla="*/ 0 w 5"/>
                    <a:gd name="T1" fmla="*/ 32 h 68"/>
                    <a:gd name="T2" fmla="*/ 5 w 5"/>
                    <a:gd name="T3" fmla="*/ 0 h 68"/>
                    <a:gd name="T4" fmla="*/ 5 w 5"/>
                    <a:gd name="T5" fmla="*/ 45 h 68"/>
                    <a:gd name="T6" fmla="*/ 0 w 5"/>
                    <a:gd name="T7" fmla="*/ 68 h 68"/>
                    <a:gd name="T8" fmla="*/ 0 w 5"/>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68">
                      <a:moveTo>
                        <a:pt x="0" y="32"/>
                      </a:moveTo>
                      <a:lnTo>
                        <a:pt x="5" y="0"/>
                      </a:lnTo>
                      <a:lnTo>
                        <a:pt x="5"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6" name="Freeform 215">
                  <a:extLst>
                    <a:ext uri="{FF2B5EF4-FFF2-40B4-BE49-F238E27FC236}">
                      <a16:creationId xmlns:a16="http://schemas.microsoft.com/office/drawing/2014/main" id="{9E2DBB8A-1C97-4547-98D3-D3125B5DD411}"/>
                    </a:ext>
                  </a:extLst>
                </p:cNvPr>
                <p:cNvSpPr>
                  <a:spLocks/>
                </p:cNvSpPr>
                <p:nvPr/>
              </p:nvSpPr>
              <p:spPr bwMode="auto">
                <a:xfrm>
                  <a:off x="3330" y="2949"/>
                  <a:ext cx="5" cy="68"/>
                </a:xfrm>
                <a:custGeom>
                  <a:avLst/>
                  <a:gdLst>
                    <a:gd name="T0" fmla="*/ 0 w 5"/>
                    <a:gd name="T1" fmla="*/ 32 h 68"/>
                    <a:gd name="T2" fmla="*/ 5 w 5"/>
                    <a:gd name="T3" fmla="*/ 0 h 68"/>
                    <a:gd name="T4" fmla="*/ 5 w 5"/>
                    <a:gd name="T5" fmla="*/ 45 h 68"/>
                    <a:gd name="T6" fmla="*/ 0 w 5"/>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8">
                      <a:moveTo>
                        <a:pt x="0" y="32"/>
                      </a:moveTo>
                      <a:lnTo>
                        <a:pt x="5" y="0"/>
                      </a:lnTo>
                      <a:lnTo>
                        <a:pt x="5"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7" name="Freeform 216">
                  <a:extLst>
                    <a:ext uri="{FF2B5EF4-FFF2-40B4-BE49-F238E27FC236}">
                      <a16:creationId xmlns:a16="http://schemas.microsoft.com/office/drawing/2014/main" id="{B4B5267E-9B7F-4F56-81FA-AA31DC76921A}"/>
                    </a:ext>
                  </a:extLst>
                </p:cNvPr>
                <p:cNvSpPr>
                  <a:spLocks/>
                </p:cNvSpPr>
                <p:nvPr/>
              </p:nvSpPr>
              <p:spPr bwMode="auto">
                <a:xfrm>
                  <a:off x="3283" y="2949"/>
                  <a:ext cx="52" cy="32"/>
                </a:xfrm>
                <a:custGeom>
                  <a:avLst/>
                  <a:gdLst>
                    <a:gd name="T0" fmla="*/ 0 w 52"/>
                    <a:gd name="T1" fmla="*/ 32 h 32"/>
                    <a:gd name="T2" fmla="*/ 47 w 52"/>
                    <a:gd name="T3" fmla="*/ 32 h 32"/>
                    <a:gd name="T4" fmla="*/ 52 w 52"/>
                    <a:gd name="T5" fmla="*/ 0 h 32"/>
                    <a:gd name="T6" fmla="*/ 9 w 52"/>
                    <a:gd name="T7" fmla="*/ 0 h 32"/>
                    <a:gd name="T8" fmla="*/ 0 w 52"/>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2">
                      <a:moveTo>
                        <a:pt x="0" y="32"/>
                      </a:moveTo>
                      <a:lnTo>
                        <a:pt x="47" y="32"/>
                      </a:lnTo>
                      <a:lnTo>
                        <a:pt x="52" y="0"/>
                      </a:lnTo>
                      <a:lnTo>
                        <a:pt x="9"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8" name="Rectangle 217">
                  <a:extLst>
                    <a:ext uri="{FF2B5EF4-FFF2-40B4-BE49-F238E27FC236}">
                      <a16:creationId xmlns:a16="http://schemas.microsoft.com/office/drawing/2014/main" id="{070DBFB9-658E-4706-8AA6-3FF456262A1A}"/>
                    </a:ext>
                  </a:extLst>
                </p:cNvPr>
                <p:cNvSpPr>
                  <a:spLocks noChangeArrowheads="1"/>
                </p:cNvSpPr>
                <p:nvPr/>
              </p:nvSpPr>
              <p:spPr bwMode="auto">
                <a:xfrm>
                  <a:off x="3283"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79" name="Freeform 218">
                  <a:extLst>
                    <a:ext uri="{FF2B5EF4-FFF2-40B4-BE49-F238E27FC236}">
                      <a16:creationId xmlns:a16="http://schemas.microsoft.com/office/drawing/2014/main" id="{EEA2966E-1303-4C8D-904B-D8364112B711}"/>
                    </a:ext>
                  </a:extLst>
                </p:cNvPr>
                <p:cNvSpPr>
                  <a:spLocks/>
                </p:cNvSpPr>
                <p:nvPr/>
              </p:nvSpPr>
              <p:spPr bwMode="auto">
                <a:xfrm>
                  <a:off x="3389" y="2949"/>
                  <a:ext cx="6" cy="68"/>
                </a:xfrm>
                <a:custGeom>
                  <a:avLst/>
                  <a:gdLst>
                    <a:gd name="T0" fmla="*/ 0 w 6"/>
                    <a:gd name="T1" fmla="*/ 32 h 68"/>
                    <a:gd name="T2" fmla="*/ 6 w 6"/>
                    <a:gd name="T3" fmla="*/ 0 h 68"/>
                    <a:gd name="T4" fmla="*/ 6 w 6"/>
                    <a:gd name="T5" fmla="*/ 45 h 68"/>
                    <a:gd name="T6" fmla="*/ 0 w 6"/>
                    <a:gd name="T7" fmla="*/ 68 h 68"/>
                    <a:gd name="T8" fmla="*/ 0 w 6"/>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8">
                      <a:moveTo>
                        <a:pt x="0" y="32"/>
                      </a:moveTo>
                      <a:lnTo>
                        <a:pt x="6" y="0"/>
                      </a:lnTo>
                      <a:lnTo>
                        <a:pt x="6"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0" name="Freeform 219">
                  <a:extLst>
                    <a:ext uri="{FF2B5EF4-FFF2-40B4-BE49-F238E27FC236}">
                      <a16:creationId xmlns:a16="http://schemas.microsoft.com/office/drawing/2014/main" id="{8A6B3FA7-2F99-462B-AB5D-A250153323CC}"/>
                    </a:ext>
                  </a:extLst>
                </p:cNvPr>
                <p:cNvSpPr>
                  <a:spLocks/>
                </p:cNvSpPr>
                <p:nvPr/>
              </p:nvSpPr>
              <p:spPr bwMode="auto">
                <a:xfrm>
                  <a:off x="3389" y="2949"/>
                  <a:ext cx="6" cy="68"/>
                </a:xfrm>
                <a:custGeom>
                  <a:avLst/>
                  <a:gdLst>
                    <a:gd name="T0" fmla="*/ 0 w 6"/>
                    <a:gd name="T1" fmla="*/ 32 h 68"/>
                    <a:gd name="T2" fmla="*/ 6 w 6"/>
                    <a:gd name="T3" fmla="*/ 0 h 68"/>
                    <a:gd name="T4" fmla="*/ 6 w 6"/>
                    <a:gd name="T5" fmla="*/ 45 h 68"/>
                    <a:gd name="T6" fmla="*/ 0 w 6"/>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68">
                      <a:moveTo>
                        <a:pt x="0" y="32"/>
                      </a:moveTo>
                      <a:lnTo>
                        <a:pt x="6" y="0"/>
                      </a:lnTo>
                      <a:lnTo>
                        <a:pt x="6"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1" name="Freeform 220">
                  <a:extLst>
                    <a:ext uri="{FF2B5EF4-FFF2-40B4-BE49-F238E27FC236}">
                      <a16:creationId xmlns:a16="http://schemas.microsoft.com/office/drawing/2014/main" id="{EA8F7B9F-EA00-449F-9BF5-10B3FF36D9F1}"/>
                    </a:ext>
                  </a:extLst>
                </p:cNvPr>
                <p:cNvSpPr>
                  <a:spLocks/>
                </p:cNvSpPr>
                <p:nvPr/>
              </p:nvSpPr>
              <p:spPr bwMode="auto">
                <a:xfrm>
                  <a:off x="3341" y="2949"/>
                  <a:ext cx="54" cy="32"/>
                </a:xfrm>
                <a:custGeom>
                  <a:avLst/>
                  <a:gdLst>
                    <a:gd name="T0" fmla="*/ 0 w 54"/>
                    <a:gd name="T1" fmla="*/ 32 h 32"/>
                    <a:gd name="T2" fmla="*/ 48 w 54"/>
                    <a:gd name="T3" fmla="*/ 32 h 32"/>
                    <a:gd name="T4" fmla="*/ 54 w 54"/>
                    <a:gd name="T5" fmla="*/ 0 h 32"/>
                    <a:gd name="T6" fmla="*/ 12 w 54"/>
                    <a:gd name="T7" fmla="*/ 0 h 32"/>
                    <a:gd name="T8" fmla="*/ 0 w 54"/>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32">
                      <a:moveTo>
                        <a:pt x="0" y="32"/>
                      </a:moveTo>
                      <a:lnTo>
                        <a:pt x="48" y="32"/>
                      </a:lnTo>
                      <a:lnTo>
                        <a:pt x="54" y="0"/>
                      </a:lnTo>
                      <a:lnTo>
                        <a:pt x="12"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2" name="Rectangle 221">
                  <a:extLst>
                    <a:ext uri="{FF2B5EF4-FFF2-40B4-BE49-F238E27FC236}">
                      <a16:creationId xmlns:a16="http://schemas.microsoft.com/office/drawing/2014/main" id="{8CA7E46B-B9E6-425A-9322-D55114A31593}"/>
                    </a:ext>
                  </a:extLst>
                </p:cNvPr>
                <p:cNvSpPr>
                  <a:spLocks noChangeArrowheads="1"/>
                </p:cNvSpPr>
                <p:nvPr/>
              </p:nvSpPr>
              <p:spPr bwMode="auto">
                <a:xfrm>
                  <a:off x="3341" y="2981"/>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83" name="Freeform 222">
                  <a:extLst>
                    <a:ext uri="{FF2B5EF4-FFF2-40B4-BE49-F238E27FC236}">
                      <a16:creationId xmlns:a16="http://schemas.microsoft.com/office/drawing/2014/main" id="{00A076EB-E4AA-4BCB-8859-A2C56E5F78FF}"/>
                    </a:ext>
                  </a:extLst>
                </p:cNvPr>
                <p:cNvSpPr>
                  <a:spLocks/>
                </p:cNvSpPr>
                <p:nvPr/>
              </p:nvSpPr>
              <p:spPr bwMode="auto">
                <a:xfrm>
                  <a:off x="3449" y="2949"/>
                  <a:ext cx="5" cy="68"/>
                </a:xfrm>
                <a:custGeom>
                  <a:avLst/>
                  <a:gdLst>
                    <a:gd name="T0" fmla="*/ 0 w 5"/>
                    <a:gd name="T1" fmla="*/ 32 h 68"/>
                    <a:gd name="T2" fmla="*/ 5 w 5"/>
                    <a:gd name="T3" fmla="*/ 0 h 68"/>
                    <a:gd name="T4" fmla="*/ 5 w 5"/>
                    <a:gd name="T5" fmla="*/ 45 h 68"/>
                    <a:gd name="T6" fmla="*/ 0 w 5"/>
                    <a:gd name="T7" fmla="*/ 68 h 68"/>
                    <a:gd name="T8" fmla="*/ 0 w 5"/>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68">
                      <a:moveTo>
                        <a:pt x="0" y="32"/>
                      </a:moveTo>
                      <a:lnTo>
                        <a:pt x="5" y="0"/>
                      </a:lnTo>
                      <a:lnTo>
                        <a:pt x="5"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4" name="Freeform 223">
                  <a:extLst>
                    <a:ext uri="{FF2B5EF4-FFF2-40B4-BE49-F238E27FC236}">
                      <a16:creationId xmlns:a16="http://schemas.microsoft.com/office/drawing/2014/main" id="{120E6BC3-17B9-4736-8D89-32C9638139FE}"/>
                    </a:ext>
                  </a:extLst>
                </p:cNvPr>
                <p:cNvSpPr>
                  <a:spLocks/>
                </p:cNvSpPr>
                <p:nvPr/>
              </p:nvSpPr>
              <p:spPr bwMode="auto">
                <a:xfrm>
                  <a:off x="3449" y="2949"/>
                  <a:ext cx="5" cy="68"/>
                </a:xfrm>
                <a:custGeom>
                  <a:avLst/>
                  <a:gdLst>
                    <a:gd name="T0" fmla="*/ 0 w 5"/>
                    <a:gd name="T1" fmla="*/ 32 h 68"/>
                    <a:gd name="T2" fmla="*/ 5 w 5"/>
                    <a:gd name="T3" fmla="*/ 0 h 68"/>
                    <a:gd name="T4" fmla="*/ 5 w 5"/>
                    <a:gd name="T5" fmla="*/ 45 h 68"/>
                    <a:gd name="T6" fmla="*/ 0 w 5"/>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8">
                      <a:moveTo>
                        <a:pt x="0" y="32"/>
                      </a:moveTo>
                      <a:lnTo>
                        <a:pt x="5" y="0"/>
                      </a:lnTo>
                      <a:lnTo>
                        <a:pt x="5"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5" name="Freeform 224">
                  <a:extLst>
                    <a:ext uri="{FF2B5EF4-FFF2-40B4-BE49-F238E27FC236}">
                      <a16:creationId xmlns:a16="http://schemas.microsoft.com/office/drawing/2014/main" id="{589080D4-AD88-4DF5-9D78-3A4A429FCA85}"/>
                    </a:ext>
                  </a:extLst>
                </p:cNvPr>
                <p:cNvSpPr>
                  <a:spLocks/>
                </p:cNvSpPr>
                <p:nvPr/>
              </p:nvSpPr>
              <p:spPr bwMode="auto">
                <a:xfrm>
                  <a:off x="3402" y="2949"/>
                  <a:ext cx="52" cy="32"/>
                </a:xfrm>
                <a:custGeom>
                  <a:avLst/>
                  <a:gdLst>
                    <a:gd name="T0" fmla="*/ 0 w 52"/>
                    <a:gd name="T1" fmla="*/ 32 h 32"/>
                    <a:gd name="T2" fmla="*/ 47 w 52"/>
                    <a:gd name="T3" fmla="*/ 32 h 32"/>
                    <a:gd name="T4" fmla="*/ 52 w 52"/>
                    <a:gd name="T5" fmla="*/ 0 h 32"/>
                    <a:gd name="T6" fmla="*/ 9 w 52"/>
                    <a:gd name="T7" fmla="*/ 0 h 32"/>
                    <a:gd name="T8" fmla="*/ 0 w 52"/>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2">
                      <a:moveTo>
                        <a:pt x="0" y="32"/>
                      </a:moveTo>
                      <a:lnTo>
                        <a:pt x="47" y="32"/>
                      </a:lnTo>
                      <a:lnTo>
                        <a:pt x="52" y="0"/>
                      </a:lnTo>
                      <a:lnTo>
                        <a:pt x="9"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6" name="Rectangle 225">
                  <a:extLst>
                    <a:ext uri="{FF2B5EF4-FFF2-40B4-BE49-F238E27FC236}">
                      <a16:creationId xmlns:a16="http://schemas.microsoft.com/office/drawing/2014/main" id="{E43A9CBA-33D7-47E3-B70A-663704BECDAA}"/>
                    </a:ext>
                  </a:extLst>
                </p:cNvPr>
                <p:cNvSpPr>
                  <a:spLocks noChangeArrowheads="1"/>
                </p:cNvSpPr>
                <p:nvPr/>
              </p:nvSpPr>
              <p:spPr bwMode="auto">
                <a:xfrm>
                  <a:off x="3402"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87" name="Freeform 226">
                  <a:extLst>
                    <a:ext uri="{FF2B5EF4-FFF2-40B4-BE49-F238E27FC236}">
                      <a16:creationId xmlns:a16="http://schemas.microsoft.com/office/drawing/2014/main" id="{804901D7-D6B5-4329-A151-A9D977B9B71C}"/>
                    </a:ext>
                  </a:extLst>
                </p:cNvPr>
                <p:cNvSpPr>
                  <a:spLocks/>
                </p:cNvSpPr>
                <p:nvPr/>
              </p:nvSpPr>
              <p:spPr bwMode="auto">
                <a:xfrm>
                  <a:off x="3510" y="2949"/>
                  <a:ext cx="5" cy="68"/>
                </a:xfrm>
                <a:custGeom>
                  <a:avLst/>
                  <a:gdLst>
                    <a:gd name="T0" fmla="*/ 0 w 5"/>
                    <a:gd name="T1" fmla="*/ 32 h 68"/>
                    <a:gd name="T2" fmla="*/ 5 w 5"/>
                    <a:gd name="T3" fmla="*/ 0 h 68"/>
                    <a:gd name="T4" fmla="*/ 5 w 5"/>
                    <a:gd name="T5" fmla="*/ 45 h 68"/>
                    <a:gd name="T6" fmla="*/ 0 w 5"/>
                    <a:gd name="T7" fmla="*/ 68 h 68"/>
                    <a:gd name="T8" fmla="*/ 0 w 5"/>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68">
                      <a:moveTo>
                        <a:pt x="0" y="32"/>
                      </a:moveTo>
                      <a:lnTo>
                        <a:pt x="5" y="0"/>
                      </a:lnTo>
                      <a:lnTo>
                        <a:pt x="5"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8" name="Freeform 227">
                  <a:extLst>
                    <a:ext uri="{FF2B5EF4-FFF2-40B4-BE49-F238E27FC236}">
                      <a16:creationId xmlns:a16="http://schemas.microsoft.com/office/drawing/2014/main" id="{CF9EC540-FAD9-4169-BE45-8001698AA0B6}"/>
                    </a:ext>
                  </a:extLst>
                </p:cNvPr>
                <p:cNvSpPr>
                  <a:spLocks/>
                </p:cNvSpPr>
                <p:nvPr/>
              </p:nvSpPr>
              <p:spPr bwMode="auto">
                <a:xfrm>
                  <a:off x="3510" y="2949"/>
                  <a:ext cx="5" cy="68"/>
                </a:xfrm>
                <a:custGeom>
                  <a:avLst/>
                  <a:gdLst>
                    <a:gd name="T0" fmla="*/ 0 w 5"/>
                    <a:gd name="T1" fmla="*/ 32 h 68"/>
                    <a:gd name="T2" fmla="*/ 5 w 5"/>
                    <a:gd name="T3" fmla="*/ 0 h 68"/>
                    <a:gd name="T4" fmla="*/ 5 w 5"/>
                    <a:gd name="T5" fmla="*/ 45 h 68"/>
                    <a:gd name="T6" fmla="*/ 0 w 5"/>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8">
                      <a:moveTo>
                        <a:pt x="0" y="32"/>
                      </a:moveTo>
                      <a:lnTo>
                        <a:pt x="5" y="0"/>
                      </a:lnTo>
                      <a:lnTo>
                        <a:pt x="5"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9" name="Freeform 228">
                  <a:extLst>
                    <a:ext uri="{FF2B5EF4-FFF2-40B4-BE49-F238E27FC236}">
                      <a16:creationId xmlns:a16="http://schemas.microsoft.com/office/drawing/2014/main" id="{690D1E08-132D-4EE7-B7D9-5818073976CF}"/>
                    </a:ext>
                  </a:extLst>
                </p:cNvPr>
                <p:cNvSpPr>
                  <a:spLocks/>
                </p:cNvSpPr>
                <p:nvPr/>
              </p:nvSpPr>
              <p:spPr bwMode="auto">
                <a:xfrm>
                  <a:off x="3463" y="2949"/>
                  <a:ext cx="52" cy="32"/>
                </a:xfrm>
                <a:custGeom>
                  <a:avLst/>
                  <a:gdLst>
                    <a:gd name="T0" fmla="*/ 0 w 52"/>
                    <a:gd name="T1" fmla="*/ 32 h 32"/>
                    <a:gd name="T2" fmla="*/ 47 w 52"/>
                    <a:gd name="T3" fmla="*/ 32 h 32"/>
                    <a:gd name="T4" fmla="*/ 52 w 52"/>
                    <a:gd name="T5" fmla="*/ 0 h 32"/>
                    <a:gd name="T6" fmla="*/ 9 w 52"/>
                    <a:gd name="T7" fmla="*/ 0 h 32"/>
                    <a:gd name="T8" fmla="*/ 0 w 52"/>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2">
                      <a:moveTo>
                        <a:pt x="0" y="32"/>
                      </a:moveTo>
                      <a:lnTo>
                        <a:pt x="47" y="32"/>
                      </a:lnTo>
                      <a:lnTo>
                        <a:pt x="52" y="0"/>
                      </a:lnTo>
                      <a:lnTo>
                        <a:pt x="9"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0" name="Rectangle 229">
                  <a:extLst>
                    <a:ext uri="{FF2B5EF4-FFF2-40B4-BE49-F238E27FC236}">
                      <a16:creationId xmlns:a16="http://schemas.microsoft.com/office/drawing/2014/main" id="{657D62D0-4159-4DE9-A9B7-AC3DD3575EE7}"/>
                    </a:ext>
                  </a:extLst>
                </p:cNvPr>
                <p:cNvSpPr>
                  <a:spLocks noChangeArrowheads="1"/>
                </p:cNvSpPr>
                <p:nvPr/>
              </p:nvSpPr>
              <p:spPr bwMode="auto">
                <a:xfrm>
                  <a:off x="3463"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91" name="Freeform 230">
                  <a:extLst>
                    <a:ext uri="{FF2B5EF4-FFF2-40B4-BE49-F238E27FC236}">
                      <a16:creationId xmlns:a16="http://schemas.microsoft.com/office/drawing/2014/main" id="{DC34CBF5-F9A6-4AEA-9900-122F786BFB03}"/>
                    </a:ext>
                  </a:extLst>
                </p:cNvPr>
                <p:cNvSpPr>
                  <a:spLocks/>
                </p:cNvSpPr>
                <p:nvPr/>
              </p:nvSpPr>
              <p:spPr bwMode="auto">
                <a:xfrm>
                  <a:off x="3573" y="2949"/>
                  <a:ext cx="5" cy="68"/>
                </a:xfrm>
                <a:custGeom>
                  <a:avLst/>
                  <a:gdLst>
                    <a:gd name="T0" fmla="*/ 0 w 5"/>
                    <a:gd name="T1" fmla="*/ 32 h 68"/>
                    <a:gd name="T2" fmla="*/ 5 w 5"/>
                    <a:gd name="T3" fmla="*/ 0 h 68"/>
                    <a:gd name="T4" fmla="*/ 5 w 5"/>
                    <a:gd name="T5" fmla="*/ 45 h 68"/>
                    <a:gd name="T6" fmla="*/ 0 w 5"/>
                    <a:gd name="T7" fmla="*/ 68 h 68"/>
                    <a:gd name="T8" fmla="*/ 0 w 5"/>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68">
                      <a:moveTo>
                        <a:pt x="0" y="32"/>
                      </a:moveTo>
                      <a:lnTo>
                        <a:pt x="5" y="0"/>
                      </a:lnTo>
                      <a:lnTo>
                        <a:pt x="5"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2" name="Freeform 231">
                  <a:extLst>
                    <a:ext uri="{FF2B5EF4-FFF2-40B4-BE49-F238E27FC236}">
                      <a16:creationId xmlns:a16="http://schemas.microsoft.com/office/drawing/2014/main" id="{3F3C1977-E588-43B1-8BA9-FFE578720EA7}"/>
                    </a:ext>
                  </a:extLst>
                </p:cNvPr>
                <p:cNvSpPr>
                  <a:spLocks/>
                </p:cNvSpPr>
                <p:nvPr/>
              </p:nvSpPr>
              <p:spPr bwMode="auto">
                <a:xfrm>
                  <a:off x="3573" y="2949"/>
                  <a:ext cx="5" cy="68"/>
                </a:xfrm>
                <a:custGeom>
                  <a:avLst/>
                  <a:gdLst>
                    <a:gd name="T0" fmla="*/ 0 w 5"/>
                    <a:gd name="T1" fmla="*/ 32 h 68"/>
                    <a:gd name="T2" fmla="*/ 5 w 5"/>
                    <a:gd name="T3" fmla="*/ 0 h 68"/>
                    <a:gd name="T4" fmla="*/ 5 w 5"/>
                    <a:gd name="T5" fmla="*/ 45 h 68"/>
                    <a:gd name="T6" fmla="*/ 0 w 5"/>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8">
                      <a:moveTo>
                        <a:pt x="0" y="32"/>
                      </a:moveTo>
                      <a:lnTo>
                        <a:pt x="5" y="0"/>
                      </a:lnTo>
                      <a:lnTo>
                        <a:pt x="5"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3" name="Freeform 232">
                  <a:extLst>
                    <a:ext uri="{FF2B5EF4-FFF2-40B4-BE49-F238E27FC236}">
                      <a16:creationId xmlns:a16="http://schemas.microsoft.com/office/drawing/2014/main" id="{6F29F421-2EFE-4B03-B6FF-15936CDF0BB5}"/>
                    </a:ext>
                  </a:extLst>
                </p:cNvPr>
                <p:cNvSpPr>
                  <a:spLocks/>
                </p:cNvSpPr>
                <p:nvPr/>
              </p:nvSpPr>
              <p:spPr bwMode="auto">
                <a:xfrm>
                  <a:off x="3526" y="2949"/>
                  <a:ext cx="52" cy="32"/>
                </a:xfrm>
                <a:custGeom>
                  <a:avLst/>
                  <a:gdLst>
                    <a:gd name="T0" fmla="*/ 0 w 52"/>
                    <a:gd name="T1" fmla="*/ 32 h 32"/>
                    <a:gd name="T2" fmla="*/ 47 w 52"/>
                    <a:gd name="T3" fmla="*/ 32 h 32"/>
                    <a:gd name="T4" fmla="*/ 52 w 52"/>
                    <a:gd name="T5" fmla="*/ 0 h 32"/>
                    <a:gd name="T6" fmla="*/ 7 w 52"/>
                    <a:gd name="T7" fmla="*/ 0 h 32"/>
                    <a:gd name="T8" fmla="*/ 0 w 52"/>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2">
                      <a:moveTo>
                        <a:pt x="0" y="32"/>
                      </a:moveTo>
                      <a:lnTo>
                        <a:pt x="47" y="32"/>
                      </a:lnTo>
                      <a:lnTo>
                        <a:pt x="52" y="0"/>
                      </a:lnTo>
                      <a:lnTo>
                        <a:pt x="7"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4" name="Rectangle 233">
                  <a:extLst>
                    <a:ext uri="{FF2B5EF4-FFF2-40B4-BE49-F238E27FC236}">
                      <a16:creationId xmlns:a16="http://schemas.microsoft.com/office/drawing/2014/main" id="{C19ED73D-93D3-49AF-8BF5-724F4D0D66D5}"/>
                    </a:ext>
                  </a:extLst>
                </p:cNvPr>
                <p:cNvSpPr>
                  <a:spLocks noChangeArrowheads="1"/>
                </p:cNvSpPr>
                <p:nvPr/>
              </p:nvSpPr>
              <p:spPr bwMode="auto">
                <a:xfrm>
                  <a:off x="3526"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95" name="Freeform 234">
                  <a:extLst>
                    <a:ext uri="{FF2B5EF4-FFF2-40B4-BE49-F238E27FC236}">
                      <a16:creationId xmlns:a16="http://schemas.microsoft.com/office/drawing/2014/main" id="{480FD3B6-336E-4E96-879E-827D26B8B27D}"/>
                    </a:ext>
                  </a:extLst>
                </p:cNvPr>
                <p:cNvSpPr>
                  <a:spLocks/>
                </p:cNvSpPr>
                <p:nvPr/>
              </p:nvSpPr>
              <p:spPr bwMode="auto">
                <a:xfrm>
                  <a:off x="3632" y="2949"/>
                  <a:ext cx="4" cy="68"/>
                </a:xfrm>
                <a:custGeom>
                  <a:avLst/>
                  <a:gdLst>
                    <a:gd name="T0" fmla="*/ 0 w 4"/>
                    <a:gd name="T1" fmla="*/ 32 h 68"/>
                    <a:gd name="T2" fmla="*/ 4 w 4"/>
                    <a:gd name="T3" fmla="*/ 0 h 68"/>
                    <a:gd name="T4" fmla="*/ 4 w 4"/>
                    <a:gd name="T5" fmla="*/ 45 h 68"/>
                    <a:gd name="T6" fmla="*/ 0 w 4"/>
                    <a:gd name="T7" fmla="*/ 68 h 68"/>
                    <a:gd name="T8" fmla="*/ 0 w 4"/>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8">
                      <a:moveTo>
                        <a:pt x="0" y="32"/>
                      </a:moveTo>
                      <a:lnTo>
                        <a:pt x="4" y="0"/>
                      </a:lnTo>
                      <a:lnTo>
                        <a:pt x="4"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6" name="Freeform 235">
                  <a:extLst>
                    <a:ext uri="{FF2B5EF4-FFF2-40B4-BE49-F238E27FC236}">
                      <a16:creationId xmlns:a16="http://schemas.microsoft.com/office/drawing/2014/main" id="{4FE00C2D-ED25-475C-AF06-54D1F2364282}"/>
                    </a:ext>
                  </a:extLst>
                </p:cNvPr>
                <p:cNvSpPr>
                  <a:spLocks/>
                </p:cNvSpPr>
                <p:nvPr/>
              </p:nvSpPr>
              <p:spPr bwMode="auto">
                <a:xfrm>
                  <a:off x="3632" y="2949"/>
                  <a:ext cx="4" cy="68"/>
                </a:xfrm>
                <a:custGeom>
                  <a:avLst/>
                  <a:gdLst>
                    <a:gd name="T0" fmla="*/ 0 w 4"/>
                    <a:gd name="T1" fmla="*/ 32 h 68"/>
                    <a:gd name="T2" fmla="*/ 4 w 4"/>
                    <a:gd name="T3" fmla="*/ 0 h 68"/>
                    <a:gd name="T4" fmla="*/ 4 w 4"/>
                    <a:gd name="T5" fmla="*/ 45 h 68"/>
                    <a:gd name="T6" fmla="*/ 0 w 4"/>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8">
                      <a:moveTo>
                        <a:pt x="0" y="32"/>
                      </a:moveTo>
                      <a:lnTo>
                        <a:pt x="4" y="0"/>
                      </a:lnTo>
                      <a:lnTo>
                        <a:pt x="4"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7" name="Freeform 236">
                  <a:extLst>
                    <a:ext uri="{FF2B5EF4-FFF2-40B4-BE49-F238E27FC236}">
                      <a16:creationId xmlns:a16="http://schemas.microsoft.com/office/drawing/2014/main" id="{9ABA8E81-470B-4DB9-A845-7F736403723D}"/>
                    </a:ext>
                  </a:extLst>
                </p:cNvPr>
                <p:cNvSpPr>
                  <a:spLocks/>
                </p:cNvSpPr>
                <p:nvPr/>
              </p:nvSpPr>
              <p:spPr bwMode="auto">
                <a:xfrm>
                  <a:off x="3584" y="2949"/>
                  <a:ext cx="52" cy="32"/>
                </a:xfrm>
                <a:custGeom>
                  <a:avLst/>
                  <a:gdLst>
                    <a:gd name="T0" fmla="*/ 0 w 52"/>
                    <a:gd name="T1" fmla="*/ 32 h 32"/>
                    <a:gd name="T2" fmla="*/ 48 w 52"/>
                    <a:gd name="T3" fmla="*/ 32 h 32"/>
                    <a:gd name="T4" fmla="*/ 52 w 52"/>
                    <a:gd name="T5" fmla="*/ 0 h 32"/>
                    <a:gd name="T6" fmla="*/ 9 w 52"/>
                    <a:gd name="T7" fmla="*/ 0 h 32"/>
                    <a:gd name="T8" fmla="*/ 0 w 52"/>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2">
                      <a:moveTo>
                        <a:pt x="0" y="32"/>
                      </a:moveTo>
                      <a:lnTo>
                        <a:pt x="48" y="32"/>
                      </a:lnTo>
                      <a:lnTo>
                        <a:pt x="52" y="0"/>
                      </a:lnTo>
                      <a:lnTo>
                        <a:pt x="9"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8" name="Rectangle 237">
                  <a:extLst>
                    <a:ext uri="{FF2B5EF4-FFF2-40B4-BE49-F238E27FC236}">
                      <a16:creationId xmlns:a16="http://schemas.microsoft.com/office/drawing/2014/main" id="{D566D2E5-C6EE-4FAA-8B06-93FD68C85A8B}"/>
                    </a:ext>
                  </a:extLst>
                </p:cNvPr>
                <p:cNvSpPr>
                  <a:spLocks noChangeArrowheads="1"/>
                </p:cNvSpPr>
                <p:nvPr/>
              </p:nvSpPr>
              <p:spPr bwMode="auto">
                <a:xfrm>
                  <a:off x="3584" y="2981"/>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599" name="Freeform 238">
                  <a:extLst>
                    <a:ext uri="{FF2B5EF4-FFF2-40B4-BE49-F238E27FC236}">
                      <a16:creationId xmlns:a16="http://schemas.microsoft.com/office/drawing/2014/main" id="{3ABE1040-693B-4CB2-801B-23C5241CE975}"/>
                    </a:ext>
                  </a:extLst>
                </p:cNvPr>
                <p:cNvSpPr>
                  <a:spLocks/>
                </p:cNvSpPr>
                <p:nvPr/>
              </p:nvSpPr>
              <p:spPr bwMode="auto">
                <a:xfrm>
                  <a:off x="3692" y="2949"/>
                  <a:ext cx="5" cy="68"/>
                </a:xfrm>
                <a:custGeom>
                  <a:avLst/>
                  <a:gdLst>
                    <a:gd name="T0" fmla="*/ 0 w 5"/>
                    <a:gd name="T1" fmla="*/ 32 h 68"/>
                    <a:gd name="T2" fmla="*/ 5 w 5"/>
                    <a:gd name="T3" fmla="*/ 0 h 68"/>
                    <a:gd name="T4" fmla="*/ 5 w 5"/>
                    <a:gd name="T5" fmla="*/ 45 h 68"/>
                    <a:gd name="T6" fmla="*/ 0 w 5"/>
                    <a:gd name="T7" fmla="*/ 68 h 68"/>
                    <a:gd name="T8" fmla="*/ 0 w 5"/>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68">
                      <a:moveTo>
                        <a:pt x="0" y="32"/>
                      </a:moveTo>
                      <a:lnTo>
                        <a:pt x="5" y="0"/>
                      </a:lnTo>
                      <a:lnTo>
                        <a:pt x="5"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0" name="Freeform 239">
                  <a:extLst>
                    <a:ext uri="{FF2B5EF4-FFF2-40B4-BE49-F238E27FC236}">
                      <a16:creationId xmlns:a16="http://schemas.microsoft.com/office/drawing/2014/main" id="{175EFB32-C63A-43C2-B88B-E5379155DE7E}"/>
                    </a:ext>
                  </a:extLst>
                </p:cNvPr>
                <p:cNvSpPr>
                  <a:spLocks/>
                </p:cNvSpPr>
                <p:nvPr/>
              </p:nvSpPr>
              <p:spPr bwMode="auto">
                <a:xfrm>
                  <a:off x="3692" y="2949"/>
                  <a:ext cx="5" cy="68"/>
                </a:xfrm>
                <a:custGeom>
                  <a:avLst/>
                  <a:gdLst>
                    <a:gd name="T0" fmla="*/ 0 w 5"/>
                    <a:gd name="T1" fmla="*/ 32 h 68"/>
                    <a:gd name="T2" fmla="*/ 5 w 5"/>
                    <a:gd name="T3" fmla="*/ 0 h 68"/>
                    <a:gd name="T4" fmla="*/ 5 w 5"/>
                    <a:gd name="T5" fmla="*/ 45 h 68"/>
                    <a:gd name="T6" fmla="*/ 0 w 5"/>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8">
                      <a:moveTo>
                        <a:pt x="0" y="32"/>
                      </a:moveTo>
                      <a:lnTo>
                        <a:pt x="5" y="0"/>
                      </a:lnTo>
                      <a:lnTo>
                        <a:pt x="5"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1" name="Freeform 240">
                  <a:extLst>
                    <a:ext uri="{FF2B5EF4-FFF2-40B4-BE49-F238E27FC236}">
                      <a16:creationId xmlns:a16="http://schemas.microsoft.com/office/drawing/2014/main" id="{1E908CE3-31B5-4FF8-8E36-271F0DFE2F50}"/>
                    </a:ext>
                  </a:extLst>
                </p:cNvPr>
                <p:cNvSpPr>
                  <a:spLocks/>
                </p:cNvSpPr>
                <p:nvPr/>
              </p:nvSpPr>
              <p:spPr bwMode="auto">
                <a:xfrm>
                  <a:off x="3645" y="2949"/>
                  <a:ext cx="52" cy="32"/>
                </a:xfrm>
                <a:custGeom>
                  <a:avLst/>
                  <a:gdLst>
                    <a:gd name="T0" fmla="*/ 0 w 52"/>
                    <a:gd name="T1" fmla="*/ 32 h 32"/>
                    <a:gd name="T2" fmla="*/ 47 w 52"/>
                    <a:gd name="T3" fmla="*/ 32 h 32"/>
                    <a:gd name="T4" fmla="*/ 52 w 52"/>
                    <a:gd name="T5" fmla="*/ 0 h 32"/>
                    <a:gd name="T6" fmla="*/ 7 w 52"/>
                    <a:gd name="T7" fmla="*/ 0 h 32"/>
                    <a:gd name="T8" fmla="*/ 0 w 52"/>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2">
                      <a:moveTo>
                        <a:pt x="0" y="32"/>
                      </a:moveTo>
                      <a:lnTo>
                        <a:pt x="47" y="32"/>
                      </a:lnTo>
                      <a:lnTo>
                        <a:pt x="52" y="0"/>
                      </a:lnTo>
                      <a:lnTo>
                        <a:pt x="7"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2" name="Rectangle 241">
                  <a:extLst>
                    <a:ext uri="{FF2B5EF4-FFF2-40B4-BE49-F238E27FC236}">
                      <a16:creationId xmlns:a16="http://schemas.microsoft.com/office/drawing/2014/main" id="{F055DFD7-757C-42FB-B432-648D0947B9E1}"/>
                    </a:ext>
                  </a:extLst>
                </p:cNvPr>
                <p:cNvSpPr>
                  <a:spLocks noChangeArrowheads="1"/>
                </p:cNvSpPr>
                <p:nvPr/>
              </p:nvSpPr>
              <p:spPr bwMode="auto">
                <a:xfrm>
                  <a:off x="3645"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603" name="Freeform 242">
                  <a:extLst>
                    <a:ext uri="{FF2B5EF4-FFF2-40B4-BE49-F238E27FC236}">
                      <a16:creationId xmlns:a16="http://schemas.microsoft.com/office/drawing/2014/main" id="{BB6F4843-0262-4ACB-B8A6-C19DCCBC3902}"/>
                    </a:ext>
                  </a:extLst>
                </p:cNvPr>
                <p:cNvSpPr>
                  <a:spLocks/>
                </p:cNvSpPr>
                <p:nvPr/>
              </p:nvSpPr>
              <p:spPr bwMode="auto">
                <a:xfrm>
                  <a:off x="3751" y="2949"/>
                  <a:ext cx="4" cy="68"/>
                </a:xfrm>
                <a:custGeom>
                  <a:avLst/>
                  <a:gdLst>
                    <a:gd name="T0" fmla="*/ 0 w 4"/>
                    <a:gd name="T1" fmla="*/ 32 h 68"/>
                    <a:gd name="T2" fmla="*/ 4 w 4"/>
                    <a:gd name="T3" fmla="*/ 0 h 68"/>
                    <a:gd name="T4" fmla="*/ 4 w 4"/>
                    <a:gd name="T5" fmla="*/ 45 h 68"/>
                    <a:gd name="T6" fmla="*/ 0 w 4"/>
                    <a:gd name="T7" fmla="*/ 68 h 68"/>
                    <a:gd name="T8" fmla="*/ 0 w 4"/>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8">
                      <a:moveTo>
                        <a:pt x="0" y="32"/>
                      </a:moveTo>
                      <a:lnTo>
                        <a:pt x="4" y="0"/>
                      </a:lnTo>
                      <a:lnTo>
                        <a:pt x="4"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4" name="Freeform 243">
                  <a:extLst>
                    <a:ext uri="{FF2B5EF4-FFF2-40B4-BE49-F238E27FC236}">
                      <a16:creationId xmlns:a16="http://schemas.microsoft.com/office/drawing/2014/main" id="{1B19D1DB-FEE7-4FD6-B08A-558CA2D0B0A4}"/>
                    </a:ext>
                  </a:extLst>
                </p:cNvPr>
                <p:cNvSpPr>
                  <a:spLocks/>
                </p:cNvSpPr>
                <p:nvPr/>
              </p:nvSpPr>
              <p:spPr bwMode="auto">
                <a:xfrm>
                  <a:off x="3751" y="2949"/>
                  <a:ext cx="4" cy="68"/>
                </a:xfrm>
                <a:custGeom>
                  <a:avLst/>
                  <a:gdLst>
                    <a:gd name="T0" fmla="*/ 0 w 4"/>
                    <a:gd name="T1" fmla="*/ 32 h 68"/>
                    <a:gd name="T2" fmla="*/ 4 w 4"/>
                    <a:gd name="T3" fmla="*/ 0 h 68"/>
                    <a:gd name="T4" fmla="*/ 4 w 4"/>
                    <a:gd name="T5" fmla="*/ 45 h 68"/>
                    <a:gd name="T6" fmla="*/ 0 w 4"/>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8">
                      <a:moveTo>
                        <a:pt x="0" y="32"/>
                      </a:moveTo>
                      <a:lnTo>
                        <a:pt x="4" y="0"/>
                      </a:lnTo>
                      <a:lnTo>
                        <a:pt x="4"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5" name="Freeform 244">
                  <a:extLst>
                    <a:ext uri="{FF2B5EF4-FFF2-40B4-BE49-F238E27FC236}">
                      <a16:creationId xmlns:a16="http://schemas.microsoft.com/office/drawing/2014/main" id="{8597A5E4-A04B-4144-AC3C-AE1088F8ED6C}"/>
                    </a:ext>
                  </a:extLst>
                </p:cNvPr>
                <p:cNvSpPr>
                  <a:spLocks/>
                </p:cNvSpPr>
                <p:nvPr/>
              </p:nvSpPr>
              <p:spPr bwMode="auto">
                <a:xfrm>
                  <a:off x="3704" y="2949"/>
                  <a:ext cx="51" cy="32"/>
                </a:xfrm>
                <a:custGeom>
                  <a:avLst/>
                  <a:gdLst>
                    <a:gd name="T0" fmla="*/ 0 w 51"/>
                    <a:gd name="T1" fmla="*/ 32 h 32"/>
                    <a:gd name="T2" fmla="*/ 47 w 51"/>
                    <a:gd name="T3" fmla="*/ 32 h 32"/>
                    <a:gd name="T4" fmla="*/ 51 w 51"/>
                    <a:gd name="T5" fmla="*/ 0 h 32"/>
                    <a:gd name="T6" fmla="*/ 6 w 51"/>
                    <a:gd name="T7" fmla="*/ 0 h 32"/>
                    <a:gd name="T8" fmla="*/ 0 w 51"/>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32">
                      <a:moveTo>
                        <a:pt x="0" y="32"/>
                      </a:moveTo>
                      <a:lnTo>
                        <a:pt x="47" y="32"/>
                      </a:lnTo>
                      <a:lnTo>
                        <a:pt x="51" y="0"/>
                      </a:lnTo>
                      <a:lnTo>
                        <a:pt x="6"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6" name="Rectangle 245">
                  <a:extLst>
                    <a:ext uri="{FF2B5EF4-FFF2-40B4-BE49-F238E27FC236}">
                      <a16:creationId xmlns:a16="http://schemas.microsoft.com/office/drawing/2014/main" id="{361B0FFA-29BD-418F-BF23-1804E10A8CCA}"/>
                    </a:ext>
                  </a:extLst>
                </p:cNvPr>
                <p:cNvSpPr>
                  <a:spLocks noChangeArrowheads="1"/>
                </p:cNvSpPr>
                <p:nvPr/>
              </p:nvSpPr>
              <p:spPr bwMode="auto">
                <a:xfrm>
                  <a:off x="3704"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607" name="Freeform 246">
                  <a:extLst>
                    <a:ext uri="{FF2B5EF4-FFF2-40B4-BE49-F238E27FC236}">
                      <a16:creationId xmlns:a16="http://schemas.microsoft.com/office/drawing/2014/main" id="{39DE9E61-5EA7-45B0-B18D-41C374F31129}"/>
                    </a:ext>
                  </a:extLst>
                </p:cNvPr>
                <p:cNvSpPr>
                  <a:spLocks/>
                </p:cNvSpPr>
                <p:nvPr/>
              </p:nvSpPr>
              <p:spPr bwMode="auto">
                <a:xfrm>
                  <a:off x="3814" y="2949"/>
                  <a:ext cx="2" cy="68"/>
                </a:xfrm>
                <a:custGeom>
                  <a:avLst/>
                  <a:gdLst>
                    <a:gd name="T0" fmla="*/ 0 w 2"/>
                    <a:gd name="T1" fmla="*/ 32 h 68"/>
                    <a:gd name="T2" fmla="*/ 2 w 2"/>
                    <a:gd name="T3" fmla="*/ 0 h 68"/>
                    <a:gd name="T4" fmla="*/ 2 w 2"/>
                    <a:gd name="T5" fmla="*/ 45 h 68"/>
                    <a:gd name="T6" fmla="*/ 0 w 2"/>
                    <a:gd name="T7" fmla="*/ 68 h 68"/>
                    <a:gd name="T8" fmla="*/ 0 w 2"/>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8">
                      <a:moveTo>
                        <a:pt x="0" y="32"/>
                      </a:moveTo>
                      <a:lnTo>
                        <a:pt x="2" y="0"/>
                      </a:lnTo>
                      <a:lnTo>
                        <a:pt x="2" y="45"/>
                      </a:lnTo>
                      <a:lnTo>
                        <a:pt x="0" y="68"/>
                      </a:lnTo>
                      <a:lnTo>
                        <a:pt x="0"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8" name="Freeform 247">
                  <a:extLst>
                    <a:ext uri="{FF2B5EF4-FFF2-40B4-BE49-F238E27FC236}">
                      <a16:creationId xmlns:a16="http://schemas.microsoft.com/office/drawing/2014/main" id="{71F91335-B650-4DCB-B2D2-669C749ECFBD}"/>
                    </a:ext>
                  </a:extLst>
                </p:cNvPr>
                <p:cNvSpPr>
                  <a:spLocks/>
                </p:cNvSpPr>
                <p:nvPr/>
              </p:nvSpPr>
              <p:spPr bwMode="auto">
                <a:xfrm>
                  <a:off x="3814" y="2949"/>
                  <a:ext cx="2" cy="68"/>
                </a:xfrm>
                <a:custGeom>
                  <a:avLst/>
                  <a:gdLst>
                    <a:gd name="T0" fmla="*/ 0 w 2"/>
                    <a:gd name="T1" fmla="*/ 32 h 68"/>
                    <a:gd name="T2" fmla="*/ 2 w 2"/>
                    <a:gd name="T3" fmla="*/ 0 h 68"/>
                    <a:gd name="T4" fmla="*/ 2 w 2"/>
                    <a:gd name="T5" fmla="*/ 45 h 68"/>
                    <a:gd name="T6" fmla="*/ 0 w 2"/>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8">
                      <a:moveTo>
                        <a:pt x="0" y="32"/>
                      </a:moveTo>
                      <a:lnTo>
                        <a:pt x="2" y="0"/>
                      </a:lnTo>
                      <a:lnTo>
                        <a:pt x="2" y="45"/>
                      </a:lnTo>
                      <a:lnTo>
                        <a:pt x="0"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9" name="Freeform 248">
                  <a:extLst>
                    <a:ext uri="{FF2B5EF4-FFF2-40B4-BE49-F238E27FC236}">
                      <a16:creationId xmlns:a16="http://schemas.microsoft.com/office/drawing/2014/main" id="{FDFAC61C-BFD1-4C10-B52F-2C64A65213DB}"/>
                    </a:ext>
                  </a:extLst>
                </p:cNvPr>
                <p:cNvSpPr>
                  <a:spLocks/>
                </p:cNvSpPr>
                <p:nvPr/>
              </p:nvSpPr>
              <p:spPr bwMode="auto">
                <a:xfrm>
                  <a:off x="3767" y="2949"/>
                  <a:ext cx="49" cy="32"/>
                </a:xfrm>
                <a:custGeom>
                  <a:avLst/>
                  <a:gdLst>
                    <a:gd name="T0" fmla="*/ 0 w 49"/>
                    <a:gd name="T1" fmla="*/ 32 h 32"/>
                    <a:gd name="T2" fmla="*/ 47 w 49"/>
                    <a:gd name="T3" fmla="*/ 32 h 32"/>
                    <a:gd name="T4" fmla="*/ 49 w 49"/>
                    <a:gd name="T5" fmla="*/ 0 h 32"/>
                    <a:gd name="T6" fmla="*/ 4 w 49"/>
                    <a:gd name="T7" fmla="*/ 0 h 32"/>
                    <a:gd name="T8" fmla="*/ 0 w 49"/>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32">
                      <a:moveTo>
                        <a:pt x="0" y="32"/>
                      </a:moveTo>
                      <a:lnTo>
                        <a:pt x="47" y="32"/>
                      </a:lnTo>
                      <a:lnTo>
                        <a:pt x="49" y="0"/>
                      </a:lnTo>
                      <a:lnTo>
                        <a:pt x="4" y="0"/>
                      </a:lnTo>
                      <a:lnTo>
                        <a:pt x="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0" name="Rectangle 249">
                  <a:extLst>
                    <a:ext uri="{FF2B5EF4-FFF2-40B4-BE49-F238E27FC236}">
                      <a16:creationId xmlns:a16="http://schemas.microsoft.com/office/drawing/2014/main" id="{A0675EA3-0591-4866-A25D-909C60B1F448}"/>
                    </a:ext>
                  </a:extLst>
                </p:cNvPr>
                <p:cNvSpPr>
                  <a:spLocks noChangeArrowheads="1"/>
                </p:cNvSpPr>
                <p:nvPr/>
              </p:nvSpPr>
              <p:spPr bwMode="auto">
                <a:xfrm>
                  <a:off x="3767"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611" name="Rectangle 250">
                  <a:extLst>
                    <a:ext uri="{FF2B5EF4-FFF2-40B4-BE49-F238E27FC236}">
                      <a16:creationId xmlns:a16="http://schemas.microsoft.com/office/drawing/2014/main" id="{DCD5D36A-AAB6-4138-AD77-C38387642D69}"/>
                    </a:ext>
                  </a:extLst>
                </p:cNvPr>
                <p:cNvSpPr>
                  <a:spLocks noChangeArrowheads="1"/>
                </p:cNvSpPr>
                <p:nvPr/>
              </p:nvSpPr>
              <p:spPr bwMode="auto">
                <a:xfrm>
                  <a:off x="3830" y="2949"/>
                  <a:ext cx="45" cy="32"/>
                </a:xfrm>
                <a:prstGeom prst="rect">
                  <a:avLst/>
                </a:prstGeom>
                <a:solidFill>
                  <a:srgbClr val="F0F0F0"/>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612" name="Rectangle 251">
                  <a:extLst>
                    <a:ext uri="{FF2B5EF4-FFF2-40B4-BE49-F238E27FC236}">
                      <a16:creationId xmlns:a16="http://schemas.microsoft.com/office/drawing/2014/main" id="{EAA1823C-50D5-450A-B0AA-9AC54A3CFC7E}"/>
                    </a:ext>
                  </a:extLst>
                </p:cNvPr>
                <p:cNvSpPr>
                  <a:spLocks noChangeArrowheads="1"/>
                </p:cNvSpPr>
                <p:nvPr/>
              </p:nvSpPr>
              <p:spPr bwMode="auto">
                <a:xfrm>
                  <a:off x="3830" y="2981"/>
                  <a:ext cx="4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613" name="Freeform 252">
                  <a:extLst>
                    <a:ext uri="{FF2B5EF4-FFF2-40B4-BE49-F238E27FC236}">
                      <a16:creationId xmlns:a16="http://schemas.microsoft.com/office/drawing/2014/main" id="{7145DE85-441C-406C-89F0-DAF19BFF2734}"/>
                    </a:ext>
                  </a:extLst>
                </p:cNvPr>
                <p:cNvSpPr>
                  <a:spLocks/>
                </p:cNvSpPr>
                <p:nvPr/>
              </p:nvSpPr>
              <p:spPr bwMode="auto">
                <a:xfrm>
                  <a:off x="4433" y="2868"/>
                  <a:ext cx="9" cy="59"/>
                </a:xfrm>
                <a:custGeom>
                  <a:avLst/>
                  <a:gdLst>
                    <a:gd name="T0" fmla="*/ 9 w 9"/>
                    <a:gd name="T1" fmla="*/ 23 h 59"/>
                    <a:gd name="T2" fmla="*/ 0 w 9"/>
                    <a:gd name="T3" fmla="*/ 0 h 59"/>
                    <a:gd name="T4" fmla="*/ 0 w 9"/>
                    <a:gd name="T5" fmla="*/ 36 h 59"/>
                    <a:gd name="T6" fmla="*/ 9 w 9"/>
                    <a:gd name="T7" fmla="*/ 59 h 59"/>
                    <a:gd name="T8" fmla="*/ 9 w 9"/>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59">
                      <a:moveTo>
                        <a:pt x="9" y="23"/>
                      </a:moveTo>
                      <a:lnTo>
                        <a:pt x="0" y="0"/>
                      </a:lnTo>
                      <a:lnTo>
                        <a:pt x="0" y="36"/>
                      </a:lnTo>
                      <a:lnTo>
                        <a:pt x="9" y="59"/>
                      </a:lnTo>
                      <a:lnTo>
                        <a:pt x="9"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4" name="Freeform 253">
                  <a:extLst>
                    <a:ext uri="{FF2B5EF4-FFF2-40B4-BE49-F238E27FC236}">
                      <a16:creationId xmlns:a16="http://schemas.microsoft.com/office/drawing/2014/main" id="{1670527B-8A9A-4966-A9ED-D14937A72833}"/>
                    </a:ext>
                  </a:extLst>
                </p:cNvPr>
                <p:cNvSpPr>
                  <a:spLocks/>
                </p:cNvSpPr>
                <p:nvPr/>
              </p:nvSpPr>
              <p:spPr bwMode="auto">
                <a:xfrm>
                  <a:off x="4433" y="2868"/>
                  <a:ext cx="9" cy="59"/>
                </a:xfrm>
                <a:custGeom>
                  <a:avLst/>
                  <a:gdLst>
                    <a:gd name="T0" fmla="*/ 9 w 9"/>
                    <a:gd name="T1" fmla="*/ 23 h 59"/>
                    <a:gd name="T2" fmla="*/ 0 w 9"/>
                    <a:gd name="T3" fmla="*/ 0 h 59"/>
                    <a:gd name="T4" fmla="*/ 0 w 9"/>
                    <a:gd name="T5" fmla="*/ 36 h 59"/>
                    <a:gd name="T6" fmla="*/ 9 w 9"/>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59">
                      <a:moveTo>
                        <a:pt x="9" y="23"/>
                      </a:moveTo>
                      <a:lnTo>
                        <a:pt x="0" y="0"/>
                      </a:lnTo>
                      <a:lnTo>
                        <a:pt x="0" y="36"/>
                      </a:lnTo>
                      <a:lnTo>
                        <a:pt x="9"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5" name="Freeform 254">
                  <a:extLst>
                    <a:ext uri="{FF2B5EF4-FFF2-40B4-BE49-F238E27FC236}">
                      <a16:creationId xmlns:a16="http://schemas.microsoft.com/office/drawing/2014/main" id="{9C37D6F0-131D-4194-A100-308594B89DF0}"/>
                    </a:ext>
                  </a:extLst>
                </p:cNvPr>
                <p:cNvSpPr>
                  <a:spLocks/>
                </p:cNvSpPr>
                <p:nvPr/>
              </p:nvSpPr>
              <p:spPr bwMode="auto">
                <a:xfrm>
                  <a:off x="4433" y="2868"/>
                  <a:ext cx="54" cy="23"/>
                </a:xfrm>
                <a:custGeom>
                  <a:avLst/>
                  <a:gdLst>
                    <a:gd name="T0" fmla="*/ 54 w 54"/>
                    <a:gd name="T1" fmla="*/ 23 h 23"/>
                    <a:gd name="T2" fmla="*/ 9 w 54"/>
                    <a:gd name="T3" fmla="*/ 23 h 23"/>
                    <a:gd name="T4" fmla="*/ 0 w 54"/>
                    <a:gd name="T5" fmla="*/ 0 h 23"/>
                    <a:gd name="T6" fmla="*/ 43 w 54"/>
                    <a:gd name="T7" fmla="*/ 0 h 23"/>
                    <a:gd name="T8" fmla="*/ 54 w 54"/>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3">
                      <a:moveTo>
                        <a:pt x="54" y="23"/>
                      </a:moveTo>
                      <a:lnTo>
                        <a:pt x="9" y="23"/>
                      </a:lnTo>
                      <a:lnTo>
                        <a:pt x="0" y="0"/>
                      </a:lnTo>
                      <a:lnTo>
                        <a:pt x="43" y="0"/>
                      </a:lnTo>
                      <a:lnTo>
                        <a:pt x="54"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6" name="Rectangle 255">
                  <a:extLst>
                    <a:ext uri="{FF2B5EF4-FFF2-40B4-BE49-F238E27FC236}">
                      <a16:creationId xmlns:a16="http://schemas.microsoft.com/office/drawing/2014/main" id="{5DF40530-6BB8-4A39-A25B-88FF76E2EC22}"/>
                    </a:ext>
                  </a:extLst>
                </p:cNvPr>
                <p:cNvSpPr>
                  <a:spLocks noChangeArrowheads="1"/>
                </p:cNvSpPr>
                <p:nvPr/>
              </p:nvSpPr>
              <p:spPr bwMode="auto">
                <a:xfrm>
                  <a:off x="4442" y="2891"/>
                  <a:ext cx="4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617" name="Freeform 256">
                  <a:extLst>
                    <a:ext uri="{FF2B5EF4-FFF2-40B4-BE49-F238E27FC236}">
                      <a16:creationId xmlns:a16="http://schemas.microsoft.com/office/drawing/2014/main" id="{3D2D8C2E-A7A2-4EC1-8D7C-730127B6370E}"/>
                    </a:ext>
                  </a:extLst>
                </p:cNvPr>
                <p:cNvSpPr>
                  <a:spLocks/>
                </p:cNvSpPr>
                <p:nvPr/>
              </p:nvSpPr>
              <p:spPr bwMode="auto">
                <a:xfrm>
                  <a:off x="4374" y="2868"/>
                  <a:ext cx="7" cy="59"/>
                </a:xfrm>
                <a:custGeom>
                  <a:avLst/>
                  <a:gdLst>
                    <a:gd name="T0" fmla="*/ 7 w 7"/>
                    <a:gd name="T1" fmla="*/ 23 h 59"/>
                    <a:gd name="T2" fmla="*/ 0 w 7"/>
                    <a:gd name="T3" fmla="*/ 0 h 59"/>
                    <a:gd name="T4" fmla="*/ 0 w 7"/>
                    <a:gd name="T5" fmla="*/ 36 h 59"/>
                    <a:gd name="T6" fmla="*/ 7 w 7"/>
                    <a:gd name="T7" fmla="*/ 59 h 59"/>
                    <a:gd name="T8" fmla="*/ 7 w 7"/>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59">
                      <a:moveTo>
                        <a:pt x="7" y="23"/>
                      </a:moveTo>
                      <a:lnTo>
                        <a:pt x="0" y="0"/>
                      </a:lnTo>
                      <a:lnTo>
                        <a:pt x="0" y="36"/>
                      </a:lnTo>
                      <a:lnTo>
                        <a:pt x="7" y="59"/>
                      </a:lnTo>
                      <a:lnTo>
                        <a:pt x="7"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8" name="Freeform 257">
                  <a:extLst>
                    <a:ext uri="{FF2B5EF4-FFF2-40B4-BE49-F238E27FC236}">
                      <a16:creationId xmlns:a16="http://schemas.microsoft.com/office/drawing/2014/main" id="{4A3973B6-5917-498E-9F58-2E2BE55B1B97}"/>
                    </a:ext>
                  </a:extLst>
                </p:cNvPr>
                <p:cNvSpPr>
                  <a:spLocks/>
                </p:cNvSpPr>
                <p:nvPr/>
              </p:nvSpPr>
              <p:spPr bwMode="auto">
                <a:xfrm>
                  <a:off x="4374" y="2868"/>
                  <a:ext cx="7" cy="59"/>
                </a:xfrm>
                <a:custGeom>
                  <a:avLst/>
                  <a:gdLst>
                    <a:gd name="T0" fmla="*/ 7 w 7"/>
                    <a:gd name="T1" fmla="*/ 23 h 59"/>
                    <a:gd name="T2" fmla="*/ 0 w 7"/>
                    <a:gd name="T3" fmla="*/ 0 h 59"/>
                    <a:gd name="T4" fmla="*/ 0 w 7"/>
                    <a:gd name="T5" fmla="*/ 36 h 59"/>
                    <a:gd name="T6" fmla="*/ 7 w 7"/>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9">
                      <a:moveTo>
                        <a:pt x="7" y="23"/>
                      </a:moveTo>
                      <a:lnTo>
                        <a:pt x="0" y="0"/>
                      </a:lnTo>
                      <a:lnTo>
                        <a:pt x="0" y="36"/>
                      </a:lnTo>
                      <a:lnTo>
                        <a:pt x="7"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9" name="Freeform 258">
                  <a:extLst>
                    <a:ext uri="{FF2B5EF4-FFF2-40B4-BE49-F238E27FC236}">
                      <a16:creationId xmlns:a16="http://schemas.microsoft.com/office/drawing/2014/main" id="{25A701A6-E3F3-4FAE-93E0-15404F41653B}"/>
                    </a:ext>
                  </a:extLst>
                </p:cNvPr>
                <p:cNvSpPr>
                  <a:spLocks/>
                </p:cNvSpPr>
                <p:nvPr/>
              </p:nvSpPr>
              <p:spPr bwMode="auto">
                <a:xfrm>
                  <a:off x="4374" y="2868"/>
                  <a:ext cx="54" cy="23"/>
                </a:xfrm>
                <a:custGeom>
                  <a:avLst/>
                  <a:gdLst>
                    <a:gd name="T0" fmla="*/ 54 w 54"/>
                    <a:gd name="T1" fmla="*/ 23 h 23"/>
                    <a:gd name="T2" fmla="*/ 7 w 54"/>
                    <a:gd name="T3" fmla="*/ 23 h 23"/>
                    <a:gd name="T4" fmla="*/ 0 w 54"/>
                    <a:gd name="T5" fmla="*/ 0 h 23"/>
                    <a:gd name="T6" fmla="*/ 43 w 54"/>
                    <a:gd name="T7" fmla="*/ 0 h 23"/>
                    <a:gd name="T8" fmla="*/ 54 w 54"/>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3">
                      <a:moveTo>
                        <a:pt x="54" y="23"/>
                      </a:moveTo>
                      <a:lnTo>
                        <a:pt x="7" y="23"/>
                      </a:lnTo>
                      <a:lnTo>
                        <a:pt x="0" y="0"/>
                      </a:lnTo>
                      <a:lnTo>
                        <a:pt x="43" y="0"/>
                      </a:lnTo>
                      <a:lnTo>
                        <a:pt x="54"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0" name="Rectangle 259">
                  <a:extLst>
                    <a:ext uri="{FF2B5EF4-FFF2-40B4-BE49-F238E27FC236}">
                      <a16:creationId xmlns:a16="http://schemas.microsoft.com/office/drawing/2014/main" id="{F1C8BD70-0B8E-45C1-8A80-B6B88D425728}"/>
                    </a:ext>
                  </a:extLst>
                </p:cNvPr>
                <p:cNvSpPr>
                  <a:spLocks noChangeArrowheads="1"/>
                </p:cNvSpPr>
                <p:nvPr/>
              </p:nvSpPr>
              <p:spPr bwMode="auto">
                <a:xfrm>
                  <a:off x="4381"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621" name="Freeform 260">
                  <a:extLst>
                    <a:ext uri="{FF2B5EF4-FFF2-40B4-BE49-F238E27FC236}">
                      <a16:creationId xmlns:a16="http://schemas.microsoft.com/office/drawing/2014/main" id="{74647E5F-E579-49D1-9E34-804C906C306C}"/>
                    </a:ext>
                  </a:extLst>
                </p:cNvPr>
                <p:cNvSpPr>
                  <a:spLocks/>
                </p:cNvSpPr>
                <p:nvPr/>
              </p:nvSpPr>
              <p:spPr bwMode="auto">
                <a:xfrm>
                  <a:off x="4316" y="2868"/>
                  <a:ext cx="4" cy="59"/>
                </a:xfrm>
                <a:custGeom>
                  <a:avLst/>
                  <a:gdLst>
                    <a:gd name="T0" fmla="*/ 4 w 4"/>
                    <a:gd name="T1" fmla="*/ 23 h 59"/>
                    <a:gd name="T2" fmla="*/ 0 w 4"/>
                    <a:gd name="T3" fmla="*/ 0 h 59"/>
                    <a:gd name="T4" fmla="*/ 0 w 4"/>
                    <a:gd name="T5" fmla="*/ 36 h 59"/>
                    <a:gd name="T6" fmla="*/ 4 w 4"/>
                    <a:gd name="T7" fmla="*/ 59 h 59"/>
                    <a:gd name="T8" fmla="*/ 4 w 4"/>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9">
                      <a:moveTo>
                        <a:pt x="4" y="23"/>
                      </a:moveTo>
                      <a:lnTo>
                        <a:pt x="0" y="0"/>
                      </a:lnTo>
                      <a:lnTo>
                        <a:pt x="0" y="36"/>
                      </a:lnTo>
                      <a:lnTo>
                        <a:pt x="4" y="59"/>
                      </a:lnTo>
                      <a:lnTo>
                        <a:pt x="4"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2" name="Freeform 261">
                  <a:extLst>
                    <a:ext uri="{FF2B5EF4-FFF2-40B4-BE49-F238E27FC236}">
                      <a16:creationId xmlns:a16="http://schemas.microsoft.com/office/drawing/2014/main" id="{028531E9-3FF9-4F75-9783-430E50742E7D}"/>
                    </a:ext>
                  </a:extLst>
                </p:cNvPr>
                <p:cNvSpPr>
                  <a:spLocks/>
                </p:cNvSpPr>
                <p:nvPr/>
              </p:nvSpPr>
              <p:spPr bwMode="auto">
                <a:xfrm>
                  <a:off x="4316" y="2868"/>
                  <a:ext cx="4" cy="59"/>
                </a:xfrm>
                <a:custGeom>
                  <a:avLst/>
                  <a:gdLst>
                    <a:gd name="T0" fmla="*/ 4 w 4"/>
                    <a:gd name="T1" fmla="*/ 23 h 59"/>
                    <a:gd name="T2" fmla="*/ 0 w 4"/>
                    <a:gd name="T3" fmla="*/ 0 h 59"/>
                    <a:gd name="T4" fmla="*/ 0 w 4"/>
                    <a:gd name="T5" fmla="*/ 36 h 59"/>
                    <a:gd name="T6" fmla="*/ 4 w 4"/>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9">
                      <a:moveTo>
                        <a:pt x="4" y="23"/>
                      </a:moveTo>
                      <a:lnTo>
                        <a:pt x="0" y="0"/>
                      </a:lnTo>
                      <a:lnTo>
                        <a:pt x="0" y="36"/>
                      </a:lnTo>
                      <a:lnTo>
                        <a:pt x="4"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3" name="Freeform 262">
                  <a:extLst>
                    <a:ext uri="{FF2B5EF4-FFF2-40B4-BE49-F238E27FC236}">
                      <a16:creationId xmlns:a16="http://schemas.microsoft.com/office/drawing/2014/main" id="{A51B84B1-5A4A-49F2-AF2C-6693D047F36F}"/>
                    </a:ext>
                  </a:extLst>
                </p:cNvPr>
                <p:cNvSpPr>
                  <a:spLocks/>
                </p:cNvSpPr>
                <p:nvPr/>
              </p:nvSpPr>
              <p:spPr bwMode="auto">
                <a:xfrm>
                  <a:off x="4316" y="2868"/>
                  <a:ext cx="52" cy="23"/>
                </a:xfrm>
                <a:custGeom>
                  <a:avLst/>
                  <a:gdLst>
                    <a:gd name="T0" fmla="*/ 52 w 52"/>
                    <a:gd name="T1" fmla="*/ 23 h 23"/>
                    <a:gd name="T2" fmla="*/ 4 w 52"/>
                    <a:gd name="T3" fmla="*/ 23 h 23"/>
                    <a:gd name="T4" fmla="*/ 0 w 52"/>
                    <a:gd name="T5" fmla="*/ 0 h 23"/>
                    <a:gd name="T6" fmla="*/ 43 w 52"/>
                    <a:gd name="T7" fmla="*/ 0 h 23"/>
                    <a:gd name="T8" fmla="*/ 52 w 52"/>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3">
                      <a:moveTo>
                        <a:pt x="52" y="23"/>
                      </a:moveTo>
                      <a:lnTo>
                        <a:pt x="4" y="23"/>
                      </a:lnTo>
                      <a:lnTo>
                        <a:pt x="0" y="0"/>
                      </a:lnTo>
                      <a:lnTo>
                        <a:pt x="43" y="0"/>
                      </a:lnTo>
                      <a:lnTo>
                        <a:pt x="52"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591" name="Group 263">
                <a:extLst>
                  <a:ext uri="{FF2B5EF4-FFF2-40B4-BE49-F238E27FC236}">
                    <a16:creationId xmlns:a16="http://schemas.microsoft.com/office/drawing/2014/main" id="{FB79A7C5-5BD0-4D85-8EC0-5236F46FBDDA}"/>
                  </a:ext>
                </a:extLst>
              </p:cNvPr>
              <p:cNvGrpSpPr>
                <a:grpSpLocks/>
              </p:cNvGrpSpPr>
              <p:nvPr/>
            </p:nvGrpSpPr>
            <p:grpSpPr bwMode="auto">
              <a:xfrm>
                <a:off x="3015" y="2868"/>
                <a:ext cx="1533" cy="246"/>
                <a:chOff x="3015" y="2868"/>
                <a:chExt cx="1533" cy="246"/>
              </a:xfrm>
            </p:grpSpPr>
            <p:sp>
              <p:nvSpPr>
                <p:cNvPr id="1224" name="Rectangle 264">
                  <a:extLst>
                    <a:ext uri="{FF2B5EF4-FFF2-40B4-BE49-F238E27FC236}">
                      <a16:creationId xmlns:a16="http://schemas.microsoft.com/office/drawing/2014/main" id="{4BE86257-480A-466E-B02D-CB0A6242FC6E}"/>
                    </a:ext>
                  </a:extLst>
                </p:cNvPr>
                <p:cNvSpPr>
                  <a:spLocks noChangeArrowheads="1"/>
                </p:cNvSpPr>
                <p:nvPr/>
              </p:nvSpPr>
              <p:spPr bwMode="auto">
                <a:xfrm>
                  <a:off x="4320" y="2891"/>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25" name="Freeform 265">
                  <a:extLst>
                    <a:ext uri="{FF2B5EF4-FFF2-40B4-BE49-F238E27FC236}">
                      <a16:creationId xmlns:a16="http://schemas.microsoft.com/office/drawing/2014/main" id="{A466F49E-7E85-42FA-A3F3-50C58814289C}"/>
                    </a:ext>
                  </a:extLst>
                </p:cNvPr>
                <p:cNvSpPr>
                  <a:spLocks/>
                </p:cNvSpPr>
                <p:nvPr/>
              </p:nvSpPr>
              <p:spPr bwMode="auto">
                <a:xfrm>
                  <a:off x="4257" y="2868"/>
                  <a:ext cx="5" cy="59"/>
                </a:xfrm>
                <a:custGeom>
                  <a:avLst/>
                  <a:gdLst>
                    <a:gd name="T0" fmla="*/ 5 w 5"/>
                    <a:gd name="T1" fmla="*/ 23 h 59"/>
                    <a:gd name="T2" fmla="*/ 0 w 5"/>
                    <a:gd name="T3" fmla="*/ 0 h 59"/>
                    <a:gd name="T4" fmla="*/ 0 w 5"/>
                    <a:gd name="T5" fmla="*/ 36 h 59"/>
                    <a:gd name="T6" fmla="*/ 5 w 5"/>
                    <a:gd name="T7" fmla="*/ 59 h 59"/>
                    <a:gd name="T8" fmla="*/ 5 w 5"/>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9">
                      <a:moveTo>
                        <a:pt x="5" y="23"/>
                      </a:moveTo>
                      <a:lnTo>
                        <a:pt x="0" y="0"/>
                      </a:lnTo>
                      <a:lnTo>
                        <a:pt x="0" y="36"/>
                      </a:lnTo>
                      <a:lnTo>
                        <a:pt x="5" y="59"/>
                      </a:lnTo>
                      <a:lnTo>
                        <a:pt x="5"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6" name="Freeform 266">
                  <a:extLst>
                    <a:ext uri="{FF2B5EF4-FFF2-40B4-BE49-F238E27FC236}">
                      <a16:creationId xmlns:a16="http://schemas.microsoft.com/office/drawing/2014/main" id="{9DFFAE2D-135E-4A91-9715-E1726C695880}"/>
                    </a:ext>
                  </a:extLst>
                </p:cNvPr>
                <p:cNvSpPr>
                  <a:spLocks/>
                </p:cNvSpPr>
                <p:nvPr/>
              </p:nvSpPr>
              <p:spPr bwMode="auto">
                <a:xfrm>
                  <a:off x="4257" y="2868"/>
                  <a:ext cx="5" cy="59"/>
                </a:xfrm>
                <a:custGeom>
                  <a:avLst/>
                  <a:gdLst>
                    <a:gd name="T0" fmla="*/ 5 w 5"/>
                    <a:gd name="T1" fmla="*/ 23 h 59"/>
                    <a:gd name="T2" fmla="*/ 0 w 5"/>
                    <a:gd name="T3" fmla="*/ 0 h 59"/>
                    <a:gd name="T4" fmla="*/ 0 w 5"/>
                    <a:gd name="T5" fmla="*/ 36 h 59"/>
                    <a:gd name="T6" fmla="*/ 5 w 5"/>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9">
                      <a:moveTo>
                        <a:pt x="5" y="23"/>
                      </a:moveTo>
                      <a:lnTo>
                        <a:pt x="0" y="0"/>
                      </a:lnTo>
                      <a:lnTo>
                        <a:pt x="0" y="36"/>
                      </a:lnTo>
                      <a:lnTo>
                        <a:pt x="5"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7" name="Freeform 267">
                  <a:extLst>
                    <a:ext uri="{FF2B5EF4-FFF2-40B4-BE49-F238E27FC236}">
                      <a16:creationId xmlns:a16="http://schemas.microsoft.com/office/drawing/2014/main" id="{49B394B7-9424-41C1-BEF0-3D9DA9742B2D}"/>
                    </a:ext>
                  </a:extLst>
                </p:cNvPr>
                <p:cNvSpPr>
                  <a:spLocks/>
                </p:cNvSpPr>
                <p:nvPr/>
              </p:nvSpPr>
              <p:spPr bwMode="auto">
                <a:xfrm>
                  <a:off x="4257" y="2868"/>
                  <a:ext cx="52" cy="23"/>
                </a:xfrm>
                <a:custGeom>
                  <a:avLst/>
                  <a:gdLst>
                    <a:gd name="T0" fmla="*/ 52 w 52"/>
                    <a:gd name="T1" fmla="*/ 23 h 23"/>
                    <a:gd name="T2" fmla="*/ 5 w 52"/>
                    <a:gd name="T3" fmla="*/ 23 h 23"/>
                    <a:gd name="T4" fmla="*/ 0 w 52"/>
                    <a:gd name="T5" fmla="*/ 0 h 23"/>
                    <a:gd name="T6" fmla="*/ 43 w 52"/>
                    <a:gd name="T7" fmla="*/ 0 h 23"/>
                    <a:gd name="T8" fmla="*/ 52 w 52"/>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3">
                      <a:moveTo>
                        <a:pt x="52" y="23"/>
                      </a:moveTo>
                      <a:lnTo>
                        <a:pt x="5" y="23"/>
                      </a:lnTo>
                      <a:lnTo>
                        <a:pt x="0" y="0"/>
                      </a:lnTo>
                      <a:lnTo>
                        <a:pt x="43" y="0"/>
                      </a:lnTo>
                      <a:lnTo>
                        <a:pt x="52"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8" name="Rectangle 268">
                  <a:extLst>
                    <a:ext uri="{FF2B5EF4-FFF2-40B4-BE49-F238E27FC236}">
                      <a16:creationId xmlns:a16="http://schemas.microsoft.com/office/drawing/2014/main" id="{C502DFB3-8A75-4810-8870-390C93A9C237}"/>
                    </a:ext>
                  </a:extLst>
                </p:cNvPr>
                <p:cNvSpPr>
                  <a:spLocks noChangeArrowheads="1"/>
                </p:cNvSpPr>
                <p:nvPr/>
              </p:nvSpPr>
              <p:spPr bwMode="auto">
                <a:xfrm>
                  <a:off x="4262"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29" name="Freeform 269">
                  <a:extLst>
                    <a:ext uri="{FF2B5EF4-FFF2-40B4-BE49-F238E27FC236}">
                      <a16:creationId xmlns:a16="http://schemas.microsoft.com/office/drawing/2014/main" id="{1296B047-D405-4361-9281-4090B5F55D36}"/>
                    </a:ext>
                  </a:extLst>
                </p:cNvPr>
                <p:cNvSpPr>
                  <a:spLocks/>
                </p:cNvSpPr>
                <p:nvPr/>
              </p:nvSpPr>
              <p:spPr bwMode="auto">
                <a:xfrm>
                  <a:off x="4161" y="2868"/>
                  <a:ext cx="4" cy="59"/>
                </a:xfrm>
                <a:custGeom>
                  <a:avLst/>
                  <a:gdLst>
                    <a:gd name="T0" fmla="*/ 4 w 4"/>
                    <a:gd name="T1" fmla="*/ 23 h 59"/>
                    <a:gd name="T2" fmla="*/ 0 w 4"/>
                    <a:gd name="T3" fmla="*/ 0 h 59"/>
                    <a:gd name="T4" fmla="*/ 0 w 4"/>
                    <a:gd name="T5" fmla="*/ 36 h 59"/>
                    <a:gd name="T6" fmla="*/ 4 w 4"/>
                    <a:gd name="T7" fmla="*/ 59 h 59"/>
                    <a:gd name="T8" fmla="*/ 4 w 4"/>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9">
                      <a:moveTo>
                        <a:pt x="4" y="23"/>
                      </a:moveTo>
                      <a:lnTo>
                        <a:pt x="0" y="0"/>
                      </a:lnTo>
                      <a:lnTo>
                        <a:pt x="0" y="36"/>
                      </a:lnTo>
                      <a:lnTo>
                        <a:pt x="4" y="59"/>
                      </a:lnTo>
                      <a:lnTo>
                        <a:pt x="4"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0" name="Freeform 270">
                  <a:extLst>
                    <a:ext uri="{FF2B5EF4-FFF2-40B4-BE49-F238E27FC236}">
                      <a16:creationId xmlns:a16="http://schemas.microsoft.com/office/drawing/2014/main" id="{3BA2A4D0-521C-4B51-8D75-5E3B07882853}"/>
                    </a:ext>
                  </a:extLst>
                </p:cNvPr>
                <p:cNvSpPr>
                  <a:spLocks/>
                </p:cNvSpPr>
                <p:nvPr/>
              </p:nvSpPr>
              <p:spPr bwMode="auto">
                <a:xfrm>
                  <a:off x="4161" y="2868"/>
                  <a:ext cx="4" cy="59"/>
                </a:xfrm>
                <a:custGeom>
                  <a:avLst/>
                  <a:gdLst>
                    <a:gd name="T0" fmla="*/ 4 w 4"/>
                    <a:gd name="T1" fmla="*/ 23 h 59"/>
                    <a:gd name="T2" fmla="*/ 0 w 4"/>
                    <a:gd name="T3" fmla="*/ 0 h 59"/>
                    <a:gd name="T4" fmla="*/ 0 w 4"/>
                    <a:gd name="T5" fmla="*/ 36 h 59"/>
                    <a:gd name="T6" fmla="*/ 4 w 4"/>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9">
                      <a:moveTo>
                        <a:pt x="4" y="23"/>
                      </a:moveTo>
                      <a:lnTo>
                        <a:pt x="0" y="0"/>
                      </a:lnTo>
                      <a:lnTo>
                        <a:pt x="0" y="36"/>
                      </a:lnTo>
                      <a:lnTo>
                        <a:pt x="4"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1" name="Freeform 271">
                  <a:extLst>
                    <a:ext uri="{FF2B5EF4-FFF2-40B4-BE49-F238E27FC236}">
                      <a16:creationId xmlns:a16="http://schemas.microsoft.com/office/drawing/2014/main" id="{6B57E5F9-4216-456D-9E62-8ACA39FCE055}"/>
                    </a:ext>
                  </a:extLst>
                </p:cNvPr>
                <p:cNvSpPr>
                  <a:spLocks/>
                </p:cNvSpPr>
                <p:nvPr/>
              </p:nvSpPr>
              <p:spPr bwMode="auto">
                <a:xfrm>
                  <a:off x="4161" y="2868"/>
                  <a:ext cx="51" cy="23"/>
                </a:xfrm>
                <a:custGeom>
                  <a:avLst/>
                  <a:gdLst>
                    <a:gd name="T0" fmla="*/ 51 w 51"/>
                    <a:gd name="T1" fmla="*/ 23 h 23"/>
                    <a:gd name="T2" fmla="*/ 4 w 51"/>
                    <a:gd name="T3" fmla="*/ 23 h 23"/>
                    <a:gd name="T4" fmla="*/ 0 w 51"/>
                    <a:gd name="T5" fmla="*/ 0 h 23"/>
                    <a:gd name="T6" fmla="*/ 42 w 51"/>
                    <a:gd name="T7" fmla="*/ 0 h 23"/>
                    <a:gd name="T8" fmla="*/ 51 w 51"/>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23">
                      <a:moveTo>
                        <a:pt x="51" y="23"/>
                      </a:moveTo>
                      <a:lnTo>
                        <a:pt x="4" y="23"/>
                      </a:lnTo>
                      <a:lnTo>
                        <a:pt x="0" y="0"/>
                      </a:lnTo>
                      <a:lnTo>
                        <a:pt x="42" y="0"/>
                      </a:lnTo>
                      <a:lnTo>
                        <a:pt x="51"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2" name="Rectangle 272">
                  <a:extLst>
                    <a:ext uri="{FF2B5EF4-FFF2-40B4-BE49-F238E27FC236}">
                      <a16:creationId xmlns:a16="http://schemas.microsoft.com/office/drawing/2014/main" id="{0391C582-16EF-4ED1-99EB-FFD27CE9910F}"/>
                    </a:ext>
                  </a:extLst>
                </p:cNvPr>
                <p:cNvSpPr>
                  <a:spLocks noChangeArrowheads="1"/>
                </p:cNvSpPr>
                <p:nvPr/>
              </p:nvSpPr>
              <p:spPr bwMode="auto">
                <a:xfrm>
                  <a:off x="4165"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33" name="Freeform 273">
                  <a:extLst>
                    <a:ext uri="{FF2B5EF4-FFF2-40B4-BE49-F238E27FC236}">
                      <a16:creationId xmlns:a16="http://schemas.microsoft.com/office/drawing/2014/main" id="{017514CA-BB40-4421-AAEF-2805D2CFA1FE}"/>
                    </a:ext>
                  </a:extLst>
                </p:cNvPr>
                <p:cNvSpPr>
                  <a:spLocks/>
                </p:cNvSpPr>
                <p:nvPr/>
              </p:nvSpPr>
              <p:spPr bwMode="auto">
                <a:xfrm>
                  <a:off x="4102" y="2868"/>
                  <a:ext cx="5" cy="59"/>
                </a:xfrm>
                <a:custGeom>
                  <a:avLst/>
                  <a:gdLst>
                    <a:gd name="T0" fmla="*/ 5 w 5"/>
                    <a:gd name="T1" fmla="*/ 23 h 59"/>
                    <a:gd name="T2" fmla="*/ 0 w 5"/>
                    <a:gd name="T3" fmla="*/ 0 h 59"/>
                    <a:gd name="T4" fmla="*/ 0 w 5"/>
                    <a:gd name="T5" fmla="*/ 36 h 59"/>
                    <a:gd name="T6" fmla="*/ 5 w 5"/>
                    <a:gd name="T7" fmla="*/ 59 h 59"/>
                    <a:gd name="T8" fmla="*/ 5 w 5"/>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9">
                      <a:moveTo>
                        <a:pt x="5" y="23"/>
                      </a:moveTo>
                      <a:lnTo>
                        <a:pt x="0" y="0"/>
                      </a:lnTo>
                      <a:lnTo>
                        <a:pt x="0" y="36"/>
                      </a:lnTo>
                      <a:lnTo>
                        <a:pt x="5" y="59"/>
                      </a:lnTo>
                      <a:lnTo>
                        <a:pt x="5"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4" name="Freeform 274">
                  <a:extLst>
                    <a:ext uri="{FF2B5EF4-FFF2-40B4-BE49-F238E27FC236}">
                      <a16:creationId xmlns:a16="http://schemas.microsoft.com/office/drawing/2014/main" id="{E7626D0A-FF57-4CC5-9AAF-E2798407DB7B}"/>
                    </a:ext>
                  </a:extLst>
                </p:cNvPr>
                <p:cNvSpPr>
                  <a:spLocks/>
                </p:cNvSpPr>
                <p:nvPr/>
              </p:nvSpPr>
              <p:spPr bwMode="auto">
                <a:xfrm>
                  <a:off x="4102" y="2868"/>
                  <a:ext cx="5" cy="59"/>
                </a:xfrm>
                <a:custGeom>
                  <a:avLst/>
                  <a:gdLst>
                    <a:gd name="T0" fmla="*/ 5 w 5"/>
                    <a:gd name="T1" fmla="*/ 23 h 59"/>
                    <a:gd name="T2" fmla="*/ 0 w 5"/>
                    <a:gd name="T3" fmla="*/ 0 h 59"/>
                    <a:gd name="T4" fmla="*/ 0 w 5"/>
                    <a:gd name="T5" fmla="*/ 36 h 59"/>
                    <a:gd name="T6" fmla="*/ 5 w 5"/>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9">
                      <a:moveTo>
                        <a:pt x="5" y="23"/>
                      </a:moveTo>
                      <a:lnTo>
                        <a:pt x="0" y="0"/>
                      </a:lnTo>
                      <a:lnTo>
                        <a:pt x="0" y="36"/>
                      </a:lnTo>
                      <a:lnTo>
                        <a:pt x="5"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5" name="Freeform 275">
                  <a:extLst>
                    <a:ext uri="{FF2B5EF4-FFF2-40B4-BE49-F238E27FC236}">
                      <a16:creationId xmlns:a16="http://schemas.microsoft.com/office/drawing/2014/main" id="{083E4D2E-3AFE-41B7-A336-CBD6203E7EF4}"/>
                    </a:ext>
                  </a:extLst>
                </p:cNvPr>
                <p:cNvSpPr>
                  <a:spLocks/>
                </p:cNvSpPr>
                <p:nvPr/>
              </p:nvSpPr>
              <p:spPr bwMode="auto">
                <a:xfrm>
                  <a:off x="4102" y="2868"/>
                  <a:ext cx="52" cy="23"/>
                </a:xfrm>
                <a:custGeom>
                  <a:avLst/>
                  <a:gdLst>
                    <a:gd name="T0" fmla="*/ 52 w 52"/>
                    <a:gd name="T1" fmla="*/ 23 h 23"/>
                    <a:gd name="T2" fmla="*/ 5 w 52"/>
                    <a:gd name="T3" fmla="*/ 23 h 23"/>
                    <a:gd name="T4" fmla="*/ 0 w 52"/>
                    <a:gd name="T5" fmla="*/ 0 h 23"/>
                    <a:gd name="T6" fmla="*/ 43 w 52"/>
                    <a:gd name="T7" fmla="*/ 0 h 23"/>
                    <a:gd name="T8" fmla="*/ 52 w 52"/>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3">
                      <a:moveTo>
                        <a:pt x="52" y="23"/>
                      </a:moveTo>
                      <a:lnTo>
                        <a:pt x="5" y="23"/>
                      </a:lnTo>
                      <a:lnTo>
                        <a:pt x="0" y="0"/>
                      </a:lnTo>
                      <a:lnTo>
                        <a:pt x="43" y="0"/>
                      </a:lnTo>
                      <a:lnTo>
                        <a:pt x="52"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6" name="Rectangle 276">
                  <a:extLst>
                    <a:ext uri="{FF2B5EF4-FFF2-40B4-BE49-F238E27FC236}">
                      <a16:creationId xmlns:a16="http://schemas.microsoft.com/office/drawing/2014/main" id="{08CB2845-A689-4D9E-A2AA-39C518331C7B}"/>
                    </a:ext>
                  </a:extLst>
                </p:cNvPr>
                <p:cNvSpPr>
                  <a:spLocks noChangeArrowheads="1"/>
                </p:cNvSpPr>
                <p:nvPr/>
              </p:nvSpPr>
              <p:spPr bwMode="auto">
                <a:xfrm>
                  <a:off x="4107"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37" name="Freeform 277">
                  <a:extLst>
                    <a:ext uri="{FF2B5EF4-FFF2-40B4-BE49-F238E27FC236}">
                      <a16:creationId xmlns:a16="http://schemas.microsoft.com/office/drawing/2014/main" id="{A2B6DADA-18B7-4CF1-A8A1-F899144F1E5D}"/>
                    </a:ext>
                  </a:extLst>
                </p:cNvPr>
                <p:cNvSpPr>
                  <a:spLocks/>
                </p:cNvSpPr>
                <p:nvPr/>
              </p:nvSpPr>
              <p:spPr bwMode="auto">
                <a:xfrm>
                  <a:off x="4041" y="2868"/>
                  <a:ext cx="5" cy="59"/>
                </a:xfrm>
                <a:custGeom>
                  <a:avLst/>
                  <a:gdLst>
                    <a:gd name="T0" fmla="*/ 5 w 5"/>
                    <a:gd name="T1" fmla="*/ 23 h 59"/>
                    <a:gd name="T2" fmla="*/ 0 w 5"/>
                    <a:gd name="T3" fmla="*/ 0 h 59"/>
                    <a:gd name="T4" fmla="*/ 0 w 5"/>
                    <a:gd name="T5" fmla="*/ 36 h 59"/>
                    <a:gd name="T6" fmla="*/ 5 w 5"/>
                    <a:gd name="T7" fmla="*/ 59 h 59"/>
                    <a:gd name="T8" fmla="*/ 5 w 5"/>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9">
                      <a:moveTo>
                        <a:pt x="5" y="23"/>
                      </a:moveTo>
                      <a:lnTo>
                        <a:pt x="0" y="0"/>
                      </a:lnTo>
                      <a:lnTo>
                        <a:pt x="0" y="36"/>
                      </a:lnTo>
                      <a:lnTo>
                        <a:pt x="5" y="59"/>
                      </a:lnTo>
                      <a:lnTo>
                        <a:pt x="5"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8" name="Freeform 278">
                  <a:extLst>
                    <a:ext uri="{FF2B5EF4-FFF2-40B4-BE49-F238E27FC236}">
                      <a16:creationId xmlns:a16="http://schemas.microsoft.com/office/drawing/2014/main" id="{F8BA56BD-0402-475C-9F6D-C5B241CABEAC}"/>
                    </a:ext>
                  </a:extLst>
                </p:cNvPr>
                <p:cNvSpPr>
                  <a:spLocks/>
                </p:cNvSpPr>
                <p:nvPr/>
              </p:nvSpPr>
              <p:spPr bwMode="auto">
                <a:xfrm>
                  <a:off x="4041" y="2868"/>
                  <a:ext cx="5" cy="59"/>
                </a:xfrm>
                <a:custGeom>
                  <a:avLst/>
                  <a:gdLst>
                    <a:gd name="T0" fmla="*/ 5 w 5"/>
                    <a:gd name="T1" fmla="*/ 23 h 59"/>
                    <a:gd name="T2" fmla="*/ 0 w 5"/>
                    <a:gd name="T3" fmla="*/ 0 h 59"/>
                    <a:gd name="T4" fmla="*/ 0 w 5"/>
                    <a:gd name="T5" fmla="*/ 36 h 59"/>
                    <a:gd name="T6" fmla="*/ 5 w 5"/>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9">
                      <a:moveTo>
                        <a:pt x="5" y="23"/>
                      </a:moveTo>
                      <a:lnTo>
                        <a:pt x="0" y="0"/>
                      </a:lnTo>
                      <a:lnTo>
                        <a:pt x="0" y="36"/>
                      </a:lnTo>
                      <a:lnTo>
                        <a:pt x="5"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9" name="Freeform 279">
                  <a:extLst>
                    <a:ext uri="{FF2B5EF4-FFF2-40B4-BE49-F238E27FC236}">
                      <a16:creationId xmlns:a16="http://schemas.microsoft.com/office/drawing/2014/main" id="{52AAAA4C-113F-405E-AC50-167A869D3B9C}"/>
                    </a:ext>
                  </a:extLst>
                </p:cNvPr>
                <p:cNvSpPr>
                  <a:spLocks/>
                </p:cNvSpPr>
                <p:nvPr/>
              </p:nvSpPr>
              <p:spPr bwMode="auto">
                <a:xfrm>
                  <a:off x="4041" y="2868"/>
                  <a:ext cx="52" cy="23"/>
                </a:xfrm>
                <a:custGeom>
                  <a:avLst/>
                  <a:gdLst>
                    <a:gd name="T0" fmla="*/ 52 w 52"/>
                    <a:gd name="T1" fmla="*/ 23 h 23"/>
                    <a:gd name="T2" fmla="*/ 5 w 52"/>
                    <a:gd name="T3" fmla="*/ 23 h 23"/>
                    <a:gd name="T4" fmla="*/ 0 w 52"/>
                    <a:gd name="T5" fmla="*/ 0 h 23"/>
                    <a:gd name="T6" fmla="*/ 43 w 52"/>
                    <a:gd name="T7" fmla="*/ 0 h 23"/>
                    <a:gd name="T8" fmla="*/ 52 w 52"/>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3">
                      <a:moveTo>
                        <a:pt x="52" y="23"/>
                      </a:moveTo>
                      <a:lnTo>
                        <a:pt x="5" y="23"/>
                      </a:lnTo>
                      <a:lnTo>
                        <a:pt x="0" y="0"/>
                      </a:lnTo>
                      <a:lnTo>
                        <a:pt x="43" y="0"/>
                      </a:lnTo>
                      <a:lnTo>
                        <a:pt x="52"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0" name="Rectangle 280">
                  <a:extLst>
                    <a:ext uri="{FF2B5EF4-FFF2-40B4-BE49-F238E27FC236}">
                      <a16:creationId xmlns:a16="http://schemas.microsoft.com/office/drawing/2014/main" id="{9FB84347-F265-46D6-9857-8987230E5BD0}"/>
                    </a:ext>
                  </a:extLst>
                </p:cNvPr>
                <p:cNvSpPr>
                  <a:spLocks noChangeArrowheads="1"/>
                </p:cNvSpPr>
                <p:nvPr/>
              </p:nvSpPr>
              <p:spPr bwMode="auto">
                <a:xfrm>
                  <a:off x="4046"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41" name="Freeform 281">
                  <a:extLst>
                    <a:ext uri="{FF2B5EF4-FFF2-40B4-BE49-F238E27FC236}">
                      <a16:creationId xmlns:a16="http://schemas.microsoft.com/office/drawing/2014/main" id="{15847E6B-7F4A-453C-B499-BBE4A2C56527}"/>
                    </a:ext>
                  </a:extLst>
                </p:cNvPr>
                <p:cNvSpPr>
                  <a:spLocks/>
                </p:cNvSpPr>
                <p:nvPr/>
              </p:nvSpPr>
              <p:spPr bwMode="auto">
                <a:xfrm>
                  <a:off x="3944" y="2868"/>
                  <a:ext cx="3" cy="59"/>
                </a:xfrm>
                <a:custGeom>
                  <a:avLst/>
                  <a:gdLst>
                    <a:gd name="T0" fmla="*/ 3 w 3"/>
                    <a:gd name="T1" fmla="*/ 23 h 59"/>
                    <a:gd name="T2" fmla="*/ 0 w 3"/>
                    <a:gd name="T3" fmla="*/ 0 h 59"/>
                    <a:gd name="T4" fmla="*/ 0 w 3"/>
                    <a:gd name="T5" fmla="*/ 36 h 59"/>
                    <a:gd name="T6" fmla="*/ 3 w 3"/>
                    <a:gd name="T7" fmla="*/ 59 h 59"/>
                    <a:gd name="T8" fmla="*/ 3 w 3"/>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9">
                      <a:moveTo>
                        <a:pt x="3" y="23"/>
                      </a:moveTo>
                      <a:lnTo>
                        <a:pt x="0" y="0"/>
                      </a:lnTo>
                      <a:lnTo>
                        <a:pt x="0" y="36"/>
                      </a:lnTo>
                      <a:lnTo>
                        <a:pt x="3" y="59"/>
                      </a:lnTo>
                      <a:lnTo>
                        <a:pt x="3"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2" name="Freeform 282">
                  <a:extLst>
                    <a:ext uri="{FF2B5EF4-FFF2-40B4-BE49-F238E27FC236}">
                      <a16:creationId xmlns:a16="http://schemas.microsoft.com/office/drawing/2014/main" id="{2DFD35E0-335C-4CA3-B26E-250833E5E212}"/>
                    </a:ext>
                  </a:extLst>
                </p:cNvPr>
                <p:cNvSpPr>
                  <a:spLocks/>
                </p:cNvSpPr>
                <p:nvPr/>
              </p:nvSpPr>
              <p:spPr bwMode="auto">
                <a:xfrm>
                  <a:off x="3944" y="2868"/>
                  <a:ext cx="3" cy="59"/>
                </a:xfrm>
                <a:custGeom>
                  <a:avLst/>
                  <a:gdLst>
                    <a:gd name="T0" fmla="*/ 3 w 3"/>
                    <a:gd name="T1" fmla="*/ 23 h 59"/>
                    <a:gd name="T2" fmla="*/ 0 w 3"/>
                    <a:gd name="T3" fmla="*/ 0 h 59"/>
                    <a:gd name="T4" fmla="*/ 0 w 3"/>
                    <a:gd name="T5" fmla="*/ 36 h 59"/>
                    <a:gd name="T6" fmla="*/ 3 w 3"/>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9">
                      <a:moveTo>
                        <a:pt x="3" y="23"/>
                      </a:moveTo>
                      <a:lnTo>
                        <a:pt x="0" y="0"/>
                      </a:lnTo>
                      <a:lnTo>
                        <a:pt x="0" y="36"/>
                      </a:lnTo>
                      <a:lnTo>
                        <a:pt x="3"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3" name="Freeform 283">
                  <a:extLst>
                    <a:ext uri="{FF2B5EF4-FFF2-40B4-BE49-F238E27FC236}">
                      <a16:creationId xmlns:a16="http://schemas.microsoft.com/office/drawing/2014/main" id="{E2732344-63DB-4055-86E7-ABCF1E2CDAF7}"/>
                    </a:ext>
                  </a:extLst>
                </p:cNvPr>
                <p:cNvSpPr>
                  <a:spLocks/>
                </p:cNvSpPr>
                <p:nvPr/>
              </p:nvSpPr>
              <p:spPr bwMode="auto">
                <a:xfrm>
                  <a:off x="3944" y="2868"/>
                  <a:ext cx="50" cy="23"/>
                </a:xfrm>
                <a:custGeom>
                  <a:avLst/>
                  <a:gdLst>
                    <a:gd name="T0" fmla="*/ 50 w 50"/>
                    <a:gd name="T1" fmla="*/ 23 h 23"/>
                    <a:gd name="T2" fmla="*/ 3 w 50"/>
                    <a:gd name="T3" fmla="*/ 23 h 23"/>
                    <a:gd name="T4" fmla="*/ 0 w 50"/>
                    <a:gd name="T5" fmla="*/ 0 h 23"/>
                    <a:gd name="T6" fmla="*/ 43 w 50"/>
                    <a:gd name="T7" fmla="*/ 0 h 23"/>
                    <a:gd name="T8" fmla="*/ 50 w 50"/>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23">
                      <a:moveTo>
                        <a:pt x="50" y="23"/>
                      </a:moveTo>
                      <a:lnTo>
                        <a:pt x="3" y="23"/>
                      </a:lnTo>
                      <a:lnTo>
                        <a:pt x="0" y="0"/>
                      </a:lnTo>
                      <a:lnTo>
                        <a:pt x="43" y="0"/>
                      </a:lnTo>
                      <a:lnTo>
                        <a:pt x="50"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4" name="Rectangle 284">
                  <a:extLst>
                    <a:ext uri="{FF2B5EF4-FFF2-40B4-BE49-F238E27FC236}">
                      <a16:creationId xmlns:a16="http://schemas.microsoft.com/office/drawing/2014/main" id="{8F55CAAD-94D9-4309-9914-21C91F1D0F07}"/>
                    </a:ext>
                  </a:extLst>
                </p:cNvPr>
                <p:cNvSpPr>
                  <a:spLocks noChangeArrowheads="1"/>
                </p:cNvSpPr>
                <p:nvPr/>
              </p:nvSpPr>
              <p:spPr bwMode="auto">
                <a:xfrm>
                  <a:off x="3947"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45" name="Freeform 285">
                  <a:extLst>
                    <a:ext uri="{FF2B5EF4-FFF2-40B4-BE49-F238E27FC236}">
                      <a16:creationId xmlns:a16="http://schemas.microsoft.com/office/drawing/2014/main" id="{84A13827-7C51-460C-BFDC-6B9EA1700D94}"/>
                    </a:ext>
                  </a:extLst>
                </p:cNvPr>
                <p:cNvSpPr>
                  <a:spLocks/>
                </p:cNvSpPr>
                <p:nvPr/>
              </p:nvSpPr>
              <p:spPr bwMode="auto">
                <a:xfrm>
                  <a:off x="3884" y="2868"/>
                  <a:ext cx="4" cy="59"/>
                </a:xfrm>
                <a:custGeom>
                  <a:avLst/>
                  <a:gdLst>
                    <a:gd name="T0" fmla="*/ 4 w 4"/>
                    <a:gd name="T1" fmla="*/ 23 h 59"/>
                    <a:gd name="T2" fmla="*/ 0 w 4"/>
                    <a:gd name="T3" fmla="*/ 0 h 59"/>
                    <a:gd name="T4" fmla="*/ 0 w 4"/>
                    <a:gd name="T5" fmla="*/ 36 h 59"/>
                    <a:gd name="T6" fmla="*/ 4 w 4"/>
                    <a:gd name="T7" fmla="*/ 59 h 59"/>
                    <a:gd name="T8" fmla="*/ 4 w 4"/>
                    <a:gd name="T9" fmla="*/ 23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9">
                      <a:moveTo>
                        <a:pt x="4" y="23"/>
                      </a:moveTo>
                      <a:lnTo>
                        <a:pt x="0" y="0"/>
                      </a:lnTo>
                      <a:lnTo>
                        <a:pt x="0" y="36"/>
                      </a:lnTo>
                      <a:lnTo>
                        <a:pt x="4" y="59"/>
                      </a:lnTo>
                      <a:lnTo>
                        <a:pt x="4" y="23"/>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6" name="Freeform 286">
                  <a:extLst>
                    <a:ext uri="{FF2B5EF4-FFF2-40B4-BE49-F238E27FC236}">
                      <a16:creationId xmlns:a16="http://schemas.microsoft.com/office/drawing/2014/main" id="{A4C6A79D-5706-4F78-994A-11E46855DADB}"/>
                    </a:ext>
                  </a:extLst>
                </p:cNvPr>
                <p:cNvSpPr>
                  <a:spLocks/>
                </p:cNvSpPr>
                <p:nvPr/>
              </p:nvSpPr>
              <p:spPr bwMode="auto">
                <a:xfrm>
                  <a:off x="3884" y="2868"/>
                  <a:ext cx="4" cy="59"/>
                </a:xfrm>
                <a:custGeom>
                  <a:avLst/>
                  <a:gdLst>
                    <a:gd name="T0" fmla="*/ 4 w 4"/>
                    <a:gd name="T1" fmla="*/ 23 h 59"/>
                    <a:gd name="T2" fmla="*/ 0 w 4"/>
                    <a:gd name="T3" fmla="*/ 0 h 59"/>
                    <a:gd name="T4" fmla="*/ 0 w 4"/>
                    <a:gd name="T5" fmla="*/ 36 h 59"/>
                    <a:gd name="T6" fmla="*/ 4 w 4"/>
                    <a:gd name="T7" fmla="*/ 59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9">
                      <a:moveTo>
                        <a:pt x="4" y="23"/>
                      </a:moveTo>
                      <a:lnTo>
                        <a:pt x="0" y="0"/>
                      </a:lnTo>
                      <a:lnTo>
                        <a:pt x="0" y="36"/>
                      </a:lnTo>
                      <a:lnTo>
                        <a:pt x="4" y="59"/>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7" name="Freeform 287">
                  <a:extLst>
                    <a:ext uri="{FF2B5EF4-FFF2-40B4-BE49-F238E27FC236}">
                      <a16:creationId xmlns:a16="http://schemas.microsoft.com/office/drawing/2014/main" id="{3CAB975E-0344-4FCB-80B1-3E54EE7DD68B}"/>
                    </a:ext>
                  </a:extLst>
                </p:cNvPr>
                <p:cNvSpPr>
                  <a:spLocks/>
                </p:cNvSpPr>
                <p:nvPr/>
              </p:nvSpPr>
              <p:spPr bwMode="auto">
                <a:xfrm>
                  <a:off x="3884" y="2868"/>
                  <a:ext cx="51" cy="23"/>
                </a:xfrm>
                <a:custGeom>
                  <a:avLst/>
                  <a:gdLst>
                    <a:gd name="T0" fmla="*/ 51 w 51"/>
                    <a:gd name="T1" fmla="*/ 23 h 23"/>
                    <a:gd name="T2" fmla="*/ 4 w 51"/>
                    <a:gd name="T3" fmla="*/ 23 h 23"/>
                    <a:gd name="T4" fmla="*/ 0 w 51"/>
                    <a:gd name="T5" fmla="*/ 0 h 23"/>
                    <a:gd name="T6" fmla="*/ 45 w 51"/>
                    <a:gd name="T7" fmla="*/ 0 h 23"/>
                    <a:gd name="T8" fmla="*/ 51 w 51"/>
                    <a:gd name="T9" fmla="*/ 2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23">
                      <a:moveTo>
                        <a:pt x="51" y="23"/>
                      </a:moveTo>
                      <a:lnTo>
                        <a:pt x="4" y="23"/>
                      </a:lnTo>
                      <a:lnTo>
                        <a:pt x="0" y="0"/>
                      </a:lnTo>
                      <a:lnTo>
                        <a:pt x="45" y="0"/>
                      </a:lnTo>
                      <a:lnTo>
                        <a:pt x="51" y="23"/>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8" name="Rectangle 288">
                  <a:extLst>
                    <a:ext uri="{FF2B5EF4-FFF2-40B4-BE49-F238E27FC236}">
                      <a16:creationId xmlns:a16="http://schemas.microsoft.com/office/drawing/2014/main" id="{B22C94E1-BC3C-4D56-ADCF-9B5196BCB551}"/>
                    </a:ext>
                  </a:extLst>
                </p:cNvPr>
                <p:cNvSpPr>
                  <a:spLocks noChangeArrowheads="1"/>
                </p:cNvSpPr>
                <p:nvPr/>
              </p:nvSpPr>
              <p:spPr bwMode="auto">
                <a:xfrm>
                  <a:off x="3888" y="289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49" name="Freeform 289">
                  <a:extLst>
                    <a:ext uri="{FF2B5EF4-FFF2-40B4-BE49-F238E27FC236}">
                      <a16:creationId xmlns:a16="http://schemas.microsoft.com/office/drawing/2014/main" id="{428B7F19-522C-484D-8AA3-4D26187539FA}"/>
                    </a:ext>
                  </a:extLst>
                </p:cNvPr>
                <p:cNvSpPr>
                  <a:spLocks/>
                </p:cNvSpPr>
                <p:nvPr/>
              </p:nvSpPr>
              <p:spPr bwMode="auto">
                <a:xfrm>
                  <a:off x="4462" y="2949"/>
                  <a:ext cx="9" cy="68"/>
                </a:xfrm>
                <a:custGeom>
                  <a:avLst/>
                  <a:gdLst>
                    <a:gd name="T0" fmla="*/ 9 w 9"/>
                    <a:gd name="T1" fmla="*/ 32 h 68"/>
                    <a:gd name="T2" fmla="*/ 0 w 9"/>
                    <a:gd name="T3" fmla="*/ 0 h 68"/>
                    <a:gd name="T4" fmla="*/ 0 w 9"/>
                    <a:gd name="T5" fmla="*/ 45 h 68"/>
                    <a:gd name="T6" fmla="*/ 9 w 9"/>
                    <a:gd name="T7" fmla="*/ 68 h 68"/>
                    <a:gd name="T8" fmla="*/ 9 w 9"/>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68">
                      <a:moveTo>
                        <a:pt x="9" y="32"/>
                      </a:moveTo>
                      <a:lnTo>
                        <a:pt x="0" y="0"/>
                      </a:lnTo>
                      <a:lnTo>
                        <a:pt x="0" y="45"/>
                      </a:lnTo>
                      <a:lnTo>
                        <a:pt x="9" y="68"/>
                      </a:lnTo>
                      <a:lnTo>
                        <a:pt x="9"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0" name="Freeform 290">
                  <a:extLst>
                    <a:ext uri="{FF2B5EF4-FFF2-40B4-BE49-F238E27FC236}">
                      <a16:creationId xmlns:a16="http://schemas.microsoft.com/office/drawing/2014/main" id="{ADD53A8E-4396-4DB4-87DF-15783746BB75}"/>
                    </a:ext>
                  </a:extLst>
                </p:cNvPr>
                <p:cNvSpPr>
                  <a:spLocks/>
                </p:cNvSpPr>
                <p:nvPr/>
              </p:nvSpPr>
              <p:spPr bwMode="auto">
                <a:xfrm>
                  <a:off x="4462" y="2949"/>
                  <a:ext cx="9" cy="68"/>
                </a:xfrm>
                <a:custGeom>
                  <a:avLst/>
                  <a:gdLst>
                    <a:gd name="T0" fmla="*/ 9 w 9"/>
                    <a:gd name="T1" fmla="*/ 32 h 68"/>
                    <a:gd name="T2" fmla="*/ 0 w 9"/>
                    <a:gd name="T3" fmla="*/ 0 h 68"/>
                    <a:gd name="T4" fmla="*/ 0 w 9"/>
                    <a:gd name="T5" fmla="*/ 45 h 68"/>
                    <a:gd name="T6" fmla="*/ 9 w 9"/>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68">
                      <a:moveTo>
                        <a:pt x="9" y="32"/>
                      </a:moveTo>
                      <a:lnTo>
                        <a:pt x="0" y="0"/>
                      </a:lnTo>
                      <a:lnTo>
                        <a:pt x="0" y="45"/>
                      </a:lnTo>
                      <a:lnTo>
                        <a:pt x="9"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1" name="Freeform 291">
                  <a:extLst>
                    <a:ext uri="{FF2B5EF4-FFF2-40B4-BE49-F238E27FC236}">
                      <a16:creationId xmlns:a16="http://schemas.microsoft.com/office/drawing/2014/main" id="{FE212EBF-318C-493F-94E6-9B3D28E0F545}"/>
                    </a:ext>
                  </a:extLst>
                </p:cNvPr>
                <p:cNvSpPr>
                  <a:spLocks/>
                </p:cNvSpPr>
                <p:nvPr/>
              </p:nvSpPr>
              <p:spPr bwMode="auto">
                <a:xfrm>
                  <a:off x="4462" y="2949"/>
                  <a:ext cx="54" cy="32"/>
                </a:xfrm>
                <a:custGeom>
                  <a:avLst/>
                  <a:gdLst>
                    <a:gd name="T0" fmla="*/ 54 w 54"/>
                    <a:gd name="T1" fmla="*/ 32 h 32"/>
                    <a:gd name="T2" fmla="*/ 9 w 54"/>
                    <a:gd name="T3" fmla="*/ 32 h 32"/>
                    <a:gd name="T4" fmla="*/ 0 w 54"/>
                    <a:gd name="T5" fmla="*/ 0 h 32"/>
                    <a:gd name="T6" fmla="*/ 41 w 54"/>
                    <a:gd name="T7" fmla="*/ 0 h 32"/>
                    <a:gd name="T8" fmla="*/ 54 w 54"/>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32">
                      <a:moveTo>
                        <a:pt x="54" y="32"/>
                      </a:moveTo>
                      <a:lnTo>
                        <a:pt x="9" y="32"/>
                      </a:lnTo>
                      <a:lnTo>
                        <a:pt x="0" y="0"/>
                      </a:lnTo>
                      <a:lnTo>
                        <a:pt x="41" y="0"/>
                      </a:lnTo>
                      <a:lnTo>
                        <a:pt x="54"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2" name="Rectangle 292">
                  <a:extLst>
                    <a:ext uri="{FF2B5EF4-FFF2-40B4-BE49-F238E27FC236}">
                      <a16:creationId xmlns:a16="http://schemas.microsoft.com/office/drawing/2014/main" id="{CF3669C5-1814-447B-8F5C-76AE096CC0D1}"/>
                    </a:ext>
                  </a:extLst>
                </p:cNvPr>
                <p:cNvSpPr>
                  <a:spLocks noChangeArrowheads="1"/>
                </p:cNvSpPr>
                <p:nvPr/>
              </p:nvSpPr>
              <p:spPr bwMode="auto">
                <a:xfrm>
                  <a:off x="4471" y="2981"/>
                  <a:ext cx="4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53" name="Freeform 293">
                  <a:extLst>
                    <a:ext uri="{FF2B5EF4-FFF2-40B4-BE49-F238E27FC236}">
                      <a16:creationId xmlns:a16="http://schemas.microsoft.com/office/drawing/2014/main" id="{44C5AE36-568E-4867-BC6C-D14587E35248}"/>
                    </a:ext>
                  </a:extLst>
                </p:cNvPr>
                <p:cNvSpPr>
                  <a:spLocks/>
                </p:cNvSpPr>
                <p:nvPr/>
              </p:nvSpPr>
              <p:spPr bwMode="auto">
                <a:xfrm>
                  <a:off x="4404" y="2949"/>
                  <a:ext cx="6" cy="68"/>
                </a:xfrm>
                <a:custGeom>
                  <a:avLst/>
                  <a:gdLst>
                    <a:gd name="T0" fmla="*/ 6 w 6"/>
                    <a:gd name="T1" fmla="*/ 32 h 68"/>
                    <a:gd name="T2" fmla="*/ 0 w 6"/>
                    <a:gd name="T3" fmla="*/ 0 h 68"/>
                    <a:gd name="T4" fmla="*/ 0 w 6"/>
                    <a:gd name="T5" fmla="*/ 45 h 68"/>
                    <a:gd name="T6" fmla="*/ 6 w 6"/>
                    <a:gd name="T7" fmla="*/ 68 h 68"/>
                    <a:gd name="T8" fmla="*/ 6 w 6"/>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8">
                      <a:moveTo>
                        <a:pt x="6" y="32"/>
                      </a:moveTo>
                      <a:lnTo>
                        <a:pt x="0" y="0"/>
                      </a:lnTo>
                      <a:lnTo>
                        <a:pt x="0" y="45"/>
                      </a:lnTo>
                      <a:lnTo>
                        <a:pt x="6" y="68"/>
                      </a:lnTo>
                      <a:lnTo>
                        <a:pt x="6"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4" name="Freeform 294">
                  <a:extLst>
                    <a:ext uri="{FF2B5EF4-FFF2-40B4-BE49-F238E27FC236}">
                      <a16:creationId xmlns:a16="http://schemas.microsoft.com/office/drawing/2014/main" id="{7F16937E-5DB1-4397-B9F4-496E1C46D0DD}"/>
                    </a:ext>
                  </a:extLst>
                </p:cNvPr>
                <p:cNvSpPr>
                  <a:spLocks/>
                </p:cNvSpPr>
                <p:nvPr/>
              </p:nvSpPr>
              <p:spPr bwMode="auto">
                <a:xfrm>
                  <a:off x="4404" y="2949"/>
                  <a:ext cx="6" cy="68"/>
                </a:xfrm>
                <a:custGeom>
                  <a:avLst/>
                  <a:gdLst>
                    <a:gd name="T0" fmla="*/ 6 w 6"/>
                    <a:gd name="T1" fmla="*/ 32 h 68"/>
                    <a:gd name="T2" fmla="*/ 0 w 6"/>
                    <a:gd name="T3" fmla="*/ 0 h 68"/>
                    <a:gd name="T4" fmla="*/ 0 w 6"/>
                    <a:gd name="T5" fmla="*/ 45 h 68"/>
                    <a:gd name="T6" fmla="*/ 6 w 6"/>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68">
                      <a:moveTo>
                        <a:pt x="6" y="32"/>
                      </a:moveTo>
                      <a:lnTo>
                        <a:pt x="0" y="0"/>
                      </a:lnTo>
                      <a:lnTo>
                        <a:pt x="0" y="45"/>
                      </a:lnTo>
                      <a:lnTo>
                        <a:pt x="6"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5" name="Freeform 295">
                  <a:extLst>
                    <a:ext uri="{FF2B5EF4-FFF2-40B4-BE49-F238E27FC236}">
                      <a16:creationId xmlns:a16="http://schemas.microsoft.com/office/drawing/2014/main" id="{95581474-D610-4B7F-AA62-34031BA1782F}"/>
                    </a:ext>
                  </a:extLst>
                </p:cNvPr>
                <p:cNvSpPr>
                  <a:spLocks/>
                </p:cNvSpPr>
                <p:nvPr/>
              </p:nvSpPr>
              <p:spPr bwMode="auto">
                <a:xfrm>
                  <a:off x="4404" y="2949"/>
                  <a:ext cx="54" cy="32"/>
                </a:xfrm>
                <a:custGeom>
                  <a:avLst/>
                  <a:gdLst>
                    <a:gd name="T0" fmla="*/ 54 w 54"/>
                    <a:gd name="T1" fmla="*/ 32 h 32"/>
                    <a:gd name="T2" fmla="*/ 6 w 54"/>
                    <a:gd name="T3" fmla="*/ 32 h 32"/>
                    <a:gd name="T4" fmla="*/ 0 w 54"/>
                    <a:gd name="T5" fmla="*/ 0 h 32"/>
                    <a:gd name="T6" fmla="*/ 42 w 54"/>
                    <a:gd name="T7" fmla="*/ 0 h 32"/>
                    <a:gd name="T8" fmla="*/ 54 w 54"/>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32">
                      <a:moveTo>
                        <a:pt x="54" y="32"/>
                      </a:moveTo>
                      <a:lnTo>
                        <a:pt x="6" y="32"/>
                      </a:lnTo>
                      <a:lnTo>
                        <a:pt x="0" y="0"/>
                      </a:lnTo>
                      <a:lnTo>
                        <a:pt x="42" y="0"/>
                      </a:lnTo>
                      <a:lnTo>
                        <a:pt x="54"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6" name="Rectangle 296">
                  <a:extLst>
                    <a:ext uri="{FF2B5EF4-FFF2-40B4-BE49-F238E27FC236}">
                      <a16:creationId xmlns:a16="http://schemas.microsoft.com/office/drawing/2014/main" id="{7F7118EE-5889-45BE-8310-D7C17A4C6B56}"/>
                    </a:ext>
                  </a:extLst>
                </p:cNvPr>
                <p:cNvSpPr>
                  <a:spLocks noChangeArrowheads="1"/>
                </p:cNvSpPr>
                <p:nvPr/>
              </p:nvSpPr>
              <p:spPr bwMode="auto">
                <a:xfrm>
                  <a:off x="4410" y="2981"/>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57" name="Freeform 297">
                  <a:extLst>
                    <a:ext uri="{FF2B5EF4-FFF2-40B4-BE49-F238E27FC236}">
                      <a16:creationId xmlns:a16="http://schemas.microsoft.com/office/drawing/2014/main" id="{D2B229E7-F8D8-49A7-AD7D-551D7F700102}"/>
                    </a:ext>
                  </a:extLst>
                </p:cNvPr>
                <p:cNvSpPr>
                  <a:spLocks/>
                </p:cNvSpPr>
                <p:nvPr/>
              </p:nvSpPr>
              <p:spPr bwMode="auto">
                <a:xfrm>
                  <a:off x="4345" y="2949"/>
                  <a:ext cx="7" cy="68"/>
                </a:xfrm>
                <a:custGeom>
                  <a:avLst/>
                  <a:gdLst>
                    <a:gd name="T0" fmla="*/ 7 w 7"/>
                    <a:gd name="T1" fmla="*/ 32 h 68"/>
                    <a:gd name="T2" fmla="*/ 0 w 7"/>
                    <a:gd name="T3" fmla="*/ 0 h 68"/>
                    <a:gd name="T4" fmla="*/ 0 w 7"/>
                    <a:gd name="T5" fmla="*/ 45 h 68"/>
                    <a:gd name="T6" fmla="*/ 7 w 7"/>
                    <a:gd name="T7" fmla="*/ 68 h 68"/>
                    <a:gd name="T8" fmla="*/ 7 w 7"/>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68">
                      <a:moveTo>
                        <a:pt x="7" y="32"/>
                      </a:moveTo>
                      <a:lnTo>
                        <a:pt x="0" y="0"/>
                      </a:lnTo>
                      <a:lnTo>
                        <a:pt x="0" y="45"/>
                      </a:lnTo>
                      <a:lnTo>
                        <a:pt x="7" y="68"/>
                      </a:lnTo>
                      <a:lnTo>
                        <a:pt x="7"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8" name="Freeform 298">
                  <a:extLst>
                    <a:ext uri="{FF2B5EF4-FFF2-40B4-BE49-F238E27FC236}">
                      <a16:creationId xmlns:a16="http://schemas.microsoft.com/office/drawing/2014/main" id="{0703630E-A1E2-4E2D-9A54-A96AE84F51F9}"/>
                    </a:ext>
                  </a:extLst>
                </p:cNvPr>
                <p:cNvSpPr>
                  <a:spLocks/>
                </p:cNvSpPr>
                <p:nvPr/>
              </p:nvSpPr>
              <p:spPr bwMode="auto">
                <a:xfrm>
                  <a:off x="4345" y="2949"/>
                  <a:ext cx="7" cy="68"/>
                </a:xfrm>
                <a:custGeom>
                  <a:avLst/>
                  <a:gdLst>
                    <a:gd name="T0" fmla="*/ 7 w 7"/>
                    <a:gd name="T1" fmla="*/ 32 h 68"/>
                    <a:gd name="T2" fmla="*/ 0 w 7"/>
                    <a:gd name="T3" fmla="*/ 0 h 68"/>
                    <a:gd name="T4" fmla="*/ 0 w 7"/>
                    <a:gd name="T5" fmla="*/ 45 h 68"/>
                    <a:gd name="T6" fmla="*/ 7 w 7"/>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68">
                      <a:moveTo>
                        <a:pt x="7" y="32"/>
                      </a:moveTo>
                      <a:lnTo>
                        <a:pt x="0" y="0"/>
                      </a:lnTo>
                      <a:lnTo>
                        <a:pt x="0" y="45"/>
                      </a:lnTo>
                      <a:lnTo>
                        <a:pt x="7"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9" name="Freeform 299">
                  <a:extLst>
                    <a:ext uri="{FF2B5EF4-FFF2-40B4-BE49-F238E27FC236}">
                      <a16:creationId xmlns:a16="http://schemas.microsoft.com/office/drawing/2014/main" id="{EA1BBED0-A6EC-414A-9071-8C602493B28B}"/>
                    </a:ext>
                  </a:extLst>
                </p:cNvPr>
                <p:cNvSpPr>
                  <a:spLocks/>
                </p:cNvSpPr>
                <p:nvPr/>
              </p:nvSpPr>
              <p:spPr bwMode="auto">
                <a:xfrm>
                  <a:off x="4345" y="2949"/>
                  <a:ext cx="52" cy="32"/>
                </a:xfrm>
                <a:custGeom>
                  <a:avLst/>
                  <a:gdLst>
                    <a:gd name="T0" fmla="*/ 52 w 52"/>
                    <a:gd name="T1" fmla="*/ 32 h 32"/>
                    <a:gd name="T2" fmla="*/ 7 w 52"/>
                    <a:gd name="T3" fmla="*/ 32 h 32"/>
                    <a:gd name="T4" fmla="*/ 0 w 52"/>
                    <a:gd name="T5" fmla="*/ 0 h 32"/>
                    <a:gd name="T6" fmla="*/ 43 w 52"/>
                    <a:gd name="T7" fmla="*/ 0 h 32"/>
                    <a:gd name="T8" fmla="*/ 52 w 52"/>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2">
                      <a:moveTo>
                        <a:pt x="52" y="32"/>
                      </a:moveTo>
                      <a:lnTo>
                        <a:pt x="7" y="32"/>
                      </a:lnTo>
                      <a:lnTo>
                        <a:pt x="0" y="0"/>
                      </a:lnTo>
                      <a:lnTo>
                        <a:pt x="43" y="0"/>
                      </a:lnTo>
                      <a:lnTo>
                        <a:pt x="52"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0" name="Rectangle 300">
                  <a:extLst>
                    <a:ext uri="{FF2B5EF4-FFF2-40B4-BE49-F238E27FC236}">
                      <a16:creationId xmlns:a16="http://schemas.microsoft.com/office/drawing/2014/main" id="{90C694D9-62EC-4EC2-AEAA-7364A906B6BA}"/>
                    </a:ext>
                  </a:extLst>
                </p:cNvPr>
                <p:cNvSpPr>
                  <a:spLocks noChangeArrowheads="1"/>
                </p:cNvSpPr>
                <p:nvPr/>
              </p:nvSpPr>
              <p:spPr bwMode="auto">
                <a:xfrm>
                  <a:off x="4352" y="2981"/>
                  <a:ext cx="4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61" name="Freeform 301">
                  <a:extLst>
                    <a:ext uri="{FF2B5EF4-FFF2-40B4-BE49-F238E27FC236}">
                      <a16:creationId xmlns:a16="http://schemas.microsoft.com/office/drawing/2014/main" id="{101EF985-1D84-481E-ADC3-553D67CAA9D7}"/>
                    </a:ext>
                  </a:extLst>
                </p:cNvPr>
                <p:cNvSpPr>
                  <a:spLocks/>
                </p:cNvSpPr>
                <p:nvPr/>
              </p:nvSpPr>
              <p:spPr bwMode="auto">
                <a:xfrm>
                  <a:off x="4287" y="2949"/>
                  <a:ext cx="4" cy="68"/>
                </a:xfrm>
                <a:custGeom>
                  <a:avLst/>
                  <a:gdLst>
                    <a:gd name="T0" fmla="*/ 4 w 4"/>
                    <a:gd name="T1" fmla="*/ 32 h 68"/>
                    <a:gd name="T2" fmla="*/ 0 w 4"/>
                    <a:gd name="T3" fmla="*/ 0 h 68"/>
                    <a:gd name="T4" fmla="*/ 0 w 4"/>
                    <a:gd name="T5" fmla="*/ 45 h 68"/>
                    <a:gd name="T6" fmla="*/ 4 w 4"/>
                    <a:gd name="T7" fmla="*/ 68 h 68"/>
                    <a:gd name="T8" fmla="*/ 4 w 4"/>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8">
                      <a:moveTo>
                        <a:pt x="4" y="32"/>
                      </a:moveTo>
                      <a:lnTo>
                        <a:pt x="0" y="0"/>
                      </a:lnTo>
                      <a:lnTo>
                        <a:pt x="0" y="45"/>
                      </a:lnTo>
                      <a:lnTo>
                        <a:pt x="4" y="68"/>
                      </a:lnTo>
                      <a:lnTo>
                        <a:pt x="4"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2" name="Freeform 302">
                  <a:extLst>
                    <a:ext uri="{FF2B5EF4-FFF2-40B4-BE49-F238E27FC236}">
                      <a16:creationId xmlns:a16="http://schemas.microsoft.com/office/drawing/2014/main" id="{34E5D076-8333-44F6-8213-031742367B96}"/>
                    </a:ext>
                  </a:extLst>
                </p:cNvPr>
                <p:cNvSpPr>
                  <a:spLocks/>
                </p:cNvSpPr>
                <p:nvPr/>
              </p:nvSpPr>
              <p:spPr bwMode="auto">
                <a:xfrm>
                  <a:off x="4287" y="2949"/>
                  <a:ext cx="4" cy="68"/>
                </a:xfrm>
                <a:custGeom>
                  <a:avLst/>
                  <a:gdLst>
                    <a:gd name="T0" fmla="*/ 4 w 4"/>
                    <a:gd name="T1" fmla="*/ 32 h 68"/>
                    <a:gd name="T2" fmla="*/ 0 w 4"/>
                    <a:gd name="T3" fmla="*/ 0 h 68"/>
                    <a:gd name="T4" fmla="*/ 0 w 4"/>
                    <a:gd name="T5" fmla="*/ 45 h 68"/>
                    <a:gd name="T6" fmla="*/ 4 w 4"/>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8">
                      <a:moveTo>
                        <a:pt x="4" y="32"/>
                      </a:moveTo>
                      <a:lnTo>
                        <a:pt x="0" y="0"/>
                      </a:lnTo>
                      <a:lnTo>
                        <a:pt x="0" y="45"/>
                      </a:lnTo>
                      <a:lnTo>
                        <a:pt x="4"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3" name="Freeform 303">
                  <a:extLst>
                    <a:ext uri="{FF2B5EF4-FFF2-40B4-BE49-F238E27FC236}">
                      <a16:creationId xmlns:a16="http://schemas.microsoft.com/office/drawing/2014/main" id="{B0EF9970-D167-4F8D-878B-862F968625A2}"/>
                    </a:ext>
                  </a:extLst>
                </p:cNvPr>
                <p:cNvSpPr>
                  <a:spLocks/>
                </p:cNvSpPr>
                <p:nvPr/>
              </p:nvSpPr>
              <p:spPr bwMode="auto">
                <a:xfrm>
                  <a:off x="4287" y="2949"/>
                  <a:ext cx="51" cy="32"/>
                </a:xfrm>
                <a:custGeom>
                  <a:avLst/>
                  <a:gdLst>
                    <a:gd name="T0" fmla="*/ 51 w 51"/>
                    <a:gd name="T1" fmla="*/ 32 h 32"/>
                    <a:gd name="T2" fmla="*/ 4 w 51"/>
                    <a:gd name="T3" fmla="*/ 32 h 32"/>
                    <a:gd name="T4" fmla="*/ 0 w 51"/>
                    <a:gd name="T5" fmla="*/ 0 h 32"/>
                    <a:gd name="T6" fmla="*/ 42 w 51"/>
                    <a:gd name="T7" fmla="*/ 0 h 32"/>
                    <a:gd name="T8" fmla="*/ 51 w 51"/>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32">
                      <a:moveTo>
                        <a:pt x="51" y="32"/>
                      </a:moveTo>
                      <a:lnTo>
                        <a:pt x="4" y="32"/>
                      </a:lnTo>
                      <a:lnTo>
                        <a:pt x="0" y="0"/>
                      </a:lnTo>
                      <a:lnTo>
                        <a:pt x="42" y="0"/>
                      </a:lnTo>
                      <a:lnTo>
                        <a:pt x="51"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4" name="Rectangle 304">
                  <a:extLst>
                    <a:ext uri="{FF2B5EF4-FFF2-40B4-BE49-F238E27FC236}">
                      <a16:creationId xmlns:a16="http://schemas.microsoft.com/office/drawing/2014/main" id="{CAD629F6-580A-4FAE-9C84-9D761E3725A1}"/>
                    </a:ext>
                  </a:extLst>
                </p:cNvPr>
                <p:cNvSpPr>
                  <a:spLocks noChangeArrowheads="1"/>
                </p:cNvSpPr>
                <p:nvPr/>
              </p:nvSpPr>
              <p:spPr bwMode="auto">
                <a:xfrm>
                  <a:off x="4291"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65" name="Freeform 305">
                  <a:extLst>
                    <a:ext uri="{FF2B5EF4-FFF2-40B4-BE49-F238E27FC236}">
                      <a16:creationId xmlns:a16="http://schemas.microsoft.com/office/drawing/2014/main" id="{AB7AA855-0807-4C3A-B044-6C57A3F27540}"/>
                    </a:ext>
                  </a:extLst>
                </p:cNvPr>
                <p:cNvSpPr>
                  <a:spLocks/>
                </p:cNvSpPr>
                <p:nvPr/>
              </p:nvSpPr>
              <p:spPr bwMode="auto">
                <a:xfrm>
                  <a:off x="4174" y="2949"/>
                  <a:ext cx="7" cy="68"/>
                </a:xfrm>
                <a:custGeom>
                  <a:avLst/>
                  <a:gdLst>
                    <a:gd name="T0" fmla="*/ 7 w 7"/>
                    <a:gd name="T1" fmla="*/ 32 h 68"/>
                    <a:gd name="T2" fmla="*/ 0 w 7"/>
                    <a:gd name="T3" fmla="*/ 0 h 68"/>
                    <a:gd name="T4" fmla="*/ 0 w 7"/>
                    <a:gd name="T5" fmla="*/ 45 h 68"/>
                    <a:gd name="T6" fmla="*/ 7 w 7"/>
                    <a:gd name="T7" fmla="*/ 68 h 68"/>
                    <a:gd name="T8" fmla="*/ 7 w 7"/>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68">
                      <a:moveTo>
                        <a:pt x="7" y="32"/>
                      </a:moveTo>
                      <a:lnTo>
                        <a:pt x="0" y="0"/>
                      </a:lnTo>
                      <a:lnTo>
                        <a:pt x="0" y="45"/>
                      </a:lnTo>
                      <a:lnTo>
                        <a:pt x="7" y="68"/>
                      </a:lnTo>
                      <a:lnTo>
                        <a:pt x="7"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6" name="Freeform 306">
                  <a:extLst>
                    <a:ext uri="{FF2B5EF4-FFF2-40B4-BE49-F238E27FC236}">
                      <a16:creationId xmlns:a16="http://schemas.microsoft.com/office/drawing/2014/main" id="{DE75AEE9-E749-4328-B7AB-B3D798439D1C}"/>
                    </a:ext>
                  </a:extLst>
                </p:cNvPr>
                <p:cNvSpPr>
                  <a:spLocks/>
                </p:cNvSpPr>
                <p:nvPr/>
              </p:nvSpPr>
              <p:spPr bwMode="auto">
                <a:xfrm>
                  <a:off x="4174" y="2949"/>
                  <a:ext cx="7" cy="68"/>
                </a:xfrm>
                <a:custGeom>
                  <a:avLst/>
                  <a:gdLst>
                    <a:gd name="T0" fmla="*/ 7 w 7"/>
                    <a:gd name="T1" fmla="*/ 32 h 68"/>
                    <a:gd name="T2" fmla="*/ 0 w 7"/>
                    <a:gd name="T3" fmla="*/ 0 h 68"/>
                    <a:gd name="T4" fmla="*/ 0 w 7"/>
                    <a:gd name="T5" fmla="*/ 45 h 68"/>
                    <a:gd name="T6" fmla="*/ 7 w 7"/>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68">
                      <a:moveTo>
                        <a:pt x="7" y="32"/>
                      </a:moveTo>
                      <a:lnTo>
                        <a:pt x="0" y="0"/>
                      </a:lnTo>
                      <a:lnTo>
                        <a:pt x="0" y="45"/>
                      </a:lnTo>
                      <a:lnTo>
                        <a:pt x="7"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7" name="Freeform 307">
                  <a:extLst>
                    <a:ext uri="{FF2B5EF4-FFF2-40B4-BE49-F238E27FC236}">
                      <a16:creationId xmlns:a16="http://schemas.microsoft.com/office/drawing/2014/main" id="{5627E6BA-ABF7-41BB-9C2B-8D2AC521AF2C}"/>
                    </a:ext>
                  </a:extLst>
                </p:cNvPr>
                <p:cNvSpPr>
                  <a:spLocks/>
                </p:cNvSpPr>
                <p:nvPr/>
              </p:nvSpPr>
              <p:spPr bwMode="auto">
                <a:xfrm>
                  <a:off x="4174" y="2949"/>
                  <a:ext cx="54" cy="32"/>
                </a:xfrm>
                <a:custGeom>
                  <a:avLst/>
                  <a:gdLst>
                    <a:gd name="T0" fmla="*/ 54 w 54"/>
                    <a:gd name="T1" fmla="*/ 32 h 32"/>
                    <a:gd name="T2" fmla="*/ 7 w 54"/>
                    <a:gd name="T3" fmla="*/ 32 h 32"/>
                    <a:gd name="T4" fmla="*/ 0 w 54"/>
                    <a:gd name="T5" fmla="*/ 0 h 32"/>
                    <a:gd name="T6" fmla="*/ 45 w 54"/>
                    <a:gd name="T7" fmla="*/ 0 h 32"/>
                    <a:gd name="T8" fmla="*/ 54 w 54"/>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32">
                      <a:moveTo>
                        <a:pt x="54" y="32"/>
                      </a:moveTo>
                      <a:lnTo>
                        <a:pt x="7" y="32"/>
                      </a:lnTo>
                      <a:lnTo>
                        <a:pt x="0" y="0"/>
                      </a:lnTo>
                      <a:lnTo>
                        <a:pt x="45" y="0"/>
                      </a:lnTo>
                      <a:lnTo>
                        <a:pt x="54"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8" name="Rectangle 308">
                  <a:extLst>
                    <a:ext uri="{FF2B5EF4-FFF2-40B4-BE49-F238E27FC236}">
                      <a16:creationId xmlns:a16="http://schemas.microsoft.com/office/drawing/2014/main" id="{184691B9-3728-4B7B-B3A9-2770FC0E380B}"/>
                    </a:ext>
                  </a:extLst>
                </p:cNvPr>
                <p:cNvSpPr>
                  <a:spLocks noChangeArrowheads="1"/>
                </p:cNvSpPr>
                <p:nvPr/>
              </p:nvSpPr>
              <p:spPr bwMode="auto">
                <a:xfrm>
                  <a:off x="4181"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69" name="Freeform 309">
                  <a:extLst>
                    <a:ext uri="{FF2B5EF4-FFF2-40B4-BE49-F238E27FC236}">
                      <a16:creationId xmlns:a16="http://schemas.microsoft.com/office/drawing/2014/main" id="{A6FB9283-9C9E-45B0-B71B-8A06F3811609}"/>
                    </a:ext>
                  </a:extLst>
                </p:cNvPr>
                <p:cNvSpPr>
                  <a:spLocks/>
                </p:cNvSpPr>
                <p:nvPr/>
              </p:nvSpPr>
              <p:spPr bwMode="auto">
                <a:xfrm>
                  <a:off x="4116" y="2949"/>
                  <a:ext cx="4" cy="68"/>
                </a:xfrm>
                <a:custGeom>
                  <a:avLst/>
                  <a:gdLst>
                    <a:gd name="T0" fmla="*/ 4 w 4"/>
                    <a:gd name="T1" fmla="*/ 32 h 68"/>
                    <a:gd name="T2" fmla="*/ 0 w 4"/>
                    <a:gd name="T3" fmla="*/ 0 h 68"/>
                    <a:gd name="T4" fmla="*/ 0 w 4"/>
                    <a:gd name="T5" fmla="*/ 45 h 68"/>
                    <a:gd name="T6" fmla="*/ 4 w 4"/>
                    <a:gd name="T7" fmla="*/ 68 h 68"/>
                    <a:gd name="T8" fmla="*/ 4 w 4"/>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8">
                      <a:moveTo>
                        <a:pt x="4" y="32"/>
                      </a:moveTo>
                      <a:lnTo>
                        <a:pt x="0" y="0"/>
                      </a:lnTo>
                      <a:lnTo>
                        <a:pt x="0" y="45"/>
                      </a:lnTo>
                      <a:lnTo>
                        <a:pt x="4" y="68"/>
                      </a:lnTo>
                      <a:lnTo>
                        <a:pt x="4"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0" name="Freeform 310">
                  <a:extLst>
                    <a:ext uri="{FF2B5EF4-FFF2-40B4-BE49-F238E27FC236}">
                      <a16:creationId xmlns:a16="http://schemas.microsoft.com/office/drawing/2014/main" id="{53239C9C-99A2-4B69-8D36-58D917E1F693}"/>
                    </a:ext>
                  </a:extLst>
                </p:cNvPr>
                <p:cNvSpPr>
                  <a:spLocks/>
                </p:cNvSpPr>
                <p:nvPr/>
              </p:nvSpPr>
              <p:spPr bwMode="auto">
                <a:xfrm>
                  <a:off x="4116" y="2949"/>
                  <a:ext cx="4" cy="68"/>
                </a:xfrm>
                <a:custGeom>
                  <a:avLst/>
                  <a:gdLst>
                    <a:gd name="T0" fmla="*/ 4 w 4"/>
                    <a:gd name="T1" fmla="*/ 32 h 68"/>
                    <a:gd name="T2" fmla="*/ 0 w 4"/>
                    <a:gd name="T3" fmla="*/ 0 h 68"/>
                    <a:gd name="T4" fmla="*/ 0 w 4"/>
                    <a:gd name="T5" fmla="*/ 45 h 68"/>
                    <a:gd name="T6" fmla="*/ 4 w 4"/>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8">
                      <a:moveTo>
                        <a:pt x="4" y="32"/>
                      </a:moveTo>
                      <a:lnTo>
                        <a:pt x="0" y="0"/>
                      </a:lnTo>
                      <a:lnTo>
                        <a:pt x="0" y="45"/>
                      </a:lnTo>
                      <a:lnTo>
                        <a:pt x="4"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1" name="Freeform 311">
                  <a:extLst>
                    <a:ext uri="{FF2B5EF4-FFF2-40B4-BE49-F238E27FC236}">
                      <a16:creationId xmlns:a16="http://schemas.microsoft.com/office/drawing/2014/main" id="{0604A353-5EF9-45ED-9BB1-FBFF851858EF}"/>
                    </a:ext>
                  </a:extLst>
                </p:cNvPr>
                <p:cNvSpPr>
                  <a:spLocks/>
                </p:cNvSpPr>
                <p:nvPr/>
              </p:nvSpPr>
              <p:spPr bwMode="auto">
                <a:xfrm>
                  <a:off x="4116" y="2949"/>
                  <a:ext cx="51" cy="32"/>
                </a:xfrm>
                <a:custGeom>
                  <a:avLst/>
                  <a:gdLst>
                    <a:gd name="T0" fmla="*/ 51 w 51"/>
                    <a:gd name="T1" fmla="*/ 32 h 32"/>
                    <a:gd name="T2" fmla="*/ 4 w 51"/>
                    <a:gd name="T3" fmla="*/ 32 h 32"/>
                    <a:gd name="T4" fmla="*/ 0 w 51"/>
                    <a:gd name="T5" fmla="*/ 0 h 32"/>
                    <a:gd name="T6" fmla="*/ 42 w 51"/>
                    <a:gd name="T7" fmla="*/ 0 h 32"/>
                    <a:gd name="T8" fmla="*/ 51 w 51"/>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32">
                      <a:moveTo>
                        <a:pt x="51" y="32"/>
                      </a:moveTo>
                      <a:lnTo>
                        <a:pt x="4" y="32"/>
                      </a:lnTo>
                      <a:lnTo>
                        <a:pt x="0" y="0"/>
                      </a:lnTo>
                      <a:lnTo>
                        <a:pt x="42" y="0"/>
                      </a:lnTo>
                      <a:lnTo>
                        <a:pt x="51"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2" name="Rectangle 312">
                  <a:extLst>
                    <a:ext uri="{FF2B5EF4-FFF2-40B4-BE49-F238E27FC236}">
                      <a16:creationId xmlns:a16="http://schemas.microsoft.com/office/drawing/2014/main" id="{3FC744EA-EA98-4024-8734-AA04B294452D}"/>
                    </a:ext>
                  </a:extLst>
                </p:cNvPr>
                <p:cNvSpPr>
                  <a:spLocks noChangeArrowheads="1"/>
                </p:cNvSpPr>
                <p:nvPr/>
              </p:nvSpPr>
              <p:spPr bwMode="auto">
                <a:xfrm>
                  <a:off x="4120" y="2981"/>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73" name="Freeform 313">
                  <a:extLst>
                    <a:ext uri="{FF2B5EF4-FFF2-40B4-BE49-F238E27FC236}">
                      <a16:creationId xmlns:a16="http://schemas.microsoft.com/office/drawing/2014/main" id="{2C12EB25-F698-41E6-A29E-88A796A04A6F}"/>
                    </a:ext>
                  </a:extLst>
                </p:cNvPr>
                <p:cNvSpPr>
                  <a:spLocks/>
                </p:cNvSpPr>
                <p:nvPr/>
              </p:nvSpPr>
              <p:spPr bwMode="auto">
                <a:xfrm>
                  <a:off x="4057" y="2949"/>
                  <a:ext cx="5" cy="68"/>
                </a:xfrm>
                <a:custGeom>
                  <a:avLst/>
                  <a:gdLst>
                    <a:gd name="T0" fmla="*/ 5 w 5"/>
                    <a:gd name="T1" fmla="*/ 32 h 68"/>
                    <a:gd name="T2" fmla="*/ 0 w 5"/>
                    <a:gd name="T3" fmla="*/ 0 h 68"/>
                    <a:gd name="T4" fmla="*/ 0 w 5"/>
                    <a:gd name="T5" fmla="*/ 45 h 68"/>
                    <a:gd name="T6" fmla="*/ 5 w 5"/>
                    <a:gd name="T7" fmla="*/ 68 h 68"/>
                    <a:gd name="T8" fmla="*/ 5 w 5"/>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68">
                      <a:moveTo>
                        <a:pt x="5" y="32"/>
                      </a:moveTo>
                      <a:lnTo>
                        <a:pt x="0" y="0"/>
                      </a:lnTo>
                      <a:lnTo>
                        <a:pt x="0" y="45"/>
                      </a:lnTo>
                      <a:lnTo>
                        <a:pt x="5" y="68"/>
                      </a:lnTo>
                      <a:lnTo>
                        <a:pt x="5"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4" name="Freeform 314">
                  <a:extLst>
                    <a:ext uri="{FF2B5EF4-FFF2-40B4-BE49-F238E27FC236}">
                      <a16:creationId xmlns:a16="http://schemas.microsoft.com/office/drawing/2014/main" id="{D1460383-14A3-4A5E-95FB-5CD3DDF5D4D0}"/>
                    </a:ext>
                  </a:extLst>
                </p:cNvPr>
                <p:cNvSpPr>
                  <a:spLocks/>
                </p:cNvSpPr>
                <p:nvPr/>
              </p:nvSpPr>
              <p:spPr bwMode="auto">
                <a:xfrm>
                  <a:off x="4057" y="2949"/>
                  <a:ext cx="5" cy="68"/>
                </a:xfrm>
                <a:custGeom>
                  <a:avLst/>
                  <a:gdLst>
                    <a:gd name="T0" fmla="*/ 5 w 5"/>
                    <a:gd name="T1" fmla="*/ 32 h 68"/>
                    <a:gd name="T2" fmla="*/ 0 w 5"/>
                    <a:gd name="T3" fmla="*/ 0 h 68"/>
                    <a:gd name="T4" fmla="*/ 0 w 5"/>
                    <a:gd name="T5" fmla="*/ 45 h 68"/>
                    <a:gd name="T6" fmla="*/ 5 w 5"/>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8">
                      <a:moveTo>
                        <a:pt x="5" y="32"/>
                      </a:moveTo>
                      <a:lnTo>
                        <a:pt x="0" y="0"/>
                      </a:lnTo>
                      <a:lnTo>
                        <a:pt x="0" y="45"/>
                      </a:lnTo>
                      <a:lnTo>
                        <a:pt x="5"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5" name="Freeform 315">
                  <a:extLst>
                    <a:ext uri="{FF2B5EF4-FFF2-40B4-BE49-F238E27FC236}">
                      <a16:creationId xmlns:a16="http://schemas.microsoft.com/office/drawing/2014/main" id="{BA21D8FB-3BB4-427D-BD6D-060C533128C7}"/>
                    </a:ext>
                  </a:extLst>
                </p:cNvPr>
                <p:cNvSpPr>
                  <a:spLocks/>
                </p:cNvSpPr>
                <p:nvPr/>
              </p:nvSpPr>
              <p:spPr bwMode="auto">
                <a:xfrm>
                  <a:off x="4057" y="2949"/>
                  <a:ext cx="50" cy="32"/>
                </a:xfrm>
                <a:custGeom>
                  <a:avLst/>
                  <a:gdLst>
                    <a:gd name="T0" fmla="*/ 50 w 50"/>
                    <a:gd name="T1" fmla="*/ 32 h 32"/>
                    <a:gd name="T2" fmla="*/ 5 w 50"/>
                    <a:gd name="T3" fmla="*/ 32 h 32"/>
                    <a:gd name="T4" fmla="*/ 0 w 50"/>
                    <a:gd name="T5" fmla="*/ 0 h 32"/>
                    <a:gd name="T6" fmla="*/ 43 w 50"/>
                    <a:gd name="T7" fmla="*/ 0 h 32"/>
                    <a:gd name="T8" fmla="*/ 50 w 50"/>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32">
                      <a:moveTo>
                        <a:pt x="50" y="32"/>
                      </a:moveTo>
                      <a:lnTo>
                        <a:pt x="5" y="32"/>
                      </a:lnTo>
                      <a:lnTo>
                        <a:pt x="0" y="0"/>
                      </a:lnTo>
                      <a:lnTo>
                        <a:pt x="43" y="0"/>
                      </a:lnTo>
                      <a:lnTo>
                        <a:pt x="50"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6" name="Rectangle 316">
                  <a:extLst>
                    <a:ext uri="{FF2B5EF4-FFF2-40B4-BE49-F238E27FC236}">
                      <a16:creationId xmlns:a16="http://schemas.microsoft.com/office/drawing/2014/main" id="{F68B54BF-031C-4724-94C8-43E0F06D31B5}"/>
                    </a:ext>
                  </a:extLst>
                </p:cNvPr>
                <p:cNvSpPr>
                  <a:spLocks noChangeArrowheads="1"/>
                </p:cNvSpPr>
                <p:nvPr/>
              </p:nvSpPr>
              <p:spPr bwMode="auto">
                <a:xfrm>
                  <a:off x="4062" y="2981"/>
                  <a:ext cx="4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77" name="Freeform 317">
                  <a:extLst>
                    <a:ext uri="{FF2B5EF4-FFF2-40B4-BE49-F238E27FC236}">
                      <a16:creationId xmlns:a16="http://schemas.microsoft.com/office/drawing/2014/main" id="{CD900AA3-DC9E-4B1A-AEA1-7FB38E068EDB}"/>
                    </a:ext>
                  </a:extLst>
                </p:cNvPr>
                <p:cNvSpPr>
                  <a:spLocks/>
                </p:cNvSpPr>
                <p:nvPr/>
              </p:nvSpPr>
              <p:spPr bwMode="auto">
                <a:xfrm>
                  <a:off x="3911" y="2949"/>
                  <a:ext cx="2" cy="68"/>
                </a:xfrm>
                <a:custGeom>
                  <a:avLst/>
                  <a:gdLst>
                    <a:gd name="T0" fmla="*/ 2 w 2"/>
                    <a:gd name="T1" fmla="*/ 32 h 68"/>
                    <a:gd name="T2" fmla="*/ 0 w 2"/>
                    <a:gd name="T3" fmla="*/ 0 h 68"/>
                    <a:gd name="T4" fmla="*/ 0 w 2"/>
                    <a:gd name="T5" fmla="*/ 45 h 68"/>
                    <a:gd name="T6" fmla="*/ 2 w 2"/>
                    <a:gd name="T7" fmla="*/ 68 h 68"/>
                    <a:gd name="T8" fmla="*/ 2 w 2"/>
                    <a:gd name="T9" fmla="*/ 3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8">
                      <a:moveTo>
                        <a:pt x="2" y="32"/>
                      </a:moveTo>
                      <a:lnTo>
                        <a:pt x="0" y="0"/>
                      </a:lnTo>
                      <a:lnTo>
                        <a:pt x="0" y="45"/>
                      </a:lnTo>
                      <a:lnTo>
                        <a:pt x="2" y="68"/>
                      </a:lnTo>
                      <a:lnTo>
                        <a:pt x="2" y="32"/>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8" name="Freeform 318">
                  <a:extLst>
                    <a:ext uri="{FF2B5EF4-FFF2-40B4-BE49-F238E27FC236}">
                      <a16:creationId xmlns:a16="http://schemas.microsoft.com/office/drawing/2014/main" id="{12CCCF87-A275-46CD-8A6A-48CEE6077DB9}"/>
                    </a:ext>
                  </a:extLst>
                </p:cNvPr>
                <p:cNvSpPr>
                  <a:spLocks/>
                </p:cNvSpPr>
                <p:nvPr/>
              </p:nvSpPr>
              <p:spPr bwMode="auto">
                <a:xfrm>
                  <a:off x="3911" y="2949"/>
                  <a:ext cx="2" cy="68"/>
                </a:xfrm>
                <a:custGeom>
                  <a:avLst/>
                  <a:gdLst>
                    <a:gd name="T0" fmla="*/ 2 w 2"/>
                    <a:gd name="T1" fmla="*/ 32 h 68"/>
                    <a:gd name="T2" fmla="*/ 0 w 2"/>
                    <a:gd name="T3" fmla="*/ 0 h 68"/>
                    <a:gd name="T4" fmla="*/ 0 w 2"/>
                    <a:gd name="T5" fmla="*/ 45 h 68"/>
                    <a:gd name="T6" fmla="*/ 2 w 2"/>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8">
                      <a:moveTo>
                        <a:pt x="2" y="32"/>
                      </a:moveTo>
                      <a:lnTo>
                        <a:pt x="0" y="0"/>
                      </a:lnTo>
                      <a:lnTo>
                        <a:pt x="0" y="45"/>
                      </a:lnTo>
                      <a:lnTo>
                        <a:pt x="2"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9" name="Freeform 319">
                  <a:extLst>
                    <a:ext uri="{FF2B5EF4-FFF2-40B4-BE49-F238E27FC236}">
                      <a16:creationId xmlns:a16="http://schemas.microsoft.com/office/drawing/2014/main" id="{87A46E20-150C-4877-A8B5-2E23A5FA5398}"/>
                    </a:ext>
                  </a:extLst>
                </p:cNvPr>
                <p:cNvSpPr>
                  <a:spLocks/>
                </p:cNvSpPr>
                <p:nvPr/>
              </p:nvSpPr>
              <p:spPr bwMode="auto">
                <a:xfrm>
                  <a:off x="3911" y="2949"/>
                  <a:ext cx="94" cy="32"/>
                </a:xfrm>
                <a:custGeom>
                  <a:avLst/>
                  <a:gdLst>
                    <a:gd name="T0" fmla="*/ 94 w 94"/>
                    <a:gd name="T1" fmla="*/ 32 h 32"/>
                    <a:gd name="T2" fmla="*/ 2 w 94"/>
                    <a:gd name="T3" fmla="*/ 32 h 32"/>
                    <a:gd name="T4" fmla="*/ 0 w 94"/>
                    <a:gd name="T5" fmla="*/ 0 h 32"/>
                    <a:gd name="T6" fmla="*/ 90 w 94"/>
                    <a:gd name="T7" fmla="*/ 0 h 32"/>
                    <a:gd name="T8" fmla="*/ 94 w 94"/>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4" h="32">
                      <a:moveTo>
                        <a:pt x="94" y="32"/>
                      </a:moveTo>
                      <a:lnTo>
                        <a:pt x="2" y="32"/>
                      </a:lnTo>
                      <a:lnTo>
                        <a:pt x="0" y="0"/>
                      </a:lnTo>
                      <a:lnTo>
                        <a:pt x="90" y="0"/>
                      </a:lnTo>
                      <a:lnTo>
                        <a:pt x="94" y="32"/>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0" name="Rectangle 320">
                  <a:extLst>
                    <a:ext uri="{FF2B5EF4-FFF2-40B4-BE49-F238E27FC236}">
                      <a16:creationId xmlns:a16="http://schemas.microsoft.com/office/drawing/2014/main" id="{E7AFFDF5-731D-40E0-9E55-E1A1755F8650}"/>
                    </a:ext>
                  </a:extLst>
                </p:cNvPr>
                <p:cNvSpPr>
                  <a:spLocks noChangeArrowheads="1"/>
                </p:cNvSpPr>
                <p:nvPr/>
              </p:nvSpPr>
              <p:spPr bwMode="auto">
                <a:xfrm>
                  <a:off x="3913" y="2981"/>
                  <a:ext cx="92"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81" name="Freeform 321">
                  <a:extLst>
                    <a:ext uri="{FF2B5EF4-FFF2-40B4-BE49-F238E27FC236}">
                      <a16:creationId xmlns:a16="http://schemas.microsoft.com/office/drawing/2014/main" id="{CBD6195A-FAEE-472A-9887-95846113F3E7}"/>
                    </a:ext>
                  </a:extLst>
                </p:cNvPr>
                <p:cNvSpPr>
                  <a:spLocks/>
                </p:cNvSpPr>
                <p:nvPr/>
              </p:nvSpPr>
              <p:spPr bwMode="auto">
                <a:xfrm>
                  <a:off x="3247" y="2997"/>
                  <a:ext cx="11" cy="72"/>
                </a:xfrm>
                <a:custGeom>
                  <a:avLst/>
                  <a:gdLst>
                    <a:gd name="T0" fmla="*/ 0 w 11"/>
                    <a:gd name="T1" fmla="*/ 36 h 72"/>
                    <a:gd name="T2" fmla="*/ 11 w 11"/>
                    <a:gd name="T3" fmla="*/ 0 h 72"/>
                    <a:gd name="T4" fmla="*/ 11 w 11"/>
                    <a:gd name="T5" fmla="*/ 47 h 72"/>
                    <a:gd name="T6" fmla="*/ 0 w 11"/>
                    <a:gd name="T7" fmla="*/ 72 h 72"/>
                    <a:gd name="T8" fmla="*/ 0 w 11"/>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72">
                      <a:moveTo>
                        <a:pt x="0" y="36"/>
                      </a:moveTo>
                      <a:lnTo>
                        <a:pt x="11" y="0"/>
                      </a:lnTo>
                      <a:lnTo>
                        <a:pt x="11"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2" name="Freeform 322">
                  <a:extLst>
                    <a:ext uri="{FF2B5EF4-FFF2-40B4-BE49-F238E27FC236}">
                      <a16:creationId xmlns:a16="http://schemas.microsoft.com/office/drawing/2014/main" id="{D19CC967-8EE9-4693-9937-473E463C9719}"/>
                    </a:ext>
                  </a:extLst>
                </p:cNvPr>
                <p:cNvSpPr>
                  <a:spLocks/>
                </p:cNvSpPr>
                <p:nvPr/>
              </p:nvSpPr>
              <p:spPr bwMode="auto">
                <a:xfrm>
                  <a:off x="3247" y="2997"/>
                  <a:ext cx="11" cy="72"/>
                </a:xfrm>
                <a:custGeom>
                  <a:avLst/>
                  <a:gdLst>
                    <a:gd name="T0" fmla="*/ 0 w 11"/>
                    <a:gd name="T1" fmla="*/ 36 h 72"/>
                    <a:gd name="T2" fmla="*/ 11 w 11"/>
                    <a:gd name="T3" fmla="*/ 0 h 72"/>
                    <a:gd name="T4" fmla="*/ 11 w 11"/>
                    <a:gd name="T5" fmla="*/ 47 h 72"/>
                    <a:gd name="T6" fmla="*/ 0 w 11"/>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72">
                      <a:moveTo>
                        <a:pt x="0" y="36"/>
                      </a:moveTo>
                      <a:lnTo>
                        <a:pt x="11" y="0"/>
                      </a:lnTo>
                      <a:lnTo>
                        <a:pt x="11"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3" name="Freeform 323">
                  <a:extLst>
                    <a:ext uri="{FF2B5EF4-FFF2-40B4-BE49-F238E27FC236}">
                      <a16:creationId xmlns:a16="http://schemas.microsoft.com/office/drawing/2014/main" id="{A908EF35-D903-4EE2-AE35-10688852D7BB}"/>
                    </a:ext>
                  </a:extLst>
                </p:cNvPr>
                <p:cNvSpPr>
                  <a:spLocks/>
                </p:cNvSpPr>
                <p:nvPr/>
              </p:nvSpPr>
              <p:spPr bwMode="auto">
                <a:xfrm>
                  <a:off x="3200" y="2997"/>
                  <a:ext cx="58" cy="36"/>
                </a:xfrm>
                <a:custGeom>
                  <a:avLst/>
                  <a:gdLst>
                    <a:gd name="T0" fmla="*/ 0 w 58"/>
                    <a:gd name="T1" fmla="*/ 36 h 36"/>
                    <a:gd name="T2" fmla="*/ 47 w 58"/>
                    <a:gd name="T3" fmla="*/ 36 h 36"/>
                    <a:gd name="T4" fmla="*/ 58 w 58"/>
                    <a:gd name="T5" fmla="*/ 0 h 36"/>
                    <a:gd name="T6" fmla="*/ 15 w 58"/>
                    <a:gd name="T7" fmla="*/ 0 h 36"/>
                    <a:gd name="T8" fmla="*/ 0 w 58"/>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36">
                      <a:moveTo>
                        <a:pt x="0" y="36"/>
                      </a:moveTo>
                      <a:lnTo>
                        <a:pt x="47" y="36"/>
                      </a:lnTo>
                      <a:lnTo>
                        <a:pt x="58" y="0"/>
                      </a:lnTo>
                      <a:lnTo>
                        <a:pt x="15"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4" name="Rectangle 324">
                  <a:extLst>
                    <a:ext uri="{FF2B5EF4-FFF2-40B4-BE49-F238E27FC236}">
                      <a16:creationId xmlns:a16="http://schemas.microsoft.com/office/drawing/2014/main" id="{1749D19B-30CA-4AAF-B040-604FEFCE95BC}"/>
                    </a:ext>
                  </a:extLst>
                </p:cNvPr>
                <p:cNvSpPr>
                  <a:spLocks noChangeArrowheads="1"/>
                </p:cNvSpPr>
                <p:nvPr/>
              </p:nvSpPr>
              <p:spPr bwMode="auto">
                <a:xfrm>
                  <a:off x="3200" y="3033"/>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85" name="Freeform 325">
                  <a:extLst>
                    <a:ext uri="{FF2B5EF4-FFF2-40B4-BE49-F238E27FC236}">
                      <a16:creationId xmlns:a16="http://schemas.microsoft.com/office/drawing/2014/main" id="{191E9180-8E1D-49B4-AC78-9D9FA4014F90}"/>
                    </a:ext>
                  </a:extLst>
                </p:cNvPr>
                <p:cNvSpPr>
                  <a:spLocks/>
                </p:cNvSpPr>
                <p:nvPr/>
              </p:nvSpPr>
              <p:spPr bwMode="auto">
                <a:xfrm>
                  <a:off x="3182" y="2997"/>
                  <a:ext cx="11" cy="72"/>
                </a:xfrm>
                <a:custGeom>
                  <a:avLst/>
                  <a:gdLst>
                    <a:gd name="T0" fmla="*/ 0 w 11"/>
                    <a:gd name="T1" fmla="*/ 36 h 72"/>
                    <a:gd name="T2" fmla="*/ 11 w 11"/>
                    <a:gd name="T3" fmla="*/ 0 h 72"/>
                    <a:gd name="T4" fmla="*/ 11 w 11"/>
                    <a:gd name="T5" fmla="*/ 47 h 72"/>
                    <a:gd name="T6" fmla="*/ 0 w 11"/>
                    <a:gd name="T7" fmla="*/ 72 h 72"/>
                    <a:gd name="T8" fmla="*/ 0 w 11"/>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72">
                      <a:moveTo>
                        <a:pt x="0" y="36"/>
                      </a:moveTo>
                      <a:lnTo>
                        <a:pt x="11" y="0"/>
                      </a:lnTo>
                      <a:lnTo>
                        <a:pt x="11"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6" name="Freeform 326">
                  <a:extLst>
                    <a:ext uri="{FF2B5EF4-FFF2-40B4-BE49-F238E27FC236}">
                      <a16:creationId xmlns:a16="http://schemas.microsoft.com/office/drawing/2014/main" id="{0CABEEF2-9A7B-45ED-B91E-06B6B62042CB}"/>
                    </a:ext>
                  </a:extLst>
                </p:cNvPr>
                <p:cNvSpPr>
                  <a:spLocks/>
                </p:cNvSpPr>
                <p:nvPr/>
              </p:nvSpPr>
              <p:spPr bwMode="auto">
                <a:xfrm>
                  <a:off x="3182" y="2997"/>
                  <a:ext cx="11" cy="72"/>
                </a:xfrm>
                <a:custGeom>
                  <a:avLst/>
                  <a:gdLst>
                    <a:gd name="T0" fmla="*/ 0 w 11"/>
                    <a:gd name="T1" fmla="*/ 36 h 72"/>
                    <a:gd name="T2" fmla="*/ 11 w 11"/>
                    <a:gd name="T3" fmla="*/ 0 h 72"/>
                    <a:gd name="T4" fmla="*/ 11 w 11"/>
                    <a:gd name="T5" fmla="*/ 47 h 72"/>
                    <a:gd name="T6" fmla="*/ 0 w 11"/>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72">
                      <a:moveTo>
                        <a:pt x="0" y="36"/>
                      </a:moveTo>
                      <a:lnTo>
                        <a:pt x="11" y="0"/>
                      </a:lnTo>
                      <a:lnTo>
                        <a:pt x="11"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7" name="Freeform 327">
                  <a:extLst>
                    <a:ext uri="{FF2B5EF4-FFF2-40B4-BE49-F238E27FC236}">
                      <a16:creationId xmlns:a16="http://schemas.microsoft.com/office/drawing/2014/main" id="{3B4C0626-2EBC-4059-BF15-0572DE968C49}"/>
                    </a:ext>
                  </a:extLst>
                </p:cNvPr>
                <p:cNvSpPr>
                  <a:spLocks/>
                </p:cNvSpPr>
                <p:nvPr/>
              </p:nvSpPr>
              <p:spPr bwMode="auto">
                <a:xfrm>
                  <a:off x="3134" y="2997"/>
                  <a:ext cx="59" cy="36"/>
                </a:xfrm>
                <a:custGeom>
                  <a:avLst/>
                  <a:gdLst>
                    <a:gd name="T0" fmla="*/ 0 w 59"/>
                    <a:gd name="T1" fmla="*/ 36 h 36"/>
                    <a:gd name="T2" fmla="*/ 48 w 59"/>
                    <a:gd name="T3" fmla="*/ 36 h 36"/>
                    <a:gd name="T4" fmla="*/ 59 w 59"/>
                    <a:gd name="T5" fmla="*/ 0 h 36"/>
                    <a:gd name="T6" fmla="*/ 16 w 59"/>
                    <a:gd name="T7" fmla="*/ 0 h 36"/>
                    <a:gd name="T8" fmla="*/ 0 w 59"/>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36">
                      <a:moveTo>
                        <a:pt x="0" y="36"/>
                      </a:moveTo>
                      <a:lnTo>
                        <a:pt x="48" y="36"/>
                      </a:lnTo>
                      <a:lnTo>
                        <a:pt x="59" y="0"/>
                      </a:lnTo>
                      <a:lnTo>
                        <a:pt x="16"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8" name="Rectangle 328">
                  <a:extLst>
                    <a:ext uri="{FF2B5EF4-FFF2-40B4-BE49-F238E27FC236}">
                      <a16:creationId xmlns:a16="http://schemas.microsoft.com/office/drawing/2014/main" id="{5CA52A08-3495-4FCB-9690-CFCE2242AD3C}"/>
                    </a:ext>
                  </a:extLst>
                </p:cNvPr>
                <p:cNvSpPr>
                  <a:spLocks noChangeArrowheads="1"/>
                </p:cNvSpPr>
                <p:nvPr/>
              </p:nvSpPr>
              <p:spPr bwMode="auto">
                <a:xfrm>
                  <a:off x="3134" y="3033"/>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89" name="Freeform 329">
                  <a:extLst>
                    <a:ext uri="{FF2B5EF4-FFF2-40B4-BE49-F238E27FC236}">
                      <a16:creationId xmlns:a16="http://schemas.microsoft.com/office/drawing/2014/main" id="{DCE0EA65-F8E9-42CF-818A-553E660811BF}"/>
                    </a:ext>
                  </a:extLst>
                </p:cNvPr>
                <p:cNvSpPr>
                  <a:spLocks/>
                </p:cNvSpPr>
                <p:nvPr/>
              </p:nvSpPr>
              <p:spPr bwMode="auto">
                <a:xfrm>
                  <a:off x="3083" y="2997"/>
                  <a:ext cx="13" cy="72"/>
                </a:xfrm>
                <a:custGeom>
                  <a:avLst/>
                  <a:gdLst>
                    <a:gd name="T0" fmla="*/ 0 w 13"/>
                    <a:gd name="T1" fmla="*/ 36 h 72"/>
                    <a:gd name="T2" fmla="*/ 13 w 13"/>
                    <a:gd name="T3" fmla="*/ 0 h 72"/>
                    <a:gd name="T4" fmla="*/ 13 w 13"/>
                    <a:gd name="T5" fmla="*/ 47 h 72"/>
                    <a:gd name="T6" fmla="*/ 0 w 13"/>
                    <a:gd name="T7" fmla="*/ 72 h 72"/>
                    <a:gd name="T8" fmla="*/ 0 w 13"/>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2">
                      <a:moveTo>
                        <a:pt x="0" y="36"/>
                      </a:moveTo>
                      <a:lnTo>
                        <a:pt x="13" y="0"/>
                      </a:lnTo>
                      <a:lnTo>
                        <a:pt x="13"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0" name="Freeform 330">
                  <a:extLst>
                    <a:ext uri="{FF2B5EF4-FFF2-40B4-BE49-F238E27FC236}">
                      <a16:creationId xmlns:a16="http://schemas.microsoft.com/office/drawing/2014/main" id="{3788DBCE-70E1-4DF0-B851-A400A1292088}"/>
                    </a:ext>
                  </a:extLst>
                </p:cNvPr>
                <p:cNvSpPr>
                  <a:spLocks/>
                </p:cNvSpPr>
                <p:nvPr/>
              </p:nvSpPr>
              <p:spPr bwMode="auto">
                <a:xfrm>
                  <a:off x="3083" y="2997"/>
                  <a:ext cx="13" cy="72"/>
                </a:xfrm>
                <a:custGeom>
                  <a:avLst/>
                  <a:gdLst>
                    <a:gd name="T0" fmla="*/ 0 w 13"/>
                    <a:gd name="T1" fmla="*/ 36 h 72"/>
                    <a:gd name="T2" fmla="*/ 13 w 13"/>
                    <a:gd name="T3" fmla="*/ 0 h 72"/>
                    <a:gd name="T4" fmla="*/ 13 w 13"/>
                    <a:gd name="T5" fmla="*/ 47 h 72"/>
                    <a:gd name="T6" fmla="*/ 0 w 13"/>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72">
                      <a:moveTo>
                        <a:pt x="0" y="36"/>
                      </a:moveTo>
                      <a:lnTo>
                        <a:pt x="13" y="0"/>
                      </a:lnTo>
                      <a:lnTo>
                        <a:pt x="13"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1" name="Freeform 331">
                  <a:extLst>
                    <a:ext uri="{FF2B5EF4-FFF2-40B4-BE49-F238E27FC236}">
                      <a16:creationId xmlns:a16="http://schemas.microsoft.com/office/drawing/2014/main" id="{B46F1629-AFA0-42B7-A1FE-7C6477025583}"/>
                    </a:ext>
                  </a:extLst>
                </p:cNvPr>
                <p:cNvSpPr>
                  <a:spLocks/>
                </p:cNvSpPr>
                <p:nvPr/>
              </p:nvSpPr>
              <p:spPr bwMode="auto">
                <a:xfrm>
                  <a:off x="3035" y="2997"/>
                  <a:ext cx="61" cy="36"/>
                </a:xfrm>
                <a:custGeom>
                  <a:avLst/>
                  <a:gdLst>
                    <a:gd name="T0" fmla="*/ 0 w 61"/>
                    <a:gd name="T1" fmla="*/ 36 h 36"/>
                    <a:gd name="T2" fmla="*/ 48 w 61"/>
                    <a:gd name="T3" fmla="*/ 36 h 36"/>
                    <a:gd name="T4" fmla="*/ 61 w 61"/>
                    <a:gd name="T5" fmla="*/ 0 h 36"/>
                    <a:gd name="T6" fmla="*/ 18 w 61"/>
                    <a:gd name="T7" fmla="*/ 0 h 36"/>
                    <a:gd name="T8" fmla="*/ 0 w 61"/>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36">
                      <a:moveTo>
                        <a:pt x="0" y="36"/>
                      </a:moveTo>
                      <a:lnTo>
                        <a:pt x="48" y="36"/>
                      </a:lnTo>
                      <a:lnTo>
                        <a:pt x="61" y="0"/>
                      </a:lnTo>
                      <a:lnTo>
                        <a:pt x="18"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2" name="Rectangle 332">
                  <a:extLst>
                    <a:ext uri="{FF2B5EF4-FFF2-40B4-BE49-F238E27FC236}">
                      <a16:creationId xmlns:a16="http://schemas.microsoft.com/office/drawing/2014/main" id="{C3F7F513-84B6-4856-812A-A1DF0AFCDF41}"/>
                    </a:ext>
                  </a:extLst>
                </p:cNvPr>
                <p:cNvSpPr>
                  <a:spLocks noChangeArrowheads="1"/>
                </p:cNvSpPr>
                <p:nvPr/>
              </p:nvSpPr>
              <p:spPr bwMode="auto">
                <a:xfrm>
                  <a:off x="3035" y="3033"/>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93" name="Freeform 333">
                  <a:extLst>
                    <a:ext uri="{FF2B5EF4-FFF2-40B4-BE49-F238E27FC236}">
                      <a16:creationId xmlns:a16="http://schemas.microsoft.com/office/drawing/2014/main" id="{8D3A3AB1-D57C-4CE9-B745-8FF3B878CA48}"/>
                    </a:ext>
                  </a:extLst>
                </p:cNvPr>
                <p:cNvSpPr>
                  <a:spLocks/>
                </p:cNvSpPr>
                <p:nvPr/>
              </p:nvSpPr>
              <p:spPr bwMode="auto">
                <a:xfrm>
                  <a:off x="3308" y="2997"/>
                  <a:ext cx="9" cy="72"/>
                </a:xfrm>
                <a:custGeom>
                  <a:avLst/>
                  <a:gdLst>
                    <a:gd name="T0" fmla="*/ 0 w 9"/>
                    <a:gd name="T1" fmla="*/ 36 h 72"/>
                    <a:gd name="T2" fmla="*/ 9 w 9"/>
                    <a:gd name="T3" fmla="*/ 0 h 72"/>
                    <a:gd name="T4" fmla="*/ 9 w 9"/>
                    <a:gd name="T5" fmla="*/ 47 h 72"/>
                    <a:gd name="T6" fmla="*/ 0 w 9"/>
                    <a:gd name="T7" fmla="*/ 72 h 72"/>
                    <a:gd name="T8" fmla="*/ 0 w 9"/>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72">
                      <a:moveTo>
                        <a:pt x="0" y="36"/>
                      </a:moveTo>
                      <a:lnTo>
                        <a:pt x="9" y="0"/>
                      </a:lnTo>
                      <a:lnTo>
                        <a:pt x="9"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4" name="Freeform 334">
                  <a:extLst>
                    <a:ext uri="{FF2B5EF4-FFF2-40B4-BE49-F238E27FC236}">
                      <a16:creationId xmlns:a16="http://schemas.microsoft.com/office/drawing/2014/main" id="{337E30AC-83C5-4855-BA77-42E6736D4076}"/>
                    </a:ext>
                  </a:extLst>
                </p:cNvPr>
                <p:cNvSpPr>
                  <a:spLocks/>
                </p:cNvSpPr>
                <p:nvPr/>
              </p:nvSpPr>
              <p:spPr bwMode="auto">
                <a:xfrm>
                  <a:off x="3308" y="2997"/>
                  <a:ext cx="9" cy="72"/>
                </a:xfrm>
                <a:custGeom>
                  <a:avLst/>
                  <a:gdLst>
                    <a:gd name="T0" fmla="*/ 0 w 9"/>
                    <a:gd name="T1" fmla="*/ 36 h 72"/>
                    <a:gd name="T2" fmla="*/ 9 w 9"/>
                    <a:gd name="T3" fmla="*/ 0 h 72"/>
                    <a:gd name="T4" fmla="*/ 9 w 9"/>
                    <a:gd name="T5" fmla="*/ 47 h 72"/>
                    <a:gd name="T6" fmla="*/ 0 w 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72">
                      <a:moveTo>
                        <a:pt x="0" y="36"/>
                      </a:moveTo>
                      <a:lnTo>
                        <a:pt x="9" y="0"/>
                      </a:lnTo>
                      <a:lnTo>
                        <a:pt x="9"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5" name="Freeform 335">
                  <a:extLst>
                    <a:ext uri="{FF2B5EF4-FFF2-40B4-BE49-F238E27FC236}">
                      <a16:creationId xmlns:a16="http://schemas.microsoft.com/office/drawing/2014/main" id="{3BA8308D-EBA0-48E2-8185-80DC66784C6E}"/>
                    </a:ext>
                  </a:extLst>
                </p:cNvPr>
                <p:cNvSpPr>
                  <a:spLocks/>
                </p:cNvSpPr>
                <p:nvPr/>
              </p:nvSpPr>
              <p:spPr bwMode="auto">
                <a:xfrm>
                  <a:off x="3260" y="2997"/>
                  <a:ext cx="57" cy="36"/>
                </a:xfrm>
                <a:custGeom>
                  <a:avLst/>
                  <a:gdLst>
                    <a:gd name="T0" fmla="*/ 0 w 57"/>
                    <a:gd name="T1" fmla="*/ 36 h 36"/>
                    <a:gd name="T2" fmla="*/ 48 w 57"/>
                    <a:gd name="T3" fmla="*/ 36 h 36"/>
                    <a:gd name="T4" fmla="*/ 57 w 57"/>
                    <a:gd name="T5" fmla="*/ 0 h 36"/>
                    <a:gd name="T6" fmla="*/ 14 w 57"/>
                    <a:gd name="T7" fmla="*/ 0 h 36"/>
                    <a:gd name="T8" fmla="*/ 0 w 57"/>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36">
                      <a:moveTo>
                        <a:pt x="0" y="36"/>
                      </a:moveTo>
                      <a:lnTo>
                        <a:pt x="48" y="36"/>
                      </a:lnTo>
                      <a:lnTo>
                        <a:pt x="57" y="0"/>
                      </a:lnTo>
                      <a:lnTo>
                        <a:pt x="14"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6" name="Rectangle 336">
                  <a:extLst>
                    <a:ext uri="{FF2B5EF4-FFF2-40B4-BE49-F238E27FC236}">
                      <a16:creationId xmlns:a16="http://schemas.microsoft.com/office/drawing/2014/main" id="{FF98865E-FB87-4583-BE1F-5E9A1F274595}"/>
                    </a:ext>
                  </a:extLst>
                </p:cNvPr>
                <p:cNvSpPr>
                  <a:spLocks noChangeArrowheads="1"/>
                </p:cNvSpPr>
                <p:nvPr/>
              </p:nvSpPr>
              <p:spPr bwMode="auto">
                <a:xfrm>
                  <a:off x="3260" y="3033"/>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97" name="Freeform 337">
                  <a:extLst>
                    <a:ext uri="{FF2B5EF4-FFF2-40B4-BE49-F238E27FC236}">
                      <a16:creationId xmlns:a16="http://schemas.microsoft.com/office/drawing/2014/main" id="{B30861AE-FD4A-41B6-A7AD-161A827A4BDF}"/>
                    </a:ext>
                  </a:extLst>
                </p:cNvPr>
                <p:cNvSpPr>
                  <a:spLocks/>
                </p:cNvSpPr>
                <p:nvPr/>
              </p:nvSpPr>
              <p:spPr bwMode="auto">
                <a:xfrm>
                  <a:off x="3368" y="2997"/>
                  <a:ext cx="12" cy="72"/>
                </a:xfrm>
                <a:custGeom>
                  <a:avLst/>
                  <a:gdLst>
                    <a:gd name="T0" fmla="*/ 0 w 12"/>
                    <a:gd name="T1" fmla="*/ 36 h 72"/>
                    <a:gd name="T2" fmla="*/ 12 w 12"/>
                    <a:gd name="T3" fmla="*/ 0 h 72"/>
                    <a:gd name="T4" fmla="*/ 12 w 12"/>
                    <a:gd name="T5" fmla="*/ 47 h 72"/>
                    <a:gd name="T6" fmla="*/ 0 w 12"/>
                    <a:gd name="T7" fmla="*/ 72 h 72"/>
                    <a:gd name="T8" fmla="*/ 0 w 12"/>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72">
                      <a:moveTo>
                        <a:pt x="0" y="36"/>
                      </a:moveTo>
                      <a:lnTo>
                        <a:pt x="12" y="0"/>
                      </a:lnTo>
                      <a:lnTo>
                        <a:pt x="12"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8" name="Freeform 338">
                  <a:extLst>
                    <a:ext uri="{FF2B5EF4-FFF2-40B4-BE49-F238E27FC236}">
                      <a16:creationId xmlns:a16="http://schemas.microsoft.com/office/drawing/2014/main" id="{D7C98E3B-9966-45BE-A9FD-956CC0A46B8C}"/>
                    </a:ext>
                  </a:extLst>
                </p:cNvPr>
                <p:cNvSpPr>
                  <a:spLocks/>
                </p:cNvSpPr>
                <p:nvPr/>
              </p:nvSpPr>
              <p:spPr bwMode="auto">
                <a:xfrm>
                  <a:off x="3368" y="2997"/>
                  <a:ext cx="12" cy="72"/>
                </a:xfrm>
                <a:custGeom>
                  <a:avLst/>
                  <a:gdLst>
                    <a:gd name="T0" fmla="*/ 0 w 12"/>
                    <a:gd name="T1" fmla="*/ 36 h 72"/>
                    <a:gd name="T2" fmla="*/ 12 w 12"/>
                    <a:gd name="T3" fmla="*/ 0 h 72"/>
                    <a:gd name="T4" fmla="*/ 12 w 12"/>
                    <a:gd name="T5" fmla="*/ 47 h 72"/>
                    <a:gd name="T6" fmla="*/ 0 w 12"/>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72">
                      <a:moveTo>
                        <a:pt x="0" y="36"/>
                      </a:moveTo>
                      <a:lnTo>
                        <a:pt x="12" y="0"/>
                      </a:lnTo>
                      <a:lnTo>
                        <a:pt x="12"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9" name="Freeform 339">
                  <a:extLst>
                    <a:ext uri="{FF2B5EF4-FFF2-40B4-BE49-F238E27FC236}">
                      <a16:creationId xmlns:a16="http://schemas.microsoft.com/office/drawing/2014/main" id="{F8202712-7FCD-4692-AB10-35A41CA77C19}"/>
                    </a:ext>
                  </a:extLst>
                </p:cNvPr>
                <p:cNvSpPr>
                  <a:spLocks/>
                </p:cNvSpPr>
                <p:nvPr/>
              </p:nvSpPr>
              <p:spPr bwMode="auto">
                <a:xfrm>
                  <a:off x="3321" y="2997"/>
                  <a:ext cx="59" cy="36"/>
                </a:xfrm>
                <a:custGeom>
                  <a:avLst/>
                  <a:gdLst>
                    <a:gd name="T0" fmla="*/ 0 w 59"/>
                    <a:gd name="T1" fmla="*/ 36 h 36"/>
                    <a:gd name="T2" fmla="*/ 47 w 59"/>
                    <a:gd name="T3" fmla="*/ 36 h 36"/>
                    <a:gd name="T4" fmla="*/ 59 w 59"/>
                    <a:gd name="T5" fmla="*/ 0 h 36"/>
                    <a:gd name="T6" fmla="*/ 14 w 59"/>
                    <a:gd name="T7" fmla="*/ 0 h 36"/>
                    <a:gd name="T8" fmla="*/ 0 w 59"/>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36">
                      <a:moveTo>
                        <a:pt x="0" y="36"/>
                      </a:moveTo>
                      <a:lnTo>
                        <a:pt x="47" y="36"/>
                      </a:lnTo>
                      <a:lnTo>
                        <a:pt x="59" y="0"/>
                      </a:lnTo>
                      <a:lnTo>
                        <a:pt x="14"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0" name="Rectangle 340">
                  <a:extLst>
                    <a:ext uri="{FF2B5EF4-FFF2-40B4-BE49-F238E27FC236}">
                      <a16:creationId xmlns:a16="http://schemas.microsoft.com/office/drawing/2014/main" id="{E17DD7C7-59D7-4F11-9829-25BF34EA46B8}"/>
                    </a:ext>
                  </a:extLst>
                </p:cNvPr>
                <p:cNvSpPr>
                  <a:spLocks noChangeArrowheads="1"/>
                </p:cNvSpPr>
                <p:nvPr/>
              </p:nvSpPr>
              <p:spPr bwMode="auto">
                <a:xfrm>
                  <a:off x="3321" y="3033"/>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01" name="Freeform 341">
                  <a:extLst>
                    <a:ext uri="{FF2B5EF4-FFF2-40B4-BE49-F238E27FC236}">
                      <a16:creationId xmlns:a16="http://schemas.microsoft.com/office/drawing/2014/main" id="{A82B76AC-F192-4661-9B1A-0369D29324B9}"/>
                    </a:ext>
                  </a:extLst>
                </p:cNvPr>
                <p:cNvSpPr>
                  <a:spLocks/>
                </p:cNvSpPr>
                <p:nvPr/>
              </p:nvSpPr>
              <p:spPr bwMode="auto">
                <a:xfrm>
                  <a:off x="3434" y="2997"/>
                  <a:ext cx="9" cy="72"/>
                </a:xfrm>
                <a:custGeom>
                  <a:avLst/>
                  <a:gdLst>
                    <a:gd name="T0" fmla="*/ 0 w 9"/>
                    <a:gd name="T1" fmla="*/ 36 h 72"/>
                    <a:gd name="T2" fmla="*/ 9 w 9"/>
                    <a:gd name="T3" fmla="*/ 0 h 72"/>
                    <a:gd name="T4" fmla="*/ 9 w 9"/>
                    <a:gd name="T5" fmla="*/ 47 h 72"/>
                    <a:gd name="T6" fmla="*/ 0 w 9"/>
                    <a:gd name="T7" fmla="*/ 72 h 72"/>
                    <a:gd name="T8" fmla="*/ 0 w 9"/>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72">
                      <a:moveTo>
                        <a:pt x="0" y="36"/>
                      </a:moveTo>
                      <a:lnTo>
                        <a:pt x="9" y="0"/>
                      </a:lnTo>
                      <a:lnTo>
                        <a:pt x="9"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2" name="Freeform 342">
                  <a:extLst>
                    <a:ext uri="{FF2B5EF4-FFF2-40B4-BE49-F238E27FC236}">
                      <a16:creationId xmlns:a16="http://schemas.microsoft.com/office/drawing/2014/main" id="{DBB6FC70-D7C6-483E-B7C8-0DA672F75E17}"/>
                    </a:ext>
                  </a:extLst>
                </p:cNvPr>
                <p:cNvSpPr>
                  <a:spLocks/>
                </p:cNvSpPr>
                <p:nvPr/>
              </p:nvSpPr>
              <p:spPr bwMode="auto">
                <a:xfrm>
                  <a:off x="3434" y="2997"/>
                  <a:ext cx="9" cy="72"/>
                </a:xfrm>
                <a:custGeom>
                  <a:avLst/>
                  <a:gdLst>
                    <a:gd name="T0" fmla="*/ 0 w 9"/>
                    <a:gd name="T1" fmla="*/ 36 h 72"/>
                    <a:gd name="T2" fmla="*/ 9 w 9"/>
                    <a:gd name="T3" fmla="*/ 0 h 72"/>
                    <a:gd name="T4" fmla="*/ 9 w 9"/>
                    <a:gd name="T5" fmla="*/ 47 h 72"/>
                    <a:gd name="T6" fmla="*/ 0 w 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72">
                      <a:moveTo>
                        <a:pt x="0" y="36"/>
                      </a:moveTo>
                      <a:lnTo>
                        <a:pt x="9" y="0"/>
                      </a:lnTo>
                      <a:lnTo>
                        <a:pt x="9"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3" name="Freeform 343">
                  <a:extLst>
                    <a:ext uri="{FF2B5EF4-FFF2-40B4-BE49-F238E27FC236}">
                      <a16:creationId xmlns:a16="http://schemas.microsoft.com/office/drawing/2014/main" id="{DC65F211-B084-499E-A8E5-7BFFF73ACD2F}"/>
                    </a:ext>
                  </a:extLst>
                </p:cNvPr>
                <p:cNvSpPr>
                  <a:spLocks/>
                </p:cNvSpPr>
                <p:nvPr/>
              </p:nvSpPr>
              <p:spPr bwMode="auto">
                <a:xfrm>
                  <a:off x="3386" y="2997"/>
                  <a:ext cx="57" cy="36"/>
                </a:xfrm>
                <a:custGeom>
                  <a:avLst/>
                  <a:gdLst>
                    <a:gd name="T0" fmla="*/ 0 w 57"/>
                    <a:gd name="T1" fmla="*/ 36 h 36"/>
                    <a:gd name="T2" fmla="*/ 48 w 57"/>
                    <a:gd name="T3" fmla="*/ 36 h 36"/>
                    <a:gd name="T4" fmla="*/ 57 w 57"/>
                    <a:gd name="T5" fmla="*/ 0 h 36"/>
                    <a:gd name="T6" fmla="*/ 12 w 57"/>
                    <a:gd name="T7" fmla="*/ 0 h 36"/>
                    <a:gd name="T8" fmla="*/ 0 w 57"/>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36">
                      <a:moveTo>
                        <a:pt x="0" y="36"/>
                      </a:moveTo>
                      <a:lnTo>
                        <a:pt x="48" y="36"/>
                      </a:lnTo>
                      <a:lnTo>
                        <a:pt x="57" y="0"/>
                      </a:lnTo>
                      <a:lnTo>
                        <a:pt x="12"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4" name="Rectangle 344">
                  <a:extLst>
                    <a:ext uri="{FF2B5EF4-FFF2-40B4-BE49-F238E27FC236}">
                      <a16:creationId xmlns:a16="http://schemas.microsoft.com/office/drawing/2014/main" id="{6E6BF918-4D25-4A32-A914-E633E000E894}"/>
                    </a:ext>
                  </a:extLst>
                </p:cNvPr>
                <p:cNvSpPr>
                  <a:spLocks noChangeArrowheads="1"/>
                </p:cNvSpPr>
                <p:nvPr/>
              </p:nvSpPr>
              <p:spPr bwMode="auto">
                <a:xfrm>
                  <a:off x="3386" y="3033"/>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05" name="Freeform 345">
                  <a:extLst>
                    <a:ext uri="{FF2B5EF4-FFF2-40B4-BE49-F238E27FC236}">
                      <a16:creationId xmlns:a16="http://schemas.microsoft.com/office/drawing/2014/main" id="{AE9DCCA5-DE02-417A-BFF7-3ACC6A80FFD4}"/>
                    </a:ext>
                  </a:extLst>
                </p:cNvPr>
                <p:cNvSpPr>
                  <a:spLocks/>
                </p:cNvSpPr>
                <p:nvPr/>
              </p:nvSpPr>
              <p:spPr bwMode="auto">
                <a:xfrm>
                  <a:off x="3497" y="2997"/>
                  <a:ext cx="9" cy="72"/>
                </a:xfrm>
                <a:custGeom>
                  <a:avLst/>
                  <a:gdLst>
                    <a:gd name="T0" fmla="*/ 0 w 9"/>
                    <a:gd name="T1" fmla="*/ 36 h 72"/>
                    <a:gd name="T2" fmla="*/ 9 w 9"/>
                    <a:gd name="T3" fmla="*/ 0 h 72"/>
                    <a:gd name="T4" fmla="*/ 9 w 9"/>
                    <a:gd name="T5" fmla="*/ 47 h 72"/>
                    <a:gd name="T6" fmla="*/ 0 w 9"/>
                    <a:gd name="T7" fmla="*/ 72 h 72"/>
                    <a:gd name="T8" fmla="*/ 0 w 9"/>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72">
                      <a:moveTo>
                        <a:pt x="0" y="36"/>
                      </a:moveTo>
                      <a:lnTo>
                        <a:pt x="9" y="0"/>
                      </a:lnTo>
                      <a:lnTo>
                        <a:pt x="9"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6" name="Freeform 346">
                  <a:extLst>
                    <a:ext uri="{FF2B5EF4-FFF2-40B4-BE49-F238E27FC236}">
                      <a16:creationId xmlns:a16="http://schemas.microsoft.com/office/drawing/2014/main" id="{6DFDAE6E-14BC-4AFA-BCAD-8E361C5F8992}"/>
                    </a:ext>
                  </a:extLst>
                </p:cNvPr>
                <p:cNvSpPr>
                  <a:spLocks/>
                </p:cNvSpPr>
                <p:nvPr/>
              </p:nvSpPr>
              <p:spPr bwMode="auto">
                <a:xfrm>
                  <a:off x="3497" y="2997"/>
                  <a:ext cx="9" cy="72"/>
                </a:xfrm>
                <a:custGeom>
                  <a:avLst/>
                  <a:gdLst>
                    <a:gd name="T0" fmla="*/ 0 w 9"/>
                    <a:gd name="T1" fmla="*/ 36 h 72"/>
                    <a:gd name="T2" fmla="*/ 9 w 9"/>
                    <a:gd name="T3" fmla="*/ 0 h 72"/>
                    <a:gd name="T4" fmla="*/ 9 w 9"/>
                    <a:gd name="T5" fmla="*/ 47 h 72"/>
                    <a:gd name="T6" fmla="*/ 0 w 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72">
                      <a:moveTo>
                        <a:pt x="0" y="36"/>
                      </a:moveTo>
                      <a:lnTo>
                        <a:pt x="9" y="0"/>
                      </a:lnTo>
                      <a:lnTo>
                        <a:pt x="9"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7" name="Freeform 347">
                  <a:extLst>
                    <a:ext uri="{FF2B5EF4-FFF2-40B4-BE49-F238E27FC236}">
                      <a16:creationId xmlns:a16="http://schemas.microsoft.com/office/drawing/2014/main" id="{E4AEDFB7-094D-4D29-8432-8AE3AFA1AA9A}"/>
                    </a:ext>
                  </a:extLst>
                </p:cNvPr>
                <p:cNvSpPr>
                  <a:spLocks/>
                </p:cNvSpPr>
                <p:nvPr/>
              </p:nvSpPr>
              <p:spPr bwMode="auto">
                <a:xfrm>
                  <a:off x="3449" y="2997"/>
                  <a:ext cx="57" cy="36"/>
                </a:xfrm>
                <a:custGeom>
                  <a:avLst/>
                  <a:gdLst>
                    <a:gd name="T0" fmla="*/ 0 w 57"/>
                    <a:gd name="T1" fmla="*/ 36 h 36"/>
                    <a:gd name="T2" fmla="*/ 48 w 57"/>
                    <a:gd name="T3" fmla="*/ 36 h 36"/>
                    <a:gd name="T4" fmla="*/ 57 w 57"/>
                    <a:gd name="T5" fmla="*/ 0 h 36"/>
                    <a:gd name="T6" fmla="*/ 14 w 57"/>
                    <a:gd name="T7" fmla="*/ 0 h 36"/>
                    <a:gd name="T8" fmla="*/ 0 w 57"/>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36">
                      <a:moveTo>
                        <a:pt x="0" y="36"/>
                      </a:moveTo>
                      <a:lnTo>
                        <a:pt x="48" y="36"/>
                      </a:lnTo>
                      <a:lnTo>
                        <a:pt x="57" y="0"/>
                      </a:lnTo>
                      <a:lnTo>
                        <a:pt x="14"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8" name="Rectangle 348">
                  <a:extLst>
                    <a:ext uri="{FF2B5EF4-FFF2-40B4-BE49-F238E27FC236}">
                      <a16:creationId xmlns:a16="http://schemas.microsoft.com/office/drawing/2014/main" id="{64FEEEEB-501D-4CBD-AA90-1BA8D11A54D8}"/>
                    </a:ext>
                  </a:extLst>
                </p:cNvPr>
                <p:cNvSpPr>
                  <a:spLocks noChangeArrowheads="1"/>
                </p:cNvSpPr>
                <p:nvPr/>
              </p:nvSpPr>
              <p:spPr bwMode="auto">
                <a:xfrm>
                  <a:off x="3449" y="3033"/>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09" name="Freeform 349">
                  <a:extLst>
                    <a:ext uri="{FF2B5EF4-FFF2-40B4-BE49-F238E27FC236}">
                      <a16:creationId xmlns:a16="http://schemas.microsoft.com/office/drawing/2014/main" id="{2AA1C1AF-0D28-4018-A628-D0783772D9EF}"/>
                    </a:ext>
                  </a:extLst>
                </p:cNvPr>
                <p:cNvSpPr>
                  <a:spLocks/>
                </p:cNvSpPr>
                <p:nvPr/>
              </p:nvSpPr>
              <p:spPr bwMode="auto">
                <a:xfrm>
                  <a:off x="3560" y="2997"/>
                  <a:ext cx="6" cy="72"/>
                </a:xfrm>
                <a:custGeom>
                  <a:avLst/>
                  <a:gdLst>
                    <a:gd name="T0" fmla="*/ 0 w 6"/>
                    <a:gd name="T1" fmla="*/ 36 h 72"/>
                    <a:gd name="T2" fmla="*/ 6 w 6"/>
                    <a:gd name="T3" fmla="*/ 0 h 72"/>
                    <a:gd name="T4" fmla="*/ 6 w 6"/>
                    <a:gd name="T5" fmla="*/ 47 h 72"/>
                    <a:gd name="T6" fmla="*/ 0 w 6"/>
                    <a:gd name="T7" fmla="*/ 72 h 72"/>
                    <a:gd name="T8" fmla="*/ 0 w 6"/>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72">
                      <a:moveTo>
                        <a:pt x="0" y="36"/>
                      </a:moveTo>
                      <a:lnTo>
                        <a:pt x="6" y="0"/>
                      </a:lnTo>
                      <a:lnTo>
                        <a:pt x="6"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0" name="Freeform 350">
                  <a:extLst>
                    <a:ext uri="{FF2B5EF4-FFF2-40B4-BE49-F238E27FC236}">
                      <a16:creationId xmlns:a16="http://schemas.microsoft.com/office/drawing/2014/main" id="{4538DE7B-5B5E-45C6-8C91-F85A73238897}"/>
                    </a:ext>
                  </a:extLst>
                </p:cNvPr>
                <p:cNvSpPr>
                  <a:spLocks/>
                </p:cNvSpPr>
                <p:nvPr/>
              </p:nvSpPr>
              <p:spPr bwMode="auto">
                <a:xfrm>
                  <a:off x="3560" y="2997"/>
                  <a:ext cx="6" cy="72"/>
                </a:xfrm>
                <a:custGeom>
                  <a:avLst/>
                  <a:gdLst>
                    <a:gd name="T0" fmla="*/ 0 w 6"/>
                    <a:gd name="T1" fmla="*/ 36 h 72"/>
                    <a:gd name="T2" fmla="*/ 6 w 6"/>
                    <a:gd name="T3" fmla="*/ 0 h 72"/>
                    <a:gd name="T4" fmla="*/ 6 w 6"/>
                    <a:gd name="T5" fmla="*/ 47 h 72"/>
                    <a:gd name="T6" fmla="*/ 0 w 6"/>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2">
                      <a:moveTo>
                        <a:pt x="0" y="36"/>
                      </a:moveTo>
                      <a:lnTo>
                        <a:pt x="6" y="0"/>
                      </a:lnTo>
                      <a:lnTo>
                        <a:pt x="6"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1" name="Freeform 351">
                  <a:extLst>
                    <a:ext uri="{FF2B5EF4-FFF2-40B4-BE49-F238E27FC236}">
                      <a16:creationId xmlns:a16="http://schemas.microsoft.com/office/drawing/2014/main" id="{B8E0F8A9-B56B-4B26-9955-9A876D56EA7C}"/>
                    </a:ext>
                  </a:extLst>
                </p:cNvPr>
                <p:cNvSpPr>
                  <a:spLocks/>
                </p:cNvSpPr>
                <p:nvPr/>
              </p:nvSpPr>
              <p:spPr bwMode="auto">
                <a:xfrm>
                  <a:off x="3512" y="2997"/>
                  <a:ext cx="54" cy="36"/>
                </a:xfrm>
                <a:custGeom>
                  <a:avLst/>
                  <a:gdLst>
                    <a:gd name="T0" fmla="*/ 0 w 54"/>
                    <a:gd name="T1" fmla="*/ 36 h 36"/>
                    <a:gd name="T2" fmla="*/ 48 w 54"/>
                    <a:gd name="T3" fmla="*/ 36 h 36"/>
                    <a:gd name="T4" fmla="*/ 54 w 54"/>
                    <a:gd name="T5" fmla="*/ 0 h 36"/>
                    <a:gd name="T6" fmla="*/ 9 w 54"/>
                    <a:gd name="T7" fmla="*/ 0 h 36"/>
                    <a:gd name="T8" fmla="*/ 0 w 54"/>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36">
                      <a:moveTo>
                        <a:pt x="0" y="36"/>
                      </a:moveTo>
                      <a:lnTo>
                        <a:pt x="48" y="36"/>
                      </a:lnTo>
                      <a:lnTo>
                        <a:pt x="54" y="0"/>
                      </a:lnTo>
                      <a:lnTo>
                        <a:pt x="9"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2" name="Rectangle 352">
                  <a:extLst>
                    <a:ext uri="{FF2B5EF4-FFF2-40B4-BE49-F238E27FC236}">
                      <a16:creationId xmlns:a16="http://schemas.microsoft.com/office/drawing/2014/main" id="{B9532782-4DDE-4C53-AE3B-67026F9E517B}"/>
                    </a:ext>
                  </a:extLst>
                </p:cNvPr>
                <p:cNvSpPr>
                  <a:spLocks noChangeArrowheads="1"/>
                </p:cNvSpPr>
                <p:nvPr/>
              </p:nvSpPr>
              <p:spPr bwMode="auto">
                <a:xfrm>
                  <a:off x="3512" y="3033"/>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13" name="Freeform 353">
                  <a:extLst>
                    <a:ext uri="{FF2B5EF4-FFF2-40B4-BE49-F238E27FC236}">
                      <a16:creationId xmlns:a16="http://schemas.microsoft.com/office/drawing/2014/main" id="{EC30A1F3-0467-4087-BCF7-7F53FCC01638}"/>
                    </a:ext>
                  </a:extLst>
                </p:cNvPr>
                <p:cNvSpPr>
                  <a:spLocks/>
                </p:cNvSpPr>
                <p:nvPr/>
              </p:nvSpPr>
              <p:spPr bwMode="auto">
                <a:xfrm>
                  <a:off x="3623" y="2997"/>
                  <a:ext cx="4" cy="72"/>
                </a:xfrm>
                <a:custGeom>
                  <a:avLst/>
                  <a:gdLst>
                    <a:gd name="T0" fmla="*/ 0 w 4"/>
                    <a:gd name="T1" fmla="*/ 36 h 72"/>
                    <a:gd name="T2" fmla="*/ 4 w 4"/>
                    <a:gd name="T3" fmla="*/ 0 h 72"/>
                    <a:gd name="T4" fmla="*/ 4 w 4"/>
                    <a:gd name="T5" fmla="*/ 47 h 72"/>
                    <a:gd name="T6" fmla="*/ 0 w 4"/>
                    <a:gd name="T7" fmla="*/ 72 h 72"/>
                    <a:gd name="T8" fmla="*/ 0 w 4"/>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2">
                      <a:moveTo>
                        <a:pt x="0" y="36"/>
                      </a:moveTo>
                      <a:lnTo>
                        <a:pt x="4" y="0"/>
                      </a:lnTo>
                      <a:lnTo>
                        <a:pt x="4"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4" name="Freeform 354">
                  <a:extLst>
                    <a:ext uri="{FF2B5EF4-FFF2-40B4-BE49-F238E27FC236}">
                      <a16:creationId xmlns:a16="http://schemas.microsoft.com/office/drawing/2014/main" id="{F214E675-4A36-4FF0-9CFD-3C098D552CB3}"/>
                    </a:ext>
                  </a:extLst>
                </p:cNvPr>
                <p:cNvSpPr>
                  <a:spLocks/>
                </p:cNvSpPr>
                <p:nvPr/>
              </p:nvSpPr>
              <p:spPr bwMode="auto">
                <a:xfrm>
                  <a:off x="3623" y="2997"/>
                  <a:ext cx="4" cy="72"/>
                </a:xfrm>
                <a:custGeom>
                  <a:avLst/>
                  <a:gdLst>
                    <a:gd name="T0" fmla="*/ 0 w 4"/>
                    <a:gd name="T1" fmla="*/ 36 h 72"/>
                    <a:gd name="T2" fmla="*/ 4 w 4"/>
                    <a:gd name="T3" fmla="*/ 0 h 72"/>
                    <a:gd name="T4" fmla="*/ 4 w 4"/>
                    <a:gd name="T5" fmla="*/ 47 h 72"/>
                    <a:gd name="T6" fmla="*/ 0 w 4"/>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72">
                      <a:moveTo>
                        <a:pt x="0" y="36"/>
                      </a:moveTo>
                      <a:lnTo>
                        <a:pt x="4" y="0"/>
                      </a:lnTo>
                      <a:lnTo>
                        <a:pt x="4"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5" name="Freeform 355">
                  <a:extLst>
                    <a:ext uri="{FF2B5EF4-FFF2-40B4-BE49-F238E27FC236}">
                      <a16:creationId xmlns:a16="http://schemas.microsoft.com/office/drawing/2014/main" id="{0A2B9DB1-D412-4581-B744-876AFC255394}"/>
                    </a:ext>
                  </a:extLst>
                </p:cNvPr>
                <p:cNvSpPr>
                  <a:spLocks/>
                </p:cNvSpPr>
                <p:nvPr/>
              </p:nvSpPr>
              <p:spPr bwMode="auto">
                <a:xfrm>
                  <a:off x="3575" y="2997"/>
                  <a:ext cx="52" cy="36"/>
                </a:xfrm>
                <a:custGeom>
                  <a:avLst/>
                  <a:gdLst>
                    <a:gd name="T0" fmla="*/ 0 w 52"/>
                    <a:gd name="T1" fmla="*/ 36 h 36"/>
                    <a:gd name="T2" fmla="*/ 48 w 52"/>
                    <a:gd name="T3" fmla="*/ 36 h 36"/>
                    <a:gd name="T4" fmla="*/ 52 w 52"/>
                    <a:gd name="T5" fmla="*/ 0 h 36"/>
                    <a:gd name="T6" fmla="*/ 9 w 52"/>
                    <a:gd name="T7" fmla="*/ 0 h 36"/>
                    <a:gd name="T8" fmla="*/ 0 w 52"/>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6">
                      <a:moveTo>
                        <a:pt x="0" y="36"/>
                      </a:moveTo>
                      <a:lnTo>
                        <a:pt x="48" y="36"/>
                      </a:lnTo>
                      <a:lnTo>
                        <a:pt x="52" y="0"/>
                      </a:lnTo>
                      <a:lnTo>
                        <a:pt x="9"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6" name="Rectangle 356">
                  <a:extLst>
                    <a:ext uri="{FF2B5EF4-FFF2-40B4-BE49-F238E27FC236}">
                      <a16:creationId xmlns:a16="http://schemas.microsoft.com/office/drawing/2014/main" id="{F2409873-9F53-413A-A363-529626425448}"/>
                    </a:ext>
                  </a:extLst>
                </p:cNvPr>
                <p:cNvSpPr>
                  <a:spLocks noChangeArrowheads="1"/>
                </p:cNvSpPr>
                <p:nvPr/>
              </p:nvSpPr>
              <p:spPr bwMode="auto">
                <a:xfrm>
                  <a:off x="3575" y="3033"/>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17" name="Freeform 357">
                  <a:extLst>
                    <a:ext uri="{FF2B5EF4-FFF2-40B4-BE49-F238E27FC236}">
                      <a16:creationId xmlns:a16="http://schemas.microsoft.com/office/drawing/2014/main" id="{B8D9D11F-2305-4970-9881-A177411A6837}"/>
                    </a:ext>
                  </a:extLst>
                </p:cNvPr>
                <p:cNvSpPr>
                  <a:spLocks/>
                </p:cNvSpPr>
                <p:nvPr/>
              </p:nvSpPr>
              <p:spPr bwMode="auto">
                <a:xfrm>
                  <a:off x="3686" y="2997"/>
                  <a:ext cx="4" cy="72"/>
                </a:xfrm>
                <a:custGeom>
                  <a:avLst/>
                  <a:gdLst>
                    <a:gd name="T0" fmla="*/ 0 w 4"/>
                    <a:gd name="T1" fmla="*/ 36 h 72"/>
                    <a:gd name="T2" fmla="*/ 4 w 4"/>
                    <a:gd name="T3" fmla="*/ 0 h 72"/>
                    <a:gd name="T4" fmla="*/ 4 w 4"/>
                    <a:gd name="T5" fmla="*/ 45 h 72"/>
                    <a:gd name="T6" fmla="*/ 0 w 4"/>
                    <a:gd name="T7" fmla="*/ 72 h 72"/>
                    <a:gd name="T8" fmla="*/ 0 w 4"/>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2">
                      <a:moveTo>
                        <a:pt x="0" y="36"/>
                      </a:moveTo>
                      <a:lnTo>
                        <a:pt x="4" y="0"/>
                      </a:lnTo>
                      <a:lnTo>
                        <a:pt x="4" y="45"/>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8" name="Freeform 358">
                  <a:extLst>
                    <a:ext uri="{FF2B5EF4-FFF2-40B4-BE49-F238E27FC236}">
                      <a16:creationId xmlns:a16="http://schemas.microsoft.com/office/drawing/2014/main" id="{10F0AAE0-B031-4480-A95B-F0C41CDFBD18}"/>
                    </a:ext>
                  </a:extLst>
                </p:cNvPr>
                <p:cNvSpPr>
                  <a:spLocks/>
                </p:cNvSpPr>
                <p:nvPr/>
              </p:nvSpPr>
              <p:spPr bwMode="auto">
                <a:xfrm>
                  <a:off x="3686" y="2997"/>
                  <a:ext cx="4" cy="72"/>
                </a:xfrm>
                <a:custGeom>
                  <a:avLst/>
                  <a:gdLst>
                    <a:gd name="T0" fmla="*/ 0 w 4"/>
                    <a:gd name="T1" fmla="*/ 36 h 72"/>
                    <a:gd name="T2" fmla="*/ 4 w 4"/>
                    <a:gd name="T3" fmla="*/ 0 h 72"/>
                    <a:gd name="T4" fmla="*/ 4 w 4"/>
                    <a:gd name="T5" fmla="*/ 45 h 72"/>
                    <a:gd name="T6" fmla="*/ 0 w 4"/>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72">
                      <a:moveTo>
                        <a:pt x="0" y="36"/>
                      </a:moveTo>
                      <a:lnTo>
                        <a:pt x="4" y="0"/>
                      </a:lnTo>
                      <a:lnTo>
                        <a:pt x="4" y="45"/>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9" name="Freeform 359">
                  <a:extLst>
                    <a:ext uri="{FF2B5EF4-FFF2-40B4-BE49-F238E27FC236}">
                      <a16:creationId xmlns:a16="http://schemas.microsoft.com/office/drawing/2014/main" id="{1EEB1B3F-195C-420E-90DE-FD98BEA49C65}"/>
                    </a:ext>
                  </a:extLst>
                </p:cNvPr>
                <p:cNvSpPr>
                  <a:spLocks/>
                </p:cNvSpPr>
                <p:nvPr/>
              </p:nvSpPr>
              <p:spPr bwMode="auto">
                <a:xfrm>
                  <a:off x="3638" y="2997"/>
                  <a:ext cx="52" cy="36"/>
                </a:xfrm>
                <a:custGeom>
                  <a:avLst/>
                  <a:gdLst>
                    <a:gd name="T0" fmla="*/ 0 w 52"/>
                    <a:gd name="T1" fmla="*/ 36 h 36"/>
                    <a:gd name="T2" fmla="*/ 48 w 52"/>
                    <a:gd name="T3" fmla="*/ 36 h 36"/>
                    <a:gd name="T4" fmla="*/ 52 w 52"/>
                    <a:gd name="T5" fmla="*/ 0 h 36"/>
                    <a:gd name="T6" fmla="*/ 9 w 52"/>
                    <a:gd name="T7" fmla="*/ 0 h 36"/>
                    <a:gd name="T8" fmla="*/ 0 w 52"/>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6">
                      <a:moveTo>
                        <a:pt x="0" y="36"/>
                      </a:moveTo>
                      <a:lnTo>
                        <a:pt x="48" y="36"/>
                      </a:lnTo>
                      <a:lnTo>
                        <a:pt x="52" y="0"/>
                      </a:lnTo>
                      <a:lnTo>
                        <a:pt x="9"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0" name="Rectangle 360">
                  <a:extLst>
                    <a:ext uri="{FF2B5EF4-FFF2-40B4-BE49-F238E27FC236}">
                      <a16:creationId xmlns:a16="http://schemas.microsoft.com/office/drawing/2014/main" id="{D1C7FCD2-C9E9-4261-A2C7-57EEBAC9A309}"/>
                    </a:ext>
                  </a:extLst>
                </p:cNvPr>
                <p:cNvSpPr>
                  <a:spLocks noChangeArrowheads="1"/>
                </p:cNvSpPr>
                <p:nvPr/>
              </p:nvSpPr>
              <p:spPr bwMode="auto">
                <a:xfrm>
                  <a:off x="3638" y="3033"/>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21" name="Freeform 361">
                  <a:extLst>
                    <a:ext uri="{FF2B5EF4-FFF2-40B4-BE49-F238E27FC236}">
                      <a16:creationId xmlns:a16="http://schemas.microsoft.com/office/drawing/2014/main" id="{F34E4647-8CE8-4472-9FE8-E99CCAF88F10}"/>
                    </a:ext>
                  </a:extLst>
                </p:cNvPr>
                <p:cNvSpPr>
                  <a:spLocks/>
                </p:cNvSpPr>
                <p:nvPr/>
              </p:nvSpPr>
              <p:spPr bwMode="auto">
                <a:xfrm>
                  <a:off x="3751" y="2997"/>
                  <a:ext cx="2" cy="72"/>
                </a:xfrm>
                <a:custGeom>
                  <a:avLst/>
                  <a:gdLst>
                    <a:gd name="T0" fmla="*/ 0 w 2"/>
                    <a:gd name="T1" fmla="*/ 36 h 72"/>
                    <a:gd name="T2" fmla="*/ 2 w 2"/>
                    <a:gd name="T3" fmla="*/ 0 h 72"/>
                    <a:gd name="T4" fmla="*/ 2 w 2"/>
                    <a:gd name="T5" fmla="*/ 45 h 72"/>
                    <a:gd name="T6" fmla="*/ 0 w 2"/>
                    <a:gd name="T7" fmla="*/ 72 h 72"/>
                    <a:gd name="T8" fmla="*/ 0 w 2"/>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2">
                      <a:moveTo>
                        <a:pt x="0" y="36"/>
                      </a:moveTo>
                      <a:lnTo>
                        <a:pt x="2" y="0"/>
                      </a:lnTo>
                      <a:lnTo>
                        <a:pt x="2" y="45"/>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2" name="Freeform 362">
                  <a:extLst>
                    <a:ext uri="{FF2B5EF4-FFF2-40B4-BE49-F238E27FC236}">
                      <a16:creationId xmlns:a16="http://schemas.microsoft.com/office/drawing/2014/main" id="{00813F5F-E2BD-4498-BE17-56179BE34F4C}"/>
                    </a:ext>
                  </a:extLst>
                </p:cNvPr>
                <p:cNvSpPr>
                  <a:spLocks/>
                </p:cNvSpPr>
                <p:nvPr/>
              </p:nvSpPr>
              <p:spPr bwMode="auto">
                <a:xfrm>
                  <a:off x="3751" y="2997"/>
                  <a:ext cx="2" cy="72"/>
                </a:xfrm>
                <a:custGeom>
                  <a:avLst/>
                  <a:gdLst>
                    <a:gd name="T0" fmla="*/ 0 w 2"/>
                    <a:gd name="T1" fmla="*/ 36 h 72"/>
                    <a:gd name="T2" fmla="*/ 2 w 2"/>
                    <a:gd name="T3" fmla="*/ 0 h 72"/>
                    <a:gd name="T4" fmla="*/ 2 w 2"/>
                    <a:gd name="T5" fmla="*/ 45 h 72"/>
                    <a:gd name="T6" fmla="*/ 0 w 2"/>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2">
                      <a:moveTo>
                        <a:pt x="0" y="36"/>
                      </a:moveTo>
                      <a:lnTo>
                        <a:pt x="2" y="0"/>
                      </a:lnTo>
                      <a:lnTo>
                        <a:pt x="2" y="45"/>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3" name="Freeform 363">
                  <a:extLst>
                    <a:ext uri="{FF2B5EF4-FFF2-40B4-BE49-F238E27FC236}">
                      <a16:creationId xmlns:a16="http://schemas.microsoft.com/office/drawing/2014/main" id="{18EDAB00-D234-4033-BE6D-1534C06B3F0E}"/>
                    </a:ext>
                  </a:extLst>
                </p:cNvPr>
                <p:cNvSpPr>
                  <a:spLocks/>
                </p:cNvSpPr>
                <p:nvPr/>
              </p:nvSpPr>
              <p:spPr bwMode="auto">
                <a:xfrm>
                  <a:off x="3704" y="2997"/>
                  <a:ext cx="49" cy="36"/>
                </a:xfrm>
                <a:custGeom>
                  <a:avLst/>
                  <a:gdLst>
                    <a:gd name="T0" fmla="*/ 0 w 49"/>
                    <a:gd name="T1" fmla="*/ 36 h 36"/>
                    <a:gd name="T2" fmla="*/ 47 w 49"/>
                    <a:gd name="T3" fmla="*/ 36 h 36"/>
                    <a:gd name="T4" fmla="*/ 49 w 49"/>
                    <a:gd name="T5" fmla="*/ 0 h 36"/>
                    <a:gd name="T6" fmla="*/ 4 w 49"/>
                    <a:gd name="T7" fmla="*/ 0 h 36"/>
                    <a:gd name="T8" fmla="*/ 0 w 49"/>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36">
                      <a:moveTo>
                        <a:pt x="0" y="36"/>
                      </a:moveTo>
                      <a:lnTo>
                        <a:pt x="47" y="36"/>
                      </a:lnTo>
                      <a:lnTo>
                        <a:pt x="49" y="0"/>
                      </a:lnTo>
                      <a:lnTo>
                        <a:pt x="4"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4" name="Rectangle 364">
                  <a:extLst>
                    <a:ext uri="{FF2B5EF4-FFF2-40B4-BE49-F238E27FC236}">
                      <a16:creationId xmlns:a16="http://schemas.microsoft.com/office/drawing/2014/main" id="{E566DC90-C75B-43A7-86DD-AD103BD6FABC}"/>
                    </a:ext>
                  </a:extLst>
                </p:cNvPr>
                <p:cNvSpPr>
                  <a:spLocks noChangeArrowheads="1"/>
                </p:cNvSpPr>
                <p:nvPr/>
              </p:nvSpPr>
              <p:spPr bwMode="auto">
                <a:xfrm>
                  <a:off x="3704" y="3033"/>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25" name="Freeform 365">
                  <a:extLst>
                    <a:ext uri="{FF2B5EF4-FFF2-40B4-BE49-F238E27FC236}">
                      <a16:creationId xmlns:a16="http://schemas.microsoft.com/office/drawing/2014/main" id="{7EBC4F1D-6B38-4E6D-99C8-BDBB31394A0F}"/>
                    </a:ext>
                  </a:extLst>
                </p:cNvPr>
                <p:cNvSpPr>
                  <a:spLocks/>
                </p:cNvSpPr>
                <p:nvPr/>
              </p:nvSpPr>
              <p:spPr bwMode="auto">
                <a:xfrm>
                  <a:off x="3814" y="2997"/>
                  <a:ext cx="1" cy="72"/>
                </a:xfrm>
                <a:custGeom>
                  <a:avLst/>
                  <a:gdLst>
                    <a:gd name="T0" fmla="*/ 0 w 1"/>
                    <a:gd name="T1" fmla="*/ 36 h 72"/>
                    <a:gd name="T2" fmla="*/ 0 w 1"/>
                    <a:gd name="T3" fmla="*/ 0 h 72"/>
                    <a:gd name="T4" fmla="*/ 0 w 1"/>
                    <a:gd name="T5" fmla="*/ 45 h 72"/>
                    <a:gd name="T6" fmla="*/ 0 w 1"/>
                    <a:gd name="T7" fmla="*/ 72 h 72"/>
                    <a:gd name="T8" fmla="*/ 0 w 1"/>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72">
                      <a:moveTo>
                        <a:pt x="0" y="36"/>
                      </a:moveTo>
                      <a:lnTo>
                        <a:pt x="0" y="0"/>
                      </a:lnTo>
                      <a:lnTo>
                        <a:pt x="0" y="45"/>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6" name="Freeform 366">
                  <a:extLst>
                    <a:ext uri="{FF2B5EF4-FFF2-40B4-BE49-F238E27FC236}">
                      <a16:creationId xmlns:a16="http://schemas.microsoft.com/office/drawing/2014/main" id="{1B3E61E3-B9DE-43CD-B0C9-A033BF59888C}"/>
                    </a:ext>
                  </a:extLst>
                </p:cNvPr>
                <p:cNvSpPr>
                  <a:spLocks/>
                </p:cNvSpPr>
                <p:nvPr/>
              </p:nvSpPr>
              <p:spPr bwMode="auto">
                <a:xfrm>
                  <a:off x="3814" y="2997"/>
                  <a:ext cx="1" cy="72"/>
                </a:xfrm>
                <a:custGeom>
                  <a:avLst/>
                  <a:gdLst>
                    <a:gd name="T0" fmla="*/ 0 w 1"/>
                    <a:gd name="T1" fmla="*/ 36 h 72"/>
                    <a:gd name="T2" fmla="*/ 0 w 1"/>
                    <a:gd name="T3" fmla="*/ 0 h 72"/>
                    <a:gd name="T4" fmla="*/ 0 w 1"/>
                    <a:gd name="T5" fmla="*/ 45 h 72"/>
                    <a:gd name="T6" fmla="*/ 0 w 1"/>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2">
                      <a:moveTo>
                        <a:pt x="0" y="36"/>
                      </a:moveTo>
                      <a:lnTo>
                        <a:pt x="0" y="0"/>
                      </a:lnTo>
                      <a:lnTo>
                        <a:pt x="0" y="45"/>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7" name="Freeform 367">
                  <a:extLst>
                    <a:ext uri="{FF2B5EF4-FFF2-40B4-BE49-F238E27FC236}">
                      <a16:creationId xmlns:a16="http://schemas.microsoft.com/office/drawing/2014/main" id="{4176C59D-F078-4F19-A8EC-B833D3C07921}"/>
                    </a:ext>
                  </a:extLst>
                </p:cNvPr>
                <p:cNvSpPr>
                  <a:spLocks/>
                </p:cNvSpPr>
                <p:nvPr/>
              </p:nvSpPr>
              <p:spPr bwMode="auto">
                <a:xfrm>
                  <a:off x="3767" y="2997"/>
                  <a:ext cx="47" cy="36"/>
                </a:xfrm>
                <a:custGeom>
                  <a:avLst/>
                  <a:gdLst>
                    <a:gd name="T0" fmla="*/ 0 w 47"/>
                    <a:gd name="T1" fmla="*/ 36 h 36"/>
                    <a:gd name="T2" fmla="*/ 47 w 47"/>
                    <a:gd name="T3" fmla="*/ 36 h 36"/>
                    <a:gd name="T4" fmla="*/ 47 w 47"/>
                    <a:gd name="T5" fmla="*/ 0 h 36"/>
                    <a:gd name="T6" fmla="*/ 2 w 47"/>
                    <a:gd name="T7" fmla="*/ 0 h 36"/>
                    <a:gd name="T8" fmla="*/ 0 w 47"/>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6">
                      <a:moveTo>
                        <a:pt x="0" y="36"/>
                      </a:moveTo>
                      <a:lnTo>
                        <a:pt x="47" y="36"/>
                      </a:lnTo>
                      <a:lnTo>
                        <a:pt x="47" y="0"/>
                      </a:lnTo>
                      <a:lnTo>
                        <a:pt x="2"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8" name="Rectangle 368">
                  <a:extLst>
                    <a:ext uri="{FF2B5EF4-FFF2-40B4-BE49-F238E27FC236}">
                      <a16:creationId xmlns:a16="http://schemas.microsoft.com/office/drawing/2014/main" id="{C315D76D-3180-40AA-B4DC-17A740902FFC}"/>
                    </a:ext>
                  </a:extLst>
                </p:cNvPr>
                <p:cNvSpPr>
                  <a:spLocks noChangeArrowheads="1"/>
                </p:cNvSpPr>
                <p:nvPr/>
              </p:nvSpPr>
              <p:spPr bwMode="auto">
                <a:xfrm>
                  <a:off x="3767" y="3033"/>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29" name="Rectangle 369">
                  <a:extLst>
                    <a:ext uri="{FF2B5EF4-FFF2-40B4-BE49-F238E27FC236}">
                      <a16:creationId xmlns:a16="http://schemas.microsoft.com/office/drawing/2014/main" id="{D40C1312-CDEB-4778-B2D8-BBF3BEBDAE90}"/>
                    </a:ext>
                  </a:extLst>
                </p:cNvPr>
                <p:cNvSpPr>
                  <a:spLocks noChangeArrowheads="1"/>
                </p:cNvSpPr>
                <p:nvPr/>
              </p:nvSpPr>
              <p:spPr bwMode="auto">
                <a:xfrm>
                  <a:off x="3830" y="2997"/>
                  <a:ext cx="45" cy="36"/>
                </a:xfrm>
                <a:prstGeom prst="rect">
                  <a:avLst/>
                </a:prstGeom>
                <a:solidFill>
                  <a:srgbClr val="F0F0F0"/>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30" name="Rectangle 370">
                  <a:extLst>
                    <a:ext uri="{FF2B5EF4-FFF2-40B4-BE49-F238E27FC236}">
                      <a16:creationId xmlns:a16="http://schemas.microsoft.com/office/drawing/2014/main" id="{A5A92590-679D-41EB-988B-7D97B67D196F}"/>
                    </a:ext>
                  </a:extLst>
                </p:cNvPr>
                <p:cNvSpPr>
                  <a:spLocks noChangeArrowheads="1"/>
                </p:cNvSpPr>
                <p:nvPr/>
              </p:nvSpPr>
              <p:spPr bwMode="auto">
                <a:xfrm>
                  <a:off x="3830" y="3033"/>
                  <a:ext cx="4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31" name="Freeform 371">
                  <a:extLst>
                    <a:ext uri="{FF2B5EF4-FFF2-40B4-BE49-F238E27FC236}">
                      <a16:creationId xmlns:a16="http://schemas.microsoft.com/office/drawing/2014/main" id="{2B6E2CDB-64D4-4B46-AB9C-C3EEE291BE65}"/>
                    </a:ext>
                  </a:extLst>
                </p:cNvPr>
                <p:cNvSpPr>
                  <a:spLocks/>
                </p:cNvSpPr>
                <p:nvPr/>
              </p:nvSpPr>
              <p:spPr bwMode="auto">
                <a:xfrm>
                  <a:off x="4478" y="2999"/>
                  <a:ext cx="7" cy="68"/>
                </a:xfrm>
                <a:custGeom>
                  <a:avLst/>
                  <a:gdLst>
                    <a:gd name="T0" fmla="*/ 7 w 7"/>
                    <a:gd name="T1" fmla="*/ 29 h 68"/>
                    <a:gd name="T2" fmla="*/ 0 w 7"/>
                    <a:gd name="T3" fmla="*/ 0 h 68"/>
                    <a:gd name="T4" fmla="*/ 0 w 7"/>
                    <a:gd name="T5" fmla="*/ 45 h 68"/>
                    <a:gd name="T6" fmla="*/ 7 w 7"/>
                    <a:gd name="T7" fmla="*/ 68 h 68"/>
                    <a:gd name="T8" fmla="*/ 7 w 7"/>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68">
                      <a:moveTo>
                        <a:pt x="7" y="29"/>
                      </a:moveTo>
                      <a:lnTo>
                        <a:pt x="0" y="0"/>
                      </a:lnTo>
                      <a:lnTo>
                        <a:pt x="0" y="45"/>
                      </a:lnTo>
                      <a:lnTo>
                        <a:pt x="7" y="68"/>
                      </a:lnTo>
                      <a:lnTo>
                        <a:pt x="7"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2" name="Freeform 372">
                  <a:extLst>
                    <a:ext uri="{FF2B5EF4-FFF2-40B4-BE49-F238E27FC236}">
                      <a16:creationId xmlns:a16="http://schemas.microsoft.com/office/drawing/2014/main" id="{F3847263-415D-44DB-9B54-BB65B235DC2A}"/>
                    </a:ext>
                  </a:extLst>
                </p:cNvPr>
                <p:cNvSpPr>
                  <a:spLocks/>
                </p:cNvSpPr>
                <p:nvPr/>
              </p:nvSpPr>
              <p:spPr bwMode="auto">
                <a:xfrm>
                  <a:off x="4478" y="2999"/>
                  <a:ext cx="7" cy="68"/>
                </a:xfrm>
                <a:custGeom>
                  <a:avLst/>
                  <a:gdLst>
                    <a:gd name="T0" fmla="*/ 7 w 7"/>
                    <a:gd name="T1" fmla="*/ 29 h 68"/>
                    <a:gd name="T2" fmla="*/ 0 w 7"/>
                    <a:gd name="T3" fmla="*/ 0 h 68"/>
                    <a:gd name="T4" fmla="*/ 0 w 7"/>
                    <a:gd name="T5" fmla="*/ 45 h 68"/>
                    <a:gd name="T6" fmla="*/ 7 w 7"/>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68">
                      <a:moveTo>
                        <a:pt x="7" y="29"/>
                      </a:moveTo>
                      <a:lnTo>
                        <a:pt x="0" y="0"/>
                      </a:lnTo>
                      <a:lnTo>
                        <a:pt x="0" y="45"/>
                      </a:lnTo>
                      <a:lnTo>
                        <a:pt x="7"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3" name="Freeform 373">
                  <a:extLst>
                    <a:ext uri="{FF2B5EF4-FFF2-40B4-BE49-F238E27FC236}">
                      <a16:creationId xmlns:a16="http://schemas.microsoft.com/office/drawing/2014/main" id="{9B4A731E-AB73-49C8-9D00-1536AE482A80}"/>
                    </a:ext>
                  </a:extLst>
                </p:cNvPr>
                <p:cNvSpPr>
                  <a:spLocks/>
                </p:cNvSpPr>
                <p:nvPr/>
              </p:nvSpPr>
              <p:spPr bwMode="auto">
                <a:xfrm>
                  <a:off x="4478" y="2999"/>
                  <a:ext cx="54" cy="29"/>
                </a:xfrm>
                <a:custGeom>
                  <a:avLst/>
                  <a:gdLst>
                    <a:gd name="T0" fmla="*/ 54 w 54"/>
                    <a:gd name="T1" fmla="*/ 29 h 29"/>
                    <a:gd name="T2" fmla="*/ 7 w 54"/>
                    <a:gd name="T3" fmla="*/ 29 h 29"/>
                    <a:gd name="T4" fmla="*/ 0 w 54"/>
                    <a:gd name="T5" fmla="*/ 0 h 29"/>
                    <a:gd name="T6" fmla="*/ 43 w 54"/>
                    <a:gd name="T7" fmla="*/ 0 h 29"/>
                    <a:gd name="T8" fmla="*/ 54 w 54"/>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9">
                      <a:moveTo>
                        <a:pt x="54" y="29"/>
                      </a:moveTo>
                      <a:lnTo>
                        <a:pt x="7" y="29"/>
                      </a:lnTo>
                      <a:lnTo>
                        <a:pt x="0" y="0"/>
                      </a:lnTo>
                      <a:lnTo>
                        <a:pt x="43" y="0"/>
                      </a:lnTo>
                      <a:lnTo>
                        <a:pt x="54"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4" name="Rectangle 374">
                  <a:extLst>
                    <a:ext uri="{FF2B5EF4-FFF2-40B4-BE49-F238E27FC236}">
                      <a16:creationId xmlns:a16="http://schemas.microsoft.com/office/drawing/2014/main" id="{313AB4C7-CD1F-4B9E-9FFD-1243A11D84A8}"/>
                    </a:ext>
                  </a:extLst>
                </p:cNvPr>
                <p:cNvSpPr>
                  <a:spLocks noChangeArrowheads="1"/>
                </p:cNvSpPr>
                <p:nvPr/>
              </p:nvSpPr>
              <p:spPr bwMode="auto">
                <a:xfrm>
                  <a:off x="4485" y="3028"/>
                  <a:ext cx="47"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35" name="Freeform 375">
                  <a:extLst>
                    <a:ext uri="{FF2B5EF4-FFF2-40B4-BE49-F238E27FC236}">
                      <a16:creationId xmlns:a16="http://schemas.microsoft.com/office/drawing/2014/main" id="{20044E47-697B-4C7E-9B6E-7528420E271F}"/>
                    </a:ext>
                  </a:extLst>
                </p:cNvPr>
                <p:cNvSpPr>
                  <a:spLocks/>
                </p:cNvSpPr>
                <p:nvPr/>
              </p:nvSpPr>
              <p:spPr bwMode="auto">
                <a:xfrm>
                  <a:off x="4419" y="2999"/>
                  <a:ext cx="7" cy="68"/>
                </a:xfrm>
                <a:custGeom>
                  <a:avLst/>
                  <a:gdLst>
                    <a:gd name="T0" fmla="*/ 7 w 7"/>
                    <a:gd name="T1" fmla="*/ 29 h 68"/>
                    <a:gd name="T2" fmla="*/ 0 w 7"/>
                    <a:gd name="T3" fmla="*/ 0 h 68"/>
                    <a:gd name="T4" fmla="*/ 0 w 7"/>
                    <a:gd name="T5" fmla="*/ 45 h 68"/>
                    <a:gd name="T6" fmla="*/ 7 w 7"/>
                    <a:gd name="T7" fmla="*/ 68 h 68"/>
                    <a:gd name="T8" fmla="*/ 7 w 7"/>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68">
                      <a:moveTo>
                        <a:pt x="7" y="29"/>
                      </a:moveTo>
                      <a:lnTo>
                        <a:pt x="0" y="0"/>
                      </a:lnTo>
                      <a:lnTo>
                        <a:pt x="0" y="45"/>
                      </a:lnTo>
                      <a:lnTo>
                        <a:pt x="7" y="68"/>
                      </a:lnTo>
                      <a:lnTo>
                        <a:pt x="7"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6" name="Freeform 376">
                  <a:extLst>
                    <a:ext uri="{FF2B5EF4-FFF2-40B4-BE49-F238E27FC236}">
                      <a16:creationId xmlns:a16="http://schemas.microsoft.com/office/drawing/2014/main" id="{06DD9FCD-406C-4A06-8AAD-E78AC7EF918B}"/>
                    </a:ext>
                  </a:extLst>
                </p:cNvPr>
                <p:cNvSpPr>
                  <a:spLocks/>
                </p:cNvSpPr>
                <p:nvPr/>
              </p:nvSpPr>
              <p:spPr bwMode="auto">
                <a:xfrm>
                  <a:off x="4419" y="2999"/>
                  <a:ext cx="7" cy="68"/>
                </a:xfrm>
                <a:custGeom>
                  <a:avLst/>
                  <a:gdLst>
                    <a:gd name="T0" fmla="*/ 7 w 7"/>
                    <a:gd name="T1" fmla="*/ 29 h 68"/>
                    <a:gd name="T2" fmla="*/ 0 w 7"/>
                    <a:gd name="T3" fmla="*/ 0 h 68"/>
                    <a:gd name="T4" fmla="*/ 0 w 7"/>
                    <a:gd name="T5" fmla="*/ 45 h 68"/>
                    <a:gd name="T6" fmla="*/ 7 w 7"/>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68">
                      <a:moveTo>
                        <a:pt x="7" y="29"/>
                      </a:moveTo>
                      <a:lnTo>
                        <a:pt x="0" y="0"/>
                      </a:lnTo>
                      <a:lnTo>
                        <a:pt x="0" y="45"/>
                      </a:lnTo>
                      <a:lnTo>
                        <a:pt x="7"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7" name="Freeform 377">
                  <a:extLst>
                    <a:ext uri="{FF2B5EF4-FFF2-40B4-BE49-F238E27FC236}">
                      <a16:creationId xmlns:a16="http://schemas.microsoft.com/office/drawing/2014/main" id="{B7555DBE-31AB-47A0-9BE3-F466F7539BD2}"/>
                    </a:ext>
                  </a:extLst>
                </p:cNvPr>
                <p:cNvSpPr>
                  <a:spLocks/>
                </p:cNvSpPr>
                <p:nvPr/>
              </p:nvSpPr>
              <p:spPr bwMode="auto">
                <a:xfrm>
                  <a:off x="4419" y="2999"/>
                  <a:ext cx="54" cy="29"/>
                </a:xfrm>
                <a:custGeom>
                  <a:avLst/>
                  <a:gdLst>
                    <a:gd name="T0" fmla="*/ 54 w 54"/>
                    <a:gd name="T1" fmla="*/ 29 h 29"/>
                    <a:gd name="T2" fmla="*/ 7 w 54"/>
                    <a:gd name="T3" fmla="*/ 29 h 29"/>
                    <a:gd name="T4" fmla="*/ 0 w 54"/>
                    <a:gd name="T5" fmla="*/ 0 h 29"/>
                    <a:gd name="T6" fmla="*/ 43 w 54"/>
                    <a:gd name="T7" fmla="*/ 0 h 29"/>
                    <a:gd name="T8" fmla="*/ 54 w 54"/>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9">
                      <a:moveTo>
                        <a:pt x="54" y="29"/>
                      </a:moveTo>
                      <a:lnTo>
                        <a:pt x="7" y="29"/>
                      </a:lnTo>
                      <a:lnTo>
                        <a:pt x="0" y="0"/>
                      </a:lnTo>
                      <a:lnTo>
                        <a:pt x="43" y="0"/>
                      </a:lnTo>
                      <a:lnTo>
                        <a:pt x="54"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8" name="Rectangle 378">
                  <a:extLst>
                    <a:ext uri="{FF2B5EF4-FFF2-40B4-BE49-F238E27FC236}">
                      <a16:creationId xmlns:a16="http://schemas.microsoft.com/office/drawing/2014/main" id="{72813BCD-CE90-4712-8DC3-4DFD9336E52C}"/>
                    </a:ext>
                  </a:extLst>
                </p:cNvPr>
                <p:cNvSpPr>
                  <a:spLocks noChangeArrowheads="1"/>
                </p:cNvSpPr>
                <p:nvPr/>
              </p:nvSpPr>
              <p:spPr bwMode="auto">
                <a:xfrm>
                  <a:off x="4426" y="3028"/>
                  <a:ext cx="47"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39" name="Freeform 379">
                  <a:extLst>
                    <a:ext uri="{FF2B5EF4-FFF2-40B4-BE49-F238E27FC236}">
                      <a16:creationId xmlns:a16="http://schemas.microsoft.com/office/drawing/2014/main" id="{A5EBF944-30F0-4DA8-8230-7BBB1C00569E}"/>
                    </a:ext>
                  </a:extLst>
                </p:cNvPr>
                <p:cNvSpPr>
                  <a:spLocks/>
                </p:cNvSpPr>
                <p:nvPr/>
              </p:nvSpPr>
              <p:spPr bwMode="auto">
                <a:xfrm>
                  <a:off x="4359" y="2999"/>
                  <a:ext cx="6" cy="68"/>
                </a:xfrm>
                <a:custGeom>
                  <a:avLst/>
                  <a:gdLst>
                    <a:gd name="T0" fmla="*/ 6 w 6"/>
                    <a:gd name="T1" fmla="*/ 29 h 68"/>
                    <a:gd name="T2" fmla="*/ 0 w 6"/>
                    <a:gd name="T3" fmla="*/ 0 h 68"/>
                    <a:gd name="T4" fmla="*/ 0 w 6"/>
                    <a:gd name="T5" fmla="*/ 45 h 68"/>
                    <a:gd name="T6" fmla="*/ 6 w 6"/>
                    <a:gd name="T7" fmla="*/ 68 h 68"/>
                    <a:gd name="T8" fmla="*/ 6 w 6"/>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8">
                      <a:moveTo>
                        <a:pt x="6" y="29"/>
                      </a:moveTo>
                      <a:lnTo>
                        <a:pt x="0" y="0"/>
                      </a:lnTo>
                      <a:lnTo>
                        <a:pt x="0" y="45"/>
                      </a:lnTo>
                      <a:lnTo>
                        <a:pt x="6" y="68"/>
                      </a:lnTo>
                      <a:lnTo>
                        <a:pt x="6"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0" name="Freeform 380">
                  <a:extLst>
                    <a:ext uri="{FF2B5EF4-FFF2-40B4-BE49-F238E27FC236}">
                      <a16:creationId xmlns:a16="http://schemas.microsoft.com/office/drawing/2014/main" id="{4E5915BC-0C2E-416F-9AF7-5F1827D79312}"/>
                    </a:ext>
                  </a:extLst>
                </p:cNvPr>
                <p:cNvSpPr>
                  <a:spLocks/>
                </p:cNvSpPr>
                <p:nvPr/>
              </p:nvSpPr>
              <p:spPr bwMode="auto">
                <a:xfrm>
                  <a:off x="4359" y="2999"/>
                  <a:ext cx="6" cy="68"/>
                </a:xfrm>
                <a:custGeom>
                  <a:avLst/>
                  <a:gdLst>
                    <a:gd name="T0" fmla="*/ 6 w 6"/>
                    <a:gd name="T1" fmla="*/ 29 h 68"/>
                    <a:gd name="T2" fmla="*/ 0 w 6"/>
                    <a:gd name="T3" fmla="*/ 0 h 68"/>
                    <a:gd name="T4" fmla="*/ 0 w 6"/>
                    <a:gd name="T5" fmla="*/ 45 h 68"/>
                    <a:gd name="T6" fmla="*/ 6 w 6"/>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68">
                      <a:moveTo>
                        <a:pt x="6" y="29"/>
                      </a:moveTo>
                      <a:lnTo>
                        <a:pt x="0" y="0"/>
                      </a:lnTo>
                      <a:lnTo>
                        <a:pt x="0" y="45"/>
                      </a:lnTo>
                      <a:lnTo>
                        <a:pt x="6"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1" name="Freeform 381">
                  <a:extLst>
                    <a:ext uri="{FF2B5EF4-FFF2-40B4-BE49-F238E27FC236}">
                      <a16:creationId xmlns:a16="http://schemas.microsoft.com/office/drawing/2014/main" id="{D2A5CA04-A5DB-47B1-B6EE-65C6AFD06DCC}"/>
                    </a:ext>
                  </a:extLst>
                </p:cNvPr>
                <p:cNvSpPr>
                  <a:spLocks/>
                </p:cNvSpPr>
                <p:nvPr/>
              </p:nvSpPr>
              <p:spPr bwMode="auto">
                <a:xfrm>
                  <a:off x="4359" y="2999"/>
                  <a:ext cx="54" cy="29"/>
                </a:xfrm>
                <a:custGeom>
                  <a:avLst/>
                  <a:gdLst>
                    <a:gd name="T0" fmla="*/ 54 w 54"/>
                    <a:gd name="T1" fmla="*/ 29 h 29"/>
                    <a:gd name="T2" fmla="*/ 6 w 54"/>
                    <a:gd name="T3" fmla="*/ 29 h 29"/>
                    <a:gd name="T4" fmla="*/ 0 w 54"/>
                    <a:gd name="T5" fmla="*/ 0 h 29"/>
                    <a:gd name="T6" fmla="*/ 45 w 54"/>
                    <a:gd name="T7" fmla="*/ 0 h 29"/>
                    <a:gd name="T8" fmla="*/ 54 w 54"/>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9">
                      <a:moveTo>
                        <a:pt x="54" y="29"/>
                      </a:moveTo>
                      <a:lnTo>
                        <a:pt x="6" y="29"/>
                      </a:lnTo>
                      <a:lnTo>
                        <a:pt x="0" y="0"/>
                      </a:lnTo>
                      <a:lnTo>
                        <a:pt x="45" y="0"/>
                      </a:lnTo>
                      <a:lnTo>
                        <a:pt x="54"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2" name="Rectangle 382">
                  <a:extLst>
                    <a:ext uri="{FF2B5EF4-FFF2-40B4-BE49-F238E27FC236}">
                      <a16:creationId xmlns:a16="http://schemas.microsoft.com/office/drawing/2014/main" id="{1E6E0F95-89DD-44CE-B2CF-0A42F66C922A}"/>
                    </a:ext>
                  </a:extLst>
                </p:cNvPr>
                <p:cNvSpPr>
                  <a:spLocks noChangeArrowheads="1"/>
                </p:cNvSpPr>
                <p:nvPr/>
              </p:nvSpPr>
              <p:spPr bwMode="auto">
                <a:xfrm>
                  <a:off x="4365" y="3028"/>
                  <a:ext cx="48"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43" name="Freeform 383">
                  <a:extLst>
                    <a:ext uri="{FF2B5EF4-FFF2-40B4-BE49-F238E27FC236}">
                      <a16:creationId xmlns:a16="http://schemas.microsoft.com/office/drawing/2014/main" id="{45874F34-0E3C-4277-AED7-BC931DD3EE64}"/>
                    </a:ext>
                  </a:extLst>
                </p:cNvPr>
                <p:cNvSpPr>
                  <a:spLocks/>
                </p:cNvSpPr>
                <p:nvPr/>
              </p:nvSpPr>
              <p:spPr bwMode="auto">
                <a:xfrm>
                  <a:off x="4300" y="2999"/>
                  <a:ext cx="7" cy="68"/>
                </a:xfrm>
                <a:custGeom>
                  <a:avLst/>
                  <a:gdLst>
                    <a:gd name="T0" fmla="*/ 7 w 7"/>
                    <a:gd name="T1" fmla="*/ 29 h 68"/>
                    <a:gd name="T2" fmla="*/ 0 w 7"/>
                    <a:gd name="T3" fmla="*/ 0 h 68"/>
                    <a:gd name="T4" fmla="*/ 0 w 7"/>
                    <a:gd name="T5" fmla="*/ 45 h 68"/>
                    <a:gd name="T6" fmla="*/ 7 w 7"/>
                    <a:gd name="T7" fmla="*/ 68 h 68"/>
                    <a:gd name="T8" fmla="*/ 7 w 7"/>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68">
                      <a:moveTo>
                        <a:pt x="7" y="29"/>
                      </a:moveTo>
                      <a:lnTo>
                        <a:pt x="0" y="0"/>
                      </a:lnTo>
                      <a:lnTo>
                        <a:pt x="0" y="45"/>
                      </a:lnTo>
                      <a:lnTo>
                        <a:pt x="7" y="68"/>
                      </a:lnTo>
                      <a:lnTo>
                        <a:pt x="7"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4" name="Freeform 384">
                  <a:extLst>
                    <a:ext uri="{FF2B5EF4-FFF2-40B4-BE49-F238E27FC236}">
                      <a16:creationId xmlns:a16="http://schemas.microsoft.com/office/drawing/2014/main" id="{56E348C8-E862-4675-9C72-7FDA5A6B8061}"/>
                    </a:ext>
                  </a:extLst>
                </p:cNvPr>
                <p:cNvSpPr>
                  <a:spLocks/>
                </p:cNvSpPr>
                <p:nvPr/>
              </p:nvSpPr>
              <p:spPr bwMode="auto">
                <a:xfrm>
                  <a:off x="4300" y="2999"/>
                  <a:ext cx="7" cy="68"/>
                </a:xfrm>
                <a:custGeom>
                  <a:avLst/>
                  <a:gdLst>
                    <a:gd name="T0" fmla="*/ 7 w 7"/>
                    <a:gd name="T1" fmla="*/ 29 h 68"/>
                    <a:gd name="T2" fmla="*/ 0 w 7"/>
                    <a:gd name="T3" fmla="*/ 0 h 68"/>
                    <a:gd name="T4" fmla="*/ 0 w 7"/>
                    <a:gd name="T5" fmla="*/ 45 h 68"/>
                    <a:gd name="T6" fmla="*/ 7 w 7"/>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68">
                      <a:moveTo>
                        <a:pt x="7" y="29"/>
                      </a:moveTo>
                      <a:lnTo>
                        <a:pt x="0" y="0"/>
                      </a:lnTo>
                      <a:lnTo>
                        <a:pt x="0" y="45"/>
                      </a:lnTo>
                      <a:lnTo>
                        <a:pt x="7"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5" name="Freeform 385">
                  <a:extLst>
                    <a:ext uri="{FF2B5EF4-FFF2-40B4-BE49-F238E27FC236}">
                      <a16:creationId xmlns:a16="http://schemas.microsoft.com/office/drawing/2014/main" id="{FDDC386B-1D0D-4ED9-B2DB-D49A88CF1651}"/>
                    </a:ext>
                  </a:extLst>
                </p:cNvPr>
                <p:cNvSpPr>
                  <a:spLocks/>
                </p:cNvSpPr>
                <p:nvPr/>
              </p:nvSpPr>
              <p:spPr bwMode="auto">
                <a:xfrm>
                  <a:off x="4300" y="2999"/>
                  <a:ext cx="54" cy="29"/>
                </a:xfrm>
                <a:custGeom>
                  <a:avLst/>
                  <a:gdLst>
                    <a:gd name="T0" fmla="*/ 54 w 54"/>
                    <a:gd name="T1" fmla="*/ 29 h 29"/>
                    <a:gd name="T2" fmla="*/ 7 w 54"/>
                    <a:gd name="T3" fmla="*/ 29 h 29"/>
                    <a:gd name="T4" fmla="*/ 0 w 54"/>
                    <a:gd name="T5" fmla="*/ 0 h 29"/>
                    <a:gd name="T6" fmla="*/ 45 w 54"/>
                    <a:gd name="T7" fmla="*/ 0 h 29"/>
                    <a:gd name="T8" fmla="*/ 54 w 54"/>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9">
                      <a:moveTo>
                        <a:pt x="54" y="29"/>
                      </a:moveTo>
                      <a:lnTo>
                        <a:pt x="7" y="29"/>
                      </a:lnTo>
                      <a:lnTo>
                        <a:pt x="0" y="0"/>
                      </a:lnTo>
                      <a:lnTo>
                        <a:pt x="45" y="0"/>
                      </a:lnTo>
                      <a:lnTo>
                        <a:pt x="54"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6" name="Rectangle 386">
                  <a:extLst>
                    <a:ext uri="{FF2B5EF4-FFF2-40B4-BE49-F238E27FC236}">
                      <a16:creationId xmlns:a16="http://schemas.microsoft.com/office/drawing/2014/main" id="{B87EF2D6-A5C4-439A-857A-ED6E959657CD}"/>
                    </a:ext>
                  </a:extLst>
                </p:cNvPr>
                <p:cNvSpPr>
                  <a:spLocks noChangeArrowheads="1"/>
                </p:cNvSpPr>
                <p:nvPr/>
              </p:nvSpPr>
              <p:spPr bwMode="auto">
                <a:xfrm>
                  <a:off x="4307" y="3028"/>
                  <a:ext cx="47"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47" name="Freeform 387">
                  <a:extLst>
                    <a:ext uri="{FF2B5EF4-FFF2-40B4-BE49-F238E27FC236}">
                      <a16:creationId xmlns:a16="http://schemas.microsoft.com/office/drawing/2014/main" id="{479827E6-EAC7-4725-AAB9-5CFBC9861EEC}"/>
                    </a:ext>
                  </a:extLst>
                </p:cNvPr>
                <p:cNvSpPr>
                  <a:spLocks/>
                </p:cNvSpPr>
                <p:nvPr/>
              </p:nvSpPr>
              <p:spPr bwMode="auto">
                <a:xfrm>
                  <a:off x="4185" y="2999"/>
                  <a:ext cx="7" cy="68"/>
                </a:xfrm>
                <a:custGeom>
                  <a:avLst/>
                  <a:gdLst>
                    <a:gd name="T0" fmla="*/ 7 w 7"/>
                    <a:gd name="T1" fmla="*/ 29 h 68"/>
                    <a:gd name="T2" fmla="*/ 0 w 7"/>
                    <a:gd name="T3" fmla="*/ 0 h 68"/>
                    <a:gd name="T4" fmla="*/ 0 w 7"/>
                    <a:gd name="T5" fmla="*/ 45 h 68"/>
                    <a:gd name="T6" fmla="*/ 7 w 7"/>
                    <a:gd name="T7" fmla="*/ 68 h 68"/>
                    <a:gd name="T8" fmla="*/ 7 w 7"/>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68">
                      <a:moveTo>
                        <a:pt x="7" y="29"/>
                      </a:moveTo>
                      <a:lnTo>
                        <a:pt x="0" y="0"/>
                      </a:lnTo>
                      <a:lnTo>
                        <a:pt x="0" y="45"/>
                      </a:lnTo>
                      <a:lnTo>
                        <a:pt x="7" y="68"/>
                      </a:lnTo>
                      <a:lnTo>
                        <a:pt x="7"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8" name="Freeform 388">
                  <a:extLst>
                    <a:ext uri="{FF2B5EF4-FFF2-40B4-BE49-F238E27FC236}">
                      <a16:creationId xmlns:a16="http://schemas.microsoft.com/office/drawing/2014/main" id="{B50DBF62-7F35-422C-9AE6-1EABB47F16C6}"/>
                    </a:ext>
                  </a:extLst>
                </p:cNvPr>
                <p:cNvSpPr>
                  <a:spLocks/>
                </p:cNvSpPr>
                <p:nvPr/>
              </p:nvSpPr>
              <p:spPr bwMode="auto">
                <a:xfrm>
                  <a:off x="4185" y="2999"/>
                  <a:ext cx="7" cy="68"/>
                </a:xfrm>
                <a:custGeom>
                  <a:avLst/>
                  <a:gdLst>
                    <a:gd name="T0" fmla="*/ 7 w 7"/>
                    <a:gd name="T1" fmla="*/ 29 h 68"/>
                    <a:gd name="T2" fmla="*/ 0 w 7"/>
                    <a:gd name="T3" fmla="*/ 0 h 68"/>
                    <a:gd name="T4" fmla="*/ 0 w 7"/>
                    <a:gd name="T5" fmla="*/ 45 h 68"/>
                    <a:gd name="T6" fmla="*/ 7 w 7"/>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68">
                      <a:moveTo>
                        <a:pt x="7" y="29"/>
                      </a:moveTo>
                      <a:lnTo>
                        <a:pt x="0" y="0"/>
                      </a:lnTo>
                      <a:lnTo>
                        <a:pt x="0" y="45"/>
                      </a:lnTo>
                      <a:lnTo>
                        <a:pt x="7"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9" name="Freeform 389">
                  <a:extLst>
                    <a:ext uri="{FF2B5EF4-FFF2-40B4-BE49-F238E27FC236}">
                      <a16:creationId xmlns:a16="http://schemas.microsoft.com/office/drawing/2014/main" id="{6DE1D94F-52D6-4032-9952-7132FD15019A}"/>
                    </a:ext>
                  </a:extLst>
                </p:cNvPr>
                <p:cNvSpPr>
                  <a:spLocks/>
                </p:cNvSpPr>
                <p:nvPr/>
              </p:nvSpPr>
              <p:spPr bwMode="auto">
                <a:xfrm>
                  <a:off x="4185" y="2999"/>
                  <a:ext cx="54" cy="29"/>
                </a:xfrm>
                <a:custGeom>
                  <a:avLst/>
                  <a:gdLst>
                    <a:gd name="T0" fmla="*/ 54 w 54"/>
                    <a:gd name="T1" fmla="*/ 29 h 29"/>
                    <a:gd name="T2" fmla="*/ 7 w 54"/>
                    <a:gd name="T3" fmla="*/ 29 h 29"/>
                    <a:gd name="T4" fmla="*/ 0 w 54"/>
                    <a:gd name="T5" fmla="*/ 0 h 29"/>
                    <a:gd name="T6" fmla="*/ 45 w 54"/>
                    <a:gd name="T7" fmla="*/ 0 h 29"/>
                    <a:gd name="T8" fmla="*/ 54 w 54"/>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9">
                      <a:moveTo>
                        <a:pt x="54" y="29"/>
                      </a:moveTo>
                      <a:lnTo>
                        <a:pt x="7" y="29"/>
                      </a:lnTo>
                      <a:lnTo>
                        <a:pt x="0" y="0"/>
                      </a:lnTo>
                      <a:lnTo>
                        <a:pt x="45" y="0"/>
                      </a:lnTo>
                      <a:lnTo>
                        <a:pt x="54"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0" name="Rectangle 390">
                  <a:extLst>
                    <a:ext uri="{FF2B5EF4-FFF2-40B4-BE49-F238E27FC236}">
                      <a16:creationId xmlns:a16="http://schemas.microsoft.com/office/drawing/2014/main" id="{0C2FA9C2-3214-495B-A247-053C0BCD9154}"/>
                    </a:ext>
                  </a:extLst>
                </p:cNvPr>
                <p:cNvSpPr>
                  <a:spLocks noChangeArrowheads="1"/>
                </p:cNvSpPr>
                <p:nvPr/>
              </p:nvSpPr>
              <p:spPr bwMode="auto">
                <a:xfrm>
                  <a:off x="4192" y="3028"/>
                  <a:ext cx="47"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51" name="Freeform 391">
                  <a:extLst>
                    <a:ext uri="{FF2B5EF4-FFF2-40B4-BE49-F238E27FC236}">
                      <a16:creationId xmlns:a16="http://schemas.microsoft.com/office/drawing/2014/main" id="{5B2F9D65-E52D-4F3D-9EEB-C6824A6822A3}"/>
                    </a:ext>
                  </a:extLst>
                </p:cNvPr>
                <p:cNvSpPr>
                  <a:spLocks/>
                </p:cNvSpPr>
                <p:nvPr/>
              </p:nvSpPr>
              <p:spPr bwMode="auto">
                <a:xfrm>
                  <a:off x="4127" y="2999"/>
                  <a:ext cx="4" cy="68"/>
                </a:xfrm>
                <a:custGeom>
                  <a:avLst/>
                  <a:gdLst>
                    <a:gd name="T0" fmla="*/ 4 w 4"/>
                    <a:gd name="T1" fmla="*/ 29 h 68"/>
                    <a:gd name="T2" fmla="*/ 0 w 4"/>
                    <a:gd name="T3" fmla="*/ 0 h 68"/>
                    <a:gd name="T4" fmla="*/ 0 w 4"/>
                    <a:gd name="T5" fmla="*/ 45 h 68"/>
                    <a:gd name="T6" fmla="*/ 4 w 4"/>
                    <a:gd name="T7" fmla="*/ 68 h 68"/>
                    <a:gd name="T8" fmla="*/ 4 w 4"/>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8">
                      <a:moveTo>
                        <a:pt x="4" y="29"/>
                      </a:moveTo>
                      <a:lnTo>
                        <a:pt x="0" y="0"/>
                      </a:lnTo>
                      <a:lnTo>
                        <a:pt x="0" y="45"/>
                      </a:lnTo>
                      <a:lnTo>
                        <a:pt x="4" y="68"/>
                      </a:lnTo>
                      <a:lnTo>
                        <a:pt x="4"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2" name="Freeform 392">
                  <a:extLst>
                    <a:ext uri="{FF2B5EF4-FFF2-40B4-BE49-F238E27FC236}">
                      <a16:creationId xmlns:a16="http://schemas.microsoft.com/office/drawing/2014/main" id="{E3A8BA1E-16FD-4945-AAFA-F8B52D9BA545}"/>
                    </a:ext>
                  </a:extLst>
                </p:cNvPr>
                <p:cNvSpPr>
                  <a:spLocks/>
                </p:cNvSpPr>
                <p:nvPr/>
              </p:nvSpPr>
              <p:spPr bwMode="auto">
                <a:xfrm>
                  <a:off x="4127" y="2999"/>
                  <a:ext cx="4" cy="68"/>
                </a:xfrm>
                <a:custGeom>
                  <a:avLst/>
                  <a:gdLst>
                    <a:gd name="T0" fmla="*/ 4 w 4"/>
                    <a:gd name="T1" fmla="*/ 29 h 68"/>
                    <a:gd name="T2" fmla="*/ 0 w 4"/>
                    <a:gd name="T3" fmla="*/ 0 h 68"/>
                    <a:gd name="T4" fmla="*/ 0 w 4"/>
                    <a:gd name="T5" fmla="*/ 45 h 68"/>
                    <a:gd name="T6" fmla="*/ 4 w 4"/>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8">
                      <a:moveTo>
                        <a:pt x="4" y="29"/>
                      </a:moveTo>
                      <a:lnTo>
                        <a:pt x="0" y="0"/>
                      </a:lnTo>
                      <a:lnTo>
                        <a:pt x="0" y="45"/>
                      </a:lnTo>
                      <a:lnTo>
                        <a:pt x="4"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3" name="Freeform 393">
                  <a:extLst>
                    <a:ext uri="{FF2B5EF4-FFF2-40B4-BE49-F238E27FC236}">
                      <a16:creationId xmlns:a16="http://schemas.microsoft.com/office/drawing/2014/main" id="{0983438B-C827-4F48-BFD6-0323152C6C4A}"/>
                    </a:ext>
                  </a:extLst>
                </p:cNvPr>
                <p:cNvSpPr>
                  <a:spLocks/>
                </p:cNvSpPr>
                <p:nvPr/>
              </p:nvSpPr>
              <p:spPr bwMode="auto">
                <a:xfrm>
                  <a:off x="4127" y="2999"/>
                  <a:ext cx="52" cy="29"/>
                </a:xfrm>
                <a:custGeom>
                  <a:avLst/>
                  <a:gdLst>
                    <a:gd name="T0" fmla="*/ 52 w 52"/>
                    <a:gd name="T1" fmla="*/ 29 h 29"/>
                    <a:gd name="T2" fmla="*/ 4 w 52"/>
                    <a:gd name="T3" fmla="*/ 29 h 29"/>
                    <a:gd name="T4" fmla="*/ 0 w 52"/>
                    <a:gd name="T5" fmla="*/ 0 h 29"/>
                    <a:gd name="T6" fmla="*/ 43 w 52"/>
                    <a:gd name="T7" fmla="*/ 0 h 29"/>
                    <a:gd name="T8" fmla="*/ 52 w 52"/>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9">
                      <a:moveTo>
                        <a:pt x="52" y="29"/>
                      </a:moveTo>
                      <a:lnTo>
                        <a:pt x="4" y="29"/>
                      </a:lnTo>
                      <a:lnTo>
                        <a:pt x="0" y="0"/>
                      </a:lnTo>
                      <a:lnTo>
                        <a:pt x="43" y="0"/>
                      </a:lnTo>
                      <a:lnTo>
                        <a:pt x="52"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4" name="Rectangle 394">
                  <a:extLst>
                    <a:ext uri="{FF2B5EF4-FFF2-40B4-BE49-F238E27FC236}">
                      <a16:creationId xmlns:a16="http://schemas.microsoft.com/office/drawing/2014/main" id="{690970D2-28B9-49B4-BD9F-85E33CC7A04F}"/>
                    </a:ext>
                  </a:extLst>
                </p:cNvPr>
                <p:cNvSpPr>
                  <a:spLocks noChangeArrowheads="1"/>
                </p:cNvSpPr>
                <p:nvPr/>
              </p:nvSpPr>
              <p:spPr bwMode="auto">
                <a:xfrm>
                  <a:off x="4131" y="3028"/>
                  <a:ext cx="48"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55" name="Freeform 395">
                  <a:extLst>
                    <a:ext uri="{FF2B5EF4-FFF2-40B4-BE49-F238E27FC236}">
                      <a16:creationId xmlns:a16="http://schemas.microsoft.com/office/drawing/2014/main" id="{1F62372B-FC68-41C1-BF13-5D26D697E921}"/>
                    </a:ext>
                  </a:extLst>
                </p:cNvPr>
                <p:cNvSpPr>
                  <a:spLocks/>
                </p:cNvSpPr>
                <p:nvPr/>
              </p:nvSpPr>
              <p:spPr bwMode="auto">
                <a:xfrm>
                  <a:off x="4068" y="2997"/>
                  <a:ext cx="5" cy="70"/>
                </a:xfrm>
                <a:custGeom>
                  <a:avLst/>
                  <a:gdLst>
                    <a:gd name="T0" fmla="*/ 5 w 5"/>
                    <a:gd name="T1" fmla="*/ 31 h 70"/>
                    <a:gd name="T2" fmla="*/ 0 w 5"/>
                    <a:gd name="T3" fmla="*/ 0 h 70"/>
                    <a:gd name="T4" fmla="*/ 0 w 5"/>
                    <a:gd name="T5" fmla="*/ 45 h 70"/>
                    <a:gd name="T6" fmla="*/ 5 w 5"/>
                    <a:gd name="T7" fmla="*/ 70 h 70"/>
                    <a:gd name="T8" fmla="*/ 5 w 5"/>
                    <a:gd name="T9" fmla="*/ 31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0">
                      <a:moveTo>
                        <a:pt x="5" y="31"/>
                      </a:moveTo>
                      <a:lnTo>
                        <a:pt x="0" y="0"/>
                      </a:lnTo>
                      <a:lnTo>
                        <a:pt x="0" y="45"/>
                      </a:lnTo>
                      <a:lnTo>
                        <a:pt x="5" y="70"/>
                      </a:lnTo>
                      <a:lnTo>
                        <a:pt x="5" y="31"/>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6" name="Freeform 396">
                  <a:extLst>
                    <a:ext uri="{FF2B5EF4-FFF2-40B4-BE49-F238E27FC236}">
                      <a16:creationId xmlns:a16="http://schemas.microsoft.com/office/drawing/2014/main" id="{F39B20F7-2DCF-4756-A8E7-504A33932697}"/>
                    </a:ext>
                  </a:extLst>
                </p:cNvPr>
                <p:cNvSpPr>
                  <a:spLocks/>
                </p:cNvSpPr>
                <p:nvPr/>
              </p:nvSpPr>
              <p:spPr bwMode="auto">
                <a:xfrm>
                  <a:off x="4068" y="2997"/>
                  <a:ext cx="5" cy="70"/>
                </a:xfrm>
                <a:custGeom>
                  <a:avLst/>
                  <a:gdLst>
                    <a:gd name="T0" fmla="*/ 5 w 5"/>
                    <a:gd name="T1" fmla="*/ 31 h 70"/>
                    <a:gd name="T2" fmla="*/ 0 w 5"/>
                    <a:gd name="T3" fmla="*/ 0 h 70"/>
                    <a:gd name="T4" fmla="*/ 0 w 5"/>
                    <a:gd name="T5" fmla="*/ 45 h 70"/>
                    <a:gd name="T6" fmla="*/ 5 w 5"/>
                    <a:gd name="T7" fmla="*/ 7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0">
                      <a:moveTo>
                        <a:pt x="5" y="31"/>
                      </a:moveTo>
                      <a:lnTo>
                        <a:pt x="0" y="0"/>
                      </a:lnTo>
                      <a:lnTo>
                        <a:pt x="0" y="45"/>
                      </a:lnTo>
                      <a:lnTo>
                        <a:pt x="5" y="70"/>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7" name="Freeform 397">
                  <a:extLst>
                    <a:ext uri="{FF2B5EF4-FFF2-40B4-BE49-F238E27FC236}">
                      <a16:creationId xmlns:a16="http://schemas.microsoft.com/office/drawing/2014/main" id="{5595B2BE-B3A9-4E9F-80FA-6D3B5D508286}"/>
                    </a:ext>
                  </a:extLst>
                </p:cNvPr>
                <p:cNvSpPr>
                  <a:spLocks/>
                </p:cNvSpPr>
                <p:nvPr/>
              </p:nvSpPr>
              <p:spPr bwMode="auto">
                <a:xfrm>
                  <a:off x="4068" y="2997"/>
                  <a:ext cx="50" cy="31"/>
                </a:xfrm>
                <a:custGeom>
                  <a:avLst/>
                  <a:gdLst>
                    <a:gd name="T0" fmla="*/ 50 w 50"/>
                    <a:gd name="T1" fmla="*/ 31 h 31"/>
                    <a:gd name="T2" fmla="*/ 5 w 50"/>
                    <a:gd name="T3" fmla="*/ 31 h 31"/>
                    <a:gd name="T4" fmla="*/ 0 w 50"/>
                    <a:gd name="T5" fmla="*/ 0 h 31"/>
                    <a:gd name="T6" fmla="*/ 43 w 50"/>
                    <a:gd name="T7" fmla="*/ 2 h 31"/>
                    <a:gd name="T8" fmla="*/ 50 w 50"/>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31">
                      <a:moveTo>
                        <a:pt x="50" y="31"/>
                      </a:moveTo>
                      <a:lnTo>
                        <a:pt x="5" y="31"/>
                      </a:lnTo>
                      <a:lnTo>
                        <a:pt x="0" y="0"/>
                      </a:lnTo>
                      <a:lnTo>
                        <a:pt x="43" y="2"/>
                      </a:lnTo>
                      <a:lnTo>
                        <a:pt x="50" y="31"/>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8" name="Rectangle 398">
                  <a:extLst>
                    <a:ext uri="{FF2B5EF4-FFF2-40B4-BE49-F238E27FC236}">
                      <a16:creationId xmlns:a16="http://schemas.microsoft.com/office/drawing/2014/main" id="{819C57BA-6331-4584-9E5D-3CEF20A78CF0}"/>
                    </a:ext>
                  </a:extLst>
                </p:cNvPr>
                <p:cNvSpPr>
                  <a:spLocks noChangeArrowheads="1"/>
                </p:cNvSpPr>
                <p:nvPr/>
              </p:nvSpPr>
              <p:spPr bwMode="auto">
                <a:xfrm>
                  <a:off x="4073" y="3028"/>
                  <a:ext cx="45"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59" name="Freeform 399">
                  <a:extLst>
                    <a:ext uri="{FF2B5EF4-FFF2-40B4-BE49-F238E27FC236}">
                      <a16:creationId xmlns:a16="http://schemas.microsoft.com/office/drawing/2014/main" id="{4627582D-8A43-4891-B119-1E6BD57AB70C}"/>
                    </a:ext>
                  </a:extLst>
                </p:cNvPr>
                <p:cNvSpPr>
                  <a:spLocks/>
                </p:cNvSpPr>
                <p:nvPr/>
              </p:nvSpPr>
              <p:spPr bwMode="auto">
                <a:xfrm>
                  <a:off x="3888" y="2997"/>
                  <a:ext cx="1" cy="70"/>
                </a:xfrm>
                <a:custGeom>
                  <a:avLst/>
                  <a:gdLst>
                    <a:gd name="T0" fmla="*/ 0 w 1"/>
                    <a:gd name="T1" fmla="*/ 31 h 70"/>
                    <a:gd name="T2" fmla="*/ 0 w 1"/>
                    <a:gd name="T3" fmla="*/ 0 h 70"/>
                    <a:gd name="T4" fmla="*/ 0 w 1"/>
                    <a:gd name="T5" fmla="*/ 45 h 70"/>
                    <a:gd name="T6" fmla="*/ 0 w 1"/>
                    <a:gd name="T7" fmla="*/ 70 h 70"/>
                    <a:gd name="T8" fmla="*/ 0 w 1"/>
                    <a:gd name="T9" fmla="*/ 31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70">
                      <a:moveTo>
                        <a:pt x="0" y="31"/>
                      </a:moveTo>
                      <a:lnTo>
                        <a:pt x="0" y="0"/>
                      </a:lnTo>
                      <a:lnTo>
                        <a:pt x="0" y="45"/>
                      </a:lnTo>
                      <a:lnTo>
                        <a:pt x="0" y="70"/>
                      </a:lnTo>
                      <a:lnTo>
                        <a:pt x="0" y="31"/>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0" name="Freeform 400">
                  <a:extLst>
                    <a:ext uri="{FF2B5EF4-FFF2-40B4-BE49-F238E27FC236}">
                      <a16:creationId xmlns:a16="http://schemas.microsoft.com/office/drawing/2014/main" id="{68010A1E-3B41-4075-A43F-57CFFAE8E5EE}"/>
                    </a:ext>
                  </a:extLst>
                </p:cNvPr>
                <p:cNvSpPr>
                  <a:spLocks/>
                </p:cNvSpPr>
                <p:nvPr/>
              </p:nvSpPr>
              <p:spPr bwMode="auto">
                <a:xfrm>
                  <a:off x="3888" y="2997"/>
                  <a:ext cx="1" cy="70"/>
                </a:xfrm>
                <a:custGeom>
                  <a:avLst/>
                  <a:gdLst>
                    <a:gd name="T0" fmla="*/ 0 w 1"/>
                    <a:gd name="T1" fmla="*/ 31 h 70"/>
                    <a:gd name="T2" fmla="*/ 0 w 1"/>
                    <a:gd name="T3" fmla="*/ 0 h 70"/>
                    <a:gd name="T4" fmla="*/ 0 w 1"/>
                    <a:gd name="T5" fmla="*/ 45 h 70"/>
                    <a:gd name="T6" fmla="*/ 0 w 1"/>
                    <a:gd name="T7" fmla="*/ 7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0">
                      <a:moveTo>
                        <a:pt x="0" y="31"/>
                      </a:moveTo>
                      <a:lnTo>
                        <a:pt x="0" y="0"/>
                      </a:lnTo>
                      <a:lnTo>
                        <a:pt x="0" y="45"/>
                      </a:lnTo>
                      <a:lnTo>
                        <a:pt x="0" y="70"/>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1" name="Freeform 401">
                  <a:extLst>
                    <a:ext uri="{FF2B5EF4-FFF2-40B4-BE49-F238E27FC236}">
                      <a16:creationId xmlns:a16="http://schemas.microsoft.com/office/drawing/2014/main" id="{432EEF12-982A-4C1B-8631-727FA4220ABA}"/>
                    </a:ext>
                  </a:extLst>
                </p:cNvPr>
                <p:cNvSpPr>
                  <a:spLocks/>
                </p:cNvSpPr>
                <p:nvPr/>
              </p:nvSpPr>
              <p:spPr bwMode="auto">
                <a:xfrm>
                  <a:off x="3888" y="2997"/>
                  <a:ext cx="124" cy="31"/>
                </a:xfrm>
                <a:custGeom>
                  <a:avLst/>
                  <a:gdLst>
                    <a:gd name="T0" fmla="*/ 124 w 124"/>
                    <a:gd name="T1" fmla="*/ 31 h 31"/>
                    <a:gd name="T2" fmla="*/ 0 w 124"/>
                    <a:gd name="T3" fmla="*/ 31 h 31"/>
                    <a:gd name="T4" fmla="*/ 0 w 124"/>
                    <a:gd name="T5" fmla="*/ 0 h 31"/>
                    <a:gd name="T6" fmla="*/ 119 w 124"/>
                    <a:gd name="T7" fmla="*/ 2 h 31"/>
                    <a:gd name="T8" fmla="*/ 124 w 124"/>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 h="31">
                      <a:moveTo>
                        <a:pt x="124" y="31"/>
                      </a:moveTo>
                      <a:lnTo>
                        <a:pt x="0" y="31"/>
                      </a:lnTo>
                      <a:lnTo>
                        <a:pt x="0" y="0"/>
                      </a:lnTo>
                      <a:lnTo>
                        <a:pt x="119" y="2"/>
                      </a:lnTo>
                      <a:lnTo>
                        <a:pt x="124" y="31"/>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2" name="Rectangle 402">
                  <a:extLst>
                    <a:ext uri="{FF2B5EF4-FFF2-40B4-BE49-F238E27FC236}">
                      <a16:creationId xmlns:a16="http://schemas.microsoft.com/office/drawing/2014/main" id="{0F59FC44-6F21-4B3F-920F-41E3CEAD547C}"/>
                    </a:ext>
                  </a:extLst>
                </p:cNvPr>
                <p:cNvSpPr>
                  <a:spLocks noChangeArrowheads="1"/>
                </p:cNvSpPr>
                <p:nvPr/>
              </p:nvSpPr>
              <p:spPr bwMode="auto">
                <a:xfrm>
                  <a:off x="3888" y="3028"/>
                  <a:ext cx="124"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63" name="Freeform 403">
                  <a:extLst>
                    <a:ext uri="{FF2B5EF4-FFF2-40B4-BE49-F238E27FC236}">
                      <a16:creationId xmlns:a16="http://schemas.microsoft.com/office/drawing/2014/main" id="{1A3354A7-A66D-40BA-A602-649F0C28F3FA}"/>
                    </a:ext>
                  </a:extLst>
                </p:cNvPr>
                <p:cNvSpPr>
                  <a:spLocks/>
                </p:cNvSpPr>
                <p:nvPr/>
              </p:nvSpPr>
              <p:spPr bwMode="auto">
                <a:xfrm>
                  <a:off x="3231" y="3042"/>
                  <a:ext cx="11" cy="72"/>
                </a:xfrm>
                <a:custGeom>
                  <a:avLst/>
                  <a:gdLst>
                    <a:gd name="T0" fmla="*/ 0 w 11"/>
                    <a:gd name="T1" fmla="*/ 36 h 72"/>
                    <a:gd name="T2" fmla="*/ 11 w 11"/>
                    <a:gd name="T3" fmla="*/ 0 h 72"/>
                    <a:gd name="T4" fmla="*/ 11 w 11"/>
                    <a:gd name="T5" fmla="*/ 47 h 72"/>
                    <a:gd name="T6" fmla="*/ 0 w 11"/>
                    <a:gd name="T7" fmla="*/ 72 h 72"/>
                    <a:gd name="T8" fmla="*/ 0 w 11"/>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72">
                      <a:moveTo>
                        <a:pt x="0" y="36"/>
                      </a:moveTo>
                      <a:lnTo>
                        <a:pt x="11" y="0"/>
                      </a:lnTo>
                      <a:lnTo>
                        <a:pt x="11"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4" name="Freeform 404">
                  <a:extLst>
                    <a:ext uri="{FF2B5EF4-FFF2-40B4-BE49-F238E27FC236}">
                      <a16:creationId xmlns:a16="http://schemas.microsoft.com/office/drawing/2014/main" id="{02B8A986-5E26-4EC3-997F-DF18FE9F6E18}"/>
                    </a:ext>
                  </a:extLst>
                </p:cNvPr>
                <p:cNvSpPr>
                  <a:spLocks/>
                </p:cNvSpPr>
                <p:nvPr/>
              </p:nvSpPr>
              <p:spPr bwMode="auto">
                <a:xfrm>
                  <a:off x="3231" y="3042"/>
                  <a:ext cx="11" cy="72"/>
                </a:xfrm>
                <a:custGeom>
                  <a:avLst/>
                  <a:gdLst>
                    <a:gd name="T0" fmla="*/ 0 w 11"/>
                    <a:gd name="T1" fmla="*/ 36 h 72"/>
                    <a:gd name="T2" fmla="*/ 11 w 11"/>
                    <a:gd name="T3" fmla="*/ 0 h 72"/>
                    <a:gd name="T4" fmla="*/ 11 w 11"/>
                    <a:gd name="T5" fmla="*/ 47 h 72"/>
                    <a:gd name="T6" fmla="*/ 0 w 11"/>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72">
                      <a:moveTo>
                        <a:pt x="0" y="36"/>
                      </a:moveTo>
                      <a:lnTo>
                        <a:pt x="11" y="0"/>
                      </a:lnTo>
                      <a:lnTo>
                        <a:pt x="11"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5" name="Freeform 405">
                  <a:extLst>
                    <a:ext uri="{FF2B5EF4-FFF2-40B4-BE49-F238E27FC236}">
                      <a16:creationId xmlns:a16="http://schemas.microsoft.com/office/drawing/2014/main" id="{F52FC7FC-3DC2-4534-A022-74FFD02077B7}"/>
                    </a:ext>
                  </a:extLst>
                </p:cNvPr>
                <p:cNvSpPr>
                  <a:spLocks/>
                </p:cNvSpPr>
                <p:nvPr/>
              </p:nvSpPr>
              <p:spPr bwMode="auto">
                <a:xfrm>
                  <a:off x="3184" y="3042"/>
                  <a:ext cx="58" cy="36"/>
                </a:xfrm>
                <a:custGeom>
                  <a:avLst/>
                  <a:gdLst>
                    <a:gd name="T0" fmla="*/ 0 w 58"/>
                    <a:gd name="T1" fmla="*/ 36 h 36"/>
                    <a:gd name="T2" fmla="*/ 47 w 58"/>
                    <a:gd name="T3" fmla="*/ 36 h 36"/>
                    <a:gd name="T4" fmla="*/ 58 w 58"/>
                    <a:gd name="T5" fmla="*/ 0 h 36"/>
                    <a:gd name="T6" fmla="*/ 16 w 58"/>
                    <a:gd name="T7" fmla="*/ 0 h 36"/>
                    <a:gd name="T8" fmla="*/ 0 w 58"/>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36">
                      <a:moveTo>
                        <a:pt x="0" y="36"/>
                      </a:moveTo>
                      <a:lnTo>
                        <a:pt x="47" y="36"/>
                      </a:lnTo>
                      <a:lnTo>
                        <a:pt x="58" y="0"/>
                      </a:lnTo>
                      <a:lnTo>
                        <a:pt x="16"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6" name="Rectangle 406">
                  <a:extLst>
                    <a:ext uri="{FF2B5EF4-FFF2-40B4-BE49-F238E27FC236}">
                      <a16:creationId xmlns:a16="http://schemas.microsoft.com/office/drawing/2014/main" id="{89EB2048-41D6-4848-A9E0-3E21DD62E0EA}"/>
                    </a:ext>
                  </a:extLst>
                </p:cNvPr>
                <p:cNvSpPr>
                  <a:spLocks noChangeArrowheads="1"/>
                </p:cNvSpPr>
                <p:nvPr/>
              </p:nvSpPr>
              <p:spPr bwMode="auto">
                <a:xfrm>
                  <a:off x="3184" y="3078"/>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67" name="Freeform 407">
                  <a:extLst>
                    <a:ext uri="{FF2B5EF4-FFF2-40B4-BE49-F238E27FC236}">
                      <a16:creationId xmlns:a16="http://schemas.microsoft.com/office/drawing/2014/main" id="{723052EF-F9C7-49EB-8A52-0C7B30204896}"/>
                    </a:ext>
                  </a:extLst>
                </p:cNvPr>
                <p:cNvSpPr>
                  <a:spLocks/>
                </p:cNvSpPr>
                <p:nvPr/>
              </p:nvSpPr>
              <p:spPr bwMode="auto">
                <a:xfrm>
                  <a:off x="3166" y="3042"/>
                  <a:ext cx="11" cy="72"/>
                </a:xfrm>
                <a:custGeom>
                  <a:avLst/>
                  <a:gdLst>
                    <a:gd name="T0" fmla="*/ 0 w 11"/>
                    <a:gd name="T1" fmla="*/ 36 h 72"/>
                    <a:gd name="T2" fmla="*/ 11 w 11"/>
                    <a:gd name="T3" fmla="*/ 0 h 72"/>
                    <a:gd name="T4" fmla="*/ 11 w 11"/>
                    <a:gd name="T5" fmla="*/ 47 h 72"/>
                    <a:gd name="T6" fmla="*/ 0 w 11"/>
                    <a:gd name="T7" fmla="*/ 72 h 72"/>
                    <a:gd name="T8" fmla="*/ 0 w 11"/>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72">
                      <a:moveTo>
                        <a:pt x="0" y="36"/>
                      </a:moveTo>
                      <a:lnTo>
                        <a:pt x="11" y="0"/>
                      </a:lnTo>
                      <a:lnTo>
                        <a:pt x="11"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8" name="Freeform 408">
                  <a:extLst>
                    <a:ext uri="{FF2B5EF4-FFF2-40B4-BE49-F238E27FC236}">
                      <a16:creationId xmlns:a16="http://schemas.microsoft.com/office/drawing/2014/main" id="{8832A519-2824-4D2A-9F84-459DDD1FAD6E}"/>
                    </a:ext>
                  </a:extLst>
                </p:cNvPr>
                <p:cNvSpPr>
                  <a:spLocks/>
                </p:cNvSpPr>
                <p:nvPr/>
              </p:nvSpPr>
              <p:spPr bwMode="auto">
                <a:xfrm>
                  <a:off x="3166" y="3042"/>
                  <a:ext cx="11" cy="72"/>
                </a:xfrm>
                <a:custGeom>
                  <a:avLst/>
                  <a:gdLst>
                    <a:gd name="T0" fmla="*/ 0 w 11"/>
                    <a:gd name="T1" fmla="*/ 36 h 72"/>
                    <a:gd name="T2" fmla="*/ 11 w 11"/>
                    <a:gd name="T3" fmla="*/ 0 h 72"/>
                    <a:gd name="T4" fmla="*/ 11 w 11"/>
                    <a:gd name="T5" fmla="*/ 47 h 72"/>
                    <a:gd name="T6" fmla="*/ 0 w 11"/>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72">
                      <a:moveTo>
                        <a:pt x="0" y="36"/>
                      </a:moveTo>
                      <a:lnTo>
                        <a:pt x="11" y="0"/>
                      </a:lnTo>
                      <a:lnTo>
                        <a:pt x="11"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9" name="Freeform 409">
                  <a:extLst>
                    <a:ext uri="{FF2B5EF4-FFF2-40B4-BE49-F238E27FC236}">
                      <a16:creationId xmlns:a16="http://schemas.microsoft.com/office/drawing/2014/main" id="{2065C6AF-610F-4F5E-8FD2-9546816D3C95}"/>
                    </a:ext>
                  </a:extLst>
                </p:cNvPr>
                <p:cNvSpPr>
                  <a:spLocks/>
                </p:cNvSpPr>
                <p:nvPr/>
              </p:nvSpPr>
              <p:spPr bwMode="auto">
                <a:xfrm>
                  <a:off x="3119" y="3042"/>
                  <a:ext cx="58" cy="36"/>
                </a:xfrm>
                <a:custGeom>
                  <a:avLst/>
                  <a:gdLst>
                    <a:gd name="T0" fmla="*/ 0 w 58"/>
                    <a:gd name="T1" fmla="*/ 36 h 36"/>
                    <a:gd name="T2" fmla="*/ 47 w 58"/>
                    <a:gd name="T3" fmla="*/ 36 h 36"/>
                    <a:gd name="T4" fmla="*/ 58 w 58"/>
                    <a:gd name="T5" fmla="*/ 0 h 36"/>
                    <a:gd name="T6" fmla="*/ 13 w 58"/>
                    <a:gd name="T7" fmla="*/ 0 h 36"/>
                    <a:gd name="T8" fmla="*/ 0 w 58"/>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36">
                      <a:moveTo>
                        <a:pt x="0" y="36"/>
                      </a:moveTo>
                      <a:lnTo>
                        <a:pt x="47" y="36"/>
                      </a:lnTo>
                      <a:lnTo>
                        <a:pt x="58" y="0"/>
                      </a:lnTo>
                      <a:lnTo>
                        <a:pt x="13"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0" name="Rectangle 410">
                  <a:extLst>
                    <a:ext uri="{FF2B5EF4-FFF2-40B4-BE49-F238E27FC236}">
                      <a16:creationId xmlns:a16="http://schemas.microsoft.com/office/drawing/2014/main" id="{1387F38E-2683-4CDF-A9AC-BFA601975A48}"/>
                    </a:ext>
                  </a:extLst>
                </p:cNvPr>
                <p:cNvSpPr>
                  <a:spLocks noChangeArrowheads="1"/>
                </p:cNvSpPr>
                <p:nvPr/>
              </p:nvSpPr>
              <p:spPr bwMode="auto">
                <a:xfrm>
                  <a:off x="3119" y="3078"/>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71" name="Freeform 411">
                  <a:extLst>
                    <a:ext uri="{FF2B5EF4-FFF2-40B4-BE49-F238E27FC236}">
                      <a16:creationId xmlns:a16="http://schemas.microsoft.com/office/drawing/2014/main" id="{201B9693-C448-4B48-9F66-5232BCCA9F5F}"/>
                    </a:ext>
                  </a:extLst>
                </p:cNvPr>
                <p:cNvSpPr>
                  <a:spLocks/>
                </p:cNvSpPr>
                <p:nvPr/>
              </p:nvSpPr>
              <p:spPr bwMode="auto">
                <a:xfrm>
                  <a:off x="3062" y="3042"/>
                  <a:ext cx="14" cy="72"/>
                </a:xfrm>
                <a:custGeom>
                  <a:avLst/>
                  <a:gdLst>
                    <a:gd name="T0" fmla="*/ 0 w 14"/>
                    <a:gd name="T1" fmla="*/ 36 h 72"/>
                    <a:gd name="T2" fmla="*/ 14 w 14"/>
                    <a:gd name="T3" fmla="*/ 0 h 72"/>
                    <a:gd name="T4" fmla="*/ 14 w 14"/>
                    <a:gd name="T5" fmla="*/ 47 h 72"/>
                    <a:gd name="T6" fmla="*/ 0 w 14"/>
                    <a:gd name="T7" fmla="*/ 72 h 72"/>
                    <a:gd name="T8" fmla="*/ 0 w 14"/>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72">
                      <a:moveTo>
                        <a:pt x="0" y="36"/>
                      </a:moveTo>
                      <a:lnTo>
                        <a:pt x="14" y="0"/>
                      </a:lnTo>
                      <a:lnTo>
                        <a:pt x="14"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2" name="Freeform 412">
                  <a:extLst>
                    <a:ext uri="{FF2B5EF4-FFF2-40B4-BE49-F238E27FC236}">
                      <a16:creationId xmlns:a16="http://schemas.microsoft.com/office/drawing/2014/main" id="{1A952659-9EEC-44BE-86B3-B35BD14C3A63}"/>
                    </a:ext>
                  </a:extLst>
                </p:cNvPr>
                <p:cNvSpPr>
                  <a:spLocks/>
                </p:cNvSpPr>
                <p:nvPr/>
              </p:nvSpPr>
              <p:spPr bwMode="auto">
                <a:xfrm>
                  <a:off x="3062" y="3042"/>
                  <a:ext cx="14" cy="72"/>
                </a:xfrm>
                <a:custGeom>
                  <a:avLst/>
                  <a:gdLst>
                    <a:gd name="T0" fmla="*/ 0 w 14"/>
                    <a:gd name="T1" fmla="*/ 36 h 72"/>
                    <a:gd name="T2" fmla="*/ 14 w 14"/>
                    <a:gd name="T3" fmla="*/ 0 h 72"/>
                    <a:gd name="T4" fmla="*/ 14 w 14"/>
                    <a:gd name="T5" fmla="*/ 47 h 72"/>
                    <a:gd name="T6" fmla="*/ 0 w 14"/>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72">
                      <a:moveTo>
                        <a:pt x="0" y="36"/>
                      </a:moveTo>
                      <a:lnTo>
                        <a:pt x="14" y="0"/>
                      </a:lnTo>
                      <a:lnTo>
                        <a:pt x="14"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3" name="Freeform 413">
                  <a:extLst>
                    <a:ext uri="{FF2B5EF4-FFF2-40B4-BE49-F238E27FC236}">
                      <a16:creationId xmlns:a16="http://schemas.microsoft.com/office/drawing/2014/main" id="{5F9F6555-E3A6-4C4E-A21E-9DE50D895614}"/>
                    </a:ext>
                  </a:extLst>
                </p:cNvPr>
                <p:cNvSpPr>
                  <a:spLocks/>
                </p:cNvSpPr>
                <p:nvPr/>
              </p:nvSpPr>
              <p:spPr bwMode="auto">
                <a:xfrm>
                  <a:off x="3015" y="3042"/>
                  <a:ext cx="61" cy="36"/>
                </a:xfrm>
                <a:custGeom>
                  <a:avLst/>
                  <a:gdLst>
                    <a:gd name="T0" fmla="*/ 0 w 61"/>
                    <a:gd name="T1" fmla="*/ 36 h 36"/>
                    <a:gd name="T2" fmla="*/ 47 w 61"/>
                    <a:gd name="T3" fmla="*/ 36 h 36"/>
                    <a:gd name="T4" fmla="*/ 61 w 61"/>
                    <a:gd name="T5" fmla="*/ 0 h 36"/>
                    <a:gd name="T6" fmla="*/ 18 w 61"/>
                    <a:gd name="T7" fmla="*/ 0 h 36"/>
                    <a:gd name="T8" fmla="*/ 0 w 61"/>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36">
                      <a:moveTo>
                        <a:pt x="0" y="36"/>
                      </a:moveTo>
                      <a:lnTo>
                        <a:pt x="47" y="36"/>
                      </a:lnTo>
                      <a:lnTo>
                        <a:pt x="61" y="0"/>
                      </a:lnTo>
                      <a:lnTo>
                        <a:pt x="18"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4" name="Rectangle 414">
                  <a:extLst>
                    <a:ext uri="{FF2B5EF4-FFF2-40B4-BE49-F238E27FC236}">
                      <a16:creationId xmlns:a16="http://schemas.microsoft.com/office/drawing/2014/main" id="{0E4052D6-1D55-4B3B-860B-C15AFD3EFD21}"/>
                    </a:ext>
                  </a:extLst>
                </p:cNvPr>
                <p:cNvSpPr>
                  <a:spLocks noChangeArrowheads="1"/>
                </p:cNvSpPr>
                <p:nvPr/>
              </p:nvSpPr>
              <p:spPr bwMode="auto">
                <a:xfrm>
                  <a:off x="3015" y="3078"/>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75" name="Freeform 415">
                  <a:extLst>
                    <a:ext uri="{FF2B5EF4-FFF2-40B4-BE49-F238E27FC236}">
                      <a16:creationId xmlns:a16="http://schemas.microsoft.com/office/drawing/2014/main" id="{F0AFEC67-236A-45DE-8AE0-5FCDED79B5BF}"/>
                    </a:ext>
                  </a:extLst>
                </p:cNvPr>
                <p:cNvSpPr>
                  <a:spLocks/>
                </p:cNvSpPr>
                <p:nvPr/>
              </p:nvSpPr>
              <p:spPr bwMode="auto">
                <a:xfrm>
                  <a:off x="3292" y="3042"/>
                  <a:ext cx="11" cy="72"/>
                </a:xfrm>
                <a:custGeom>
                  <a:avLst/>
                  <a:gdLst>
                    <a:gd name="T0" fmla="*/ 0 w 11"/>
                    <a:gd name="T1" fmla="*/ 36 h 72"/>
                    <a:gd name="T2" fmla="*/ 11 w 11"/>
                    <a:gd name="T3" fmla="*/ 0 h 72"/>
                    <a:gd name="T4" fmla="*/ 11 w 11"/>
                    <a:gd name="T5" fmla="*/ 47 h 72"/>
                    <a:gd name="T6" fmla="*/ 0 w 11"/>
                    <a:gd name="T7" fmla="*/ 72 h 72"/>
                    <a:gd name="T8" fmla="*/ 0 w 11"/>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72">
                      <a:moveTo>
                        <a:pt x="0" y="36"/>
                      </a:moveTo>
                      <a:lnTo>
                        <a:pt x="11" y="0"/>
                      </a:lnTo>
                      <a:lnTo>
                        <a:pt x="11"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6" name="Freeform 416">
                  <a:extLst>
                    <a:ext uri="{FF2B5EF4-FFF2-40B4-BE49-F238E27FC236}">
                      <a16:creationId xmlns:a16="http://schemas.microsoft.com/office/drawing/2014/main" id="{11689662-CF8B-47AB-96B7-4DE3E085058F}"/>
                    </a:ext>
                  </a:extLst>
                </p:cNvPr>
                <p:cNvSpPr>
                  <a:spLocks/>
                </p:cNvSpPr>
                <p:nvPr/>
              </p:nvSpPr>
              <p:spPr bwMode="auto">
                <a:xfrm>
                  <a:off x="3292" y="3042"/>
                  <a:ext cx="11" cy="72"/>
                </a:xfrm>
                <a:custGeom>
                  <a:avLst/>
                  <a:gdLst>
                    <a:gd name="T0" fmla="*/ 0 w 11"/>
                    <a:gd name="T1" fmla="*/ 36 h 72"/>
                    <a:gd name="T2" fmla="*/ 11 w 11"/>
                    <a:gd name="T3" fmla="*/ 0 h 72"/>
                    <a:gd name="T4" fmla="*/ 11 w 11"/>
                    <a:gd name="T5" fmla="*/ 47 h 72"/>
                    <a:gd name="T6" fmla="*/ 0 w 11"/>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72">
                      <a:moveTo>
                        <a:pt x="0" y="36"/>
                      </a:moveTo>
                      <a:lnTo>
                        <a:pt x="11" y="0"/>
                      </a:lnTo>
                      <a:lnTo>
                        <a:pt x="11"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7" name="Freeform 417">
                  <a:extLst>
                    <a:ext uri="{FF2B5EF4-FFF2-40B4-BE49-F238E27FC236}">
                      <a16:creationId xmlns:a16="http://schemas.microsoft.com/office/drawing/2014/main" id="{82047162-C00E-4117-8EA6-84707CD0AFE0}"/>
                    </a:ext>
                  </a:extLst>
                </p:cNvPr>
                <p:cNvSpPr>
                  <a:spLocks/>
                </p:cNvSpPr>
                <p:nvPr/>
              </p:nvSpPr>
              <p:spPr bwMode="auto">
                <a:xfrm>
                  <a:off x="3245" y="3042"/>
                  <a:ext cx="58" cy="36"/>
                </a:xfrm>
                <a:custGeom>
                  <a:avLst/>
                  <a:gdLst>
                    <a:gd name="T0" fmla="*/ 0 w 58"/>
                    <a:gd name="T1" fmla="*/ 36 h 36"/>
                    <a:gd name="T2" fmla="*/ 47 w 58"/>
                    <a:gd name="T3" fmla="*/ 36 h 36"/>
                    <a:gd name="T4" fmla="*/ 58 w 58"/>
                    <a:gd name="T5" fmla="*/ 0 h 36"/>
                    <a:gd name="T6" fmla="*/ 13 w 58"/>
                    <a:gd name="T7" fmla="*/ 0 h 36"/>
                    <a:gd name="T8" fmla="*/ 0 w 58"/>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36">
                      <a:moveTo>
                        <a:pt x="0" y="36"/>
                      </a:moveTo>
                      <a:lnTo>
                        <a:pt x="47" y="36"/>
                      </a:lnTo>
                      <a:lnTo>
                        <a:pt x="58" y="0"/>
                      </a:lnTo>
                      <a:lnTo>
                        <a:pt x="13"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8" name="Rectangle 418">
                  <a:extLst>
                    <a:ext uri="{FF2B5EF4-FFF2-40B4-BE49-F238E27FC236}">
                      <a16:creationId xmlns:a16="http://schemas.microsoft.com/office/drawing/2014/main" id="{576A1581-56D0-420A-B0A8-7E5B210C634F}"/>
                    </a:ext>
                  </a:extLst>
                </p:cNvPr>
                <p:cNvSpPr>
                  <a:spLocks noChangeArrowheads="1"/>
                </p:cNvSpPr>
                <p:nvPr/>
              </p:nvSpPr>
              <p:spPr bwMode="auto">
                <a:xfrm>
                  <a:off x="3245" y="3078"/>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79" name="Freeform 419">
                  <a:extLst>
                    <a:ext uri="{FF2B5EF4-FFF2-40B4-BE49-F238E27FC236}">
                      <a16:creationId xmlns:a16="http://schemas.microsoft.com/office/drawing/2014/main" id="{2849232C-62DC-46AD-BB0A-25C574A9FE3D}"/>
                    </a:ext>
                  </a:extLst>
                </p:cNvPr>
                <p:cNvSpPr>
                  <a:spLocks/>
                </p:cNvSpPr>
                <p:nvPr/>
              </p:nvSpPr>
              <p:spPr bwMode="auto">
                <a:xfrm>
                  <a:off x="3359" y="3042"/>
                  <a:ext cx="9" cy="72"/>
                </a:xfrm>
                <a:custGeom>
                  <a:avLst/>
                  <a:gdLst>
                    <a:gd name="T0" fmla="*/ 0 w 9"/>
                    <a:gd name="T1" fmla="*/ 36 h 72"/>
                    <a:gd name="T2" fmla="*/ 9 w 9"/>
                    <a:gd name="T3" fmla="*/ 0 h 72"/>
                    <a:gd name="T4" fmla="*/ 9 w 9"/>
                    <a:gd name="T5" fmla="*/ 47 h 72"/>
                    <a:gd name="T6" fmla="*/ 0 w 9"/>
                    <a:gd name="T7" fmla="*/ 72 h 72"/>
                    <a:gd name="T8" fmla="*/ 0 w 9"/>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72">
                      <a:moveTo>
                        <a:pt x="0" y="36"/>
                      </a:moveTo>
                      <a:lnTo>
                        <a:pt x="9" y="0"/>
                      </a:lnTo>
                      <a:lnTo>
                        <a:pt x="9"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0" name="Freeform 420">
                  <a:extLst>
                    <a:ext uri="{FF2B5EF4-FFF2-40B4-BE49-F238E27FC236}">
                      <a16:creationId xmlns:a16="http://schemas.microsoft.com/office/drawing/2014/main" id="{8C6B7937-3BAD-4068-8DA6-1997243890AB}"/>
                    </a:ext>
                  </a:extLst>
                </p:cNvPr>
                <p:cNvSpPr>
                  <a:spLocks/>
                </p:cNvSpPr>
                <p:nvPr/>
              </p:nvSpPr>
              <p:spPr bwMode="auto">
                <a:xfrm>
                  <a:off x="3359" y="3042"/>
                  <a:ext cx="9" cy="72"/>
                </a:xfrm>
                <a:custGeom>
                  <a:avLst/>
                  <a:gdLst>
                    <a:gd name="T0" fmla="*/ 0 w 9"/>
                    <a:gd name="T1" fmla="*/ 36 h 72"/>
                    <a:gd name="T2" fmla="*/ 9 w 9"/>
                    <a:gd name="T3" fmla="*/ 0 h 72"/>
                    <a:gd name="T4" fmla="*/ 9 w 9"/>
                    <a:gd name="T5" fmla="*/ 47 h 72"/>
                    <a:gd name="T6" fmla="*/ 0 w 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72">
                      <a:moveTo>
                        <a:pt x="0" y="36"/>
                      </a:moveTo>
                      <a:lnTo>
                        <a:pt x="9" y="0"/>
                      </a:lnTo>
                      <a:lnTo>
                        <a:pt x="9"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1" name="Freeform 421">
                  <a:extLst>
                    <a:ext uri="{FF2B5EF4-FFF2-40B4-BE49-F238E27FC236}">
                      <a16:creationId xmlns:a16="http://schemas.microsoft.com/office/drawing/2014/main" id="{B622AF12-6FB6-4CED-AB84-871D71781946}"/>
                    </a:ext>
                  </a:extLst>
                </p:cNvPr>
                <p:cNvSpPr>
                  <a:spLocks/>
                </p:cNvSpPr>
                <p:nvPr/>
              </p:nvSpPr>
              <p:spPr bwMode="auto">
                <a:xfrm>
                  <a:off x="3312" y="3042"/>
                  <a:ext cx="56" cy="36"/>
                </a:xfrm>
                <a:custGeom>
                  <a:avLst/>
                  <a:gdLst>
                    <a:gd name="T0" fmla="*/ 0 w 56"/>
                    <a:gd name="T1" fmla="*/ 36 h 36"/>
                    <a:gd name="T2" fmla="*/ 47 w 56"/>
                    <a:gd name="T3" fmla="*/ 36 h 36"/>
                    <a:gd name="T4" fmla="*/ 56 w 56"/>
                    <a:gd name="T5" fmla="*/ 0 h 36"/>
                    <a:gd name="T6" fmla="*/ 14 w 56"/>
                    <a:gd name="T7" fmla="*/ 0 h 36"/>
                    <a:gd name="T8" fmla="*/ 0 w 56"/>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36">
                      <a:moveTo>
                        <a:pt x="0" y="36"/>
                      </a:moveTo>
                      <a:lnTo>
                        <a:pt x="47" y="36"/>
                      </a:lnTo>
                      <a:lnTo>
                        <a:pt x="56" y="0"/>
                      </a:lnTo>
                      <a:lnTo>
                        <a:pt x="14"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2" name="Rectangle 422">
                  <a:extLst>
                    <a:ext uri="{FF2B5EF4-FFF2-40B4-BE49-F238E27FC236}">
                      <a16:creationId xmlns:a16="http://schemas.microsoft.com/office/drawing/2014/main" id="{D5FB2253-81DC-4739-88A2-11E4468D783F}"/>
                    </a:ext>
                  </a:extLst>
                </p:cNvPr>
                <p:cNvSpPr>
                  <a:spLocks noChangeArrowheads="1"/>
                </p:cNvSpPr>
                <p:nvPr/>
              </p:nvSpPr>
              <p:spPr bwMode="auto">
                <a:xfrm>
                  <a:off x="3312" y="3078"/>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83" name="Freeform 423">
                  <a:extLst>
                    <a:ext uri="{FF2B5EF4-FFF2-40B4-BE49-F238E27FC236}">
                      <a16:creationId xmlns:a16="http://schemas.microsoft.com/office/drawing/2014/main" id="{7EBF3880-2541-4327-B936-2BCBDA0294D7}"/>
                    </a:ext>
                  </a:extLst>
                </p:cNvPr>
                <p:cNvSpPr>
                  <a:spLocks/>
                </p:cNvSpPr>
                <p:nvPr/>
              </p:nvSpPr>
              <p:spPr bwMode="auto">
                <a:xfrm>
                  <a:off x="3422" y="3042"/>
                  <a:ext cx="9" cy="72"/>
                </a:xfrm>
                <a:custGeom>
                  <a:avLst/>
                  <a:gdLst>
                    <a:gd name="T0" fmla="*/ 0 w 9"/>
                    <a:gd name="T1" fmla="*/ 36 h 72"/>
                    <a:gd name="T2" fmla="*/ 9 w 9"/>
                    <a:gd name="T3" fmla="*/ 0 h 72"/>
                    <a:gd name="T4" fmla="*/ 9 w 9"/>
                    <a:gd name="T5" fmla="*/ 47 h 72"/>
                    <a:gd name="T6" fmla="*/ 0 w 9"/>
                    <a:gd name="T7" fmla="*/ 72 h 72"/>
                    <a:gd name="T8" fmla="*/ 0 w 9"/>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72">
                      <a:moveTo>
                        <a:pt x="0" y="36"/>
                      </a:moveTo>
                      <a:lnTo>
                        <a:pt x="9" y="0"/>
                      </a:lnTo>
                      <a:lnTo>
                        <a:pt x="9"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4" name="Freeform 424">
                  <a:extLst>
                    <a:ext uri="{FF2B5EF4-FFF2-40B4-BE49-F238E27FC236}">
                      <a16:creationId xmlns:a16="http://schemas.microsoft.com/office/drawing/2014/main" id="{1FA3AF63-AE96-47FF-A0B2-AFF06C2CFF64}"/>
                    </a:ext>
                  </a:extLst>
                </p:cNvPr>
                <p:cNvSpPr>
                  <a:spLocks/>
                </p:cNvSpPr>
                <p:nvPr/>
              </p:nvSpPr>
              <p:spPr bwMode="auto">
                <a:xfrm>
                  <a:off x="3422" y="3042"/>
                  <a:ext cx="9" cy="72"/>
                </a:xfrm>
                <a:custGeom>
                  <a:avLst/>
                  <a:gdLst>
                    <a:gd name="T0" fmla="*/ 0 w 9"/>
                    <a:gd name="T1" fmla="*/ 36 h 72"/>
                    <a:gd name="T2" fmla="*/ 9 w 9"/>
                    <a:gd name="T3" fmla="*/ 0 h 72"/>
                    <a:gd name="T4" fmla="*/ 9 w 9"/>
                    <a:gd name="T5" fmla="*/ 47 h 72"/>
                    <a:gd name="T6" fmla="*/ 0 w 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72">
                      <a:moveTo>
                        <a:pt x="0" y="36"/>
                      </a:moveTo>
                      <a:lnTo>
                        <a:pt x="9" y="0"/>
                      </a:lnTo>
                      <a:lnTo>
                        <a:pt x="9"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5" name="Freeform 425">
                  <a:extLst>
                    <a:ext uri="{FF2B5EF4-FFF2-40B4-BE49-F238E27FC236}">
                      <a16:creationId xmlns:a16="http://schemas.microsoft.com/office/drawing/2014/main" id="{7D326BDA-F6BE-4428-8375-F197964308C6}"/>
                    </a:ext>
                  </a:extLst>
                </p:cNvPr>
                <p:cNvSpPr>
                  <a:spLocks/>
                </p:cNvSpPr>
                <p:nvPr/>
              </p:nvSpPr>
              <p:spPr bwMode="auto">
                <a:xfrm>
                  <a:off x="3375" y="3042"/>
                  <a:ext cx="56" cy="36"/>
                </a:xfrm>
                <a:custGeom>
                  <a:avLst/>
                  <a:gdLst>
                    <a:gd name="T0" fmla="*/ 0 w 56"/>
                    <a:gd name="T1" fmla="*/ 36 h 36"/>
                    <a:gd name="T2" fmla="*/ 47 w 56"/>
                    <a:gd name="T3" fmla="*/ 36 h 36"/>
                    <a:gd name="T4" fmla="*/ 56 w 56"/>
                    <a:gd name="T5" fmla="*/ 0 h 36"/>
                    <a:gd name="T6" fmla="*/ 14 w 56"/>
                    <a:gd name="T7" fmla="*/ 0 h 36"/>
                    <a:gd name="T8" fmla="*/ 0 w 56"/>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36">
                      <a:moveTo>
                        <a:pt x="0" y="36"/>
                      </a:moveTo>
                      <a:lnTo>
                        <a:pt x="47" y="36"/>
                      </a:lnTo>
                      <a:lnTo>
                        <a:pt x="56" y="0"/>
                      </a:lnTo>
                      <a:lnTo>
                        <a:pt x="14"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6" name="Rectangle 426">
                  <a:extLst>
                    <a:ext uri="{FF2B5EF4-FFF2-40B4-BE49-F238E27FC236}">
                      <a16:creationId xmlns:a16="http://schemas.microsoft.com/office/drawing/2014/main" id="{425A7AF2-104E-4DD2-BD76-F2F1EFAF2F2B}"/>
                    </a:ext>
                  </a:extLst>
                </p:cNvPr>
                <p:cNvSpPr>
                  <a:spLocks noChangeArrowheads="1"/>
                </p:cNvSpPr>
                <p:nvPr/>
              </p:nvSpPr>
              <p:spPr bwMode="auto">
                <a:xfrm>
                  <a:off x="3375" y="3078"/>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87" name="Freeform 427">
                  <a:extLst>
                    <a:ext uri="{FF2B5EF4-FFF2-40B4-BE49-F238E27FC236}">
                      <a16:creationId xmlns:a16="http://schemas.microsoft.com/office/drawing/2014/main" id="{C2826FF1-EACE-487B-BA38-232E2D28CA23}"/>
                    </a:ext>
                  </a:extLst>
                </p:cNvPr>
                <p:cNvSpPr>
                  <a:spLocks/>
                </p:cNvSpPr>
                <p:nvPr/>
              </p:nvSpPr>
              <p:spPr bwMode="auto">
                <a:xfrm>
                  <a:off x="3488" y="3042"/>
                  <a:ext cx="9" cy="72"/>
                </a:xfrm>
                <a:custGeom>
                  <a:avLst/>
                  <a:gdLst>
                    <a:gd name="T0" fmla="*/ 0 w 9"/>
                    <a:gd name="T1" fmla="*/ 36 h 72"/>
                    <a:gd name="T2" fmla="*/ 9 w 9"/>
                    <a:gd name="T3" fmla="*/ 0 h 72"/>
                    <a:gd name="T4" fmla="*/ 9 w 9"/>
                    <a:gd name="T5" fmla="*/ 47 h 72"/>
                    <a:gd name="T6" fmla="*/ 0 w 9"/>
                    <a:gd name="T7" fmla="*/ 72 h 72"/>
                    <a:gd name="T8" fmla="*/ 0 w 9"/>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72">
                      <a:moveTo>
                        <a:pt x="0" y="36"/>
                      </a:moveTo>
                      <a:lnTo>
                        <a:pt x="9" y="0"/>
                      </a:lnTo>
                      <a:lnTo>
                        <a:pt x="9"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8" name="Freeform 428">
                  <a:extLst>
                    <a:ext uri="{FF2B5EF4-FFF2-40B4-BE49-F238E27FC236}">
                      <a16:creationId xmlns:a16="http://schemas.microsoft.com/office/drawing/2014/main" id="{AD42522D-A658-4C0F-AC38-60989DFE82DC}"/>
                    </a:ext>
                  </a:extLst>
                </p:cNvPr>
                <p:cNvSpPr>
                  <a:spLocks/>
                </p:cNvSpPr>
                <p:nvPr/>
              </p:nvSpPr>
              <p:spPr bwMode="auto">
                <a:xfrm>
                  <a:off x="3488" y="3042"/>
                  <a:ext cx="9" cy="72"/>
                </a:xfrm>
                <a:custGeom>
                  <a:avLst/>
                  <a:gdLst>
                    <a:gd name="T0" fmla="*/ 0 w 9"/>
                    <a:gd name="T1" fmla="*/ 36 h 72"/>
                    <a:gd name="T2" fmla="*/ 9 w 9"/>
                    <a:gd name="T3" fmla="*/ 0 h 72"/>
                    <a:gd name="T4" fmla="*/ 9 w 9"/>
                    <a:gd name="T5" fmla="*/ 47 h 72"/>
                    <a:gd name="T6" fmla="*/ 0 w 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72">
                      <a:moveTo>
                        <a:pt x="0" y="36"/>
                      </a:moveTo>
                      <a:lnTo>
                        <a:pt x="9" y="0"/>
                      </a:lnTo>
                      <a:lnTo>
                        <a:pt x="9"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9" name="Freeform 429">
                  <a:extLst>
                    <a:ext uri="{FF2B5EF4-FFF2-40B4-BE49-F238E27FC236}">
                      <a16:creationId xmlns:a16="http://schemas.microsoft.com/office/drawing/2014/main" id="{F53827E3-3F4E-4D9E-9393-8642274605AB}"/>
                    </a:ext>
                  </a:extLst>
                </p:cNvPr>
                <p:cNvSpPr>
                  <a:spLocks/>
                </p:cNvSpPr>
                <p:nvPr/>
              </p:nvSpPr>
              <p:spPr bwMode="auto">
                <a:xfrm>
                  <a:off x="3443" y="3042"/>
                  <a:ext cx="54" cy="36"/>
                </a:xfrm>
                <a:custGeom>
                  <a:avLst/>
                  <a:gdLst>
                    <a:gd name="T0" fmla="*/ 0 w 54"/>
                    <a:gd name="T1" fmla="*/ 36 h 36"/>
                    <a:gd name="T2" fmla="*/ 45 w 54"/>
                    <a:gd name="T3" fmla="*/ 36 h 36"/>
                    <a:gd name="T4" fmla="*/ 54 w 54"/>
                    <a:gd name="T5" fmla="*/ 0 h 36"/>
                    <a:gd name="T6" fmla="*/ 11 w 54"/>
                    <a:gd name="T7" fmla="*/ 0 h 36"/>
                    <a:gd name="T8" fmla="*/ 0 w 54"/>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36">
                      <a:moveTo>
                        <a:pt x="0" y="36"/>
                      </a:moveTo>
                      <a:lnTo>
                        <a:pt x="45" y="36"/>
                      </a:lnTo>
                      <a:lnTo>
                        <a:pt x="54" y="0"/>
                      </a:lnTo>
                      <a:lnTo>
                        <a:pt x="11"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0" name="Rectangle 430">
                  <a:extLst>
                    <a:ext uri="{FF2B5EF4-FFF2-40B4-BE49-F238E27FC236}">
                      <a16:creationId xmlns:a16="http://schemas.microsoft.com/office/drawing/2014/main" id="{7AC78E46-3895-4B6D-83E2-625C46849FC3}"/>
                    </a:ext>
                  </a:extLst>
                </p:cNvPr>
                <p:cNvSpPr>
                  <a:spLocks noChangeArrowheads="1"/>
                </p:cNvSpPr>
                <p:nvPr/>
              </p:nvSpPr>
              <p:spPr bwMode="auto">
                <a:xfrm>
                  <a:off x="3443" y="3078"/>
                  <a:ext cx="4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91" name="Freeform 431">
                  <a:extLst>
                    <a:ext uri="{FF2B5EF4-FFF2-40B4-BE49-F238E27FC236}">
                      <a16:creationId xmlns:a16="http://schemas.microsoft.com/office/drawing/2014/main" id="{D3C046EF-C669-48A9-B5E1-C67879DC876A}"/>
                    </a:ext>
                  </a:extLst>
                </p:cNvPr>
                <p:cNvSpPr>
                  <a:spLocks/>
                </p:cNvSpPr>
                <p:nvPr/>
              </p:nvSpPr>
              <p:spPr bwMode="auto">
                <a:xfrm>
                  <a:off x="3555" y="3042"/>
                  <a:ext cx="5" cy="72"/>
                </a:xfrm>
                <a:custGeom>
                  <a:avLst/>
                  <a:gdLst>
                    <a:gd name="T0" fmla="*/ 0 w 5"/>
                    <a:gd name="T1" fmla="*/ 36 h 72"/>
                    <a:gd name="T2" fmla="*/ 5 w 5"/>
                    <a:gd name="T3" fmla="*/ 0 h 72"/>
                    <a:gd name="T4" fmla="*/ 5 w 5"/>
                    <a:gd name="T5" fmla="*/ 47 h 72"/>
                    <a:gd name="T6" fmla="*/ 0 w 5"/>
                    <a:gd name="T7" fmla="*/ 72 h 72"/>
                    <a:gd name="T8" fmla="*/ 0 w 5"/>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2">
                      <a:moveTo>
                        <a:pt x="0" y="36"/>
                      </a:moveTo>
                      <a:lnTo>
                        <a:pt x="5" y="0"/>
                      </a:lnTo>
                      <a:lnTo>
                        <a:pt x="5"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2" name="Freeform 432">
                  <a:extLst>
                    <a:ext uri="{FF2B5EF4-FFF2-40B4-BE49-F238E27FC236}">
                      <a16:creationId xmlns:a16="http://schemas.microsoft.com/office/drawing/2014/main" id="{B2C6A391-447A-44E1-85D0-9E5248A8A0EC}"/>
                    </a:ext>
                  </a:extLst>
                </p:cNvPr>
                <p:cNvSpPr>
                  <a:spLocks/>
                </p:cNvSpPr>
                <p:nvPr/>
              </p:nvSpPr>
              <p:spPr bwMode="auto">
                <a:xfrm>
                  <a:off x="3555" y="3042"/>
                  <a:ext cx="5" cy="72"/>
                </a:xfrm>
                <a:custGeom>
                  <a:avLst/>
                  <a:gdLst>
                    <a:gd name="T0" fmla="*/ 0 w 5"/>
                    <a:gd name="T1" fmla="*/ 36 h 72"/>
                    <a:gd name="T2" fmla="*/ 5 w 5"/>
                    <a:gd name="T3" fmla="*/ 0 h 72"/>
                    <a:gd name="T4" fmla="*/ 5 w 5"/>
                    <a:gd name="T5" fmla="*/ 47 h 72"/>
                    <a:gd name="T6" fmla="*/ 0 w 5"/>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2">
                      <a:moveTo>
                        <a:pt x="0" y="36"/>
                      </a:moveTo>
                      <a:lnTo>
                        <a:pt x="5" y="0"/>
                      </a:lnTo>
                      <a:lnTo>
                        <a:pt x="5"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3" name="Freeform 433">
                  <a:extLst>
                    <a:ext uri="{FF2B5EF4-FFF2-40B4-BE49-F238E27FC236}">
                      <a16:creationId xmlns:a16="http://schemas.microsoft.com/office/drawing/2014/main" id="{D91AE98C-0E78-4450-879F-EAD64EAB720A}"/>
                    </a:ext>
                  </a:extLst>
                </p:cNvPr>
                <p:cNvSpPr>
                  <a:spLocks/>
                </p:cNvSpPr>
                <p:nvPr/>
              </p:nvSpPr>
              <p:spPr bwMode="auto">
                <a:xfrm>
                  <a:off x="3508" y="3042"/>
                  <a:ext cx="52" cy="36"/>
                </a:xfrm>
                <a:custGeom>
                  <a:avLst/>
                  <a:gdLst>
                    <a:gd name="T0" fmla="*/ 0 w 52"/>
                    <a:gd name="T1" fmla="*/ 36 h 36"/>
                    <a:gd name="T2" fmla="*/ 47 w 52"/>
                    <a:gd name="T3" fmla="*/ 36 h 36"/>
                    <a:gd name="T4" fmla="*/ 52 w 52"/>
                    <a:gd name="T5" fmla="*/ 0 h 36"/>
                    <a:gd name="T6" fmla="*/ 9 w 52"/>
                    <a:gd name="T7" fmla="*/ 0 h 36"/>
                    <a:gd name="T8" fmla="*/ 0 w 52"/>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6">
                      <a:moveTo>
                        <a:pt x="0" y="36"/>
                      </a:moveTo>
                      <a:lnTo>
                        <a:pt x="47" y="36"/>
                      </a:lnTo>
                      <a:lnTo>
                        <a:pt x="52" y="0"/>
                      </a:lnTo>
                      <a:lnTo>
                        <a:pt x="9"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4" name="Rectangle 434">
                  <a:extLst>
                    <a:ext uri="{FF2B5EF4-FFF2-40B4-BE49-F238E27FC236}">
                      <a16:creationId xmlns:a16="http://schemas.microsoft.com/office/drawing/2014/main" id="{EDE731A4-4657-4BBC-9F68-15115A097099}"/>
                    </a:ext>
                  </a:extLst>
                </p:cNvPr>
                <p:cNvSpPr>
                  <a:spLocks noChangeArrowheads="1"/>
                </p:cNvSpPr>
                <p:nvPr/>
              </p:nvSpPr>
              <p:spPr bwMode="auto">
                <a:xfrm>
                  <a:off x="3508" y="3078"/>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95" name="Freeform 435">
                  <a:extLst>
                    <a:ext uri="{FF2B5EF4-FFF2-40B4-BE49-F238E27FC236}">
                      <a16:creationId xmlns:a16="http://schemas.microsoft.com/office/drawing/2014/main" id="{ABC2B616-4C16-4070-BBD0-67C52DD0378D}"/>
                    </a:ext>
                  </a:extLst>
                </p:cNvPr>
                <p:cNvSpPr>
                  <a:spLocks/>
                </p:cNvSpPr>
                <p:nvPr/>
              </p:nvSpPr>
              <p:spPr bwMode="auto">
                <a:xfrm>
                  <a:off x="3618" y="3042"/>
                  <a:ext cx="5" cy="72"/>
                </a:xfrm>
                <a:custGeom>
                  <a:avLst/>
                  <a:gdLst>
                    <a:gd name="T0" fmla="*/ 0 w 5"/>
                    <a:gd name="T1" fmla="*/ 36 h 72"/>
                    <a:gd name="T2" fmla="*/ 5 w 5"/>
                    <a:gd name="T3" fmla="*/ 0 h 72"/>
                    <a:gd name="T4" fmla="*/ 5 w 5"/>
                    <a:gd name="T5" fmla="*/ 47 h 72"/>
                    <a:gd name="T6" fmla="*/ 0 w 5"/>
                    <a:gd name="T7" fmla="*/ 72 h 72"/>
                    <a:gd name="T8" fmla="*/ 0 w 5"/>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2">
                      <a:moveTo>
                        <a:pt x="0" y="36"/>
                      </a:moveTo>
                      <a:lnTo>
                        <a:pt x="5" y="0"/>
                      </a:lnTo>
                      <a:lnTo>
                        <a:pt x="5" y="47"/>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6" name="Freeform 436">
                  <a:extLst>
                    <a:ext uri="{FF2B5EF4-FFF2-40B4-BE49-F238E27FC236}">
                      <a16:creationId xmlns:a16="http://schemas.microsoft.com/office/drawing/2014/main" id="{AE7D0265-2BC0-4EC2-B9D3-1D0D2E564943}"/>
                    </a:ext>
                  </a:extLst>
                </p:cNvPr>
                <p:cNvSpPr>
                  <a:spLocks/>
                </p:cNvSpPr>
                <p:nvPr/>
              </p:nvSpPr>
              <p:spPr bwMode="auto">
                <a:xfrm>
                  <a:off x="3618" y="3042"/>
                  <a:ext cx="5" cy="72"/>
                </a:xfrm>
                <a:custGeom>
                  <a:avLst/>
                  <a:gdLst>
                    <a:gd name="T0" fmla="*/ 0 w 5"/>
                    <a:gd name="T1" fmla="*/ 36 h 72"/>
                    <a:gd name="T2" fmla="*/ 5 w 5"/>
                    <a:gd name="T3" fmla="*/ 0 h 72"/>
                    <a:gd name="T4" fmla="*/ 5 w 5"/>
                    <a:gd name="T5" fmla="*/ 47 h 72"/>
                    <a:gd name="T6" fmla="*/ 0 w 5"/>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2">
                      <a:moveTo>
                        <a:pt x="0" y="36"/>
                      </a:moveTo>
                      <a:lnTo>
                        <a:pt x="5" y="0"/>
                      </a:lnTo>
                      <a:lnTo>
                        <a:pt x="5" y="47"/>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7" name="Freeform 437">
                  <a:extLst>
                    <a:ext uri="{FF2B5EF4-FFF2-40B4-BE49-F238E27FC236}">
                      <a16:creationId xmlns:a16="http://schemas.microsoft.com/office/drawing/2014/main" id="{F6B4FDD5-9179-4A46-8CBC-09F31B0D6D8C}"/>
                    </a:ext>
                  </a:extLst>
                </p:cNvPr>
                <p:cNvSpPr>
                  <a:spLocks/>
                </p:cNvSpPr>
                <p:nvPr/>
              </p:nvSpPr>
              <p:spPr bwMode="auto">
                <a:xfrm>
                  <a:off x="3571" y="3042"/>
                  <a:ext cx="52" cy="36"/>
                </a:xfrm>
                <a:custGeom>
                  <a:avLst/>
                  <a:gdLst>
                    <a:gd name="T0" fmla="*/ 0 w 52"/>
                    <a:gd name="T1" fmla="*/ 36 h 36"/>
                    <a:gd name="T2" fmla="*/ 47 w 52"/>
                    <a:gd name="T3" fmla="*/ 36 h 36"/>
                    <a:gd name="T4" fmla="*/ 52 w 52"/>
                    <a:gd name="T5" fmla="*/ 0 h 36"/>
                    <a:gd name="T6" fmla="*/ 9 w 52"/>
                    <a:gd name="T7" fmla="*/ 0 h 36"/>
                    <a:gd name="T8" fmla="*/ 0 w 52"/>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6">
                      <a:moveTo>
                        <a:pt x="0" y="36"/>
                      </a:moveTo>
                      <a:lnTo>
                        <a:pt x="47" y="36"/>
                      </a:lnTo>
                      <a:lnTo>
                        <a:pt x="52" y="0"/>
                      </a:lnTo>
                      <a:lnTo>
                        <a:pt x="9"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8" name="Rectangle 438">
                  <a:extLst>
                    <a:ext uri="{FF2B5EF4-FFF2-40B4-BE49-F238E27FC236}">
                      <a16:creationId xmlns:a16="http://schemas.microsoft.com/office/drawing/2014/main" id="{0FB03792-288F-41C2-A88F-F1034297116C}"/>
                    </a:ext>
                  </a:extLst>
                </p:cNvPr>
                <p:cNvSpPr>
                  <a:spLocks noChangeArrowheads="1"/>
                </p:cNvSpPr>
                <p:nvPr/>
              </p:nvSpPr>
              <p:spPr bwMode="auto">
                <a:xfrm>
                  <a:off x="3571" y="3078"/>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399" name="Freeform 439">
                  <a:extLst>
                    <a:ext uri="{FF2B5EF4-FFF2-40B4-BE49-F238E27FC236}">
                      <a16:creationId xmlns:a16="http://schemas.microsoft.com/office/drawing/2014/main" id="{9AC3DE73-33CE-4954-9D7D-AA65417F97E8}"/>
                    </a:ext>
                  </a:extLst>
                </p:cNvPr>
                <p:cNvSpPr>
                  <a:spLocks/>
                </p:cNvSpPr>
                <p:nvPr/>
              </p:nvSpPr>
              <p:spPr bwMode="auto">
                <a:xfrm>
                  <a:off x="3679" y="3042"/>
                  <a:ext cx="4" cy="72"/>
                </a:xfrm>
                <a:custGeom>
                  <a:avLst/>
                  <a:gdLst>
                    <a:gd name="T0" fmla="*/ 0 w 4"/>
                    <a:gd name="T1" fmla="*/ 36 h 72"/>
                    <a:gd name="T2" fmla="*/ 4 w 4"/>
                    <a:gd name="T3" fmla="*/ 0 h 72"/>
                    <a:gd name="T4" fmla="*/ 4 w 4"/>
                    <a:gd name="T5" fmla="*/ 45 h 72"/>
                    <a:gd name="T6" fmla="*/ 0 w 4"/>
                    <a:gd name="T7" fmla="*/ 72 h 72"/>
                    <a:gd name="T8" fmla="*/ 0 w 4"/>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2">
                      <a:moveTo>
                        <a:pt x="0" y="36"/>
                      </a:moveTo>
                      <a:lnTo>
                        <a:pt x="4" y="0"/>
                      </a:lnTo>
                      <a:lnTo>
                        <a:pt x="4" y="45"/>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0" name="Freeform 440">
                  <a:extLst>
                    <a:ext uri="{FF2B5EF4-FFF2-40B4-BE49-F238E27FC236}">
                      <a16:creationId xmlns:a16="http://schemas.microsoft.com/office/drawing/2014/main" id="{2F365741-A6C9-46E2-B556-94B9A143A42F}"/>
                    </a:ext>
                  </a:extLst>
                </p:cNvPr>
                <p:cNvSpPr>
                  <a:spLocks/>
                </p:cNvSpPr>
                <p:nvPr/>
              </p:nvSpPr>
              <p:spPr bwMode="auto">
                <a:xfrm>
                  <a:off x="3679" y="3042"/>
                  <a:ext cx="4" cy="72"/>
                </a:xfrm>
                <a:custGeom>
                  <a:avLst/>
                  <a:gdLst>
                    <a:gd name="T0" fmla="*/ 0 w 4"/>
                    <a:gd name="T1" fmla="*/ 36 h 72"/>
                    <a:gd name="T2" fmla="*/ 4 w 4"/>
                    <a:gd name="T3" fmla="*/ 0 h 72"/>
                    <a:gd name="T4" fmla="*/ 4 w 4"/>
                    <a:gd name="T5" fmla="*/ 45 h 72"/>
                    <a:gd name="T6" fmla="*/ 0 w 4"/>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72">
                      <a:moveTo>
                        <a:pt x="0" y="36"/>
                      </a:moveTo>
                      <a:lnTo>
                        <a:pt x="4" y="0"/>
                      </a:lnTo>
                      <a:lnTo>
                        <a:pt x="4" y="45"/>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1" name="Freeform 441">
                  <a:extLst>
                    <a:ext uri="{FF2B5EF4-FFF2-40B4-BE49-F238E27FC236}">
                      <a16:creationId xmlns:a16="http://schemas.microsoft.com/office/drawing/2014/main" id="{6CCA7CA0-7106-4432-8403-4309F5935962}"/>
                    </a:ext>
                  </a:extLst>
                </p:cNvPr>
                <p:cNvSpPr>
                  <a:spLocks/>
                </p:cNvSpPr>
                <p:nvPr/>
              </p:nvSpPr>
              <p:spPr bwMode="auto">
                <a:xfrm>
                  <a:off x="3632" y="3042"/>
                  <a:ext cx="51" cy="36"/>
                </a:xfrm>
                <a:custGeom>
                  <a:avLst/>
                  <a:gdLst>
                    <a:gd name="T0" fmla="*/ 0 w 51"/>
                    <a:gd name="T1" fmla="*/ 36 h 36"/>
                    <a:gd name="T2" fmla="*/ 47 w 51"/>
                    <a:gd name="T3" fmla="*/ 36 h 36"/>
                    <a:gd name="T4" fmla="*/ 51 w 51"/>
                    <a:gd name="T5" fmla="*/ 0 h 36"/>
                    <a:gd name="T6" fmla="*/ 9 w 51"/>
                    <a:gd name="T7" fmla="*/ 0 h 36"/>
                    <a:gd name="T8" fmla="*/ 0 w 51"/>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36">
                      <a:moveTo>
                        <a:pt x="0" y="36"/>
                      </a:moveTo>
                      <a:lnTo>
                        <a:pt x="47" y="36"/>
                      </a:lnTo>
                      <a:lnTo>
                        <a:pt x="51" y="0"/>
                      </a:lnTo>
                      <a:lnTo>
                        <a:pt x="9"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2" name="Rectangle 442">
                  <a:extLst>
                    <a:ext uri="{FF2B5EF4-FFF2-40B4-BE49-F238E27FC236}">
                      <a16:creationId xmlns:a16="http://schemas.microsoft.com/office/drawing/2014/main" id="{0ADECB34-DA3F-43F1-A9D3-81FFB6ED6AE9}"/>
                    </a:ext>
                  </a:extLst>
                </p:cNvPr>
                <p:cNvSpPr>
                  <a:spLocks noChangeArrowheads="1"/>
                </p:cNvSpPr>
                <p:nvPr/>
              </p:nvSpPr>
              <p:spPr bwMode="auto">
                <a:xfrm>
                  <a:off x="3632" y="3078"/>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03" name="Freeform 443">
                  <a:extLst>
                    <a:ext uri="{FF2B5EF4-FFF2-40B4-BE49-F238E27FC236}">
                      <a16:creationId xmlns:a16="http://schemas.microsoft.com/office/drawing/2014/main" id="{722F3141-E1E4-4D4F-BE36-157C43C40067}"/>
                    </a:ext>
                  </a:extLst>
                </p:cNvPr>
                <p:cNvSpPr>
                  <a:spLocks/>
                </p:cNvSpPr>
                <p:nvPr/>
              </p:nvSpPr>
              <p:spPr bwMode="auto">
                <a:xfrm>
                  <a:off x="3749" y="3042"/>
                  <a:ext cx="2" cy="72"/>
                </a:xfrm>
                <a:custGeom>
                  <a:avLst/>
                  <a:gdLst>
                    <a:gd name="T0" fmla="*/ 0 w 2"/>
                    <a:gd name="T1" fmla="*/ 36 h 72"/>
                    <a:gd name="T2" fmla="*/ 2 w 2"/>
                    <a:gd name="T3" fmla="*/ 0 h 72"/>
                    <a:gd name="T4" fmla="*/ 2 w 2"/>
                    <a:gd name="T5" fmla="*/ 45 h 72"/>
                    <a:gd name="T6" fmla="*/ 0 w 2"/>
                    <a:gd name="T7" fmla="*/ 72 h 72"/>
                    <a:gd name="T8" fmla="*/ 0 w 2"/>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2">
                      <a:moveTo>
                        <a:pt x="0" y="36"/>
                      </a:moveTo>
                      <a:lnTo>
                        <a:pt x="2" y="0"/>
                      </a:lnTo>
                      <a:lnTo>
                        <a:pt x="2" y="45"/>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4" name="Freeform 444">
                  <a:extLst>
                    <a:ext uri="{FF2B5EF4-FFF2-40B4-BE49-F238E27FC236}">
                      <a16:creationId xmlns:a16="http://schemas.microsoft.com/office/drawing/2014/main" id="{357981D8-4D45-48AC-9B94-7D3030C36318}"/>
                    </a:ext>
                  </a:extLst>
                </p:cNvPr>
                <p:cNvSpPr>
                  <a:spLocks/>
                </p:cNvSpPr>
                <p:nvPr/>
              </p:nvSpPr>
              <p:spPr bwMode="auto">
                <a:xfrm>
                  <a:off x="3749" y="3042"/>
                  <a:ext cx="2" cy="72"/>
                </a:xfrm>
                <a:custGeom>
                  <a:avLst/>
                  <a:gdLst>
                    <a:gd name="T0" fmla="*/ 0 w 2"/>
                    <a:gd name="T1" fmla="*/ 36 h 72"/>
                    <a:gd name="T2" fmla="*/ 2 w 2"/>
                    <a:gd name="T3" fmla="*/ 0 h 72"/>
                    <a:gd name="T4" fmla="*/ 2 w 2"/>
                    <a:gd name="T5" fmla="*/ 45 h 72"/>
                    <a:gd name="T6" fmla="*/ 0 w 2"/>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2">
                      <a:moveTo>
                        <a:pt x="0" y="36"/>
                      </a:moveTo>
                      <a:lnTo>
                        <a:pt x="2" y="0"/>
                      </a:lnTo>
                      <a:lnTo>
                        <a:pt x="2" y="45"/>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5" name="Freeform 445">
                  <a:extLst>
                    <a:ext uri="{FF2B5EF4-FFF2-40B4-BE49-F238E27FC236}">
                      <a16:creationId xmlns:a16="http://schemas.microsoft.com/office/drawing/2014/main" id="{365A2EA8-CDF8-4368-92A0-5D58F73638EB}"/>
                    </a:ext>
                  </a:extLst>
                </p:cNvPr>
                <p:cNvSpPr>
                  <a:spLocks/>
                </p:cNvSpPr>
                <p:nvPr/>
              </p:nvSpPr>
              <p:spPr bwMode="auto">
                <a:xfrm>
                  <a:off x="3701" y="3042"/>
                  <a:ext cx="50" cy="36"/>
                </a:xfrm>
                <a:custGeom>
                  <a:avLst/>
                  <a:gdLst>
                    <a:gd name="T0" fmla="*/ 0 w 50"/>
                    <a:gd name="T1" fmla="*/ 36 h 36"/>
                    <a:gd name="T2" fmla="*/ 48 w 50"/>
                    <a:gd name="T3" fmla="*/ 36 h 36"/>
                    <a:gd name="T4" fmla="*/ 50 w 50"/>
                    <a:gd name="T5" fmla="*/ 0 h 36"/>
                    <a:gd name="T6" fmla="*/ 5 w 50"/>
                    <a:gd name="T7" fmla="*/ 0 h 36"/>
                    <a:gd name="T8" fmla="*/ 0 w 50"/>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36">
                      <a:moveTo>
                        <a:pt x="0" y="36"/>
                      </a:moveTo>
                      <a:lnTo>
                        <a:pt x="48" y="36"/>
                      </a:lnTo>
                      <a:lnTo>
                        <a:pt x="50" y="0"/>
                      </a:lnTo>
                      <a:lnTo>
                        <a:pt x="5"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6" name="Rectangle 446">
                  <a:extLst>
                    <a:ext uri="{FF2B5EF4-FFF2-40B4-BE49-F238E27FC236}">
                      <a16:creationId xmlns:a16="http://schemas.microsoft.com/office/drawing/2014/main" id="{90D44DC3-E9AE-468E-B500-1546A18A7740}"/>
                    </a:ext>
                  </a:extLst>
                </p:cNvPr>
                <p:cNvSpPr>
                  <a:spLocks noChangeArrowheads="1"/>
                </p:cNvSpPr>
                <p:nvPr/>
              </p:nvSpPr>
              <p:spPr bwMode="auto">
                <a:xfrm>
                  <a:off x="3701" y="3078"/>
                  <a:ext cx="48"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07" name="Freeform 447">
                  <a:extLst>
                    <a:ext uri="{FF2B5EF4-FFF2-40B4-BE49-F238E27FC236}">
                      <a16:creationId xmlns:a16="http://schemas.microsoft.com/office/drawing/2014/main" id="{BE779B49-FF15-4856-BB7B-6AEAECA640EB}"/>
                    </a:ext>
                  </a:extLst>
                </p:cNvPr>
                <p:cNvSpPr>
                  <a:spLocks/>
                </p:cNvSpPr>
                <p:nvPr/>
              </p:nvSpPr>
              <p:spPr bwMode="auto">
                <a:xfrm>
                  <a:off x="3814" y="3042"/>
                  <a:ext cx="1" cy="72"/>
                </a:xfrm>
                <a:custGeom>
                  <a:avLst/>
                  <a:gdLst>
                    <a:gd name="T0" fmla="*/ 0 w 1"/>
                    <a:gd name="T1" fmla="*/ 36 h 72"/>
                    <a:gd name="T2" fmla="*/ 0 w 1"/>
                    <a:gd name="T3" fmla="*/ 0 h 72"/>
                    <a:gd name="T4" fmla="*/ 0 w 1"/>
                    <a:gd name="T5" fmla="*/ 45 h 72"/>
                    <a:gd name="T6" fmla="*/ 0 w 1"/>
                    <a:gd name="T7" fmla="*/ 72 h 72"/>
                    <a:gd name="T8" fmla="*/ 0 w 1"/>
                    <a:gd name="T9" fmla="*/ 3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72">
                      <a:moveTo>
                        <a:pt x="0" y="36"/>
                      </a:moveTo>
                      <a:lnTo>
                        <a:pt x="0" y="0"/>
                      </a:lnTo>
                      <a:lnTo>
                        <a:pt x="0" y="45"/>
                      </a:lnTo>
                      <a:lnTo>
                        <a:pt x="0" y="72"/>
                      </a:lnTo>
                      <a:lnTo>
                        <a:pt x="0" y="36"/>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8" name="Freeform 448">
                  <a:extLst>
                    <a:ext uri="{FF2B5EF4-FFF2-40B4-BE49-F238E27FC236}">
                      <a16:creationId xmlns:a16="http://schemas.microsoft.com/office/drawing/2014/main" id="{4C592C0E-C198-4D03-ADA8-EB16738F013A}"/>
                    </a:ext>
                  </a:extLst>
                </p:cNvPr>
                <p:cNvSpPr>
                  <a:spLocks/>
                </p:cNvSpPr>
                <p:nvPr/>
              </p:nvSpPr>
              <p:spPr bwMode="auto">
                <a:xfrm>
                  <a:off x="3814" y="3042"/>
                  <a:ext cx="1" cy="72"/>
                </a:xfrm>
                <a:custGeom>
                  <a:avLst/>
                  <a:gdLst>
                    <a:gd name="T0" fmla="*/ 0 w 1"/>
                    <a:gd name="T1" fmla="*/ 36 h 72"/>
                    <a:gd name="T2" fmla="*/ 0 w 1"/>
                    <a:gd name="T3" fmla="*/ 0 h 72"/>
                    <a:gd name="T4" fmla="*/ 0 w 1"/>
                    <a:gd name="T5" fmla="*/ 45 h 72"/>
                    <a:gd name="T6" fmla="*/ 0 w 1"/>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2">
                      <a:moveTo>
                        <a:pt x="0" y="36"/>
                      </a:moveTo>
                      <a:lnTo>
                        <a:pt x="0" y="0"/>
                      </a:lnTo>
                      <a:lnTo>
                        <a:pt x="0" y="45"/>
                      </a:lnTo>
                      <a:lnTo>
                        <a:pt x="0" y="72"/>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9" name="Freeform 449">
                  <a:extLst>
                    <a:ext uri="{FF2B5EF4-FFF2-40B4-BE49-F238E27FC236}">
                      <a16:creationId xmlns:a16="http://schemas.microsoft.com/office/drawing/2014/main" id="{210A53BD-EE74-4532-A757-441169794BF0}"/>
                    </a:ext>
                  </a:extLst>
                </p:cNvPr>
                <p:cNvSpPr>
                  <a:spLocks/>
                </p:cNvSpPr>
                <p:nvPr/>
              </p:nvSpPr>
              <p:spPr bwMode="auto">
                <a:xfrm>
                  <a:off x="3767" y="3042"/>
                  <a:ext cx="47" cy="36"/>
                </a:xfrm>
                <a:custGeom>
                  <a:avLst/>
                  <a:gdLst>
                    <a:gd name="T0" fmla="*/ 0 w 47"/>
                    <a:gd name="T1" fmla="*/ 36 h 36"/>
                    <a:gd name="T2" fmla="*/ 47 w 47"/>
                    <a:gd name="T3" fmla="*/ 36 h 36"/>
                    <a:gd name="T4" fmla="*/ 47 w 47"/>
                    <a:gd name="T5" fmla="*/ 0 h 36"/>
                    <a:gd name="T6" fmla="*/ 2 w 47"/>
                    <a:gd name="T7" fmla="*/ 0 h 36"/>
                    <a:gd name="T8" fmla="*/ 0 w 47"/>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6">
                      <a:moveTo>
                        <a:pt x="0" y="36"/>
                      </a:moveTo>
                      <a:lnTo>
                        <a:pt x="47" y="36"/>
                      </a:lnTo>
                      <a:lnTo>
                        <a:pt x="47" y="0"/>
                      </a:lnTo>
                      <a:lnTo>
                        <a:pt x="2" y="0"/>
                      </a:lnTo>
                      <a:lnTo>
                        <a:pt x="0" y="36"/>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0" name="Rectangle 450">
                  <a:extLst>
                    <a:ext uri="{FF2B5EF4-FFF2-40B4-BE49-F238E27FC236}">
                      <a16:creationId xmlns:a16="http://schemas.microsoft.com/office/drawing/2014/main" id="{785E7A30-57B3-4317-8739-DBC9E74C12FE}"/>
                    </a:ext>
                  </a:extLst>
                </p:cNvPr>
                <p:cNvSpPr>
                  <a:spLocks noChangeArrowheads="1"/>
                </p:cNvSpPr>
                <p:nvPr/>
              </p:nvSpPr>
              <p:spPr bwMode="auto">
                <a:xfrm>
                  <a:off x="3767" y="3078"/>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11" name="Freeform 451">
                  <a:extLst>
                    <a:ext uri="{FF2B5EF4-FFF2-40B4-BE49-F238E27FC236}">
                      <a16:creationId xmlns:a16="http://schemas.microsoft.com/office/drawing/2014/main" id="{1A1CA235-1514-4500-A80E-BCA83F4D8D63}"/>
                    </a:ext>
                  </a:extLst>
                </p:cNvPr>
                <p:cNvSpPr>
                  <a:spLocks/>
                </p:cNvSpPr>
                <p:nvPr/>
              </p:nvSpPr>
              <p:spPr bwMode="auto">
                <a:xfrm>
                  <a:off x="4494" y="3044"/>
                  <a:ext cx="6" cy="68"/>
                </a:xfrm>
                <a:custGeom>
                  <a:avLst/>
                  <a:gdLst>
                    <a:gd name="T0" fmla="*/ 6 w 6"/>
                    <a:gd name="T1" fmla="*/ 29 h 68"/>
                    <a:gd name="T2" fmla="*/ 0 w 6"/>
                    <a:gd name="T3" fmla="*/ 0 h 68"/>
                    <a:gd name="T4" fmla="*/ 0 w 6"/>
                    <a:gd name="T5" fmla="*/ 45 h 68"/>
                    <a:gd name="T6" fmla="*/ 6 w 6"/>
                    <a:gd name="T7" fmla="*/ 68 h 68"/>
                    <a:gd name="T8" fmla="*/ 6 w 6"/>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8">
                      <a:moveTo>
                        <a:pt x="6" y="29"/>
                      </a:moveTo>
                      <a:lnTo>
                        <a:pt x="0" y="0"/>
                      </a:lnTo>
                      <a:lnTo>
                        <a:pt x="0" y="45"/>
                      </a:lnTo>
                      <a:lnTo>
                        <a:pt x="6" y="68"/>
                      </a:lnTo>
                      <a:lnTo>
                        <a:pt x="6"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2" name="Freeform 452">
                  <a:extLst>
                    <a:ext uri="{FF2B5EF4-FFF2-40B4-BE49-F238E27FC236}">
                      <a16:creationId xmlns:a16="http://schemas.microsoft.com/office/drawing/2014/main" id="{973C4E07-30A4-4189-B798-6B05BD7C851D}"/>
                    </a:ext>
                  </a:extLst>
                </p:cNvPr>
                <p:cNvSpPr>
                  <a:spLocks/>
                </p:cNvSpPr>
                <p:nvPr/>
              </p:nvSpPr>
              <p:spPr bwMode="auto">
                <a:xfrm>
                  <a:off x="4494" y="3044"/>
                  <a:ext cx="6" cy="68"/>
                </a:xfrm>
                <a:custGeom>
                  <a:avLst/>
                  <a:gdLst>
                    <a:gd name="T0" fmla="*/ 6 w 6"/>
                    <a:gd name="T1" fmla="*/ 29 h 68"/>
                    <a:gd name="T2" fmla="*/ 0 w 6"/>
                    <a:gd name="T3" fmla="*/ 0 h 68"/>
                    <a:gd name="T4" fmla="*/ 0 w 6"/>
                    <a:gd name="T5" fmla="*/ 45 h 68"/>
                    <a:gd name="T6" fmla="*/ 6 w 6"/>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68">
                      <a:moveTo>
                        <a:pt x="6" y="29"/>
                      </a:moveTo>
                      <a:lnTo>
                        <a:pt x="0" y="0"/>
                      </a:lnTo>
                      <a:lnTo>
                        <a:pt x="0" y="45"/>
                      </a:lnTo>
                      <a:lnTo>
                        <a:pt x="6"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3" name="Freeform 453">
                  <a:extLst>
                    <a:ext uri="{FF2B5EF4-FFF2-40B4-BE49-F238E27FC236}">
                      <a16:creationId xmlns:a16="http://schemas.microsoft.com/office/drawing/2014/main" id="{5A3D44A2-C8F1-4577-BF2B-91DA2D51F5B2}"/>
                    </a:ext>
                  </a:extLst>
                </p:cNvPr>
                <p:cNvSpPr>
                  <a:spLocks/>
                </p:cNvSpPr>
                <p:nvPr/>
              </p:nvSpPr>
              <p:spPr bwMode="auto">
                <a:xfrm>
                  <a:off x="4494" y="3044"/>
                  <a:ext cx="54" cy="29"/>
                </a:xfrm>
                <a:custGeom>
                  <a:avLst/>
                  <a:gdLst>
                    <a:gd name="T0" fmla="*/ 54 w 54"/>
                    <a:gd name="T1" fmla="*/ 29 h 29"/>
                    <a:gd name="T2" fmla="*/ 6 w 54"/>
                    <a:gd name="T3" fmla="*/ 29 h 29"/>
                    <a:gd name="T4" fmla="*/ 0 w 54"/>
                    <a:gd name="T5" fmla="*/ 0 h 29"/>
                    <a:gd name="T6" fmla="*/ 42 w 54"/>
                    <a:gd name="T7" fmla="*/ 0 h 29"/>
                    <a:gd name="T8" fmla="*/ 54 w 54"/>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9">
                      <a:moveTo>
                        <a:pt x="54" y="29"/>
                      </a:moveTo>
                      <a:lnTo>
                        <a:pt x="6" y="29"/>
                      </a:lnTo>
                      <a:lnTo>
                        <a:pt x="0" y="0"/>
                      </a:lnTo>
                      <a:lnTo>
                        <a:pt x="42" y="0"/>
                      </a:lnTo>
                      <a:lnTo>
                        <a:pt x="54"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4" name="Rectangle 454">
                  <a:extLst>
                    <a:ext uri="{FF2B5EF4-FFF2-40B4-BE49-F238E27FC236}">
                      <a16:creationId xmlns:a16="http://schemas.microsoft.com/office/drawing/2014/main" id="{390695E2-E67F-4E71-9AFB-99772EF3A72B}"/>
                    </a:ext>
                  </a:extLst>
                </p:cNvPr>
                <p:cNvSpPr>
                  <a:spLocks noChangeArrowheads="1"/>
                </p:cNvSpPr>
                <p:nvPr/>
              </p:nvSpPr>
              <p:spPr bwMode="auto">
                <a:xfrm>
                  <a:off x="4500" y="3073"/>
                  <a:ext cx="48"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15" name="Freeform 455">
                  <a:extLst>
                    <a:ext uri="{FF2B5EF4-FFF2-40B4-BE49-F238E27FC236}">
                      <a16:creationId xmlns:a16="http://schemas.microsoft.com/office/drawing/2014/main" id="{0C95EC92-4293-4DDC-8E04-1B09C4834257}"/>
                    </a:ext>
                  </a:extLst>
                </p:cNvPr>
                <p:cNvSpPr>
                  <a:spLocks/>
                </p:cNvSpPr>
                <p:nvPr/>
              </p:nvSpPr>
              <p:spPr bwMode="auto">
                <a:xfrm>
                  <a:off x="4435" y="3044"/>
                  <a:ext cx="7" cy="68"/>
                </a:xfrm>
                <a:custGeom>
                  <a:avLst/>
                  <a:gdLst>
                    <a:gd name="T0" fmla="*/ 7 w 7"/>
                    <a:gd name="T1" fmla="*/ 29 h 68"/>
                    <a:gd name="T2" fmla="*/ 0 w 7"/>
                    <a:gd name="T3" fmla="*/ 0 h 68"/>
                    <a:gd name="T4" fmla="*/ 0 w 7"/>
                    <a:gd name="T5" fmla="*/ 45 h 68"/>
                    <a:gd name="T6" fmla="*/ 7 w 7"/>
                    <a:gd name="T7" fmla="*/ 68 h 68"/>
                    <a:gd name="T8" fmla="*/ 7 w 7"/>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68">
                      <a:moveTo>
                        <a:pt x="7" y="29"/>
                      </a:moveTo>
                      <a:lnTo>
                        <a:pt x="0" y="0"/>
                      </a:lnTo>
                      <a:lnTo>
                        <a:pt x="0" y="45"/>
                      </a:lnTo>
                      <a:lnTo>
                        <a:pt x="7" y="68"/>
                      </a:lnTo>
                      <a:lnTo>
                        <a:pt x="7"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6" name="Freeform 456">
                  <a:extLst>
                    <a:ext uri="{FF2B5EF4-FFF2-40B4-BE49-F238E27FC236}">
                      <a16:creationId xmlns:a16="http://schemas.microsoft.com/office/drawing/2014/main" id="{F16E874C-4670-40BC-8DC0-96BBAC0D1FD0}"/>
                    </a:ext>
                  </a:extLst>
                </p:cNvPr>
                <p:cNvSpPr>
                  <a:spLocks/>
                </p:cNvSpPr>
                <p:nvPr/>
              </p:nvSpPr>
              <p:spPr bwMode="auto">
                <a:xfrm>
                  <a:off x="4435" y="3044"/>
                  <a:ext cx="7" cy="68"/>
                </a:xfrm>
                <a:custGeom>
                  <a:avLst/>
                  <a:gdLst>
                    <a:gd name="T0" fmla="*/ 7 w 7"/>
                    <a:gd name="T1" fmla="*/ 29 h 68"/>
                    <a:gd name="T2" fmla="*/ 0 w 7"/>
                    <a:gd name="T3" fmla="*/ 0 h 68"/>
                    <a:gd name="T4" fmla="*/ 0 w 7"/>
                    <a:gd name="T5" fmla="*/ 45 h 68"/>
                    <a:gd name="T6" fmla="*/ 7 w 7"/>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68">
                      <a:moveTo>
                        <a:pt x="7" y="29"/>
                      </a:moveTo>
                      <a:lnTo>
                        <a:pt x="0" y="0"/>
                      </a:lnTo>
                      <a:lnTo>
                        <a:pt x="0" y="45"/>
                      </a:lnTo>
                      <a:lnTo>
                        <a:pt x="7"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7" name="Freeform 457">
                  <a:extLst>
                    <a:ext uri="{FF2B5EF4-FFF2-40B4-BE49-F238E27FC236}">
                      <a16:creationId xmlns:a16="http://schemas.microsoft.com/office/drawing/2014/main" id="{FD5F7D58-81CD-426F-A1B6-0CA352D60D59}"/>
                    </a:ext>
                  </a:extLst>
                </p:cNvPr>
                <p:cNvSpPr>
                  <a:spLocks/>
                </p:cNvSpPr>
                <p:nvPr/>
              </p:nvSpPr>
              <p:spPr bwMode="auto">
                <a:xfrm>
                  <a:off x="4435" y="3044"/>
                  <a:ext cx="52" cy="29"/>
                </a:xfrm>
                <a:custGeom>
                  <a:avLst/>
                  <a:gdLst>
                    <a:gd name="T0" fmla="*/ 52 w 52"/>
                    <a:gd name="T1" fmla="*/ 29 h 29"/>
                    <a:gd name="T2" fmla="*/ 7 w 52"/>
                    <a:gd name="T3" fmla="*/ 29 h 29"/>
                    <a:gd name="T4" fmla="*/ 0 w 52"/>
                    <a:gd name="T5" fmla="*/ 0 h 29"/>
                    <a:gd name="T6" fmla="*/ 43 w 52"/>
                    <a:gd name="T7" fmla="*/ 0 h 29"/>
                    <a:gd name="T8" fmla="*/ 52 w 52"/>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9">
                      <a:moveTo>
                        <a:pt x="52" y="29"/>
                      </a:moveTo>
                      <a:lnTo>
                        <a:pt x="7" y="29"/>
                      </a:lnTo>
                      <a:lnTo>
                        <a:pt x="0" y="0"/>
                      </a:lnTo>
                      <a:lnTo>
                        <a:pt x="43" y="0"/>
                      </a:lnTo>
                      <a:lnTo>
                        <a:pt x="52"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8" name="Rectangle 458">
                  <a:extLst>
                    <a:ext uri="{FF2B5EF4-FFF2-40B4-BE49-F238E27FC236}">
                      <a16:creationId xmlns:a16="http://schemas.microsoft.com/office/drawing/2014/main" id="{990E9087-96FD-443B-B000-437B22E07B05}"/>
                    </a:ext>
                  </a:extLst>
                </p:cNvPr>
                <p:cNvSpPr>
                  <a:spLocks noChangeArrowheads="1"/>
                </p:cNvSpPr>
                <p:nvPr/>
              </p:nvSpPr>
              <p:spPr bwMode="auto">
                <a:xfrm>
                  <a:off x="4442" y="3073"/>
                  <a:ext cx="45"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19" name="Freeform 459">
                  <a:extLst>
                    <a:ext uri="{FF2B5EF4-FFF2-40B4-BE49-F238E27FC236}">
                      <a16:creationId xmlns:a16="http://schemas.microsoft.com/office/drawing/2014/main" id="{C90AE8E3-FD61-4828-A92B-AE030E952518}"/>
                    </a:ext>
                  </a:extLst>
                </p:cNvPr>
                <p:cNvSpPr>
                  <a:spLocks/>
                </p:cNvSpPr>
                <p:nvPr/>
              </p:nvSpPr>
              <p:spPr bwMode="auto">
                <a:xfrm>
                  <a:off x="4374" y="3044"/>
                  <a:ext cx="7" cy="68"/>
                </a:xfrm>
                <a:custGeom>
                  <a:avLst/>
                  <a:gdLst>
                    <a:gd name="T0" fmla="*/ 7 w 7"/>
                    <a:gd name="T1" fmla="*/ 29 h 68"/>
                    <a:gd name="T2" fmla="*/ 0 w 7"/>
                    <a:gd name="T3" fmla="*/ 0 h 68"/>
                    <a:gd name="T4" fmla="*/ 0 w 7"/>
                    <a:gd name="T5" fmla="*/ 45 h 68"/>
                    <a:gd name="T6" fmla="*/ 7 w 7"/>
                    <a:gd name="T7" fmla="*/ 68 h 68"/>
                    <a:gd name="T8" fmla="*/ 7 w 7"/>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68">
                      <a:moveTo>
                        <a:pt x="7" y="29"/>
                      </a:moveTo>
                      <a:lnTo>
                        <a:pt x="0" y="0"/>
                      </a:lnTo>
                      <a:lnTo>
                        <a:pt x="0" y="45"/>
                      </a:lnTo>
                      <a:lnTo>
                        <a:pt x="7" y="68"/>
                      </a:lnTo>
                      <a:lnTo>
                        <a:pt x="7"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0" name="Freeform 460">
                  <a:extLst>
                    <a:ext uri="{FF2B5EF4-FFF2-40B4-BE49-F238E27FC236}">
                      <a16:creationId xmlns:a16="http://schemas.microsoft.com/office/drawing/2014/main" id="{58D0DA3E-0DC6-44C9-AB80-7BFA9EAA8F6A}"/>
                    </a:ext>
                  </a:extLst>
                </p:cNvPr>
                <p:cNvSpPr>
                  <a:spLocks/>
                </p:cNvSpPr>
                <p:nvPr/>
              </p:nvSpPr>
              <p:spPr bwMode="auto">
                <a:xfrm>
                  <a:off x="4374" y="3044"/>
                  <a:ext cx="7" cy="68"/>
                </a:xfrm>
                <a:custGeom>
                  <a:avLst/>
                  <a:gdLst>
                    <a:gd name="T0" fmla="*/ 7 w 7"/>
                    <a:gd name="T1" fmla="*/ 29 h 68"/>
                    <a:gd name="T2" fmla="*/ 0 w 7"/>
                    <a:gd name="T3" fmla="*/ 0 h 68"/>
                    <a:gd name="T4" fmla="*/ 0 w 7"/>
                    <a:gd name="T5" fmla="*/ 45 h 68"/>
                    <a:gd name="T6" fmla="*/ 7 w 7"/>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68">
                      <a:moveTo>
                        <a:pt x="7" y="29"/>
                      </a:moveTo>
                      <a:lnTo>
                        <a:pt x="0" y="0"/>
                      </a:lnTo>
                      <a:lnTo>
                        <a:pt x="0" y="45"/>
                      </a:lnTo>
                      <a:lnTo>
                        <a:pt x="7"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1" name="Freeform 461">
                  <a:extLst>
                    <a:ext uri="{FF2B5EF4-FFF2-40B4-BE49-F238E27FC236}">
                      <a16:creationId xmlns:a16="http://schemas.microsoft.com/office/drawing/2014/main" id="{2BA20DBA-94B9-4040-A1E7-A627E394EC4A}"/>
                    </a:ext>
                  </a:extLst>
                </p:cNvPr>
                <p:cNvSpPr>
                  <a:spLocks/>
                </p:cNvSpPr>
                <p:nvPr/>
              </p:nvSpPr>
              <p:spPr bwMode="auto">
                <a:xfrm>
                  <a:off x="4374" y="3044"/>
                  <a:ext cx="54" cy="29"/>
                </a:xfrm>
                <a:custGeom>
                  <a:avLst/>
                  <a:gdLst>
                    <a:gd name="T0" fmla="*/ 54 w 54"/>
                    <a:gd name="T1" fmla="*/ 29 h 29"/>
                    <a:gd name="T2" fmla="*/ 7 w 54"/>
                    <a:gd name="T3" fmla="*/ 29 h 29"/>
                    <a:gd name="T4" fmla="*/ 0 w 54"/>
                    <a:gd name="T5" fmla="*/ 0 h 29"/>
                    <a:gd name="T6" fmla="*/ 43 w 54"/>
                    <a:gd name="T7" fmla="*/ 0 h 29"/>
                    <a:gd name="T8" fmla="*/ 54 w 54"/>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9">
                      <a:moveTo>
                        <a:pt x="54" y="29"/>
                      </a:moveTo>
                      <a:lnTo>
                        <a:pt x="7" y="29"/>
                      </a:lnTo>
                      <a:lnTo>
                        <a:pt x="0" y="0"/>
                      </a:lnTo>
                      <a:lnTo>
                        <a:pt x="43" y="0"/>
                      </a:lnTo>
                      <a:lnTo>
                        <a:pt x="54"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2" name="Rectangle 462">
                  <a:extLst>
                    <a:ext uri="{FF2B5EF4-FFF2-40B4-BE49-F238E27FC236}">
                      <a16:creationId xmlns:a16="http://schemas.microsoft.com/office/drawing/2014/main" id="{0C60EEC3-2444-4589-93D3-D2EF82BFEE59}"/>
                    </a:ext>
                  </a:extLst>
                </p:cNvPr>
                <p:cNvSpPr>
                  <a:spLocks noChangeArrowheads="1"/>
                </p:cNvSpPr>
                <p:nvPr/>
              </p:nvSpPr>
              <p:spPr bwMode="auto">
                <a:xfrm>
                  <a:off x="4381" y="3073"/>
                  <a:ext cx="47"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23" name="Freeform 463">
                  <a:extLst>
                    <a:ext uri="{FF2B5EF4-FFF2-40B4-BE49-F238E27FC236}">
                      <a16:creationId xmlns:a16="http://schemas.microsoft.com/office/drawing/2014/main" id="{1314E2C5-6E63-4474-8053-C2166BA7ACAF}"/>
                    </a:ext>
                  </a:extLst>
                </p:cNvPr>
                <p:cNvSpPr>
                  <a:spLocks/>
                </p:cNvSpPr>
                <p:nvPr/>
              </p:nvSpPr>
              <p:spPr bwMode="auto">
                <a:xfrm>
                  <a:off x="4316" y="3044"/>
                  <a:ext cx="4" cy="68"/>
                </a:xfrm>
                <a:custGeom>
                  <a:avLst/>
                  <a:gdLst>
                    <a:gd name="T0" fmla="*/ 4 w 4"/>
                    <a:gd name="T1" fmla="*/ 29 h 68"/>
                    <a:gd name="T2" fmla="*/ 0 w 4"/>
                    <a:gd name="T3" fmla="*/ 0 h 68"/>
                    <a:gd name="T4" fmla="*/ 0 w 4"/>
                    <a:gd name="T5" fmla="*/ 45 h 68"/>
                    <a:gd name="T6" fmla="*/ 4 w 4"/>
                    <a:gd name="T7" fmla="*/ 68 h 68"/>
                    <a:gd name="T8" fmla="*/ 4 w 4"/>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8">
                      <a:moveTo>
                        <a:pt x="4" y="29"/>
                      </a:moveTo>
                      <a:lnTo>
                        <a:pt x="0" y="0"/>
                      </a:lnTo>
                      <a:lnTo>
                        <a:pt x="0" y="45"/>
                      </a:lnTo>
                      <a:lnTo>
                        <a:pt x="4" y="68"/>
                      </a:lnTo>
                      <a:lnTo>
                        <a:pt x="4"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592" name="Freeform 464">
                <a:extLst>
                  <a:ext uri="{FF2B5EF4-FFF2-40B4-BE49-F238E27FC236}">
                    <a16:creationId xmlns:a16="http://schemas.microsoft.com/office/drawing/2014/main" id="{C965EA91-0585-420E-A8BA-6C5BE4BF72F7}"/>
                  </a:ext>
                </a:extLst>
              </p:cNvPr>
              <p:cNvSpPr>
                <a:spLocks/>
              </p:cNvSpPr>
              <p:nvPr/>
            </p:nvSpPr>
            <p:spPr bwMode="auto">
              <a:xfrm>
                <a:off x="4316" y="3044"/>
                <a:ext cx="4" cy="68"/>
              </a:xfrm>
              <a:custGeom>
                <a:avLst/>
                <a:gdLst>
                  <a:gd name="T0" fmla="*/ 4 w 4"/>
                  <a:gd name="T1" fmla="*/ 29 h 68"/>
                  <a:gd name="T2" fmla="*/ 0 w 4"/>
                  <a:gd name="T3" fmla="*/ 0 h 68"/>
                  <a:gd name="T4" fmla="*/ 0 w 4"/>
                  <a:gd name="T5" fmla="*/ 45 h 68"/>
                  <a:gd name="T6" fmla="*/ 4 w 4"/>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8">
                    <a:moveTo>
                      <a:pt x="4" y="29"/>
                    </a:moveTo>
                    <a:lnTo>
                      <a:pt x="0" y="0"/>
                    </a:lnTo>
                    <a:lnTo>
                      <a:pt x="0" y="45"/>
                    </a:lnTo>
                    <a:lnTo>
                      <a:pt x="4"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3" name="Freeform 465">
                <a:extLst>
                  <a:ext uri="{FF2B5EF4-FFF2-40B4-BE49-F238E27FC236}">
                    <a16:creationId xmlns:a16="http://schemas.microsoft.com/office/drawing/2014/main" id="{06CD7E40-4931-44DB-82DF-A9A3AE45CF7A}"/>
                  </a:ext>
                </a:extLst>
              </p:cNvPr>
              <p:cNvSpPr>
                <a:spLocks/>
              </p:cNvSpPr>
              <p:nvPr/>
            </p:nvSpPr>
            <p:spPr bwMode="auto">
              <a:xfrm>
                <a:off x="4316" y="3044"/>
                <a:ext cx="52" cy="29"/>
              </a:xfrm>
              <a:custGeom>
                <a:avLst/>
                <a:gdLst>
                  <a:gd name="T0" fmla="*/ 52 w 52"/>
                  <a:gd name="T1" fmla="*/ 29 h 29"/>
                  <a:gd name="T2" fmla="*/ 4 w 52"/>
                  <a:gd name="T3" fmla="*/ 29 h 29"/>
                  <a:gd name="T4" fmla="*/ 0 w 52"/>
                  <a:gd name="T5" fmla="*/ 0 h 29"/>
                  <a:gd name="T6" fmla="*/ 45 w 52"/>
                  <a:gd name="T7" fmla="*/ 0 h 29"/>
                  <a:gd name="T8" fmla="*/ 52 w 52"/>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9">
                    <a:moveTo>
                      <a:pt x="52" y="29"/>
                    </a:moveTo>
                    <a:lnTo>
                      <a:pt x="4" y="29"/>
                    </a:lnTo>
                    <a:lnTo>
                      <a:pt x="0" y="0"/>
                    </a:lnTo>
                    <a:lnTo>
                      <a:pt x="45" y="0"/>
                    </a:lnTo>
                    <a:lnTo>
                      <a:pt x="52"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5" name="Rectangle 466">
                <a:extLst>
                  <a:ext uri="{FF2B5EF4-FFF2-40B4-BE49-F238E27FC236}">
                    <a16:creationId xmlns:a16="http://schemas.microsoft.com/office/drawing/2014/main" id="{308E55B1-919D-42F8-94D3-D3E902C95B33}"/>
                  </a:ext>
                </a:extLst>
              </p:cNvPr>
              <p:cNvSpPr>
                <a:spLocks noChangeArrowheads="1"/>
              </p:cNvSpPr>
              <p:nvPr/>
            </p:nvSpPr>
            <p:spPr bwMode="auto">
              <a:xfrm>
                <a:off x="4320" y="3073"/>
                <a:ext cx="48"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166" name="Freeform 467">
                <a:extLst>
                  <a:ext uri="{FF2B5EF4-FFF2-40B4-BE49-F238E27FC236}">
                    <a16:creationId xmlns:a16="http://schemas.microsoft.com/office/drawing/2014/main" id="{1E18482B-9B9C-41A1-AB3C-FCBBAC7FBAB0}"/>
                  </a:ext>
                </a:extLst>
              </p:cNvPr>
              <p:cNvSpPr>
                <a:spLocks/>
              </p:cNvSpPr>
              <p:nvPr/>
            </p:nvSpPr>
            <p:spPr bwMode="auto">
              <a:xfrm>
                <a:off x="4509" y="3091"/>
                <a:ext cx="12" cy="70"/>
              </a:xfrm>
              <a:custGeom>
                <a:avLst/>
                <a:gdLst>
                  <a:gd name="T0" fmla="*/ 12 w 12"/>
                  <a:gd name="T1" fmla="*/ 34 h 70"/>
                  <a:gd name="T2" fmla="*/ 0 w 12"/>
                  <a:gd name="T3" fmla="*/ 0 h 70"/>
                  <a:gd name="T4" fmla="*/ 5 w 12"/>
                  <a:gd name="T5" fmla="*/ 48 h 70"/>
                  <a:gd name="T6" fmla="*/ 12 w 12"/>
                  <a:gd name="T7" fmla="*/ 70 h 70"/>
                  <a:gd name="T8" fmla="*/ 12 w 12"/>
                  <a:gd name="T9" fmla="*/ 34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70">
                    <a:moveTo>
                      <a:pt x="12" y="34"/>
                    </a:moveTo>
                    <a:lnTo>
                      <a:pt x="0" y="0"/>
                    </a:lnTo>
                    <a:lnTo>
                      <a:pt x="5" y="48"/>
                    </a:lnTo>
                    <a:lnTo>
                      <a:pt x="12" y="70"/>
                    </a:lnTo>
                    <a:lnTo>
                      <a:pt x="12" y="34"/>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7" name="Freeform 468">
                <a:extLst>
                  <a:ext uri="{FF2B5EF4-FFF2-40B4-BE49-F238E27FC236}">
                    <a16:creationId xmlns:a16="http://schemas.microsoft.com/office/drawing/2014/main" id="{9A1C6DBC-DF5D-4B8C-8E34-23C44825B147}"/>
                  </a:ext>
                </a:extLst>
              </p:cNvPr>
              <p:cNvSpPr>
                <a:spLocks/>
              </p:cNvSpPr>
              <p:nvPr/>
            </p:nvSpPr>
            <p:spPr bwMode="auto">
              <a:xfrm>
                <a:off x="4509" y="3091"/>
                <a:ext cx="12" cy="70"/>
              </a:xfrm>
              <a:custGeom>
                <a:avLst/>
                <a:gdLst>
                  <a:gd name="T0" fmla="*/ 12 w 12"/>
                  <a:gd name="T1" fmla="*/ 34 h 70"/>
                  <a:gd name="T2" fmla="*/ 0 w 12"/>
                  <a:gd name="T3" fmla="*/ 0 h 70"/>
                  <a:gd name="T4" fmla="*/ 5 w 12"/>
                  <a:gd name="T5" fmla="*/ 48 h 70"/>
                  <a:gd name="T6" fmla="*/ 12 w 12"/>
                  <a:gd name="T7" fmla="*/ 7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70">
                    <a:moveTo>
                      <a:pt x="12" y="34"/>
                    </a:moveTo>
                    <a:lnTo>
                      <a:pt x="0" y="0"/>
                    </a:lnTo>
                    <a:lnTo>
                      <a:pt x="5" y="48"/>
                    </a:lnTo>
                    <a:lnTo>
                      <a:pt x="12" y="70"/>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8" name="Freeform 469">
                <a:extLst>
                  <a:ext uri="{FF2B5EF4-FFF2-40B4-BE49-F238E27FC236}">
                    <a16:creationId xmlns:a16="http://schemas.microsoft.com/office/drawing/2014/main" id="{F36FCA4C-FA7D-40DF-B513-FD9926971D40}"/>
                  </a:ext>
                </a:extLst>
              </p:cNvPr>
              <p:cNvSpPr>
                <a:spLocks/>
              </p:cNvSpPr>
              <p:nvPr/>
            </p:nvSpPr>
            <p:spPr bwMode="auto">
              <a:xfrm>
                <a:off x="4509" y="3091"/>
                <a:ext cx="59" cy="34"/>
              </a:xfrm>
              <a:custGeom>
                <a:avLst/>
                <a:gdLst>
                  <a:gd name="T0" fmla="*/ 59 w 59"/>
                  <a:gd name="T1" fmla="*/ 34 h 34"/>
                  <a:gd name="T2" fmla="*/ 12 w 59"/>
                  <a:gd name="T3" fmla="*/ 34 h 34"/>
                  <a:gd name="T4" fmla="*/ 0 w 59"/>
                  <a:gd name="T5" fmla="*/ 0 h 34"/>
                  <a:gd name="T6" fmla="*/ 45 w 59"/>
                  <a:gd name="T7" fmla="*/ 0 h 34"/>
                  <a:gd name="T8" fmla="*/ 59 w 59"/>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34">
                    <a:moveTo>
                      <a:pt x="59" y="34"/>
                    </a:moveTo>
                    <a:lnTo>
                      <a:pt x="12" y="34"/>
                    </a:lnTo>
                    <a:lnTo>
                      <a:pt x="0" y="0"/>
                    </a:lnTo>
                    <a:lnTo>
                      <a:pt x="45" y="0"/>
                    </a:lnTo>
                    <a:lnTo>
                      <a:pt x="59" y="34"/>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9" name="Rectangle 470">
                <a:extLst>
                  <a:ext uri="{FF2B5EF4-FFF2-40B4-BE49-F238E27FC236}">
                    <a16:creationId xmlns:a16="http://schemas.microsoft.com/office/drawing/2014/main" id="{28A97BDC-9E90-4813-A1E3-459AD4ED8236}"/>
                  </a:ext>
                </a:extLst>
              </p:cNvPr>
              <p:cNvSpPr>
                <a:spLocks noChangeArrowheads="1"/>
              </p:cNvSpPr>
              <p:nvPr/>
            </p:nvSpPr>
            <p:spPr bwMode="auto">
              <a:xfrm>
                <a:off x="4521" y="3125"/>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170" name="Freeform 471">
                <a:extLst>
                  <a:ext uri="{FF2B5EF4-FFF2-40B4-BE49-F238E27FC236}">
                    <a16:creationId xmlns:a16="http://schemas.microsoft.com/office/drawing/2014/main" id="{36973890-ABB5-40F2-9DF3-09F5C1AEDECC}"/>
                  </a:ext>
                </a:extLst>
              </p:cNvPr>
              <p:cNvSpPr>
                <a:spLocks/>
              </p:cNvSpPr>
              <p:nvPr/>
            </p:nvSpPr>
            <p:spPr bwMode="auto">
              <a:xfrm>
                <a:off x="4451" y="3091"/>
                <a:ext cx="11" cy="70"/>
              </a:xfrm>
              <a:custGeom>
                <a:avLst/>
                <a:gdLst>
                  <a:gd name="T0" fmla="*/ 11 w 11"/>
                  <a:gd name="T1" fmla="*/ 34 h 70"/>
                  <a:gd name="T2" fmla="*/ 0 w 11"/>
                  <a:gd name="T3" fmla="*/ 0 h 70"/>
                  <a:gd name="T4" fmla="*/ 4 w 11"/>
                  <a:gd name="T5" fmla="*/ 48 h 70"/>
                  <a:gd name="T6" fmla="*/ 11 w 11"/>
                  <a:gd name="T7" fmla="*/ 70 h 70"/>
                  <a:gd name="T8" fmla="*/ 11 w 11"/>
                  <a:gd name="T9" fmla="*/ 34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70">
                    <a:moveTo>
                      <a:pt x="11" y="34"/>
                    </a:moveTo>
                    <a:lnTo>
                      <a:pt x="0" y="0"/>
                    </a:lnTo>
                    <a:lnTo>
                      <a:pt x="4" y="48"/>
                    </a:lnTo>
                    <a:lnTo>
                      <a:pt x="11" y="70"/>
                    </a:lnTo>
                    <a:lnTo>
                      <a:pt x="11" y="34"/>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1" name="Freeform 472">
                <a:extLst>
                  <a:ext uri="{FF2B5EF4-FFF2-40B4-BE49-F238E27FC236}">
                    <a16:creationId xmlns:a16="http://schemas.microsoft.com/office/drawing/2014/main" id="{FC3AB5FB-EE9C-4C2D-B519-D773F0C74160}"/>
                  </a:ext>
                </a:extLst>
              </p:cNvPr>
              <p:cNvSpPr>
                <a:spLocks/>
              </p:cNvSpPr>
              <p:nvPr/>
            </p:nvSpPr>
            <p:spPr bwMode="auto">
              <a:xfrm>
                <a:off x="4451" y="3091"/>
                <a:ext cx="11" cy="70"/>
              </a:xfrm>
              <a:custGeom>
                <a:avLst/>
                <a:gdLst>
                  <a:gd name="T0" fmla="*/ 11 w 11"/>
                  <a:gd name="T1" fmla="*/ 34 h 70"/>
                  <a:gd name="T2" fmla="*/ 0 w 11"/>
                  <a:gd name="T3" fmla="*/ 0 h 70"/>
                  <a:gd name="T4" fmla="*/ 4 w 11"/>
                  <a:gd name="T5" fmla="*/ 48 h 70"/>
                  <a:gd name="T6" fmla="*/ 11 w 11"/>
                  <a:gd name="T7" fmla="*/ 7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70">
                    <a:moveTo>
                      <a:pt x="11" y="34"/>
                    </a:moveTo>
                    <a:lnTo>
                      <a:pt x="0" y="0"/>
                    </a:lnTo>
                    <a:lnTo>
                      <a:pt x="4" y="48"/>
                    </a:lnTo>
                    <a:lnTo>
                      <a:pt x="11" y="70"/>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2" name="Freeform 473">
                <a:extLst>
                  <a:ext uri="{FF2B5EF4-FFF2-40B4-BE49-F238E27FC236}">
                    <a16:creationId xmlns:a16="http://schemas.microsoft.com/office/drawing/2014/main" id="{99C9358A-80CF-4C91-90C0-5674888CA9C9}"/>
                  </a:ext>
                </a:extLst>
              </p:cNvPr>
              <p:cNvSpPr>
                <a:spLocks/>
              </p:cNvSpPr>
              <p:nvPr/>
            </p:nvSpPr>
            <p:spPr bwMode="auto">
              <a:xfrm>
                <a:off x="4451" y="3091"/>
                <a:ext cx="58" cy="34"/>
              </a:xfrm>
              <a:custGeom>
                <a:avLst/>
                <a:gdLst>
                  <a:gd name="T0" fmla="*/ 58 w 58"/>
                  <a:gd name="T1" fmla="*/ 34 h 34"/>
                  <a:gd name="T2" fmla="*/ 11 w 58"/>
                  <a:gd name="T3" fmla="*/ 34 h 34"/>
                  <a:gd name="T4" fmla="*/ 0 w 58"/>
                  <a:gd name="T5" fmla="*/ 0 h 34"/>
                  <a:gd name="T6" fmla="*/ 45 w 58"/>
                  <a:gd name="T7" fmla="*/ 0 h 34"/>
                  <a:gd name="T8" fmla="*/ 58 w 58"/>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34">
                    <a:moveTo>
                      <a:pt x="58" y="34"/>
                    </a:moveTo>
                    <a:lnTo>
                      <a:pt x="11" y="34"/>
                    </a:lnTo>
                    <a:lnTo>
                      <a:pt x="0" y="0"/>
                    </a:lnTo>
                    <a:lnTo>
                      <a:pt x="45" y="0"/>
                    </a:lnTo>
                    <a:lnTo>
                      <a:pt x="58" y="34"/>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3" name="Rectangle 474">
                <a:extLst>
                  <a:ext uri="{FF2B5EF4-FFF2-40B4-BE49-F238E27FC236}">
                    <a16:creationId xmlns:a16="http://schemas.microsoft.com/office/drawing/2014/main" id="{E73351FA-AC76-422B-9CBB-5AD917B17584}"/>
                  </a:ext>
                </a:extLst>
              </p:cNvPr>
              <p:cNvSpPr>
                <a:spLocks noChangeArrowheads="1"/>
              </p:cNvSpPr>
              <p:nvPr/>
            </p:nvSpPr>
            <p:spPr bwMode="auto">
              <a:xfrm>
                <a:off x="4462" y="3125"/>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174" name="Freeform 475">
                <a:extLst>
                  <a:ext uri="{FF2B5EF4-FFF2-40B4-BE49-F238E27FC236}">
                    <a16:creationId xmlns:a16="http://schemas.microsoft.com/office/drawing/2014/main" id="{CE411770-B10D-4052-A128-8884559D87DC}"/>
                  </a:ext>
                </a:extLst>
              </p:cNvPr>
              <p:cNvSpPr>
                <a:spLocks/>
              </p:cNvSpPr>
              <p:nvPr/>
            </p:nvSpPr>
            <p:spPr bwMode="auto">
              <a:xfrm>
                <a:off x="4390" y="3091"/>
                <a:ext cx="9" cy="70"/>
              </a:xfrm>
              <a:custGeom>
                <a:avLst/>
                <a:gdLst>
                  <a:gd name="T0" fmla="*/ 9 w 9"/>
                  <a:gd name="T1" fmla="*/ 34 h 70"/>
                  <a:gd name="T2" fmla="*/ 0 w 9"/>
                  <a:gd name="T3" fmla="*/ 0 h 70"/>
                  <a:gd name="T4" fmla="*/ 2 w 9"/>
                  <a:gd name="T5" fmla="*/ 48 h 70"/>
                  <a:gd name="T6" fmla="*/ 9 w 9"/>
                  <a:gd name="T7" fmla="*/ 70 h 70"/>
                  <a:gd name="T8" fmla="*/ 9 w 9"/>
                  <a:gd name="T9" fmla="*/ 34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70">
                    <a:moveTo>
                      <a:pt x="9" y="34"/>
                    </a:moveTo>
                    <a:lnTo>
                      <a:pt x="0" y="0"/>
                    </a:lnTo>
                    <a:lnTo>
                      <a:pt x="2" y="48"/>
                    </a:lnTo>
                    <a:lnTo>
                      <a:pt x="9" y="70"/>
                    </a:lnTo>
                    <a:lnTo>
                      <a:pt x="9" y="34"/>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5" name="Freeform 476">
                <a:extLst>
                  <a:ext uri="{FF2B5EF4-FFF2-40B4-BE49-F238E27FC236}">
                    <a16:creationId xmlns:a16="http://schemas.microsoft.com/office/drawing/2014/main" id="{3CF91BA0-3DEE-4C1D-97F4-B5F9F077705B}"/>
                  </a:ext>
                </a:extLst>
              </p:cNvPr>
              <p:cNvSpPr>
                <a:spLocks/>
              </p:cNvSpPr>
              <p:nvPr/>
            </p:nvSpPr>
            <p:spPr bwMode="auto">
              <a:xfrm>
                <a:off x="4390" y="3091"/>
                <a:ext cx="9" cy="70"/>
              </a:xfrm>
              <a:custGeom>
                <a:avLst/>
                <a:gdLst>
                  <a:gd name="T0" fmla="*/ 9 w 9"/>
                  <a:gd name="T1" fmla="*/ 34 h 70"/>
                  <a:gd name="T2" fmla="*/ 0 w 9"/>
                  <a:gd name="T3" fmla="*/ 0 h 70"/>
                  <a:gd name="T4" fmla="*/ 2 w 9"/>
                  <a:gd name="T5" fmla="*/ 48 h 70"/>
                  <a:gd name="T6" fmla="*/ 9 w 9"/>
                  <a:gd name="T7" fmla="*/ 7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70">
                    <a:moveTo>
                      <a:pt x="9" y="34"/>
                    </a:moveTo>
                    <a:lnTo>
                      <a:pt x="0" y="0"/>
                    </a:lnTo>
                    <a:lnTo>
                      <a:pt x="2" y="48"/>
                    </a:lnTo>
                    <a:lnTo>
                      <a:pt x="9" y="70"/>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6" name="Freeform 477">
                <a:extLst>
                  <a:ext uri="{FF2B5EF4-FFF2-40B4-BE49-F238E27FC236}">
                    <a16:creationId xmlns:a16="http://schemas.microsoft.com/office/drawing/2014/main" id="{6EF0014E-5972-441F-B052-3599CA07D15D}"/>
                  </a:ext>
                </a:extLst>
              </p:cNvPr>
              <p:cNvSpPr>
                <a:spLocks/>
              </p:cNvSpPr>
              <p:nvPr/>
            </p:nvSpPr>
            <p:spPr bwMode="auto">
              <a:xfrm>
                <a:off x="4390" y="3091"/>
                <a:ext cx="56" cy="34"/>
              </a:xfrm>
              <a:custGeom>
                <a:avLst/>
                <a:gdLst>
                  <a:gd name="T0" fmla="*/ 56 w 56"/>
                  <a:gd name="T1" fmla="*/ 34 h 34"/>
                  <a:gd name="T2" fmla="*/ 9 w 56"/>
                  <a:gd name="T3" fmla="*/ 34 h 34"/>
                  <a:gd name="T4" fmla="*/ 0 w 56"/>
                  <a:gd name="T5" fmla="*/ 0 h 34"/>
                  <a:gd name="T6" fmla="*/ 43 w 56"/>
                  <a:gd name="T7" fmla="*/ 0 h 34"/>
                  <a:gd name="T8" fmla="*/ 56 w 56"/>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34">
                    <a:moveTo>
                      <a:pt x="56" y="34"/>
                    </a:moveTo>
                    <a:lnTo>
                      <a:pt x="9" y="34"/>
                    </a:lnTo>
                    <a:lnTo>
                      <a:pt x="0" y="0"/>
                    </a:lnTo>
                    <a:lnTo>
                      <a:pt x="43" y="0"/>
                    </a:lnTo>
                    <a:lnTo>
                      <a:pt x="56" y="34"/>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7" name="Rectangle 478">
                <a:extLst>
                  <a:ext uri="{FF2B5EF4-FFF2-40B4-BE49-F238E27FC236}">
                    <a16:creationId xmlns:a16="http://schemas.microsoft.com/office/drawing/2014/main" id="{E30C26FF-8A72-42BA-ADC3-C28A079000C2}"/>
                  </a:ext>
                </a:extLst>
              </p:cNvPr>
              <p:cNvSpPr>
                <a:spLocks noChangeArrowheads="1"/>
              </p:cNvSpPr>
              <p:nvPr/>
            </p:nvSpPr>
            <p:spPr bwMode="auto">
              <a:xfrm>
                <a:off x="4399" y="3125"/>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178" name="Freeform 479">
                <a:extLst>
                  <a:ext uri="{FF2B5EF4-FFF2-40B4-BE49-F238E27FC236}">
                    <a16:creationId xmlns:a16="http://schemas.microsoft.com/office/drawing/2014/main" id="{4B3E423F-0395-4696-B4C4-05BE66E5D69D}"/>
                  </a:ext>
                </a:extLst>
              </p:cNvPr>
              <p:cNvSpPr>
                <a:spLocks/>
              </p:cNvSpPr>
              <p:nvPr/>
            </p:nvSpPr>
            <p:spPr bwMode="auto">
              <a:xfrm>
                <a:off x="4329" y="3091"/>
                <a:ext cx="7" cy="70"/>
              </a:xfrm>
              <a:custGeom>
                <a:avLst/>
                <a:gdLst>
                  <a:gd name="T0" fmla="*/ 7 w 7"/>
                  <a:gd name="T1" fmla="*/ 34 h 70"/>
                  <a:gd name="T2" fmla="*/ 0 w 7"/>
                  <a:gd name="T3" fmla="*/ 0 h 70"/>
                  <a:gd name="T4" fmla="*/ 3 w 7"/>
                  <a:gd name="T5" fmla="*/ 48 h 70"/>
                  <a:gd name="T6" fmla="*/ 7 w 7"/>
                  <a:gd name="T7" fmla="*/ 70 h 70"/>
                  <a:gd name="T8" fmla="*/ 7 w 7"/>
                  <a:gd name="T9" fmla="*/ 34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70">
                    <a:moveTo>
                      <a:pt x="7" y="34"/>
                    </a:moveTo>
                    <a:lnTo>
                      <a:pt x="0" y="0"/>
                    </a:lnTo>
                    <a:lnTo>
                      <a:pt x="3" y="48"/>
                    </a:lnTo>
                    <a:lnTo>
                      <a:pt x="7" y="70"/>
                    </a:lnTo>
                    <a:lnTo>
                      <a:pt x="7" y="34"/>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9" name="Freeform 480">
                <a:extLst>
                  <a:ext uri="{FF2B5EF4-FFF2-40B4-BE49-F238E27FC236}">
                    <a16:creationId xmlns:a16="http://schemas.microsoft.com/office/drawing/2014/main" id="{C3047C1C-8395-4AE3-BAAD-00B2F934202E}"/>
                  </a:ext>
                </a:extLst>
              </p:cNvPr>
              <p:cNvSpPr>
                <a:spLocks/>
              </p:cNvSpPr>
              <p:nvPr/>
            </p:nvSpPr>
            <p:spPr bwMode="auto">
              <a:xfrm>
                <a:off x="4329" y="3091"/>
                <a:ext cx="7" cy="70"/>
              </a:xfrm>
              <a:custGeom>
                <a:avLst/>
                <a:gdLst>
                  <a:gd name="T0" fmla="*/ 7 w 7"/>
                  <a:gd name="T1" fmla="*/ 34 h 70"/>
                  <a:gd name="T2" fmla="*/ 0 w 7"/>
                  <a:gd name="T3" fmla="*/ 0 h 70"/>
                  <a:gd name="T4" fmla="*/ 3 w 7"/>
                  <a:gd name="T5" fmla="*/ 48 h 70"/>
                  <a:gd name="T6" fmla="*/ 7 w 7"/>
                  <a:gd name="T7" fmla="*/ 7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70">
                    <a:moveTo>
                      <a:pt x="7" y="34"/>
                    </a:moveTo>
                    <a:lnTo>
                      <a:pt x="0" y="0"/>
                    </a:lnTo>
                    <a:lnTo>
                      <a:pt x="3" y="48"/>
                    </a:lnTo>
                    <a:lnTo>
                      <a:pt x="7" y="70"/>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0" name="Freeform 481">
                <a:extLst>
                  <a:ext uri="{FF2B5EF4-FFF2-40B4-BE49-F238E27FC236}">
                    <a16:creationId xmlns:a16="http://schemas.microsoft.com/office/drawing/2014/main" id="{189503D8-D1E8-4491-B1CC-8CD4EA5B9DC3}"/>
                  </a:ext>
                </a:extLst>
              </p:cNvPr>
              <p:cNvSpPr>
                <a:spLocks/>
              </p:cNvSpPr>
              <p:nvPr/>
            </p:nvSpPr>
            <p:spPr bwMode="auto">
              <a:xfrm>
                <a:off x="4329" y="3091"/>
                <a:ext cx="54" cy="34"/>
              </a:xfrm>
              <a:custGeom>
                <a:avLst/>
                <a:gdLst>
                  <a:gd name="T0" fmla="*/ 54 w 54"/>
                  <a:gd name="T1" fmla="*/ 34 h 34"/>
                  <a:gd name="T2" fmla="*/ 7 w 54"/>
                  <a:gd name="T3" fmla="*/ 34 h 34"/>
                  <a:gd name="T4" fmla="*/ 0 w 54"/>
                  <a:gd name="T5" fmla="*/ 0 h 34"/>
                  <a:gd name="T6" fmla="*/ 43 w 54"/>
                  <a:gd name="T7" fmla="*/ 0 h 34"/>
                  <a:gd name="T8" fmla="*/ 54 w 54"/>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34">
                    <a:moveTo>
                      <a:pt x="54" y="34"/>
                    </a:moveTo>
                    <a:lnTo>
                      <a:pt x="7" y="34"/>
                    </a:lnTo>
                    <a:lnTo>
                      <a:pt x="0" y="0"/>
                    </a:lnTo>
                    <a:lnTo>
                      <a:pt x="43" y="0"/>
                    </a:lnTo>
                    <a:lnTo>
                      <a:pt x="54" y="34"/>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1" name="Rectangle 482">
                <a:extLst>
                  <a:ext uri="{FF2B5EF4-FFF2-40B4-BE49-F238E27FC236}">
                    <a16:creationId xmlns:a16="http://schemas.microsoft.com/office/drawing/2014/main" id="{C0592741-CCD8-4A59-8957-92251A7CD269}"/>
                  </a:ext>
                </a:extLst>
              </p:cNvPr>
              <p:cNvSpPr>
                <a:spLocks noChangeArrowheads="1"/>
              </p:cNvSpPr>
              <p:nvPr/>
            </p:nvSpPr>
            <p:spPr bwMode="auto">
              <a:xfrm>
                <a:off x="4336" y="3125"/>
                <a:ext cx="47"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182" name="Freeform 483">
                <a:extLst>
                  <a:ext uri="{FF2B5EF4-FFF2-40B4-BE49-F238E27FC236}">
                    <a16:creationId xmlns:a16="http://schemas.microsoft.com/office/drawing/2014/main" id="{C7A86A10-D382-429E-A300-37C2A670D88F}"/>
                  </a:ext>
                </a:extLst>
              </p:cNvPr>
              <p:cNvSpPr>
                <a:spLocks/>
              </p:cNvSpPr>
              <p:nvPr/>
            </p:nvSpPr>
            <p:spPr bwMode="auto">
              <a:xfrm>
                <a:off x="4197" y="3044"/>
                <a:ext cx="4" cy="68"/>
              </a:xfrm>
              <a:custGeom>
                <a:avLst/>
                <a:gdLst>
                  <a:gd name="T0" fmla="*/ 4 w 4"/>
                  <a:gd name="T1" fmla="*/ 29 h 68"/>
                  <a:gd name="T2" fmla="*/ 0 w 4"/>
                  <a:gd name="T3" fmla="*/ 0 h 68"/>
                  <a:gd name="T4" fmla="*/ 0 w 4"/>
                  <a:gd name="T5" fmla="*/ 45 h 68"/>
                  <a:gd name="T6" fmla="*/ 4 w 4"/>
                  <a:gd name="T7" fmla="*/ 68 h 68"/>
                  <a:gd name="T8" fmla="*/ 4 w 4"/>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8">
                    <a:moveTo>
                      <a:pt x="4" y="29"/>
                    </a:moveTo>
                    <a:lnTo>
                      <a:pt x="0" y="0"/>
                    </a:lnTo>
                    <a:lnTo>
                      <a:pt x="0" y="45"/>
                    </a:lnTo>
                    <a:lnTo>
                      <a:pt x="4" y="68"/>
                    </a:lnTo>
                    <a:lnTo>
                      <a:pt x="4"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3" name="Freeform 484">
                <a:extLst>
                  <a:ext uri="{FF2B5EF4-FFF2-40B4-BE49-F238E27FC236}">
                    <a16:creationId xmlns:a16="http://schemas.microsoft.com/office/drawing/2014/main" id="{E4F98C6A-044F-4E41-8DCC-D5E188A3302F}"/>
                  </a:ext>
                </a:extLst>
              </p:cNvPr>
              <p:cNvSpPr>
                <a:spLocks/>
              </p:cNvSpPr>
              <p:nvPr/>
            </p:nvSpPr>
            <p:spPr bwMode="auto">
              <a:xfrm>
                <a:off x="4197" y="3044"/>
                <a:ext cx="4" cy="68"/>
              </a:xfrm>
              <a:custGeom>
                <a:avLst/>
                <a:gdLst>
                  <a:gd name="T0" fmla="*/ 4 w 4"/>
                  <a:gd name="T1" fmla="*/ 29 h 68"/>
                  <a:gd name="T2" fmla="*/ 0 w 4"/>
                  <a:gd name="T3" fmla="*/ 0 h 68"/>
                  <a:gd name="T4" fmla="*/ 0 w 4"/>
                  <a:gd name="T5" fmla="*/ 45 h 68"/>
                  <a:gd name="T6" fmla="*/ 4 w 4"/>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8">
                    <a:moveTo>
                      <a:pt x="4" y="29"/>
                    </a:moveTo>
                    <a:lnTo>
                      <a:pt x="0" y="0"/>
                    </a:lnTo>
                    <a:lnTo>
                      <a:pt x="0" y="45"/>
                    </a:lnTo>
                    <a:lnTo>
                      <a:pt x="4"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4" name="Freeform 485">
                <a:extLst>
                  <a:ext uri="{FF2B5EF4-FFF2-40B4-BE49-F238E27FC236}">
                    <a16:creationId xmlns:a16="http://schemas.microsoft.com/office/drawing/2014/main" id="{941EA33D-F71D-4A5E-8FCE-C1DC2E39766F}"/>
                  </a:ext>
                </a:extLst>
              </p:cNvPr>
              <p:cNvSpPr>
                <a:spLocks/>
              </p:cNvSpPr>
              <p:nvPr/>
            </p:nvSpPr>
            <p:spPr bwMode="auto">
              <a:xfrm>
                <a:off x="4197" y="3044"/>
                <a:ext cx="51" cy="29"/>
              </a:xfrm>
              <a:custGeom>
                <a:avLst/>
                <a:gdLst>
                  <a:gd name="T0" fmla="*/ 51 w 51"/>
                  <a:gd name="T1" fmla="*/ 29 h 29"/>
                  <a:gd name="T2" fmla="*/ 4 w 51"/>
                  <a:gd name="T3" fmla="*/ 29 h 29"/>
                  <a:gd name="T4" fmla="*/ 0 w 51"/>
                  <a:gd name="T5" fmla="*/ 0 h 29"/>
                  <a:gd name="T6" fmla="*/ 42 w 51"/>
                  <a:gd name="T7" fmla="*/ 0 h 29"/>
                  <a:gd name="T8" fmla="*/ 51 w 51"/>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29">
                    <a:moveTo>
                      <a:pt x="51" y="29"/>
                    </a:moveTo>
                    <a:lnTo>
                      <a:pt x="4" y="29"/>
                    </a:lnTo>
                    <a:lnTo>
                      <a:pt x="0" y="0"/>
                    </a:lnTo>
                    <a:lnTo>
                      <a:pt x="42" y="0"/>
                    </a:lnTo>
                    <a:lnTo>
                      <a:pt x="51"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5" name="Rectangle 486">
                <a:extLst>
                  <a:ext uri="{FF2B5EF4-FFF2-40B4-BE49-F238E27FC236}">
                    <a16:creationId xmlns:a16="http://schemas.microsoft.com/office/drawing/2014/main" id="{C3D3A7F8-BF4C-4B29-AC30-CFACA23BA728}"/>
                  </a:ext>
                </a:extLst>
              </p:cNvPr>
              <p:cNvSpPr>
                <a:spLocks noChangeArrowheads="1"/>
              </p:cNvSpPr>
              <p:nvPr/>
            </p:nvSpPr>
            <p:spPr bwMode="auto">
              <a:xfrm>
                <a:off x="4201" y="3073"/>
                <a:ext cx="47"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186" name="Freeform 487">
                <a:extLst>
                  <a:ext uri="{FF2B5EF4-FFF2-40B4-BE49-F238E27FC236}">
                    <a16:creationId xmlns:a16="http://schemas.microsoft.com/office/drawing/2014/main" id="{0E11B35D-A6D4-4875-8AE3-8E14F8B1AA8C}"/>
                  </a:ext>
                </a:extLst>
              </p:cNvPr>
              <p:cNvSpPr>
                <a:spLocks/>
              </p:cNvSpPr>
              <p:nvPr/>
            </p:nvSpPr>
            <p:spPr bwMode="auto">
              <a:xfrm>
                <a:off x="4136" y="3044"/>
                <a:ext cx="4" cy="68"/>
              </a:xfrm>
              <a:custGeom>
                <a:avLst/>
                <a:gdLst>
                  <a:gd name="T0" fmla="*/ 4 w 4"/>
                  <a:gd name="T1" fmla="*/ 29 h 68"/>
                  <a:gd name="T2" fmla="*/ 0 w 4"/>
                  <a:gd name="T3" fmla="*/ 0 h 68"/>
                  <a:gd name="T4" fmla="*/ 0 w 4"/>
                  <a:gd name="T5" fmla="*/ 45 h 68"/>
                  <a:gd name="T6" fmla="*/ 4 w 4"/>
                  <a:gd name="T7" fmla="*/ 68 h 68"/>
                  <a:gd name="T8" fmla="*/ 4 w 4"/>
                  <a:gd name="T9" fmla="*/ 29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8">
                    <a:moveTo>
                      <a:pt x="4" y="29"/>
                    </a:moveTo>
                    <a:lnTo>
                      <a:pt x="0" y="0"/>
                    </a:lnTo>
                    <a:lnTo>
                      <a:pt x="0" y="45"/>
                    </a:lnTo>
                    <a:lnTo>
                      <a:pt x="4" y="68"/>
                    </a:lnTo>
                    <a:lnTo>
                      <a:pt x="4" y="29"/>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7" name="Freeform 488">
                <a:extLst>
                  <a:ext uri="{FF2B5EF4-FFF2-40B4-BE49-F238E27FC236}">
                    <a16:creationId xmlns:a16="http://schemas.microsoft.com/office/drawing/2014/main" id="{7F18EEF8-0A8C-4FEF-B63B-04D3E4F28125}"/>
                  </a:ext>
                </a:extLst>
              </p:cNvPr>
              <p:cNvSpPr>
                <a:spLocks/>
              </p:cNvSpPr>
              <p:nvPr/>
            </p:nvSpPr>
            <p:spPr bwMode="auto">
              <a:xfrm>
                <a:off x="4136" y="3044"/>
                <a:ext cx="4" cy="68"/>
              </a:xfrm>
              <a:custGeom>
                <a:avLst/>
                <a:gdLst>
                  <a:gd name="T0" fmla="*/ 4 w 4"/>
                  <a:gd name="T1" fmla="*/ 29 h 68"/>
                  <a:gd name="T2" fmla="*/ 0 w 4"/>
                  <a:gd name="T3" fmla="*/ 0 h 68"/>
                  <a:gd name="T4" fmla="*/ 0 w 4"/>
                  <a:gd name="T5" fmla="*/ 45 h 68"/>
                  <a:gd name="T6" fmla="*/ 4 w 4"/>
                  <a:gd name="T7" fmla="*/ 68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8">
                    <a:moveTo>
                      <a:pt x="4" y="29"/>
                    </a:moveTo>
                    <a:lnTo>
                      <a:pt x="0" y="0"/>
                    </a:lnTo>
                    <a:lnTo>
                      <a:pt x="0" y="45"/>
                    </a:lnTo>
                    <a:lnTo>
                      <a:pt x="4" y="68"/>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8" name="Freeform 489">
                <a:extLst>
                  <a:ext uri="{FF2B5EF4-FFF2-40B4-BE49-F238E27FC236}">
                    <a16:creationId xmlns:a16="http://schemas.microsoft.com/office/drawing/2014/main" id="{111B75F6-C41C-41DC-BF3B-7C826FF50714}"/>
                  </a:ext>
                </a:extLst>
              </p:cNvPr>
              <p:cNvSpPr>
                <a:spLocks/>
              </p:cNvSpPr>
              <p:nvPr/>
            </p:nvSpPr>
            <p:spPr bwMode="auto">
              <a:xfrm>
                <a:off x="4136" y="3044"/>
                <a:ext cx="52" cy="29"/>
              </a:xfrm>
              <a:custGeom>
                <a:avLst/>
                <a:gdLst>
                  <a:gd name="T0" fmla="*/ 52 w 52"/>
                  <a:gd name="T1" fmla="*/ 29 h 29"/>
                  <a:gd name="T2" fmla="*/ 4 w 52"/>
                  <a:gd name="T3" fmla="*/ 29 h 29"/>
                  <a:gd name="T4" fmla="*/ 0 w 52"/>
                  <a:gd name="T5" fmla="*/ 0 h 29"/>
                  <a:gd name="T6" fmla="*/ 43 w 52"/>
                  <a:gd name="T7" fmla="*/ 0 h 29"/>
                  <a:gd name="T8" fmla="*/ 52 w 52"/>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9">
                    <a:moveTo>
                      <a:pt x="52" y="29"/>
                    </a:moveTo>
                    <a:lnTo>
                      <a:pt x="4" y="29"/>
                    </a:lnTo>
                    <a:lnTo>
                      <a:pt x="0" y="0"/>
                    </a:lnTo>
                    <a:lnTo>
                      <a:pt x="43" y="0"/>
                    </a:lnTo>
                    <a:lnTo>
                      <a:pt x="52" y="29"/>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9" name="Rectangle 490">
                <a:extLst>
                  <a:ext uri="{FF2B5EF4-FFF2-40B4-BE49-F238E27FC236}">
                    <a16:creationId xmlns:a16="http://schemas.microsoft.com/office/drawing/2014/main" id="{FD65B439-CB66-4F57-9B04-BB3B958A7C0F}"/>
                  </a:ext>
                </a:extLst>
              </p:cNvPr>
              <p:cNvSpPr>
                <a:spLocks noChangeArrowheads="1"/>
              </p:cNvSpPr>
              <p:nvPr/>
            </p:nvSpPr>
            <p:spPr bwMode="auto">
              <a:xfrm>
                <a:off x="4140" y="3073"/>
                <a:ext cx="48"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190" name="Freeform 491">
                <a:extLst>
                  <a:ext uri="{FF2B5EF4-FFF2-40B4-BE49-F238E27FC236}">
                    <a16:creationId xmlns:a16="http://schemas.microsoft.com/office/drawing/2014/main" id="{9560AC86-8638-49EA-8C65-0174BFBD4747}"/>
                  </a:ext>
                </a:extLst>
              </p:cNvPr>
              <p:cNvSpPr>
                <a:spLocks/>
              </p:cNvSpPr>
              <p:nvPr/>
            </p:nvSpPr>
            <p:spPr bwMode="auto">
              <a:xfrm>
                <a:off x="4077" y="3042"/>
                <a:ext cx="5" cy="70"/>
              </a:xfrm>
              <a:custGeom>
                <a:avLst/>
                <a:gdLst>
                  <a:gd name="T0" fmla="*/ 5 w 5"/>
                  <a:gd name="T1" fmla="*/ 31 h 70"/>
                  <a:gd name="T2" fmla="*/ 0 w 5"/>
                  <a:gd name="T3" fmla="*/ 0 h 70"/>
                  <a:gd name="T4" fmla="*/ 0 w 5"/>
                  <a:gd name="T5" fmla="*/ 45 h 70"/>
                  <a:gd name="T6" fmla="*/ 5 w 5"/>
                  <a:gd name="T7" fmla="*/ 70 h 70"/>
                  <a:gd name="T8" fmla="*/ 5 w 5"/>
                  <a:gd name="T9" fmla="*/ 31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0">
                    <a:moveTo>
                      <a:pt x="5" y="31"/>
                    </a:moveTo>
                    <a:lnTo>
                      <a:pt x="0" y="0"/>
                    </a:lnTo>
                    <a:lnTo>
                      <a:pt x="0" y="45"/>
                    </a:lnTo>
                    <a:lnTo>
                      <a:pt x="5" y="70"/>
                    </a:lnTo>
                    <a:lnTo>
                      <a:pt x="5" y="31"/>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1" name="Freeform 492">
                <a:extLst>
                  <a:ext uri="{FF2B5EF4-FFF2-40B4-BE49-F238E27FC236}">
                    <a16:creationId xmlns:a16="http://schemas.microsoft.com/office/drawing/2014/main" id="{17440878-F676-4056-BE70-24AAE185CAD0}"/>
                  </a:ext>
                </a:extLst>
              </p:cNvPr>
              <p:cNvSpPr>
                <a:spLocks/>
              </p:cNvSpPr>
              <p:nvPr/>
            </p:nvSpPr>
            <p:spPr bwMode="auto">
              <a:xfrm>
                <a:off x="4077" y="3042"/>
                <a:ext cx="5" cy="70"/>
              </a:xfrm>
              <a:custGeom>
                <a:avLst/>
                <a:gdLst>
                  <a:gd name="T0" fmla="*/ 5 w 5"/>
                  <a:gd name="T1" fmla="*/ 31 h 70"/>
                  <a:gd name="T2" fmla="*/ 0 w 5"/>
                  <a:gd name="T3" fmla="*/ 0 h 70"/>
                  <a:gd name="T4" fmla="*/ 0 w 5"/>
                  <a:gd name="T5" fmla="*/ 45 h 70"/>
                  <a:gd name="T6" fmla="*/ 5 w 5"/>
                  <a:gd name="T7" fmla="*/ 7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0">
                    <a:moveTo>
                      <a:pt x="5" y="31"/>
                    </a:moveTo>
                    <a:lnTo>
                      <a:pt x="0" y="0"/>
                    </a:lnTo>
                    <a:lnTo>
                      <a:pt x="0" y="45"/>
                    </a:lnTo>
                    <a:lnTo>
                      <a:pt x="5" y="70"/>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2" name="Freeform 493">
                <a:extLst>
                  <a:ext uri="{FF2B5EF4-FFF2-40B4-BE49-F238E27FC236}">
                    <a16:creationId xmlns:a16="http://schemas.microsoft.com/office/drawing/2014/main" id="{610D870F-2BA0-4D51-9570-5A5D79CE6430}"/>
                  </a:ext>
                </a:extLst>
              </p:cNvPr>
              <p:cNvSpPr>
                <a:spLocks/>
              </p:cNvSpPr>
              <p:nvPr/>
            </p:nvSpPr>
            <p:spPr bwMode="auto">
              <a:xfrm>
                <a:off x="4077" y="3042"/>
                <a:ext cx="52" cy="31"/>
              </a:xfrm>
              <a:custGeom>
                <a:avLst/>
                <a:gdLst>
                  <a:gd name="T0" fmla="*/ 52 w 52"/>
                  <a:gd name="T1" fmla="*/ 31 h 31"/>
                  <a:gd name="T2" fmla="*/ 5 w 52"/>
                  <a:gd name="T3" fmla="*/ 31 h 31"/>
                  <a:gd name="T4" fmla="*/ 0 w 52"/>
                  <a:gd name="T5" fmla="*/ 0 h 31"/>
                  <a:gd name="T6" fmla="*/ 43 w 52"/>
                  <a:gd name="T7" fmla="*/ 2 h 31"/>
                  <a:gd name="T8" fmla="*/ 52 w 52"/>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31">
                    <a:moveTo>
                      <a:pt x="52" y="31"/>
                    </a:moveTo>
                    <a:lnTo>
                      <a:pt x="5" y="31"/>
                    </a:lnTo>
                    <a:lnTo>
                      <a:pt x="0" y="0"/>
                    </a:lnTo>
                    <a:lnTo>
                      <a:pt x="43" y="2"/>
                    </a:lnTo>
                    <a:lnTo>
                      <a:pt x="52" y="31"/>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3" name="Rectangle 494">
                <a:extLst>
                  <a:ext uri="{FF2B5EF4-FFF2-40B4-BE49-F238E27FC236}">
                    <a16:creationId xmlns:a16="http://schemas.microsoft.com/office/drawing/2014/main" id="{0E3FCC4B-A8BE-4573-B9CF-6C2FAD55FA4D}"/>
                  </a:ext>
                </a:extLst>
              </p:cNvPr>
              <p:cNvSpPr>
                <a:spLocks noChangeArrowheads="1"/>
              </p:cNvSpPr>
              <p:nvPr/>
            </p:nvSpPr>
            <p:spPr bwMode="auto">
              <a:xfrm>
                <a:off x="4082" y="3073"/>
                <a:ext cx="47"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194" name="Freeform 495">
                <a:extLst>
                  <a:ext uri="{FF2B5EF4-FFF2-40B4-BE49-F238E27FC236}">
                    <a16:creationId xmlns:a16="http://schemas.microsoft.com/office/drawing/2014/main" id="{3FB29241-90D2-47E9-AB49-CECE64D47A15}"/>
                  </a:ext>
                </a:extLst>
              </p:cNvPr>
              <p:cNvSpPr>
                <a:spLocks/>
              </p:cNvSpPr>
              <p:nvPr/>
            </p:nvSpPr>
            <p:spPr bwMode="auto">
              <a:xfrm>
                <a:off x="3895" y="3042"/>
                <a:ext cx="1" cy="70"/>
              </a:xfrm>
              <a:custGeom>
                <a:avLst/>
                <a:gdLst>
                  <a:gd name="T0" fmla="*/ 0 w 1"/>
                  <a:gd name="T1" fmla="*/ 31 h 70"/>
                  <a:gd name="T2" fmla="*/ 0 w 1"/>
                  <a:gd name="T3" fmla="*/ 0 h 70"/>
                  <a:gd name="T4" fmla="*/ 0 w 1"/>
                  <a:gd name="T5" fmla="*/ 45 h 70"/>
                  <a:gd name="T6" fmla="*/ 0 w 1"/>
                  <a:gd name="T7" fmla="*/ 70 h 70"/>
                  <a:gd name="T8" fmla="*/ 0 w 1"/>
                  <a:gd name="T9" fmla="*/ 31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70">
                    <a:moveTo>
                      <a:pt x="0" y="31"/>
                    </a:moveTo>
                    <a:lnTo>
                      <a:pt x="0" y="0"/>
                    </a:lnTo>
                    <a:lnTo>
                      <a:pt x="0" y="45"/>
                    </a:lnTo>
                    <a:lnTo>
                      <a:pt x="0" y="70"/>
                    </a:lnTo>
                    <a:lnTo>
                      <a:pt x="0" y="31"/>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5" name="Freeform 496">
                <a:extLst>
                  <a:ext uri="{FF2B5EF4-FFF2-40B4-BE49-F238E27FC236}">
                    <a16:creationId xmlns:a16="http://schemas.microsoft.com/office/drawing/2014/main" id="{6D1A9C12-19D1-481F-A20D-7BA7857BB6BC}"/>
                  </a:ext>
                </a:extLst>
              </p:cNvPr>
              <p:cNvSpPr>
                <a:spLocks/>
              </p:cNvSpPr>
              <p:nvPr/>
            </p:nvSpPr>
            <p:spPr bwMode="auto">
              <a:xfrm>
                <a:off x="3895" y="3042"/>
                <a:ext cx="1" cy="70"/>
              </a:xfrm>
              <a:custGeom>
                <a:avLst/>
                <a:gdLst>
                  <a:gd name="T0" fmla="*/ 0 w 1"/>
                  <a:gd name="T1" fmla="*/ 31 h 70"/>
                  <a:gd name="T2" fmla="*/ 0 w 1"/>
                  <a:gd name="T3" fmla="*/ 0 h 70"/>
                  <a:gd name="T4" fmla="*/ 0 w 1"/>
                  <a:gd name="T5" fmla="*/ 45 h 70"/>
                  <a:gd name="T6" fmla="*/ 0 w 1"/>
                  <a:gd name="T7" fmla="*/ 7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0">
                    <a:moveTo>
                      <a:pt x="0" y="31"/>
                    </a:moveTo>
                    <a:lnTo>
                      <a:pt x="0" y="0"/>
                    </a:lnTo>
                    <a:lnTo>
                      <a:pt x="0" y="45"/>
                    </a:lnTo>
                    <a:lnTo>
                      <a:pt x="0" y="70"/>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6" name="Freeform 497">
                <a:extLst>
                  <a:ext uri="{FF2B5EF4-FFF2-40B4-BE49-F238E27FC236}">
                    <a16:creationId xmlns:a16="http://schemas.microsoft.com/office/drawing/2014/main" id="{7C150260-4E3B-487E-BF7F-4FF853C704C6}"/>
                  </a:ext>
                </a:extLst>
              </p:cNvPr>
              <p:cNvSpPr>
                <a:spLocks/>
              </p:cNvSpPr>
              <p:nvPr/>
            </p:nvSpPr>
            <p:spPr bwMode="auto">
              <a:xfrm>
                <a:off x="3895" y="3042"/>
                <a:ext cx="124" cy="31"/>
              </a:xfrm>
              <a:custGeom>
                <a:avLst/>
                <a:gdLst>
                  <a:gd name="T0" fmla="*/ 124 w 124"/>
                  <a:gd name="T1" fmla="*/ 31 h 31"/>
                  <a:gd name="T2" fmla="*/ 0 w 124"/>
                  <a:gd name="T3" fmla="*/ 31 h 31"/>
                  <a:gd name="T4" fmla="*/ 0 w 124"/>
                  <a:gd name="T5" fmla="*/ 0 h 31"/>
                  <a:gd name="T6" fmla="*/ 117 w 124"/>
                  <a:gd name="T7" fmla="*/ 2 h 31"/>
                  <a:gd name="T8" fmla="*/ 124 w 124"/>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 h="31">
                    <a:moveTo>
                      <a:pt x="124" y="31"/>
                    </a:moveTo>
                    <a:lnTo>
                      <a:pt x="0" y="31"/>
                    </a:lnTo>
                    <a:lnTo>
                      <a:pt x="0" y="0"/>
                    </a:lnTo>
                    <a:lnTo>
                      <a:pt x="117" y="2"/>
                    </a:lnTo>
                    <a:lnTo>
                      <a:pt x="124" y="31"/>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7" name="Rectangle 498">
                <a:extLst>
                  <a:ext uri="{FF2B5EF4-FFF2-40B4-BE49-F238E27FC236}">
                    <a16:creationId xmlns:a16="http://schemas.microsoft.com/office/drawing/2014/main" id="{CA3FD67F-A1D4-47DC-8E02-1C59C78BAD6D}"/>
                  </a:ext>
                </a:extLst>
              </p:cNvPr>
              <p:cNvSpPr>
                <a:spLocks noChangeArrowheads="1"/>
              </p:cNvSpPr>
              <p:nvPr/>
            </p:nvSpPr>
            <p:spPr bwMode="auto">
              <a:xfrm>
                <a:off x="3895" y="3073"/>
                <a:ext cx="124" cy="39"/>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198" name="Freeform 499">
                <a:extLst>
                  <a:ext uri="{FF2B5EF4-FFF2-40B4-BE49-F238E27FC236}">
                    <a16:creationId xmlns:a16="http://schemas.microsoft.com/office/drawing/2014/main" id="{4BC0C1F4-68C9-4B63-881B-BFEB49952E0C}"/>
                  </a:ext>
                </a:extLst>
              </p:cNvPr>
              <p:cNvSpPr>
                <a:spLocks/>
              </p:cNvSpPr>
              <p:nvPr/>
            </p:nvSpPr>
            <p:spPr bwMode="auto">
              <a:xfrm>
                <a:off x="3744" y="3130"/>
                <a:ext cx="5" cy="74"/>
              </a:xfrm>
              <a:custGeom>
                <a:avLst/>
                <a:gdLst>
                  <a:gd name="T0" fmla="*/ 0 w 5"/>
                  <a:gd name="T1" fmla="*/ 38 h 74"/>
                  <a:gd name="T2" fmla="*/ 5 w 5"/>
                  <a:gd name="T3" fmla="*/ 0 h 74"/>
                  <a:gd name="T4" fmla="*/ 5 w 5"/>
                  <a:gd name="T5" fmla="*/ 33 h 74"/>
                  <a:gd name="T6" fmla="*/ 0 w 5"/>
                  <a:gd name="T7" fmla="*/ 74 h 74"/>
                  <a:gd name="T8" fmla="*/ 0 w 5"/>
                  <a:gd name="T9" fmla="*/ 38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4">
                    <a:moveTo>
                      <a:pt x="0" y="38"/>
                    </a:moveTo>
                    <a:lnTo>
                      <a:pt x="5" y="0"/>
                    </a:lnTo>
                    <a:lnTo>
                      <a:pt x="5" y="33"/>
                    </a:lnTo>
                    <a:lnTo>
                      <a:pt x="0" y="74"/>
                    </a:lnTo>
                    <a:lnTo>
                      <a:pt x="0" y="38"/>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9" name="Freeform 500">
                <a:extLst>
                  <a:ext uri="{FF2B5EF4-FFF2-40B4-BE49-F238E27FC236}">
                    <a16:creationId xmlns:a16="http://schemas.microsoft.com/office/drawing/2014/main" id="{0B39D7A5-0FF6-4EE8-ABA8-E2465A55143D}"/>
                  </a:ext>
                </a:extLst>
              </p:cNvPr>
              <p:cNvSpPr>
                <a:spLocks/>
              </p:cNvSpPr>
              <p:nvPr/>
            </p:nvSpPr>
            <p:spPr bwMode="auto">
              <a:xfrm>
                <a:off x="3744" y="3130"/>
                <a:ext cx="5" cy="74"/>
              </a:xfrm>
              <a:custGeom>
                <a:avLst/>
                <a:gdLst>
                  <a:gd name="T0" fmla="*/ 0 w 5"/>
                  <a:gd name="T1" fmla="*/ 38 h 74"/>
                  <a:gd name="T2" fmla="*/ 5 w 5"/>
                  <a:gd name="T3" fmla="*/ 0 h 74"/>
                  <a:gd name="T4" fmla="*/ 5 w 5"/>
                  <a:gd name="T5" fmla="*/ 33 h 74"/>
                  <a:gd name="T6" fmla="*/ 0 w 5"/>
                  <a:gd name="T7" fmla="*/ 74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4">
                    <a:moveTo>
                      <a:pt x="0" y="38"/>
                    </a:moveTo>
                    <a:lnTo>
                      <a:pt x="5" y="0"/>
                    </a:lnTo>
                    <a:lnTo>
                      <a:pt x="5" y="33"/>
                    </a:lnTo>
                    <a:lnTo>
                      <a:pt x="0" y="74"/>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0" name="Freeform 501">
                <a:extLst>
                  <a:ext uri="{FF2B5EF4-FFF2-40B4-BE49-F238E27FC236}">
                    <a16:creationId xmlns:a16="http://schemas.microsoft.com/office/drawing/2014/main" id="{13B46E35-304D-4736-B7CB-EBE985E26D2D}"/>
                  </a:ext>
                </a:extLst>
              </p:cNvPr>
              <p:cNvSpPr>
                <a:spLocks/>
              </p:cNvSpPr>
              <p:nvPr/>
            </p:nvSpPr>
            <p:spPr bwMode="auto">
              <a:xfrm>
                <a:off x="3278" y="3130"/>
                <a:ext cx="471" cy="38"/>
              </a:xfrm>
              <a:custGeom>
                <a:avLst/>
                <a:gdLst>
                  <a:gd name="T0" fmla="*/ 0 w 471"/>
                  <a:gd name="T1" fmla="*/ 38 h 38"/>
                  <a:gd name="T2" fmla="*/ 466 w 471"/>
                  <a:gd name="T3" fmla="*/ 38 h 38"/>
                  <a:gd name="T4" fmla="*/ 471 w 471"/>
                  <a:gd name="T5" fmla="*/ 0 h 38"/>
                  <a:gd name="T6" fmla="*/ 12 w 471"/>
                  <a:gd name="T7" fmla="*/ 0 h 38"/>
                  <a:gd name="T8" fmla="*/ 0 w 471"/>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1" h="38">
                    <a:moveTo>
                      <a:pt x="0" y="38"/>
                    </a:moveTo>
                    <a:lnTo>
                      <a:pt x="466" y="38"/>
                    </a:lnTo>
                    <a:lnTo>
                      <a:pt x="471" y="0"/>
                    </a:lnTo>
                    <a:lnTo>
                      <a:pt x="12" y="0"/>
                    </a:lnTo>
                    <a:lnTo>
                      <a:pt x="0" y="38"/>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1" name="Rectangle 502">
                <a:extLst>
                  <a:ext uri="{FF2B5EF4-FFF2-40B4-BE49-F238E27FC236}">
                    <a16:creationId xmlns:a16="http://schemas.microsoft.com/office/drawing/2014/main" id="{5A8178A7-DE01-4DAE-A6C8-1FCEF643AAF8}"/>
                  </a:ext>
                </a:extLst>
              </p:cNvPr>
              <p:cNvSpPr>
                <a:spLocks noChangeArrowheads="1"/>
              </p:cNvSpPr>
              <p:nvPr/>
            </p:nvSpPr>
            <p:spPr bwMode="auto">
              <a:xfrm>
                <a:off x="3278" y="3168"/>
                <a:ext cx="466"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02" name="Freeform 503">
                <a:extLst>
                  <a:ext uri="{FF2B5EF4-FFF2-40B4-BE49-F238E27FC236}">
                    <a16:creationId xmlns:a16="http://schemas.microsoft.com/office/drawing/2014/main" id="{09AEF1E8-FC1A-4DAE-A996-14D2A641AF77}"/>
                  </a:ext>
                </a:extLst>
              </p:cNvPr>
              <p:cNvSpPr>
                <a:spLocks/>
              </p:cNvSpPr>
              <p:nvPr/>
            </p:nvSpPr>
            <p:spPr bwMode="auto">
              <a:xfrm>
                <a:off x="3128" y="3130"/>
                <a:ext cx="13" cy="74"/>
              </a:xfrm>
              <a:custGeom>
                <a:avLst/>
                <a:gdLst>
                  <a:gd name="T0" fmla="*/ 0 w 13"/>
                  <a:gd name="T1" fmla="*/ 38 h 74"/>
                  <a:gd name="T2" fmla="*/ 13 w 13"/>
                  <a:gd name="T3" fmla="*/ 0 h 74"/>
                  <a:gd name="T4" fmla="*/ 13 w 13"/>
                  <a:gd name="T5" fmla="*/ 33 h 74"/>
                  <a:gd name="T6" fmla="*/ 0 w 13"/>
                  <a:gd name="T7" fmla="*/ 74 h 74"/>
                  <a:gd name="T8" fmla="*/ 0 w 13"/>
                  <a:gd name="T9" fmla="*/ 38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4">
                    <a:moveTo>
                      <a:pt x="0" y="38"/>
                    </a:moveTo>
                    <a:lnTo>
                      <a:pt x="13" y="0"/>
                    </a:lnTo>
                    <a:lnTo>
                      <a:pt x="13" y="33"/>
                    </a:lnTo>
                    <a:lnTo>
                      <a:pt x="0" y="74"/>
                    </a:lnTo>
                    <a:lnTo>
                      <a:pt x="0" y="38"/>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3" name="Freeform 504">
                <a:extLst>
                  <a:ext uri="{FF2B5EF4-FFF2-40B4-BE49-F238E27FC236}">
                    <a16:creationId xmlns:a16="http://schemas.microsoft.com/office/drawing/2014/main" id="{7A6149C1-D4CA-40D3-88DA-BD70FA5BE9BB}"/>
                  </a:ext>
                </a:extLst>
              </p:cNvPr>
              <p:cNvSpPr>
                <a:spLocks/>
              </p:cNvSpPr>
              <p:nvPr/>
            </p:nvSpPr>
            <p:spPr bwMode="auto">
              <a:xfrm>
                <a:off x="3128" y="3130"/>
                <a:ext cx="13" cy="74"/>
              </a:xfrm>
              <a:custGeom>
                <a:avLst/>
                <a:gdLst>
                  <a:gd name="T0" fmla="*/ 0 w 13"/>
                  <a:gd name="T1" fmla="*/ 38 h 74"/>
                  <a:gd name="T2" fmla="*/ 13 w 13"/>
                  <a:gd name="T3" fmla="*/ 0 h 74"/>
                  <a:gd name="T4" fmla="*/ 13 w 13"/>
                  <a:gd name="T5" fmla="*/ 33 h 74"/>
                  <a:gd name="T6" fmla="*/ 0 w 13"/>
                  <a:gd name="T7" fmla="*/ 74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74">
                    <a:moveTo>
                      <a:pt x="0" y="38"/>
                    </a:moveTo>
                    <a:lnTo>
                      <a:pt x="13" y="0"/>
                    </a:lnTo>
                    <a:lnTo>
                      <a:pt x="13" y="33"/>
                    </a:lnTo>
                    <a:lnTo>
                      <a:pt x="0" y="74"/>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4" name="Freeform 505">
                <a:extLst>
                  <a:ext uri="{FF2B5EF4-FFF2-40B4-BE49-F238E27FC236}">
                    <a16:creationId xmlns:a16="http://schemas.microsoft.com/office/drawing/2014/main" id="{757479E3-6ED0-42F9-8B40-F14B8A55D69E}"/>
                  </a:ext>
                </a:extLst>
              </p:cNvPr>
              <p:cNvSpPr>
                <a:spLocks/>
              </p:cNvSpPr>
              <p:nvPr/>
            </p:nvSpPr>
            <p:spPr bwMode="auto">
              <a:xfrm>
                <a:off x="2977" y="3130"/>
                <a:ext cx="164" cy="38"/>
              </a:xfrm>
              <a:custGeom>
                <a:avLst/>
                <a:gdLst>
                  <a:gd name="T0" fmla="*/ 0 w 164"/>
                  <a:gd name="T1" fmla="*/ 38 h 38"/>
                  <a:gd name="T2" fmla="*/ 151 w 164"/>
                  <a:gd name="T3" fmla="*/ 38 h 38"/>
                  <a:gd name="T4" fmla="*/ 164 w 164"/>
                  <a:gd name="T5" fmla="*/ 0 h 38"/>
                  <a:gd name="T6" fmla="*/ 20 w 164"/>
                  <a:gd name="T7" fmla="*/ 0 h 38"/>
                  <a:gd name="T8" fmla="*/ 0 w 164"/>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4" h="38">
                    <a:moveTo>
                      <a:pt x="0" y="38"/>
                    </a:moveTo>
                    <a:lnTo>
                      <a:pt x="151" y="38"/>
                    </a:lnTo>
                    <a:lnTo>
                      <a:pt x="164" y="0"/>
                    </a:lnTo>
                    <a:lnTo>
                      <a:pt x="20" y="0"/>
                    </a:lnTo>
                    <a:lnTo>
                      <a:pt x="0" y="38"/>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5" name="Rectangle 506">
                <a:extLst>
                  <a:ext uri="{FF2B5EF4-FFF2-40B4-BE49-F238E27FC236}">
                    <a16:creationId xmlns:a16="http://schemas.microsoft.com/office/drawing/2014/main" id="{F52F426E-25E8-408D-B3A2-F27C3718A9F5}"/>
                  </a:ext>
                </a:extLst>
              </p:cNvPr>
              <p:cNvSpPr>
                <a:spLocks noChangeArrowheads="1"/>
              </p:cNvSpPr>
              <p:nvPr/>
            </p:nvSpPr>
            <p:spPr bwMode="auto">
              <a:xfrm>
                <a:off x="2977" y="3168"/>
                <a:ext cx="151"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06" name="Freeform 507">
                <a:extLst>
                  <a:ext uri="{FF2B5EF4-FFF2-40B4-BE49-F238E27FC236}">
                    <a16:creationId xmlns:a16="http://schemas.microsoft.com/office/drawing/2014/main" id="{01048285-4562-470A-B3BF-1CD3FBEBFA83}"/>
                  </a:ext>
                </a:extLst>
              </p:cNvPr>
              <p:cNvSpPr>
                <a:spLocks/>
              </p:cNvSpPr>
              <p:nvPr/>
            </p:nvSpPr>
            <p:spPr bwMode="auto">
              <a:xfrm>
                <a:off x="3229" y="3130"/>
                <a:ext cx="13" cy="74"/>
              </a:xfrm>
              <a:custGeom>
                <a:avLst/>
                <a:gdLst>
                  <a:gd name="T0" fmla="*/ 0 w 13"/>
                  <a:gd name="T1" fmla="*/ 38 h 74"/>
                  <a:gd name="T2" fmla="*/ 13 w 13"/>
                  <a:gd name="T3" fmla="*/ 0 h 74"/>
                  <a:gd name="T4" fmla="*/ 13 w 13"/>
                  <a:gd name="T5" fmla="*/ 33 h 74"/>
                  <a:gd name="T6" fmla="*/ 0 w 13"/>
                  <a:gd name="T7" fmla="*/ 74 h 74"/>
                  <a:gd name="T8" fmla="*/ 0 w 13"/>
                  <a:gd name="T9" fmla="*/ 38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4">
                    <a:moveTo>
                      <a:pt x="0" y="38"/>
                    </a:moveTo>
                    <a:lnTo>
                      <a:pt x="13" y="0"/>
                    </a:lnTo>
                    <a:lnTo>
                      <a:pt x="13" y="33"/>
                    </a:lnTo>
                    <a:lnTo>
                      <a:pt x="0" y="74"/>
                    </a:lnTo>
                    <a:lnTo>
                      <a:pt x="0" y="38"/>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7" name="Freeform 508">
                <a:extLst>
                  <a:ext uri="{FF2B5EF4-FFF2-40B4-BE49-F238E27FC236}">
                    <a16:creationId xmlns:a16="http://schemas.microsoft.com/office/drawing/2014/main" id="{1013539F-4084-4CDF-8032-073007C009A0}"/>
                  </a:ext>
                </a:extLst>
              </p:cNvPr>
              <p:cNvSpPr>
                <a:spLocks/>
              </p:cNvSpPr>
              <p:nvPr/>
            </p:nvSpPr>
            <p:spPr bwMode="auto">
              <a:xfrm>
                <a:off x="3229" y="3130"/>
                <a:ext cx="13" cy="74"/>
              </a:xfrm>
              <a:custGeom>
                <a:avLst/>
                <a:gdLst>
                  <a:gd name="T0" fmla="*/ 0 w 13"/>
                  <a:gd name="T1" fmla="*/ 38 h 74"/>
                  <a:gd name="T2" fmla="*/ 13 w 13"/>
                  <a:gd name="T3" fmla="*/ 0 h 74"/>
                  <a:gd name="T4" fmla="*/ 13 w 13"/>
                  <a:gd name="T5" fmla="*/ 33 h 74"/>
                  <a:gd name="T6" fmla="*/ 0 w 13"/>
                  <a:gd name="T7" fmla="*/ 74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74">
                    <a:moveTo>
                      <a:pt x="0" y="38"/>
                    </a:moveTo>
                    <a:lnTo>
                      <a:pt x="13" y="0"/>
                    </a:lnTo>
                    <a:lnTo>
                      <a:pt x="13" y="33"/>
                    </a:lnTo>
                    <a:lnTo>
                      <a:pt x="0" y="74"/>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8" name="Freeform 509">
                <a:extLst>
                  <a:ext uri="{FF2B5EF4-FFF2-40B4-BE49-F238E27FC236}">
                    <a16:creationId xmlns:a16="http://schemas.microsoft.com/office/drawing/2014/main" id="{75247935-12B5-4D14-87DB-03D61F3B5D90}"/>
                  </a:ext>
                </a:extLst>
              </p:cNvPr>
              <p:cNvSpPr>
                <a:spLocks/>
              </p:cNvSpPr>
              <p:nvPr/>
            </p:nvSpPr>
            <p:spPr bwMode="auto">
              <a:xfrm>
                <a:off x="3164" y="3130"/>
                <a:ext cx="78" cy="38"/>
              </a:xfrm>
              <a:custGeom>
                <a:avLst/>
                <a:gdLst>
                  <a:gd name="T0" fmla="*/ 0 w 78"/>
                  <a:gd name="T1" fmla="*/ 38 h 38"/>
                  <a:gd name="T2" fmla="*/ 65 w 78"/>
                  <a:gd name="T3" fmla="*/ 38 h 38"/>
                  <a:gd name="T4" fmla="*/ 78 w 78"/>
                  <a:gd name="T5" fmla="*/ 0 h 38"/>
                  <a:gd name="T6" fmla="*/ 13 w 78"/>
                  <a:gd name="T7" fmla="*/ 0 h 38"/>
                  <a:gd name="T8" fmla="*/ 0 w 78"/>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8" h="38">
                    <a:moveTo>
                      <a:pt x="0" y="38"/>
                    </a:moveTo>
                    <a:lnTo>
                      <a:pt x="65" y="38"/>
                    </a:lnTo>
                    <a:lnTo>
                      <a:pt x="78" y="0"/>
                    </a:lnTo>
                    <a:lnTo>
                      <a:pt x="13" y="0"/>
                    </a:lnTo>
                    <a:lnTo>
                      <a:pt x="0" y="38"/>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9" name="Rectangle 510">
                <a:extLst>
                  <a:ext uri="{FF2B5EF4-FFF2-40B4-BE49-F238E27FC236}">
                    <a16:creationId xmlns:a16="http://schemas.microsoft.com/office/drawing/2014/main" id="{3CD6147E-2AC1-466A-AD96-0CE45A10F0FD}"/>
                  </a:ext>
                </a:extLst>
              </p:cNvPr>
              <p:cNvSpPr>
                <a:spLocks noChangeArrowheads="1"/>
              </p:cNvSpPr>
              <p:nvPr/>
            </p:nvSpPr>
            <p:spPr bwMode="auto">
              <a:xfrm>
                <a:off x="3164" y="3168"/>
                <a:ext cx="6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10" name="Freeform 511">
                <a:extLst>
                  <a:ext uri="{FF2B5EF4-FFF2-40B4-BE49-F238E27FC236}">
                    <a16:creationId xmlns:a16="http://schemas.microsoft.com/office/drawing/2014/main" id="{962AFC60-E46D-4809-99DA-66A2ED9AFC92}"/>
                  </a:ext>
                </a:extLst>
              </p:cNvPr>
              <p:cNvSpPr>
                <a:spLocks/>
              </p:cNvSpPr>
              <p:nvPr/>
            </p:nvSpPr>
            <p:spPr bwMode="auto">
              <a:xfrm>
                <a:off x="3827" y="3130"/>
                <a:ext cx="3" cy="74"/>
              </a:xfrm>
              <a:custGeom>
                <a:avLst/>
                <a:gdLst>
                  <a:gd name="T0" fmla="*/ 0 w 3"/>
                  <a:gd name="T1" fmla="*/ 38 h 74"/>
                  <a:gd name="T2" fmla="*/ 3 w 3"/>
                  <a:gd name="T3" fmla="*/ 0 h 74"/>
                  <a:gd name="T4" fmla="*/ 3 w 3"/>
                  <a:gd name="T5" fmla="*/ 33 h 74"/>
                  <a:gd name="T6" fmla="*/ 0 w 3"/>
                  <a:gd name="T7" fmla="*/ 74 h 74"/>
                  <a:gd name="T8" fmla="*/ 0 w 3"/>
                  <a:gd name="T9" fmla="*/ 38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74">
                    <a:moveTo>
                      <a:pt x="0" y="38"/>
                    </a:moveTo>
                    <a:lnTo>
                      <a:pt x="3" y="0"/>
                    </a:lnTo>
                    <a:lnTo>
                      <a:pt x="3" y="33"/>
                    </a:lnTo>
                    <a:lnTo>
                      <a:pt x="0" y="74"/>
                    </a:lnTo>
                    <a:lnTo>
                      <a:pt x="0" y="38"/>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1" name="Freeform 512">
                <a:extLst>
                  <a:ext uri="{FF2B5EF4-FFF2-40B4-BE49-F238E27FC236}">
                    <a16:creationId xmlns:a16="http://schemas.microsoft.com/office/drawing/2014/main" id="{4CA5B0D0-E7E5-4AC8-86EB-084C135FD02E}"/>
                  </a:ext>
                </a:extLst>
              </p:cNvPr>
              <p:cNvSpPr>
                <a:spLocks/>
              </p:cNvSpPr>
              <p:nvPr/>
            </p:nvSpPr>
            <p:spPr bwMode="auto">
              <a:xfrm>
                <a:off x="3827" y="3130"/>
                <a:ext cx="3" cy="74"/>
              </a:xfrm>
              <a:custGeom>
                <a:avLst/>
                <a:gdLst>
                  <a:gd name="T0" fmla="*/ 0 w 3"/>
                  <a:gd name="T1" fmla="*/ 38 h 74"/>
                  <a:gd name="T2" fmla="*/ 3 w 3"/>
                  <a:gd name="T3" fmla="*/ 0 h 74"/>
                  <a:gd name="T4" fmla="*/ 3 w 3"/>
                  <a:gd name="T5" fmla="*/ 33 h 74"/>
                  <a:gd name="T6" fmla="*/ 0 w 3"/>
                  <a:gd name="T7" fmla="*/ 74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74">
                    <a:moveTo>
                      <a:pt x="0" y="38"/>
                    </a:moveTo>
                    <a:lnTo>
                      <a:pt x="3" y="0"/>
                    </a:lnTo>
                    <a:lnTo>
                      <a:pt x="3" y="33"/>
                    </a:lnTo>
                    <a:lnTo>
                      <a:pt x="0" y="74"/>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2" name="Freeform 513">
                <a:extLst>
                  <a:ext uri="{FF2B5EF4-FFF2-40B4-BE49-F238E27FC236}">
                    <a16:creationId xmlns:a16="http://schemas.microsoft.com/office/drawing/2014/main" id="{ECB8B887-90B9-4747-8B60-7F958F6FC8B7}"/>
                  </a:ext>
                </a:extLst>
              </p:cNvPr>
              <p:cNvSpPr>
                <a:spLocks/>
              </p:cNvSpPr>
              <p:nvPr/>
            </p:nvSpPr>
            <p:spPr bwMode="auto">
              <a:xfrm>
                <a:off x="3762" y="3130"/>
                <a:ext cx="68" cy="38"/>
              </a:xfrm>
              <a:custGeom>
                <a:avLst/>
                <a:gdLst>
                  <a:gd name="T0" fmla="*/ 0 w 68"/>
                  <a:gd name="T1" fmla="*/ 38 h 38"/>
                  <a:gd name="T2" fmla="*/ 65 w 68"/>
                  <a:gd name="T3" fmla="*/ 38 h 38"/>
                  <a:gd name="T4" fmla="*/ 68 w 68"/>
                  <a:gd name="T5" fmla="*/ 0 h 38"/>
                  <a:gd name="T6" fmla="*/ 9 w 68"/>
                  <a:gd name="T7" fmla="*/ 0 h 38"/>
                  <a:gd name="T8" fmla="*/ 0 w 68"/>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38">
                    <a:moveTo>
                      <a:pt x="0" y="38"/>
                    </a:moveTo>
                    <a:lnTo>
                      <a:pt x="65" y="38"/>
                    </a:lnTo>
                    <a:lnTo>
                      <a:pt x="68" y="0"/>
                    </a:lnTo>
                    <a:lnTo>
                      <a:pt x="9" y="0"/>
                    </a:lnTo>
                    <a:lnTo>
                      <a:pt x="0" y="38"/>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3" name="Rectangle 514">
                <a:extLst>
                  <a:ext uri="{FF2B5EF4-FFF2-40B4-BE49-F238E27FC236}">
                    <a16:creationId xmlns:a16="http://schemas.microsoft.com/office/drawing/2014/main" id="{D7736548-8420-4E2B-9839-0EC21034E0AB}"/>
                  </a:ext>
                </a:extLst>
              </p:cNvPr>
              <p:cNvSpPr>
                <a:spLocks noChangeArrowheads="1"/>
              </p:cNvSpPr>
              <p:nvPr/>
            </p:nvSpPr>
            <p:spPr bwMode="auto">
              <a:xfrm>
                <a:off x="3762" y="3168"/>
                <a:ext cx="65"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14" name="Freeform 515">
                <a:extLst>
                  <a:ext uri="{FF2B5EF4-FFF2-40B4-BE49-F238E27FC236}">
                    <a16:creationId xmlns:a16="http://schemas.microsoft.com/office/drawing/2014/main" id="{E490EA31-6FC7-430A-B356-2D44E0C20DD4}"/>
                  </a:ext>
                </a:extLst>
              </p:cNvPr>
              <p:cNvSpPr>
                <a:spLocks/>
              </p:cNvSpPr>
              <p:nvPr/>
            </p:nvSpPr>
            <p:spPr bwMode="auto">
              <a:xfrm>
                <a:off x="3839" y="3130"/>
                <a:ext cx="81" cy="38"/>
              </a:xfrm>
              <a:custGeom>
                <a:avLst/>
                <a:gdLst>
                  <a:gd name="T0" fmla="*/ 0 w 81"/>
                  <a:gd name="T1" fmla="*/ 38 h 38"/>
                  <a:gd name="T2" fmla="*/ 81 w 81"/>
                  <a:gd name="T3" fmla="*/ 38 h 38"/>
                  <a:gd name="T4" fmla="*/ 78 w 81"/>
                  <a:gd name="T5" fmla="*/ 0 h 38"/>
                  <a:gd name="T6" fmla="*/ 4 w 81"/>
                  <a:gd name="T7" fmla="*/ 0 h 38"/>
                  <a:gd name="T8" fmla="*/ 0 w 81"/>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38">
                    <a:moveTo>
                      <a:pt x="0" y="38"/>
                    </a:moveTo>
                    <a:lnTo>
                      <a:pt x="81" y="38"/>
                    </a:lnTo>
                    <a:lnTo>
                      <a:pt x="78" y="0"/>
                    </a:lnTo>
                    <a:lnTo>
                      <a:pt x="4" y="0"/>
                    </a:lnTo>
                    <a:lnTo>
                      <a:pt x="0" y="38"/>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5" name="Rectangle 516">
                <a:extLst>
                  <a:ext uri="{FF2B5EF4-FFF2-40B4-BE49-F238E27FC236}">
                    <a16:creationId xmlns:a16="http://schemas.microsoft.com/office/drawing/2014/main" id="{DECB9496-9A46-4626-B628-5FDCFDCC364C}"/>
                  </a:ext>
                </a:extLst>
              </p:cNvPr>
              <p:cNvSpPr>
                <a:spLocks noChangeArrowheads="1"/>
              </p:cNvSpPr>
              <p:nvPr/>
            </p:nvSpPr>
            <p:spPr bwMode="auto">
              <a:xfrm>
                <a:off x="3839" y="3168"/>
                <a:ext cx="81"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16" name="Freeform 517">
                <a:extLst>
                  <a:ext uri="{FF2B5EF4-FFF2-40B4-BE49-F238E27FC236}">
                    <a16:creationId xmlns:a16="http://schemas.microsoft.com/office/drawing/2014/main" id="{E6CA3F44-D9E9-42BA-8B05-1D2F9A93CD37}"/>
                  </a:ext>
                </a:extLst>
              </p:cNvPr>
              <p:cNvSpPr>
                <a:spLocks/>
              </p:cNvSpPr>
              <p:nvPr/>
            </p:nvSpPr>
            <p:spPr bwMode="auto">
              <a:xfrm>
                <a:off x="3926" y="3130"/>
                <a:ext cx="5" cy="74"/>
              </a:xfrm>
              <a:custGeom>
                <a:avLst/>
                <a:gdLst>
                  <a:gd name="T0" fmla="*/ 5 w 5"/>
                  <a:gd name="T1" fmla="*/ 38 h 74"/>
                  <a:gd name="T2" fmla="*/ 0 w 5"/>
                  <a:gd name="T3" fmla="*/ 0 h 74"/>
                  <a:gd name="T4" fmla="*/ 0 w 5"/>
                  <a:gd name="T5" fmla="*/ 51 h 74"/>
                  <a:gd name="T6" fmla="*/ 5 w 5"/>
                  <a:gd name="T7" fmla="*/ 74 h 74"/>
                  <a:gd name="T8" fmla="*/ 5 w 5"/>
                  <a:gd name="T9" fmla="*/ 38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4">
                    <a:moveTo>
                      <a:pt x="5" y="38"/>
                    </a:moveTo>
                    <a:lnTo>
                      <a:pt x="0" y="0"/>
                    </a:lnTo>
                    <a:lnTo>
                      <a:pt x="0" y="51"/>
                    </a:lnTo>
                    <a:lnTo>
                      <a:pt x="5" y="74"/>
                    </a:lnTo>
                    <a:lnTo>
                      <a:pt x="5" y="38"/>
                    </a:lnTo>
                    <a:close/>
                  </a:path>
                </a:pathLst>
              </a:custGeom>
              <a:solidFill>
                <a:srgbClr val="6E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7" name="Freeform 518">
                <a:extLst>
                  <a:ext uri="{FF2B5EF4-FFF2-40B4-BE49-F238E27FC236}">
                    <a16:creationId xmlns:a16="http://schemas.microsoft.com/office/drawing/2014/main" id="{31BBCD86-A335-4051-9A46-496664FBFA46}"/>
                  </a:ext>
                </a:extLst>
              </p:cNvPr>
              <p:cNvSpPr>
                <a:spLocks/>
              </p:cNvSpPr>
              <p:nvPr/>
            </p:nvSpPr>
            <p:spPr bwMode="auto">
              <a:xfrm>
                <a:off x="3926" y="3130"/>
                <a:ext cx="5" cy="74"/>
              </a:xfrm>
              <a:custGeom>
                <a:avLst/>
                <a:gdLst>
                  <a:gd name="T0" fmla="*/ 5 w 5"/>
                  <a:gd name="T1" fmla="*/ 38 h 74"/>
                  <a:gd name="T2" fmla="*/ 0 w 5"/>
                  <a:gd name="T3" fmla="*/ 0 h 74"/>
                  <a:gd name="T4" fmla="*/ 0 w 5"/>
                  <a:gd name="T5" fmla="*/ 51 h 74"/>
                  <a:gd name="T6" fmla="*/ 5 w 5"/>
                  <a:gd name="T7" fmla="*/ 74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4">
                    <a:moveTo>
                      <a:pt x="5" y="38"/>
                    </a:moveTo>
                    <a:lnTo>
                      <a:pt x="0" y="0"/>
                    </a:lnTo>
                    <a:lnTo>
                      <a:pt x="0" y="51"/>
                    </a:lnTo>
                    <a:lnTo>
                      <a:pt x="5" y="74"/>
                    </a:lnTo>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8" name="Freeform 519">
                <a:extLst>
                  <a:ext uri="{FF2B5EF4-FFF2-40B4-BE49-F238E27FC236}">
                    <a16:creationId xmlns:a16="http://schemas.microsoft.com/office/drawing/2014/main" id="{E443E776-41A8-4179-B7B2-965D2E044BD2}"/>
                  </a:ext>
                </a:extLst>
              </p:cNvPr>
              <p:cNvSpPr>
                <a:spLocks/>
              </p:cNvSpPr>
              <p:nvPr/>
            </p:nvSpPr>
            <p:spPr bwMode="auto">
              <a:xfrm>
                <a:off x="3926" y="3130"/>
                <a:ext cx="104" cy="38"/>
              </a:xfrm>
              <a:custGeom>
                <a:avLst/>
                <a:gdLst>
                  <a:gd name="T0" fmla="*/ 104 w 104"/>
                  <a:gd name="T1" fmla="*/ 38 h 38"/>
                  <a:gd name="T2" fmla="*/ 5 w 104"/>
                  <a:gd name="T3" fmla="*/ 38 h 38"/>
                  <a:gd name="T4" fmla="*/ 0 w 104"/>
                  <a:gd name="T5" fmla="*/ 0 h 38"/>
                  <a:gd name="T6" fmla="*/ 97 w 104"/>
                  <a:gd name="T7" fmla="*/ 0 h 38"/>
                  <a:gd name="T8" fmla="*/ 104 w 104"/>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38">
                    <a:moveTo>
                      <a:pt x="104" y="38"/>
                    </a:moveTo>
                    <a:lnTo>
                      <a:pt x="5" y="38"/>
                    </a:lnTo>
                    <a:lnTo>
                      <a:pt x="0" y="0"/>
                    </a:lnTo>
                    <a:lnTo>
                      <a:pt x="97" y="0"/>
                    </a:lnTo>
                    <a:lnTo>
                      <a:pt x="104" y="38"/>
                    </a:lnTo>
                    <a:close/>
                  </a:path>
                </a:pathLst>
              </a:custGeom>
              <a:solidFill>
                <a:srgbClr val="F0F0F0"/>
              </a:solidFill>
              <a:ln w="6350" cap="rnd">
                <a:solidFill>
                  <a:srgbClr val="333333"/>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9" name="Rectangle 520">
                <a:extLst>
                  <a:ext uri="{FF2B5EF4-FFF2-40B4-BE49-F238E27FC236}">
                    <a16:creationId xmlns:a16="http://schemas.microsoft.com/office/drawing/2014/main" id="{6E909CD7-1F54-4E41-9697-ECE91895F9F0}"/>
                  </a:ext>
                </a:extLst>
              </p:cNvPr>
              <p:cNvSpPr>
                <a:spLocks noChangeArrowheads="1"/>
              </p:cNvSpPr>
              <p:nvPr/>
            </p:nvSpPr>
            <p:spPr bwMode="auto">
              <a:xfrm>
                <a:off x="3931" y="3168"/>
                <a:ext cx="99" cy="36"/>
              </a:xfrm>
              <a:prstGeom prst="rect">
                <a:avLst/>
              </a:prstGeom>
              <a:solidFill>
                <a:srgbClr val="CCCCCC"/>
              </a:solidFill>
              <a:ln w="6350" cap="rnd">
                <a:solidFill>
                  <a:srgbClr val="333333"/>
                </a:solidFill>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20" name="Oval 521">
                <a:extLst>
                  <a:ext uri="{FF2B5EF4-FFF2-40B4-BE49-F238E27FC236}">
                    <a16:creationId xmlns:a16="http://schemas.microsoft.com/office/drawing/2014/main" id="{1AB152B7-8ABA-44A3-889D-56DC4FD2050B}"/>
                  </a:ext>
                </a:extLst>
              </p:cNvPr>
              <p:cNvSpPr>
                <a:spLocks noChangeArrowheads="1"/>
              </p:cNvSpPr>
              <p:nvPr/>
            </p:nvSpPr>
            <p:spPr bwMode="auto">
              <a:xfrm>
                <a:off x="4183" y="2187"/>
                <a:ext cx="38" cy="38"/>
              </a:xfrm>
              <a:prstGeom prst="ellipse">
                <a:avLst/>
              </a:prstGeom>
              <a:noFill/>
              <a:ln w="6350"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21" name="Freeform 522">
                <a:extLst>
                  <a:ext uri="{FF2B5EF4-FFF2-40B4-BE49-F238E27FC236}">
                    <a16:creationId xmlns:a16="http://schemas.microsoft.com/office/drawing/2014/main" id="{DDCC74BE-8EA9-4788-B209-70E152A0D3AA}"/>
                  </a:ext>
                </a:extLst>
              </p:cNvPr>
              <p:cNvSpPr>
                <a:spLocks/>
              </p:cNvSpPr>
              <p:nvPr/>
            </p:nvSpPr>
            <p:spPr bwMode="auto">
              <a:xfrm>
                <a:off x="4381" y="2760"/>
                <a:ext cx="131" cy="81"/>
              </a:xfrm>
              <a:custGeom>
                <a:avLst/>
                <a:gdLst>
                  <a:gd name="T0" fmla="*/ 219 w 58"/>
                  <a:gd name="T1" fmla="*/ 227 h 36"/>
                  <a:gd name="T2" fmla="*/ 357 w 58"/>
                  <a:gd name="T3" fmla="*/ 284 h 36"/>
                  <a:gd name="T4" fmla="*/ 567 w 58"/>
                  <a:gd name="T5" fmla="*/ 401 h 36"/>
                  <a:gd name="T6" fmla="*/ 632 w 58"/>
                  <a:gd name="T7" fmla="*/ 401 h 36"/>
                  <a:gd name="T8" fmla="*/ 669 w 58"/>
                  <a:gd name="T9" fmla="*/ 410 h 36"/>
                  <a:gd name="T10" fmla="*/ 382 w 58"/>
                  <a:gd name="T11" fmla="*/ 227 h 36"/>
                  <a:gd name="T12" fmla="*/ 255 w 58"/>
                  <a:gd name="T13" fmla="*/ 173 h 36"/>
                  <a:gd name="T14" fmla="*/ 93 w 58"/>
                  <a:gd name="T15" fmla="*/ 72 h 36"/>
                  <a:gd name="T16" fmla="*/ 0 w 58"/>
                  <a:gd name="T17" fmla="*/ 0 h 36"/>
                  <a:gd name="T18" fmla="*/ 0 w 58"/>
                  <a:gd name="T19" fmla="*/ 72 h 36"/>
                  <a:gd name="T20" fmla="*/ 56 w 58"/>
                  <a:gd name="T21" fmla="*/ 117 h 36"/>
                  <a:gd name="T22" fmla="*/ 219 w 58"/>
                  <a:gd name="T23" fmla="*/ 227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 h="36">
                    <a:moveTo>
                      <a:pt x="19" y="20"/>
                    </a:moveTo>
                    <a:cubicBezTo>
                      <a:pt x="31" y="25"/>
                      <a:pt x="31" y="25"/>
                      <a:pt x="31" y="25"/>
                    </a:cubicBezTo>
                    <a:cubicBezTo>
                      <a:pt x="37" y="28"/>
                      <a:pt x="44" y="31"/>
                      <a:pt x="49" y="35"/>
                    </a:cubicBezTo>
                    <a:cubicBezTo>
                      <a:pt x="53" y="35"/>
                      <a:pt x="55" y="35"/>
                      <a:pt x="55" y="35"/>
                    </a:cubicBezTo>
                    <a:cubicBezTo>
                      <a:pt x="56" y="35"/>
                      <a:pt x="57" y="35"/>
                      <a:pt x="58" y="36"/>
                    </a:cubicBezTo>
                    <a:cubicBezTo>
                      <a:pt x="53" y="29"/>
                      <a:pt x="43" y="24"/>
                      <a:pt x="33" y="20"/>
                    </a:cubicBezTo>
                    <a:cubicBezTo>
                      <a:pt x="22" y="15"/>
                      <a:pt x="22" y="15"/>
                      <a:pt x="22" y="15"/>
                    </a:cubicBezTo>
                    <a:cubicBezTo>
                      <a:pt x="17" y="12"/>
                      <a:pt x="12" y="9"/>
                      <a:pt x="8" y="6"/>
                    </a:cubicBezTo>
                    <a:cubicBezTo>
                      <a:pt x="5" y="3"/>
                      <a:pt x="3" y="1"/>
                      <a:pt x="0" y="0"/>
                    </a:cubicBezTo>
                    <a:cubicBezTo>
                      <a:pt x="0" y="6"/>
                      <a:pt x="0" y="6"/>
                      <a:pt x="0" y="6"/>
                    </a:cubicBezTo>
                    <a:cubicBezTo>
                      <a:pt x="1" y="8"/>
                      <a:pt x="3" y="9"/>
                      <a:pt x="5" y="10"/>
                    </a:cubicBezTo>
                    <a:cubicBezTo>
                      <a:pt x="9" y="13"/>
                      <a:pt x="14" y="17"/>
                      <a:pt x="19" y="20"/>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2" name="Freeform 523">
                <a:extLst>
                  <a:ext uri="{FF2B5EF4-FFF2-40B4-BE49-F238E27FC236}">
                    <a16:creationId xmlns:a16="http://schemas.microsoft.com/office/drawing/2014/main" id="{20BB7495-9071-474C-B4EE-ABEDD01F0AA4}"/>
                  </a:ext>
                </a:extLst>
              </p:cNvPr>
              <p:cNvSpPr>
                <a:spLocks/>
              </p:cNvSpPr>
              <p:nvPr/>
            </p:nvSpPr>
            <p:spPr bwMode="auto">
              <a:xfrm>
                <a:off x="4381" y="2686"/>
                <a:ext cx="353" cy="214"/>
              </a:xfrm>
              <a:custGeom>
                <a:avLst/>
                <a:gdLst>
                  <a:gd name="T0" fmla="*/ 1718 w 157"/>
                  <a:gd name="T1" fmla="*/ 1086 h 95"/>
                  <a:gd name="T2" fmla="*/ 1774 w 157"/>
                  <a:gd name="T3" fmla="*/ 1077 h 95"/>
                  <a:gd name="T4" fmla="*/ 1785 w 157"/>
                  <a:gd name="T5" fmla="*/ 1077 h 95"/>
                  <a:gd name="T6" fmla="*/ 1295 w 157"/>
                  <a:gd name="T7" fmla="*/ 640 h 95"/>
                  <a:gd name="T8" fmla="*/ 1081 w 157"/>
                  <a:gd name="T9" fmla="*/ 595 h 95"/>
                  <a:gd name="T10" fmla="*/ 308 w 157"/>
                  <a:gd name="T11" fmla="*/ 284 h 95"/>
                  <a:gd name="T12" fmla="*/ 65 w 157"/>
                  <a:gd name="T13" fmla="*/ 72 h 95"/>
                  <a:gd name="T14" fmla="*/ 0 w 157"/>
                  <a:gd name="T15" fmla="*/ 0 h 95"/>
                  <a:gd name="T16" fmla="*/ 0 w 157"/>
                  <a:gd name="T17" fmla="*/ 92 h 95"/>
                  <a:gd name="T18" fmla="*/ 20 w 157"/>
                  <a:gd name="T19" fmla="*/ 117 h 95"/>
                  <a:gd name="T20" fmla="*/ 263 w 157"/>
                  <a:gd name="T21" fmla="*/ 329 h 95"/>
                  <a:gd name="T22" fmla="*/ 1066 w 157"/>
                  <a:gd name="T23" fmla="*/ 649 h 95"/>
                  <a:gd name="T24" fmla="*/ 1275 w 157"/>
                  <a:gd name="T25" fmla="*/ 710 h 95"/>
                  <a:gd name="T26" fmla="*/ 1718 w 157"/>
                  <a:gd name="T27" fmla="*/ 1086 h 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7" h="95">
                    <a:moveTo>
                      <a:pt x="151" y="95"/>
                    </a:moveTo>
                    <a:cubicBezTo>
                      <a:pt x="153" y="95"/>
                      <a:pt x="154" y="94"/>
                      <a:pt x="156" y="94"/>
                    </a:cubicBezTo>
                    <a:cubicBezTo>
                      <a:pt x="156" y="94"/>
                      <a:pt x="156" y="94"/>
                      <a:pt x="157" y="94"/>
                    </a:cubicBezTo>
                    <a:cubicBezTo>
                      <a:pt x="148" y="75"/>
                      <a:pt x="138" y="63"/>
                      <a:pt x="114" y="56"/>
                    </a:cubicBezTo>
                    <a:cubicBezTo>
                      <a:pt x="95" y="52"/>
                      <a:pt x="95" y="52"/>
                      <a:pt x="95" y="52"/>
                    </a:cubicBezTo>
                    <a:cubicBezTo>
                      <a:pt x="74" y="48"/>
                      <a:pt x="49" y="42"/>
                      <a:pt x="27" y="25"/>
                    </a:cubicBezTo>
                    <a:cubicBezTo>
                      <a:pt x="6" y="6"/>
                      <a:pt x="6" y="6"/>
                      <a:pt x="6" y="6"/>
                    </a:cubicBezTo>
                    <a:cubicBezTo>
                      <a:pt x="3" y="4"/>
                      <a:pt x="1" y="2"/>
                      <a:pt x="0" y="0"/>
                    </a:cubicBezTo>
                    <a:cubicBezTo>
                      <a:pt x="0" y="8"/>
                      <a:pt x="0" y="8"/>
                      <a:pt x="0" y="8"/>
                    </a:cubicBezTo>
                    <a:cubicBezTo>
                      <a:pt x="0" y="9"/>
                      <a:pt x="1" y="9"/>
                      <a:pt x="2" y="10"/>
                    </a:cubicBezTo>
                    <a:cubicBezTo>
                      <a:pt x="23" y="29"/>
                      <a:pt x="23" y="29"/>
                      <a:pt x="23" y="29"/>
                    </a:cubicBezTo>
                    <a:cubicBezTo>
                      <a:pt x="46" y="48"/>
                      <a:pt x="72" y="53"/>
                      <a:pt x="94" y="57"/>
                    </a:cubicBezTo>
                    <a:cubicBezTo>
                      <a:pt x="112" y="62"/>
                      <a:pt x="112" y="62"/>
                      <a:pt x="112" y="62"/>
                    </a:cubicBezTo>
                    <a:cubicBezTo>
                      <a:pt x="134" y="68"/>
                      <a:pt x="143" y="78"/>
                      <a:pt x="151" y="95"/>
                    </a:cubicBez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3" name="Freeform 524">
                <a:extLst>
                  <a:ext uri="{FF2B5EF4-FFF2-40B4-BE49-F238E27FC236}">
                    <a16:creationId xmlns:a16="http://schemas.microsoft.com/office/drawing/2014/main" id="{1A256D63-8C48-43A7-B36F-4982547F81D6}"/>
                  </a:ext>
                </a:extLst>
              </p:cNvPr>
              <p:cNvSpPr>
                <a:spLocks/>
              </p:cNvSpPr>
              <p:nvPr/>
            </p:nvSpPr>
            <p:spPr bwMode="auto">
              <a:xfrm>
                <a:off x="3314" y="1248"/>
                <a:ext cx="1027" cy="122"/>
              </a:xfrm>
              <a:custGeom>
                <a:avLst/>
                <a:gdLst>
                  <a:gd name="T0" fmla="*/ 5164 w 456"/>
                  <a:gd name="T1" fmla="*/ 612 h 54"/>
                  <a:gd name="T2" fmla="*/ 5209 w 456"/>
                  <a:gd name="T3" fmla="*/ 624 h 54"/>
                  <a:gd name="T4" fmla="*/ 4626 w 456"/>
                  <a:gd name="T5" fmla="*/ 72 h 54"/>
                  <a:gd name="T6" fmla="*/ 4626 w 456"/>
                  <a:gd name="T7" fmla="*/ 72 h 54"/>
                  <a:gd name="T8" fmla="*/ 4513 w 456"/>
                  <a:gd name="T9" fmla="*/ 0 h 54"/>
                  <a:gd name="T10" fmla="*/ 3414 w 456"/>
                  <a:gd name="T11" fmla="*/ 0 h 54"/>
                  <a:gd name="T12" fmla="*/ 1806 w 456"/>
                  <a:gd name="T13" fmla="*/ 0 h 54"/>
                  <a:gd name="T14" fmla="*/ 696 w 456"/>
                  <a:gd name="T15" fmla="*/ 0 h 54"/>
                  <a:gd name="T16" fmla="*/ 583 w 456"/>
                  <a:gd name="T17" fmla="*/ 72 h 54"/>
                  <a:gd name="T18" fmla="*/ 0 w 456"/>
                  <a:gd name="T19" fmla="*/ 624 h 54"/>
                  <a:gd name="T20" fmla="*/ 45 w 456"/>
                  <a:gd name="T21" fmla="*/ 612 h 54"/>
                  <a:gd name="T22" fmla="*/ 5164 w 456"/>
                  <a:gd name="T23" fmla="*/ 612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6" h="54">
                    <a:moveTo>
                      <a:pt x="452" y="53"/>
                    </a:moveTo>
                    <a:cubicBezTo>
                      <a:pt x="454" y="53"/>
                      <a:pt x="455" y="53"/>
                      <a:pt x="456" y="54"/>
                    </a:cubicBezTo>
                    <a:cubicBezTo>
                      <a:pt x="405" y="6"/>
                      <a:pt x="405" y="6"/>
                      <a:pt x="405" y="6"/>
                    </a:cubicBezTo>
                    <a:cubicBezTo>
                      <a:pt x="405" y="6"/>
                      <a:pt x="405" y="6"/>
                      <a:pt x="405" y="6"/>
                    </a:cubicBezTo>
                    <a:cubicBezTo>
                      <a:pt x="402" y="2"/>
                      <a:pt x="399" y="0"/>
                      <a:pt x="395" y="0"/>
                    </a:cubicBezTo>
                    <a:cubicBezTo>
                      <a:pt x="299" y="0"/>
                      <a:pt x="299" y="0"/>
                      <a:pt x="299" y="0"/>
                    </a:cubicBezTo>
                    <a:cubicBezTo>
                      <a:pt x="158" y="0"/>
                      <a:pt x="158" y="0"/>
                      <a:pt x="158" y="0"/>
                    </a:cubicBezTo>
                    <a:cubicBezTo>
                      <a:pt x="61" y="0"/>
                      <a:pt x="61" y="0"/>
                      <a:pt x="61" y="0"/>
                    </a:cubicBezTo>
                    <a:cubicBezTo>
                      <a:pt x="57" y="0"/>
                      <a:pt x="54" y="3"/>
                      <a:pt x="51" y="6"/>
                    </a:cubicBezTo>
                    <a:cubicBezTo>
                      <a:pt x="0" y="54"/>
                      <a:pt x="0" y="54"/>
                      <a:pt x="0" y="54"/>
                    </a:cubicBezTo>
                    <a:cubicBezTo>
                      <a:pt x="1" y="54"/>
                      <a:pt x="3" y="53"/>
                      <a:pt x="4" y="53"/>
                    </a:cubicBezTo>
                    <a:lnTo>
                      <a:pt x="452" y="53"/>
                    </a:lnTo>
                    <a:close/>
                  </a:path>
                </a:pathLst>
              </a:custGeom>
              <a:noFill/>
              <a:ln w="6350"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8" name="CaixaDeTexto 7">
              <a:extLst>
                <a:ext uri="{FF2B5EF4-FFF2-40B4-BE49-F238E27FC236}">
                  <a16:creationId xmlns:a16="http://schemas.microsoft.com/office/drawing/2014/main" id="{B0833978-68C3-4E80-8BA5-3074DB2AACA7}"/>
                </a:ext>
              </a:extLst>
            </p:cNvPr>
            <p:cNvSpPr txBox="1"/>
            <p:nvPr/>
          </p:nvSpPr>
          <p:spPr>
            <a:xfrm>
              <a:off x="2313602" y="4673047"/>
              <a:ext cx="1565394" cy="276999"/>
            </a:xfrm>
            <a:prstGeom prst="rect">
              <a:avLst/>
            </a:prstGeom>
            <a:no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Plate Reader</a:t>
              </a:r>
            </a:p>
          </p:txBody>
        </p:sp>
      </p:grpSp>
    </p:spTree>
    <p:extLst>
      <p:ext uri="{BB962C8B-B14F-4D97-AF65-F5344CB8AC3E}">
        <p14:creationId xmlns:p14="http://schemas.microsoft.com/office/powerpoint/2010/main" val="124751703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3" name="CaixaDeTexto 2">
            <a:extLst>
              <a:ext uri="{FF2B5EF4-FFF2-40B4-BE49-F238E27FC236}">
                <a16:creationId xmlns:a16="http://schemas.microsoft.com/office/drawing/2014/main" id="{6E9FB813-9778-418E-9D4F-366A69E63E96}"/>
              </a:ext>
            </a:extLst>
          </p:cNvPr>
          <p:cNvSpPr txBox="1"/>
          <p:nvPr/>
        </p:nvSpPr>
        <p:spPr>
          <a:xfrm>
            <a:off x="1483482" y="721505"/>
            <a:ext cx="9225036" cy="369332"/>
          </a:xfrm>
          <a:prstGeom prst="rect">
            <a:avLst/>
          </a:prstGeom>
          <a:noFill/>
        </p:spPr>
        <p:txBody>
          <a:bodyPr wrap="square">
            <a:spAutoFit/>
          </a:bodyPr>
          <a:lstStyle/>
          <a:p>
            <a:pPr algn="ctr"/>
            <a:r>
              <a:rPr lang="en-US"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Obtaining purified anti-fraction hybridomas of the SVMP of the venom of </a:t>
            </a:r>
            <a:r>
              <a:rPr lang="en-US"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B. </a:t>
            </a:r>
            <a:r>
              <a:rPr lang="en-US" i="1"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arietans</a:t>
            </a:r>
            <a:endParaRPr lang="pt-BR"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5" name="CaixaDeTexto 4">
            <a:extLst>
              <a:ext uri="{FF2B5EF4-FFF2-40B4-BE49-F238E27FC236}">
                <a16:creationId xmlns:a16="http://schemas.microsoft.com/office/drawing/2014/main" id="{DBB62A25-897B-456B-B78E-1A749491D60F}"/>
              </a:ext>
            </a:extLst>
          </p:cNvPr>
          <p:cNvSpPr txBox="1"/>
          <p:nvPr/>
        </p:nvSpPr>
        <p:spPr>
          <a:xfrm>
            <a:off x="4923822" y="1455683"/>
            <a:ext cx="2828925" cy="369332"/>
          </a:xfrm>
          <a:prstGeom prst="rect">
            <a:avLst/>
          </a:prstGeom>
          <a:noFill/>
        </p:spPr>
        <p:txBody>
          <a:bodyPr wrap="square">
            <a:spAutoFit/>
          </a:bodyPr>
          <a:lstStyle/>
          <a:p>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Hybridomas</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grpSp>
        <p:nvGrpSpPr>
          <p:cNvPr id="7" name="Agrupar 6">
            <a:extLst>
              <a:ext uri="{FF2B5EF4-FFF2-40B4-BE49-F238E27FC236}">
                <a16:creationId xmlns:a16="http://schemas.microsoft.com/office/drawing/2014/main" id="{84D7A734-4CCE-41A5-9134-F229C033AAE9}"/>
              </a:ext>
            </a:extLst>
          </p:cNvPr>
          <p:cNvGrpSpPr/>
          <p:nvPr/>
        </p:nvGrpSpPr>
        <p:grpSpPr>
          <a:xfrm>
            <a:off x="666749" y="1963668"/>
            <a:ext cx="5255650" cy="2222883"/>
            <a:chOff x="321428" y="2253550"/>
            <a:chExt cx="4764922" cy="2222883"/>
          </a:xfrm>
        </p:grpSpPr>
        <p:sp>
          <p:nvSpPr>
            <p:cNvPr id="11" name="CaixaDeTexto 10">
              <a:extLst>
                <a:ext uri="{FF2B5EF4-FFF2-40B4-BE49-F238E27FC236}">
                  <a16:creationId xmlns:a16="http://schemas.microsoft.com/office/drawing/2014/main" id="{AC4297D7-5C1E-45C4-9D0D-8A4565AB7153}"/>
                </a:ext>
              </a:extLst>
            </p:cNvPr>
            <p:cNvSpPr txBox="1"/>
            <p:nvPr/>
          </p:nvSpPr>
          <p:spPr>
            <a:xfrm>
              <a:off x="2037964" y="2253550"/>
              <a:ext cx="1129099" cy="646331"/>
            </a:xfrm>
            <a:prstGeom prst="rect">
              <a:avLst/>
            </a:prstGeom>
            <a:noFill/>
          </p:spPr>
          <p:txBody>
            <a:bodyPr wrap="square">
              <a:spAutoFit/>
            </a:bodyPr>
            <a:lstStyle/>
            <a:p>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Step</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#1</a:t>
              </a:r>
            </a:p>
          </p:txBody>
        </p:sp>
        <p:sp>
          <p:nvSpPr>
            <p:cNvPr id="13" name="CaixaDeTexto 12">
              <a:extLst>
                <a:ext uri="{FF2B5EF4-FFF2-40B4-BE49-F238E27FC236}">
                  <a16:creationId xmlns:a16="http://schemas.microsoft.com/office/drawing/2014/main" id="{80F617C8-866D-42B0-81C6-BED971D93A49}"/>
                </a:ext>
              </a:extLst>
            </p:cNvPr>
            <p:cNvSpPr txBox="1"/>
            <p:nvPr/>
          </p:nvSpPr>
          <p:spPr>
            <a:xfrm>
              <a:off x="321428" y="2624388"/>
              <a:ext cx="4764922" cy="1852045"/>
            </a:xfrm>
            <a:prstGeom prst="rect">
              <a:avLst/>
            </a:prstGeom>
            <a:noFill/>
          </p:spPr>
          <p:txBody>
            <a:bodyPr wrap="square">
              <a:spAutoFit/>
            </a:bodyPr>
            <a:lstStyle/>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Activated B cells will be fused with myeloma cells in the presence of HAT medium containing hypoxanthine, aminopterin, and thymidine and the positive hybridomas, identified based on viability and the production and secretion of </a:t>
              </a:r>
              <a:r>
                <a:rPr lang="en-US" sz="1300" dirty="0" err="1">
                  <a:latin typeface="Tahoma" panose="020B0604030504040204" pitchFamily="34" charset="0"/>
                  <a:ea typeface="Tahoma" panose="020B0604030504040204" pitchFamily="34" charset="0"/>
                  <a:cs typeface="Tahoma" panose="020B0604030504040204" pitchFamily="34" charset="0"/>
                </a:rPr>
                <a:t>mAbs</a:t>
              </a:r>
              <a:r>
                <a:rPr lang="en-US" sz="1300" dirty="0">
                  <a:latin typeface="Tahoma" panose="020B0604030504040204" pitchFamily="34" charset="0"/>
                  <a:ea typeface="Tahoma" panose="020B0604030504040204" pitchFamily="34" charset="0"/>
                  <a:cs typeface="Tahoma" panose="020B0604030504040204" pitchFamily="34" charset="0"/>
                </a:rPr>
                <a:t>, will be propagated. Representative hybridomas will be submitted to three sequential rounds of cloning</a:t>
              </a:r>
            </a:p>
          </p:txBody>
        </p:sp>
      </p:grpSp>
      <p:grpSp>
        <p:nvGrpSpPr>
          <p:cNvPr id="8" name="Agrupar 7">
            <a:extLst>
              <a:ext uri="{FF2B5EF4-FFF2-40B4-BE49-F238E27FC236}">
                <a16:creationId xmlns:a16="http://schemas.microsoft.com/office/drawing/2014/main" id="{1696656A-7867-4DE1-A59B-BF443EFF10D0}"/>
              </a:ext>
            </a:extLst>
          </p:cNvPr>
          <p:cNvGrpSpPr/>
          <p:nvPr/>
        </p:nvGrpSpPr>
        <p:grpSpPr>
          <a:xfrm>
            <a:off x="666749" y="4126251"/>
            <a:ext cx="5255648" cy="2230902"/>
            <a:chOff x="220051" y="3844067"/>
            <a:chExt cx="4764922" cy="2230902"/>
          </a:xfrm>
        </p:grpSpPr>
        <p:sp>
          <p:nvSpPr>
            <p:cNvPr id="14" name="CaixaDeTexto 13">
              <a:extLst>
                <a:ext uri="{FF2B5EF4-FFF2-40B4-BE49-F238E27FC236}">
                  <a16:creationId xmlns:a16="http://schemas.microsoft.com/office/drawing/2014/main" id="{36942B22-81AC-4604-AD61-A052E7AE6886}"/>
                </a:ext>
              </a:extLst>
            </p:cNvPr>
            <p:cNvSpPr txBox="1"/>
            <p:nvPr/>
          </p:nvSpPr>
          <p:spPr>
            <a:xfrm>
              <a:off x="1977943" y="3844067"/>
              <a:ext cx="1129099" cy="646331"/>
            </a:xfrm>
            <a:prstGeom prst="rect">
              <a:avLst/>
            </a:prstGeom>
            <a:noFill/>
          </p:spPr>
          <p:txBody>
            <a:bodyPr wrap="square">
              <a:spAutoFit/>
            </a:bodyPr>
            <a:lstStyle/>
            <a:p>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Step</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#2</a:t>
              </a:r>
            </a:p>
          </p:txBody>
        </p:sp>
        <p:sp>
          <p:nvSpPr>
            <p:cNvPr id="16" name="CaixaDeTexto 15">
              <a:extLst>
                <a:ext uri="{FF2B5EF4-FFF2-40B4-BE49-F238E27FC236}">
                  <a16:creationId xmlns:a16="http://schemas.microsoft.com/office/drawing/2014/main" id="{4A43D9D1-E1E3-4001-84BE-668FCA77F954}"/>
                </a:ext>
              </a:extLst>
            </p:cNvPr>
            <p:cNvSpPr txBox="1"/>
            <p:nvPr/>
          </p:nvSpPr>
          <p:spPr>
            <a:xfrm>
              <a:off x="220051" y="4222924"/>
              <a:ext cx="4764922" cy="1852045"/>
            </a:xfrm>
            <a:prstGeom prst="rect">
              <a:avLst/>
            </a:prstGeom>
            <a:noFill/>
          </p:spPr>
          <p:txBody>
            <a:bodyPr wrap="square">
              <a:spAutoFit/>
            </a:bodyPr>
            <a:lstStyle/>
            <a:p>
              <a:pPr algn="just">
                <a:lnSpc>
                  <a:spcPct val="150000"/>
                </a:lnSpc>
                <a:spcAft>
                  <a:spcPts val="800"/>
                </a:spcAft>
              </a:pPr>
              <a:r>
                <a:rPr lang="pt-BR" sz="1300" dirty="0">
                  <a:effectLst/>
                  <a:latin typeface="Tahoma" panose="020B0604030504040204" pitchFamily="34" charset="0"/>
                  <a:ea typeface="Tahoma" panose="020B0604030504040204" pitchFamily="34" charset="0"/>
                  <a:cs typeface="Tahoma" panose="020B0604030504040204" pitchFamily="34" charset="0"/>
                </a:rPr>
                <a:t>Clonal </a:t>
              </a:r>
              <a:r>
                <a:rPr lang="pt-BR" sz="1300" dirty="0" err="1">
                  <a:effectLst/>
                  <a:latin typeface="Tahoma" panose="020B0604030504040204" pitchFamily="34" charset="0"/>
                  <a:ea typeface="Tahoma" panose="020B0604030504040204" pitchFamily="34" charset="0"/>
                  <a:cs typeface="Tahoma" panose="020B0604030504040204" pitchFamily="34" charset="0"/>
                </a:rPr>
                <a:t>propagation</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will</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be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performed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by</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cultivation</a:t>
              </a:r>
              <a:r>
                <a:rPr lang="pt-BR" sz="1300" dirty="0">
                  <a:effectLst/>
                  <a:latin typeface="Tahoma" panose="020B0604030504040204" pitchFamily="34" charset="0"/>
                  <a:ea typeface="Tahoma" panose="020B0604030504040204" pitchFamily="34" charset="0"/>
                  <a:cs typeface="Tahoma" panose="020B0604030504040204" pitchFamily="34" charset="0"/>
                </a:rPr>
                <a:t> in 25 cm</a:t>
              </a:r>
              <a:r>
                <a:rPr lang="pt-BR" sz="1300" baseline="30000" dirty="0">
                  <a:effectLst/>
                  <a:latin typeface="Tahoma" panose="020B0604030504040204" pitchFamily="34" charset="0"/>
                  <a:ea typeface="Tahoma" panose="020B0604030504040204" pitchFamily="34" charset="0"/>
                  <a:cs typeface="Tahoma" panose="020B0604030504040204" pitchFamily="34" charset="0"/>
                </a:rPr>
                <a:t>3</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plastic</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bottle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bioreactors</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containing</a:t>
              </a:r>
              <a:r>
                <a:rPr lang="pt-BR" sz="1300" dirty="0">
                  <a:effectLst/>
                  <a:latin typeface="Tahoma" panose="020B0604030504040204" pitchFamily="34" charset="0"/>
                  <a:ea typeface="Tahoma" panose="020B0604030504040204" pitchFamily="34" charset="0"/>
                  <a:cs typeface="Tahoma" panose="020B0604030504040204" pitchFamily="34" charset="0"/>
                </a:rPr>
                <a:t> DMEM-F12 </a:t>
              </a:r>
              <a:r>
                <a:rPr lang="pt-BR" sz="1300" dirty="0" err="1">
                  <a:effectLst/>
                  <a:latin typeface="Tahoma" panose="020B0604030504040204" pitchFamily="34" charset="0"/>
                  <a:ea typeface="Tahoma" panose="020B0604030504040204" pitchFamily="34" charset="0"/>
                  <a:cs typeface="Tahoma" panose="020B0604030504040204" pitchFamily="34" charset="0"/>
                </a:rPr>
                <a:t>medium</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supplemented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with</a:t>
              </a:r>
              <a:r>
                <a:rPr lang="pt-BR" sz="1300" dirty="0">
                  <a:effectLst/>
                  <a:latin typeface="Tahoma" panose="020B0604030504040204" pitchFamily="34" charset="0"/>
                  <a:ea typeface="Tahoma" panose="020B0604030504040204" pitchFamily="34" charset="0"/>
                  <a:cs typeface="Tahoma" panose="020B0604030504040204" pitchFamily="34" charset="0"/>
                </a:rPr>
                <a:t> 10% FCS, 10% </a:t>
              </a:r>
              <a:r>
                <a:rPr lang="pt-BR" sz="1300" dirty="0" err="1">
                  <a:effectLst/>
                  <a:latin typeface="Tahoma" panose="020B0604030504040204" pitchFamily="34" charset="0"/>
                  <a:ea typeface="Tahoma" panose="020B0604030504040204" pitchFamily="34" charset="0"/>
                  <a:cs typeface="Tahoma" panose="020B0604030504040204" pitchFamily="34" charset="0"/>
                </a:rPr>
                <a:t>gentamicin</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and</a:t>
              </a:r>
              <a:r>
                <a:rPr lang="pt-BR" sz="1300" dirty="0">
                  <a:effectLst/>
                  <a:latin typeface="Tahoma" panose="020B0604030504040204" pitchFamily="34" charset="0"/>
                  <a:ea typeface="Tahoma" panose="020B0604030504040204" pitchFamily="34" charset="0"/>
                  <a:cs typeface="Tahoma" panose="020B0604030504040204" pitchFamily="34" charset="0"/>
                </a:rPr>
                <a:t> 5 </a:t>
              </a:r>
              <a:r>
                <a:rPr lang="pt-BR" sz="1300" dirty="0" err="1">
                  <a:effectLst/>
                  <a:latin typeface="Tahoma" panose="020B0604030504040204" pitchFamily="34" charset="0"/>
                  <a:ea typeface="Tahoma" panose="020B0604030504040204" pitchFamily="34" charset="0"/>
                  <a:cs typeface="Tahoma" panose="020B0604030504040204" pitchFamily="34" charset="0"/>
                </a:rPr>
                <a:t>mM</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of</a:t>
              </a:r>
              <a:r>
                <a:rPr lang="pt-BR" sz="1300" dirty="0">
                  <a:effectLst/>
                  <a:latin typeface="Tahoma" panose="020B0604030504040204" pitchFamily="34" charset="0"/>
                  <a:ea typeface="Tahoma" panose="020B0604030504040204" pitchFamily="34" charset="0"/>
                  <a:cs typeface="Tahoma" panose="020B0604030504040204" pitchFamily="34" charset="0"/>
                </a:rPr>
                <a:t> 2-β-</a:t>
              </a:r>
              <a:r>
                <a:rPr lang="pt-BR" sz="1300" dirty="0" err="1">
                  <a:effectLst/>
                  <a:latin typeface="Tahoma" panose="020B0604030504040204" pitchFamily="34" charset="0"/>
                  <a:ea typeface="Tahoma" panose="020B0604030504040204" pitchFamily="34" charset="0"/>
                  <a:cs typeface="Tahoma" panose="020B0604030504040204" pitchFamily="34" charset="0"/>
                </a:rPr>
                <a:t>mercaptoethanol</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at</a:t>
              </a:r>
              <a:r>
                <a:rPr lang="pt-BR" sz="1300" dirty="0">
                  <a:effectLst/>
                  <a:latin typeface="Tahoma" panose="020B0604030504040204" pitchFamily="34" charset="0"/>
                  <a:ea typeface="Tahoma" panose="020B0604030504040204" pitchFamily="34" charset="0"/>
                  <a:cs typeface="Tahoma" panose="020B0604030504040204" pitchFamily="34" charset="0"/>
                </a:rPr>
                <a:t> 35°C </a:t>
              </a:r>
              <a:r>
                <a:rPr lang="pt-BR" sz="1300" dirty="0" err="1">
                  <a:effectLst/>
                  <a:latin typeface="Tahoma" panose="020B0604030504040204" pitchFamily="34" charset="0"/>
                  <a:ea typeface="Tahoma" panose="020B0604030504040204" pitchFamily="34" charset="0"/>
                  <a:cs typeface="Tahoma" panose="020B0604030504040204" pitchFamily="34" charset="0"/>
                </a:rPr>
                <a:t>under</a:t>
              </a:r>
              <a:r>
                <a:rPr lang="pt-BR" sz="1300" dirty="0">
                  <a:effectLst/>
                  <a:latin typeface="Tahoma" panose="020B0604030504040204" pitchFamily="34" charset="0"/>
                  <a:ea typeface="Tahoma" panose="020B0604030504040204" pitchFamily="34" charset="0"/>
                  <a:cs typeface="Tahoma" panose="020B0604030504040204" pitchFamily="34" charset="0"/>
                </a:rPr>
                <a:t> a 5% CO</a:t>
              </a:r>
              <a:r>
                <a:rPr lang="pt-BR" sz="1300" baseline="-25000" dirty="0">
                  <a:effectLst/>
                  <a:latin typeface="Tahoma" panose="020B0604030504040204" pitchFamily="34" charset="0"/>
                  <a:ea typeface="Tahoma" panose="020B0604030504040204" pitchFamily="34" charset="0"/>
                  <a:cs typeface="Tahoma" panose="020B0604030504040204" pitchFamily="34" charset="0"/>
                </a:rPr>
                <a:t>2</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atmosphere</a:t>
              </a:r>
              <a:r>
                <a:rPr lang="pt-BR" sz="1300" dirty="0">
                  <a:effectLst/>
                  <a:latin typeface="Tahoma" panose="020B0604030504040204" pitchFamily="34" charset="0"/>
                  <a:ea typeface="Tahoma" panose="020B0604030504040204" pitchFamily="34" charset="0"/>
                  <a:cs typeface="Tahoma" panose="020B0604030504040204" pitchFamily="34" charset="0"/>
                </a:rPr>
                <a:t>. The </a:t>
              </a:r>
              <a:r>
                <a:rPr lang="pt-BR" sz="1300" dirty="0" err="1">
                  <a:effectLst/>
                  <a:latin typeface="Tahoma" panose="020B0604030504040204" pitchFamily="34" charset="0"/>
                  <a:ea typeface="Tahoma" panose="020B0604030504040204" pitchFamily="34" charset="0"/>
                  <a:cs typeface="Tahoma" panose="020B0604030504040204" pitchFamily="34" charset="0"/>
                </a:rPr>
                <a:t>secreted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mAbs</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will</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be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collected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and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the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titers</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and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affinities</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of</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these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mAbs</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were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measured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using</a:t>
              </a:r>
              <a:r>
                <a:rPr lang="pt-BR" sz="1300" dirty="0">
                  <a:effectLst/>
                  <a:latin typeface="Tahoma" panose="020B0604030504040204" pitchFamily="34" charset="0"/>
                  <a:ea typeface="Tahoma" panose="020B0604030504040204" pitchFamily="34" charset="0"/>
                  <a:cs typeface="Tahoma" panose="020B0604030504040204" pitchFamily="34" charset="0"/>
                </a:rPr>
                <a:t> ELISA</a:t>
              </a:r>
            </a:p>
          </p:txBody>
        </p:sp>
      </p:grpSp>
      <p:grpSp>
        <p:nvGrpSpPr>
          <p:cNvPr id="9" name="Agrupar 8">
            <a:extLst>
              <a:ext uri="{FF2B5EF4-FFF2-40B4-BE49-F238E27FC236}">
                <a16:creationId xmlns:a16="http://schemas.microsoft.com/office/drawing/2014/main" id="{C8556179-4C8D-4294-B809-14074290F963}"/>
              </a:ext>
            </a:extLst>
          </p:cNvPr>
          <p:cNvGrpSpPr/>
          <p:nvPr/>
        </p:nvGrpSpPr>
        <p:grpSpPr>
          <a:xfrm>
            <a:off x="6269602" y="1965186"/>
            <a:ext cx="5255648" cy="2221365"/>
            <a:chOff x="6370977" y="2257147"/>
            <a:chExt cx="4855600" cy="2221365"/>
          </a:xfrm>
        </p:grpSpPr>
        <p:sp>
          <p:nvSpPr>
            <p:cNvPr id="17" name="CaixaDeTexto 16">
              <a:extLst>
                <a:ext uri="{FF2B5EF4-FFF2-40B4-BE49-F238E27FC236}">
                  <a16:creationId xmlns:a16="http://schemas.microsoft.com/office/drawing/2014/main" id="{61BEED84-EDCB-4E37-BD17-E5A01205FBDD}"/>
                </a:ext>
              </a:extLst>
            </p:cNvPr>
            <p:cNvSpPr txBox="1"/>
            <p:nvPr/>
          </p:nvSpPr>
          <p:spPr>
            <a:xfrm>
              <a:off x="8141665" y="2257147"/>
              <a:ext cx="1129099" cy="646331"/>
            </a:xfrm>
            <a:prstGeom prst="rect">
              <a:avLst/>
            </a:prstGeom>
            <a:noFill/>
          </p:spPr>
          <p:txBody>
            <a:bodyPr wrap="square">
              <a:spAutoFit/>
            </a:bodyPr>
            <a:lstStyle/>
            <a:p>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Step</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#3</a:t>
              </a:r>
            </a:p>
          </p:txBody>
        </p:sp>
        <p:sp>
          <p:nvSpPr>
            <p:cNvPr id="18" name="CaixaDeTexto 17">
              <a:extLst>
                <a:ext uri="{FF2B5EF4-FFF2-40B4-BE49-F238E27FC236}">
                  <a16:creationId xmlns:a16="http://schemas.microsoft.com/office/drawing/2014/main" id="{F3728BBC-5F6C-45F4-A4CB-C1D22668DBC6}"/>
                </a:ext>
              </a:extLst>
            </p:cNvPr>
            <p:cNvSpPr txBox="1"/>
            <p:nvPr/>
          </p:nvSpPr>
          <p:spPr>
            <a:xfrm>
              <a:off x="6370977" y="2626467"/>
              <a:ext cx="4855600" cy="1852045"/>
            </a:xfrm>
            <a:prstGeom prst="rect">
              <a:avLst/>
            </a:prstGeom>
            <a:noFill/>
          </p:spPr>
          <p:txBody>
            <a:bodyPr wrap="square">
              <a:spAutoFit/>
            </a:bodyPr>
            <a:lstStyle/>
            <a:p>
              <a:pPr algn="just">
                <a:lnSpc>
                  <a:spcPct val="150000"/>
                </a:lnSpc>
                <a:spcAft>
                  <a:spcPts val="800"/>
                </a:spcAft>
              </a:pPr>
              <a:r>
                <a:rPr lang="pt-BR" sz="1300" dirty="0">
                  <a:effectLst/>
                  <a:latin typeface="Tahoma" panose="020B0604030504040204" pitchFamily="34" charset="0"/>
                  <a:ea typeface="Tahoma" panose="020B0604030504040204" pitchFamily="34" charset="0"/>
                  <a:cs typeface="Tahoma" panose="020B0604030504040204" pitchFamily="34" charset="0"/>
                </a:rPr>
                <a:t>Clonal </a:t>
              </a:r>
              <a:r>
                <a:rPr lang="pt-BR" sz="1300" dirty="0" err="1">
                  <a:effectLst/>
                  <a:latin typeface="Tahoma" panose="020B0604030504040204" pitchFamily="34" charset="0"/>
                  <a:ea typeface="Tahoma" panose="020B0604030504040204" pitchFamily="34" charset="0"/>
                  <a:cs typeface="Tahoma" panose="020B0604030504040204" pitchFamily="34" charset="0"/>
                </a:rPr>
                <a:t>propagation</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will</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be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performed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by</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cultivation</a:t>
              </a:r>
              <a:r>
                <a:rPr lang="pt-BR" sz="1300" dirty="0">
                  <a:effectLst/>
                  <a:latin typeface="Tahoma" panose="020B0604030504040204" pitchFamily="34" charset="0"/>
                  <a:ea typeface="Tahoma" panose="020B0604030504040204" pitchFamily="34" charset="0"/>
                  <a:cs typeface="Tahoma" panose="020B0604030504040204" pitchFamily="34" charset="0"/>
                </a:rPr>
                <a:t> in 25 cm</a:t>
              </a:r>
              <a:r>
                <a:rPr lang="pt-BR" sz="1300" baseline="30000" dirty="0">
                  <a:effectLst/>
                  <a:latin typeface="Tahoma" panose="020B0604030504040204" pitchFamily="34" charset="0"/>
                  <a:ea typeface="Tahoma" panose="020B0604030504040204" pitchFamily="34" charset="0"/>
                  <a:cs typeface="Tahoma" panose="020B0604030504040204" pitchFamily="34" charset="0"/>
                </a:rPr>
                <a:t>3</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plastic</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bottle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bioreactors</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containing</a:t>
              </a:r>
              <a:r>
                <a:rPr lang="pt-BR" sz="1300" dirty="0">
                  <a:effectLst/>
                  <a:latin typeface="Tahoma" panose="020B0604030504040204" pitchFamily="34" charset="0"/>
                  <a:ea typeface="Tahoma" panose="020B0604030504040204" pitchFamily="34" charset="0"/>
                  <a:cs typeface="Tahoma" panose="020B0604030504040204" pitchFamily="34" charset="0"/>
                </a:rPr>
                <a:t> DMEM-F12 </a:t>
              </a:r>
              <a:r>
                <a:rPr lang="pt-BR" sz="1300" dirty="0" err="1">
                  <a:effectLst/>
                  <a:latin typeface="Tahoma" panose="020B0604030504040204" pitchFamily="34" charset="0"/>
                  <a:ea typeface="Tahoma" panose="020B0604030504040204" pitchFamily="34" charset="0"/>
                  <a:cs typeface="Tahoma" panose="020B0604030504040204" pitchFamily="34" charset="0"/>
                </a:rPr>
                <a:t>medium</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supplemented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with</a:t>
              </a:r>
              <a:r>
                <a:rPr lang="pt-BR" sz="1300" dirty="0">
                  <a:effectLst/>
                  <a:latin typeface="Tahoma" panose="020B0604030504040204" pitchFamily="34" charset="0"/>
                  <a:ea typeface="Tahoma" panose="020B0604030504040204" pitchFamily="34" charset="0"/>
                  <a:cs typeface="Tahoma" panose="020B0604030504040204" pitchFamily="34" charset="0"/>
                </a:rPr>
                <a:t> 10% FCS, 10% </a:t>
              </a:r>
              <a:r>
                <a:rPr lang="pt-BR" sz="1300" dirty="0" err="1">
                  <a:effectLst/>
                  <a:latin typeface="Tahoma" panose="020B0604030504040204" pitchFamily="34" charset="0"/>
                  <a:ea typeface="Tahoma" panose="020B0604030504040204" pitchFamily="34" charset="0"/>
                  <a:cs typeface="Tahoma" panose="020B0604030504040204" pitchFamily="34" charset="0"/>
                </a:rPr>
                <a:t>gentamicin</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and</a:t>
              </a:r>
              <a:r>
                <a:rPr lang="pt-BR" sz="1300" dirty="0">
                  <a:effectLst/>
                  <a:latin typeface="Tahoma" panose="020B0604030504040204" pitchFamily="34" charset="0"/>
                  <a:ea typeface="Tahoma" panose="020B0604030504040204" pitchFamily="34" charset="0"/>
                  <a:cs typeface="Tahoma" panose="020B0604030504040204" pitchFamily="34" charset="0"/>
                </a:rPr>
                <a:t> 5 </a:t>
              </a:r>
              <a:r>
                <a:rPr lang="pt-BR" sz="1300" dirty="0" err="1">
                  <a:effectLst/>
                  <a:latin typeface="Tahoma" panose="020B0604030504040204" pitchFamily="34" charset="0"/>
                  <a:ea typeface="Tahoma" panose="020B0604030504040204" pitchFamily="34" charset="0"/>
                  <a:cs typeface="Tahoma" panose="020B0604030504040204" pitchFamily="34" charset="0"/>
                </a:rPr>
                <a:t>mM</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of</a:t>
              </a:r>
              <a:r>
                <a:rPr lang="pt-BR" sz="1300" dirty="0">
                  <a:effectLst/>
                  <a:latin typeface="Tahoma" panose="020B0604030504040204" pitchFamily="34" charset="0"/>
                  <a:ea typeface="Tahoma" panose="020B0604030504040204" pitchFamily="34" charset="0"/>
                  <a:cs typeface="Tahoma" panose="020B0604030504040204" pitchFamily="34" charset="0"/>
                </a:rPr>
                <a:t> 2-β-</a:t>
              </a:r>
              <a:r>
                <a:rPr lang="pt-BR" sz="1300" dirty="0" err="1">
                  <a:effectLst/>
                  <a:latin typeface="Tahoma" panose="020B0604030504040204" pitchFamily="34" charset="0"/>
                  <a:ea typeface="Tahoma" panose="020B0604030504040204" pitchFamily="34" charset="0"/>
                  <a:cs typeface="Tahoma" panose="020B0604030504040204" pitchFamily="34" charset="0"/>
                </a:rPr>
                <a:t>mercaptoethanol</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at</a:t>
              </a:r>
              <a:r>
                <a:rPr lang="pt-BR" sz="1300" dirty="0">
                  <a:effectLst/>
                  <a:latin typeface="Tahoma" panose="020B0604030504040204" pitchFamily="34" charset="0"/>
                  <a:ea typeface="Tahoma" panose="020B0604030504040204" pitchFamily="34" charset="0"/>
                  <a:cs typeface="Tahoma" panose="020B0604030504040204" pitchFamily="34" charset="0"/>
                </a:rPr>
                <a:t> 35°C </a:t>
              </a:r>
              <a:r>
                <a:rPr lang="pt-BR" sz="1300" dirty="0" err="1">
                  <a:effectLst/>
                  <a:latin typeface="Tahoma" panose="020B0604030504040204" pitchFamily="34" charset="0"/>
                  <a:ea typeface="Tahoma" panose="020B0604030504040204" pitchFamily="34" charset="0"/>
                  <a:cs typeface="Tahoma" panose="020B0604030504040204" pitchFamily="34" charset="0"/>
                </a:rPr>
                <a:t>under</a:t>
              </a:r>
              <a:r>
                <a:rPr lang="pt-BR" sz="1300" dirty="0">
                  <a:effectLst/>
                  <a:latin typeface="Tahoma" panose="020B0604030504040204" pitchFamily="34" charset="0"/>
                  <a:ea typeface="Tahoma" panose="020B0604030504040204" pitchFamily="34" charset="0"/>
                  <a:cs typeface="Tahoma" panose="020B0604030504040204" pitchFamily="34" charset="0"/>
                </a:rPr>
                <a:t> a 5% CO</a:t>
              </a:r>
              <a:r>
                <a:rPr lang="pt-BR" sz="1300" baseline="-25000" dirty="0">
                  <a:effectLst/>
                  <a:latin typeface="Tahoma" panose="020B0604030504040204" pitchFamily="34" charset="0"/>
                  <a:ea typeface="Tahoma" panose="020B0604030504040204" pitchFamily="34" charset="0"/>
                  <a:cs typeface="Tahoma" panose="020B0604030504040204" pitchFamily="34" charset="0"/>
                </a:rPr>
                <a:t>2</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atmosphere</a:t>
              </a:r>
              <a:r>
                <a:rPr lang="pt-BR" sz="1300" dirty="0">
                  <a:effectLst/>
                  <a:latin typeface="Tahoma" panose="020B0604030504040204" pitchFamily="34" charset="0"/>
                  <a:ea typeface="Tahoma" panose="020B0604030504040204" pitchFamily="34" charset="0"/>
                  <a:cs typeface="Tahoma" panose="020B0604030504040204" pitchFamily="34" charset="0"/>
                </a:rPr>
                <a:t>. The </a:t>
              </a:r>
              <a:r>
                <a:rPr lang="pt-BR" sz="1300" dirty="0" err="1">
                  <a:effectLst/>
                  <a:latin typeface="Tahoma" panose="020B0604030504040204" pitchFamily="34" charset="0"/>
                  <a:ea typeface="Tahoma" panose="020B0604030504040204" pitchFamily="34" charset="0"/>
                  <a:cs typeface="Tahoma" panose="020B0604030504040204" pitchFamily="34" charset="0"/>
                </a:rPr>
                <a:t>secreted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mAbs</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will</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be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collected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and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the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titers</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and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affinities</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of</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these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mAbs</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were</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measured</a:t>
              </a:r>
              <a:r>
                <a:rPr lang="pt-BR" sz="1300" dirty="0">
                  <a:effectLst/>
                  <a:latin typeface="Tahoma" panose="020B0604030504040204" pitchFamily="34" charset="0"/>
                  <a:ea typeface="Tahoma" panose="020B0604030504040204" pitchFamily="34" charset="0"/>
                  <a:cs typeface="Tahoma" panose="020B0604030504040204" pitchFamily="34" charset="0"/>
                </a:rPr>
                <a:t> </a:t>
              </a:r>
              <a:r>
                <a:rPr lang="pt-BR" sz="1300" dirty="0" err="1">
                  <a:effectLst/>
                  <a:latin typeface="Tahoma" panose="020B0604030504040204" pitchFamily="34" charset="0"/>
                  <a:ea typeface="Tahoma" panose="020B0604030504040204" pitchFamily="34" charset="0"/>
                  <a:cs typeface="Tahoma" panose="020B0604030504040204" pitchFamily="34" charset="0"/>
                </a:rPr>
                <a:t>using</a:t>
              </a:r>
              <a:r>
                <a:rPr lang="pt-BR" sz="1300" dirty="0">
                  <a:effectLst/>
                  <a:latin typeface="Tahoma" panose="020B0604030504040204" pitchFamily="34" charset="0"/>
                  <a:ea typeface="Tahoma" panose="020B0604030504040204" pitchFamily="34" charset="0"/>
                  <a:cs typeface="Tahoma" panose="020B0604030504040204" pitchFamily="34" charset="0"/>
                </a:rPr>
                <a:t> ELISA</a:t>
              </a:r>
            </a:p>
          </p:txBody>
        </p:sp>
      </p:grpSp>
      <p:grpSp>
        <p:nvGrpSpPr>
          <p:cNvPr id="29" name="Agrupar 28">
            <a:extLst>
              <a:ext uri="{FF2B5EF4-FFF2-40B4-BE49-F238E27FC236}">
                <a16:creationId xmlns:a16="http://schemas.microsoft.com/office/drawing/2014/main" id="{F5D00469-9FEF-4AE2-A69C-A0B37B2E1ECC}"/>
              </a:ext>
            </a:extLst>
          </p:cNvPr>
          <p:cNvGrpSpPr/>
          <p:nvPr/>
        </p:nvGrpSpPr>
        <p:grpSpPr>
          <a:xfrm>
            <a:off x="6269600" y="4126251"/>
            <a:ext cx="5255648" cy="2522966"/>
            <a:chOff x="321428" y="2253550"/>
            <a:chExt cx="4764922" cy="2522966"/>
          </a:xfrm>
        </p:grpSpPr>
        <p:sp>
          <p:nvSpPr>
            <p:cNvPr id="30" name="CaixaDeTexto 29">
              <a:extLst>
                <a:ext uri="{FF2B5EF4-FFF2-40B4-BE49-F238E27FC236}">
                  <a16:creationId xmlns:a16="http://schemas.microsoft.com/office/drawing/2014/main" id="{B98FAB6B-4EAF-4BDA-8F46-2BA3EC96EA73}"/>
                </a:ext>
              </a:extLst>
            </p:cNvPr>
            <p:cNvSpPr txBox="1"/>
            <p:nvPr/>
          </p:nvSpPr>
          <p:spPr>
            <a:xfrm>
              <a:off x="2037964" y="2253550"/>
              <a:ext cx="1129099" cy="369332"/>
            </a:xfrm>
            <a:prstGeom prst="rect">
              <a:avLst/>
            </a:prstGeom>
            <a:noFill/>
          </p:spPr>
          <p:txBody>
            <a:bodyPr wrap="square">
              <a:spAutoFit/>
            </a:bodyPr>
            <a:lstStyle/>
            <a:p>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Step</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#4</a:t>
              </a:r>
            </a:p>
          </p:txBody>
        </p:sp>
        <p:sp>
          <p:nvSpPr>
            <p:cNvPr id="31" name="CaixaDeTexto 30">
              <a:extLst>
                <a:ext uri="{FF2B5EF4-FFF2-40B4-BE49-F238E27FC236}">
                  <a16:creationId xmlns:a16="http://schemas.microsoft.com/office/drawing/2014/main" id="{ED61B117-4889-44D9-A82D-CE7AA1202732}"/>
                </a:ext>
              </a:extLst>
            </p:cNvPr>
            <p:cNvSpPr txBox="1"/>
            <p:nvPr/>
          </p:nvSpPr>
          <p:spPr>
            <a:xfrm>
              <a:off x="321428" y="2624388"/>
              <a:ext cx="4764922" cy="2152128"/>
            </a:xfrm>
            <a:prstGeom prst="rect">
              <a:avLst/>
            </a:prstGeom>
            <a:noFill/>
          </p:spPr>
          <p:txBody>
            <a:bodyPr wrap="square">
              <a:spAutoFit/>
            </a:bodyPr>
            <a:lstStyle/>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 After the fusion of activated B cells with myeloma cells in the presence of HAT medium containing hypoxanthine, aminopterin and thymidine, positive hybridomas will be cloned by three successive limiting dilution steps. Clones resulting from the 3rd step will be expanded. The secreted </a:t>
              </a:r>
              <a:r>
                <a:rPr lang="en-US" sz="1300" dirty="0" err="1">
                  <a:latin typeface="Tahoma" panose="020B0604030504040204" pitchFamily="34" charset="0"/>
                  <a:ea typeface="Tahoma" panose="020B0604030504040204" pitchFamily="34" charset="0"/>
                  <a:cs typeface="Tahoma" panose="020B0604030504040204" pitchFamily="34" charset="0"/>
                </a:rPr>
                <a:t>mAbs</a:t>
              </a:r>
              <a:r>
                <a:rPr lang="en-US" sz="1300" dirty="0">
                  <a:latin typeface="Tahoma" panose="020B0604030504040204" pitchFamily="34" charset="0"/>
                  <a:ea typeface="Tahoma" panose="020B0604030504040204" pitchFamily="34" charset="0"/>
                  <a:cs typeface="Tahoma" panose="020B0604030504040204" pitchFamily="34" charset="0"/>
                </a:rPr>
                <a:t> will be harvested and the antibody titers, affinity, specificity, immunoglobulin isotypes and antigen recognition will be assayed</a:t>
              </a:r>
            </a:p>
          </p:txBody>
        </p:sp>
      </p:grpSp>
      <p:sp>
        <p:nvSpPr>
          <p:cNvPr id="32" name="CaixaDeTexto 2">
            <a:extLst>
              <a:ext uri="{FF2B5EF4-FFF2-40B4-BE49-F238E27FC236}">
                <a16:creationId xmlns:a16="http://schemas.microsoft.com/office/drawing/2014/main" id="{8A533505-2DEB-4973-AA73-A65DE44D4F8D}"/>
              </a:ext>
            </a:extLst>
          </p:cNvPr>
          <p:cNvSpPr txBox="1">
            <a:spLocks noChangeArrowheads="1"/>
          </p:cNvSpPr>
          <p:nvPr/>
        </p:nvSpPr>
        <p:spPr bwMode="auto">
          <a:xfrm>
            <a:off x="9702094" y="6570322"/>
            <a:ext cx="237560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eaLnBrk="0" hangingPunct="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eaLnBrk="0" hangingPunct="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eaLnBrk="0" hangingPunct="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eaLnBrk="0" hangingPunct="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eaLnBrk="1" hangingPunct="1">
              <a:spcBef>
                <a:spcPct val="0"/>
              </a:spcBef>
              <a:buClrTx/>
              <a:buSzTx/>
              <a:buFontTx/>
              <a:buNone/>
            </a:pPr>
            <a:r>
              <a:rPr lang="da-DK" altLang="pt-BR" sz="1200" dirty="0">
                <a:latin typeface="Tahoma" panose="020B0604030504040204" pitchFamily="34" charset="0"/>
                <a:ea typeface="Tahoma" panose="020B0604030504040204" pitchFamily="34" charset="0"/>
                <a:cs typeface="Tahoma" panose="020B0604030504040204" pitchFamily="34" charset="0"/>
              </a:rPr>
              <a:t>ALENCAR-COUTO, et. al., 2017</a:t>
            </a:r>
            <a:endParaRPr lang="pt-BR" altLang="pt-BR" sz="12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09755908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3" name="CaixaDeTexto 2">
            <a:extLst>
              <a:ext uri="{FF2B5EF4-FFF2-40B4-BE49-F238E27FC236}">
                <a16:creationId xmlns:a16="http://schemas.microsoft.com/office/drawing/2014/main" id="{6E9FB813-9778-418E-9D4F-366A69E63E96}"/>
              </a:ext>
            </a:extLst>
          </p:cNvPr>
          <p:cNvSpPr txBox="1"/>
          <p:nvPr/>
        </p:nvSpPr>
        <p:spPr>
          <a:xfrm>
            <a:off x="1445517" y="731656"/>
            <a:ext cx="9225036" cy="369332"/>
          </a:xfrm>
          <a:prstGeom prst="rect">
            <a:avLst/>
          </a:prstGeom>
          <a:noFill/>
        </p:spPr>
        <p:txBody>
          <a:bodyPr wrap="square">
            <a:spAutoFit/>
          </a:bodyPr>
          <a:lstStyle/>
          <a:p>
            <a:pPr algn="ctr"/>
            <a:r>
              <a:rPr lang="en-US"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Obtaining purified anti-fraction hybridomas of the SVMP of the venom of </a:t>
            </a:r>
            <a:r>
              <a:rPr lang="en-US"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B. </a:t>
            </a:r>
            <a:r>
              <a:rPr lang="en-US" i="1"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arietans</a:t>
            </a:r>
            <a:endParaRPr lang="pt-BR"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5" name="CaixaDeTexto 4">
            <a:extLst>
              <a:ext uri="{FF2B5EF4-FFF2-40B4-BE49-F238E27FC236}">
                <a16:creationId xmlns:a16="http://schemas.microsoft.com/office/drawing/2014/main" id="{DBB62A25-897B-456B-B78E-1A749491D60F}"/>
              </a:ext>
            </a:extLst>
          </p:cNvPr>
          <p:cNvSpPr txBox="1"/>
          <p:nvPr/>
        </p:nvSpPr>
        <p:spPr>
          <a:xfrm>
            <a:off x="5000022" y="1691646"/>
            <a:ext cx="2828925" cy="369332"/>
          </a:xfrm>
          <a:prstGeom prst="rect">
            <a:avLst/>
          </a:prstGeom>
          <a:noFill/>
        </p:spPr>
        <p:txBody>
          <a:bodyPr wrap="square">
            <a:spAutoFit/>
          </a:bodyPr>
          <a:lstStyle/>
          <a:p>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Cell</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fusion</a:t>
            </a:r>
          </a:p>
        </p:txBody>
      </p:sp>
      <p:sp>
        <p:nvSpPr>
          <p:cNvPr id="12" name="CaixaDeTexto 11">
            <a:extLst>
              <a:ext uri="{FF2B5EF4-FFF2-40B4-BE49-F238E27FC236}">
                <a16:creationId xmlns:a16="http://schemas.microsoft.com/office/drawing/2014/main" id="{9F9E150F-510C-4DCF-B0D3-D09E15279947}"/>
              </a:ext>
            </a:extLst>
          </p:cNvPr>
          <p:cNvSpPr txBox="1"/>
          <p:nvPr/>
        </p:nvSpPr>
        <p:spPr>
          <a:xfrm>
            <a:off x="1063493" y="2659672"/>
            <a:ext cx="10065013" cy="492443"/>
          </a:xfrm>
          <a:prstGeom prst="rect">
            <a:avLst/>
          </a:prstGeom>
          <a:noFill/>
        </p:spPr>
        <p:txBody>
          <a:bodyPr wrap="square">
            <a:spAutoFit/>
          </a:bodyPr>
          <a:lstStyle/>
          <a:p>
            <a:pPr algn="ctr"/>
            <a:r>
              <a:rPr lang="pt-BR" sz="1300" dirty="0">
                <a:latin typeface="Tahoma" panose="020B0604030504040204" pitchFamily="34" charset="0"/>
                <a:ea typeface="Tahoma" panose="020B0604030504040204" pitchFamily="34" charset="0"/>
                <a:cs typeface="Tahoma" panose="020B0604030504040204" pitchFamily="34" charset="0"/>
              </a:rPr>
              <a:t>The </a:t>
            </a:r>
            <a:r>
              <a:rPr lang="pt-BR" sz="1300" dirty="0" err="1">
                <a:latin typeface="Tahoma" panose="020B0604030504040204" pitchFamily="34" charset="0"/>
                <a:ea typeface="Tahoma" panose="020B0604030504040204" pitchFamily="34" charset="0"/>
                <a:cs typeface="Tahoma" panose="020B0604030504040204" pitchFamily="34" charset="0"/>
              </a:rPr>
              <a:t>spleen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mice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producing</a:t>
            </a:r>
            <a:r>
              <a:rPr lang="pt-BR" sz="1300" dirty="0">
                <a:latin typeface="Tahoma" panose="020B0604030504040204" pitchFamily="34" charset="0"/>
                <a:ea typeface="Tahoma" panose="020B0604030504040204" pitchFamily="34" charset="0"/>
                <a:cs typeface="Tahoma" panose="020B0604030504040204" pitchFamily="34" charset="0"/>
              </a:rPr>
              <a:t> SVMP </a:t>
            </a:r>
            <a:r>
              <a:rPr lang="pt-BR" sz="1300" dirty="0" err="1">
                <a:latin typeface="Tahoma" panose="020B0604030504040204" pitchFamily="34" charset="0"/>
                <a:ea typeface="Tahoma" panose="020B0604030504040204" pitchFamily="34" charset="0"/>
                <a:cs typeface="Tahoma" panose="020B0604030504040204" pitchFamily="34" charset="0"/>
              </a:rPr>
              <a:t>Abs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anti-fraction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purified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with</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desirable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titers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affinities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collected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after</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euthanasia</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Splenic</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extracts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prepared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lymphocytes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isolated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identified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prepared</a:t>
            </a:r>
            <a:r>
              <a:rPr lang="pt-BR" sz="1300" dirty="0">
                <a:latin typeface="Tahoma" panose="020B0604030504040204" pitchFamily="34" charset="0"/>
                <a:ea typeface="Tahoma" panose="020B0604030504040204" pitchFamily="34" charset="0"/>
                <a:cs typeface="Tahoma" panose="020B0604030504040204" pitchFamily="34" charset="0"/>
              </a:rPr>
              <a:t> for fusion</a:t>
            </a:r>
          </a:p>
        </p:txBody>
      </p:sp>
      <p:grpSp>
        <p:nvGrpSpPr>
          <p:cNvPr id="4" name="Agrupar 3">
            <a:extLst>
              <a:ext uri="{FF2B5EF4-FFF2-40B4-BE49-F238E27FC236}">
                <a16:creationId xmlns:a16="http://schemas.microsoft.com/office/drawing/2014/main" id="{45D12866-10AE-4967-8F06-329CA121D243}"/>
              </a:ext>
            </a:extLst>
          </p:cNvPr>
          <p:cNvGrpSpPr/>
          <p:nvPr/>
        </p:nvGrpSpPr>
        <p:grpSpPr>
          <a:xfrm>
            <a:off x="5812383" y="4678380"/>
            <a:ext cx="753273" cy="845445"/>
            <a:chOff x="1792312" y="4979988"/>
            <a:chExt cx="753273" cy="845445"/>
          </a:xfrm>
        </p:grpSpPr>
        <p:grpSp>
          <p:nvGrpSpPr>
            <p:cNvPr id="13" name="Group 2516">
              <a:extLst>
                <a:ext uri="{FF2B5EF4-FFF2-40B4-BE49-F238E27FC236}">
                  <a16:creationId xmlns:a16="http://schemas.microsoft.com/office/drawing/2014/main" id="{4033C9CA-784F-4BC6-BDF1-174FF4B558A7}"/>
                </a:ext>
              </a:extLst>
            </p:cNvPr>
            <p:cNvGrpSpPr>
              <a:grpSpLocks/>
            </p:cNvGrpSpPr>
            <p:nvPr/>
          </p:nvGrpSpPr>
          <p:grpSpPr bwMode="auto">
            <a:xfrm>
              <a:off x="2037964" y="4979988"/>
              <a:ext cx="248036" cy="475140"/>
              <a:chOff x="2175" y="2261"/>
              <a:chExt cx="356" cy="662"/>
            </a:xfrm>
          </p:grpSpPr>
          <p:sp>
            <p:nvSpPr>
              <p:cNvPr id="14" name="Freeform 2517">
                <a:extLst>
                  <a:ext uri="{FF2B5EF4-FFF2-40B4-BE49-F238E27FC236}">
                    <a16:creationId xmlns:a16="http://schemas.microsoft.com/office/drawing/2014/main" id="{9E8AB6F5-31A9-41AB-9A9F-1342E4ACF2EC}"/>
                  </a:ext>
                </a:extLst>
              </p:cNvPr>
              <p:cNvSpPr>
                <a:spLocks/>
              </p:cNvSpPr>
              <p:nvPr/>
            </p:nvSpPr>
            <p:spPr bwMode="auto">
              <a:xfrm>
                <a:off x="2175" y="2261"/>
                <a:ext cx="356" cy="648"/>
              </a:xfrm>
              <a:custGeom>
                <a:avLst/>
                <a:gdLst>
                  <a:gd name="T0" fmla="*/ 1005 w 142"/>
                  <a:gd name="T1" fmla="*/ 21 h 243"/>
                  <a:gd name="T2" fmla="*/ 1484 w 142"/>
                  <a:gd name="T3" fmla="*/ 248 h 243"/>
                  <a:gd name="T4" fmla="*/ 2219 w 142"/>
                  <a:gd name="T5" fmla="*/ 2312 h 243"/>
                  <a:gd name="T6" fmla="*/ 1497 w 142"/>
                  <a:gd name="T7" fmla="*/ 4189 h 243"/>
                  <a:gd name="T8" fmla="*/ 504 w 142"/>
                  <a:gd name="T9" fmla="*/ 4360 h 243"/>
                  <a:gd name="T10" fmla="*/ 364 w 142"/>
                  <a:gd name="T11" fmla="*/ 3208 h 243"/>
                  <a:gd name="T12" fmla="*/ 629 w 142"/>
                  <a:gd name="T13" fmla="*/ 1443 h 243"/>
                  <a:gd name="T14" fmla="*/ 567 w 142"/>
                  <a:gd name="T15" fmla="*/ 547 h 243"/>
                  <a:gd name="T16" fmla="*/ 1005 w 142"/>
                  <a:gd name="T17" fmla="*/ 21 h 2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2" h="243">
                    <a:moveTo>
                      <a:pt x="64" y="1"/>
                    </a:moveTo>
                    <a:cubicBezTo>
                      <a:pt x="74" y="0"/>
                      <a:pt x="86" y="7"/>
                      <a:pt x="94" y="13"/>
                    </a:cubicBezTo>
                    <a:cubicBezTo>
                      <a:pt x="126" y="36"/>
                      <a:pt x="142" y="79"/>
                      <a:pt x="141" y="122"/>
                    </a:cubicBezTo>
                    <a:cubicBezTo>
                      <a:pt x="141" y="159"/>
                      <a:pt x="118" y="196"/>
                      <a:pt x="95" y="221"/>
                    </a:cubicBezTo>
                    <a:cubicBezTo>
                      <a:pt x="78" y="241"/>
                      <a:pt x="53" y="243"/>
                      <a:pt x="32" y="230"/>
                    </a:cubicBezTo>
                    <a:cubicBezTo>
                      <a:pt x="25" y="225"/>
                      <a:pt x="0" y="202"/>
                      <a:pt x="23" y="169"/>
                    </a:cubicBezTo>
                    <a:cubicBezTo>
                      <a:pt x="42" y="139"/>
                      <a:pt x="51" y="118"/>
                      <a:pt x="40" y="76"/>
                    </a:cubicBezTo>
                    <a:cubicBezTo>
                      <a:pt x="37" y="62"/>
                      <a:pt x="33" y="46"/>
                      <a:pt x="36" y="29"/>
                    </a:cubicBezTo>
                    <a:cubicBezTo>
                      <a:pt x="38" y="12"/>
                      <a:pt x="52" y="2"/>
                      <a:pt x="64" y="1"/>
                    </a:cubicBezTo>
                    <a:close/>
                  </a:path>
                </a:pathLst>
              </a:custGeom>
              <a:solidFill>
                <a:srgbClr val="A576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15" name="Freeform 2518">
                <a:extLst>
                  <a:ext uri="{FF2B5EF4-FFF2-40B4-BE49-F238E27FC236}">
                    <a16:creationId xmlns:a16="http://schemas.microsoft.com/office/drawing/2014/main" id="{BE0EFDAD-7233-4DA9-BBD1-AF9158261238}"/>
                  </a:ext>
                </a:extLst>
              </p:cNvPr>
              <p:cNvSpPr>
                <a:spLocks/>
              </p:cNvSpPr>
              <p:nvPr/>
            </p:nvSpPr>
            <p:spPr bwMode="auto">
              <a:xfrm>
                <a:off x="2268" y="2320"/>
                <a:ext cx="178" cy="475"/>
              </a:xfrm>
              <a:custGeom>
                <a:avLst/>
                <a:gdLst>
                  <a:gd name="T0" fmla="*/ 534 w 71"/>
                  <a:gd name="T1" fmla="*/ 0 h 178"/>
                  <a:gd name="T2" fmla="*/ 722 w 71"/>
                  <a:gd name="T3" fmla="*/ 307 h 178"/>
                  <a:gd name="T4" fmla="*/ 963 w 71"/>
                  <a:gd name="T5" fmla="*/ 512 h 178"/>
                  <a:gd name="T6" fmla="*/ 1101 w 71"/>
                  <a:gd name="T7" fmla="*/ 1310 h 178"/>
                  <a:gd name="T8" fmla="*/ 1038 w 71"/>
                  <a:gd name="T9" fmla="*/ 1695 h 178"/>
                  <a:gd name="T10" fmla="*/ 1025 w 71"/>
                  <a:gd name="T11" fmla="*/ 1879 h 178"/>
                  <a:gd name="T12" fmla="*/ 975 w 71"/>
                  <a:gd name="T13" fmla="*/ 2052 h 178"/>
                  <a:gd name="T14" fmla="*/ 867 w 71"/>
                  <a:gd name="T15" fmla="*/ 2436 h 178"/>
                  <a:gd name="T16" fmla="*/ 785 w 71"/>
                  <a:gd name="T17" fmla="*/ 2791 h 178"/>
                  <a:gd name="T18" fmla="*/ 659 w 71"/>
                  <a:gd name="T19" fmla="*/ 2869 h 178"/>
                  <a:gd name="T20" fmla="*/ 567 w 71"/>
                  <a:gd name="T21" fmla="*/ 2983 h 178"/>
                  <a:gd name="T22" fmla="*/ 376 w 71"/>
                  <a:gd name="T23" fmla="*/ 3248 h 178"/>
                  <a:gd name="T24" fmla="*/ 188 w 71"/>
                  <a:gd name="T25" fmla="*/ 3362 h 178"/>
                  <a:gd name="T26" fmla="*/ 83 w 71"/>
                  <a:gd name="T27" fmla="*/ 3269 h 178"/>
                  <a:gd name="T28" fmla="*/ 0 w 71"/>
                  <a:gd name="T29" fmla="*/ 3133 h 178"/>
                  <a:gd name="T30" fmla="*/ 251 w 71"/>
                  <a:gd name="T31" fmla="*/ 3154 h 178"/>
                  <a:gd name="T32" fmla="*/ 491 w 71"/>
                  <a:gd name="T33" fmla="*/ 2757 h 178"/>
                  <a:gd name="T34" fmla="*/ 617 w 71"/>
                  <a:gd name="T35" fmla="*/ 2586 h 178"/>
                  <a:gd name="T36" fmla="*/ 679 w 71"/>
                  <a:gd name="T37" fmla="*/ 2356 h 178"/>
                  <a:gd name="T38" fmla="*/ 847 w 71"/>
                  <a:gd name="T39" fmla="*/ 1980 h 178"/>
                  <a:gd name="T40" fmla="*/ 847 w 71"/>
                  <a:gd name="T41" fmla="*/ 1809 h 178"/>
                  <a:gd name="T42" fmla="*/ 913 w 71"/>
                  <a:gd name="T43" fmla="*/ 1558 h 178"/>
                  <a:gd name="T44" fmla="*/ 943 w 71"/>
                  <a:gd name="T45" fmla="*/ 947 h 178"/>
                  <a:gd name="T46" fmla="*/ 785 w 71"/>
                  <a:gd name="T47" fmla="*/ 534 h 178"/>
                  <a:gd name="T48" fmla="*/ 722 w 71"/>
                  <a:gd name="T49" fmla="*/ 376 h 178"/>
                  <a:gd name="T50" fmla="*/ 679 w 71"/>
                  <a:gd name="T51" fmla="*/ 205 h 1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1" h="178">
                    <a:moveTo>
                      <a:pt x="34" y="0"/>
                    </a:moveTo>
                    <a:cubicBezTo>
                      <a:pt x="34" y="5"/>
                      <a:pt x="42" y="13"/>
                      <a:pt x="46" y="16"/>
                    </a:cubicBezTo>
                    <a:cubicBezTo>
                      <a:pt x="50" y="20"/>
                      <a:pt x="57" y="22"/>
                      <a:pt x="61" y="27"/>
                    </a:cubicBezTo>
                    <a:cubicBezTo>
                      <a:pt x="68" y="37"/>
                      <a:pt x="71" y="56"/>
                      <a:pt x="70" y="69"/>
                    </a:cubicBezTo>
                    <a:cubicBezTo>
                      <a:pt x="70" y="76"/>
                      <a:pt x="66" y="82"/>
                      <a:pt x="66" y="89"/>
                    </a:cubicBezTo>
                    <a:cubicBezTo>
                      <a:pt x="65" y="93"/>
                      <a:pt x="66" y="96"/>
                      <a:pt x="65" y="99"/>
                    </a:cubicBezTo>
                    <a:cubicBezTo>
                      <a:pt x="64" y="103"/>
                      <a:pt x="63" y="105"/>
                      <a:pt x="62" y="108"/>
                    </a:cubicBezTo>
                    <a:cubicBezTo>
                      <a:pt x="59" y="115"/>
                      <a:pt x="58" y="122"/>
                      <a:pt x="55" y="128"/>
                    </a:cubicBezTo>
                    <a:cubicBezTo>
                      <a:pt x="53" y="133"/>
                      <a:pt x="53" y="144"/>
                      <a:pt x="50" y="147"/>
                    </a:cubicBezTo>
                    <a:cubicBezTo>
                      <a:pt x="48" y="149"/>
                      <a:pt x="44" y="149"/>
                      <a:pt x="42" y="151"/>
                    </a:cubicBezTo>
                    <a:cubicBezTo>
                      <a:pt x="39" y="153"/>
                      <a:pt x="38" y="155"/>
                      <a:pt x="36" y="157"/>
                    </a:cubicBezTo>
                    <a:cubicBezTo>
                      <a:pt x="32" y="162"/>
                      <a:pt x="29" y="167"/>
                      <a:pt x="24" y="171"/>
                    </a:cubicBezTo>
                    <a:cubicBezTo>
                      <a:pt x="21" y="174"/>
                      <a:pt x="17" y="178"/>
                      <a:pt x="12" y="177"/>
                    </a:cubicBezTo>
                    <a:cubicBezTo>
                      <a:pt x="9" y="176"/>
                      <a:pt x="7" y="174"/>
                      <a:pt x="5" y="172"/>
                    </a:cubicBezTo>
                    <a:cubicBezTo>
                      <a:pt x="4" y="170"/>
                      <a:pt x="2" y="165"/>
                      <a:pt x="0" y="165"/>
                    </a:cubicBezTo>
                    <a:cubicBezTo>
                      <a:pt x="3" y="170"/>
                      <a:pt x="12" y="169"/>
                      <a:pt x="16" y="166"/>
                    </a:cubicBezTo>
                    <a:cubicBezTo>
                      <a:pt x="22" y="161"/>
                      <a:pt x="25" y="151"/>
                      <a:pt x="31" y="145"/>
                    </a:cubicBezTo>
                    <a:cubicBezTo>
                      <a:pt x="34" y="142"/>
                      <a:pt x="37" y="140"/>
                      <a:pt x="39" y="136"/>
                    </a:cubicBezTo>
                    <a:cubicBezTo>
                      <a:pt x="41" y="132"/>
                      <a:pt x="41" y="127"/>
                      <a:pt x="43" y="124"/>
                    </a:cubicBezTo>
                    <a:cubicBezTo>
                      <a:pt x="47" y="117"/>
                      <a:pt x="54" y="113"/>
                      <a:pt x="54" y="104"/>
                    </a:cubicBezTo>
                    <a:cubicBezTo>
                      <a:pt x="54" y="100"/>
                      <a:pt x="53" y="99"/>
                      <a:pt x="54" y="95"/>
                    </a:cubicBezTo>
                    <a:cubicBezTo>
                      <a:pt x="55" y="90"/>
                      <a:pt x="57" y="86"/>
                      <a:pt x="58" y="82"/>
                    </a:cubicBezTo>
                    <a:cubicBezTo>
                      <a:pt x="59" y="72"/>
                      <a:pt x="61" y="60"/>
                      <a:pt x="60" y="50"/>
                    </a:cubicBezTo>
                    <a:cubicBezTo>
                      <a:pt x="58" y="42"/>
                      <a:pt x="53" y="35"/>
                      <a:pt x="50" y="28"/>
                    </a:cubicBezTo>
                    <a:cubicBezTo>
                      <a:pt x="49" y="25"/>
                      <a:pt x="48" y="23"/>
                      <a:pt x="46" y="20"/>
                    </a:cubicBezTo>
                    <a:cubicBezTo>
                      <a:pt x="45" y="17"/>
                      <a:pt x="45" y="13"/>
                      <a:pt x="43" y="11"/>
                    </a:cubicBezTo>
                  </a:path>
                </a:pathLst>
              </a:custGeom>
              <a:solidFill>
                <a:srgbClr val="986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16" name="Freeform 2519">
                <a:extLst>
                  <a:ext uri="{FF2B5EF4-FFF2-40B4-BE49-F238E27FC236}">
                    <a16:creationId xmlns:a16="http://schemas.microsoft.com/office/drawing/2014/main" id="{9ADAF26B-C08C-418B-8D00-93FA1B473ED0}"/>
                  </a:ext>
                </a:extLst>
              </p:cNvPr>
              <p:cNvSpPr>
                <a:spLocks/>
              </p:cNvSpPr>
              <p:nvPr/>
            </p:nvSpPr>
            <p:spPr bwMode="auto">
              <a:xfrm>
                <a:off x="2318" y="2443"/>
                <a:ext cx="60" cy="202"/>
              </a:xfrm>
              <a:custGeom>
                <a:avLst/>
                <a:gdLst>
                  <a:gd name="T0" fmla="*/ 208 w 24"/>
                  <a:gd name="T1" fmla="*/ 0 h 76"/>
                  <a:gd name="T2" fmla="*/ 158 w 24"/>
                  <a:gd name="T3" fmla="*/ 712 h 76"/>
                  <a:gd name="T4" fmla="*/ 125 w 24"/>
                  <a:gd name="T5" fmla="*/ 1074 h 76"/>
                  <a:gd name="T6" fmla="*/ 20 w 24"/>
                  <a:gd name="T7" fmla="*/ 1393 h 76"/>
                  <a:gd name="T8" fmla="*/ 33 w 24"/>
                  <a:gd name="T9" fmla="*/ 1406 h 76"/>
                  <a:gd name="T10" fmla="*/ 113 w 24"/>
                  <a:gd name="T11" fmla="*/ 1406 h 76"/>
                  <a:gd name="T12" fmla="*/ 333 w 24"/>
                  <a:gd name="T13" fmla="*/ 734 h 76"/>
                  <a:gd name="T14" fmla="*/ 375 w 24"/>
                  <a:gd name="T15" fmla="*/ 340 h 76"/>
                  <a:gd name="T16" fmla="*/ 220 w 24"/>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76">
                    <a:moveTo>
                      <a:pt x="13" y="0"/>
                    </a:moveTo>
                    <a:cubicBezTo>
                      <a:pt x="0" y="7"/>
                      <a:pt x="9" y="28"/>
                      <a:pt x="10" y="38"/>
                    </a:cubicBezTo>
                    <a:cubicBezTo>
                      <a:pt x="11" y="45"/>
                      <a:pt x="10" y="50"/>
                      <a:pt x="8" y="57"/>
                    </a:cubicBezTo>
                    <a:cubicBezTo>
                      <a:pt x="7" y="60"/>
                      <a:pt x="1" y="70"/>
                      <a:pt x="1" y="74"/>
                    </a:cubicBezTo>
                    <a:cubicBezTo>
                      <a:pt x="1" y="75"/>
                      <a:pt x="2" y="75"/>
                      <a:pt x="2" y="75"/>
                    </a:cubicBezTo>
                    <a:cubicBezTo>
                      <a:pt x="4" y="75"/>
                      <a:pt x="6" y="76"/>
                      <a:pt x="7" y="75"/>
                    </a:cubicBezTo>
                    <a:cubicBezTo>
                      <a:pt x="16" y="68"/>
                      <a:pt x="19" y="50"/>
                      <a:pt x="21" y="39"/>
                    </a:cubicBezTo>
                    <a:cubicBezTo>
                      <a:pt x="23" y="32"/>
                      <a:pt x="24" y="25"/>
                      <a:pt x="24" y="18"/>
                    </a:cubicBezTo>
                    <a:cubicBezTo>
                      <a:pt x="23" y="12"/>
                      <a:pt x="21" y="1"/>
                      <a:pt x="14" y="0"/>
                    </a:cubicBezTo>
                  </a:path>
                </a:pathLst>
              </a:custGeom>
              <a:solidFill>
                <a:srgbClr val="9D69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17" name="Freeform 2520">
                <a:extLst>
                  <a:ext uri="{FF2B5EF4-FFF2-40B4-BE49-F238E27FC236}">
                    <a16:creationId xmlns:a16="http://schemas.microsoft.com/office/drawing/2014/main" id="{4A2D6DAF-754A-401A-AE24-84902E864233}"/>
                  </a:ext>
                </a:extLst>
              </p:cNvPr>
              <p:cNvSpPr>
                <a:spLocks/>
              </p:cNvSpPr>
              <p:nvPr/>
            </p:nvSpPr>
            <p:spPr bwMode="auto">
              <a:xfrm>
                <a:off x="2268" y="2459"/>
                <a:ext cx="258" cy="464"/>
              </a:xfrm>
              <a:custGeom>
                <a:avLst/>
                <a:gdLst>
                  <a:gd name="T0" fmla="*/ 1463 w 103"/>
                  <a:gd name="T1" fmla="*/ 0 h 174"/>
                  <a:gd name="T2" fmla="*/ 1400 w 103"/>
                  <a:gd name="T3" fmla="*/ 1229 h 174"/>
                  <a:gd name="T4" fmla="*/ 1285 w 103"/>
                  <a:gd name="T5" fmla="*/ 1501 h 174"/>
                  <a:gd name="T6" fmla="*/ 1160 w 103"/>
                  <a:gd name="T7" fmla="*/ 1763 h 174"/>
                  <a:gd name="T8" fmla="*/ 1055 w 103"/>
                  <a:gd name="T9" fmla="*/ 1912 h 174"/>
                  <a:gd name="T10" fmla="*/ 1004 w 103"/>
                  <a:gd name="T11" fmla="*/ 2125 h 174"/>
                  <a:gd name="T12" fmla="*/ 942 w 103"/>
                  <a:gd name="T13" fmla="*/ 2312 h 174"/>
                  <a:gd name="T14" fmla="*/ 626 w 103"/>
                  <a:gd name="T15" fmla="*/ 2560 h 174"/>
                  <a:gd name="T16" fmla="*/ 551 w 103"/>
                  <a:gd name="T17" fmla="*/ 2752 h 174"/>
                  <a:gd name="T18" fmla="*/ 0 w 103"/>
                  <a:gd name="T19" fmla="*/ 2923 h 174"/>
                  <a:gd name="T20" fmla="*/ 1400 w 103"/>
                  <a:gd name="T21" fmla="*/ 1741 h 174"/>
                  <a:gd name="T22" fmla="*/ 1463 w 103"/>
                  <a:gd name="T23" fmla="*/ 0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 h="174">
                    <a:moveTo>
                      <a:pt x="93" y="0"/>
                    </a:moveTo>
                    <a:cubicBezTo>
                      <a:pt x="98" y="19"/>
                      <a:pt x="95" y="43"/>
                      <a:pt x="89" y="65"/>
                    </a:cubicBezTo>
                    <a:cubicBezTo>
                      <a:pt x="87" y="70"/>
                      <a:pt x="84" y="75"/>
                      <a:pt x="82" y="79"/>
                    </a:cubicBezTo>
                    <a:cubicBezTo>
                      <a:pt x="80" y="84"/>
                      <a:pt x="77" y="88"/>
                      <a:pt x="74" y="93"/>
                    </a:cubicBezTo>
                    <a:cubicBezTo>
                      <a:pt x="72" y="96"/>
                      <a:pt x="68" y="99"/>
                      <a:pt x="67" y="101"/>
                    </a:cubicBezTo>
                    <a:cubicBezTo>
                      <a:pt x="65" y="104"/>
                      <a:pt x="66" y="109"/>
                      <a:pt x="64" y="112"/>
                    </a:cubicBezTo>
                    <a:cubicBezTo>
                      <a:pt x="63" y="116"/>
                      <a:pt x="62" y="119"/>
                      <a:pt x="60" y="122"/>
                    </a:cubicBezTo>
                    <a:cubicBezTo>
                      <a:pt x="55" y="128"/>
                      <a:pt x="48" y="134"/>
                      <a:pt x="40" y="135"/>
                    </a:cubicBezTo>
                    <a:cubicBezTo>
                      <a:pt x="40" y="139"/>
                      <a:pt x="38" y="142"/>
                      <a:pt x="35" y="145"/>
                    </a:cubicBezTo>
                    <a:cubicBezTo>
                      <a:pt x="21" y="153"/>
                      <a:pt x="7" y="155"/>
                      <a:pt x="0" y="154"/>
                    </a:cubicBezTo>
                    <a:cubicBezTo>
                      <a:pt x="42" y="174"/>
                      <a:pt x="74" y="123"/>
                      <a:pt x="89" y="92"/>
                    </a:cubicBezTo>
                    <a:cubicBezTo>
                      <a:pt x="103" y="61"/>
                      <a:pt x="98" y="20"/>
                      <a:pt x="93" y="0"/>
                    </a:cubicBezTo>
                    <a:close/>
                  </a:path>
                </a:pathLst>
              </a:custGeom>
              <a:solidFill>
                <a:srgbClr val="986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18" name="Freeform 2521">
                <a:extLst>
                  <a:ext uri="{FF2B5EF4-FFF2-40B4-BE49-F238E27FC236}">
                    <a16:creationId xmlns:a16="http://schemas.microsoft.com/office/drawing/2014/main" id="{8D534318-E7F8-4A2C-973B-B017A080B436}"/>
                  </a:ext>
                </a:extLst>
              </p:cNvPr>
              <p:cNvSpPr>
                <a:spLocks/>
              </p:cNvSpPr>
              <p:nvPr/>
            </p:nvSpPr>
            <p:spPr bwMode="auto">
              <a:xfrm>
                <a:off x="2363" y="2309"/>
                <a:ext cx="85" cy="99"/>
              </a:xfrm>
              <a:custGeom>
                <a:avLst/>
                <a:gdLst>
                  <a:gd name="T0" fmla="*/ 0 w 34"/>
                  <a:gd name="T1" fmla="*/ 0 h 37"/>
                  <a:gd name="T2" fmla="*/ 95 w 34"/>
                  <a:gd name="T3" fmla="*/ 209 h 37"/>
                  <a:gd name="T4" fmla="*/ 250 w 34"/>
                  <a:gd name="T5" fmla="*/ 364 h 37"/>
                  <a:gd name="T6" fmla="*/ 533 w 34"/>
                  <a:gd name="T7" fmla="*/ 709 h 37"/>
                  <a:gd name="T8" fmla="*/ 425 w 34"/>
                  <a:gd name="T9" fmla="*/ 500 h 37"/>
                  <a:gd name="T10" fmla="*/ 283 w 34"/>
                  <a:gd name="T11" fmla="*/ 308 h 37"/>
                  <a:gd name="T12" fmla="*/ 125 w 34"/>
                  <a:gd name="T13" fmla="*/ 171 h 37"/>
                  <a:gd name="T14" fmla="*/ 0 w 34"/>
                  <a:gd name="T15" fmla="*/ 0 h 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4" h="37">
                    <a:moveTo>
                      <a:pt x="0" y="0"/>
                    </a:moveTo>
                    <a:cubicBezTo>
                      <a:pt x="2" y="3"/>
                      <a:pt x="3" y="8"/>
                      <a:pt x="6" y="11"/>
                    </a:cubicBezTo>
                    <a:cubicBezTo>
                      <a:pt x="9" y="14"/>
                      <a:pt x="13" y="16"/>
                      <a:pt x="16" y="19"/>
                    </a:cubicBezTo>
                    <a:cubicBezTo>
                      <a:pt x="22" y="24"/>
                      <a:pt x="26" y="34"/>
                      <a:pt x="34" y="37"/>
                    </a:cubicBezTo>
                    <a:cubicBezTo>
                      <a:pt x="30" y="36"/>
                      <a:pt x="28" y="29"/>
                      <a:pt x="27" y="26"/>
                    </a:cubicBezTo>
                    <a:cubicBezTo>
                      <a:pt x="24" y="22"/>
                      <a:pt x="21" y="19"/>
                      <a:pt x="18" y="16"/>
                    </a:cubicBezTo>
                    <a:cubicBezTo>
                      <a:pt x="15" y="13"/>
                      <a:pt x="12" y="11"/>
                      <a:pt x="8" y="9"/>
                    </a:cubicBezTo>
                    <a:cubicBezTo>
                      <a:pt x="5" y="7"/>
                      <a:pt x="3" y="1"/>
                      <a:pt x="0" y="0"/>
                    </a:cubicBezTo>
                  </a:path>
                </a:pathLst>
              </a:custGeom>
              <a:solidFill>
                <a:srgbClr val="C7AA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19" name="Freeform 2522">
                <a:extLst>
                  <a:ext uri="{FF2B5EF4-FFF2-40B4-BE49-F238E27FC236}">
                    <a16:creationId xmlns:a16="http://schemas.microsoft.com/office/drawing/2014/main" id="{407F06DB-3781-454A-8832-C8FC6370E632}"/>
                  </a:ext>
                </a:extLst>
              </p:cNvPr>
              <p:cNvSpPr>
                <a:spLocks/>
              </p:cNvSpPr>
              <p:nvPr/>
            </p:nvSpPr>
            <p:spPr bwMode="auto">
              <a:xfrm>
                <a:off x="2220" y="2453"/>
                <a:ext cx="108" cy="307"/>
              </a:xfrm>
              <a:custGeom>
                <a:avLst/>
                <a:gdLst>
                  <a:gd name="T0" fmla="*/ 397 w 43"/>
                  <a:gd name="T1" fmla="*/ 0 h 115"/>
                  <a:gd name="T2" fmla="*/ 397 w 43"/>
                  <a:gd name="T3" fmla="*/ 1369 h 115"/>
                  <a:gd name="T4" fmla="*/ 0 w 43"/>
                  <a:gd name="T5" fmla="*/ 2189 h 115"/>
                  <a:gd name="T6" fmla="*/ 429 w 43"/>
                  <a:gd name="T7" fmla="*/ 1447 h 115"/>
                  <a:gd name="T8" fmla="*/ 397 w 43"/>
                  <a:gd name="T9" fmla="*/ 0 h 1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15">
                    <a:moveTo>
                      <a:pt x="25" y="0"/>
                    </a:moveTo>
                    <a:cubicBezTo>
                      <a:pt x="30" y="17"/>
                      <a:pt x="39" y="43"/>
                      <a:pt x="25" y="72"/>
                    </a:cubicBezTo>
                    <a:cubicBezTo>
                      <a:pt x="11" y="101"/>
                      <a:pt x="3" y="104"/>
                      <a:pt x="0" y="115"/>
                    </a:cubicBezTo>
                    <a:cubicBezTo>
                      <a:pt x="5" y="106"/>
                      <a:pt x="20" y="88"/>
                      <a:pt x="27" y="76"/>
                    </a:cubicBezTo>
                    <a:cubicBezTo>
                      <a:pt x="34" y="64"/>
                      <a:pt x="43" y="35"/>
                      <a:pt x="25" y="0"/>
                    </a:cubicBezTo>
                    <a:close/>
                  </a:path>
                </a:pathLst>
              </a:custGeom>
              <a:solidFill>
                <a:srgbClr val="986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1" name="Freeform 2523">
                <a:extLst>
                  <a:ext uri="{FF2B5EF4-FFF2-40B4-BE49-F238E27FC236}">
                    <a16:creationId xmlns:a16="http://schemas.microsoft.com/office/drawing/2014/main" id="{2B606262-DEE3-4149-8506-A993339D2491}"/>
                  </a:ext>
                </a:extLst>
              </p:cNvPr>
              <p:cNvSpPr>
                <a:spLocks/>
              </p:cNvSpPr>
              <p:nvPr/>
            </p:nvSpPr>
            <p:spPr bwMode="auto">
              <a:xfrm>
                <a:off x="2398" y="2613"/>
                <a:ext cx="38" cy="96"/>
              </a:xfrm>
              <a:custGeom>
                <a:avLst/>
                <a:gdLst>
                  <a:gd name="T0" fmla="*/ 147 w 15"/>
                  <a:gd name="T1" fmla="*/ 320 h 36"/>
                  <a:gd name="T2" fmla="*/ 51 w 15"/>
                  <a:gd name="T3" fmla="*/ 683 h 36"/>
                  <a:gd name="T4" fmla="*/ 117 w 15"/>
                  <a:gd name="T5" fmla="*/ 307 h 36"/>
                  <a:gd name="T6" fmla="*/ 193 w 15"/>
                  <a:gd name="T7" fmla="*/ 0 h 36"/>
                  <a:gd name="T8" fmla="*/ 147 w 15"/>
                  <a:gd name="T9" fmla="*/ 320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6">
                    <a:moveTo>
                      <a:pt x="9" y="17"/>
                    </a:moveTo>
                    <a:cubicBezTo>
                      <a:pt x="6" y="20"/>
                      <a:pt x="2" y="32"/>
                      <a:pt x="3" y="36"/>
                    </a:cubicBezTo>
                    <a:cubicBezTo>
                      <a:pt x="0" y="32"/>
                      <a:pt x="3" y="24"/>
                      <a:pt x="7" y="16"/>
                    </a:cubicBezTo>
                    <a:cubicBezTo>
                      <a:pt x="10" y="8"/>
                      <a:pt x="12" y="5"/>
                      <a:pt x="12" y="0"/>
                    </a:cubicBezTo>
                    <a:cubicBezTo>
                      <a:pt x="13" y="3"/>
                      <a:pt x="15" y="5"/>
                      <a:pt x="9" y="17"/>
                    </a:cubicBezTo>
                    <a:close/>
                  </a:path>
                </a:pathLst>
              </a:custGeom>
              <a:solidFill>
                <a:srgbClr val="C7AA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4" name="Freeform 2524">
                <a:extLst>
                  <a:ext uri="{FF2B5EF4-FFF2-40B4-BE49-F238E27FC236}">
                    <a16:creationId xmlns:a16="http://schemas.microsoft.com/office/drawing/2014/main" id="{368542C9-146C-400E-AD48-6AC96738E07C}"/>
                  </a:ext>
                </a:extLst>
              </p:cNvPr>
              <p:cNvSpPr>
                <a:spLocks/>
              </p:cNvSpPr>
              <p:nvPr/>
            </p:nvSpPr>
            <p:spPr bwMode="auto">
              <a:xfrm>
                <a:off x="2433" y="2525"/>
                <a:ext cx="20" cy="67"/>
              </a:xfrm>
              <a:custGeom>
                <a:avLst/>
                <a:gdLst>
                  <a:gd name="T0" fmla="*/ 33 w 8"/>
                  <a:gd name="T1" fmla="*/ 482 h 25"/>
                  <a:gd name="T2" fmla="*/ 125 w 8"/>
                  <a:gd name="T3" fmla="*/ 0 h 25"/>
                  <a:gd name="T4" fmla="*/ 33 w 8"/>
                  <a:gd name="T5" fmla="*/ 482 h 25"/>
                  <a:gd name="T6" fmla="*/ 0 60000 65536"/>
                  <a:gd name="T7" fmla="*/ 0 60000 65536"/>
                  <a:gd name="T8" fmla="*/ 0 60000 65536"/>
                </a:gdLst>
                <a:ahLst/>
                <a:cxnLst>
                  <a:cxn ang="T6">
                    <a:pos x="T0" y="T1"/>
                  </a:cxn>
                  <a:cxn ang="T7">
                    <a:pos x="T2" y="T3"/>
                  </a:cxn>
                  <a:cxn ang="T8">
                    <a:pos x="T4" y="T5"/>
                  </a:cxn>
                </a:cxnLst>
                <a:rect l="0" t="0" r="r" b="b"/>
                <a:pathLst>
                  <a:path w="8" h="25">
                    <a:moveTo>
                      <a:pt x="2" y="25"/>
                    </a:moveTo>
                    <a:cubicBezTo>
                      <a:pt x="0" y="17"/>
                      <a:pt x="3" y="8"/>
                      <a:pt x="8" y="0"/>
                    </a:cubicBezTo>
                    <a:cubicBezTo>
                      <a:pt x="7" y="4"/>
                      <a:pt x="1" y="18"/>
                      <a:pt x="2" y="25"/>
                    </a:cubicBezTo>
                    <a:close/>
                  </a:path>
                </a:pathLst>
              </a:custGeom>
              <a:solidFill>
                <a:srgbClr val="C7AA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5" name="Freeform 2525">
                <a:extLst>
                  <a:ext uri="{FF2B5EF4-FFF2-40B4-BE49-F238E27FC236}">
                    <a16:creationId xmlns:a16="http://schemas.microsoft.com/office/drawing/2014/main" id="{26951A8E-D65F-475E-8ABB-A23915878462}"/>
                  </a:ext>
                </a:extLst>
              </p:cNvPr>
              <p:cNvSpPr>
                <a:spLocks/>
              </p:cNvSpPr>
              <p:nvPr/>
            </p:nvSpPr>
            <p:spPr bwMode="auto">
              <a:xfrm>
                <a:off x="2443" y="2429"/>
                <a:ext cx="13" cy="72"/>
              </a:xfrm>
              <a:custGeom>
                <a:avLst/>
                <a:gdLst>
                  <a:gd name="T0" fmla="*/ 0 w 5"/>
                  <a:gd name="T1" fmla="*/ 0 h 27"/>
                  <a:gd name="T2" fmla="*/ 55 w 5"/>
                  <a:gd name="T3" fmla="*/ 512 h 27"/>
                  <a:gd name="T4" fmla="*/ 0 60000 65536"/>
                  <a:gd name="T5" fmla="*/ 0 60000 65536"/>
                </a:gdLst>
                <a:ahLst/>
                <a:cxnLst>
                  <a:cxn ang="T4">
                    <a:pos x="T0" y="T1"/>
                  </a:cxn>
                  <a:cxn ang="T5">
                    <a:pos x="T2" y="T3"/>
                  </a:cxn>
                </a:cxnLst>
                <a:rect l="0" t="0" r="r" b="b"/>
                <a:pathLst>
                  <a:path w="5" h="27">
                    <a:moveTo>
                      <a:pt x="0" y="0"/>
                    </a:moveTo>
                    <a:cubicBezTo>
                      <a:pt x="3" y="4"/>
                      <a:pt x="5" y="23"/>
                      <a:pt x="3" y="27"/>
                    </a:cubicBezTo>
                  </a:path>
                </a:pathLst>
              </a:custGeom>
              <a:solidFill>
                <a:srgbClr val="C7AA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7" name="Freeform 2526">
                <a:extLst>
                  <a:ext uri="{FF2B5EF4-FFF2-40B4-BE49-F238E27FC236}">
                    <a16:creationId xmlns:a16="http://schemas.microsoft.com/office/drawing/2014/main" id="{2E750F3C-131D-4979-BC16-674C78A5DA31}"/>
                  </a:ext>
                </a:extLst>
              </p:cNvPr>
              <p:cNvSpPr>
                <a:spLocks/>
              </p:cNvSpPr>
              <p:nvPr/>
            </p:nvSpPr>
            <p:spPr bwMode="auto">
              <a:xfrm>
                <a:off x="2391" y="2291"/>
                <a:ext cx="110" cy="162"/>
              </a:xfrm>
              <a:custGeom>
                <a:avLst/>
                <a:gdLst>
                  <a:gd name="T0" fmla="*/ 0 w 44"/>
                  <a:gd name="T1" fmla="*/ 0 h 61"/>
                  <a:gd name="T2" fmla="*/ 688 w 44"/>
                  <a:gd name="T3" fmla="*/ 1142 h 61"/>
                  <a:gd name="T4" fmla="*/ 0 w 44"/>
                  <a:gd name="T5" fmla="*/ 0 h 61"/>
                  <a:gd name="T6" fmla="*/ 0 60000 65536"/>
                  <a:gd name="T7" fmla="*/ 0 60000 65536"/>
                  <a:gd name="T8" fmla="*/ 0 60000 65536"/>
                </a:gdLst>
                <a:ahLst/>
                <a:cxnLst>
                  <a:cxn ang="T6">
                    <a:pos x="T0" y="T1"/>
                  </a:cxn>
                  <a:cxn ang="T7">
                    <a:pos x="T2" y="T3"/>
                  </a:cxn>
                  <a:cxn ang="T8">
                    <a:pos x="T4" y="T5"/>
                  </a:cxn>
                </a:cxnLst>
                <a:rect l="0" t="0" r="r" b="b"/>
                <a:pathLst>
                  <a:path w="44" h="61">
                    <a:moveTo>
                      <a:pt x="0" y="0"/>
                    </a:moveTo>
                    <a:cubicBezTo>
                      <a:pt x="6" y="5"/>
                      <a:pt x="31" y="19"/>
                      <a:pt x="44" y="61"/>
                    </a:cubicBezTo>
                    <a:cubicBezTo>
                      <a:pt x="41" y="56"/>
                      <a:pt x="28" y="25"/>
                      <a:pt x="0" y="0"/>
                    </a:cubicBezTo>
                    <a:close/>
                  </a:path>
                </a:pathLst>
              </a:custGeom>
              <a:solidFill>
                <a:srgbClr val="986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9" name="Freeform 2527">
                <a:extLst>
                  <a:ext uri="{FF2B5EF4-FFF2-40B4-BE49-F238E27FC236}">
                    <a16:creationId xmlns:a16="http://schemas.microsoft.com/office/drawing/2014/main" id="{C94651B6-C47E-4734-987E-FAE7A2C9D5C6}"/>
                  </a:ext>
                </a:extLst>
              </p:cNvPr>
              <p:cNvSpPr>
                <a:spLocks/>
              </p:cNvSpPr>
              <p:nvPr/>
            </p:nvSpPr>
            <p:spPr bwMode="auto">
              <a:xfrm>
                <a:off x="2261" y="2283"/>
                <a:ext cx="47" cy="112"/>
              </a:xfrm>
              <a:custGeom>
                <a:avLst/>
                <a:gdLst>
                  <a:gd name="T0" fmla="*/ 74 w 19"/>
                  <a:gd name="T1" fmla="*/ 797 h 42"/>
                  <a:gd name="T2" fmla="*/ 287 w 19"/>
                  <a:gd name="T3" fmla="*/ 0 h 42"/>
                  <a:gd name="T4" fmla="*/ 74 w 19"/>
                  <a:gd name="T5" fmla="*/ 797 h 42"/>
                  <a:gd name="T6" fmla="*/ 0 60000 65536"/>
                  <a:gd name="T7" fmla="*/ 0 60000 65536"/>
                  <a:gd name="T8" fmla="*/ 0 60000 65536"/>
                </a:gdLst>
                <a:ahLst/>
                <a:cxnLst>
                  <a:cxn ang="T6">
                    <a:pos x="T0" y="T1"/>
                  </a:cxn>
                  <a:cxn ang="T7">
                    <a:pos x="T2" y="T3"/>
                  </a:cxn>
                  <a:cxn ang="T8">
                    <a:pos x="T4" y="T5"/>
                  </a:cxn>
                </a:cxnLst>
                <a:rect l="0" t="0" r="r" b="b"/>
                <a:pathLst>
                  <a:path w="19" h="42">
                    <a:moveTo>
                      <a:pt x="5" y="42"/>
                    </a:moveTo>
                    <a:cubicBezTo>
                      <a:pt x="0" y="19"/>
                      <a:pt x="13" y="3"/>
                      <a:pt x="19" y="0"/>
                    </a:cubicBezTo>
                    <a:cubicBezTo>
                      <a:pt x="16" y="2"/>
                      <a:pt x="3" y="16"/>
                      <a:pt x="5" y="42"/>
                    </a:cubicBezTo>
                    <a:close/>
                  </a:path>
                </a:pathLst>
              </a:custGeom>
              <a:solidFill>
                <a:srgbClr val="C7AA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0" name="Freeform 2528">
                <a:extLst>
                  <a:ext uri="{FF2B5EF4-FFF2-40B4-BE49-F238E27FC236}">
                    <a16:creationId xmlns:a16="http://schemas.microsoft.com/office/drawing/2014/main" id="{2C62211F-1176-4BC8-A007-446488C59B60}"/>
                  </a:ext>
                </a:extLst>
              </p:cNvPr>
              <p:cNvSpPr>
                <a:spLocks/>
              </p:cNvSpPr>
              <p:nvPr/>
            </p:nvSpPr>
            <p:spPr bwMode="auto">
              <a:xfrm>
                <a:off x="2341" y="2488"/>
                <a:ext cx="55" cy="160"/>
              </a:xfrm>
              <a:custGeom>
                <a:avLst/>
                <a:gdLst>
                  <a:gd name="T0" fmla="*/ 0 w 22"/>
                  <a:gd name="T1" fmla="*/ 1139 h 60"/>
                  <a:gd name="T2" fmla="*/ 270 w 22"/>
                  <a:gd name="T3" fmla="*/ 0 h 60"/>
                  <a:gd name="T4" fmla="*/ 0 w 22"/>
                  <a:gd name="T5" fmla="*/ 1139 h 60"/>
                  <a:gd name="T6" fmla="*/ 0 60000 65536"/>
                  <a:gd name="T7" fmla="*/ 0 60000 65536"/>
                  <a:gd name="T8" fmla="*/ 0 60000 65536"/>
                </a:gdLst>
                <a:ahLst/>
                <a:cxnLst>
                  <a:cxn ang="T6">
                    <a:pos x="T0" y="T1"/>
                  </a:cxn>
                  <a:cxn ang="T7">
                    <a:pos x="T2" y="T3"/>
                  </a:cxn>
                  <a:cxn ang="T8">
                    <a:pos x="T4" y="T5"/>
                  </a:cxn>
                </a:cxnLst>
                <a:rect l="0" t="0" r="r" b="b"/>
                <a:pathLst>
                  <a:path w="22" h="60">
                    <a:moveTo>
                      <a:pt x="0" y="60"/>
                    </a:moveTo>
                    <a:cubicBezTo>
                      <a:pt x="22" y="37"/>
                      <a:pt x="18" y="8"/>
                      <a:pt x="17" y="0"/>
                    </a:cubicBezTo>
                    <a:cubicBezTo>
                      <a:pt x="17" y="6"/>
                      <a:pt x="17" y="36"/>
                      <a:pt x="0" y="60"/>
                    </a:cubicBezTo>
                    <a:close/>
                  </a:path>
                </a:pathLst>
              </a:custGeom>
              <a:solidFill>
                <a:srgbClr val="C7AA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1" name="Freeform 2529">
                <a:extLst>
                  <a:ext uri="{FF2B5EF4-FFF2-40B4-BE49-F238E27FC236}">
                    <a16:creationId xmlns:a16="http://schemas.microsoft.com/office/drawing/2014/main" id="{6BDFD3D3-09CB-4FA5-A211-E2AF133BF627}"/>
                  </a:ext>
                </a:extLst>
              </p:cNvPr>
              <p:cNvSpPr>
                <a:spLocks/>
              </p:cNvSpPr>
              <p:nvPr/>
            </p:nvSpPr>
            <p:spPr bwMode="auto">
              <a:xfrm>
                <a:off x="2318" y="2443"/>
                <a:ext cx="65" cy="205"/>
              </a:xfrm>
              <a:custGeom>
                <a:avLst/>
                <a:gdLst>
                  <a:gd name="T0" fmla="*/ 238 w 26"/>
                  <a:gd name="T1" fmla="*/ 0 h 77"/>
                  <a:gd name="T2" fmla="*/ 238 w 26"/>
                  <a:gd name="T3" fmla="*/ 0 h 77"/>
                  <a:gd name="T4" fmla="*/ 345 w 26"/>
                  <a:gd name="T5" fmla="*/ 264 h 77"/>
                  <a:gd name="T6" fmla="*/ 113 w 26"/>
                  <a:gd name="T7" fmla="*/ 1395 h 77"/>
                  <a:gd name="T8" fmla="*/ 50 w 26"/>
                  <a:gd name="T9" fmla="*/ 1416 h 77"/>
                  <a:gd name="T10" fmla="*/ 33 w 26"/>
                  <a:gd name="T11" fmla="*/ 1374 h 77"/>
                  <a:gd name="T12" fmla="*/ 83 w 26"/>
                  <a:gd name="T13" fmla="*/ 1227 h 77"/>
                  <a:gd name="T14" fmla="*/ 158 w 26"/>
                  <a:gd name="T15" fmla="*/ 998 h 77"/>
                  <a:gd name="T16" fmla="*/ 145 w 26"/>
                  <a:gd name="T17" fmla="*/ 644 h 77"/>
                  <a:gd name="T18" fmla="*/ 95 w 26"/>
                  <a:gd name="T19" fmla="*/ 248 h 77"/>
                  <a:gd name="T20" fmla="*/ 95 w 26"/>
                  <a:gd name="T21" fmla="*/ 248 h 77"/>
                  <a:gd name="T22" fmla="*/ 125 w 26"/>
                  <a:gd name="T23" fmla="*/ 644 h 77"/>
                  <a:gd name="T24" fmla="*/ 145 w 26"/>
                  <a:gd name="T25" fmla="*/ 977 h 77"/>
                  <a:gd name="T26" fmla="*/ 63 w 26"/>
                  <a:gd name="T27" fmla="*/ 1206 h 77"/>
                  <a:gd name="T28" fmla="*/ 20 w 26"/>
                  <a:gd name="T29" fmla="*/ 1360 h 77"/>
                  <a:gd name="T30" fmla="*/ 50 w 26"/>
                  <a:gd name="T31" fmla="*/ 1432 h 77"/>
                  <a:gd name="T32" fmla="*/ 125 w 26"/>
                  <a:gd name="T33" fmla="*/ 1416 h 77"/>
                  <a:gd name="T34" fmla="*/ 363 w 26"/>
                  <a:gd name="T35" fmla="*/ 264 h 77"/>
                  <a:gd name="T36" fmla="*/ 238 w 26"/>
                  <a:gd name="T37" fmla="*/ 0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77">
                    <a:moveTo>
                      <a:pt x="15" y="0"/>
                    </a:moveTo>
                    <a:cubicBezTo>
                      <a:pt x="15" y="0"/>
                      <a:pt x="15" y="0"/>
                      <a:pt x="15" y="0"/>
                    </a:cubicBezTo>
                    <a:cubicBezTo>
                      <a:pt x="20" y="2"/>
                      <a:pt x="22" y="9"/>
                      <a:pt x="22" y="14"/>
                    </a:cubicBezTo>
                    <a:cubicBezTo>
                      <a:pt x="25" y="33"/>
                      <a:pt x="16" y="66"/>
                      <a:pt x="7" y="74"/>
                    </a:cubicBezTo>
                    <a:cubicBezTo>
                      <a:pt x="6" y="75"/>
                      <a:pt x="4" y="75"/>
                      <a:pt x="3" y="75"/>
                    </a:cubicBezTo>
                    <a:cubicBezTo>
                      <a:pt x="3" y="75"/>
                      <a:pt x="1" y="74"/>
                      <a:pt x="2" y="73"/>
                    </a:cubicBezTo>
                    <a:cubicBezTo>
                      <a:pt x="3" y="71"/>
                      <a:pt x="4" y="68"/>
                      <a:pt x="5" y="65"/>
                    </a:cubicBezTo>
                    <a:cubicBezTo>
                      <a:pt x="7" y="61"/>
                      <a:pt x="10" y="56"/>
                      <a:pt x="10" y="53"/>
                    </a:cubicBezTo>
                    <a:cubicBezTo>
                      <a:pt x="12" y="46"/>
                      <a:pt x="11" y="40"/>
                      <a:pt x="9" y="34"/>
                    </a:cubicBezTo>
                    <a:cubicBezTo>
                      <a:pt x="8" y="29"/>
                      <a:pt x="6" y="19"/>
                      <a:pt x="6" y="13"/>
                    </a:cubicBezTo>
                    <a:cubicBezTo>
                      <a:pt x="6" y="13"/>
                      <a:pt x="6" y="13"/>
                      <a:pt x="6" y="13"/>
                    </a:cubicBezTo>
                    <a:cubicBezTo>
                      <a:pt x="6" y="19"/>
                      <a:pt x="7" y="29"/>
                      <a:pt x="8" y="34"/>
                    </a:cubicBezTo>
                    <a:cubicBezTo>
                      <a:pt x="10" y="40"/>
                      <a:pt x="11" y="46"/>
                      <a:pt x="9" y="52"/>
                    </a:cubicBezTo>
                    <a:cubicBezTo>
                      <a:pt x="9" y="56"/>
                      <a:pt x="6" y="60"/>
                      <a:pt x="4" y="64"/>
                    </a:cubicBezTo>
                    <a:cubicBezTo>
                      <a:pt x="3" y="68"/>
                      <a:pt x="1" y="71"/>
                      <a:pt x="1" y="72"/>
                    </a:cubicBezTo>
                    <a:cubicBezTo>
                      <a:pt x="1" y="73"/>
                      <a:pt x="0" y="75"/>
                      <a:pt x="3" y="76"/>
                    </a:cubicBezTo>
                    <a:cubicBezTo>
                      <a:pt x="4" y="77"/>
                      <a:pt x="6" y="76"/>
                      <a:pt x="8" y="75"/>
                    </a:cubicBezTo>
                    <a:cubicBezTo>
                      <a:pt x="17" y="67"/>
                      <a:pt x="26" y="34"/>
                      <a:pt x="23" y="14"/>
                    </a:cubicBezTo>
                    <a:cubicBezTo>
                      <a:pt x="22" y="6"/>
                      <a:pt x="19" y="2"/>
                      <a:pt x="15" y="0"/>
                    </a:cubicBezTo>
                    <a:close/>
                  </a:path>
                </a:pathLst>
              </a:custGeom>
              <a:solidFill>
                <a:srgbClr val="BD9A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2" name="Freeform 2530">
                <a:extLst>
                  <a:ext uri="{FF2B5EF4-FFF2-40B4-BE49-F238E27FC236}">
                    <a16:creationId xmlns:a16="http://schemas.microsoft.com/office/drawing/2014/main" id="{01B00634-1556-4BD0-9DDF-BB5D661156A9}"/>
                  </a:ext>
                </a:extLst>
              </p:cNvPr>
              <p:cNvSpPr>
                <a:spLocks/>
              </p:cNvSpPr>
              <p:nvPr/>
            </p:nvSpPr>
            <p:spPr bwMode="auto">
              <a:xfrm>
                <a:off x="2271" y="2701"/>
                <a:ext cx="127" cy="118"/>
              </a:xfrm>
              <a:custGeom>
                <a:avLst/>
                <a:gdLst>
                  <a:gd name="T0" fmla="*/ 774 w 51"/>
                  <a:gd name="T1" fmla="*/ 35 h 44"/>
                  <a:gd name="T2" fmla="*/ 774 w 51"/>
                  <a:gd name="T3" fmla="*/ 215 h 44"/>
                  <a:gd name="T4" fmla="*/ 745 w 51"/>
                  <a:gd name="T5" fmla="*/ 424 h 44"/>
                  <a:gd name="T6" fmla="*/ 633 w 51"/>
                  <a:gd name="T7" fmla="*/ 756 h 44"/>
                  <a:gd name="T8" fmla="*/ 279 w 51"/>
                  <a:gd name="T9" fmla="*/ 791 h 44"/>
                  <a:gd name="T10" fmla="*/ 105 w 51"/>
                  <a:gd name="T11" fmla="*/ 676 h 44"/>
                  <a:gd name="T12" fmla="*/ 30 w 51"/>
                  <a:gd name="T13" fmla="*/ 483 h 44"/>
                  <a:gd name="T14" fmla="*/ 371 w 51"/>
                  <a:gd name="T15" fmla="*/ 346 h 44"/>
                  <a:gd name="T16" fmla="*/ 558 w 51"/>
                  <a:gd name="T17" fmla="*/ 115 h 44"/>
                  <a:gd name="T18" fmla="*/ 712 w 51"/>
                  <a:gd name="T19" fmla="*/ 0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1" h="44">
                    <a:moveTo>
                      <a:pt x="50" y="2"/>
                    </a:moveTo>
                    <a:cubicBezTo>
                      <a:pt x="51" y="4"/>
                      <a:pt x="50" y="9"/>
                      <a:pt x="50" y="11"/>
                    </a:cubicBezTo>
                    <a:cubicBezTo>
                      <a:pt x="50" y="15"/>
                      <a:pt x="49" y="18"/>
                      <a:pt x="48" y="22"/>
                    </a:cubicBezTo>
                    <a:cubicBezTo>
                      <a:pt x="48" y="29"/>
                      <a:pt x="46" y="34"/>
                      <a:pt x="41" y="39"/>
                    </a:cubicBezTo>
                    <a:cubicBezTo>
                      <a:pt x="35" y="43"/>
                      <a:pt x="24" y="44"/>
                      <a:pt x="18" y="41"/>
                    </a:cubicBezTo>
                    <a:cubicBezTo>
                      <a:pt x="14" y="40"/>
                      <a:pt x="9" y="37"/>
                      <a:pt x="7" y="35"/>
                    </a:cubicBezTo>
                    <a:cubicBezTo>
                      <a:pt x="5" y="33"/>
                      <a:pt x="0" y="27"/>
                      <a:pt x="2" y="25"/>
                    </a:cubicBezTo>
                    <a:cubicBezTo>
                      <a:pt x="5" y="32"/>
                      <a:pt x="21" y="20"/>
                      <a:pt x="24" y="18"/>
                    </a:cubicBezTo>
                    <a:cubicBezTo>
                      <a:pt x="28" y="14"/>
                      <a:pt x="32" y="10"/>
                      <a:pt x="36" y="6"/>
                    </a:cubicBezTo>
                    <a:cubicBezTo>
                      <a:pt x="39" y="4"/>
                      <a:pt x="44" y="3"/>
                      <a:pt x="46" y="0"/>
                    </a:cubicBezTo>
                  </a:path>
                </a:pathLst>
              </a:custGeom>
              <a:solidFill>
                <a:srgbClr val="986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3" name="Freeform 2531">
                <a:extLst>
                  <a:ext uri="{FF2B5EF4-FFF2-40B4-BE49-F238E27FC236}">
                    <a16:creationId xmlns:a16="http://schemas.microsoft.com/office/drawing/2014/main" id="{FAE12AD6-9086-4A9B-9BC3-C27C99304A54}"/>
                  </a:ext>
                </a:extLst>
              </p:cNvPr>
              <p:cNvSpPr>
                <a:spLocks/>
              </p:cNvSpPr>
              <p:nvPr/>
            </p:nvSpPr>
            <p:spPr bwMode="auto">
              <a:xfrm>
                <a:off x="2175" y="2261"/>
                <a:ext cx="356" cy="648"/>
              </a:xfrm>
              <a:custGeom>
                <a:avLst/>
                <a:gdLst>
                  <a:gd name="T0" fmla="*/ 1005 w 142"/>
                  <a:gd name="T1" fmla="*/ 21 h 243"/>
                  <a:gd name="T2" fmla="*/ 1484 w 142"/>
                  <a:gd name="T3" fmla="*/ 248 h 243"/>
                  <a:gd name="T4" fmla="*/ 2219 w 142"/>
                  <a:gd name="T5" fmla="*/ 2312 h 243"/>
                  <a:gd name="T6" fmla="*/ 1497 w 142"/>
                  <a:gd name="T7" fmla="*/ 4189 h 243"/>
                  <a:gd name="T8" fmla="*/ 504 w 142"/>
                  <a:gd name="T9" fmla="*/ 4360 h 243"/>
                  <a:gd name="T10" fmla="*/ 364 w 142"/>
                  <a:gd name="T11" fmla="*/ 3208 h 243"/>
                  <a:gd name="T12" fmla="*/ 629 w 142"/>
                  <a:gd name="T13" fmla="*/ 1443 h 243"/>
                  <a:gd name="T14" fmla="*/ 567 w 142"/>
                  <a:gd name="T15" fmla="*/ 547 h 243"/>
                  <a:gd name="T16" fmla="*/ 1005 w 142"/>
                  <a:gd name="T17" fmla="*/ 21 h 2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2" h="243">
                    <a:moveTo>
                      <a:pt x="64" y="1"/>
                    </a:moveTo>
                    <a:cubicBezTo>
                      <a:pt x="74" y="0"/>
                      <a:pt x="86" y="7"/>
                      <a:pt x="94" y="13"/>
                    </a:cubicBezTo>
                    <a:cubicBezTo>
                      <a:pt x="126" y="36"/>
                      <a:pt x="142" y="79"/>
                      <a:pt x="141" y="122"/>
                    </a:cubicBezTo>
                    <a:cubicBezTo>
                      <a:pt x="141" y="159"/>
                      <a:pt x="118" y="196"/>
                      <a:pt x="95" y="221"/>
                    </a:cubicBezTo>
                    <a:cubicBezTo>
                      <a:pt x="78" y="241"/>
                      <a:pt x="53" y="243"/>
                      <a:pt x="32" y="230"/>
                    </a:cubicBezTo>
                    <a:cubicBezTo>
                      <a:pt x="25" y="225"/>
                      <a:pt x="0" y="202"/>
                      <a:pt x="23" y="169"/>
                    </a:cubicBezTo>
                    <a:cubicBezTo>
                      <a:pt x="42" y="139"/>
                      <a:pt x="51" y="118"/>
                      <a:pt x="40" y="76"/>
                    </a:cubicBezTo>
                    <a:cubicBezTo>
                      <a:pt x="37" y="62"/>
                      <a:pt x="33" y="46"/>
                      <a:pt x="36" y="29"/>
                    </a:cubicBezTo>
                    <a:cubicBezTo>
                      <a:pt x="38" y="12"/>
                      <a:pt x="52" y="2"/>
                      <a:pt x="64" y="1"/>
                    </a:cubicBezTo>
                    <a:close/>
                  </a:path>
                </a:pathLst>
              </a:custGeom>
              <a:noFill/>
              <a:ln w="12700" cap="rnd">
                <a:solidFill>
                  <a:srgbClr val="1A171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34" name="Freeform 2532">
                <a:extLst>
                  <a:ext uri="{FF2B5EF4-FFF2-40B4-BE49-F238E27FC236}">
                    <a16:creationId xmlns:a16="http://schemas.microsoft.com/office/drawing/2014/main" id="{066D66AB-EC5E-46F5-B741-904A0C3B8688}"/>
                  </a:ext>
                </a:extLst>
              </p:cNvPr>
              <p:cNvSpPr>
                <a:spLocks/>
              </p:cNvSpPr>
              <p:nvPr/>
            </p:nvSpPr>
            <p:spPr bwMode="auto">
              <a:xfrm>
                <a:off x="2346" y="2304"/>
                <a:ext cx="100" cy="224"/>
              </a:xfrm>
              <a:custGeom>
                <a:avLst/>
                <a:gdLst>
                  <a:gd name="T0" fmla="*/ 595 w 40"/>
                  <a:gd name="T1" fmla="*/ 1592 h 84"/>
                  <a:gd name="T2" fmla="*/ 520 w 40"/>
                  <a:gd name="T3" fmla="*/ 760 h 84"/>
                  <a:gd name="T4" fmla="*/ 175 w 40"/>
                  <a:gd name="T5" fmla="*/ 307 h 84"/>
                  <a:gd name="T6" fmla="*/ 20 w 40"/>
                  <a:gd name="T7" fmla="*/ 0 h 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84">
                    <a:moveTo>
                      <a:pt x="38" y="84"/>
                    </a:moveTo>
                    <a:cubicBezTo>
                      <a:pt x="40" y="69"/>
                      <a:pt x="38" y="54"/>
                      <a:pt x="33" y="40"/>
                    </a:cubicBezTo>
                    <a:cubicBezTo>
                      <a:pt x="30" y="30"/>
                      <a:pt x="17" y="23"/>
                      <a:pt x="11" y="16"/>
                    </a:cubicBezTo>
                    <a:cubicBezTo>
                      <a:pt x="8" y="13"/>
                      <a:pt x="0" y="4"/>
                      <a:pt x="1" y="0"/>
                    </a:cubicBezTo>
                  </a:path>
                </a:pathLst>
              </a:custGeom>
              <a:noFill/>
              <a:ln w="7938" cap="rnd">
                <a:solidFill>
                  <a:srgbClr val="1A171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35" name="Freeform 2533">
                <a:extLst>
                  <a:ext uri="{FF2B5EF4-FFF2-40B4-BE49-F238E27FC236}">
                    <a16:creationId xmlns:a16="http://schemas.microsoft.com/office/drawing/2014/main" id="{AF7D9103-BDC4-4EC2-9503-EC500C3082EE}"/>
                  </a:ext>
                </a:extLst>
              </p:cNvPr>
              <p:cNvSpPr>
                <a:spLocks/>
              </p:cNvSpPr>
              <p:nvPr/>
            </p:nvSpPr>
            <p:spPr bwMode="auto">
              <a:xfrm>
                <a:off x="2363" y="2589"/>
                <a:ext cx="68" cy="222"/>
              </a:xfrm>
              <a:custGeom>
                <a:avLst/>
                <a:gdLst>
                  <a:gd name="T0" fmla="*/ 431 w 27"/>
                  <a:gd name="T1" fmla="*/ 0 h 83"/>
                  <a:gd name="T2" fmla="*/ 350 w 27"/>
                  <a:gd name="T3" fmla="*/ 265 h 83"/>
                  <a:gd name="T4" fmla="*/ 222 w 27"/>
                  <a:gd name="T5" fmla="*/ 880 h 83"/>
                  <a:gd name="T6" fmla="*/ 0 w 27"/>
                  <a:gd name="T7" fmla="*/ 1589 h 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83">
                    <a:moveTo>
                      <a:pt x="27" y="0"/>
                    </a:moveTo>
                    <a:cubicBezTo>
                      <a:pt x="26" y="5"/>
                      <a:pt x="23" y="9"/>
                      <a:pt x="22" y="14"/>
                    </a:cubicBezTo>
                    <a:cubicBezTo>
                      <a:pt x="21" y="19"/>
                      <a:pt x="10" y="43"/>
                      <a:pt x="14" y="46"/>
                    </a:cubicBezTo>
                    <a:cubicBezTo>
                      <a:pt x="11" y="47"/>
                      <a:pt x="18" y="73"/>
                      <a:pt x="0" y="83"/>
                    </a:cubicBezTo>
                  </a:path>
                </a:pathLst>
              </a:custGeom>
              <a:noFill/>
              <a:ln w="7938" cap="rnd">
                <a:solidFill>
                  <a:srgbClr val="1A171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36" name="Freeform 2534">
                <a:extLst>
                  <a:ext uri="{FF2B5EF4-FFF2-40B4-BE49-F238E27FC236}">
                    <a16:creationId xmlns:a16="http://schemas.microsoft.com/office/drawing/2014/main" id="{E511083F-9D3E-4B31-AAFE-D4A787DB6ED5}"/>
                  </a:ext>
                </a:extLst>
              </p:cNvPr>
              <p:cNvSpPr>
                <a:spLocks/>
              </p:cNvSpPr>
              <p:nvPr/>
            </p:nvSpPr>
            <p:spPr bwMode="auto">
              <a:xfrm>
                <a:off x="2423" y="2400"/>
                <a:ext cx="35" cy="35"/>
              </a:xfrm>
              <a:custGeom>
                <a:avLst/>
                <a:gdLst>
                  <a:gd name="T0" fmla="*/ 0 w 14"/>
                  <a:gd name="T1" fmla="*/ 0 h 13"/>
                  <a:gd name="T2" fmla="*/ 220 w 14"/>
                  <a:gd name="T3" fmla="*/ 253 h 13"/>
                  <a:gd name="T4" fmla="*/ 0 60000 65536"/>
                  <a:gd name="T5" fmla="*/ 0 60000 65536"/>
                </a:gdLst>
                <a:ahLst/>
                <a:cxnLst>
                  <a:cxn ang="T4">
                    <a:pos x="T0" y="T1"/>
                  </a:cxn>
                  <a:cxn ang="T5">
                    <a:pos x="T2" y="T3"/>
                  </a:cxn>
                </a:cxnLst>
                <a:rect l="0" t="0" r="r" b="b"/>
                <a:pathLst>
                  <a:path w="14" h="13">
                    <a:moveTo>
                      <a:pt x="0" y="0"/>
                    </a:moveTo>
                    <a:cubicBezTo>
                      <a:pt x="4" y="6"/>
                      <a:pt x="8" y="11"/>
                      <a:pt x="14" y="13"/>
                    </a:cubicBezTo>
                  </a:path>
                </a:pathLst>
              </a:custGeom>
              <a:noFill/>
              <a:ln w="7938" cap="rnd">
                <a:solidFill>
                  <a:srgbClr val="1A171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37" name="Freeform 2535">
                <a:extLst>
                  <a:ext uri="{FF2B5EF4-FFF2-40B4-BE49-F238E27FC236}">
                    <a16:creationId xmlns:a16="http://schemas.microsoft.com/office/drawing/2014/main" id="{D58FB668-7E45-4F88-8410-73D366125EA4}"/>
                  </a:ext>
                </a:extLst>
              </p:cNvPr>
              <p:cNvSpPr>
                <a:spLocks/>
              </p:cNvSpPr>
              <p:nvPr/>
            </p:nvSpPr>
            <p:spPr bwMode="auto">
              <a:xfrm>
                <a:off x="2423" y="2501"/>
                <a:ext cx="30" cy="104"/>
              </a:xfrm>
              <a:custGeom>
                <a:avLst/>
                <a:gdLst>
                  <a:gd name="T0" fmla="*/ 188 w 12"/>
                  <a:gd name="T1" fmla="*/ 0 h 39"/>
                  <a:gd name="T2" fmla="*/ 95 w 12"/>
                  <a:gd name="T3" fmla="*/ 739 h 39"/>
                  <a:gd name="T4" fmla="*/ 0 60000 65536"/>
                  <a:gd name="T5" fmla="*/ 0 60000 65536"/>
                </a:gdLst>
                <a:ahLst/>
                <a:cxnLst>
                  <a:cxn ang="T4">
                    <a:pos x="T0" y="T1"/>
                  </a:cxn>
                  <a:cxn ang="T5">
                    <a:pos x="T2" y="T3"/>
                  </a:cxn>
                </a:cxnLst>
                <a:rect l="0" t="0" r="r" b="b"/>
                <a:pathLst>
                  <a:path w="12" h="39">
                    <a:moveTo>
                      <a:pt x="12" y="0"/>
                    </a:moveTo>
                    <a:cubicBezTo>
                      <a:pt x="5" y="11"/>
                      <a:pt x="0" y="31"/>
                      <a:pt x="6" y="39"/>
                    </a:cubicBezTo>
                  </a:path>
                </a:pathLst>
              </a:custGeom>
              <a:noFill/>
              <a:ln w="7938" cap="rnd">
                <a:solidFill>
                  <a:srgbClr val="1A171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38" name="Freeform 2536">
                <a:extLst>
                  <a:ext uri="{FF2B5EF4-FFF2-40B4-BE49-F238E27FC236}">
                    <a16:creationId xmlns:a16="http://schemas.microsoft.com/office/drawing/2014/main" id="{DF54A7ED-2570-4155-AE56-CFBCDD9153DD}"/>
                  </a:ext>
                </a:extLst>
              </p:cNvPr>
              <p:cNvSpPr>
                <a:spLocks/>
              </p:cNvSpPr>
              <p:nvPr/>
            </p:nvSpPr>
            <p:spPr bwMode="auto">
              <a:xfrm>
                <a:off x="2343" y="2307"/>
                <a:ext cx="15" cy="24"/>
              </a:xfrm>
              <a:custGeom>
                <a:avLst/>
                <a:gdLst>
                  <a:gd name="T0" fmla="*/ 63 w 6"/>
                  <a:gd name="T1" fmla="*/ 0 h 9"/>
                  <a:gd name="T2" fmla="*/ 0 w 6"/>
                  <a:gd name="T3" fmla="*/ 35 h 9"/>
                  <a:gd name="T4" fmla="*/ 95 w 6"/>
                  <a:gd name="T5" fmla="*/ 56 h 9"/>
                  <a:gd name="T6" fmla="*/ 33 w 6"/>
                  <a:gd name="T7" fmla="*/ 171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4" y="0"/>
                    </a:moveTo>
                    <a:cubicBezTo>
                      <a:pt x="3" y="1"/>
                      <a:pt x="1" y="2"/>
                      <a:pt x="0" y="2"/>
                    </a:cubicBezTo>
                    <a:cubicBezTo>
                      <a:pt x="1" y="4"/>
                      <a:pt x="4" y="3"/>
                      <a:pt x="6" y="3"/>
                    </a:cubicBezTo>
                    <a:cubicBezTo>
                      <a:pt x="5" y="5"/>
                      <a:pt x="3" y="7"/>
                      <a:pt x="2" y="9"/>
                    </a:cubicBezTo>
                  </a:path>
                </a:pathLst>
              </a:custGeom>
              <a:noFill/>
              <a:ln w="7938" cap="flat">
                <a:solidFill>
                  <a:srgbClr val="A5768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39" name="Freeform 2537">
                <a:extLst>
                  <a:ext uri="{FF2B5EF4-FFF2-40B4-BE49-F238E27FC236}">
                    <a16:creationId xmlns:a16="http://schemas.microsoft.com/office/drawing/2014/main" id="{938C2112-6B85-474D-8C8E-FB647C6ED350}"/>
                  </a:ext>
                </a:extLst>
              </p:cNvPr>
              <p:cNvSpPr>
                <a:spLocks/>
              </p:cNvSpPr>
              <p:nvPr/>
            </p:nvSpPr>
            <p:spPr bwMode="auto">
              <a:xfrm>
                <a:off x="2451" y="2424"/>
                <a:ext cx="7" cy="16"/>
              </a:xfrm>
              <a:custGeom>
                <a:avLst/>
                <a:gdLst>
                  <a:gd name="T0" fmla="*/ 12 w 3"/>
                  <a:gd name="T1" fmla="*/ 115 h 6"/>
                  <a:gd name="T2" fmla="*/ 37 w 3"/>
                  <a:gd name="T3" fmla="*/ 0 h 6"/>
                  <a:gd name="T4" fmla="*/ 0 60000 65536"/>
                  <a:gd name="T5" fmla="*/ 0 60000 65536"/>
                </a:gdLst>
                <a:ahLst/>
                <a:cxnLst>
                  <a:cxn ang="T4">
                    <a:pos x="T0" y="T1"/>
                  </a:cxn>
                  <a:cxn ang="T5">
                    <a:pos x="T2" y="T3"/>
                  </a:cxn>
                </a:cxnLst>
                <a:rect l="0" t="0" r="r" b="b"/>
                <a:pathLst>
                  <a:path w="3" h="6">
                    <a:moveTo>
                      <a:pt x="1" y="6"/>
                    </a:moveTo>
                    <a:cubicBezTo>
                      <a:pt x="0" y="5"/>
                      <a:pt x="2" y="1"/>
                      <a:pt x="3" y="0"/>
                    </a:cubicBezTo>
                  </a:path>
                </a:pathLst>
              </a:custGeom>
              <a:noFill/>
              <a:ln w="7938" cap="rnd">
                <a:solidFill>
                  <a:srgbClr val="A5768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40" name="Freeform 2538">
                <a:extLst>
                  <a:ext uri="{FF2B5EF4-FFF2-40B4-BE49-F238E27FC236}">
                    <a16:creationId xmlns:a16="http://schemas.microsoft.com/office/drawing/2014/main" id="{E5D6339B-A910-4EBE-8214-C3861AC035AF}"/>
                  </a:ext>
                </a:extLst>
              </p:cNvPr>
              <p:cNvSpPr>
                <a:spLocks/>
              </p:cNvSpPr>
              <p:nvPr/>
            </p:nvSpPr>
            <p:spPr bwMode="auto">
              <a:xfrm>
                <a:off x="2398" y="2712"/>
                <a:ext cx="18" cy="19"/>
              </a:xfrm>
              <a:custGeom>
                <a:avLst/>
                <a:gdLst>
                  <a:gd name="T0" fmla="*/ 0 w 7"/>
                  <a:gd name="T1" fmla="*/ 0 h 7"/>
                  <a:gd name="T2" fmla="*/ 118 w 7"/>
                  <a:gd name="T3" fmla="*/ 141 h 7"/>
                  <a:gd name="T4" fmla="*/ 0 60000 65536"/>
                  <a:gd name="T5" fmla="*/ 0 60000 65536"/>
                </a:gdLst>
                <a:ahLst/>
                <a:cxnLst>
                  <a:cxn ang="T4">
                    <a:pos x="T0" y="T1"/>
                  </a:cxn>
                  <a:cxn ang="T5">
                    <a:pos x="T2" y="T3"/>
                  </a:cxn>
                </a:cxnLst>
                <a:rect l="0" t="0" r="r" b="b"/>
                <a:pathLst>
                  <a:path w="7" h="7">
                    <a:moveTo>
                      <a:pt x="0" y="0"/>
                    </a:moveTo>
                    <a:cubicBezTo>
                      <a:pt x="2" y="5"/>
                      <a:pt x="6" y="6"/>
                      <a:pt x="7" y="7"/>
                    </a:cubicBezTo>
                  </a:path>
                </a:pathLst>
              </a:custGeom>
              <a:noFill/>
              <a:ln w="7938" cap="rnd">
                <a:solidFill>
                  <a:srgbClr val="1A171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41" name="Freeform 2539">
                <a:extLst>
                  <a:ext uri="{FF2B5EF4-FFF2-40B4-BE49-F238E27FC236}">
                    <a16:creationId xmlns:a16="http://schemas.microsoft.com/office/drawing/2014/main" id="{CA58185E-CBD4-481E-9542-F94C18108DB5}"/>
                  </a:ext>
                </a:extLst>
              </p:cNvPr>
              <p:cNvSpPr>
                <a:spLocks/>
              </p:cNvSpPr>
              <p:nvPr/>
            </p:nvSpPr>
            <p:spPr bwMode="auto">
              <a:xfrm>
                <a:off x="2408" y="2720"/>
                <a:ext cx="8" cy="21"/>
              </a:xfrm>
              <a:custGeom>
                <a:avLst/>
                <a:gdLst>
                  <a:gd name="T0" fmla="*/ 0 w 3"/>
                  <a:gd name="T1" fmla="*/ 144 h 8"/>
                  <a:gd name="T2" fmla="*/ 56 w 3"/>
                  <a:gd name="T3" fmla="*/ 0 h 8"/>
                  <a:gd name="T4" fmla="*/ 0 60000 65536"/>
                  <a:gd name="T5" fmla="*/ 0 60000 65536"/>
                </a:gdLst>
                <a:ahLst/>
                <a:cxnLst>
                  <a:cxn ang="T4">
                    <a:pos x="T0" y="T1"/>
                  </a:cxn>
                  <a:cxn ang="T5">
                    <a:pos x="T2" y="T3"/>
                  </a:cxn>
                </a:cxnLst>
                <a:rect l="0" t="0" r="r" b="b"/>
                <a:pathLst>
                  <a:path w="3" h="8">
                    <a:moveTo>
                      <a:pt x="0" y="8"/>
                    </a:moveTo>
                    <a:cubicBezTo>
                      <a:pt x="0" y="5"/>
                      <a:pt x="1" y="2"/>
                      <a:pt x="3" y="0"/>
                    </a:cubicBezTo>
                  </a:path>
                </a:pathLst>
              </a:custGeom>
              <a:noFill/>
              <a:ln w="7938" cap="rnd">
                <a:solidFill>
                  <a:srgbClr val="A5768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pt-BR"/>
              </a:p>
            </p:txBody>
          </p:sp>
        </p:grpSp>
        <p:sp>
          <p:nvSpPr>
            <p:cNvPr id="135" name="CaixaDeTexto 134">
              <a:extLst>
                <a:ext uri="{FF2B5EF4-FFF2-40B4-BE49-F238E27FC236}">
                  <a16:creationId xmlns:a16="http://schemas.microsoft.com/office/drawing/2014/main" id="{8765F74A-7A78-4159-A6D7-B1B966BFC159}"/>
                </a:ext>
              </a:extLst>
            </p:cNvPr>
            <p:cNvSpPr txBox="1"/>
            <p:nvPr/>
          </p:nvSpPr>
          <p:spPr>
            <a:xfrm>
              <a:off x="1792312" y="5548434"/>
              <a:ext cx="753273" cy="276999"/>
            </a:xfrm>
            <a:prstGeom prst="rect">
              <a:avLst/>
            </a:prstGeom>
            <a:noFill/>
          </p:spPr>
          <p:txBody>
            <a:bodyPr wrap="square" rtlCol="0">
              <a:spAutoFit/>
            </a:bodyPr>
            <a:lstStyle/>
            <a:p>
              <a:r>
                <a:rPr lang="pt-BR" sz="1200" dirty="0" err="1">
                  <a:latin typeface="Tahoma" panose="020B0604030504040204" pitchFamily="34" charset="0"/>
                  <a:ea typeface="Tahoma" panose="020B0604030504040204" pitchFamily="34" charset="0"/>
                  <a:cs typeface="Tahoma" panose="020B0604030504040204" pitchFamily="34" charset="0"/>
                </a:rPr>
                <a:t>Spleen</a:t>
              </a:r>
              <a:r>
                <a:rPr lang="pt-BR" sz="1200" dirty="0">
                  <a:latin typeface="Tahoma" panose="020B0604030504040204" pitchFamily="34" charset="0"/>
                  <a:ea typeface="Tahoma" panose="020B0604030504040204" pitchFamily="34" charset="0"/>
                  <a:cs typeface="Tahoma" panose="020B0604030504040204" pitchFamily="34" charset="0"/>
                </a:rPr>
                <a:t> </a:t>
              </a:r>
            </a:p>
          </p:txBody>
        </p:sp>
      </p:grpSp>
      <p:grpSp>
        <p:nvGrpSpPr>
          <p:cNvPr id="7" name="Agrupar 6">
            <a:extLst>
              <a:ext uri="{FF2B5EF4-FFF2-40B4-BE49-F238E27FC236}">
                <a16:creationId xmlns:a16="http://schemas.microsoft.com/office/drawing/2014/main" id="{E1C7E2DD-E8BA-43E8-A5D7-BA6A833387AB}"/>
              </a:ext>
            </a:extLst>
          </p:cNvPr>
          <p:cNvGrpSpPr/>
          <p:nvPr/>
        </p:nvGrpSpPr>
        <p:grpSpPr>
          <a:xfrm>
            <a:off x="2536188" y="3748482"/>
            <a:ext cx="1397103" cy="1784140"/>
            <a:chOff x="1182113" y="3978093"/>
            <a:chExt cx="1397103" cy="1784140"/>
          </a:xfrm>
        </p:grpSpPr>
        <p:grpSp>
          <p:nvGrpSpPr>
            <p:cNvPr id="139" name="Group 67">
              <a:extLst>
                <a:ext uri="{FF2B5EF4-FFF2-40B4-BE49-F238E27FC236}">
                  <a16:creationId xmlns:a16="http://schemas.microsoft.com/office/drawing/2014/main" id="{3D890794-38EE-448B-8594-7818C77D34B5}"/>
                </a:ext>
              </a:extLst>
            </p:cNvPr>
            <p:cNvGrpSpPr>
              <a:grpSpLocks/>
            </p:cNvGrpSpPr>
            <p:nvPr/>
          </p:nvGrpSpPr>
          <p:grpSpPr bwMode="auto">
            <a:xfrm>
              <a:off x="1517179" y="4466060"/>
              <a:ext cx="1062037" cy="1008062"/>
              <a:chOff x="2189" y="1681"/>
              <a:chExt cx="1338" cy="1270"/>
            </a:xfrm>
          </p:grpSpPr>
          <p:sp>
            <p:nvSpPr>
              <p:cNvPr id="210" name="Freeform 68">
                <a:extLst>
                  <a:ext uri="{FF2B5EF4-FFF2-40B4-BE49-F238E27FC236}">
                    <a16:creationId xmlns:a16="http://schemas.microsoft.com/office/drawing/2014/main" id="{2E58CB39-23E4-4C40-82D7-F8520C8FC816}"/>
                  </a:ext>
                </a:extLst>
              </p:cNvPr>
              <p:cNvSpPr>
                <a:spLocks/>
              </p:cNvSpPr>
              <p:nvPr/>
            </p:nvSpPr>
            <p:spPr bwMode="auto">
              <a:xfrm>
                <a:off x="2214" y="1681"/>
                <a:ext cx="1313" cy="1270"/>
              </a:xfrm>
              <a:custGeom>
                <a:avLst/>
                <a:gdLst>
                  <a:gd name="T0" fmla="*/ 3096 w 525"/>
                  <a:gd name="T1" fmla="*/ 6897 h 476"/>
                  <a:gd name="T2" fmla="*/ 2471 w 525"/>
                  <a:gd name="T3" fmla="*/ 11659 h 476"/>
                  <a:gd name="T4" fmla="*/ 313 w 525"/>
                  <a:gd name="T5" fmla="*/ 16374 h 476"/>
                  <a:gd name="T6" fmla="*/ 4897 w 525"/>
                  <a:gd name="T7" fmla="*/ 21027 h 476"/>
                  <a:gd name="T8" fmla="*/ 13060 w 525"/>
                  <a:gd name="T9" fmla="*/ 21542 h 476"/>
                  <a:gd name="T10" fmla="*/ 20540 w 525"/>
                  <a:gd name="T11" fmla="*/ 24117 h 476"/>
                  <a:gd name="T12" fmla="*/ 13498 w 525"/>
                  <a:gd name="T13" fmla="*/ 21027 h 476"/>
                  <a:gd name="T14" fmla="*/ 5630 w 525"/>
                  <a:gd name="T15" fmla="*/ 20267 h 476"/>
                  <a:gd name="T16" fmla="*/ 1376 w 525"/>
                  <a:gd name="T17" fmla="*/ 16465 h 476"/>
                  <a:gd name="T18" fmla="*/ 2864 w 525"/>
                  <a:gd name="T19" fmla="*/ 14037 h 476"/>
                  <a:gd name="T20" fmla="*/ 4034 w 525"/>
                  <a:gd name="T21" fmla="*/ 13882 h 476"/>
                  <a:gd name="T22" fmla="*/ 6535 w 525"/>
                  <a:gd name="T23" fmla="*/ 14893 h 476"/>
                  <a:gd name="T24" fmla="*/ 9231 w 525"/>
                  <a:gd name="T25" fmla="*/ 14792 h 476"/>
                  <a:gd name="T26" fmla="*/ 11622 w 525"/>
                  <a:gd name="T27" fmla="*/ 14701 h 476"/>
                  <a:gd name="T28" fmla="*/ 12797 w 525"/>
                  <a:gd name="T29" fmla="*/ 15859 h 476"/>
                  <a:gd name="T30" fmla="*/ 13968 w 525"/>
                  <a:gd name="T31" fmla="*/ 16865 h 476"/>
                  <a:gd name="T32" fmla="*/ 14280 w 525"/>
                  <a:gd name="T33" fmla="*/ 17377 h 476"/>
                  <a:gd name="T34" fmla="*/ 14468 w 525"/>
                  <a:gd name="T35" fmla="*/ 17591 h 476"/>
                  <a:gd name="T36" fmla="*/ 14435 w 525"/>
                  <a:gd name="T37" fmla="*/ 17318 h 476"/>
                  <a:gd name="T38" fmla="*/ 14393 w 525"/>
                  <a:gd name="T39" fmla="*/ 16828 h 476"/>
                  <a:gd name="T40" fmla="*/ 14781 w 525"/>
                  <a:gd name="T41" fmla="*/ 17020 h 476"/>
                  <a:gd name="T42" fmla="*/ 15018 w 525"/>
                  <a:gd name="T43" fmla="*/ 17134 h 476"/>
                  <a:gd name="T44" fmla="*/ 15093 w 525"/>
                  <a:gd name="T45" fmla="*/ 17228 h 476"/>
                  <a:gd name="T46" fmla="*/ 15018 w 525"/>
                  <a:gd name="T47" fmla="*/ 16771 h 476"/>
                  <a:gd name="T48" fmla="*/ 15093 w 525"/>
                  <a:gd name="T49" fmla="*/ 16828 h 476"/>
                  <a:gd name="T50" fmla="*/ 15218 w 525"/>
                  <a:gd name="T51" fmla="*/ 16865 h 476"/>
                  <a:gd name="T52" fmla="*/ 15143 w 525"/>
                  <a:gd name="T53" fmla="*/ 16566 h 476"/>
                  <a:gd name="T54" fmla="*/ 15018 w 525"/>
                  <a:gd name="T55" fmla="*/ 16225 h 476"/>
                  <a:gd name="T56" fmla="*/ 14706 w 525"/>
                  <a:gd name="T57" fmla="*/ 16067 h 476"/>
                  <a:gd name="T58" fmla="*/ 14623 w 525"/>
                  <a:gd name="T59" fmla="*/ 15918 h 476"/>
                  <a:gd name="T60" fmla="*/ 14080 w 525"/>
                  <a:gd name="T61" fmla="*/ 15859 h 476"/>
                  <a:gd name="T62" fmla="*/ 13455 w 525"/>
                  <a:gd name="T63" fmla="*/ 15099 h 476"/>
                  <a:gd name="T64" fmla="*/ 13580 w 525"/>
                  <a:gd name="T65" fmla="*/ 14736 h 476"/>
                  <a:gd name="T66" fmla="*/ 13998 w 525"/>
                  <a:gd name="T67" fmla="*/ 15043 h 476"/>
                  <a:gd name="T68" fmla="*/ 14310 w 525"/>
                  <a:gd name="T69" fmla="*/ 15461 h 476"/>
                  <a:gd name="T70" fmla="*/ 14435 w 525"/>
                  <a:gd name="T71" fmla="*/ 15611 h 476"/>
                  <a:gd name="T72" fmla="*/ 14435 w 525"/>
                  <a:gd name="T73" fmla="*/ 15304 h 476"/>
                  <a:gd name="T74" fmla="*/ 14623 w 525"/>
                  <a:gd name="T75" fmla="*/ 15304 h 476"/>
                  <a:gd name="T76" fmla="*/ 14861 w 525"/>
                  <a:gd name="T77" fmla="*/ 15461 h 476"/>
                  <a:gd name="T78" fmla="*/ 14936 w 525"/>
                  <a:gd name="T79" fmla="*/ 15611 h 476"/>
                  <a:gd name="T80" fmla="*/ 14781 w 525"/>
                  <a:gd name="T81" fmla="*/ 14893 h 476"/>
                  <a:gd name="T82" fmla="*/ 15018 w 525"/>
                  <a:gd name="T83" fmla="*/ 15005 h 476"/>
                  <a:gd name="T84" fmla="*/ 14706 w 525"/>
                  <a:gd name="T85" fmla="*/ 14336 h 476"/>
                  <a:gd name="T86" fmla="*/ 14235 w 525"/>
                  <a:gd name="T87" fmla="*/ 14130 h 476"/>
                  <a:gd name="T88" fmla="*/ 13810 w 525"/>
                  <a:gd name="T89" fmla="*/ 13882 h 476"/>
                  <a:gd name="T90" fmla="*/ 13580 w 525"/>
                  <a:gd name="T91" fmla="*/ 13482 h 476"/>
                  <a:gd name="T92" fmla="*/ 13655 w 525"/>
                  <a:gd name="T93" fmla="*/ 13183 h 476"/>
                  <a:gd name="T94" fmla="*/ 13580 w 525"/>
                  <a:gd name="T95" fmla="*/ 13276 h 476"/>
                  <a:gd name="T96" fmla="*/ 15061 w 525"/>
                  <a:gd name="T97" fmla="*/ 12273 h 476"/>
                  <a:gd name="T98" fmla="*/ 15769 w 525"/>
                  <a:gd name="T99" fmla="*/ 12273 h 476"/>
                  <a:gd name="T100" fmla="*/ 17102 w 525"/>
                  <a:gd name="T101" fmla="*/ 12820 h 476"/>
                  <a:gd name="T102" fmla="*/ 18194 w 525"/>
                  <a:gd name="T103" fmla="*/ 12572 h 476"/>
                  <a:gd name="T104" fmla="*/ 18852 w 525"/>
                  <a:gd name="T105" fmla="*/ 12001 h 476"/>
                  <a:gd name="T106" fmla="*/ 18457 w 525"/>
                  <a:gd name="T107" fmla="*/ 10387 h 476"/>
                  <a:gd name="T108" fmla="*/ 17882 w 525"/>
                  <a:gd name="T109" fmla="*/ 8778 h 476"/>
                  <a:gd name="T110" fmla="*/ 17444 w 525"/>
                  <a:gd name="T111" fmla="*/ 7503 h 476"/>
                  <a:gd name="T112" fmla="*/ 16739 w 525"/>
                  <a:gd name="T113" fmla="*/ 6230 h 476"/>
                  <a:gd name="T114" fmla="*/ 15999 w 525"/>
                  <a:gd name="T115" fmla="*/ 4771 h 476"/>
                  <a:gd name="T116" fmla="*/ 15143 w 525"/>
                  <a:gd name="T117" fmla="*/ 2185 h 476"/>
                  <a:gd name="T118" fmla="*/ 14123 w 525"/>
                  <a:gd name="T119" fmla="*/ 2377 h 476"/>
                  <a:gd name="T120" fmla="*/ 14280 w 525"/>
                  <a:gd name="T121" fmla="*/ 3858 h 476"/>
                  <a:gd name="T122" fmla="*/ 13685 w 525"/>
                  <a:gd name="T123" fmla="*/ 3701 h 476"/>
                  <a:gd name="T124" fmla="*/ 3096 w 525"/>
                  <a:gd name="T125" fmla="*/ 6897 h 47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25" h="476">
                    <a:moveTo>
                      <a:pt x="79" y="136"/>
                    </a:moveTo>
                    <a:cubicBezTo>
                      <a:pt x="63" y="190"/>
                      <a:pt x="69" y="212"/>
                      <a:pt x="63" y="230"/>
                    </a:cubicBezTo>
                    <a:cubicBezTo>
                      <a:pt x="56" y="247"/>
                      <a:pt x="19" y="271"/>
                      <a:pt x="8" y="323"/>
                    </a:cubicBezTo>
                    <a:cubicBezTo>
                      <a:pt x="0" y="357"/>
                      <a:pt x="24" y="394"/>
                      <a:pt x="125" y="415"/>
                    </a:cubicBezTo>
                    <a:cubicBezTo>
                      <a:pt x="227" y="436"/>
                      <a:pt x="284" y="423"/>
                      <a:pt x="334" y="425"/>
                    </a:cubicBezTo>
                    <a:cubicBezTo>
                      <a:pt x="385" y="427"/>
                      <a:pt x="490" y="426"/>
                      <a:pt x="525" y="476"/>
                    </a:cubicBezTo>
                    <a:cubicBezTo>
                      <a:pt x="490" y="426"/>
                      <a:pt x="396" y="417"/>
                      <a:pt x="345" y="415"/>
                    </a:cubicBezTo>
                    <a:cubicBezTo>
                      <a:pt x="295" y="412"/>
                      <a:pt x="246" y="421"/>
                      <a:pt x="144" y="400"/>
                    </a:cubicBezTo>
                    <a:cubicBezTo>
                      <a:pt x="60" y="379"/>
                      <a:pt x="28" y="359"/>
                      <a:pt x="35" y="325"/>
                    </a:cubicBezTo>
                    <a:cubicBezTo>
                      <a:pt x="40" y="303"/>
                      <a:pt x="68" y="280"/>
                      <a:pt x="73" y="277"/>
                    </a:cubicBezTo>
                    <a:cubicBezTo>
                      <a:pt x="82" y="270"/>
                      <a:pt x="92" y="269"/>
                      <a:pt x="103" y="274"/>
                    </a:cubicBezTo>
                    <a:cubicBezTo>
                      <a:pt x="121" y="283"/>
                      <a:pt x="156" y="294"/>
                      <a:pt x="167" y="294"/>
                    </a:cubicBezTo>
                    <a:cubicBezTo>
                      <a:pt x="179" y="294"/>
                      <a:pt x="214" y="296"/>
                      <a:pt x="236" y="292"/>
                    </a:cubicBezTo>
                    <a:cubicBezTo>
                      <a:pt x="259" y="287"/>
                      <a:pt x="277" y="274"/>
                      <a:pt x="297" y="290"/>
                    </a:cubicBezTo>
                    <a:cubicBezTo>
                      <a:pt x="305" y="297"/>
                      <a:pt x="318" y="307"/>
                      <a:pt x="327" y="313"/>
                    </a:cubicBezTo>
                    <a:cubicBezTo>
                      <a:pt x="335" y="319"/>
                      <a:pt x="354" y="329"/>
                      <a:pt x="357" y="333"/>
                    </a:cubicBezTo>
                    <a:cubicBezTo>
                      <a:pt x="359" y="337"/>
                      <a:pt x="364" y="341"/>
                      <a:pt x="365" y="343"/>
                    </a:cubicBezTo>
                    <a:cubicBezTo>
                      <a:pt x="367" y="344"/>
                      <a:pt x="367" y="347"/>
                      <a:pt x="370" y="347"/>
                    </a:cubicBezTo>
                    <a:cubicBezTo>
                      <a:pt x="372" y="346"/>
                      <a:pt x="369" y="344"/>
                      <a:pt x="369" y="342"/>
                    </a:cubicBezTo>
                    <a:cubicBezTo>
                      <a:pt x="369" y="340"/>
                      <a:pt x="370" y="335"/>
                      <a:pt x="368" y="332"/>
                    </a:cubicBezTo>
                    <a:cubicBezTo>
                      <a:pt x="370" y="333"/>
                      <a:pt x="375" y="336"/>
                      <a:pt x="378" y="336"/>
                    </a:cubicBezTo>
                    <a:cubicBezTo>
                      <a:pt x="381" y="337"/>
                      <a:pt x="382" y="337"/>
                      <a:pt x="384" y="338"/>
                    </a:cubicBezTo>
                    <a:cubicBezTo>
                      <a:pt x="385" y="339"/>
                      <a:pt x="385" y="341"/>
                      <a:pt x="386" y="340"/>
                    </a:cubicBezTo>
                    <a:cubicBezTo>
                      <a:pt x="388" y="338"/>
                      <a:pt x="387" y="336"/>
                      <a:pt x="384" y="331"/>
                    </a:cubicBezTo>
                    <a:cubicBezTo>
                      <a:pt x="384" y="331"/>
                      <a:pt x="385" y="331"/>
                      <a:pt x="386" y="332"/>
                    </a:cubicBezTo>
                    <a:cubicBezTo>
                      <a:pt x="387" y="334"/>
                      <a:pt x="389" y="333"/>
                      <a:pt x="389" y="333"/>
                    </a:cubicBezTo>
                    <a:cubicBezTo>
                      <a:pt x="389" y="333"/>
                      <a:pt x="388" y="330"/>
                      <a:pt x="387" y="327"/>
                    </a:cubicBezTo>
                    <a:cubicBezTo>
                      <a:pt x="386" y="324"/>
                      <a:pt x="385" y="322"/>
                      <a:pt x="384" y="320"/>
                    </a:cubicBezTo>
                    <a:cubicBezTo>
                      <a:pt x="382" y="318"/>
                      <a:pt x="376" y="317"/>
                      <a:pt x="376" y="317"/>
                    </a:cubicBezTo>
                    <a:cubicBezTo>
                      <a:pt x="376" y="317"/>
                      <a:pt x="375" y="316"/>
                      <a:pt x="374" y="314"/>
                    </a:cubicBezTo>
                    <a:cubicBezTo>
                      <a:pt x="372" y="313"/>
                      <a:pt x="361" y="314"/>
                      <a:pt x="360" y="313"/>
                    </a:cubicBezTo>
                    <a:cubicBezTo>
                      <a:pt x="359" y="313"/>
                      <a:pt x="345" y="301"/>
                      <a:pt x="344" y="298"/>
                    </a:cubicBezTo>
                    <a:cubicBezTo>
                      <a:pt x="342" y="296"/>
                      <a:pt x="345" y="290"/>
                      <a:pt x="347" y="291"/>
                    </a:cubicBezTo>
                    <a:cubicBezTo>
                      <a:pt x="349" y="292"/>
                      <a:pt x="355" y="293"/>
                      <a:pt x="358" y="297"/>
                    </a:cubicBezTo>
                    <a:cubicBezTo>
                      <a:pt x="360" y="299"/>
                      <a:pt x="364" y="303"/>
                      <a:pt x="366" y="305"/>
                    </a:cubicBezTo>
                    <a:cubicBezTo>
                      <a:pt x="369" y="307"/>
                      <a:pt x="367" y="308"/>
                      <a:pt x="369" y="308"/>
                    </a:cubicBezTo>
                    <a:cubicBezTo>
                      <a:pt x="370" y="307"/>
                      <a:pt x="371" y="305"/>
                      <a:pt x="369" y="302"/>
                    </a:cubicBezTo>
                    <a:cubicBezTo>
                      <a:pt x="369" y="302"/>
                      <a:pt x="371" y="302"/>
                      <a:pt x="374" y="302"/>
                    </a:cubicBezTo>
                    <a:cubicBezTo>
                      <a:pt x="376" y="303"/>
                      <a:pt x="379" y="303"/>
                      <a:pt x="380" y="305"/>
                    </a:cubicBezTo>
                    <a:cubicBezTo>
                      <a:pt x="381" y="307"/>
                      <a:pt x="381" y="309"/>
                      <a:pt x="382" y="308"/>
                    </a:cubicBezTo>
                    <a:cubicBezTo>
                      <a:pt x="383" y="306"/>
                      <a:pt x="383" y="301"/>
                      <a:pt x="378" y="294"/>
                    </a:cubicBezTo>
                    <a:cubicBezTo>
                      <a:pt x="378" y="294"/>
                      <a:pt x="382" y="294"/>
                      <a:pt x="384" y="296"/>
                    </a:cubicBezTo>
                    <a:cubicBezTo>
                      <a:pt x="385" y="294"/>
                      <a:pt x="380" y="286"/>
                      <a:pt x="376" y="283"/>
                    </a:cubicBezTo>
                    <a:cubicBezTo>
                      <a:pt x="373" y="281"/>
                      <a:pt x="366" y="280"/>
                      <a:pt x="364" y="279"/>
                    </a:cubicBezTo>
                    <a:cubicBezTo>
                      <a:pt x="361" y="277"/>
                      <a:pt x="358" y="275"/>
                      <a:pt x="353" y="274"/>
                    </a:cubicBezTo>
                    <a:cubicBezTo>
                      <a:pt x="348" y="272"/>
                      <a:pt x="350" y="272"/>
                      <a:pt x="347" y="266"/>
                    </a:cubicBezTo>
                    <a:cubicBezTo>
                      <a:pt x="347" y="264"/>
                      <a:pt x="347" y="262"/>
                      <a:pt x="349" y="260"/>
                    </a:cubicBezTo>
                    <a:cubicBezTo>
                      <a:pt x="347" y="262"/>
                      <a:pt x="347" y="262"/>
                      <a:pt x="347" y="262"/>
                    </a:cubicBezTo>
                    <a:cubicBezTo>
                      <a:pt x="350" y="255"/>
                      <a:pt x="362" y="241"/>
                      <a:pt x="385" y="242"/>
                    </a:cubicBezTo>
                    <a:cubicBezTo>
                      <a:pt x="385" y="242"/>
                      <a:pt x="391" y="244"/>
                      <a:pt x="403" y="242"/>
                    </a:cubicBezTo>
                    <a:cubicBezTo>
                      <a:pt x="416" y="240"/>
                      <a:pt x="430" y="250"/>
                      <a:pt x="437" y="253"/>
                    </a:cubicBezTo>
                    <a:cubicBezTo>
                      <a:pt x="445" y="256"/>
                      <a:pt x="459" y="249"/>
                      <a:pt x="465" y="248"/>
                    </a:cubicBezTo>
                    <a:cubicBezTo>
                      <a:pt x="470" y="246"/>
                      <a:pt x="478" y="244"/>
                      <a:pt x="482" y="237"/>
                    </a:cubicBezTo>
                    <a:cubicBezTo>
                      <a:pt x="487" y="229"/>
                      <a:pt x="478" y="218"/>
                      <a:pt x="472" y="205"/>
                    </a:cubicBezTo>
                    <a:cubicBezTo>
                      <a:pt x="467" y="192"/>
                      <a:pt x="459" y="182"/>
                      <a:pt x="457" y="173"/>
                    </a:cubicBezTo>
                    <a:cubicBezTo>
                      <a:pt x="458" y="151"/>
                      <a:pt x="446" y="148"/>
                      <a:pt x="446" y="148"/>
                    </a:cubicBezTo>
                    <a:cubicBezTo>
                      <a:pt x="446" y="148"/>
                      <a:pt x="434" y="137"/>
                      <a:pt x="428" y="123"/>
                    </a:cubicBezTo>
                    <a:cubicBezTo>
                      <a:pt x="421" y="109"/>
                      <a:pt x="417" y="104"/>
                      <a:pt x="409" y="94"/>
                    </a:cubicBezTo>
                    <a:cubicBezTo>
                      <a:pt x="409" y="94"/>
                      <a:pt x="411" y="63"/>
                      <a:pt x="387" y="43"/>
                    </a:cubicBezTo>
                    <a:cubicBezTo>
                      <a:pt x="363" y="23"/>
                      <a:pt x="357" y="32"/>
                      <a:pt x="361" y="47"/>
                    </a:cubicBezTo>
                    <a:cubicBezTo>
                      <a:pt x="364" y="63"/>
                      <a:pt x="365" y="76"/>
                      <a:pt x="365" y="76"/>
                    </a:cubicBezTo>
                    <a:cubicBezTo>
                      <a:pt x="365" y="76"/>
                      <a:pt x="361" y="79"/>
                      <a:pt x="350" y="73"/>
                    </a:cubicBezTo>
                    <a:cubicBezTo>
                      <a:pt x="183" y="0"/>
                      <a:pt x="92" y="92"/>
                      <a:pt x="79" y="136"/>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11" name="Freeform 69">
                <a:extLst>
                  <a:ext uri="{FF2B5EF4-FFF2-40B4-BE49-F238E27FC236}">
                    <a16:creationId xmlns:a16="http://schemas.microsoft.com/office/drawing/2014/main" id="{65FE4B6F-65ED-43C2-9D77-A605F1B5A748}"/>
                  </a:ext>
                </a:extLst>
              </p:cNvPr>
              <p:cNvSpPr>
                <a:spLocks/>
              </p:cNvSpPr>
              <p:nvPr/>
            </p:nvSpPr>
            <p:spPr bwMode="auto">
              <a:xfrm>
                <a:off x="2557" y="2017"/>
                <a:ext cx="498" cy="406"/>
              </a:xfrm>
              <a:custGeom>
                <a:avLst/>
                <a:gdLst>
                  <a:gd name="T0" fmla="*/ 0 w 199"/>
                  <a:gd name="T1" fmla="*/ 6728 h 152"/>
                  <a:gd name="T2" fmla="*/ 2192 w 199"/>
                  <a:gd name="T3" fmla="*/ 6763 h 152"/>
                  <a:gd name="T4" fmla="*/ 4902 w 199"/>
                  <a:gd name="T5" fmla="*/ 4573 h 152"/>
                  <a:gd name="T6" fmla="*/ 6031 w 199"/>
                  <a:gd name="T7" fmla="*/ 0 h 152"/>
                  <a:gd name="T8" fmla="*/ 6582 w 199"/>
                  <a:gd name="T9" fmla="*/ 857 h 152"/>
                  <a:gd name="T10" fmla="*/ 7490 w 199"/>
                  <a:gd name="T11" fmla="*/ 2348 h 152"/>
                  <a:gd name="T12" fmla="*/ 6507 w 199"/>
                  <a:gd name="T13" fmla="*/ 5601 h 152"/>
                  <a:gd name="T14" fmla="*/ 4702 w 199"/>
                  <a:gd name="T15" fmla="*/ 7070 h 152"/>
                  <a:gd name="T16" fmla="*/ 2663 w 199"/>
                  <a:gd name="T17" fmla="*/ 7583 h 152"/>
                  <a:gd name="T18" fmla="*/ 313 w 199"/>
                  <a:gd name="T19" fmla="*/ 7220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 h="152">
                    <a:moveTo>
                      <a:pt x="0" y="132"/>
                    </a:moveTo>
                    <a:cubicBezTo>
                      <a:pt x="9" y="138"/>
                      <a:pt x="46" y="135"/>
                      <a:pt x="56" y="133"/>
                    </a:cubicBezTo>
                    <a:cubicBezTo>
                      <a:pt x="83" y="126"/>
                      <a:pt x="107" y="111"/>
                      <a:pt x="125" y="90"/>
                    </a:cubicBezTo>
                    <a:cubicBezTo>
                      <a:pt x="144" y="66"/>
                      <a:pt x="155" y="31"/>
                      <a:pt x="154" y="0"/>
                    </a:cubicBezTo>
                    <a:cubicBezTo>
                      <a:pt x="155" y="6"/>
                      <a:pt x="164" y="13"/>
                      <a:pt x="168" y="17"/>
                    </a:cubicBezTo>
                    <a:cubicBezTo>
                      <a:pt x="177" y="26"/>
                      <a:pt x="186" y="33"/>
                      <a:pt x="191" y="46"/>
                    </a:cubicBezTo>
                    <a:cubicBezTo>
                      <a:pt x="199" y="66"/>
                      <a:pt x="180" y="96"/>
                      <a:pt x="166" y="110"/>
                    </a:cubicBezTo>
                    <a:cubicBezTo>
                      <a:pt x="153" y="123"/>
                      <a:pt x="138" y="133"/>
                      <a:pt x="120" y="139"/>
                    </a:cubicBezTo>
                    <a:cubicBezTo>
                      <a:pt x="104" y="143"/>
                      <a:pt x="85" y="147"/>
                      <a:pt x="68" y="149"/>
                    </a:cubicBezTo>
                    <a:cubicBezTo>
                      <a:pt x="46" y="152"/>
                      <a:pt x="29" y="146"/>
                      <a:pt x="8" y="142"/>
                    </a:cubicBezTo>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12" name="Freeform 70">
                <a:extLst>
                  <a:ext uri="{FF2B5EF4-FFF2-40B4-BE49-F238E27FC236}">
                    <a16:creationId xmlns:a16="http://schemas.microsoft.com/office/drawing/2014/main" id="{453C11F0-BBF4-481D-913B-E1949B594CDB}"/>
                  </a:ext>
                </a:extLst>
              </p:cNvPr>
              <p:cNvSpPr>
                <a:spLocks/>
              </p:cNvSpPr>
              <p:nvPr/>
            </p:nvSpPr>
            <p:spPr bwMode="auto">
              <a:xfrm>
                <a:off x="2544" y="2441"/>
                <a:ext cx="238" cy="110"/>
              </a:xfrm>
              <a:custGeom>
                <a:avLst/>
                <a:gdLst>
                  <a:gd name="T0" fmla="*/ 0 w 95"/>
                  <a:gd name="T1" fmla="*/ 0 h 41"/>
                  <a:gd name="T2" fmla="*/ 208 w 95"/>
                  <a:gd name="T3" fmla="*/ 215 h 41"/>
                  <a:gd name="T4" fmla="*/ 1180 w 95"/>
                  <a:gd name="T5" fmla="*/ 735 h 41"/>
                  <a:gd name="T6" fmla="*/ 1576 w 95"/>
                  <a:gd name="T7" fmla="*/ 1505 h 41"/>
                  <a:gd name="T8" fmla="*/ 1651 w 95"/>
                  <a:gd name="T9" fmla="*/ 1604 h 41"/>
                  <a:gd name="T10" fmla="*/ 1701 w 95"/>
                  <a:gd name="T11" fmla="*/ 1757 h 41"/>
                  <a:gd name="T12" fmla="*/ 1731 w 95"/>
                  <a:gd name="T13" fmla="*/ 1663 h 41"/>
                  <a:gd name="T14" fmla="*/ 1776 w 95"/>
                  <a:gd name="T15" fmla="*/ 1446 h 41"/>
                  <a:gd name="T16" fmla="*/ 1701 w 95"/>
                  <a:gd name="T17" fmla="*/ 987 h 41"/>
                  <a:gd name="T18" fmla="*/ 2277 w 95"/>
                  <a:gd name="T19" fmla="*/ 1138 h 41"/>
                  <a:gd name="T20" fmla="*/ 2673 w 95"/>
                  <a:gd name="T21" fmla="*/ 1757 h 41"/>
                  <a:gd name="T22" fmla="*/ 2874 w 95"/>
                  <a:gd name="T23" fmla="*/ 1972 h 41"/>
                  <a:gd name="T24" fmla="*/ 2956 w 95"/>
                  <a:gd name="T25" fmla="*/ 2122 h 41"/>
                  <a:gd name="T26" fmla="*/ 2956 w 95"/>
                  <a:gd name="T27" fmla="*/ 1972 h 41"/>
                  <a:gd name="T28" fmla="*/ 2906 w 95"/>
                  <a:gd name="T29" fmla="*/ 1390 h 41"/>
                  <a:gd name="T30" fmla="*/ 3194 w 95"/>
                  <a:gd name="T31" fmla="*/ 1505 h 41"/>
                  <a:gd name="T32" fmla="*/ 3427 w 95"/>
                  <a:gd name="T33" fmla="*/ 1604 h 41"/>
                  <a:gd name="T34" fmla="*/ 3507 w 95"/>
                  <a:gd name="T35" fmla="*/ 1663 h 41"/>
                  <a:gd name="T36" fmla="*/ 3507 w 95"/>
                  <a:gd name="T37" fmla="*/ 1505 h 41"/>
                  <a:gd name="T38" fmla="*/ 3427 w 95"/>
                  <a:gd name="T39" fmla="*/ 1296 h 41"/>
                  <a:gd name="T40" fmla="*/ 3615 w 95"/>
                  <a:gd name="T41" fmla="*/ 1296 h 41"/>
                  <a:gd name="T42" fmla="*/ 3740 w 95"/>
                  <a:gd name="T43" fmla="*/ 1296 h 41"/>
                  <a:gd name="T44" fmla="*/ 3665 w 95"/>
                  <a:gd name="T45" fmla="*/ 1194 h 41"/>
                  <a:gd name="T46" fmla="*/ 3352 w 95"/>
                  <a:gd name="T47" fmla="*/ 770 h 41"/>
                  <a:gd name="T48" fmla="*/ 2831 w 95"/>
                  <a:gd name="T49" fmla="*/ 518 h 41"/>
                  <a:gd name="T50" fmla="*/ 1380 w 95"/>
                  <a:gd name="T51" fmla="*/ 461 h 41"/>
                  <a:gd name="T52" fmla="*/ 0 w 95"/>
                  <a:gd name="T53" fmla="*/ 0 h 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5" h="41">
                    <a:moveTo>
                      <a:pt x="0" y="0"/>
                    </a:moveTo>
                    <a:cubicBezTo>
                      <a:pt x="1" y="2"/>
                      <a:pt x="3" y="3"/>
                      <a:pt x="5" y="4"/>
                    </a:cubicBezTo>
                    <a:cubicBezTo>
                      <a:pt x="10" y="6"/>
                      <a:pt x="26" y="12"/>
                      <a:pt x="30" y="14"/>
                    </a:cubicBezTo>
                    <a:cubicBezTo>
                      <a:pt x="33" y="16"/>
                      <a:pt x="37" y="24"/>
                      <a:pt x="40" y="29"/>
                    </a:cubicBezTo>
                    <a:cubicBezTo>
                      <a:pt x="40" y="30"/>
                      <a:pt x="41" y="31"/>
                      <a:pt x="42" y="31"/>
                    </a:cubicBezTo>
                    <a:cubicBezTo>
                      <a:pt x="43" y="33"/>
                      <a:pt x="43" y="34"/>
                      <a:pt x="43" y="34"/>
                    </a:cubicBezTo>
                    <a:cubicBezTo>
                      <a:pt x="44" y="34"/>
                      <a:pt x="44" y="33"/>
                      <a:pt x="44" y="32"/>
                    </a:cubicBezTo>
                    <a:cubicBezTo>
                      <a:pt x="44" y="31"/>
                      <a:pt x="45" y="29"/>
                      <a:pt x="45" y="28"/>
                    </a:cubicBezTo>
                    <a:cubicBezTo>
                      <a:pt x="44" y="23"/>
                      <a:pt x="43" y="19"/>
                      <a:pt x="43" y="19"/>
                    </a:cubicBezTo>
                    <a:cubicBezTo>
                      <a:pt x="43" y="19"/>
                      <a:pt x="55" y="19"/>
                      <a:pt x="58" y="22"/>
                    </a:cubicBezTo>
                    <a:cubicBezTo>
                      <a:pt x="61" y="25"/>
                      <a:pt x="67" y="32"/>
                      <a:pt x="68" y="34"/>
                    </a:cubicBezTo>
                    <a:cubicBezTo>
                      <a:pt x="69" y="36"/>
                      <a:pt x="71" y="37"/>
                      <a:pt x="73" y="38"/>
                    </a:cubicBezTo>
                    <a:cubicBezTo>
                      <a:pt x="74" y="39"/>
                      <a:pt x="74" y="41"/>
                      <a:pt x="75" y="41"/>
                    </a:cubicBezTo>
                    <a:cubicBezTo>
                      <a:pt x="76" y="41"/>
                      <a:pt x="75" y="39"/>
                      <a:pt x="75" y="38"/>
                    </a:cubicBezTo>
                    <a:cubicBezTo>
                      <a:pt x="75" y="35"/>
                      <a:pt x="74" y="27"/>
                      <a:pt x="74" y="27"/>
                    </a:cubicBezTo>
                    <a:cubicBezTo>
                      <a:pt x="74" y="27"/>
                      <a:pt x="78" y="28"/>
                      <a:pt x="81" y="29"/>
                    </a:cubicBezTo>
                    <a:cubicBezTo>
                      <a:pt x="83" y="29"/>
                      <a:pt x="86" y="31"/>
                      <a:pt x="87" y="31"/>
                    </a:cubicBezTo>
                    <a:cubicBezTo>
                      <a:pt x="88" y="31"/>
                      <a:pt x="88" y="32"/>
                      <a:pt x="89" y="32"/>
                    </a:cubicBezTo>
                    <a:cubicBezTo>
                      <a:pt x="90" y="31"/>
                      <a:pt x="90" y="31"/>
                      <a:pt x="89" y="29"/>
                    </a:cubicBezTo>
                    <a:cubicBezTo>
                      <a:pt x="88" y="28"/>
                      <a:pt x="88" y="25"/>
                      <a:pt x="87" y="25"/>
                    </a:cubicBezTo>
                    <a:cubicBezTo>
                      <a:pt x="87" y="24"/>
                      <a:pt x="90" y="24"/>
                      <a:pt x="92" y="25"/>
                    </a:cubicBezTo>
                    <a:cubicBezTo>
                      <a:pt x="93" y="26"/>
                      <a:pt x="94" y="27"/>
                      <a:pt x="95" y="25"/>
                    </a:cubicBezTo>
                    <a:cubicBezTo>
                      <a:pt x="95" y="25"/>
                      <a:pt x="94" y="24"/>
                      <a:pt x="93" y="23"/>
                    </a:cubicBezTo>
                    <a:cubicBezTo>
                      <a:pt x="91" y="20"/>
                      <a:pt x="87" y="16"/>
                      <a:pt x="85" y="15"/>
                    </a:cubicBezTo>
                    <a:cubicBezTo>
                      <a:pt x="82" y="13"/>
                      <a:pt x="78" y="11"/>
                      <a:pt x="72" y="10"/>
                    </a:cubicBezTo>
                    <a:cubicBezTo>
                      <a:pt x="57" y="10"/>
                      <a:pt x="42" y="9"/>
                      <a:pt x="35" y="9"/>
                    </a:cubicBezTo>
                    <a:cubicBezTo>
                      <a:pt x="29" y="9"/>
                      <a:pt x="14" y="5"/>
                      <a:pt x="0"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13" name="Freeform 71">
                <a:extLst>
                  <a:ext uri="{FF2B5EF4-FFF2-40B4-BE49-F238E27FC236}">
                    <a16:creationId xmlns:a16="http://schemas.microsoft.com/office/drawing/2014/main" id="{49FE22CB-2879-4CE4-AE68-1F2FF8DE2945}"/>
                  </a:ext>
                </a:extLst>
              </p:cNvPr>
              <p:cNvSpPr>
                <a:spLocks/>
              </p:cNvSpPr>
              <p:nvPr/>
            </p:nvSpPr>
            <p:spPr bwMode="auto">
              <a:xfrm>
                <a:off x="2314" y="2217"/>
                <a:ext cx="1116" cy="390"/>
              </a:xfrm>
              <a:custGeom>
                <a:avLst/>
                <a:gdLst>
                  <a:gd name="T0" fmla="*/ 0 w 446"/>
                  <a:gd name="T1" fmla="*/ 5393 h 146"/>
                  <a:gd name="T2" fmla="*/ 1021 w 446"/>
                  <a:gd name="T3" fmla="*/ 4116 h 146"/>
                  <a:gd name="T4" fmla="*/ 1301 w 446"/>
                  <a:gd name="T5" fmla="*/ 3868 h 146"/>
                  <a:gd name="T6" fmla="*/ 2472 w 446"/>
                  <a:gd name="T7" fmla="*/ 3718 h 146"/>
                  <a:gd name="T8" fmla="*/ 4984 w 446"/>
                  <a:gd name="T9" fmla="*/ 4723 h 146"/>
                  <a:gd name="T10" fmla="*/ 7677 w 446"/>
                  <a:gd name="T11" fmla="*/ 4632 h 146"/>
                  <a:gd name="T12" fmla="*/ 10074 w 446"/>
                  <a:gd name="T13" fmla="*/ 4538 h 146"/>
                  <a:gd name="T14" fmla="*/ 11253 w 446"/>
                  <a:gd name="T15" fmla="*/ 5700 h 146"/>
                  <a:gd name="T16" fmla="*/ 12421 w 446"/>
                  <a:gd name="T17" fmla="*/ 6729 h 146"/>
                  <a:gd name="T18" fmla="*/ 12736 w 446"/>
                  <a:gd name="T19" fmla="*/ 7220 h 146"/>
                  <a:gd name="T20" fmla="*/ 12942 w 446"/>
                  <a:gd name="T21" fmla="*/ 7434 h 146"/>
                  <a:gd name="T22" fmla="*/ 12892 w 446"/>
                  <a:gd name="T23" fmla="*/ 7186 h 146"/>
                  <a:gd name="T24" fmla="*/ 12862 w 446"/>
                  <a:gd name="T25" fmla="*/ 6673 h 146"/>
                  <a:gd name="T26" fmla="*/ 13254 w 446"/>
                  <a:gd name="T27" fmla="*/ 6878 h 146"/>
                  <a:gd name="T28" fmla="*/ 13487 w 446"/>
                  <a:gd name="T29" fmla="*/ 6977 h 146"/>
                  <a:gd name="T30" fmla="*/ 13567 w 446"/>
                  <a:gd name="T31" fmla="*/ 7071 h 146"/>
                  <a:gd name="T32" fmla="*/ 13487 w 446"/>
                  <a:gd name="T33" fmla="*/ 6614 h 146"/>
                  <a:gd name="T34" fmla="*/ 13567 w 446"/>
                  <a:gd name="T35" fmla="*/ 6673 h 146"/>
                  <a:gd name="T36" fmla="*/ 13675 w 446"/>
                  <a:gd name="T37" fmla="*/ 6729 h 146"/>
                  <a:gd name="T38" fmla="*/ 13600 w 446"/>
                  <a:gd name="T39" fmla="*/ 6422 h 146"/>
                  <a:gd name="T40" fmla="*/ 13487 w 446"/>
                  <a:gd name="T41" fmla="*/ 6058 h 146"/>
                  <a:gd name="T42" fmla="*/ 13174 w 446"/>
                  <a:gd name="T43" fmla="*/ 5909 h 146"/>
                  <a:gd name="T44" fmla="*/ 13099 w 446"/>
                  <a:gd name="T45" fmla="*/ 5759 h 146"/>
                  <a:gd name="T46" fmla="*/ 12546 w 446"/>
                  <a:gd name="T47" fmla="*/ 5700 h 146"/>
                  <a:gd name="T48" fmla="*/ 11921 w 446"/>
                  <a:gd name="T49" fmla="*/ 4936 h 146"/>
                  <a:gd name="T50" fmla="*/ 12033 w 446"/>
                  <a:gd name="T51" fmla="*/ 4573 h 146"/>
                  <a:gd name="T52" fmla="*/ 12471 w 446"/>
                  <a:gd name="T53" fmla="*/ 4880 h 146"/>
                  <a:gd name="T54" fmla="*/ 12786 w 446"/>
                  <a:gd name="T55" fmla="*/ 5302 h 146"/>
                  <a:gd name="T56" fmla="*/ 12892 w 446"/>
                  <a:gd name="T57" fmla="*/ 5452 h 146"/>
                  <a:gd name="T58" fmla="*/ 12892 w 446"/>
                  <a:gd name="T59" fmla="*/ 5145 h 146"/>
                  <a:gd name="T60" fmla="*/ 13099 w 446"/>
                  <a:gd name="T61" fmla="*/ 5145 h 146"/>
                  <a:gd name="T62" fmla="*/ 13329 w 446"/>
                  <a:gd name="T63" fmla="*/ 5302 h 146"/>
                  <a:gd name="T64" fmla="*/ 13412 w 446"/>
                  <a:gd name="T65" fmla="*/ 5452 h 146"/>
                  <a:gd name="T66" fmla="*/ 13362 w 446"/>
                  <a:gd name="T67" fmla="*/ 5030 h 146"/>
                  <a:gd name="T68" fmla="*/ 12736 w 446"/>
                  <a:gd name="T69" fmla="*/ 4424 h 146"/>
                  <a:gd name="T70" fmla="*/ 12786 w 446"/>
                  <a:gd name="T71" fmla="*/ 4026 h 146"/>
                  <a:gd name="T72" fmla="*/ 12704 w 446"/>
                  <a:gd name="T73" fmla="*/ 3967 h 146"/>
                  <a:gd name="T74" fmla="*/ 12266 w 446"/>
                  <a:gd name="T75" fmla="*/ 3718 h 146"/>
                  <a:gd name="T76" fmla="*/ 12033 w 446"/>
                  <a:gd name="T77" fmla="*/ 3318 h 146"/>
                  <a:gd name="T78" fmla="*/ 12108 w 446"/>
                  <a:gd name="T79" fmla="*/ 3010 h 146"/>
                  <a:gd name="T80" fmla="*/ 12033 w 446"/>
                  <a:gd name="T81" fmla="*/ 3104 h 146"/>
                  <a:gd name="T82" fmla="*/ 13517 w 446"/>
                  <a:gd name="T83" fmla="*/ 2097 h 146"/>
                  <a:gd name="T84" fmla="*/ 14225 w 446"/>
                  <a:gd name="T85" fmla="*/ 2097 h 146"/>
                  <a:gd name="T86" fmla="*/ 14508 w 446"/>
                  <a:gd name="T87" fmla="*/ 2097 h 146"/>
                  <a:gd name="T88" fmla="*/ 15008 w 446"/>
                  <a:gd name="T89" fmla="*/ 2097 h 146"/>
                  <a:gd name="T90" fmla="*/ 15717 w 446"/>
                  <a:gd name="T91" fmla="*/ 2498 h 146"/>
                  <a:gd name="T92" fmla="*/ 16467 w 446"/>
                  <a:gd name="T93" fmla="*/ 2348 h 146"/>
                  <a:gd name="T94" fmla="*/ 17093 w 446"/>
                  <a:gd name="T95" fmla="*/ 914 h 146"/>
                  <a:gd name="T96" fmla="*/ 16185 w 446"/>
                  <a:gd name="T97" fmla="*/ 1528 h 146"/>
                  <a:gd name="T98" fmla="*/ 15559 w 446"/>
                  <a:gd name="T99" fmla="*/ 1277 h 146"/>
                  <a:gd name="T100" fmla="*/ 14933 w 446"/>
                  <a:gd name="T101" fmla="*/ 857 h 146"/>
                  <a:gd name="T102" fmla="*/ 14038 w 446"/>
                  <a:gd name="T103" fmla="*/ 857 h 146"/>
                  <a:gd name="T104" fmla="*/ 13412 w 446"/>
                  <a:gd name="T105" fmla="*/ 820 h 146"/>
                  <a:gd name="T106" fmla="*/ 12786 w 446"/>
                  <a:gd name="T107" fmla="*/ 705 h 146"/>
                  <a:gd name="T108" fmla="*/ 12191 w 446"/>
                  <a:gd name="T109" fmla="*/ 248 h 146"/>
                  <a:gd name="T110" fmla="*/ 10857 w 446"/>
                  <a:gd name="T111" fmla="*/ 1277 h 146"/>
                  <a:gd name="T112" fmla="*/ 9761 w 446"/>
                  <a:gd name="T113" fmla="*/ 2097 h 146"/>
                  <a:gd name="T114" fmla="*/ 8428 w 446"/>
                  <a:gd name="T115" fmla="*/ 2898 h 146"/>
                  <a:gd name="T116" fmla="*/ 4827 w 446"/>
                  <a:gd name="T117" fmla="*/ 3203 h 146"/>
                  <a:gd name="T118" fmla="*/ 2117 w 446"/>
                  <a:gd name="T119" fmla="*/ 2591 h 146"/>
                  <a:gd name="T120" fmla="*/ 988 w 446"/>
                  <a:gd name="T121" fmla="*/ 3660 h 146"/>
                  <a:gd name="T122" fmla="*/ 0 w 446"/>
                  <a:gd name="T123" fmla="*/ 5393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46" h="146">
                    <a:moveTo>
                      <a:pt x="0" y="106"/>
                    </a:moveTo>
                    <a:cubicBezTo>
                      <a:pt x="4" y="97"/>
                      <a:pt x="17" y="85"/>
                      <a:pt x="26" y="81"/>
                    </a:cubicBezTo>
                    <a:cubicBezTo>
                      <a:pt x="29" y="79"/>
                      <a:pt x="32" y="76"/>
                      <a:pt x="33" y="76"/>
                    </a:cubicBezTo>
                    <a:cubicBezTo>
                      <a:pt x="42" y="69"/>
                      <a:pt x="52" y="68"/>
                      <a:pt x="63" y="73"/>
                    </a:cubicBezTo>
                    <a:cubicBezTo>
                      <a:pt x="81" y="82"/>
                      <a:pt x="116" y="93"/>
                      <a:pt x="127" y="93"/>
                    </a:cubicBezTo>
                    <a:cubicBezTo>
                      <a:pt x="139" y="93"/>
                      <a:pt x="174" y="95"/>
                      <a:pt x="196" y="91"/>
                    </a:cubicBezTo>
                    <a:cubicBezTo>
                      <a:pt x="219" y="86"/>
                      <a:pt x="237" y="73"/>
                      <a:pt x="257" y="89"/>
                    </a:cubicBezTo>
                    <a:cubicBezTo>
                      <a:pt x="265" y="96"/>
                      <a:pt x="278" y="106"/>
                      <a:pt x="287" y="112"/>
                    </a:cubicBezTo>
                    <a:cubicBezTo>
                      <a:pt x="295" y="118"/>
                      <a:pt x="314" y="128"/>
                      <a:pt x="317" y="132"/>
                    </a:cubicBezTo>
                    <a:cubicBezTo>
                      <a:pt x="319" y="136"/>
                      <a:pt x="324" y="140"/>
                      <a:pt x="325" y="142"/>
                    </a:cubicBezTo>
                    <a:cubicBezTo>
                      <a:pt x="327" y="143"/>
                      <a:pt x="327" y="146"/>
                      <a:pt x="330" y="146"/>
                    </a:cubicBezTo>
                    <a:cubicBezTo>
                      <a:pt x="332" y="145"/>
                      <a:pt x="329" y="143"/>
                      <a:pt x="329" y="141"/>
                    </a:cubicBezTo>
                    <a:cubicBezTo>
                      <a:pt x="329" y="139"/>
                      <a:pt x="330" y="134"/>
                      <a:pt x="328" y="131"/>
                    </a:cubicBezTo>
                    <a:cubicBezTo>
                      <a:pt x="330" y="132"/>
                      <a:pt x="335" y="135"/>
                      <a:pt x="338" y="135"/>
                    </a:cubicBezTo>
                    <a:cubicBezTo>
                      <a:pt x="341" y="136"/>
                      <a:pt x="342" y="136"/>
                      <a:pt x="344" y="137"/>
                    </a:cubicBezTo>
                    <a:cubicBezTo>
                      <a:pt x="345" y="138"/>
                      <a:pt x="345" y="140"/>
                      <a:pt x="346" y="139"/>
                    </a:cubicBezTo>
                    <a:cubicBezTo>
                      <a:pt x="348" y="137"/>
                      <a:pt x="347" y="135"/>
                      <a:pt x="344" y="130"/>
                    </a:cubicBezTo>
                    <a:cubicBezTo>
                      <a:pt x="344" y="130"/>
                      <a:pt x="345" y="130"/>
                      <a:pt x="346" y="131"/>
                    </a:cubicBezTo>
                    <a:cubicBezTo>
                      <a:pt x="347" y="133"/>
                      <a:pt x="349" y="132"/>
                      <a:pt x="349" y="132"/>
                    </a:cubicBezTo>
                    <a:cubicBezTo>
                      <a:pt x="349" y="132"/>
                      <a:pt x="348" y="129"/>
                      <a:pt x="347" y="126"/>
                    </a:cubicBezTo>
                    <a:cubicBezTo>
                      <a:pt x="346" y="123"/>
                      <a:pt x="345" y="121"/>
                      <a:pt x="344" y="119"/>
                    </a:cubicBezTo>
                    <a:cubicBezTo>
                      <a:pt x="342" y="117"/>
                      <a:pt x="336" y="116"/>
                      <a:pt x="336" y="116"/>
                    </a:cubicBezTo>
                    <a:cubicBezTo>
                      <a:pt x="336" y="116"/>
                      <a:pt x="335" y="115"/>
                      <a:pt x="334" y="113"/>
                    </a:cubicBezTo>
                    <a:cubicBezTo>
                      <a:pt x="332" y="112"/>
                      <a:pt x="321" y="113"/>
                      <a:pt x="320" y="112"/>
                    </a:cubicBezTo>
                    <a:cubicBezTo>
                      <a:pt x="319" y="112"/>
                      <a:pt x="305" y="100"/>
                      <a:pt x="304" y="97"/>
                    </a:cubicBezTo>
                    <a:cubicBezTo>
                      <a:pt x="302" y="95"/>
                      <a:pt x="305" y="89"/>
                      <a:pt x="307" y="90"/>
                    </a:cubicBezTo>
                    <a:cubicBezTo>
                      <a:pt x="309" y="91"/>
                      <a:pt x="315" y="92"/>
                      <a:pt x="318" y="96"/>
                    </a:cubicBezTo>
                    <a:cubicBezTo>
                      <a:pt x="320" y="98"/>
                      <a:pt x="324" y="102"/>
                      <a:pt x="326" y="104"/>
                    </a:cubicBezTo>
                    <a:cubicBezTo>
                      <a:pt x="329" y="106"/>
                      <a:pt x="327" y="107"/>
                      <a:pt x="329" y="107"/>
                    </a:cubicBezTo>
                    <a:cubicBezTo>
                      <a:pt x="330" y="106"/>
                      <a:pt x="331" y="104"/>
                      <a:pt x="329" y="101"/>
                    </a:cubicBezTo>
                    <a:cubicBezTo>
                      <a:pt x="329" y="101"/>
                      <a:pt x="331" y="101"/>
                      <a:pt x="334" y="101"/>
                    </a:cubicBezTo>
                    <a:cubicBezTo>
                      <a:pt x="336" y="102"/>
                      <a:pt x="339" y="102"/>
                      <a:pt x="340" y="104"/>
                    </a:cubicBezTo>
                    <a:cubicBezTo>
                      <a:pt x="341" y="106"/>
                      <a:pt x="341" y="108"/>
                      <a:pt x="342" y="107"/>
                    </a:cubicBezTo>
                    <a:cubicBezTo>
                      <a:pt x="343" y="106"/>
                      <a:pt x="343" y="103"/>
                      <a:pt x="341" y="99"/>
                    </a:cubicBezTo>
                    <a:cubicBezTo>
                      <a:pt x="335" y="96"/>
                      <a:pt x="327" y="92"/>
                      <a:pt x="325" y="87"/>
                    </a:cubicBezTo>
                    <a:cubicBezTo>
                      <a:pt x="323" y="85"/>
                      <a:pt x="325" y="82"/>
                      <a:pt x="326" y="79"/>
                    </a:cubicBezTo>
                    <a:cubicBezTo>
                      <a:pt x="325" y="78"/>
                      <a:pt x="324" y="78"/>
                      <a:pt x="324" y="78"/>
                    </a:cubicBezTo>
                    <a:cubicBezTo>
                      <a:pt x="321" y="76"/>
                      <a:pt x="318" y="74"/>
                      <a:pt x="313" y="73"/>
                    </a:cubicBezTo>
                    <a:cubicBezTo>
                      <a:pt x="308" y="71"/>
                      <a:pt x="310" y="71"/>
                      <a:pt x="307" y="65"/>
                    </a:cubicBezTo>
                    <a:cubicBezTo>
                      <a:pt x="307" y="63"/>
                      <a:pt x="307" y="61"/>
                      <a:pt x="309" y="59"/>
                    </a:cubicBezTo>
                    <a:cubicBezTo>
                      <a:pt x="307" y="61"/>
                      <a:pt x="307" y="61"/>
                      <a:pt x="307" y="61"/>
                    </a:cubicBezTo>
                    <a:cubicBezTo>
                      <a:pt x="310" y="54"/>
                      <a:pt x="322" y="40"/>
                      <a:pt x="345" y="41"/>
                    </a:cubicBezTo>
                    <a:cubicBezTo>
                      <a:pt x="345" y="41"/>
                      <a:pt x="351" y="43"/>
                      <a:pt x="363" y="41"/>
                    </a:cubicBezTo>
                    <a:cubicBezTo>
                      <a:pt x="365" y="41"/>
                      <a:pt x="368" y="41"/>
                      <a:pt x="370" y="41"/>
                    </a:cubicBezTo>
                    <a:cubicBezTo>
                      <a:pt x="375" y="40"/>
                      <a:pt x="379" y="39"/>
                      <a:pt x="383" y="41"/>
                    </a:cubicBezTo>
                    <a:cubicBezTo>
                      <a:pt x="390" y="44"/>
                      <a:pt x="393" y="48"/>
                      <a:pt x="401" y="49"/>
                    </a:cubicBezTo>
                    <a:cubicBezTo>
                      <a:pt x="408" y="49"/>
                      <a:pt x="414" y="48"/>
                      <a:pt x="420" y="46"/>
                    </a:cubicBezTo>
                    <a:cubicBezTo>
                      <a:pt x="433" y="41"/>
                      <a:pt x="446" y="33"/>
                      <a:pt x="436" y="18"/>
                    </a:cubicBezTo>
                    <a:cubicBezTo>
                      <a:pt x="438" y="34"/>
                      <a:pt x="425" y="33"/>
                      <a:pt x="413" y="30"/>
                    </a:cubicBezTo>
                    <a:cubicBezTo>
                      <a:pt x="408" y="29"/>
                      <a:pt x="402" y="27"/>
                      <a:pt x="397" y="25"/>
                    </a:cubicBezTo>
                    <a:cubicBezTo>
                      <a:pt x="390" y="23"/>
                      <a:pt x="389" y="17"/>
                      <a:pt x="381" y="17"/>
                    </a:cubicBezTo>
                    <a:cubicBezTo>
                      <a:pt x="373" y="16"/>
                      <a:pt x="366" y="17"/>
                      <a:pt x="358" y="17"/>
                    </a:cubicBezTo>
                    <a:cubicBezTo>
                      <a:pt x="352" y="16"/>
                      <a:pt x="347" y="16"/>
                      <a:pt x="342" y="16"/>
                    </a:cubicBezTo>
                    <a:cubicBezTo>
                      <a:pt x="337" y="16"/>
                      <a:pt x="331" y="15"/>
                      <a:pt x="326" y="14"/>
                    </a:cubicBezTo>
                    <a:cubicBezTo>
                      <a:pt x="320" y="13"/>
                      <a:pt x="317" y="6"/>
                      <a:pt x="311" y="5"/>
                    </a:cubicBezTo>
                    <a:cubicBezTo>
                      <a:pt x="293" y="0"/>
                      <a:pt x="290" y="20"/>
                      <a:pt x="277" y="25"/>
                    </a:cubicBezTo>
                    <a:cubicBezTo>
                      <a:pt x="267" y="30"/>
                      <a:pt x="258" y="34"/>
                      <a:pt x="249" y="41"/>
                    </a:cubicBezTo>
                    <a:cubicBezTo>
                      <a:pt x="239" y="48"/>
                      <a:pt x="227" y="54"/>
                      <a:pt x="215" y="57"/>
                    </a:cubicBezTo>
                    <a:cubicBezTo>
                      <a:pt x="186" y="66"/>
                      <a:pt x="153" y="66"/>
                      <a:pt x="123" y="63"/>
                    </a:cubicBezTo>
                    <a:cubicBezTo>
                      <a:pt x="100" y="60"/>
                      <a:pt x="77" y="44"/>
                      <a:pt x="54" y="51"/>
                    </a:cubicBezTo>
                    <a:cubicBezTo>
                      <a:pt x="42" y="54"/>
                      <a:pt x="35" y="64"/>
                      <a:pt x="25" y="72"/>
                    </a:cubicBezTo>
                    <a:cubicBezTo>
                      <a:pt x="15" y="80"/>
                      <a:pt x="1" y="92"/>
                      <a:pt x="0" y="10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14" name="Freeform 72">
                <a:extLst>
                  <a:ext uri="{FF2B5EF4-FFF2-40B4-BE49-F238E27FC236}">
                    <a16:creationId xmlns:a16="http://schemas.microsoft.com/office/drawing/2014/main" id="{13702758-3CEC-4530-B599-4B80F976E203}"/>
                  </a:ext>
                </a:extLst>
              </p:cNvPr>
              <p:cNvSpPr>
                <a:spLocks/>
              </p:cNvSpPr>
              <p:nvPr/>
            </p:nvSpPr>
            <p:spPr bwMode="auto">
              <a:xfrm>
                <a:off x="2822" y="2092"/>
                <a:ext cx="355" cy="291"/>
              </a:xfrm>
              <a:custGeom>
                <a:avLst/>
                <a:gdLst>
                  <a:gd name="T0" fmla="*/ 0 w 142"/>
                  <a:gd name="T1" fmla="*/ 5537 h 109"/>
                  <a:gd name="T2" fmla="*/ 2500 w 142"/>
                  <a:gd name="T3" fmla="*/ 3043 h 109"/>
                  <a:gd name="T4" fmla="*/ 2863 w 142"/>
                  <a:gd name="T5" fmla="*/ 1004 h 109"/>
                  <a:gd name="T6" fmla="*/ 3208 w 142"/>
                  <a:gd name="T7" fmla="*/ 93 h 109"/>
                  <a:gd name="T8" fmla="*/ 3875 w 142"/>
                  <a:gd name="T9" fmla="*/ 550 h 109"/>
                  <a:gd name="T10" fmla="*/ 4270 w 142"/>
                  <a:gd name="T11" fmla="*/ 1276 h 109"/>
                  <a:gd name="T12" fmla="*/ 4500 w 142"/>
                  <a:gd name="T13" fmla="*/ 1733 h 109"/>
                  <a:gd name="T14" fmla="*/ 4533 w 142"/>
                  <a:gd name="T15" fmla="*/ 2280 h 109"/>
                  <a:gd name="T16" fmla="*/ 5158 w 142"/>
                  <a:gd name="T17" fmla="*/ 3158 h 109"/>
                  <a:gd name="T18" fmla="*/ 4613 w 142"/>
                  <a:gd name="T19" fmla="*/ 3863 h 109"/>
                  <a:gd name="T20" fmla="*/ 3095 w 142"/>
                  <a:gd name="T21" fmla="*/ 4261 h 109"/>
                  <a:gd name="T22" fmla="*/ 2083 w 142"/>
                  <a:gd name="T23" fmla="*/ 4776 h 1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109">
                    <a:moveTo>
                      <a:pt x="0" y="109"/>
                    </a:moveTo>
                    <a:cubicBezTo>
                      <a:pt x="26" y="101"/>
                      <a:pt x="49" y="83"/>
                      <a:pt x="64" y="60"/>
                    </a:cubicBezTo>
                    <a:cubicBezTo>
                      <a:pt x="72" y="48"/>
                      <a:pt x="78" y="35"/>
                      <a:pt x="73" y="20"/>
                    </a:cubicBezTo>
                    <a:cubicBezTo>
                      <a:pt x="69" y="11"/>
                      <a:pt x="76" y="0"/>
                      <a:pt x="82" y="2"/>
                    </a:cubicBezTo>
                    <a:cubicBezTo>
                      <a:pt x="88" y="4"/>
                      <a:pt x="94" y="7"/>
                      <a:pt x="99" y="11"/>
                    </a:cubicBezTo>
                    <a:cubicBezTo>
                      <a:pt x="104" y="15"/>
                      <a:pt x="105" y="20"/>
                      <a:pt x="109" y="25"/>
                    </a:cubicBezTo>
                    <a:cubicBezTo>
                      <a:pt x="113" y="28"/>
                      <a:pt x="115" y="28"/>
                      <a:pt x="115" y="34"/>
                    </a:cubicBezTo>
                    <a:cubicBezTo>
                      <a:pt x="116" y="38"/>
                      <a:pt x="114" y="40"/>
                      <a:pt x="116" y="45"/>
                    </a:cubicBezTo>
                    <a:cubicBezTo>
                      <a:pt x="119" y="52"/>
                      <a:pt x="126" y="57"/>
                      <a:pt x="132" y="62"/>
                    </a:cubicBezTo>
                    <a:cubicBezTo>
                      <a:pt x="142" y="71"/>
                      <a:pt x="127" y="74"/>
                      <a:pt x="118" y="76"/>
                    </a:cubicBezTo>
                    <a:cubicBezTo>
                      <a:pt x="105" y="78"/>
                      <a:pt x="92" y="80"/>
                      <a:pt x="79" y="84"/>
                    </a:cubicBezTo>
                    <a:cubicBezTo>
                      <a:pt x="73" y="86"/>
                      <a:pt x="60" y="95"/>
                      <a:pt x="53" y="94"/>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15" name="Freeform 73">
                <a:extLst>
                  <a:ext uri="{FF2B5EF4-FFF2-40B4-BE49-F238E27FC236}">
                    <a16:creationId xmlns:a16="http://schemas.microsoft.com/office/drawing/2014/main" id="{6840CAD8-CBF1-43D1-B128-8E2D21610A29}"/>
                  </a:ext>
                </a:extLst>
              </p:cNvPr>
              <p:cNvSpPr>
                <a:spLocks/>
              </p:cNvSpPr>
              <p:nvPr/>
            </p:nvSpPr>
            <p:spPr bwMode="auto">
              <a:xfrm>
                <a:off x="3127" y="1775"/>
                <a:ext cx="110" cy="154"/>
              </a:xfrm>
              <a:custGeom>
                <a:avLst/>
                <a:gdLst>
                  <a:gd name="T0" fmla="*/ 158 w 44"/>
                  <a:gd name="T1" fmla="*/ 149 h 58"/>
                  <a:gd name="T2" fmla="*/ 1250 w 44"/>
                  <a:gd name="T3" fmla="*/ 1346 h 58"/>
                  <a:gd name="T4" fmla="*/ 1488 w 44"/>
                  <a:gd name="T5" fmla="*/ 2884 h 58"/>
                  <a:gd name="T6" fmla="*/ 938 w 44"/>
                  <a:gd name="T7" fmla="*/ 1649 h 58"/>
                  <a:gd name="T8" fmla="*/ 0 w 44"/>
                  <a:gd name="T9" fmla="*/ 0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58">
                    <a:moveTo>
                      <a:pt x="4" y="3"/>
                    </a:moveTo>
                    <a:cubicBezTo>
                      <a:pt x="14" y="1"/>
                      <a:pt x="27" y="20"/>
                      <a:pt x="32" y="27"/>
                    </a:cubicBezTo>
                    <a:cubicBezTo>
                      <a:pt x="37" y="35"/>
                      <a:pt x="44" y="49"/>
                      <a:pt x="38" y="58"/>
                    </a:cubicBezTo>
                    <a:cubicBezTo>
                      <a:pt x="28" y="56"/>
                      <a:pt x="28" y="40"/>
                      <a:pt x="24" y="33"/>
                    </a:cubicBezTo>
                    <a:cubicBezTo>
                      <a:pt x="18" y="22"/>
                      <a:pt x="10" y="7"/>
                      <a:pt x="0"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16" name="Freeform 74">
                <a:extLst>
                  <a:ext uri="{FF2B5EF4-FFF2-40B4-BE49-F238E27FC236}">
                    <a16:creationId xmlns:a16="http://schemas.microsoft.com/office/drawing/2014/main" id="{328C4F31-F2F7-418B-97C0-BED949EFB81C}"/>
                  </a:ext>
                </a:extLst>
              </p:cNvPr>
              <p:cNvSpPr>
                <a:spLocks/>
              </p:cNvSpPr>
              <p:nvPr/>
            </p:nvSpPr>
            <p:spPr bwMode="auto">
              <a:xfrm>
                <a:off x="3065" y="1993"/>
                <a:ext cx="40" cy="88"/>
              </a:xfrm>
              <a:custGeom>
                <a:avLst/>
                <a:gdLst>
                  <a:gd name="T0" fmla="*/ 550 w 16"/>
                  <a:gd name="T1" fmla="*/ 205 h 33"/>
                  <a:gd name="T2" fmla="*/ 238 w 16"/>
                  <a:gd name="T3" fmla="*/ 909 h 33"/>
                  <a:gd name="T4" fmla="*/ 395 w 16"/>
                  <a:gd name="T5" fmla="*/ 1421 h 33"/>
                  <a:gd name="T6" fmla="*/ 395 w 16"/>
                  <a:gd name="T7" fmla="*/ 853 h 33"/>
                  <a:gd name="T8" fmla="*/ 625 w 16"/>
                  <a:gd name="T9" fmla="*/ 45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33">
                    <a:moveTo>
                      <a:pt x="14" y="4"/>
                    </a:moveTo>
                    <a:cubicBezTo>
                      <a:pt x="0" y="0"/>
                      <a:pt x="6" y="10"/>
                      <a:pt x="6" y="18"/>
                    </a:cubicBezTo>
                    <a:cubicBezTo>
                      <a:pt x="6" y="20"/>
                      <a:pt x="2" y="33"/>
                      <a:pt x="10" y="28"/>
                    </a:cubicBezTo>
                    <a:cubicBezTo>
                      <a:pt x="12" y="26"/>
                      <a:pt x="9" y="20"/>
                      <a:pt x="10" y="17"/>
                    </a:cubicBezTo>
                    <a:cubicBezTo>
                      <a:pt x="11" y="13"/>
                      <a:pt x="13" y="12"/>
                      <a:pt x="16" y="9"/>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17" name="Freeform 75">
                <a:extLst>
                  <a:ext uri="{FF2B5EF4-FFF2-40B4-BE49-F238E27FC236}">
                    <a16:creationId xmlns:a16="http://schemas.microsoft.com/office/drawing/2014/main" id="{5FEF9A1D-81C9-4F69-B806-931435C87A20}"/>
                  </a:ext>
                </a:extLst>
              </p:cNvPr>
              <p:cNvSpPr>
                <a:spLocks/>
              </p:cNvSpPr>
              <p:nvPr/>
            </p:nvSpPr>
            <p:spPr bwMode="auto">
              <a:xfrm>
                <a:off x="2962" y="1911"/>
                <a:ext cx="143" cy="85"/>
              </a:xfrm>
              <a:custGeom>
                <a:avLst/>
                <a:gdLst>
                  <a:gd name="T0" fmla="*/ 2102 w 57"/>
                  <a:gd name="T1" fmla="*/ 1052 h 32"/>
                  <a:gd name="T2" fmla="*/ 993 w 57"/>
                  <a:gd name="T3" fmla="*/ 56 h 32"/>
                  <a:gd name="T4" fmla="*/ 0 w 57"/>
                  <a:gd name="T5" fmla="*/ 805 h 32"/>
                  <a:gd name="T6" fmla="*/ 868 w 57"/>
                  <a:gd name="T7" fmla="*/ 396 h 32"/>
                  <a:gd name="T8" fmla="*/ 1581 w 57"/>
                  <a:gd name="T9" fmla="*/ 691 h 32"/>
                  <a:gd name="T10" fmla="*/ 1864 w 57"/>
                  <a:gd name="T11" fmla="*/ 1235 h 32"/>
                  <a:gd name="T12" fmla="*/ 2260 w 57"/>
                  <a:gd name="T13" fmla="*/ 1389 h 32"/>
                  <a:gd name="T14" fmla="*/ 2178 w 57"/>
                  <a:gd name="T15" fmla="*/ 1086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7" h="32">
                    <a:moveTo>
                      <a:pt x="53" y="21"/>
                    </a:moveTo>
                    <a:cubicBezTo>
                      <a:pt x="47" y="8"/>
                      <a:pt x="39" y="3"/>
                      <a:pt x="25" y="1"/>
                    </a:cubicBezTo>
                    <a:cubicBezTo>
                      <a:pt x="13" y="0"/>
                      <a:pt x="0" y="0"/>
                      <a:pt x="0" y="16"/>
                    </a:cubicBezTo>
                    <a:cubicBezTo>
                      <a:pt x="7" y="14"/>
                      <a:pt x="14" y="8"/>
                      <a:pt x="22" y="8"/>
                    </a:cubicBezTo>
                    <a:cubicBezTo>
                      <a:pt x="27" y="8"/>
                      <a:pt x="35" y="12"/>
                      <a:pt x="40" y="14"/>
                    </a:cubicBezTo>
                    <a:cubicBezTo>
                      <a:pt x="47" y="17"/>
                      <a:pt x="44" y="20"/>
                      <a:pt x="47" y="25"/>
                    </a:cubicBezTo>
                    <a:cubicBezTo>
                      <a:pt x="49" y="32"/>
                      <a:pt x="51" y="27"/>
                      <a:pt x="57" y="28"/>
                    </a:cubicBezTo>
                    <a:cubicBezTo>
                      <a:pt x="56" y="26"/>
                      <a:pt x="56" y="24"/>
                      <a:pt x="55" y="22"/>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18" name="Freeform 76">
                <a:extLst>
                  <a:ext uri="{FF2B5EF4-FFF2-40B4-BE49-F238E27FC236}">
                    <a16:creationId xmlns:a16="http://schemas.microsoft.com/office/drawing/2014/main" id="{21441C50-06C4-4CEF-94A6-E8CC4E4C19BE}"/>
                  </a:ext>
                </a:extLst>
              </p:cNvPr>
              <p:cNvSpPr>
                <a:spLocks/>
              </p:cNvSpPr>
              <p:nvPr/>
            </p:nvSpPr>
            <p:spPr bwMode="auto">
              <a:xfrm>
                <a:off x="3115" y="2441"/>
                <a:ext cx="42" cy="38"/>
              </a:xfrm>
              <a:custGeom>
                <a:avLst/>
                <a:gdLst>
                  <a:gd name="T0" fmla="*/ 0 w 17"/>
                  <a:gd name="T1" fmla="*/ 0 h 14"/>
                  <a:gd name="T2" fmla="*/ 410 w 17"/>
                  <a:gd name="T3" fmla="*/ 280 h 14"/>
                  <a:gd name="T4" fmla="*/ 635 w 17"/>
                  <a:gd name="T5" fmla="*/ 760 h 14"/>
                  <a:gd name="T6" fmla="*/ 183 w 17"/>
                  <a:gd name="T7" fmla="*/ 537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14">
                    <a:moveTo>
                      <a:pt x="0" y="0"/>
                    </a:moveTo>
                    <a:cubicBezTo>
                      <a:pt x="6" y="2"/>
                      <a:pt x="6" y="0"/>
                      <a:pt x="11" y="5"/>
                    </a:cubicBezTo>
                    <a:cubicBezTo>
                      <a:pt x="13" y="7"/>
                      <a:pt x="17" y="10"/>
                      <a:pt x="17" y="14"/>
                    </a:cubicBezTo>
                    <a:cubicBezTo>
                      <a:pt x="13" y="12"/>
                      <a:pt x="9" y="11"/>
                      <a:pt x="5" y="1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19" name="Freeform 77">
                <a:extLst>
                  <a:ext uri="{FF2B5EF4-FFF2-40B4-BE49-F238E27FC236}">
                    <a16:creationId xmlns:a16="http://schemas.microsoft.com/office/drawing/2014/main" id="{7BB52450-831B-41BE-AFCD-8EA0F51008E3}"/>
                  </a:ext>
                </a:extLst>
              </p:cNvPr>
              <p:cNvSpPr>
                <a:spLocks/>
              </p:cNvSpPr>
              <p:nvPr/>
            </p:nvSpPr>
            <p:spPr bwMode="auto">
              <a:xfrm>
                <a:off x="3217" y="2143"/>
                <a:ext cx="68" cy="69"/>
              </a:xfrm>
              <a:custGeom>
                <a:avLst/>
                <a:gdLst>
                  <a:gd name="T0" fmla="*/ 1007 w 27"/>
                  <a:gd name="T1" fmla="*/ 1085 h 26"/>
                  <a:gd name="T2" fmla="*/ 685 w 27"/>
                  <a:gd name="T3" fmla="*/ 295 h 26"/>
                  <a:gd name="T4" fmla="*/ 50 w 27"/>
                  <a:gd name="T5" fmla="*/ 507 h 26"/>
                  <a:gd name="T6" fmla="*/ 368 w 27"/>
                  <a:gd name="T7" fmla="*/ 1197 h 26"/>
                  <a:gd name="T8" fmla="*/ 881 w 27"/>
                  <a:gd name="T9" fmla="*/ 1085 h 26"/>
                  <a:gd name="T10" fmla="*/ 1007 w 27"/>
                  <a:gd name="T11" fmla="*/ 1085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6">
                    <a:moveTo>
                      <a:pt x="25" y="22"/>
                    </a:moveTo>
                    <a:cubicBezTo>
                      <a:pt x="23" y="20"/>
                      <a:pt x="27" y="11"/>
                      <a:pt x="17" y="6"/>
                    </a:cubicBezTo>
                    <a:cubicBezTo>
                      <a:pt x="8" y="0"/>
                      <a:pt x="1" y="10"/>
                      <a:pt x="1" y="10"/>
                    </a:cubicBezTo>
                    <a:cubicBezTo>
                      <a:pt x="0" y="17"/>
                      <a:pt x="4" y="22"/>
                      <a:pt x="9" y="24"/>
                    </a:cubicBezTo>
                    <a:cubicBezTo>
                      <a:pt x="13" y="26"/>
                      <a:pt x="22" y="22"/>
                      <a:pt x="22" y="22"/>
                    </a:cubicBezTo>
                    <a:lnTo>
                      <a:pt x="25"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20" name="Freeform 78">
                <a:extLst>
                  <a:ext uri="{FF2B5EF4-FFF2-40B4-BE49-F238E27FC236}">
                    <a16:creationId xmlns:a16="http://schemas.microsoft.com/office/drawing/2014/main" id="{4E1F69C6-0A92-499F-B696-10097336D93A}"/>
                  </a:ext>
                </a:extLst>
              </p:cNvPr>
              <p:cNvSpPr>
                <a:spLocks/>
              </p:cNvSpPr>
              <p:nvPr/>
            </p:nvSpPr>
            <p:spPr bwMode="auto">
              <a:xfrm>
                <a:off x="3222" y="2153"/>
                <a:ext cx="55" cy="56"/>
              </a:xfrm>
              <a:custGeom>
                <a:avLst/>
                <a:gdLst>
                  <a:gd name="T0" fmla="*/ 125 w 22"/>
                  <a:gd name="T1" fmla="*/ 248 h 21"/>
                  <a:gd name="T2" fmla="*/ 625 w 22"/>
                  <a:gd name="T3" fmla="*/ 149 h 21"/>
                  <a:gd name="T4" fmla="*/ 708 w 22"/>
                  <a:gd name="T5" fmla="*/ 819 h 21"/>
                  <a:gd name="T6" fmla="*/ 208 w 22"/>
                  <a:gd name="T7" fmla="*/ 909 h 21"/>
                  <a:gd name="T8" fmla="*/ 125 w 22"/>
                  <a:gd name="T9" fmla="*/ 248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1">
                    <a:moveTo>
                      <a:pt x="3" y="5"/>
                    </a:moveTo>
                    <a:cubicBezTo>
                      <a:pt x="6" y="0"/>
                      <a:pt x="12" y="0"/>
                      <a:pt x="16" y="3"/>
                    </a:cubicBezTo>
                    <a:cubicBezTo>
                      <a:pt x="21" y="6"/>
                      <a:pt x="22" y="12"/>
                      <a:pt x="18" y="16"/>
                    </a:cubicBezTo>
                    <a:cubicBezTo>
                      <a:pt x="15" y="20"/>
                      <a:pt x="9" y="21"/>
                      <a:pt x="5" y="18"/>
                    </a:cubicBezTo>
                    <a:cubicBezTo>
                      <a:pt x="1" y="15"/>
                      <a:pt x="0" y="9"/>
                      <a:pt x="3" y="5"/>
                    </a:cubicBezTo>
                    <a:close/>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21" name="Freeform 79">
                <a:extLst>
                  <a:ext uri="{FF2B5EF4-FFF2-40B4-BE49-F238E27FC236}">
                    <a16:creationId xmlns:a16="http://schemas.microsoft.com/office/drawing/2014/main" id="{3746E63F-A826-4204-8306-D5D62840AB16}"/>
                  </a:ext>
                </a:extLst>
              </p:cNvPr>
              <p:cNvSpPr>
                <a:spLocks/>
              </p:cNvSpPr>
              <p:nvPr/>
            </p:nvSpPr>
            <p:spPr bwMode="auto">
              <a:xfrm>
                <a:off x="3237" y="2169"/>
                <a:ext cx="23" cy="24"/>
              </a:xfrm>
              <a:custGeom>
                <a:avLst/>
                <a:gdLst>
                  <a:gd name="T0" fmla="*/ 84 w 9"/>
                  <a:gd name="T1" fmla="*/ 93 h 9"/>
                  <a:gd name="T2" fmla="*/ 302 w 9"/>
                  <a:gd name="T3" fmla="*/ 56 h 9"/>
                  <a:gd name="T4" fmla="*/ 332 w 9"/>
                  <a:gd name="T5" fmla="*/ 363 h 9"/>
                  <a:gd name="T6" fmla="*/ 130 w 9"/>
                  <a:gd name="T7" fmla="*/ 363 h 9"/>
                  <a:gd name="T8" fmla="*/ 84 w 9"/>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2" y="2"/>
                    </a:moveTo>
                    <a:cubicBezTo>
                      <a:pt x="3" y="0"/>
                      <a:pt x="5" y="0"/>
                      <a:pt x="7" y="1"/>
                    </a:cubicBezTo>
                    <a:cubicBezTo>
                      <a:pt x="9" y="3"/>
                      <a:pt x="9" y="5"/>
                      <a:pt x="8" y="7"/>
                    </a:cubicBezTo>
                    <a:cubicBezTo>
                      <a:pt x="7" y="8"/>
                      <a:pt x="4" y="9"/>
                      <a:pt x="3" y="7"/>
                    </a:cubicBezTo>
                    <a:cubicBezTo>
                      <a:pt x="1" y="6"/>
                      <a:pt x="0" y="4"/>
                      <a:pt x="2" y="2"/>
                    </a:cubicBez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22" name="Freeform 80">
                <a:extLst>
                  <a:ext uri="{FF2B5EF4-FFF2-40B4-BE49-F238E27FC236}">
                    <a16:creationId xmlns:a16="http://schemas.microsoft.com/office/drawing/2014/main" id="{039DB8A6-852F-4F84-B652-F95584A2C78C}"/>
                  </a:ext>
                </a:extLst>
              </p:cNvPr>
              <p:cNvSpPr>
                <a:spLocks/>
              </p:cNvSpPr>
              <p:nvPr/>
            </p:nvSpPr>
            <p:spPr bwMode="auto">
              <a:xfrm>
                <a:off x="3327" y="2073"/>
                <a:ext cx="33" cy="75"/>
              </a:xfrm>
              <a:custGeom>
                <a:avLst/>
                <a:gdLst>
                  <a:gd name="T0" fmla="*/ 373 w 13"/>
                  <a:gd name="T1" fmla="*/ 927 h 28"/>
                  <a:gd name="T2" fmla="*/ 541 w 13"/>
                  <a:gd name="T3" fmla="*/ 1441 h 28"/>
                  <a:gd name="T4" fmla="*/ 490 w 13"/>
                  <a:gd name="T5" fmla="*/ 1350 h 28"/>
                  <a:gd name="T6" fmla="*/ 51 w 13"/>
                  <a:gd name="T7" fmla="*/ 56 h 28"/>
                  <a:gd name="T8" fmla="*/ 0 w 13"/>
                  <a:gd name="T9" fmla="*/ 0 h 28"/>
                  <a:gd name="T10" fmla="*/ 0 w 13"/>
                  <a:gd name="T11" fmla="*/ 0 h 28"/>
                  <a:gd name="T12" fmla="*/ 160 w 13"/>
                  <a:gd name="T13" fmla="*/ 402 h 28"/>
                  <a:gd name="T14" fmla="*/ 373 w 13"/>
                  <a:gd name="T15" fmla="*/ 927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28">
                    <a:moveTo>
                      <a:pt x="9" y="18"/>
                    </a:moveTo>
                    <a:cubicBezTo>
                      <a:pt x="10" y="20"/>
                      <a:pt x="10" y="26"/>
                      <a:pt x="13" y="28"/>
                    </a:cubicBezTo>
                    <a:cubicBezTo>
                      <a:pt x="12" y="27"/>
                      <a:pt x="12" y="27"/>
                      <a:pt x="12" y="26"/>
                    </a:cubicBezTo>
                    <a:cubicBezTo>
                      <a:pt x="13" y="4"/>
                      <a:pt x="1" y="1"/>
                      <a:pt x="1" y="1"/>
                    </a:cubicBezTo>
                    <a:cubicBezTo>
                      <a:pt x="1" y="1"/>
                      <a:pt x="1" y="1"/>
                      <a:pt x="0" y="0"/>
                    </a:cubicBezTo>
                    <a:cubicBezTo>
                      <a:pt x="0" y="0"/>
                      <a:pt x="0" y="0"/>
                      <a:pt x="0" y="0"/>
                    </a:cubicBezTo>
                    <a:cubicBezTo>
                      <a:pt x="1" y="3"/>
                      <a:pt x="2" y="6"/>
                      <a:pt x="4" y="8"/>
                    </a:cubicBezTo>
                    <a:cubicBezTo>
                      <a:pt x="6" y="11"/>
                      <a:pt x="8" y="14"/>
                      <a:pt x="9" y="18"/>
                    </a:cubicBezTo>
                    <a:close/>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23" name="Freeform 81">
                <a:extLst>
                  <a:ext uri="{FF2B5EF4-FFF2-40B4-BE49-F238E27FC236}">
                    <a16:creationId xmlns:a16="http://schemas.microsoft.com/office/drawing/2014/main" id="{C0B7DFFA-D2A2-4C58-BA5C-0AA6AD533632}"/>
                  </a:ext>
                </a:extLst>
              </p:cNvPr>
              <p:cNvSpPr>
                <a:spLocks/>
              </p:cNvSpPr>
              <p:nvPr/>
            </p:nvSpPr>
            <p:spPr bwMode="auto">
              <a:xfrm>
                <a:off x="2774" y="2335"/>
                <a:ext cx="208" cy="128"/>
              </a:xfrm>
              <a:custGeom>
                <a:avLst/>
                <a:gdLst>
                  <a:gd name="T0" fmla="*/ 0 w 83"/>
                  <a:gd name="T1" fmla="*/ 2275 h 48"/>
                  <a:gd name="T2" fmla="*/ 1418 w 83"/>
                  <a:gd name="T3" fmla="*/ 1672 h 48"/>
                  <a:gd name="T4" fmla="*/ 2015 w 83"/>
                  <a:gd name="T5" fmla="*/ 1421 h 48"/>
                  <a:gd name="T6" fmla="*/ 2727 w 83"/>
                  <a:gd name="T7" fmla="*/ 605 h 48"/>
                  <a:gd name="T8" fmla="*/ 3198 w 83"/>
                  <a:gd name="T9" fmla="*/ 307 h 48"/>
                  <a:gd name="T10" fmla="*/ 3040 w 83"/>
                  <a:gd name="T11" fmla="*/ 1003 h 48"/>
                  <a:gd name="T12" fmla="*/ 3040 w 83"/>
                  <a:gd name="T13" fmla="*/ 1877 h 48"/>
                  <a:gd name="T14" fmla="*/ 3273 w 83"/>
                  <a:gd name="T15" fmla="*/ 2424 h 48"/>
                  <a:gd name="T16" fmla="*/ 2802 w 83"/>
                  <a:gd name="T17" fmla="*/ 1912 h 48"/>
                  <a:gd name="T18" fmla="*/ 2331 w 83"/>
                  <a:gd name="T19" fmla="*/ 1672 h 48"/>
                  <a:gd name="T20" fmla="*/ 1100 w 83"/>
                  <a:gd name="T21" fmla="*/ 1912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3" h="48">
                    <a:moveTo>
                      <a:pt x="0" y="45"/>
                    </a:moveTo>
                    <a:cubicBezTo>
                      <a:pt x="12" y="43"/>
                      <a:pt x="25" y="38"/>
                      <a:pt x="36" y="33"/>
                    </a:cubicBezTo>
                    <a:cubicBezTo>
                      <a:pt x="41" y="31"/>
                      <a:pt x="46" y="31"/>
                      <a:pt x="51" y="28"/>
                    </a:cubicBezTo>
                    <a:cubicBezTo>
                      <a:pt x="59" y="25"/>
                      <a:pt x="64" y="19"/>
                      <a:pt x="69" y="12"/>
                    </a:cubicBezTo>
                    <a:cubicBezTo>
                      <a:pt x="72" y="10"/>
                      <a:pt x="79" y="0"/>
                      <a:pt x="81" y="6"/>
                    </a:cubicBezTo>
                    <a:cubicBezTo>
                      <a:pt x="83" y="10"/>
                      <a:pt x="78" y="16"/>
                      <a:pt x="77" y="20"/>
                    </a:cubicBezTo>
                    <a:cubicBezTo>
                      <a:pt x="75" y="25"/>
                      <a:pt x="75" y="32"/>
                      <a:pt x="77" y="37"/>
                    </a:cubicBezTo>
                    <a:cubicBezTo>
                      <a:pt x="78" y="41"/>
                      <a:pt x="81" y="44"/>
                      <a:pt x="83" y="48"/>
                    </a:cubicBezTo>
                    <a:cubicBezTo>
                      <a:pt x="78" y="47"/>
                      <a:pt x="75" y="41"/>
                      <a:pt x="71" y="38"/>
                    </a:cubicBezTo>
                    <a:cubicBezTo>
                      <a:pt x="67" y="36"/>
                      <a:pt x="63" y="34"/>
                      <a:pt x="59" y="33"/>
                    </a:cubicBezTo>
                    <a:cubicBezTo>
                      <a:pt x="49" y="31"/>
                      <a:pt x="38" y="36"/>
                      <a:pt x="28" y="38"/>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24" name="Freeform 82">
                <a:extLst>
                  <a:ext uri="{FF2B5EF4-FFF2-40B4-BE49-F238E27FC236}">
                    <a16:creationId xmlns:a16="http://schemas.microsoft.com/office/drawing/2014/main" id="{050C26AD-9F23-425E-964B-20F7D30B01CE}"/>
                  </a:ext>
                </a:extLst>
              </p:cNvPr>
              <p:cNvSpPr>
                <a:spLocks/>
              </p:cNvSpPr>
              <p:nvPr/>
            </p:nvSpPr>
            <p:spPr bwMode="auto">
              <a:xfrm>
                <a:off x="3067" y="2401"/>
                <a:ext cx="38" cy="64"/>
              </a:xfrm>
              <a:custGeom>
                <a:avLst/>
                <a:gdLst>
                  <a:gd name="T0" fmla="*/ 213 w 15"/>
                  <a:gd name="T1" fmla="*/ 56 h 24"/>
                  <a:gd name="T2" fmla="*/ 0 w 15"/>
                  <a:gd name="T3" fmla="*/ 1216 h 24"/>
                  <a:gd name="T4" fmla="*/ 616 w 15"/>
                  <a:gd name="T5" fmla="*/ 1059 h 24"/>
                  <a:gd name="T6" fmla="*/ 327 w 15"/>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4">
                    <a:moveTo>
                      <a:pt x="5" y="1"/>
                    </a:moveTo>
                    <a:cubicBezTo>
                      <a:pt x="0" y="5"/>
                      <a:pt x="0" y="18"/>
                      <a:pt x="0" y="24"/>
                    </a:cubicBezTo>
                    <a:cubicBezTo>
                      <a:pt x="5" y="17"/>
                      <a:pt x="9" y="19"/>
                      <a:pt x="15" y="21"/>
                    </a:cubicBezTo>
                    <a:cubicBezTo>
                      <a:pt x="12" y="17"/>
                      <a:pt x="5" y="6"/>
                      <a:pt x="8" y="0"/>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25" name="Freeform 83">
                <a:extLst>
                  <a:ext uri="{FF2B5EF4-FFF2-40B4-BE49-F238E27FC236}">
                    <a16:creationId xmlns:a16="http://schemas.microsoft.com/office/drawing/2014/main" id="{E7F7DFC1-10F3-42D0-BA67-6A1654E931F6}"/>
                  </a:ext>
                </a:extLst>
              </p:cNvPr>
              <p:cNvSpPr>
                <a:spLocks/>
              </p:cNvSpPr>
              <p:nvPr/>
            </p:nvSpPr>
            <p:spPr bwMode="auto">
              <a:xfrm>
                <a:off x="2607" y="2463"/>
                <a:ext cx="115" cy="32"/>
              </a:xfrm>
              <a:custGeom>
                <a:avLst/>
                <a:gdLst>
                  <a:gd name="T0" fmla="*/ 0 w 46"/>
                  <a:gd name="T1" fmla="*/ 93 h 12"/>
                  <a:gd name="T2" fmla="*/ 550 w 46"/>
                  <a:gd name="T3" fmla="*/ 605 h 12"/>
                  <a:gd name="T4" fmla="*/ 1800 w 46"/>
                  <a:gd name="T5" fmla="*/ 0 h 12"/>
                  <a:gd name="T6" fmla="*/ 313 w 46"/>
                  <a:gd name="T7" fmla="*/ 93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
                    <a:moveTo>
                      <a:pt x="0" y="2"/>
                    </a:moveTo>
                    <a:cubicBezTo>
                      <a:pt x="6" y="4"/>
                      <a:pt x="10" y="8"/>
                      <a:pt x="14" y="12"/>
                    </a:cubicBezTo>
                    <a:cubicBezTo>
                      <a:pt x="19" y="2"/>
                      <a:pt x="41" y="12"/>
                      <a:pt x="46" y="0"/>
                    </a:cubicBezTo>
                    <a:cubicBezTo>
                      <a:pt x="34" y="5"/>
                      <a:pt x="19" y="0"/>
                      <a:pt x="8" y="2"/>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26" name="Freeform 84">
                <a:extLst>
                  <a:ext uri="{FF2B5EF4-FFF2-40B4-BE49-F238E27FC236}">
                    <a16:creationId xmlns:a16="http://schemas.microsoft.com/office/drawing/2014/main" id="{F9085E20-0FC6-4470-9AD9-81896BE48C7F}"/>
                  </a:ext>
                </a:extLst>
              </p:cNvPr>
              <p:cNvSpPr>
                <a:spLocks/>
              </p:cNvSpPr>
              <p:nvPr/>
            </p:nvSpPr>
            <p:spPr bwMode="auto">
              <a:xfrm>
                <a:off x="2414" y="2377"/>
                <a:ext cx="85" cy="35"/>
              </a:xfrm>
              <a:custGeom>
                <a:avLst/>
                <a:gdLst>
                  <a:gd name="T0" fmla="*/ 0 w 34"/>
                  <a:gd name="T1" fmla="*/ 369 h 13"/>
                  <a:gd name="T2" fmla="*/ 1333 w 34"/>
                  <a:gd name="T3" fmla="*/ 681 h 13"/>
                  <a:gd name="T4" fmla="*/ 750 w 34"/>
                  <a:gd name="T5" fmla="*/ 59 h 13"/>
                  <a:gd name="T6" fmla="*/ 83 w 34"/>
                  <a:gd name="T7" fmla="*/ 312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3">
                    <a:moveTo>
                      <a:pt x="0" y="7"/>
                    </a:moveTo>
                    <a:cubicBezTo>
                      <a:pt x="12" y="1"/>
                      <a:pt x="22" y="10"/>
                      <a:pt x="34" y="13"/>
                    </a:cubicBezTo>
                    <a:cubicBezTo>
                      <a:pt x="27" y="11"/>
                      <a:pt x="25" y="3"/>
                      <a:pt x="19" y="1"/>
                    </a:cubicBezTo>
                    <a:cubicBezTo>
                      <a:pt x="14" y="0"/>
                      <a:pt x="6" y="2"/>
                      <a:pt x="2" y="6"/>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27" name="Freeform 85">
                <a:extLst>
                  <a:ext uri="{FF2B5EF4-FFF2-40B4-BE49-F238E27FC236}">
                    <a16:creationId xmlns:a16="http://schemas.microsoft.com/office/drawing/2014/main" id="{FB256308-A27B-4662-8261-6C48FB6FC846}"/>
                  </a:ext>
                </a:extLst>
              </p:cNvPr>
              <p:cNvSpPr>
                <a:spLocks/>
              </p:cNvSpPr>
              <p:nvPr/>
            </p:nvSpPr>
            <p:spPr bwMode="auto">
              <a:xfrm>
                <a:off x="3300" y="2295"/>
                <a:ext cx="40" cy="42"/>
              </a:xfrm>
              <a:custGeom>
                <a:avLst/>
                <a:gdLst>
                  <a:gd name="T0" fmla="*/ 0 w 16"/>
                  <a:gd name="T1" fmla="*/ 89 h 16"/>
                  <a:gd name="T2" fmla="*/ 238 w 16"/>
                  <a:gd name="T3" fmla="*/ 669 h 16"/>
                  <a:gd name="T4" fmla="*/ 625 w 16"/>
                  <a:gd name="T5" fmla="*/ 614 h 16"/>
                  <a:gd name="T6" fmla="*/ 0 w 16"/>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16">
                    <a:moveTo>
                      <a:pt x="0" y="2"/>
                    </a:moveTo>
                    <a:cubicBezTo>
                      <a:pt x="0" y="7"/>
                      <a:pt x="2" y="12"/>
                      <a:pt x="6" y="14"/>
                    </a:cubicBezTo>
                    <a:cubicBezTo>
                      <a:pt x="9" y="15"/>
                      <a:pt x="16" y="16"/>
                      <a:pt x="16" y="13"/>
                    </a:cubicBezTo>
                    <a:cubicBezTo>
                      <a:pt x="8" y="13"/>
                      <a:pt x="10" y="0"/>
                      <a:pt x="0" y="0"/>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28" name="Freeform 86">
                <a:extLst>
                  <a:ext uri="{FF2B5EF4-FFF2-40B4-BE49-F238E27FC236}">
                    <a16:creationId xmlns:a16="http://schemas.microsoft.com/office/drawing/2014/main" id="{5AB50AB4-0BC3-4095-A309-76605F5B81A3}"/>
                  </a:ext>
                </a:extLst>
              </p:cNvPr>
              <p:cNvSpPr>
                <a:spLocks/>
              </p:cNvSpPr>
              <p:nvPr/>
            </p:nvSpPr>
            <p:spPr bwMode="auto">
              <a:xfrm>
                <a:off x="3370" y="2300"/>
                <a:ext cx="40" cy="24"/>
              </a:xfrm>
              <a:custGeom>
                <a:avLst/>
                <a:gdLst>
                  <a:gd name="T0" fmla="*/ 0 w 16"/>
                  <a:gd name="T1" fmla="*/ 149 h 9"/>
                  <a:gd name="T2" fmla="*/ 313 w 16"/>
                  <a:gd name="T3" fmla="*/ 397 h 9"/>
                  <a:gd name="T4" fmla="*/ 625 w 16"/>
                  <a:gd name="T5" fmla="*/ 0 h 9"/>
                  <a:gd name="T6" fmla="*/ 313 w 16"/>
                  <a:gd name="T7" fmla="*/ 149 h 9"/>
                  <a:gd name="T8" fmla="*/ 0 w 16"/>
                  <a:gd name="T9" fmla="*/ 149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9">
                    <a:moveTo>
                      <a:pt x="0" y="3"/>
                    </a:moveTo>
                    <a:cubicBezTo>
                      <a:pt x="5" y="4"/>
                      <a:pt x="1" y="9"/>
                      <a:pt x="8" y="8"/>
                    </a:cubicBezTo>
                    <a:cubicBezTo>
                      <a:pt x="12" y="7"/>
                      <a:pt x="14" y="4"/>
                      <a:pt x="16" y="0"/>
                    </a:cubicBezTo>
                    <a:cubicBezTo>
                      <a:pt x="13" y="1"/>
                      <a:pt x="12" y="3"/>
                      <a:pt x="8" y="3"/>
                    </a:cubicBezTo>
                    <a:cubicBezTo>
                      <a:pt x="5" y="3"/>
                      <a:pt x="2" y="2"/>
                      <a:pt x="0" y="3"/>
                    </a:cubicBezTo>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29" name="Freeform 87">
                <a:extLst>
                  <a:ext uri="{FF2B5EF4-FFF2-40B4-BE49-F238E27FC236}">
                    <a16:creationId xmlns:a16="http://schemas.microsoft.com/office/drawing/2014/main" id="{CE3351E4-6254-4559-A088-C0E965465585}"/>
                  </a:ext>
                </a:extLst>
              </p:cNvPr>
              <p:cNvSpPr>
                <a:spLocks/>
              </p:cNvSpPr>
              <p:nvPr/>
            </p:nvSpPr>
            <p:spPr bwMode="auto">
              <a:xfrm>
                <a:off x="3070" y="2004"/>
                <a:ext cx="27" cy="29"/>
              </a:xfrm>
              <a:custGeom>
                <a:avLst/>
                <a:gdLst>
                  <a:gd name="T0" fmla="*/ 253 w 11"/>
                  <a:gd name="T1" fmla="*/ 0 h 11"/>
                  <a:gd name="T2" fmla="*/ 223 w 11"/>
                  <a:gd name="T3" fmla="*/ 527 h 11"/>
                  <a:gd name="T4" fmla="*/ 398 w 11"/>
                  <a:gd name="T5" fmla="*/ 55 h 11"/>
                  <a:gd name="T6" fmla="*/ 0 60000 65536"/>
                  <a:gd name="T7" fmla="*/ 0 60000 65536"/>
                  <a:gd name="T8" fmla="*/ 0 60000 65536"/>
                </a:gdLst>
                <a:ahLst/>
                <a:cxnLst>
                  <a:cxn ang="T6">
                    <a:pos x="T0" y="T1"/>
                  </a:cxn>
                  <a:cxn ang="T7">
                    <a:pos x="T2" y="T3"/>
                  </a:cxn>
                  <a:cxn ang="T8">
                    <a:pos x="T4" y="T5"/>
                  </a:cxn>
                </a:cxnLst>
                <a:rect l="0" t="0" r="r" b="b"/>
                <a:pathLst>
                  <a:path w="11" h="11">
                    <a:moveTo>
                      <a:pt x="7" y="0"/>
                    </a:moveTo>
                    <a:cubicBezTo>
                      <a:pt x="0" y="1"/>
                      <a:pt x="3" y="7"/>
                      <a:pt x="6" y="11"/>
                    </a:cubicBezTo>
                    <a:cubicBezTo>
                      <a:pt x="7" y="7"/>
                      <a:pt x="8" y="4"/>
                      <a:pt x="11" y="1"/>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30" name="Freeform 88">
                <a:extLst>
                  <a:ext uri="{FF2B5EF4-FFF2-40B4-BE49-F238E27FC236}">
                    <a16:creationId xmlns:a16="http://schemas.microsoft.com/office/drawing/2014/main" id="{BBE49D7C-F00B-4EE6-8927-6FD997C04795}"/>
                  </a:ext>
                </a:extLst>
              </p:cNvPr>
              <p:cNvSpPr>
                <a:spLocks/>
              </p:cNvSpPr>
              <p:nvPr/>
            </p:nvSpPr>
            <p:spPr bwMode="auto">
              <a:xfrm>
                <a:off x="2970" y="1916"/>
                <a:ext cx="107" cy="32"/>
              </a:xfrm>
              <a:custGeom>
                <a:avLst/>
                <a:gdLst>
                  <a:gd name="T0" fmla="*/ 105 w 43"/>
                  <a:gd name="T1" fmla="*/ 149 h 12"/>
                  <a:gd name="T2" fmla="*/ 537 w 43"/>
                  <a:gd name="T3" fmla="*/ 56 h 12"/>
                  <a:gd name="T4" fmla="*/ 953 w 43"/>
                  <a:gd name="T5" fmla="*/ 56 h 12"/>
                  <a:gd name="T6" fmla="*/ 1647 w 43"/>
                  <a:gd name="T7" fmla="*/ 605 h 12"/>
                  <a:gd name="T8" fmla="*/ 799 w 43"/>
                  <a:gd name="T9" fmla="*/ 149 h 12"/>
                  <a:gd name="T10" fmla="*/ 341 w 43"/>
                  <a:gd name="T11" fmla="*/ 149 h 12"/>
                  <a:gd name="T12" fmla="*/ 0 w 43"/>
                  <a:gd name="T13" fmla="*/ 205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 h="12">
                    <a:moveTo>
                      <a:pt x="3" y="3"/>
                    </a:moveTo>
                    <a:cubicBezTo>
                      <a:pt x="6" y="0"/>
                      <a:pt x="9" y="0"/>
                      <a:pt x="14" y="1"/>
                    </a:cubicBezTo>
                    <a:cubicBezTo>
                      <a:pt x="18" y="1"/>
                      <a:pt x="21" y="1"/>
                      <a:pt x="25" y="1"/>
                    </a:cubicBezTo>
                    <a:cubicBezTo>
                      <a:pt x="33" y="1"/>
                      <a:pt x="41" y="4"/>
                      <a:pt x="43" y="12"/>
                    </a:cubicBezTo>
                    <a:cubicBezTo>
                      <a:pt x="39" y="3"/>
                      <a:pt x="28" y="4"/>
                      <a:pt x="21" y="3"/>
                    </a:cubicBezTo>
                    <a:cubicBezTo>
                      <a:pt x="17" y="3"/>
                      <a:pt x="13" y="4"/>
                      <a:pt x="9" y="3"/>
                    </a:cubicBezTo>
                    <a:cubicBezTo>
                      <a:pt x="6" y="3"/>
                      <a:pt x="3" y="1"/>
                      <a:pt x="0" y="4"/>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31" name="Freeform 89">
                <a:extLst>
                  <a:ext uri="{FF2B5EF4-FFF2-40B4-BE49-F238E27FC236}">
                    <a16:creationId xmlns:a16="http://schemas.microsoft.com/office/drawing/2014/main" id="{0AD2B6B4-DD61-40E8-A850-D421C27DB71A}"/>
                  </a:ext>
                </a:extLst>
              </p:cNvPr>
              <p:cNvSpPr>
                <a:spLocks/>
              </p:cNvSpPr>
              <p:nvPr/>
            </p:nvSpPr>
            <p:spPr bwMode="auto">
              <a:xfrm>
                <a:off x="3105" y="1889"/>
                <a:ext cx="20" cy="14"/>
              </a:xfrm>
              <a:custGeom>
                <a:avLst/>
                <a:gdLst>
                  <a:gd name="T0" fmla="*/ 0 w 8"/>
                  <a:gd name="T1" fmla="*/ 0 h 5"/>
                  <a:gd name="T2" fmla="*/ 313 w 8"/>
                  <a:gd name="T3" fmla="*/ 0 h 5"/>
                  <a:gd name="T4" fmla="*/ 283 w 8"/>
                  <a:gd name="T5" fmla="*/ 305 h 5"/>
                  <a:gd name="T6" fmla="*/ 0 60000 65536"/>
                  <a:gd name="T7" fmla="*/ 0 60000 65536"/>
                  <a:gd name="T8" fmla="*/ 0 60000 65536"/>
                </a:gdLst>
                <a:ahLst/>
                <a:cxnLst>
                  <a:cxn ang="T6">
                    <a:pos x="T0" y="T1"/>
                  </a:cxn>
                  <a:cxn ang="T7">
                    <a:pos x="T2" y="T3"/>
                  </a:cxn>
                  <a:cxn ang="T8">
                    <a:pos x="T4" y="T5"/>
                  </a:cxn>
                </a:cxnLst>
                <a:rect l="0" t="0" r="r" b="b"/>
                <a:pathLst>
                  <a:path w="8" h="5">
                    <a:moveTo>
                      <a:pt x="0" y="0"/>
                    </a:moveTo>
                    <a:cubicBezTo>
                      <a:pt x="2" y="1"/>
                      <a:pt x="5" y="1"/>
                      <a:pt x="8" y="0"/>
                    </a:cubicBezTo>
                    <a:cubicBezTo>
                      <a:pt x="7" y="1"/>
                      <a:pt x="7" y="3"/>
                      <a:pt x="7" y="5"/>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32" name="Freeform 90">
                <a:extLst>
                  <a:ext uri="{FF2B5EF4-FFF2-40B4-BE49-F238E27FC236}">
                    <a16:creationId xmlns:a16="http://schemas.microsoft.com/office/drawing/2014/main" id="{374BA7FA-F343-416F-AE69-4035AB001CA5}"/>
                  </a:ext>
                </a:extLst>
              </p:cNvPr>
              <p:cNvSpPr>
                <a:spLocks/>
              </p:cNvSpPr>
              <p:nvPr/>
            </p:nvSpPr>
            <p:spPr bwMode="auto">
              <a:xfrm>
                <a:off x="3115" y="1991"/>
                <a:ext cx="42" cy="170"/>
              </a:xfrm>
              <a:custGeom>
                <a:avLst/>
                <a:gdLst>
                  <a:gd name="T0" fmla="*/ 635 w 17"/>
                  <a:gd name="T1" fmla="*/ 0 h 64"/>
                  <a:gd name="T2" fmla="*/ 452 w 17"/>
                  <a:gd name="T3" fmla="*/ 3190 h 64"/>
                  <a:gd name="T4" fmla="*/ 378 w 17"/>
                  <a:gd name="T5" fmla="*/ 1835 h 64"/>
                  <a:gd name="T6" fmla="*/ 410 w 17"/>
                  <a:gd name="T7" fmla="*/ 1052 h 64"/>
                  <a:gd name="T8" fmla="*/ 635 w 17"/>
                  <a:gd name="T9" fmla="*/ 0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64">
                    <a:moveTo>
                      <a:pt x="17" y="0"/>
                    </a:moveTo>
                    <a:cubicBezTo>
                      <a:pt x="3" y="12"/>
                      <a:pt x="0" y="51"/>
                      <a:pt x="12" y="64"/>
                    </a:cubicBezTo>
                    <a:cubicBezTo>
                      <a:pt x="9" y="56"/>
                      <a:pt x="10" y="46"/>
                      <a:pt x="10" y="37"/>
                    </a:cubicBezTo>
                    <a:cubicBezTo>
                      <a:pt x="11" y="32"/>
                      <a:pt x="9" y="29"/>
                      <a:pt x="11" y="21"/>
                    </a:cubicBezTo>
                    <a:cubicBezTo>
                      <a:pt x="12" y="15"/>
                      <a:pt x="13" y="6"/>
                      <a:pt x="1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33" name="Freeform 91">
                <a:extLst>
                  <a:ext uri="{FF2B5EF4-FFF2-40B4-BE49-F238E27FC236}">
                    <a16:creationId xmlns:a16="http://schemas.microsoft.com/office/drawing/2014/main" id="{688172F7-BB8B-49D7-B16D-0702BBB5B363}"/>
                  </a:ext>
                </a:extLst>
              </p:cNvPr>
              <p:cNvSpPr>
                <a:spLocks/>
              </p:cNvSpPr>
              <p:nvPr/>
            </p:nvSpPr>
            <p:spPr bwMode="auto">
              <a:xfrm>
                <a:off x="2962" y="1977"/>
                <a:ext cx="88" cy="99"/>
              </a:xfrm>
              <a:custGeom>
                <a:avLst/>
                <a:gdLst>
                  <a:gd name="T0" fmla="*/ 0 w 35"/>
                  <a:gd name="T1" fmla="*/ 0 h 37"/>
                  <a:gd name="T2" fmla="*/ 475 w 35"/>
                  <a:gd name="T3" fmla="*/ 1188 h 37"/>
                  <a:gd name="T4" fmla="*/ 1398 w 35"/>
                  <a:gd name="T5" fmla="*/ 1897 h 37"/>
                  <a:gd name="T6" fmla="*/ 606 w 35"/>
                  <a:gd name="T7" fmla="*/ 974 h 37"/>
                  <a:gd name="T8" fmla="*/ 0 w 35"/>
                  <a:gd name="T9" fmla="*/ 56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7">
                    <a:moveTo>
                      <a:pt x="0" y="0"/>
                    </a:moveTo>
                    <a:cubicBezTo>
                      <a:pt x="0" y="6"/>
                      <a:pt x="8" y="19"/>
                      <a:pt x="12" y="23"/>
                    </a:cubicBezTo>
                    <a:cubicBezTo>
                      <a:pt x="18" y="31"/>
                      <a:pt x="27" y="33"/>
                      <a:pt x="35" y="37"/>
                    </a:cubicBezTo>
                    <a:cubicBezTo>
                      <a:pt x="27" y="31"/>
                      <a:pt x="20" y="26"/>
                      <a:pt x="15" y="19"/>
                    </a:cubicBezTo>
                    <a:cubicBezTo>
                      <a:pt x="11" y="13"/>
                      <a:pt x="3" y="7"/>
                      <a:pt x="0" y="1"/>
                    </a:cubicBezTo>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34" name="Freeform 92">
                <a:extLst>
                  <a:ext uri="{FF2B5EF4-FFF2-40B4-BE49-F238E27FC236}">
                    <a16:creationId xmlns:a16="http://schemas.microsoft.com/office/drawing/2014/main" id="{345A7FF5-133C-4400-B792-4E5A30BDA74F}"/>
                  </a:ext>
                </a:extLst>
              </p:cNvPr>
              <p:cNvSpPr>
                <a:spLocks/>
              </p:cNvSpPr>
              <p:nvPr/>
            </p:nvSpPr>
            <p:spPr bwMode="auto">
              <a:xfrm>
                <a:off x="2927" y="1956"/>
                <a:ext cx="123" cy="211"/>
              </a:xfrm>
              <a:custGeom>
                <a:avLst/>
                <a:gdLst>
                  <a:gd name="T0" fmla="*/ 238 w 49"/>
                  <a:gd name="T1" fmla="*/ 0 h 79"/>
                  <a:gd name="T2" fmla="*/ 522 w 49"/>
                  <a:gd name="T3" fmla="*/ 2134 h 79"/>
                  <a:gd name="T4" fmla="*/ 1027 w 49"/>
                  <a:gd name="T5" fmla="*/ 3045 h 79"/>
                  <a:gd name="T6" fmla="*/ 1343 w 49"/>
                  <a:gd name="T7" fmla="*/ 4022 h 79"/>
                  <a:gd name="T8" fmla="*/ 1632 w 49"/>
                  <a:gd name="T9" fmla="*/ 3411 h 79"/>
                  <a:gd name="T10" fmla="*/ 1898 w 49"/>
                  <a:gd name="T11" fmla="*/ 2954 h 79"/>
                  <a:gd name="T12" fmla="*/ 1185 w 49"/>
                  <a:gd name="T13" fmla="*/ 2246 h 79"/>
                  <a:gd name="T14" fmla="*/ 238 w 49"/>
                  <a:gd name="T15" fmla="*/ 662 h 7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9" h="79">
                    <a:moveTo>
                      <a:pt x="6" y="0"/>
                    </a:moveTo>
                    <a:cubicBezTo>
                      <a:pt x="0" y="10"/>
                      <a:pt x="7" y="33"/>
                      <a:pt x="13" y="42"/>
                    </a:cubicBezTo>
                    <a:cubicBezTo>
                      <a:pt x="18" y="48"/>
                      <a:pt x="23" y="53"/>
                      <a:pt x="26" y="60"/>
                    </a:cubicBezTo>
                    <a:cubicBezTo>
                      <a:pt x="29" y="65"/>
                      <a:pt x="30" y="74"/>
                      <a:pt x="34" y="79"/>
                    </a:cubicBezTo>
                    <a:cubicBezTo>
                      <a:pt x="38" y="76"/>
                      <a:pt x="38" y="71"/>
                      <a:pt x="41" y="67"/>
                    </a:cubicBezTo>
                    <a:cubicBezTo>
                      <a:pt x="43" y="64"/>
                      <a:pt x="47" y="62"/>
                      <a:pt x="48" y="58"/>
                    </a:cubicBezTo>
                    <a:cubicBezTo>
                      <a:pt x="49" y="50"/>
                      <a:pt x="35" y="47"/>
                      <a:pt x="30" y="44"/>
                    </a:cubicBezTo>
                    <a:cubicBezTo>
                      <a:pt x="20" y="36"/>
                      <a:pt x="8" y="27"/>
                      <a:pt x="6" y="13"/>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35" name="Freeform 93">
                <a:extLst>
                  <a:ext uri="{FF2B5EF4-FFF2-40B4-BE49-F238E27FC236}">
                    <a16:creationId xmlns:a16="http://schemas.microsoft.com/office/drawing/2014/main" id="{DE4366F2-3D88-49A2-8408-2FDE8DD01248}"/>
                  </a:ext>
                </a:extLst>
              </p:cNvPr>
              <p:cNvSpPr>
                <a:spLocks/>
              </p:cNvSpPr>
              <p:nvPr/>
            </p:nvSpPr>
            <p:spPr bwMode="auto">
              <a:xfrm>
                <a:off x="3030" y="2092"/>
                <a:ext cx="52" cy="77"/>
              </a:xfrm>
              <a:custGeom>
                <a:avLst/>
                <a:gdLst>
                  <a:gd name="T0" fmla="*/ 0 w 21"/>
                  <a:gd name="T1" fmla="*/ 0 h 29"/>
                  <a:gd name="T2" fmla="*/ 565 w 21"/>
                  <a:gd name="T3" fmla="*/ 451 h 29"/>
                  <a:gd name="T4" fmla="*/ 485 w 21"/>
                  <a:gd name="T5" fmla="*/ 1439 h 29"/>
                  <a:gd name="T6" fmla="*/ 0 60000 65536"/>
                  <a:gd name="T7" fmla="*/ 0 60000 65536"/>
                  <a:gd name="T8" fmla="*/ 0 60000 65536"/>
                </a:gdLst>
                <a:ahLst/>
                <a:cxnLst>
                  <a:cxn ang="T6">
                    <a:pos x="T0" y="T1"/>
                  </a:cxn>
                  <a:cxn ang="T7">
                    <a:pos x="T2" y="T3"/>
                  </a:cxn>
                  <a:cxn ang="T8">
                    <a:pos x="T4" y="T5"/>
                  </a:cxn>
                </a:cxnLst>
                <a:rect l="0" t="0" r="r" b="b"/>
                <a:pathLst>
                  <a:path w="21" h="29">
                    <a:moveTo>
                      <a:pt x="0" y="0"/>
                    </a:moveTo>
                    <a:cubicBezTo>
                      <a:pt x="6" y="3"/>
                      <a:pt x="10" y="3"/>
                      <a:pt x="15" y="9"/>
                    </a:cubicBezTo>
                    <a:cubicBezTo>
                      <a:pt x="18" y="14"/>
                      <a:pt x="21" y="25"/>
                      <a:pt x="13" y="29"/>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36" name="Freeform 94">
                <a:extLst>
                  <a:ext uri="{FF2B5EF4-FFF2-40B4-BE49-F238E27FC236}">
                    <a16:creationId xmlns:a16="http://schemas.microsoft.com/office/drawing/2014/main" id="{F740B97D-BEBD-4030-9A9E-302AFDF5EADD}"/>
                  </a:ext>
                </a:extLst>
              </p:cNvPr>
              <p:cNvSpPr>
                <a:spLocks/>
              </p:cNvSpPr>
              <p:nvPr/>
            </p:nvSpPr>
            <p:spPr bwMode="auto">
              <a:xfrm>
                <a:off x="2985" y="1844"/>
                <a:ext cx="142" cy="120"/>
              </a:xfrm>
              <a:custGeom>
                <a:avLst/>
                <a:gdLst>
                  <a:gd name="T0" fmla="*/ 725 w 57"/>
                  <a:gd name="T1" fmla="*/ 456 h 45"/>
                  <a:gd name="T2" fmla="*/ 1702 w 57"/>
                  <a:gd name="T3" fmla="*/ 1515 h 45"/>
                  <a:gd name="T4" fmla="*/ 1931 w 57"/>
                  <a:gd name="T5" fmla="*/ 2125 h 45"/>
                  <a:gd name="T6" fmla="*/ 2043 w 57"/>
                  <a:gd name="T7" fmla="*/ 1421 h 45"/>
                  <a:gd name="T8" fmla="*/ 1806 w 57"/>
                  <a:gd name="T9" fmla="*/ 968 h 45"/>
                  <a:gd name="T10" fmla="*/ 1111 w 57"/>
                  <a:gd name="T11" fmla="*/ 547 h 45"/>
                  <a:gd name="T12" fmla="*/ 0 w 57"/>
                  <a:gd name="T13" fmla="*/ 0 h 45"/>
                  <a:gd name="T14" fmla="*/ 924 w 57"/>
                  <a:gd name="T15" fmla="*/ 704 h 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7" h="45">
                    <a:moveTo>
                      <a:pt x="19" y="9"/>
                    </a:moveTo>
                    <a:cubicBezTo>
                      <a:pt x="26" y="17"/>
                      <a:pt x="37" y="21"/>
                      <a:pt x="44" y="30"/>
                    </a:cubicBezTo>
                    <a:cubicBezTo>
                      <a:pt x="46" y="32"/>
                      <a:pt x="49" y="42"/>
                      <a:pt x="50" y="42"/>
                    </a:cubicBezTo>
                    <a:cubicBezTo>
                      <a:pt x="57" y="45"/>
                      <a:pt x="54" y="31"/>
                      <a:pt x="53" y="28"/>
                    </a:cubicBezTo>
                    <a:cubicBezTo>
                      <a:pt x="52" y="21"/>
                      <a:pt x="52" y="21"/>
                      <a:pt x="47" y="19"/>
                    </a:cubicBezTo>
                    <a:cubicBezTo>
                      <a:pt x="41" y="16"/>
                      <a:pt x="35" y="13"/>
                      <a:pt x="29" y="11"/>
                    </a:cubicBezTo>
                    <a:cubicBezTo>
                      <a:pt x="19" y="7"/>
                      <a:pt x="10" y="2"/>
                      <a:pt x="0" y="0"/>
                    </a:cubicBezTo>
                    <a:cubicBezTo>
                      <a:pt x="4" y="5"/>
                      <a:pt x="18" y="11"/>
                      <a:pt x="24" y="14"/>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37" name="Freeform 95">
                <a:extLst>
                  <a:ext uri="{FF2B5EF4-FFF2-40B4-BE49-F238E27FC236}">
                    <a16:creationId xmlns:a16="http://schemas.microsoft.com/office/drawing/2014/main" id="{6F59732A-CD39-48AE-A342-69F6000E2840}"/>
                  </a:ext>
                </a:extLst>
              </p:cNvPr>
              <p:cNvSpPr>
                <a:spLocks/>
              </p:cNvSpPr>
              <p:nvPr/>
            </p:nvSpPr>
            <p:spPr bwMode="auto">
              <a:xfrm>
                <a:off x="2417" y="1812"/>
                <a:ext cx="365" cy="312"/>
              </a:xfrm>
              <a:custGeom>
                <a:avLst/>
                <a:gdLst>
                  <a:gd name="T0" fmla="*/ 0 w 146"/>
                  <a:gd name="T1" fmla="*/ 5917 h 117"/>
                  <a:gd name="T2" fmla="*/ 3208 w 146"/>
                  <a:gd name="T3" fmla="*/ 909 h 117"/>
                  <a:gd name="T4" fmla="*/ 5708 w 146"/>
                  <a:gd name="T5" fmla="*/ 307 h 117"/>
                  <a:gd name="T6" fmla="*/ 0 w 146"/>
                  <a:gd name="T7" fmla="*/ 591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6" h="117">
                    <a:moveTo>
                      <a:pt x="0" y="117"/>
                    </a:moveTo>
                    <a:cubicBezTo>
                      <a:pt x="10" y="73"/>
                      <a:pt x="30" y="36"/>
                      <a:pt x="82" y="18"/>
                    </a:cubicBezTo>
                    <a:cubicBezTo>
                      <a:pt x="135" y="0"/>
                      <a:pt x="146" y="6"/>
                      <a:pt x="146" y="6"/>
                    </a:cubicBezTo>
                    <a:cubicBezTo>
                      <a:pt x="121" y="11"/>
                      <a:pt x="33" y="18"/>
                      <a:pt x="0" y="1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38" name="Freeform 96">
                <a:extLst>
                  <a:ext uri="{FF2B5EF4-FFF2-40B4-BE49-F238E27FC236}">
                    <a16:creationId xmlns:a16="http://schemas.microsoft.com/office/drawing/2014/main" id="{613709DB-3741-417D-94F6-70FE8EA1ECCD}"/>
                  </a:ext>
                </a:extLst>
              </p:cNvPr>
              <p:cNvSpPr>
                <a:spLocks/>
              </p:cNvSpPr>
              <p:nvPr/>
            </p:nvSpPr>
            <p:spPr bwMode="auto">
              <a:xfrm>
                <a:off x="2189" y="2452"/>
                <a:ext cx="143" cy="248"/>
              </a:xfrm>
              <a:custGeom>
                <a:avLst/>
                <a:gdLst>
                  <a:gd name="T0" fmla="*/ 1422 w 57"/>
                  <a:gd name="T1" fmla="*/ 0 h 93"/>
                  <a:gd name="T2" fmla="*/ 2260 w 57"/>
                  <a:gd name="T3" fmla="*/ 4701 h 93"/>
                  <a:gd name="T4" fmla="*/ 1422 w 57"/>
                  <a:gd name="T5" fmla="*/ 0 h 93"/>
                  <a:gd name="T6" fmla="*/ 0 60000 65536"/>
                  <a:gd name="T7" fmla="*/ 0 60000 65536"/>
                  <a:gd name="T8" fmla="*/ 0 60000 65536"/>
                </a:gdLst>
                <a:ahLst/>
                <a:cxnLst>
                  <a:cxn ang="T6">
                    <a:pos x="T0" y="T1"/>
                  </a:cxn>
                  <a:cxn ang="T7">
                    <a:pos x="T2" y="T3"/>
                  </a:cxn>
                  <a:cxn ang="T8">
                    <a:pos x="T4" y="T5"/>
                  </a:cxn>
                </a:cxnLst>
                <a:rect l="0" t="0" r="r" b="b"/>
                <a:pathLst>
                  <a:path w="57" h="93">
                    <a:moveTo>
                      <a:pt x="36" y="0"/>
                    </a:moveTo>
                    <a:cubicBezTo>
                      <a:pt x="29" y="15"/>
                      <a:pt x="0" y="61"/>
                      <a:pt x="57" y="93"/>
                    </a:cubicBezTo>
                    <a:cubicBezTo>
                      <a:pt x="42" y="84"/>
                      <a:pt x="16" y="58"/>
                      <a:pt x="3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39" name="Freeform 97">
                <a:extLst>
                  <a:ext uri="{FF2B5EF4-FFF2-40B4-BE49-F238E27FC236}">
                    <a16:creationId xmlns:a16="http://schemas.microsoft.com/office/drawing/2014/main" id="{BAFB1522-683F-4811-8D9B-817A1097B4C4}"/>
                  </a:ext>
                </a:extLst>
              </p:cNvPr>
              <p:cNvSpPr>
                <a:spLocks/>
              </p:cNvSpPr>
              <p:nvPr/>
            </p:nvSpPr>
            <p:spPr bwMode="auto">
              <a:xfrm>
                <a:off x="3057" y="2297"/>
                <a:ext cx="188" cy="131"/>
              </a:xfrm>
              <a:custGeom>
                <a:avLst/>
                <a:gdLst>
                  <a:gd name="T0" fmla="*/ 283 w 75"/>
                  <a:gd name="T1" fmla="*/ 1436 h 49"/>
                  <a:gd name="T2" fmla="*/ 1547 w 75"/>
                  <a:gd name="T3" fmla="*/ 401 h 49"/>
                  <a:gd name="T4" fmla="*/ 2248 w 75"/>
                  <a:gd name="T5" fmla="*/ 401 h 49"/>
                  <a:gd name="T6" fmla="*/ 2960 w 75"/>
                  <a:gd name="T7" fmla="*/ 457 h 49"/>
                  <a:gd name="T8" fmla="*/ 867 w 75"/>
                  <a:gd name="T9" fmla="*/ 307 h 49"/>
                  <a:gd name="T10" fmla="*/ 238 w 75"/>
                  <a:gd name="T11" fmla="*/ 914 h 49"/>
                  <a:gd name="T12" fmla="*/ 0 w 75"/>
                  <a:gd name="T13" fmla="*/ 2502 h 49"/>
                  <a:gd name="T14" fmla="*/ 125 w 75"/>
                  <a:gd name="T15" fmla="*/ 2101 h 49"/>
                  <a:gd name="T16" fmla="*/ 396 w 75"/>
                  <a:gd name="T17" fmla="*/ 1436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 h="49">
                    <a:moveTo>
                      <a:pt x="7" y="28"/>
                    </a:moveTo>
                    <a:cubicBezTo>
                      <a:pt x="14" y="17"/>
                      <a:pt x="26" y="7"/>
                      <a:pt x="39" y="8"/>
                    </a:cubicBezTo>
                    <a:cubicBezTo>
                      <a:pt x="45" y="8"/>
                      <a:pt x="51" y="9"/>
                      <a:pt x="57" y="8"/>
                    </a:cubicBezTo>
                    <a:cubicBezTo>
                      <a:pt x="63" y="8"/>
                      <a:pt x="69" y="10"/>
                      <a:pt x="75" y="9"/>
                    </a:cubicBezTo>
                    <a:cubicBezTo>
                      <a:pt x="58" y="7"/>
                      <a:pt x="40" y="0"/>
                      <a:pt x="22" y="6"/>
                    </a:cubicBezTo>
                    <a:cubicBezTo>
                      <a:pt x="16" y="8"/>
                      <a:pt x="9" y="12"/>
                      <a:pt x="6" y="18"/>
                    </a:cubicBezTo>
                    <a:cubicBezTo>
                      <a:pt x="2" y="27"/>
                      <a:pt x="1" y="39"/>
                      <a:pt x="0" y="49"/>
                    </a:cubicBezTo>
                    <a:cubicBezTo>
                      <a:pt x="1" y="46"/>
                      <a:pt x="2" y="43"/>
                      <a:pt x="3" y="41"/>
                    </a:cubicBezTo>
                    <a:cubicBezTo>
                      <a:pt x="4" y="36"/>
                      <a:pt x="7" y="32"/>
                      <a:pt x="10" y="28"/>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40" name="Freeform 98">
                <a:extLst>
                  <a:ext uri="{FF2B5EF4-FFF2-40B4-BE49-F238E27FC236}">
                    <a16:creationId xmlns:a16="http://schemas.microsoft.com/office/drawing/2014/main" id="{CA3396E5-2AEB-4F62-9A45-56A2883B642D}"/>
                  </a:ext>
                </a:extLst>
              </p:cNvPr>
              <p:cNvSpPr>
                <a:spLocks/>
              </p:cNvSpPr>
              <p:nvPr/>
            </p:nvSpPr>
            <p:spPr bwMode="auto">
              <a:xfrm>
                <a:off x="2214" y="1681"/>
                <a:ext cx="1313" cy="1270"/>
              </a:xfrm>
              <a:custGeom>
                <a:avLst/>
                <a:gdLst>
                  <a:gd name="T0" fmla="*/ 3096 w 525"/>
                  <a:gd name="T1" fmla="*/ 6897 h 476"/>
                  <a:gd name="T2" fmla="*/ 2471 w 525"/>
                  <a:gd name="T3" fmla="*/ 11659 h 476"/>
                  <a:gd name="T4" fmla="*/ 313 w 525"/>
                  <a:gd name="T5" fmla="*/ 16374 h 476"/>
                  <a:gd name="T6" fmla="*/ 4897 w 525"/>
                  <a:gd name="T7" fmla="*/ 21027 h 476"/>
                  <a:gd name="T8" fmla="*/ 13060 w 525"/>
                  <a:gd name="T9" fmla="*/ 21542 h 476"/>
                  <a:gd name="T10" fmla="*/ 20540 w 525"/>
                  <a:gd name="T11" fmla="*/ 24117 h 476"/>
                  <a:gd name="T12" fmla="*/ 13498 w 525"/>
                  <a:gd name="T13" fmla="*/ 21027 h 476"/>
                  <a:gd name="T14" fmla="*/ 5630 w 525"/>
                  <a:gd name="T15" fmla="*/ 20267 h 476"/>
                  <a:gd name="T16" fmla="*/ 1376 w 525"/>
                  <a:gd name="T17" fmla="*/ 16465 h 476"/>
                  <a:gd name="T18" fmla="*/ 2864 w 525"/>
                  <a:gd name="T19" fmla="*/ 14037 h 476"/>
                  <a:gd name="T20" fmla="*/ 4034 w 525"/>
                  <a:gd name="T21" fmla="*/ 13882 h 476"/>
                  <a:gd name="T22" fmla="*/ 6535 w 525"/>
                  <a:gd name="T23" fmla="*/ 14893 h 476"/>
                  <a:gd name="T24" fmla="*/ 9231 w 525"/>
                  <a:gd name="T25" fmla="*/ 14792 h 476"/>
                  <a:gd name="T26" fmla="*/ 11622 w 525"/>
                  <a:gd name="T27" fmla="*/ 14701 h 476"/>
                  <a:gd name="T28" fmla="*/ 12797 w 525"/>
                  <a:gd name="T29" fmla="*/ 15859 h 476"/>
                  <a:gd name="T30" fmla="*/ 13968 w 525"/>
                  <a:gd name="T31" fmla="*/ 16865 h 476"/>
                  <a:gd name="T32" fmla="*/ 14280 w 525"/>
                  <a:gd name="T33" fmla="*/ 17377 h 476"/>
                  <a:gd name="T34" fmla="*/ 14468 w 525"/>
                  <a:gd name="T35" fmla="*/ 17591 h 476"/>
                  <a:gd name="T36" fmla="*/ 14435 w 525"/>
                  <a:gd name="T37" fmla="*/ 17318 h 476"/>
                  <a:gd name="T38" fmla="*/ 14393 w 525"/>
                  <a:gd name="T39" fmla="*/ 16828 h 476"/>
                  <a:gd name="T40" fmla="*/ 14781 w 525"/>
                  <a:gd name="T41" fmla="*/ 17020 h 476"/>
                  <a:gd name="T42" fmla="*/ 15018 w 525"/>
                  <a:gd name="T43" fmla="*/ 17134 h 476"/>
                  <a:gd name="T44" fmla="*/ 15093 w 525"/>
                  <a:gd name="T45" fmla="*/ 17228 h 476"/>
                  <a:gd name="T46" fmla="*/ 15018 w 525"/>
                  <a:gd name="T47" fmla="*/ 16771 h 476"/>
                  <a:gd name="T48" fmla="*/ 15093 w 525"/>
                  <a:gd name="T49" fmla="*/ 16828 h 476"/>
                  <a:gd name="T50" fmla="*/ 15218 w 525"/>
                  <a:gd name="T51" fmla="*/ 16865 h 476"/>
                  <a:gd name="T52" fmla="*/ 15143 w 525"/>
                  <a:gd name="T53" fmla="*/ 16566 h 476"/>
                  <a:gd name="T54" fmla="*/ 15018 w 525"/>
                  <a:gd name="T55" fmla="*/ 16225 h 476"/>
                  <a:gd name="T56" fmla="*/ 14706 w 525"/>
                  <a:gd name="T57" fmla="*/ 16067 h 476"/>
                  <a:gd name="T58" fmla="*/ 14623 w 525"/>
                  <a:gd name="T59" fmla="*/ 15918 h 476"/>
                  <a:gd name="T60" fmla="*/ 14080 w 525"/>
                  <a:gd name="T61" fmla="*/ 15859 h 476"/>
                  <a:gd name="T62" fmla="*/ 13455 w 525"/>
                  <a:gd name="T63" fmla="*/ 15099 h 476"/>
                  <a:gd name="T64" fmla="*/ 13580 w 525"/>
                  <a:gd name="T65" fmla="*/ 14736 h 476"/>
                  <a:gd name="T66" fmla="*/ 13998 w 525"/>
                  <a:gd name="T67" fmla="*/ 15043 h 476"/>
                  <a:gd name="T68" fmla="*/ 14310 w 525"/>
                  <a:gd name="T69" fmla="*/ 15461 h 476"/>
                  <a:gd name="T70" fmla="*/ 14435 w 525"/>
                  <a:gd name="T71" fmla="*/ 15611 h 476"/>
                  <a:gd name="T72" fmla="*/ 14435 w 525"/>
                  <a:gd name="T73" fmla="*/ 15304 h 476"/>
                  <a:gd name="T74" fmla="*/ 14623 w 525"/>
                  <a:gd name="T75" fmla="*/ 15304 h 476"/>
                  <a:gd name="T76" fmla="*/ 14861 w 525"/>
                  <a:gd name="T77" fmla="*/ 15461 h 476"/>
                  <a:gd name="T78" fmla="*/ 14936 w 525"/>
                  <a:gd name="T79" fmla="*/ 15611 h 476"/>
                  <a:gd name="T80" fmla="*/ 14781 w 525"/>
                  <a:gd name="T81" fmla="*/ 14893 h 476"/>
                  <a:gd name="T82" fmla="*/ 15018 w 525"/>
                  <a:gd name="T83" fmla="*/ 15005 h 476"/>
                  <a:gd name="T84" fmla="*/ 14706 w 525"/>
                  <a:gd name="T85" fmla="*/ 14336 h 476"/>
                  <a:gd name="T86" fmla="*/ 14235 w 525"/>
                  <a:gd name="T87" fmla="*/ 14130 h 476"/>
                  <a:gd name="T88" fmla="*/ 13810 w 525"/>
                  <a:gd name="T89" fmla="*/ 13882 h 476"/>
                  <a:gd name="T90" fmla="*/ 13580 w 525"/>
                  <a:gd name="T91" fmla="*/ 13482 h 476"/>
                  <a:gd name="T92" fmla="*/ 13655 w 525"/>
                  <a:gd name="T93" fmla="*/ 13183 h 476"/>
                  <a:gd name="T94" fmla="*/ 13580 w 525"/>
                  <a:gd name="T95" fmla="*/ 13276 h 476"/>
                  <a:gd name="T96" fmla="*/ 15061 w 525"/>
                  <a:gd name="T97" fmla="*/ 12273 h 476"/>
                  <a:gd name="T98" fmla="*/ 15769 w 525"/>
                  <a:gd name="T99" fmla="*/ 12273 h 476"/>
                  <a:gd name="T100" fmla="*/ 17102 w 525"/>
                  <a:gd name="T101" fmla="*/ 12820 h 476"/>
                  <a:gd name="T102" fmla="*/ 18194 w 525"/>
                  <a:gd name="T103" fmla="*/ 12572 h 476"/>
                  <a:gd name="T104" fmla="*/ 18852 w 525"/>
                  <a:gd name="T105" fmla="*/ 12001 h 476"/>
                  <a:gd name="T106" fmla="*/ 18457 w 525"/>
                  <a:gd name="T107" fmla="*/ 10387 h 476"/>
                  <a:gd name="T108" fmla="*/ 17882 w 525"/>
                  <a:gd name="T109" fmla="*/ 8778 h 476"/>
                  <a:gd name="T110" fmla="*/ 17444 w 525"/>
                  <a:gd name="T111" fmla="*/ 7503 h 476"/>
                  <a:gd name="T112" fmla="*/ 16739 w 525"/>
                  <a:gd name="T113" fmla="*/ 6230 h 476"/>
                  <a:gd name="T114" fmla="*/ 15999 w 525"/>
                  <a:gd name="T115" fmla="*/ 4771 h 476"/>
                  <a:gd name="T116" fmla="*/ 15143 w 525"/>
                  <a:gd name="T117" fmla="*/ 2185 h 476"/>
                  <a:gd name="T118" fmla="*/ 14123 w 525"/>
                  <a:gd name="T119" fmla="*/ 2377 h 476"/>
                  <a:gd name="T120" fmla="*/ 14280 w 525"/>
                  <a:gd name="T121" fmla="*/ 3858 h 476"/>
                  <a:gd name="T122" fmla="*/ 13685 w 525"/>
                  <a:gd name="T123" fmla="*/ 3701 h 476"/>
                  <a:gd name="T124" fmla="*/ 3096 w 525"/>
                  <a:gd name="T125" fmla="*/ 6897 h 47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25" h="476">
                    <a:moveTo>
                      <a:pt x="79" y="136"/>
                    </a:moveTo>
                    <a:cubicBezTo>
                      <a:pt x="63" y="190"/>
                      <a:pt x="69" y="212"/>
                      <a:pt x="63" y="230"/>
                    </a:cubicBezTo>
                    <a:cubicBezTo>
                      <a:pt x="56" y="247"/>
                      <a:pt x="19" y="271"/>
                      <a:pt x="8" y="323"/>
                    </a:cubicBezTo>
                    <a:cubicBezTo>
                      <a:pt x="0" y="357"/>
                      <a:pt x="24" y="394"/>
                      <a:pt x="125" y="415"/>
                    </a:cubicBezTo>
                    <a:cubicBezTo>
                      <a:pt x="227" y="436"/>
                      <a:pt x="284" y="423"/>
                      <a:pt x="334" y="425"/>
                    </a:cubicBezTo>
                    <a:cubicBezTo>
                      <a:pt x="385" y="427"/>
                      <a:pt x="490" y="426"/>
                      <a:pt x="525" y="476"/>
                    </a:cubicBezTo>
                    <a:cubicBezTo>
                      <a:pt x="490" y="426"/>
                      <a:pt x="396" y="417"/>
                      <a:pt x="345" y="415"/>
                    </a:cubicBezTo>
                    <a:cubicBezTo>
                      <a:pt x="295" y="412"/>
                      <a:pt x="246" y="421"/>
                      <a:pt x="144" y="400"/>
                    </a:cubicBezTo>
                    <a:cubicBezTo>
                      <a:pt x="60" y="379"/>
                      <a:pt x="28" y="359"/>
                      <a:pt x="35" y="325"/>
                    </a:cubicBezTo>
                    <a:cubicBezTo>
                      <a:pt x="40" y="303"/>
                      <a:pt x="68" y="280"/>
                      <a:pt x="73" y="277"/>
                    </a:cubicBezTo>
                    <a:cubicBezTo>
                      <a:pt x="82" y="270"/>
                      <a:pt x="92" y="269"/>
                      <a:pt x="103" y="274"/>
                    </a:cubicBezTo>
                    <a:cubicBezTo>
                      <a:pt x="121" y="283"/>
                      <a:pt x="156" y="294"/>
                      <a:pt x="167" y="294"/>
                    </a:cubicBezTo>
                    <a:cubicBezTo>
                      <a:pt x="179" y="294"/>
                      <a:pt x="214" y="296"/>
                      <a:pt x="236" y="292"/>
                    </a:cubicBezTo>
                    <a:cubicBezTo>
                      <a:pt x="259" y="287"/>
                      <a:pt x="277" y="274"/>
                      <a:pt x="297" y="290"/>
                    </a:cubicBezTo>
                    <a:cubicBezTo>
                      <a:pt x="305" y="297"/>
                      <a:pt x="318" y="307"/>
                      <a:pt x="327" y="313"/>
                    </a:cubicBezTo>
                    <a:cubicBezTo>
                      <a:pt x="335" y="319"/>
                      <a:pt x="354" y="329"/>
                      <a:pt x="357" y="333"/>
                    </a:cubicBezTo>
                    <a:cubicBezTo>
                      <a:pt x="359" y="337"/>
                      <a:pt x="364" y="341"/>
                      <a:pt x="365" y="343"/>
                    </a:cubicBezTo>
                    <a:cubicBezTo>
                      <a:pt x="367" y="344"/>
                      <a:pt x="367" y="347"/>
                      <a:pt x="370" y="347"/>
                    </a:cubicBezTo>
                    <a:cubicBezTo>
                      <a:pt x="372" y="346"/>
                      <a:pt x="369" y="344"/>
                      <a:pt x="369" y="342"/>
                    </a:cubicBezTo>
                    <a:cubicBezTo>
                      <a:pt x="369" y="340"/>
                      <a:pt x="370" y="335"/>
                      <a:pt x="368" y="332"/>
                    </a:cubicBezTo>
                    <a:cubicBezTo>
                      <a:pt x="370" y="333"/>
                      <a:pt x="375" y="336"/>
                      <a:pt x="378" y="336"/>
                    </a:cubicBezTo>
                    <a:cubicBezTo>
                      <a:pt x="381" y="337"/>
                      <a:pt x="382" y="337"/>
                      <a:pt x="384" y="338"/>
                    </a:cubicBezTo>
                    <a:cubicBezTo>
                      <a:pt x="385" y="339"/>
                      <a:pt x="385" y="341"/>
                      <a:pt x="386" y="340"/>
                    </a:cubicBezTo>
                    <a:cubicBezTo>
                      <a:pt x="388" y="338"/>
                      <a:pt x="387" y="336"/>
                      <a:pt x="384" y="331"/>
                    </a:cubicBezTo>
                    <a:cubicBezTo>
                      <a:pt x="384" y="331"/>
                      <a:pt x="385" y="331"/>
                      <a:pt x="386" y="332"/>
                    </a:cubicBezTo>
                    <a:cubicBezTo>
                      <a:pt x="387" y="334"/>
                      <a:pt x="389" y="333"/>
                      <a:pt x="389" y="333"/>
                    </a:cubicBezTo>
                    <a:cubicBezTo>
                      <a:pt x="389" y="333"/>
                      <a:pt x="388" y="330"/>
                      <a:pt x="387" y="327"/>
                    </a:cubicBezTo>
                    <a:cubicBezTo>
                      <a:pt x="386" y="324"/>
                      <a:pt x="385" y="322"/>
                      <a:pt x="384" y="320"/>
                    </a:cubicBezTo>
                    <a:cubicBezTo>
                      <a:pt x="382" y="318"/>
                      <a:pt x="376" y="317"/>
                      <a:pt x="376" y="317"/>
                    </a:cubicBezTo>
                    <a:cubicBezTo>
                      <a:pt x="376" y="317"/>
                      <a:pt x="375" y="316"/>
                      <a:pt x="374" y="314"/>
                    </a:cubicBezTo>
                    <a:cubicBezTo>
                      <a:pt x="372" y="313"/>
                      <a:pt x="361" y="314"/>
                      <a:pt x="360" y="313"/>
                    </a:cubicBezTo>
                    <a:cubicBezTo>
                      <a:pt x="359" y="313"/>
                      <a:pt x="345" y="301"/>
                      <a:pt x="344" y="298"/>
                    </a:cubicBezTo>
                    <a:cubicBezTo>
                      <a:pt x="342" y="296"/>
                      <a:pt x="345" y="290"/>
                      <a:pt x="347" y="291"/>
                    </a:cubicBezTo>
                    <a:cubicBezTo>
                      <a:pt x="349" y="292"/>
                      <a:pt x="355" y="293"/>
                      <a:pt x="358" y="297"/>
                    </a:cubicBezTo>
                    <a:cubicBezTo>
                      <a:pt x="360" y="299"/>
                      <a:pt x="364" y="303"/>
                      <a:pt x="366" y="305"/>
                    </a:cubicBezTo>
                    <a:cubicBezTo>
                      <a:pt x="369" y="307"/>
                      <a:pt x="367" y="308"/>
                      <a:pt x="369" y="308"/>
                    </a:cubicBezTo>
                    <a:cubicBezTo>
                      <a:pt x="370" y="307"/>
                      <a:pt x="371" y="305"/>
                      <a:pt x="369" y="302"/>
                    </a:cubicBezTo>
                    <a:cubicBezTo>
                      <a:pt x="369" y="302"/>
                      <a:pt x="371" y="302"/>
                      <a:pt x="374" y="302"/>
                    </a:cubicBezTo>
                    <a:cubicBezTo>
                      <a:pt x="376" y="303"/>
                      <a:pt x="379" y="303"/>
                      <a:pt x="380" y="305"/>
                    </a:cubicBezTo>
                    <a:cubicBezTo>
                      <a:pt x="381" y="307"/>
                      <a:pt x="381" y="309"/>
                      <a:pt x="382" y="308"/>
                    </a:cubicBezTo>
                    <a:cubicBezTo>
                      <a:pt x="383" y="306"/>
                      <a:pt x="383" y="301"/>
                      <a:pt x="378" y="294"/>
                    </a:cubicBezTo>
                    <a:cubicBezTo>
                      <a:pt x="378" y="294"/>
                      <a:pt x="382" y="294"/>
                      <a:pt x="384" y="296"/>
                    </a:cubicBezTo>
                    <a:cubicBezTo>
                      <a:pt x="385" y="294"/>
                      <a:pt x="380" y="286"/>
                      <a:pt x="376" y="283"/>
                    </a:cubicBezTo>
                    <a:cubicBezTo>
                      <a:pt x="373" y="281"/>
                      <a:pt x="366" y="280"/>
                      <a:pt x="364" y="279"/>
                    </a:cubicBezTo>
                    <a:cubicBezTo>
                      <a:pt x="361" y="277"/>
                      <a:pt x="358" y="275"/>
                      <a:pt x="353" y="274"/>
                    </a:cubicBezTo>
                    <a:cubicBezTo>
                      <a:pt x="348" y="272"/>
                      <a:pt x="350" y="272"/>
                      <a:pt x="347" y="266"/>
                    </a:cubicBezTo>
                    <a:cubicBezTo>
                      <a:pt x="347" y="264"/>
                      <a:pt x="347" y="262"/>
                      <a:pt x="349" y="260"/>
                    </a:cubicBezTo>
                    <a:cubicBezTo>
                      <a:pt x="347" y="262"/>
                      <a:pt x="347" y="262"/>
                      <a:pt x="347" y="262"/>
                    </a:cubicBezTo>
                    <a:cubicBezTo>
                      <a:pt x="350" y="255"/>
                      <a:pt x="362" y="241"/>
                      <a:pt x="385" y="242"/>
                    </a:cubicBezTo>
                    <a:cubicBezTo>
                      <a:pt x="385" y="242"/>
                      <a:pt x="391" y="244"/>
                      <a:pt x="403" y="242"/>
                    </a:cubicBezTo>
                    <a:cubicBezTo>
                      <a:pt x="416" y="240"/>
                      <a:pt x="430" y="250"/>
                      <a:pt x="437" y="253"/>
                    </a:cubicBezTo>
                    <a:cubicBezTo>
                      <a:pt x="445" y="256"/>
                      <a:pt x="459" y="249"/>
                      <a:pt x="465" y="248"/>
                    </a:cubicBezTo>
                    <a:cubicBezTo>
                      <a:pt x="470" y="246"/>
                      <a:pt x="478" y="244"/>
                      <a:pt x="482" y="237"/>
                    </a:cubicBezTo>
                    <a:cubicBezTo>
                      <a:pt x="487" y="229"/>
                      <a:pt x="478" y="218"/>
                      <a:pt x="472" y="205"/>
                    </a:cubicBezTo>
                    <a:cubicBezTo>
                      <a:pt x="467" y="192"/>
                      <a:pt x="459" y="182"/>
                      <a:pt x="457" y="173"/>
                    </a:cubicBezTo>
                    <a:cubicBezTo>
                      <a:pt x="458" y="151"/>
                      <a:pt x="446" y="148"/>
                      <a:pt x="446" y="148"/>
                    </a:cubicBezTo>
                    <a:cubicBezTo>
                      <a:pt x="446" y="148"/>
                      <a:pt x="434" y="137"/>
                      <a:pt x="428" y="123"/>
                    </a:cubicBezTo>
                    <a:cubicBezTo>
                      <a:pt x="421" y="109"/>
                      <a:pt x="417" y="104"/>
                      <a:pt x="409" y="94"/>
                    </a:cubicBezTo>
                    <a:cubicBezTo>
                      <a:pt x="409" y="94"/>
                      <a:pt x="411" y="63"/>
                      <a:pt x="387" y="43"/>
                    </a:cubicBezTo>
                    <a:cubicBezTo>
                      <a:pt x="363" y="23"/>
                      <a:pt x="357" y="32"/>
                      <a:pt x="361" y="47"/>
                    </a:cubicBezTo>
                    <a:cubicBezTo>
                      <a:pt x="364" y="63"/>
                      <a:pt x="365" y="76"/>
                      <a:pt x="365" y="76"/>
                    </a:cubicBezTo>
                    <a:cubicBezTo>
                      <a:pt x="365" y="76"/>
                      <a:pt x="361" y="79"/>
                      <a:pt x="350" y="73"/>
                    </a:cubicBezTo>
                    <a:cubicBezTo>
                      <a:pt x="183" y="0"/>
                      <a:pt x="92" y="92"/>
                      <a:pt x="79" y="13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41" name="Freeform 99">
                <a:extLst>
                  <a:ext uri="{FF2B5EF4-FFF2-40B4-BE49-F238E27FC236}">
                    <a16:creationId xmlns:a16="http://schemas.microsoft.com/office/drawing/2014/main" id="{4DD5571C-58E4-43FF-B9ED-DCF8A29A6CB3}"/>
                  </a:ext>
                </a:extLst>
              </p:cNvPr>
              <p:cNvSpPr>
                <a:spLocks/>
              </p:cNvSpPr>
              <p:nvPr/>
            </p:nvSpPr>
            <p:spPr bwMode="auto">
              <a:xfrm>
                <a:off x="2894" y="1839"/>
                <a:ext cx="236" cy="290"/>
              </a:xfrm>
              <a:custGeom>
                <a:avLst/>
                <a:gdLst>
                  <a:gd name="T0" fmla="*/ 3738 w 94"/>
                  <a:gd name="T1" fmla="*/ 2711 h 109"/>
                  <a:gd name="T2" fmla="*/ 1152 w 94"/>
                  <a:gd name="T3" fmla="*/ 1203 h 109"/>
                  <a:gd name="T4" fmla="*/ 1948 w 94"/>
                  <a:gd name="T5" fmla="*/ 4558 h 109"/>
                  <a:gd name="T6" fmla="*/ 2975 w 94"/>
                  <a:gd name="T7" fmla="*/ 5465 h 1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109">
                    <a:moveTo>
                      <a:pt x="94" y="54"/>
                    </a:moveTo>
                    <a:cubicBezTo>
                      <a:pt x="88" y="34"/>
                      <a:pt x="57" y="0"/>
                      <a:pt x="29" y="24"/>
                    </a:cubicBezTo>
                    <a:cubicBezTo>
                      <a:pt x="0" y="48"/>
                      <a:pt x="38" y="87"/>
                      <a:pt x="49" y="91"/>
                    </a:cubicBezTo>
                    <a:cubicBezTo>
                      <a:pt x="60" y="96"/>
                      <a:pt x="72" y="101"/>
                      <a:pt x="75" y="109"/>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42" name="Freeform 100">
                <a:extLst>
                  <a:ext uri="{FF2B5EF4-FFF2-40B4-BE49-F238E27FC236}">
                    <a16:creationId xmlns:a16="http://schemas.microsoft.com/office/drawing/2014/main" id="{C45548CA-1DCE-401A-8578-A7BE3EF34681}"/>
                  </a:ext>
                </a:extLst>
              </p:cNvPr>
              <p:cNvSpPr>
                <a:spLocks/>
              </p:cNvSpPr>
              <p:nvPr/>
            </p:nvSpPr>
            <p:spPr bwMode="auto">
              <a:xfrm>
                <a:off x="3067" y="2004"/>
                <a:ext cx="33" cy="72"/>
              </a:xfrm>
              <a:custGeom>
                <a:avLst/>
                <a:gdLst>
                  <a:gd name="T0" fmla="*/ 541 w 13"/>
                  <a:gd name="T1" fmla="*/ 0 h 27"/>
                  <a:gd name="T2" fmla="*/ 160 w 13"/>
                  <a:gd name="T3" fmla="*/ 456 h 27"/>
                  <a:gd name="T4" fmla="*/ 327 w 13"/>
                  <a:gd name="T5" fmla="*/ 1365 h 27"/>
                  <a:gd name="T6" fmla="*/ 0 60000 65536"/>
                  <a:gd name="T7" fmla="*/ 0 60000 65536"/>
                  <a:gd name="T8" fmla="*/ 0 60000 65536"/>
                </a:gdLst>
                <a:ahLst/>
                <a:cxnLst>
                  <a:cxn ang="T6">
                    <a:pos x="T0" y="T1"/>
                  </a:cxn>
                  <a:cxn ang="T7">
                    <a:pos x="T2" y="T3"/>
                  </a:cxn>
                  <a:cxn ang="T8">
                    <a:pos x="T4" y="T5"/>
                  </a:cxn>
                </a:cxnLst>
                <a:rect l="0" t="0" r="r" b="b"/>
                <a:pathLst>
                  <a:path w="13" h="27">
                    <a:moveTo>
                      <a:pt x="13" y="0"/>
                    </a:moveTo>
                    <a:cubicBezTo>
                      <a:pt x="2" y="0"/>
                      <a:pt x="0" y="3"/>
                      <a:pt x="4" y="9"/>
                    </a:cubicBezTo>
                    <a:cubicBezTo>
                      <a:pt x="9" y="16"/>
                      <a:pt x="1" y="23"/>
                      <a:pt x="8" y="27"/>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43" name="Freeform 101">
                <a:extLst>
                  <a:ext uri="{FF2B5EF4-FFF2-40B4-BE49-F238E27FC236}">
                    <a16:creationId xmlns:a16="http://schemas.microsoft.com/office/drawing/2014/main" id="{B755640B-17AC-404E-B411-DAD5760D63A8}"/>
                  </a:ext>
                </a:extLst>
              </p:cNvPr>
              <p:cNvSpPr>
                <a:spLocks/>
              </p:cNvSpPr>
              <p:nvPr/>
            </p:nvSpPr>
            <p:spPr bwMode="auto">
              <a:xfrm>
                <a:off x="3260" y="2321"/>
                <a:ext cx="65" cy="155"/>
              </a:xfrm>
              <a:custGeom>
                <a:avLst/>
                <a:gdLst>
                  <a:gd name="T0" fmla="*/ 1020 w 26"/>
                  <a:gd name="T1" fmla="*/ 0 h 58"/>
                  <a:gd name="T2" fmla="*/ 238 w 26"/>
                  <a:gd name="T3" fmla="*/ 2956 h 58"/>
                  <a:gd name="T4" fmla="*/ 0 60000 65536"/>
                  <a:gd name="T5" fmla="*/ 0 60000 65536"/>
                </a:gdLst>
                <a:ahLst/>
                <a:cxnLst>
                  <a:cxn ang="T4">
                    <a:pos x="T0" y="T1"/>
                  </a:cxn>
                  <a:cxn ang="T5">
                    <a:pos x="T2" y="T3"/>
                  </a:cxn>
                </a:cxnLst>
                <a:rect l="0" t="0" r="r" b="b"/>
                <a:pathLst>
                  <a:path w="26" h="58">
                    <a:moveTo>
                      <a:pt x="26" y="0"/>
                    </a:moveTo>
                    <a:cubicBezTo>
                      <a:pt x="19" y="8"/>
                      <a:pt x="0" y="39"/>
                      <a:pt x="6" y="58"/>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44" name="Freeform 102">
                <a:extLst>
                  <a:ext uri="{FF2B5EF4-FFF2-40B4-BE49-F238E27FC236}">
                    <a16:creationId xmlns:a16="http://schemas.microsoft.com/office/drawing/2014/main" id="{C97EE069-7660-4138-BF8B-D3A9AE90A8E2}"/>
                  </a:ext>
                </a:extLst>
              </p:cNvPr>
              <p:cNvSpPr>
                <a:spLocks/>
              </p:cNvSpPr>
              <p:nvPr/>
            </p:nvSpPr>
            <p:spPr bwMode="auto">
              <a:xfrm>
                <a:off x="3242" y="2319"/>
                <a:ext cx="75" cy="141"/>
              </a:xfrm>
              <a:custGeom>
                <a:avLst/>
                <a:gdLst>
                  <a:gd name="T0" fmla="*/ 1175 w 30"/>
                  <a:gd name="T1" fmla="*/ 0 h 53"/>
                  <a:gd name="T2" fmla="*/ 0 w 30"/>
                  <a:gd name="T3" fmla="*/ 2655 h 53"/>
                  <a:gd name="T4" fmla="*/ 0 60000 65536"/>
                  <a:gd name="T5" fmla="*/ 0 60000 65536"/>
                </a:gdLst>
                <a:ahLst/>
                <a:cxnLst>
                  <a:cxn ang="T4">
                    <a:pos x="T0" y="T1"/>
                  </a:cxn>
                  <a:cxn ang="T5">
                    <a:pos x="T2" y="T3"/>
                  </a:cxn>
                </a:cxnLst>
                <a:rect l="0" t="0" r="r" b="b"/>
                <a:pathLst>
                  <a:path w="30" h="53">
                    <a:moveTo>
                      <a:pt x="30" y="0"/>
                    </a:moveTo>
                    <a:cubicBezTo>
                      <a:pt x="24" y="5"/>
                      <a:pt x="1" y="44"/>
                      <a:pt x="0" y="53"/>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45" name="Freeform 103">
                <a:extLst>
                  <a:ext uri="{FF2B5EF4-FFF2-40B4-BE49-F238E27FC236}">
                    <a16:creationId xmlns:a16="http://schemas.microsoft.com/office/drawing/2014/main" id="{0BA68016-190B-49DF-9F06-4FE96F81008B}"/>
                  </a:ext>
                </a:extLst>
              </p:cNvPr>
              <p:cNvSpPr>
                <a:spLocks/>
              </p:cNvSpPr>
              <p:nvPr/>
            </p:nvSpPr>
            <p:spPr bwMode="auto">
              <a:xfrm>
                <a:off x="3215" y="2313"/>
                <a:ext cx="97" cy="115"/>
              </a:xfrm>
              <a:custGeom>
                <a:avLst/>
                <a:gdLst>
                  <a:gd name="T0" fmla="*/ 1490 w 39"/>
                  <a:gd name="T1" fmla="*/ 0 h 43"/>
                  <a:gd name="T2" fmla="*/ 0 w 39"/>
                  <a:gd name="T3" fmla="*/ 2204 h 43"/>
                  <a:gd name="T4" fmla="*/ 0 60000 65536"/>
                  <a:gd name="T5" fmla="*/ 0 60000 65536"/>
                </a:gdLst>
                <a:ahLst/>
                <a:cxnLst>
                  <a:cxn ang="T4">
                    <a:pos x="T0" y="T1"/>
                  </a:cxn>
                  <a:cxn ang="T5">
                    <a:pos x="T2" y="T3"/>
                  </a:cxn>
                </a:cxnLst>
                <a:rect l="0" t="0" r="r" b="b"/>
                <a:pathLst>
                  <a:path w="39" h="43">
                    <a:moveTo>
                      <a:pt x="39" y="0"/>
                    </a:moveTo>
                    <a:cubicBezTo>
                      <a:pt x="29" y="7"/>
                      <a:pt x="5" y="37"/>
                      <a:pt x="0" y="43"/>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46" name="Freeform 104">
                <a:extLst>
                  <a:ext uri="{FF2B5EF4-FFF2-40B4-BE49-F238E27FC236}">
                    <a16:creationId xmlns:a16="http://schemas.microsoft.com/office/drawing/2014/main" id="{E60AC7D9-120D-4A4C-A2B5-E1C5388C462E}"/>
                  </a:ext>
                </a:extLst>
              </p:cNvPr>
              <p:cNvSpPr>
                <a:spLocks/>
              </p:cNvSpPr>
              <p:nvPr/>
            </p:nvSpPr>
            <p:spPr bwMode="auto">
              <a:xfrm>
                <a:off x="3407" y="2233"/>
                <a:ext cx="43" cy="19"/>
              </a:xfrm>
              <a:custGeom>
                <a:avLst/>
                <a:gdLst>
                  <a:gd name="T0" fmla="*/ 698 w 17"/>
                  <a:gd name="T1" fmla="*/ 0 h 7"/>
                  <a:gd name="T2" fmla="*/ 0 w 17"/>
                  <a:gd name="T3" fmla="*/ 383 h 7"/>
                  <a:gd name="T4" fmla="*/ 0 60000 65536"/>
                  <a:gd name="T5" fmla="*/ 0 60000 65536"/>
                </a:gdLst>
                <a:ahLst/>
                <a:cxnLst>
                  <a:cxn ang="T4">
                    <a:pos x="T0" y="T1"/>
                  </a:cxn>
                  <a:cxn ang="T5">
                    <a:pos x="T2" y="T3"/>
                  </a:cxn>
                </a:cxnLst>
                <a:rect l="0" t="0" r="r" b="b"/>
                <a:pathLst>
                  <a:path w="17" h="7">
                    <a:moveTo>
                      <a:pt x="17" y="0"/>
                    </a:moveTo>
                    <a:cubicBezTo>
                      <a:pt x="12" y="2"/>
                      <a:pt x="1" y="6"/>
                      <a:pt x="0" y="7"/>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47" name="Freeform 105">
                <a:extLst>
                  <a:ext uri="{FF2B5EF4-FFF2-40B4-BE49-F238E27FC236}">
                    <a16:creationId xmlns:a16="http://schemas.microsoft.com/office/drawing/2014/main" id="{7162E6E3-DC06-424F-8C88-A409D35C3FEA}"/>
                  </a:ext>
                </a:extLst>
              </p:cNvPr>
              <p:cNvSpPr>
                <a:spLocks/>
              </p:cNvSpPr>
              <p:nvPr/>
            </p:nvSpPr>
            <p:spPr bwMode="auto">
              <a:xfrm>
                <a:off x="3407" y="2223"/>
                <a:ext cx="23" cy="21"/>
              </a:xfrm>
              <a:custGeom>
                <a:avLst/>
                <a:gdLst>
                  <a:gd name="T0" fmla="*/ 386 w 9"/>
                  <a:gd name="T1" fmla="*/ 0 h 8"/>
                  <a:gd name="T2" fmla="*/ 0 w 9"/>
                  <a:gd name="T3" fmla="*/ 378 h 8"/>
                  <a:gd name="T4" fmla="*/ 0 60000 65536"/>
                  <a:gd name="T5" fmla="*/ 0 60000 65536"/>
                </a:gdLst>
                <a:ahLst/>
                <a:cxnLst>
                  <a:cxn ang="T4">
                    <a:pos x="T0" y="T1"/>
                  </a:cxn>
                  <a:cxn ang="T5">
                    <a:pos x="T2" y="T3"/>
                  </a:cxn>
                </a:cxnLst>
                <a:rect l="0" t="0" r="r" b="b"/>
                <a:pathLst>
                  <a:path w="9" h="8">
                    <a:moveTo>
                      <a:pt x="9" y="0"/>
                    </a:moveTo>
                    <a:cubicBezTo>
                      <a:pt x="6" y="1"/>
                      <a:pt x="1" y="7"/>
                      <a:pt x="0" y="8"/>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48" name="Freeform 106">
                <a:extLst>
                  <a:ext uri="{FF2B5EF4-FFF2-40B4-BE49-F238E27FC236}">
                    <a16:creationId xmlns:a16="http://schemas.microsoft.com/office/drawing/2014/main" id="{134776DE-AC65-4A4D-9D7E-D9750F69A9BF}"/>
                  </a:ext>
                </a:extLst>
              </p:cNvPr>
              <p:cNvSpPr>
                <a:spLocks/>
              </p:cNvSpPr>
              <p:nvPr/>
            </p:nvSpPr>
            <p:spPr bwMode="auto">
              <a:xfrm>
                <a:off x="3402" y="2188"/>
                <a:ext cx="33" cy="51"/>
              </a:xfrm>
              <a:custGeom>
                <a:avLst/>
                <a:gdLst>
                  <a:gd name="T0" fmla="*/ 541 w 13"/>
                  <a:gd name="T1" fmla="*/ 0 h 19"/>
                  <a:gd name="T2" fmla="*/ 0 w 13"/>
                  <a:gd name="T3" fmla="*/ 988 h 19"/>
                  <a:gd name="T4" fmla="*/ 0 60000 65536"/>
                  <a:gd name="T5" fmla="*/ 0 60000 65536"/>
                </a:gdLst>
                <a:ahLst/>
                <a:cxnLst>
                  <a:cxn ang="T4">
                    <a:pos x="T0" y="T1"/>
                  </a:cxn>
                  <a:cxn ang="T5">
                    <a:pos x="T2" y="T3"/>
                  </a:cxn>
                </a:cxnLst>
                <a:rect l="0" t="0" r="r" b="b"/>
                <a:pathLst>
                  <a:path w="13" h="19">
                    <a:moveTo>
                      <a:pt x="13" y="0"/>
                    </a:moveTo>
                    <a:cubicBezTo>
                      <a:pt x="8" y="3"/>
                      <a:pt x="1" y="15"/>
                      <a:pt x="0" y="19"/>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49" name="Freeform 107">
                <a:extLst>
                  <a:ext uri="{FF2B5EF4-FFF2-40B4-BE49-F238E27FC236}">
                    <a16:creationId xmlns:a16="http://schemas.microsoft.com/office/drawing/2014/main" id="{944124E3-118E-436C-812C-B3B657194321}"/>
                  </a:ext>
                </a:extLst>
              </p:cNvPr>
              <p:cNvSpPr>
                <a:spLocks/>
              </p:cNvSpPr>
              <p:nvPr/>
            </p:nvSpPr>
            <p:spPr bwMode="auto">
              <a:xfrm>
                <a:off x="3295" y="2329"/>
                <a:ext cx="35" cy="139"/>
              </a:xfrm>
              <a:custGeom>
                <a:avLst/>
                <a:gdLst>
                  <a:gd name="T0" fmla="*/ 550 w 14"/>
                  <a:gd name="T1" fmla="*/ 0 h 52"/>
                  <a:gd name="T2" fmla="*/ 83 w 14"/>
                  <a:gd name="T3" fmla="*/ 2657 h 52"/>
                  <a:gd name="T4" fmla="*/ 0 60000 65536"/>
                  <a:gd name="T5" fmla="*/ 0 60000 65536"/>
                </a:gdLst>
                <a:ahLst/>
                <a:cxnLst>
                  <a:cxn ang="T4">
                    <a:pos x="T0" y="T1"/>
                  </a:cxn>
                  <a:cxn ang="T5">
                    <a:pos x="T2" y="T3"/>
                  </a:cxn>
                </a:cxnLst>
                <a:rect l="0" t="0" r="r" b="b"/>
                <a:pathLst>
                  <a:path w="14" h="52">
                    <a:moveTo>
                      <a:pt x="14" y="0"/>
                    </a:moveTo>
                    <a:cubicBezTo>
                      <a:pt x="10" y="5"/>
                      <a:pt x="0" y="36"/>
                      <a:pt x="2" y="52"/>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50" name="Freeform 108">
                <a:extLst>
                  <a:ext uri="{FF2B5EF4-FFF2-40B4-BE49-F238E27FC236}">
                    <a16:creationId xmlns:a16="http://schemas.microsoft.com/office/drawing/2014/main" id="{9B6CA381-EFA3-4033-9495-0FF26C472D9B}"/>
                  </a:ext>
                </a:extLst>
              </p:cNvPr>
              <p:cNvSpPr>
                <a:spLocks/>
              </p:cNvSpPr>
              <p:nvPr/>
            </p:nvSpPr>
            <p:spPr bwMode="auto">
              <a:xfrm>
                <a:off x="3185" y="2305"/>
                <a:ext cx="127" cy="78"/>
              </a:xfrm>
              <a:custGeom>
                <a:avLst/>
                <a:gdLst>
                  <a:gd name="T0" fmla="*/ 1960 w 51"/>
                  <a:gd name="T1" fmla="*/ 0 h 29"/>
                  <a:gd name="T2" fmla="*/ 0 w 51"/>
                  <a:gd name="T3" fmla="*/ 1520 h 29"/>
                  <a:gd name="T4" fmla="*/ 0 60000 65536"/>
                  <a:gd name="T5" fmla="*/ 0 60000 65536"/>
                </a:gdLst>
                <a:ahLst/>
                <a:cxnLst>
                  <a:cxn ang="T4">
                    <a:pos x="T0" y="T1"/>
                  </a:cxn>
                  <a:cxn ang="T5">
                    <a:pos x="T2" y="T3"/>
                  </a:cxn>
                </a:cxnLst>
                <a:rect l="0" t="0" r="r" b="b"/>
                <a:pathLst>
                  <a:path w="51" h="29">
                    <a:moveTo>
                      <a:pt x="51" y="0"/>
                    </a:moveTo>
                    <a:cubicBezTo>
                      <a:pt x="47" y="2"/>
                      <a:pt x="14" y="24"/>
                      <a:pt x="0" y="29"/>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51" name="Freeform 109">
                <a:extLst>
                  <a:ext uri="{FF2B5EF4-FFF2-40B4-BE49-F238E27FC236}">
                    <a16:creationId xmlns:a16="http://schemas.microsoft.com/office/drawing/2014/main" id="{DDB8F396-0E93-4E0B-AD22-5CB07123F95B}"/>
                  </a:ext>
                </a:extLst>
              </p:cNvPr>
              <p:cNvSpPr>
                <a:spLocks/>
              </p:cNvSpPr>
              <p:nvPr/>
            </p:nvSpPr>
            <p:spPr bwMode="auto">
              <a:xfrm>
                <a:off x="3410" y="2249"/>
                <a:ext cx="27" cy="8"/>
              </a:xfrm>
              <a:custGeom>
                <a:avLst/>
                <a:gdLst>
                  <a:gd name="T0" fmla="*/ 0 w 11"/>
                  <a:gd name="T1" fmla="*/ 93 h 3"/>
                  <a:gd name="T2" fmla="*/ 398 w 11"/>
                  <a:gd name="T3" fmla="*/ 149 h 3"/>
                  <a:gd name="T4" fmla="*/ 0 60000 65536"/>
                  <a:gd name="T5" fmla="*/ 0 60000 65536"/>
                </a:gdLst>
                <a:ahLst/>
                <a:cxnLst>
                  <a:cxn ang="T4">
                    <a:pos x="T0" y="T1"/>
                  </a:cxn>
                  <a:cxn ang="T5">
                    <a:pos x="T2" y="T3"/>
                  </a:cxn>
                </a:cxnLst>
                <a:rect l="0" t="0" r="r" b="b"/>
                <a:pathLst>
                  <a:path w="11" h="3">
                    <a:moveTo>
                      <a:pt x="0" y="2"/>
                    </a:moveTo>
                    <a:cubicBezTo>
                      <a:pt x="3" y="1"/>
                      <a:pt x="6" y="0"/>
                      <a:pt x="11" y="3"/>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52" name="Freeform 110">
                <a:extLst>
                  <a:ext uri="{FF2B5EF4-FFF2-40B4-BE49-F238E27FC236}">
                    <a16:creationId xmlns:a16="http://schemas.microsoft.com/office/drawing/2014/main" id="{DD845E41-FBB1-48D9-AD77-277B3A1EB71F}"/>
                  </a:ext>
                </a:extLst>
              </p:cNvPr>
              <p:cNvSpPr>
                <a:spLocks/>
              </p:cNvSpPr>
              <p:nvPr/>
            </p:nvSpPr>
            <p:spPr bwMode="auto">
              <a:xfrm>
                <a:off x="3217" y="2143"/>
                <a:ext cx="68" cy="69"/>
              </a:xfrm>
              <a:custGeom>
                <a:avLst/>
                <a:gdLst>
                  <a:gd name="T0" fmla="*/ 1007 w 27"/>
                  <a:gd name="T1" fmla="*/ 1085 h 26"/>
                  <a:gd name="T2" fmla="*/ 685 w 27"/>
                  <a:gd name="T3" fmla="*/ 295 h 26"/>
                  <a:gd name="T4" fmla="*/ 50 w 27"/>
                  <a:gd name="T5" fmla="*/ 507 h 26"/>
                  <a:gd name="T6" fmla="*/ 368 w 27"/>
                  <a:gd name="T7" fmla="*/ 1197 h 26"/>
                  <a:gd name="T8" fmla="*/ 881 w 27"/>
                  <a:gd name="T9" fmla="*/ 1085 h 26"/>
                  <a:gd name="T10" fmla="*/ 1007 w 27"/>
                  <a:gd name="T11" fmla="*/ 1085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6">
                    <a:moveTo>
                      <a:pt x="25" y="22"/>
                    </a:moveTo>
                    <a:cubicBezTo>
                      <a:pt x="23" y="20"/>
                      <a:pt x="27" y="11"/>
                      <a:pt x="17" y="6"/>
                    </a:cubicBezTo>
                    <a:cubicBezTo>
                      <a:pt x="8" y="0"/>
                      <a:pt x="1" y="10"/>
                      <a:pt x="1" y="10"/>
                    </a:cubicBezTo>
                    <a:cubicBezTo>
                      <a:pt x="0" y="17"/>
                      <a:pt x="4" y="22"/>
                      <a:pt x="9" y="24"/>
                    </a:cubicBezTo>
                    <a:cubicBezTo>
                      <a:pt x="13" y="26"/>
                      <a:pt x="22" y="22"/>
                      <a:pt x="22" y="22"/>
                    </a:cubicBezTo>
                    <a:lnTo>
                      <a:pt x="25" y="22"/>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53" name="Freeform 111">
                <a:extLst>
                  <a:ext uri="{FF2B5EF4-FFF2-40B4-BE49-F238E27FC236}">
                    <a16:creationId xmlns:a16="http://schemas.microsoft.com/office/drawing/2014/main" id="{8253924F-9157-47A6-8AEF-DEFA7A3891AA}"/>
                  </a:ext>
                </a:extLst>
              </p:cNvPr>
              <p:cNvSpPr>
                <a:spLocks/>
              </p:cNvSpPr>
              <p:nvPr/>
            </p:nvSpPr>
            <p:spPr bwMode="auto">
              <a:xfrm>
                <a:off x="3222" y="2153"/>
                <a:ext cx="55" cy="56"/>
              </a:xfrm>
              <a:custGeom>
                <a:avLst/>
                <a:gdLst>
                  <a:gd name="T0" fmla="*/ 125 w 22"/>
                  <a:gd name="T1" fmla="*/ 248 h 21"/>
                  <a:gd name="T2" fmla="*/ 625 w 22"/>
                  <a:gd name="T3" fmla="*/ 149 h 21"/>
                  <a:gd name="T4" fmla="*/ 708 w 22"/>
                  <a:gd name="T5" fmla="*/ 819 h 21"/>
                  <a:gd name="T6" fmla="*/ 208 w 22"/>
                  <a:gd name="T7" fmla="*/ 909 h 21"/>
                  <a:gd name="T8" fmla="*/ 125 w 22"/>
                  <a:gd name="T9" fmla="*/ 248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1">
                    <a:moveTo>
                      <a:pt x="3" y="5"/>
                    </a:moveTo>
                    <a:cubicBezTo>
                      <a:pt x="6" y="0"/>
                      <a:pt x="12" y="0"/>
                      <a:pt x="16" y="3"/>
                    </a:cubicBezTo>
                    <a:cubicBezTo>
                      <a:pt x="21" y="6"/>
                      <a:pt x="22" y="12"/>
                      <a:pt x="18" y="16"/>
                    </a:cubicBezTo>
                    <a:cubicBezTo>
                      <a:pt x="15" y="20"/>
                      <a:pt x="9" y="21"/>
                      <a:pt x="5" y="18"/>
                    </a:cubicBezTo>
                    <a:cubicBezTo>
                      <a:pt x="1" y="15"/>
                      <a:pt x="0" y="9"/>
                      <a:pt x="3"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54" name="Freeform 112">
                <a:extLst>
                  <a:ext uri="{FF2B5EF4-FFF2-40B4-BE49-F238E27FC236}">
                    <a16:creationId xmlns:a16="http://schemas.microsoft.com/office/drawing/2014/main" id="{C9B541EB-EEA1-4101-9A28-1AC5368FF876}"/>
                  </a:ext>
                </a:extLst>
              </p:cNvPr>
              <p:cNvSpPr>
                <a:spLocks/>
              </p:cNvSpPr>
              <p:nvPr/>
            </p:nvSpPr>
            <p:spPr bwMode="auto">
              <a:xfrm>
                <a:off x="3237" y="2169"/>
                <a:ext cx="23" cy="24"/>
              </a:xfrm>
              <a:custGeom>
                <a:avLst/>
                <a:gdLst>
                  <a:gd name="T0" fmla="*/ 84 w 9"/>
                  <a:gd name="T1" fmla="*/ 93 h 9"/>
                  <a:gd name="T2" fmla="*/ 302 w 9"/>
                  <a:gd name="T3" fmla="*/ 56 h 9"/>
                  <a:gd name="T4" fmla="*/ 332 w 9"/>
                  <a:gd name="T5" fmla="*/ 363 h 9"/>
                  <a:gd name="T6" fmla="*/ 130 w 9"/>
                  <a:gd name="T7" fmla="*/ 363 h 9"/>
                  <a:gd name="T8" fmla="*/ 84 w 9"/>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2" y="2"/>
                    </a:moveTo>
                    <a:cubicBezTo>
                      <a:pt x="3" y="0"/>
                      <a:pt x="5" y="0"/>
                      <a:pt x="7" y="1"/>
                    </a:cubicBezTo>
                    <a:cubicBezTo>
                      <a:pt x="9" y="3"/>
                      <a:pt x="9" y="5"/>
                      <a:pt x="8" y="7"/>
                    </a:cubicBezTo>
                    <a:cubicBezTo>
                      <a:pt x="7" y="8"/>
                      <a:pt x="4" y="9"/>
                      <a:pt x="3" y="7"/>
                    </a:cubicBezTo>
                    <a:cubicBezTo>
                      <a:pt x="1" y="6"/>
                      <a:pt x="0" y="4"/>
                      <a:pt x="2" y="2"/>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55" name="Freeform 113">
                <a:extLst>
                  <a:ext uri="{FF2B5EF4-FFF2-40B4-BE49-F238E27FC236}">
                    <a16:creationId xmlns:a16="http://schemas.microsoft.com/office/drawing/2014/main" id="{6DA41C47-27DF-4B82-A469-8C2D8B852DF7}"/>
                  </a:ext>
                </a:extLst>
              </p:cNvPr>
              <p:cNvSpPr>
                <a:spLocks/>
              </p:cNvSpPr>
              <p:nvPr/>
            </p:nvSpPr>
            <p:spPr bwMode="auto">
              <a:xfrm>
                <a:off x="2682" y="2468"/>
                <a:ext cx="80" cy="40"/>
              </a:xfrm>
              <a:custGeom>
                <a:avLst/>
                <a:gdLst>
                  <a:gd name="T0" fmla="*/ 1250 w 32"/>
                  <a:gd name="T1" fmla="*/ 760 h 15"/>
                  <a:gd name="T2" fmla="*/ 708 w 32"/>
                  <a:gd name="T3" fmla="*/ 307 h 15"/>
                  <a:gd name="T4" fmla="*/ 0 w 32"/>
                  <a:gd name="T5" fmla="*/ 0 h 15"/>
                  <a:gd name="T6" fmla="*/ 0 60000 65536"/>
                  <a:gd name="T7" fmla="*/ 0 60000 65536"/>
                  <a:gd name="T8" fmla="*/ 0 60000 65536"/>
                </a:gdLst>
                <a:ahLst/>
                <a:cxnLst>
                  <a:cxn ang="T6">
                    <a:pos x="T0" y="T1"/>
                  </a:cxn>
                  <a:cxn ang="T7">
                    <a:pos x="T2" y="T3"/>
                  </a:cxn>
                  <a:cxn ang="T8">
                    <a:pos x="T4" y="T5"/>
                  </a:cxn>
                </a:cxnLst>
                <a:rect l="0" t="0" r="r" b="b"/>
                <a:pathLst>
                  <a:path w="32" h="15">
                    <a:moveTo>
                      <a:pt x="32" y="15"/>
                    </a:moveTo>
                    <a:cubicBezTo>
                      <a:pt x="27" y="10"/>
                      <a:pt x="23" y="7"/>
                      <a:pt x="18" y="6"/>
                    </a:cubicBezTo>
                    <a:cubicBezTo>
                      <a:pt x="14" y="5"/>
                      <a:pt x="1"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56" name="Freeform 114">
                <a:extLst>
                  <a:ext uri="{FF2B5EF4-FFF2-40B4-BE49-F238E27FC236}">
                    <a16:creationId xmlns:a16="http://schemas.microsoft.com/office/drawing/2014/main" id="{477145FA-4B86-4DF3-A0B0-17358A8B5F5C}"/>
                  </a:ext>
                </a:extLst>
              </p:cNvPr>
              <p:cNvSpPr>
                <a:spLocks/>
              </p:cNvSpPr>
              <p:nvPr/>
            </p:nvSpPr>
            <p:spPr bwMode="auto">
              <a:xfrm>
                <a:off x="2659" y="2473"/>
                <a:ext cx="70" cy="40"/>
              </a:xfrm>
              <a:custGeom>
                <a:avLst/>
                <a:gdLst>
                  <a:gd name="T0" fmla="*/ 1095 w 28"/>
                  <a:gd name="T1" fmla="*/ 760 h 15"/>
                  <a:gd name="T2" fmla="*/ 863 w 28"/>
                  <a:gd name="T3" fmla="*/ 363 h 15"/>
                  <a:gd name="T4" fmla="*/ 0 w 28"/>
                  <a:gd name="T5" fmla="*/ 0 h 15"/>
                  <a:gd name="T6" fmla="*/ 0 60000 65536"/>
                  <a:gd name="T7" fmla="*/ 0 60000 65536"/>
                  <a:gd name="T8" fmla="*/ 0 60000 65536"/>
                </a:gdLst>
                <a:ahLst/>
                <a:cxnLst>
                  <a:cxn ang="T6">
                    <a:pos x="T0" y="T1"/>
                  </a:cxn>
                  <a:cxn ang="T7">
                    <a:pos x="T2" y="T3"/>
                  </a:cxn>
                  <a:cxn ang="T8">
                    <a:pos x="T4" y="T5"/>
                  </a:cxn>
                </a:cxnLst>
                <a:rect l="0" t="0" r="r" b="b"/>
                <a:pathLst>
                  <a:path w="28" h="15">
                    <a:moveTo>
                      <a:pt x="28" y="15"/>
                    </a:moveTo>
                    <a:cubicBezTo>
                      <a:pt x="26" y="12"/>
                      <a:pt x="24" y="8"/>
                      <a:pt x="22" y="7"/>
                    </a:cubicBezTo>
                    <a:cubicBezTo>
                      <a:pt x="20" y="6"/>
                      <a:pt x="2"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57" name="Freeform 115">
                <a:extLst>
                  <a:ext uri="{FF2B5EF4-FFF2-40B4-BE49-F238E27FC236}">
                    <a16:creationId xmlns:a16="http://schemas.microsoft.com/office/drawing/2014/main" id="{55454267-8319-4C1E-AF0E-805185B7F94F}"/>
                  </a:ext>
                </a:extLst>
              </p:cNvPr>
              <p:cNvSpPr>
                <a:spLocks/>
              </p:cNvSpPr>
              <p:nvPr/>
            </p:nvSpPr>
            <p:spPr bwMode="auto">
              <a:xfrm>
                <a:off x="2644" y="2473"/>
                <a:ext cx="8" cy="19"/>
              </a:xfrm>
              <a:custGeom>
                <a:avLst/>
                <a:gdLst>
                  <a:gd name="T0" fmla="*/ 149 w 3"/>
                  <a:gd name="T1" fmla="*/ 383 h 7"/>
                  <a:gd name="T2" fmla="*/ 0 w 3"/>
                  <a:gd name="T3" fmla="*/ 0 h 7"/>
                  <a:gd name="T4" fmla="*/ 0 60000 65536"/>
                  <a:gd name="T5" fmla="*/ 0 60000 65536"/>
                </a:gdLst>
                <a:ahLst/>
                <a:cxnLst>
                  <a:cxn ang="T4">
                    <a:pos x="T0" y="T1"/>
                  </a:cxn>
                  <a:cxn ang="T5">
                    <a:pos x="T2" y="T3"/>
                  </a:cxn>
                </a:cxnLst>
                <a:rect l="0" t="0" r="r" b="b"/>
                <a:pathLst>
                  <a:path w="3" h="7">
                    <a:moveTo>
                      <a:pt x="3" y="7"/>
                    </a:moveTo>
                    <a:cubicBezTo>
                      <a:pt x="3" y="4"/>
                      <a:pt x="0"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58" name="Freeform 116">
                <a:extLst>
                  <a:ext uri="{FF2B5EF4-FFF2-40B4-BE49-F238E27FC236}">
                    <a16:creationId xmlns:a16="http://schemas.microsoft.com/office/drawing/2014/main" id="{B0C32F7D-57F1-4AA9-A80A-1771BE184E88}"/>
                  </a:ext>
                </a:extLst>
              </p:cNvPr>
              <p:cNvSpPr>
                <a:spLocks/>
              </p:cNvSpPr>
              <p:nvPr/>
            </p:nvSpPr>
            <p:spPr bwMode="auto">
              <a:xfrm>
                <a:off x="2544" y="2441"/>
                <a:ext cx="238" cy="110"/>
              </a:xfrm>
              <a:custGeom>
                <a:avLst/>
                <a:gdLst>
                  <a:gd name="T0" fmla="*/ 0 w 95"/>
                  <a:gd name="T1" fmla="*/ 0 h 41"/>
                  <a:gd name="T2" fmla="*/ 208 w 95"/>
                  <a:gd name="T3" fmla="*/ 215 h 41"/>
                  <a:gd name="T4" fmla="*/ 1180 w 95"/>
                  <a:gd name="T5" fmla="*/ 735 h 41"/>
                  <a:gd name="T6" fmla="*/ 1576 w 95"/>
                  <a:gd name="T7" fmla="*/ 1505 h 41"/>
                  <a:gd name="T8" fmla="*/ 1651 w 95"/>
                  <a:gd name="T9" fmla="*/ 1604 h 41"/>
                  <a:gd name="T10" fmla="*/ 1701 w 95"/>
                  <a:gd name="T11" fmla="*/ 1757 h 41"/>
                  <a:gd name="T12" fmla="*/ 1731 w 95"/>
                  <a:gd name="T13" fmla="*/ 1663 h 41"/>
                  <a:gd name="T14" fmla="*/ 1776 w 95"/>
                  <a:gd name="T15" fmla="*/ 1446 h 41"/>
                  <a:gd name="T16" fmla="*/ 1701 w 95"/>
                  <a:gd name="T17" fmla="*/ 987 h 41"/>
                  <a:gd name="T18" fmla="*/ 2277 w 95"/>
                  <a:gd name="T19" fmla="*/ 1138 h 41"/>
                  <a:gd name="T20" fmla="*/ 2673 w 95"/>
                  <a:gd name="T21" fmla="*/ 1757 h 41"/>
                  <a:gd name="T22" fmla="*/ 2874 w 95"/>
                  <a:gd name="T23" fmla="*/ 1972 h 41"/>
                  <a:gd name="T24" fmla="*/ 2956 w 95"/>
                  <a:gd name="T25" fmla="*/ 2122 h 41"/>
                  <a:gd name="T26" fmla="*/ 2956 w 95"/>
                  <a:gd name="T27" fmla="*/ 1972 h 41"/>
                  <a:gd name="T28" fmla="*/ 2906 w 95"/>
                  <a:gd name="T29" fmla="*/ 1390 h 41"/>
                  <a:gd name="T30" fmla="*/ 3194 w 95"/>
                  <a:gd name="T31" fmla="*/ 1505 h 41"/>
                  <a:gd name="T32" fmla="*/ 3427 w 95"/>
                  <a:gd name="T33" fmla="*/ 1604 h 41"/>
                  <a:gd name="T34" fmla="*/ 3507 w 95"/>
                  <a:gd name="T35" fmla="*/ 1663 h 41"/>
                  <a:gd name="T36" fmla="*/ 3507 w 95"/>
                  <a:gd name="T37" fmla="*/ 1505 h 41"/>
                  <a:gd name="T38" fmla="*/ 3427 w 95"/>
                  <a:gd name="T39" fmla="*/ 1296 h 41"/>
                  <a:gd name="T40" fmla="*/ 3615 w 95"/>
                  <a:gd name="T41" fmla="*/ 1296 h 41"/>
                  <a:gd name="T42" fmla="*/ 3740 w 95"/>
                  <a:gd name="T43" fmla="*/ 1296 h 41"/>
                  <a:gd name="T44" fmla="*/ 3665 w 95"/>
                  <a:gd name="T45" fmla="*/ 1194 h 41"/>
                  <a:gd name="T46" fmla="*/ 3352 w 95"/>
                  <a:gd name="T47" fmla="*/ 770 h 41"/>
                  <a:gd name="T48" fmla="*/ 2831 w 95"/>
                  <a:gd name="T49" fmla="*/ 518 h 41"/>
                  <a:gd name="T50" fmla="*/ 1380 w 95"/>
                  <a:gd name="T51" fmla="*/ 461 h 41"/>
                  <a:gd name="T52" fmla="*/ 0 w 95"/>
                  <a:gd name="T53" fmla="*/ 0 h 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5" h="41">
                    <a:moveTo>
                      <a:pt x="0" y="0"/>
                    </a:moveTo>
                    <a:cubicBezTo>
                      <a:pt x="1" y="2"/>
                      <a:pt x="3" y="3"/>
                      <a:pt x="5" y="4"/>
                    </a:cubicBezTo>
                    <a:cubicBezTo>
                      <a:pt x="10" y="6"/>
                      <a:pt x="26" y="12"/>
                      <a:pt x="30" y="14"/>
                    </a:cubicBezTo>
                    <a:cubicBezTo>
                      <a:pt x="33" y="16"/>
                      <a:pt x="37" y="24"/>
                      <a:pt x="40" y="29"/>
                    </a:cubicBezTo>
                    <a:cubicBezTo>
                      <a:pt x="40" y="30"/>
                      <a:pt x="41" y="31"/>
                      <a:pt x="42" y="31"/>
                    </a:cubicBezTo>
                    <a:cubicBezTo>
                      <a:pt x="43" y="33"/>
                      <a:pt x="43" y="34"/>
                      <a:pt x="43" y="34"/>
                    </a:cubicBezTo>
                    <a:cubicBezTo>
                      <a:pt x="44" y="34"/>
                      <a:pt x="44" y="33"/>
                      <a:pt x="44" y="32"/>
                    </a:cubicBezTo>
                    <a:cubicBezTo>
                      <a:pt x="44" y="31"/>
                      <a:pt x="45" y="29"/>
                      <a:pt x="45" y="28"/>
                    </a:cubicBezTo>
                    <a:cubicBezTo>
                      <a:pt x="44" y="23"/>
                      <a:pt x="43" y="19"/>
                      <a:pt x="43" y="19"/>
                    </a:cubicBezTo>
                    <a:cubicBezTo>
                      <a:pt x="43" y="19"/>
                      <a:pt x="55" y="19"/>
                      <a:pt x="58" y="22"/>
                    </a:cubicBezTo>
                    <a:cubicBezTo>
                      <a:pt x="61" y="25"/>
                      <a:pt x="67" y="32"/>
                      <a:pt x="68" y="34"/>
                    </a:cubicBezTo>
                    <a:cubicBezTo>
                      <a:pt x="69" y="36"/>
                      <a:pt x="71" y="37"/>
                      <a:pt x="73" y="38"/>
                    </a:cubicBezTo>
                    <a:cubicBezTo>
                      <a:pt x="74" y="39"/>
                      <a:pt x="74" y="41"/>
                      <a:pt x="75" y="41"/>
                    </a:cubicBezTo>
                    <a:cubicBezTo>
                      <a:pt x="76" y="41"/>
                      <a:pt x="75" y="39"/>
                      <a:pt x="75" y="38"/>
                    </a:cubicBezTo>
                    <a:cubicBezTo>
                      <a:pt x="75" y="35"/>
                      <a:pt x="74" y="27"/>
                      <a:pt x="74" y="27"/>
                    </a:cubicBezTo>
                    <a:cubicBezTo>
                      <a:pt x="74" y="27"/>
                      <a:pt x="78" y="28"/>
                      <a:pt x="81" y="29"/>
                    </a:cubicBezTo>
                    <a:cubicBezTo>
                      <a:pt x="83" y="29"/>
                      <a:pt x="86" y="31"/>
                      <a:pt x="87" y="31"/>
                    </a:cubicBezTo>
                    <a:cubicBezTo>
                      <a:pt x="88" y="31"/>
                      <a:pt x="88" y="32"/>
                      <a:pt x="89" y="32"/>
                    </a:cubicBezTo>
                    <a:cubicBezTo>
                      <a:pt x="90" y="31"/>
                      <a:pt x="90" y="31"/>
                      <a:pt x="89" y="29"/>
                    </a:cubicBezTo>
                    <a:cubicBezTo>
                      <a:pt x="88" y="28"/>
                      <a:pt x="88" y="25"/>
                      <a:pt x="87" y="25"/>
                    </a:cubicBezTo>
                    <a:cubicBezTo>
                      <a:pt x="87" y="24"/>
                      <a:pt x="90" y="24"/>
                      <a:pt x="92" y="25"/>
                    </a:cubicBezTo>
                    <a:cubicBezTo>
                      <a:pt x="93" y="26"/>
                      <a:pt x="94" y="27"/>
                      <a:pt x="95" y="25"/>
                    </a:cubicBezTo>
                    <a:cubicBezTo>
                      <a:pt x="95" y="25"/>
                      <a:pt x="94" y="24"/>
                      <a:pt x="93" y="23"/>
                    </a:cubicBezTo>
                    <a:cubicBezTo>
                      <a:pt x="91" y="20"/>
                      <a:pt x="87" y="16"/>
                      <a:pt x="85" y="15"/>
                    </a:cubicBezTo>
                    <a:cubicBezTo>
                      <a:pt x="82" y="13"/>
                      <a:pt x="78" y="11"/>
                      <a:pt x="72" y="10"/>
                    </a:cubicBezTo>
                    <a:cubicBezTo>
                      <a:pt x="57" y="10"/>
                      <a:pt x="42" y="9"/>
                      <a:pt x="35" y="9"/>
                    </a:cubicBezTo>
                    <a:cubicBezTo>
                      <a:pt x="29" y="9"/>
                      <a:pt x="14" y="5"/>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59" name="Freeform 117">
                <a:extLst>
                  <a:ext uri="{FF2B5EF4-FFF2-40B4-BE49-F238E27FC236}">
                    <a16:creationId xmlns:a16="http://schemas.microsoft.com/office/drawing/2014/main" id="{B03B5F50-D482-41C8-A30D-10D4D8AEC3C4}"/>
                  </a:ext>
                </a:extLst>
              </p:cNvPr>
              <p:cNvSpPr>
                <a:spLocks/>
              </p:cNvSpPr>
              <p:nvPr/>
            </p:nvSpPr>
            <p:spPr bwMode="auto">
              <a:xfrm>
                <a:off x="3105" y="2529"/>
                <a:ext cx="70" cy="35"/>
              </a:xfrm>
              <a:custGeom>
                <a:avLst/>
                <a:gdLst>
                  <a:gd name="T0" fmla="*/ 1095 w 28"/>
                  <a:gd name="T1" fmla="*/ 681 h 13"/>
                  <a:gd name="T2" fmla="*/ 675 w 28"/>
                  <a:gd name="T3" fmla="*/ 253 h 13"/>
                  <a:gd name="T4" fmla="*/ 0 w 28"/>
                  <a:gd name="T5" fmla="*/ 0 h 13"/>
                  <a:gd name="T6" fmla="*/ 0 60000 65536"/>
                  <a:gd name="T7" fmla="*/ 0 60000 65536"/>
                  <a:gd name="T8" fmla="*/ 0 60000 65536"/>
                </a:gdLst>
                <a:ahLst/>
                <a:cxnLst>
                  <a:cxn ang="T6">
                    <a:pos x="T0" y="T1"/>
                  </a:cxn>
                  <a:cxn ang="T7">
                    <a:pos x="T2" y="T3"/>
                  </a:cxn>
                  <a:cxn ang="T8">
                    <a:pos x="T4" y="T5"/>
                  </a:cxn>
                </a:cxnLst>
                <a:rect l="0" t="0" r="r" b="b"/>
                <a:pathLst>
                  <a:path w="28" h="13">
                    <a:moveTo>
                      <a:pt x="28" y="13"/>
                    </a:moveTo>
                    <a:cubicBezTo>
                      <a:pt x="25" y="9"/>
                      <a:pt x="20" y="6"/>
                      <a:pt x="17" y="5"/>
                    </a:cubicBezTo>
                    <a:cubicBezTo>
                      <a:pt x="14" y="5"/>
                      <a:pt x="0"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60" name="Freeform 118">
                <a:extLst>
                  <a:ext uri="{FF2B5EF4-FFF2-40B4-BE49-F238E27FC236}">
                    <a16:creationId xmlns:a16="http://schemas.microsoft.com/office/drawing/2014/main" id="{A2263663-F4C2-41DF-A8F9-9EE24A3D03A0}"/>
                  </a:ext>
                </a:extLst>
              </p:cNvPr>
              <p:cNvSpPr>
                <a:spLocks/>
              </p:cNvSpPr>
              <p:nvPr/>
            </p:nvSpPr>
            <p:spPr bwMode="auto">
              <a:xfrm>
                <a:off x="3105" y="2543"/>
                <a:ext cx="30" cy="24"/>
              </a:xfrm>
              <a:custGeom>
                <a:avLst/>
                <a:gdLst>
                  <a:gd name="T0" fmla="*/ 470 w 12"/>
                  <a:gd name="T1" fmla="*/ 456 h 9"/>
                  <a:gd name="T2" fmla="*/ 0 w 12"/>
                  <a:gd name="T3" fmla="*/ 0 h 9"/>
                  <a:gd name="T4" fmla="*/ 0 60000 65536"/>
                  <a:gd name="T5" fmla="*/ 0 60000 65536"/>
                </a:gdLst>
                <a:ahLst/>
                <a:cxnLst>
                  <a:cxn ang="T4">
                    <a:pos x="T0" y="T1"/>
                  </a:cxn>
                  <a:cxn ang="T5">
                    <a:pos x="T2" y="T3"/>
                  </a:cxn>
                </a:cxnLst>
                <a:rect l="0" t="0" r="r" b="b"/>
                <a:pathLst>
                  <a:path w="12" h="9">
                    <a:moveTo>
                      <a:pt x="12" y="9"/>
                    </a:moveTo>
                    <a:cubicBezTo>
                      <a:pt x="10" y="7"/>
                      <a:pt x="2" y="1"/>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61" name="Freeform 119">
                <a:extLst>
                  <a:ext uri="{FF2B5EF4-FFF2-40B4-BE49-F238E27FC236}">
                    <a16:creationId xmlns:a16="http://schemas.microsoft.com/office/drawing/2014/main" id="{EBBEC248-B3C0-4996-9DD1-0BE8C8C7983F}"/>
                  </a:ext>
                </a:extLst>
              </p:cNvPr>
              <p:cNvSpPr>
                <a:spLocks/>
              </p:cNvSpPr>
              <p:nvPr/>
            </p:nvSpPr>
            <p:spPr bwMode="auto">
              <a:xfrm>
                <a:off x="3097" y="2431"/>
                <a:ext cx="40" cy="56"/>
              </a:xfrm>
              <a:custGeom>
                <a:avLst/>
                <a:gdLst>
                  <a:gd name="T0" fmla="*/ 625 w 16"/>
                  <a:gd name="T1" fmla="*/ 1059 h 21"/>
                  <a:gd name="T2" fmla="*/ 395 w 16"/>
                  <a:gd name="T3" fmla="*/ 363 h 21"/>
                  <a:gd name="T4" fmla="*/ 0 w 16"/>
                  <a:gd name="T5" fmla="*/ 0 h 21"/>
                  <a:gd name="T6" fmla="*/ 0 60000 65536"/>
                  <a:gd name="T7" fmla="*/ 0 60000 65536"/>
                  <a:gd name="T8" fmla="*/ 0 60000 65536"/>
                </a:gdLst>
                <a:ahLst/>
                <a:cxnLst>
                  <a:cxn ang="T6">
                    <a:pos x="T0" y="T1"/>
                  </a:cxn>
                  <a:cxn ang="T7">
                    <a:pos x="T2" y="T3"/>
                  </a:cxn>
                  <a:cxn ang="T8">
                    <a:pos x="T4" y="T5"/>
                  </a:cxn>
                </a:cxnLst>
                <a:rect l="0" t="0" r="r" b="b"/>
                <a:pathLst>
                  <a:path w="16" h="21">
                    <a:moveTo>
                      <a:pt x="16" y="21"/>
                    </a:moveTo>
                    <a:cubicBezTo>
                      <a:pt x="14" y="16"/>
                      <a:pt x="13" y="11"/>
                      <a:pt x="10" y="7"/>
                    </a:cubicBezTo>
                    <a:cubicBezTo>
                      <a:pt x="6" y="3"/>
                      <a:pt x="1"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62" name="Freeform 120">
                <a:extLst>
                  <a:ext uri="{FF2B5EF4-FFF2-40B4-BE49-F238E27FC236}">
                    <a16:creationId xmlns:a16="http://schemas.microsoft.com/office/drawing/2014/main" id="{A4DF5D3E-8DB8-433B-AFC7-3886A18804F1}"/>
                  </a:ext>
                </a:extLst>
              </p:cNvPr>
              <p:cNvSpPr>
                <a:spLocks/>
              </p:cNvSpPr>
              <p:nvPr/>
            </p:nvSpPr>
            <p:spPr bwMode="auto">
              <a:xfrm>
                <a:off x="3132" y="2439"/>
                <a:ext cx="28" cy="26"/>
              </a:xfrm>
              <a:custGeom>
                <a:avLst/>
                <a:gdLst>
                  <a:gd name="T0" fmla="*/ 461 w 11"/>
                  <a:gd name="T1" fmla="*/ 460 h 10"/>
                  <a:gd name="T2" fmla="*/ 0 w 11"/>
                  <a:gd name="T3" fmla="*/ 0 h 10"/>
                  <a:gd name="T4" fmla="*/ 0 60000 65536"/>
                  <a:gd name="T5" fmla="*/ 0 60000 65536"/>
                </a:gdLst>
                <a:ahLst/>
                <a:cxnLst>
                  <a:cxn ang="T4">
                    <a:pos x="T0" y="T1"/>
                  </a:cxn>
                  <a:cxn ang="T5">
                    <a:pos x="T2" y="T3"/>
                  </a:cxn>
                </a:cxnLst>
                <a:rect l="0" t="0" r="r" b="b"/>
                <a:pathLst>
                  <a:path w="11" h="10">
                    <a:moveTo>
                      <a:pt x="11" y="10"/>
                    </a:moveTo>
                    <a:cubicBezTo>
                      <a:pt x="9" y="8"/>
                      <a:pt x="4" y="1"/>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63" name="Freeform 121">
                <a:extLst>
                  <a:ext uri="{FF2B5EF4-FFF2-40B4-BE49-F238E27FC236}">
                    <a16:creationId xmlns:a16="http://schemas.microsoft.com/office/drawing/2014/main" id="{AFC52AF2-91E0-4EEA-978D-869EAB445725}"/>
                  </a:ext>
                </a:extLst>
              </p:cNvPr>
              <p:cNvSpPr>
                <a:spLocks/>
              </p:cNvSpPr>
              <p:nvPr/>
            </p:nvSpPr>
            <p:spPr bwMode="auto">
              <a:xfrm>
                <a:off x="3055" y="2380"/>
                <a:ext cx="27" cy="99"/>
              </a:xfrm>
              <a:custGeom>
                <a:avLst/>
                <a:gdLst>
                  <a:gd name="T0" fmla="*/ 326 w 11"/>
                  <a:gd name="T1" fmla="*/ 1897 h 37"/>
                  <a:gd name="T2" fmla="*/ 398 w 11"/>
                  <a:gd name="T3" fmla="*/ 0 h 37"/>
                  <a:gd name="T4" fmla="*/ 0 60000 65536"/>
                  <a:gd name="T5" fmla="*/ 0 60000 65536"/>
                </a:gdLst>
                <a:ahLst/>
                <a:cxnLst>
                  <a:cxn ang="T4">
                    <a:pos x="T0" y="T1"/>
                  </a:cxn>
                  <a:cxn ang="T5">
                    <a:pos x="T2" y="T3"/>
                  </a:cxn>
                </a:cxnLst>
                <a:rect l="0" t="0" r="r" b="b"/>
                <a:pathLst>
                  <a:path w="11" h="37">
                    <a:moveTo>
                      <a:pt x="9" y="37"/>
                    </a:moveTo>
                    <a:cubicBezTo>
                      <a:pt x="3" y="31"/>
                      <a:pt x="0" y="25"/>
                      <a:pt x="11"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64" name="Freeform 122">
                <a:extLst>
                  <a:ext uri="{FF2B5EF4-FFF2-40B4-BE49-F238E27FC236}">
                    <a16:creationId xmlns:a16="http://schemas.microsoft.com/office/drawing/2014/main" id="{E5F11EA1-52CB-49E7-B10A-5BEF96DF55A0}"/>
                  </a:ext>
                </a:extLst>
              </p:cNvPr>
              <p:cNvSpPr>
                <a:spLocks/>
              </p:cNvSpPr>
              <p:nvPr/>
            </p:nvSpPr>
            <p:spPr bwMode="auto">
              <a:xfrm>
                <a:off x="3130" y="2527"/>
                <a:ext cx="25" cy="1"/>
              </a:xfrm>
              <a:custGeom>
                <a:avLst/>
                <a:gdLst>
                  <a:gd name="T0" fmla="*/ 395 w 10"/>
                  <a:gd name="T1" fmla="*/ 0 h 1"/>
                  <a:gd name="T2" fmla="*/ 0 w 10"/>
                  <a:gd name="T3" fmla="*/ 0 h 1"/>
                  <a:gd name="T4" fmla="*/ 0 60000 65536"/>
                  <a:gd name="T5" fmla="*/ 0 60000 65536"/>
                </a:gdLst>
                <a:ahLst/>
                <a:cxnLst>
                  <a:cxn ang="T4">
                    <a:pos x="T0" y="T1"/>
                  </a:cxn>
                  <a:cxn ang="T5">
                    <a:pos x="T2" y="T3"/>
                  </a:cxn>
                </a:cxnLst>
                <a:rect l="0" t="0" r="r" b="b"/>
                <a:pathLst>
                  <a:path w="10" h="1">
                    <a:moveTo>
                      <a:pt x="10" y="0"/>
                    </a:moveTo>
                    <a:cubicBezTo>
                      <a:pt x="7" y="0"/>
                      <a:pt x="1"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65" name="Freeform 123">
                <a:extLst>
                  <a:ext uri="{FF2B5EF4-FFF2-40B4-BE49-F238E27FC236}">
                    <a16:creationId xmlns:a16="http://schemas.microsoft.com/office/drawing/2014/main" id="{FB5869A6-423D-4738-81DC-456A6916862A}"/>
                  </a:ext>
                </a:extLst>
              </p:cNvPr>
              <p:cNvSpPr>
                <a:spLocks/>
              </p:cNvSpPr>
              <p:nvPr/>
            </p:nvSpPr>
            <p:spPr bwMode="auto">
              <a:xfrm>
                <a:off x="3125" y="1879"/>
                <a:ext cx="2" cy="21"/>
              </a:xfrm>
              <a:custGeom>
                <a:avLst/>
                <a:gdLst>
                  <a:gd name="T0" fmla="*/ 16 w 1"/>
                  <a:gd name="T1" fmla="*/ 0 h 8"/>
                  <a:gd name="T2" fmla="*/ 0 w 1"/>
                  <a:gd name="T3" fmla="*/ 378 h 8"/>
                  <a:gd name="T4" fmla="*/ 0 60000 65536"/>
                  <a:gd name="T5" fmla="*/ 0 60000 65536"/>
                </a:gdLst>
                <a:ahLst/>
                <a:cxnLst>
                  <a:cxn ang="T4">
                    <a:pos x="T0" y="T1"/>
                  </a:cxn>
                  <a:cxn ang="T5">
                    <a:pos x="T2" y="T3"/>
                  </a:cxn>
                </a:cxnLst>
                <a:rect l="0" t="0" r="r" b="b"/>
                <a:pathLst>
                  <a:path w="1" h="8">
                    <a:moveTo>
                      <a:pt x="1" y="0"/>
                    </a:moveTo>
                    <a:cubicBezTo>
                      <a:pt x="1" y="3"/>
                      <a:pt x="1" y="5"/>
                      <a:pt x="0" y="8"/>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66" name="Oval 124">
                <a:extLst>
                  <a:ext uri="{FF2B5EF4-FFF2-40B4-BE49-F238E27FC236}">
                    <a16:creationId xmlns:a16="http://schemas.microsoft.com/office/drawing/2014/main" id="{359B42CE-3EBE-45F5-9559-B22CB76A12C2}"/>
                  </a:ext>
                </a:extLst>
              </p:cNvPr>
              <p:cNvSpPr>
                <a:spLocks noChangeArrowheads="1"/>
              </p:cNvSpPr>
              <p:nvPr/>
            </p:nvSpPr>
            <p:spPr bwMode="auto">
              <a:xfrm>
                <a:off x="3235" y="2167"/>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endParaRPr lang="pt-BR" altLang="pt-BR"/>
              </a:p>
            </p:txBody>
          </p:sp>
          <p:sp>
            <p:nvSpPr>
              <p:cNvPr id="267" name="Freeform 125">
                <a:extLst>
                  <a:ext uri="{FF2B5EF4-FFF2-40B4-BE49-F238E27FC236}">
                    <a16:creationId xmlns:a16="http://schemas.microsoft.com/office/drawing/2014/main" id="{A543F95B-A237-446B-A9FC-87287F14A11B}"/>
                  </a:ext>
                </a:extLst>
              </p:cNvPr>
              <p:cNvSpPr>
                <a:spLocks/>
              </p:cNvSpPr>
              <p:nvPr/>
            </p:nvSpPr>
            <p:spPr bwMode="auto">
              <a:xfrm>
                <a:off x="3120" y="1964"/>
                <a:ext cx="22" cy="21"/>
              </a:xfrm>
              <a:custGeom>
                <a:avLst/>
                <a:gdLst>
                  <a:gd name="T0" fmla="*/ 71 w 9"/>
                  <a:gd name="T1" fmla="*/ 378 h 8"/>
                  <a:gd name="T2" fmla="*/ 323 w 9"/>
                  <a:gd name="T3" fmla="*/ 89 h 8"/>
                  <a:gd name="T4" fmla="*/ 0 w 9"/>
                  <a:gd name="T5" fmla="*/ 200 h 8"/>
                  <a:gd name="T6" fmla="*/ 0 60000 65536"/>
                  <a:gd name="T7" fmla="*/ 0 60000 65536"/>
                  <a:gd name="T8" fmla="*/ 0 60000 65536"/>
                </a:gdLst>
                <a:ahLst/>
                <a:cxnLst>
                  <a:cxn ang="T6">
                    <a:pos x="T0" y="T1"/>
                  </a:cxn>
                  <a:cxn ang="T7">
                    <a:pos x="T2" y="T3"/>
                  </a:cxn>
                  <a:cxn ang="T8">
                    <a:pos x="T4" y="T5"/>
                  </a:cxn>
                </a:cxnLst>
                <a:rect l="0" t="0" r="r" b="b"/>
                <a:pathLst>
                  <a:path w="9" h="8">
                    <a:moveTo>
                      <a:pt x="2" y="8"/>
                    </a:moveTo>
                    <a:cubicBezTo>
                      <a:pt x="5" y="7"/>
                      <a:pt x="9" y="6"/>
                      <a:pt x="9" y="2"/>
                    </a:cubicBezTo>
                    <a:cubicBezTo>
                      <a:pt x="6" y="0"/>
                      <a:pt x="2" y="2"/>
                      <a:pt x="0" y="4"/>
                    </a:cubicBezTo>
                  </a:path>
                </a:pathLst>
              </a:custGeom>
              <a:noFill/>
              <a:ln w="15875" cap="flat">
                <a:solidFill>
                  <a:srgbClr val="E6E6E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68" name="Freeform 126">
                <a:extLst>
                  <a:ext uri="{FF2B5EF4-FFF2-40B4-BE49-F238E27FC236}">
                    <a16:creationId xmlns:a16="http://schemas.microsoft.com/office/drawing/2014/main" id="{C0BCA584-E028-4A0C-89BD-FD318533FA8A}"/>
                  </a:ext>
                </a:extLst>
              </p:cNvPr>
              <p:cNvSpPr>
                <a:spLocks/>
              </p:cNvSpPr>
              <p:nvPr/>
            </p:nvSpPr>
            <p:spPr bwMode="auto">
              <a:xfrm>
                <a:off x="3075" y="2113"/>
                <a:ext cx="7" cy="11"/>
              </a:xfrm>
              <a:custGeom>
                <a:avLst/>
                <a:gdLst>
                  <a:gd name="T0" fmla="*/ 28 w 3"/>
                  <a:gd name="T1" fmla="*/ 228 h 4"/>
                  <a:gd name="T2" fmla="*/ 86 w 3"/>
                  <a:gd name="T3" fmla="*/ 0 h 4"/>
                  <a:gd name="T4" fmla="*/ 0 60000 65536"/>
                  <a:gd name="T5" fmla="*/ 0 60000 65536"/>
                </a:gdLst>
                <a:ahLst/>
                <a:cxnLst>
                  <a:cxn ang="T4">
                    <a:pos x="T0" y="T1"/>
                  </a:cxn>
                  <a:cxn ang="T5">
                    <a:pos x="T2" y="T3"/>
                  </a:cxn>
                </a:cxnLst>
                <a:rect l="0" t="0" r="r" b="b"/>
                <a:pathLst>
                  <a:path w="3" h="4">
                    <a:moveTo>
                      <a:pt x="1" y="4"/>
                    </a:moveTo>
                    <a:cubicBezTo>
                      <a:pt x="0" y="4"/>
                      <a:pt x="3" y="1"/>
                      <a:pt x="3" y="0"/>
                    </a:cubicBezTo>
                  </a:path>
                </a:pathLst>
              </a:custGeom>
              <a:noFill/>
              <a:ln w="15875" cap="flat">
                <a:solidFill>
                  <a:srgbClr val="E6E6E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69" name="Freeform 127">
                <a:extLst>
                  <a:ext uri="{FF2B5EF4-FFF2-40B4-BE49-F238E27FC236}">
                    <a16:creationId xmlns:a16="http://schemas.microsoft.com/office/drawing/2014/main" id="{FF4BB21F-F563-4ED3-9422-523572F4E9BD}"/>
                  </a:ext>
                </a:extLst>
              </p:cNvPr>
              <p:cNvSpPr>
                <a:spLocks/>
              </p:cNvSpPr>
              <p:nvPr/>
            </p:nvSpPr>
            <p:spPr bwMode="auto">
              <a:xfrm>
                <a:off x="3090" y="1996"/>
                <a:ext cx="2" cy="11"/>
              </a:xfrm>
              <a:custGeom>
                <a:avLst/>
                <a:gdLst>
                  <a:gd name="T0" fmla="*/ 16 w 1"/>
                  <a:gd name="T1" fmla="*/ 228 h 4"/>
                  <a:gd name="T2" fmla="*/ 0 w 1"/>
                  <a:gd name="T3" fmla="*/ 0 h 4"/>
                  <a:gd name="T4" fmla="*/ 0 60000 65536"/>
                  <a:gd name="T5" fmla="*/ 0 60000 65536"/>
                </a:gdLst>
                <a:ahLst/>
                <a:cxnLst>
                  <a:cxn ang="T4">
                    <a:pos x="T0" y="T1"/>
                  </a:cxn>
                  <a:cxn ang="T5">
                    <a:pos x="T2" y="T3"/>
                  </a:cxn>
                </a:cxnLst>
                <a:rect l="0" t="0" r="r" b="b"/>
                <a:pathLst>
                  <a:path w="1" h="4">
                    <a:moveTo>
                      <a:pt x="1" y="4"/>
                    </a:moveTo>
                    <a:cubicBezTo>
                      <a:pt x="1" y="3"/>
                      <a:pt x="0" y="2"/>
                      <a:pt x="0" y="0"/>
                    </a:cubicBezTo>
                  </a:path>
                </a:pathLst>
              </a:custGeom>
              <a:noFill/>
              <a:ln w="15875" cap="flat">
                <a:solidFill>
                  <a:srgbClr val="E6E6E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70" name="Freeform 128">
                <a:extLst>
                  <a:ext uri="{FF2B5EF4-FFF2-40B4-BE49-F238E27FC236}">
                    <a16:creationId xmlns:a16="http://schemas.microsoft.com/office/drawing/2014/main" id="{F44BE6F9-7BCD-4CFD-832A-BB19509175E6}"/>
                  </a:ext>
                </a:extLst>
              </p:cNvPr>
              <p:cNvSpPr>
                <a:spLocks/>
              </p:cNvSpPr>
              <p:nvPr/>
            </p:nvSpPr>
            <p:spPr bwMode="auto">
              <a:xfrm>
                <a:off x="3107" y="2540"/>
                <a:ext cx="8" cy="11"/>
              </a:xfrm>
              <a:custGeom>
                <a:avLst/>
                <a:gdLst>
                  <a:gd name="T0" fmla="*/ 149 w 3"/>
                  <a:gd name="T1" fmla="*/ 0 h 4"/>
                  <a:gd name="T2" fmla="*/ 0 w 3"/>
                  <a:gd name="T3" fmla="*/ 228 h 4"/>
                  <a:gd name="T4" fmla="*/ 0 60000 65536"/>
                  <a:gd name="T5" fmla="*/ 0 60000 65536"/>
                </a:gdLst>
                <a:ahLst/>
                <a:cxnLst>
                  <a:cxn ang="T4">
                    <a:pos x="T0" y="T1"/>
                  </a:cxn>
                  <a:cxn ang="T5">
                    <a:pos x="T2" y="T3"/>
                  </a:cxn>
                </a:cxnLst>
                <a:rect l="0" t="0" r="r" b="b"/>
                <a:pathLst>
                  <a:path w="3" h="4">
                    <a:moveTo>
                      <a:pt x="3" y="0"/>
                    </a:moveTo>
                    <a:cubicBezTo>
                      <a:pt x="2" y="2"/>
                      <a:pt x="1" y="3"/>
                      <a:pt x="0" y="4"/>
                    </a:cubicBezTo>
                  </a:path>
                </a:pathLst>
              </a:custGeom>
              <a:noFill/>
              <a:ln w="15875" cap="flat">
                <a:solidFill>
                  <a:srgbClr val="CCCC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71" name="Freeform 129">
                <a:extLst>
                  <a:ext uri="{FF2B5EF4-FFF2-40B4-BE49-F238E27FC236}">
                    <a16:creationId xmlns:a16="http://schemas.microsoft.com/office/drawing/2014/main" id="{2EAA5274-B875-4AD8-94C4-5E381EDE178D}"/>
                  </a:ext>
                </a:extLst>
              </p:cNvPr>
              <p:cNvSpPr>
                <a:spLocks/>
              </p:cNvSpPr>
              <p:nvPr/>
            </p:nvSpPr>
            <p:spPr bwMode="auto">
              <a:xfrm>
                <a:off x="3100" y="2431"/>
                <a:ext cx="7" cy="10"/>
              </a:xfrm>
              <a:custGeom>
                <a:avLst/>
                <a:gdLst>
                  <a:gd name="T0" fmla="*/ 0 w 3"/>
                  <a:gd name="T1" fmla="*/ 158 h 4"/>
                  <a:gd name="T2" fmla="*/ 86 w 3"/>
                  <a:gd name="T3" fmla="*/ 0 h 4"/>
                  <a:gd name="T4" fmla="*/ 0 60000 65536"/>
                  <a:gd name="T5" fmla="*/ 0 60000 65536"/>
                </a:gdLst>
                <a:ahLst/>
                <a:cxnLst>
                  <a:cxn ang="T4">
                    <a:pos x="T0" y="T1"/>
                  </a:cxn>
                  <a:cxn ang="T5">
                    <a:pos x="T2" y="T3"/>
                  </a:cxn>
                </a:cxnLst>
                <a:rect l="0" t="0" r="r" b="b"/>
                <a:pathLst>
                  <a:path w="3" h="4">
                    <a:moveTo>
                      <a:pt x="0" y="4"/>
                    </a:moveTo>
                    <a:cubicBezTo>
                      <a:pt x="2" y="3"/>
                      <a:pt x="3" y="2"/>
                      <a:pt x="3" y="0"/>
                    </a:cubicBezTo>
                  </a:path>
                </a:pathLst>
              </a:custGeom>
              <a:noFill/>
              <a:ln w="15875" cap="flat">
                <a:solidFill>
                  <a:srgbClr val="CCCC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272" name="Freeform 130">
                <a:extLst>
                  <a:ext uri="{FF2B5EF4-FFF2-40B4-BE49-F238E27FC236}">
                    <a16:creationId xmlns:a16="http://schemas.microsoft.com/office/drawing/2014/main" id="{8081C22D-85A6-459D-8BC3-BF22292158B8}"/>
                  </a:ext>
                </a:extLst>
              </p:cNvPr>
              <p:cNvSpPr>
                <a:spLocks/>
              </p:cNvSpPr>
              <p:nvPr/>
            </p:nvSpPr>
            <p:spPr bwMode="auto">
              <a:xfrm>
                <a:off x="3115" y="2447"/>
                <a:ext cx="10" cy="8"/>
              </a:xfrm>
              <a:custGeom>
                <a:avLst/>
                <a:gdLst>
                  <a:gd name="T0" fmla="*/ 0 w 4"/>
                  <a:gd name="T1" fmla="*/ 149 h 3"/>
                  <a:gd name="T2" fmla="*/ 158 w 4"/>
                  <a:gd name="T3" fmla="*/ 0 h 3"/>
                  <a:gd name="T4" fmla="*/ 0 60000 65536"/>
                  <a:gd name="T5" fmla="*/ 0 60000 65536"/>
                </a:gdLst>
                <a:ahLst/>
                <a:cxnLst>
                  <a:cxn ang="T4">
                    <a:pos x="T0" y="T1"/>
                  </a:cxn>
                  <a:cxn ang="T5">
                    <a:pos x="T2" y="T3"/>
                  </a:cxn>
                </a:cxnLst>
                <a:rect l="0" t="0" r="r" b="b"/>
                <a:pathLst>
                  <a:path w="4" h="3">
                    <a:moveTo>
                      <a:pt x="0" y="3"/>
                    </a:moveTo>
                    <a:cubicBezTo>
                      <a:pt x="1" y="2"/>
                      <a:pt x="3" y="1"/>
                      <a:pt x="4" y="0"/>
                    </a:cubicBezTo>
                  </a:path>
                </a:pathLst>
              </a:custGeom>
              <a:noFill/>
              <a:ln w="15875" cap="flat">
                <a:solidFill>
                  <a:srgbClr val="CCCC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grpSp>
        <p:sp>
          <p:nvSpPr>
            <p:cNvPr id="138" name="CaixaDeTexto 137">
              <a:extLst>
                <a:ext uri="{FF2B5EF4-FFF2-40B4-BE49-F238E27FC236}">
                  <a16:creationId xmlns:a16="http://schemas.microsoft.com/office/drawing/2014/main" id="{F3834258-F3C9-403D-A63E-F6EAFAF61261}"/>
                </a:ext>
              </a:extLst>
            </p:cNvPr>
            <p:cNvSpPr txBox="1"/>
            <p:nvPr/>
          </p:nvSpPr>
          <p:spPr>
            <a:xfrm>
              <a:off x="1633856" y="5485234"/>
              <a:ext cx="753273" cy="276999"/>
            </a:xfrm>
            <a:prstGeom prst="rect">
              <a:avLst/>
            </a:prstGeom>
            <a:no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BALB/c</a:t>
              </a:r>
            </a:p>
          </p:txBody>
        </p:sp>
        <p:grpSp>
          <p:nvGrpSpPr>
            <p:cNvPr id="273" name="Group 116">
              <a:extLst>
                <a:ext uri="{FF2B5EF4-FFF2-40B4-BE49-F238E27FC236}">
                  <a16:creationId xmlns:a16="http://schemas.microsoft.com/office/drawing/2014/main" id="{C3ED8289-A118-497C-A79F-07242E9C497D}"/>
                </a:ext>
              </a:extLst>
            </p:cNvPr>
            <p:cNvGrpSpPr>
              <a:grpSpLocks/>
            </p:cNvGrpSpPr>
            <p:nvPr/>
          </p:nvGrpSpPr>
          <p:grpSpPr bwMode="auto">
            <a:xfrm rot="2823694">
              <a:off x="770529" y="4389677"/>
              <a:ext cx="999555" cy="176387"/>
              <a:chOff x="2741" y="3464"/>
              <a:chExt cx="2008" cy="251"/>
            </a:xfrm>
          </p:grpSpPr>
          <p:sp>
            <p:nvSpPr>
              <p:cNvPr id="274" name="Freeform 117">
                <a:extLst>
                  <a:ext uri="{FF2B5EF4-FFF2-40B4-BE49-F238E27FC236}">
                    <a16:creationId xmlns:a16="http://schemas.microsoft.com/office/drawing/2014/main" id="{E13C092B-9CC1-49D2-A121-8D47B7B332A7}"/>
                  </a:ext>
                </a:extLst>
              </p:cNvPr>
              <p:cNvSpPr>
                <a:spLocks noEditPoints="1"/>
              </p:cNvSpPr>
              <p:nvPr/>
            </p:nvSpPr>
            <p:spPr bwMode="auto">
              <a:xfrm>
                <a:off x="2741" y="3464"/>
                <a:ext cx="1800" cy="251"/>
              </a:xfrm>
              <a:custGeom>
                <a:avLst/>
                <a:gdLst>
                  <a:gd name="T0" fmla="*/ 11188 w 720"/>
                  <a:gd name="T1" fmla="*/ 684 h 94"/>
                  <a:gd name="T2" fmla="*/ 10845 w 720"/>
                  <a:gd name="T3" fmla="*/ 684 h 94"/>
                  <a:gd name="T4" fmla="*/ 10720 w 720"/>
                  <a:gd name="T5" fmla="*/ 422 h 94"/>
                  <a:gd name="T6" fmla="*/ 2720 w 720"/>
                  <a:gd name="T7" fmla="*/ 422 h 94"/>
                  <a:gd name="T8" fmla="*/ 2750 w 720"/>
                  <a:gd name="T9" fmla="*/ 876 h 94"/>
                  <a:gd name="T10" fmla="*/ 2720 w 720"/>
                  <a:gd name="T11" fmla="*/ 1332 h 94"/>
                  <a:gd name="T12" fmla="*/ 10720 w 720"/>
                  <a:gd name="T13" fmla="*/ 1332 h 94"/>
                  <a:gd name="T14" fmla="*/ 10845 w 720"/>
                  <a:gd name="T15" fmla="*/ 1071 h 94"/>
                  <a:gd name="T16" fmla="*/ 11188 w 720"/>
                  <a:gd name="T17" fmla="*/ 1071 h 94"/>
                  <a:gd name="T18" fmla="*/ 11250 w 720"/>
                  <a:gd name="T19" fmla="*/ 876 h 94"/>
                  <a:gd name="T20" fmla="*/ 11188 w 720"/>
                  <a:gd name="T21" fmla="*/ 684 h 94"/>
                  <a:gd name="T22" fmla="*/ 2470 w 720"/>
                  <a:gd name="T23" fmla="*/ 0 h 94"/>
                  <a:gd name="T24" fmla="*/ 2313 w 720"/>
                  <a:gd name="T25" fmla="*/ 0 h 94"/>
                  <a:gd name="T26" fmla="*/ 2050 w 720"/>
                  <a:gd name="T27" fmla="*/ 571 h 94"/>
                  <a:gd name="T28" fmla="*/ 583 w 720"/>
                  <a:gd name="T29" fmla="*/ 571 h 94"/>
                  <a:gd name="T30" fmla="*/ 363 w 720"/>
                  <a:gd name="T31" fmla="*/ 115 h 94"/>
                  <a:gd name="T32" fmla="*/ 238 w 720"/>
                  <a:gd name="T33" fmla="*/ 115 h 94"/>
                  <a:gd name="T34" fmla="*/ 0 w 720"/>
                  <a:gd name="T35" fmla="*/ 876 h 94"/>
                  <a:gd name="T36" fmla="*/ 238 w 720"/>
                  <a:gd name="T37" fmla="*/ 1618 h 94"/>
                  <a:gd name="T38" fmla="*/ 363 w 720"/>
                  <a:gd name="T39" fmla="*/ 1618 h 94"/>
                  <a:gd name="T40" fmla="*/ 563 w 720"/>
                  <a:gd name="T41" fmla="*/ 1242 h 94"/>
                  <a:gd name="T42" fmla="*/ 2063 w 720"/>
                  <a:gd name="T43" fmla="*/ 1242 h 94"/>
                  <a:gd name="T44" fmla="*/ 2313 w 720"/>
                  <a:gd name="T45" fmla="*/ 1789 h 94"/>
                  <a:gd name="T46" fmla="*/ 2470 w 720"/>
                  <a:gd name="T47" fmla="*/ 1789 h 94"/>
                  <a:gd name="T48" fmla="*/ 2750 w 720"/>
                  <a:gd name="T49" fmla="*/ 892 h 94"/>
                  <a:gd name="T50" fmla="*/ 2470 w 720"/>
                  <a:gd name="T51" fmla="*/ 0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20" h="94">
                    <a:moveTo>
                      <a:pt x="716" y="36"/>
                    </a:moveTo>
                    <a:cubicBezTo>
                      <a:pt x="694" y="36"/>
                      <a:pt x="694" y="36"/>
                      <a:pt x="694" y="36"/>
                    </a:cubicBezTo>
                    <a:cubicBezTo>
                      <a:pt x="693" y="28"/>
                      <a:pt x="690" y="22"/>
                      <a:pt x="686" y="22"/>
                    </a:cubicBezTo>
                    <a:cubicBezTo>
                      <a:pt x="174" y="22"/>
                      <a:pt x="174" y="22"/>
                      <a:pt x="174" y="22"/>
                    </a:cubicBezTo>
                    <a:cubicBezTo>
                      <a:pt x="175" y="29"/>
                      <a:pt x="176" y="37"/>
                      <a:pt x="176" y="46"/>
                    </a:cubicBezTo>
                    <a:cubicBezTo>
                      <a:pt x="176" y="55"/>
                      <a:pt x="175" y="63"/>
                      <a:pt x="174" y="70"/>
                    </a:cubicBezTo>
                    <a:cubicBezTo>
                      <a:pt x="686" y="70"/>
                      <a:pt x="686" y="70"/>
                      <a:pt x="686" y="70"/>
                    </a:cubicBezTo>
                    <a:cubicBezTo>
                      <a:pt x="690" y="70"/>
                      <a:pt x="693" y="64"/>
                      <a:pt x="694" y="56"/>
                    </a:cubicBezTo>
                    <a:cubicBezTo>
                      <a:pt x="716" y="56"/>
                      <a:pt x="716" y="56"/>
                      <a:pt x="716" y="56"/>
                    </a:cubicBezTo>
                    <a:cubicBezTo>
                      <a:pt x="718" y="56"/>
                      <a:pt x="720" y="52"/>
                      <a:pt x="720" y="46"/>
                    </a:cubicBezTo>
                    <a:cubicBezTo>
                      <a:pt x="720" y="41"/>
                      <a:pt x="718" y="36"/>
                      <a:pt x="716" y="36"/>
                    </a:cubicBezTo>
                    <a:close/>
                    <a:moveTo>
                      <a:pt x="158" y="0"/>
                    </a:moveTo>
                    <a:cubicBezTo>
                      <a:pt x="148" y="0"/>
                      <a:pt x="148" y="0"/>
                      <a:pt x="148" y="0"/>
                    </a:cubicBezTo>
                    <a:cubicBezTo>
                      <a:pt x="140" y="0"/>
                      <a:pt x="134" y="13"/>
                      <a:pt x="131" y="30"/>
                    </a:cubicBezTo>
                    <a:cubicBezTo>
                      <a:pt x="37" y="30"/>
                      <a:pt x="37" y="30"/>
                      <a:pt x="37" y="30"/>
                    </a:cubicBezTo>
                    <a:cubicBezTo>
                      <a:pt x="34" y="16"/>
                      <a:pt x="29" y="6"/>
                      <a:pt x="23" y="6"/>
                    </a:cubicBezTo>
                    <a:cubicBezTo>
                      <a:pt x="15" y="6"/>
                      <a:pt x="15" y="6"/>
                      <a:pt x="15" y="6"/>
                    </a:cubicBezTo>
                    <a:cubicBezTo>
                      <a:pt x="7" y="6"/>
                      <a:pt x="0" y="24"/>
                      <a:pt x="0" y="46"/>
                    </a:cubicBezTo>
                    <a:cubicBezTo>
                      <a:pt x="0" y="67"/>
                      <a:pt x="7" y="85"/>
                      <a:pt x="15" y="85"/>
                    </a:cubicBezTo>
                    <a:cubicBezTo>
                      <a:pt x="23" y="85"/>
                      <a:pt x="23" y="85"/>
                      <a:pt x="23" y="85"/>
                    </a:cubicBezTo>
                    <a:cubicBezTo>
                      <a:pt x="28" y="85"/>
                      <a:pt x="33" y="77"/>
                      <a:pt x="36" y="65"/>
                    </a:cubicBezTo>
                    <a:cubicBezTo>
                      <a:pt x="132" y="65"/>
                      <a:pt x="132" y="65"/>
                      <a:pt x="132" y="65"/>
                    </a:cubicBezTo>
                    <a:cubicBezTo>
                      <a:pt x="134" y="82"/>
                      <a:pt x="140" y="94"/>
                      <a:pt x="148" y="94"/>
                    </a:cubicBezTo>
                    <a:cubicBezTo>
                      <a:pt x="158" y="94"/>
                      <a:pt x="158" y="94"/>
                      <a:pt x="158" y="94"/>
                    </a:cubicBezTo>
                    <a:cubicBezTo>
                      <a:pt x="168" y="94"/>
                      <a:pt x="176" y="73"/>
                      <a:pt x="176" y="47"/>
                    </a:cubicBezTo>
                    <a:cubicBezTo>
                      <a:pt x="176" y="21"/>
                      <a:pt x="168" y="0"/>
                      <a:pt x="158" y="0"/>
                    </a:cubicBezTo>
                    <a:close/>
                  </a:path>
                </a:pathLst>
              </a:custGeom>
              <a:noFill/>
              <a:ln w="2381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5" name="Freeform 118">
                <a:extLst>
                  <a:ext uri="{FF2B5EF4-FFF2-40B4-BE49-F238E27FC236}">
                    <a16:creationId xmlns:a16="http://schemas.microsoft.com/office/drawing/2014/main" id="{0D867710-0894-4C5D-99C8-3D9E86BF2BB1}"/>
                  </a:ext>
                </a:extLst>
              </p:cNvPr>
              <p:cNvSpPr>
                <a:spLocks/>
              </p:cNvSpPr>
              <p:nvPr/>
            </p:nvSpPr>
            <p:spPr bwMode="auto">
              <a:xfrm>
                <a:off x="3176" y="3523"/>
                <a:ext cx="1303" cy="128"/>
              </a:xfrm>
              <a:custGeom>
                <a:avLst/>
                <a:gdLst>
                  <a:gd name="T0" fmla="*/ 8006 w 521"/>
                  <a:gd name="T1" fmla="*/ 0 h 48"/>
                  <a:gd name="T2" fmla="*/ 0 w 521"/>
                  <a:gd name="T3" fmla="*/ 0 h 48"/>
                  <a:gd name="T4" fmla="*/ 33 w 521"/>
                  <a:gd name="T5" fmla="*/ 456 h 48"/>
                  <a:gd name="T6" fmla="*/ 0 w 521"/>
                  <a:gd name="T7" fmla="*/ 909 h 48"/>
                  <a:gd name="T8" fmla="*/ 8006 w 521"/>
                  <a:gd name="T9" fmla="*/ 909 h 48"/>
                  <a:gd name="T10" fmla="*/ 8151 w 521"/>
                  <a:gd name="T11" fmla="*/ 456 h 48"/>
                  <a:gd name="T12" fmla="*/ 8006 w 52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1" h="48">
                    <a:moveTo>
                      <a:pt x="512" y="0"/>
                    </a:moveTo>
                    <a:cubicBezTo>
                      <a:pt x="0" y="0"/>
                      <a:pt x="0" y="0"/>
                      <a:pt x="0" y="0"/>
                    </a:cubicBezTo>
                    <a:cubicBezTo>
                      <a:pt x="1" y="7"/>
                      <a:pt x="2" y="15"/>
                      <a:pt x="2" y="24"/>
                    </a:cubicBezTo>
                    <a:cubicBezTo>
                      <a:pt x="2" y="33"/>
                      <a:pt x="1" y="41"/>
                      <a:pt x="0" y="48"/>
                    </a:cubicBezTo>
                    <a:cubicBezTo>
                      <a:pt x="512" y="48"/>
                      <a:pt x="512" y="48"/>
                      <a:pt x="512" y="48"/>
                    </a:cubicBezTo>
                    <a:cubicBezTo>
                      <a:pt x="517" y="48"/>
                      <a:pt x="521" y="37"/>
                      <a:pt x="521" y="24"/>
                    </a:cubicBezTo>
                    <a:cubicBezTo>
                      <a:pt x="521" y="11"/>
                      <a:pt x="517" y="0"/>
                      <a:pt x="512" y="0"/>
                    </a:cubicBezTo>
                    <a:close/>
                  </a:path>
                </a:pathLst>
              </a:custGeom>
              <a:solidFill>
                <a:srgbClr val="F4F9F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6" name="Freeform 119">
                <a:extLst>
                  <a:ext uri="{FF2B5EF4-FFF2-40B4-BE49-F238E27FC236}">
                    <a16:creationId xmlns:a16="http://schemas.microsoft.com/office/drawing/2014/main" id="{3000EA13-4058-40DE-9609-D29BE030361D}"/>
                  </a:ext>
                </a:extLst>
              </p:cNvPr>
              <p:cNvSpPr>
                <a:spLocks/>
              </p:cNvSpPr>
              <p:nvPr/>
            </p:nvSpPr>
            <p:spPr bwMode="auto">
              <a:xfrm>
                <a:off x="4476" y="3560"/>
                <a:ext cx="65" cy="53"/>
              </a:xfrm>
              <a:custGeom>
                <a:avLst/>
                <a:gdLst>
                  <a:gd name="T0" fmla="*/ 345 w 26"/>
                  <a:gd name="T1" fmla="*/ 0 h 20"/>
                  <a:gd name="T2" fmla="*/ 0 w 26"/>
                  <a:gd name="T3" fmla="*/ 0 h 20"/>
                  <a:gd name="T4" fmla="*/ 20 w 26"/>
                  <a:gd name="T5" fmla="*/ 191 h 20"/>
                  <a:gd name="T6" fmla="*/ 0 w 26"/>
                  <a:gd name="T7" fmla="*/ 371 h 20"/>
                  <a:gd name="T8" fmla="*/ 345 w 26"/>
                  <a:gd name="T9" fmla="*/ 371 h 20"/>
                  <a:gd name="T10" fmla="*/ 408 w 26"/>
                  <a:gd name="T11" fmla="*/ 191 h 20"/>
                  <a:gd name="T12" fmla="*/ 345 w 26"/>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20">
                    <a:moveTo>
                      <a:pt x="22" y="0"/>
                    </a:moveTo>
                    <a:cubicBezTo>
                      <a:pt x="0" y="0"/>
                      <a:pt x="0" y="0"/>
                      <a:pt x="0" y="0"/>
                    </a:cubicBezTo>
                    <a:cubicBezTo>
                      <a:pt x="1" y="3"/>
                      <a:pt x="1" y="7"/>
                      <a:pt x="1" y="10"/>
                    </a:cubicBezTo>
                    <a:cubicBezTo>
                      <a:pt x="1" y="14"/>
                      <a:pt x="1" y="17"/>
                      <a:pt x="0" y="20"/>
                    </a:cubicBezTo>
                    <a:cubicBezTo>
                      <a:pt x="22" y="20"/>
                      <a:pt x="22" y="20"/>
                      <a:pt x="22" y="20"/>
                    </a:cubicBezTo>
                    <a:cubicBezTo>
                      <a:pt x="24" y="20"/>
                      <a:pt x="26" y="16"/>
                      <a:pt x="26" y="10"/>
                    </a:cubicBezTo>
                    <a:cubicBezTo>
                      <a:pt x="26" y="5"/>
                      <a:pt x="24" y="0"/>
                      <a:pt x="22" y="0"/>
                    </a:cubicBezTo>
                    <a:close/>
                  </a:path>
                </a:pathLst>
              </a:custGeom>
              <a:solidFill>
                <a:srgbClr val="2F4C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7" name="Freeform 120">
                <a:extLst>
                  <a:ext uri="{FF2B5EF4-FFF2-40B4-BE49-F238E27FC236}">
                    <a16:creationId xmlns:a16="http://schemas.microsoft.com/office/drawing/2014/main" id="{5AE8FDE2-9B50-4840-A018-ABAE81874A1B}"/>
                  </a:ext>
                </a:extLst>
              </p:cNvPr>
              <p:cNvSpPr>
                <a:spLocks/>
              </p:cNvSpPr>
              <p:nvPr/>
            </p:nvSpPr>
            <p:spPr bwMode="auto">
              <a:xfrm>
                <a:off x="4541" y="3584"/>
                <a:ext cx="208" cy="5"/>
              </a:xfrm>
              <a:custGeom>
                <a:avLst/>
                <a:gdLst>
                  <a:gd name="T0" fmla="*/ 1306 w 83"/>
                  <a:gd name="T1" fmla="*/ 0 h 2"/>
                  <a:gd name="T2" fmla="*/ 0 w 83"/>
                  <a:gd name="T3" fmla="*/ 0 h 2"/>
                  <a:gd name="T4" fmla="*/ 0 w 83"/>
                  <a:gd name="T5" fmla="*/ 20 h 2"/>
                  <a:gd name="T6" fmla="*/ 0 w 83"/>
                  <a:gd name="T7" fmla="*/ 33 h 2"/>
                  <a:gd name="T8" fmla="*/ 1150 w 83"/>
                  <a:gd name="T9" fmla="*/ 20 h 2"/>
                  <a:gd name="T10" fmla="*/ 1306 w 8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3" h="2">
                    <a:moveTo>
                      <a:pt x="83" y="0"/>
                    </a:moveTo>
                    <a:cubicBezTo>
                      <a:pt x="0" y="0"/>
                      <a:pt x="0" y="0"/>
                      <a:pt x="0" y="0"/>
                    </a:cubicBezTo>
                    <a:cubicBezTo>
                      <a:pt x="0" y="0"/>
                      <a:pt x="0" y="0"/>
                      <a:pt x="0" y="1"/>
                    </a:cubicBezTo>
                    <a:cubicBezTo>
                      <a:pt x="0" y="1"/>
                      <a:pt x="0" y="1"/>
                      <a:pt x="0" y="2"/>
                    </a:cubicBezTo>
                    <a:cubicBezTo>
                      <a:pt x="73" y="1"/>
                      <a:pt x="73" y="1"/>
                      <a:pt x="73" y="1"/>
                    </a:cubicBezTo>
                    <a:lnTo>
                      <a:pt x="83" y="0"/>
                    </a:lnTo>
                    <a:close/>
                  </a:path>
                </a:pathLst>
              </a:custGeom>
              <a:solidFill>
                <a:srgbClr val="0033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8" name="Oval 121">
                <a:extLst>
                  <a:ext uri="{FF2B5EF4-FFF2-40B4-BE49-F238E27FC236}">
                    <a16:creationId xmlns:a16="http://schemas.microsoft.com/office/drawing/2014/main" id="{7FA4ED0D-4003-4847-950F-FECF6A9D8B66}"/>
                  </a:ext>
                </a:extLst>
              </p:cNvPr>
              <p:cNvSpPr>
                <a:spLocks noChangeArrowheads="1"/>
              </p:cNvSpPr>
              <p:nvPr/>
            </p:nvSpPr>
            <p:spPr bwMode="auto">
              <a:xfrm>
                <a:off x="4434" y="3523"/>
                <a:ext cx="45" cy="128"/>
              </a:xfrm>
              <a:prstGeom prst="ellipse">
                <a:avLst/>
              </a:prstGeom>
              <a:solidFill>
                <a:srgbClr val="A7AD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79" name="Freeform 122">
                <a:extLst>
                  <a:ext uri="{FF2B5EF4-FFF2-40B4-BE49-F238E27FC236}">
                    <a16:creationId xmlns:a16="http://schemas.microsoft.com/office/drawing/2014/main" id="{19F5E5CD-8A0F-4633-94F3-7377FE5D2413}"/>
                  </a:ext>
                </a:extLst>
              </p:cNvPr>
              <p:cNvSpPr>
                <a:spLocks/>
              </p:cNvSpPr>
              <p:nvPr/>
            </p:nvSpPr>
            <p:spPr bwMode="auto">
              <a:xfrm>
                <a:off x="3173" y="3541"/>
                <a:ext cx="1161" cy="91"/>
              </a:xfrm>
              <a:custGeom>
                <a:avLst/>
                <a:gdLst>
                  <a:gd name="T0" fmla="*/ 0 w 464"/>
                  <a:gd name="T1" fmla="*/ 21 h 34"/>
                  <a:gd name="T2" fmla="*/ 7186 w 464"/>
                  <a:gd name="T3" fmla="*/ 0 h 34"/>
                  <a:gd name="T4" fmla="*/ 7186 w 464"/>
                  <a:gd name="T5" fmla="*/ 653 h 34"/>
                  <a:gd name="T6" fmla="*/ 6811 w 464"/>
                  <a:gd name="T7" fmla="*/ 632 h 34"/>
                  <a:gd name="T8" fmla="*/ 6518 w 464"/>
                  <a:gd name="T9" fmla="*/ 616 h 34"/>
                  <a:gd name="T10" fmla="*/ 33 w 464"/>
                  <a:gd name="T11" fmla="*/ 616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4" h="34">
                    <a:moveTo>
                      <a:pt x="0" y="1"/>
                    </a:moveTo>
                    <a:cubicBezTo>
                      <a:pt x="459" y="0"/>
                      <a:pt x="459" y="0"/>
                      <a:pt x="459" y="0"/>
                    </a:cubicBezTo>
                    <a:cubicBezTo>
                      <a:pt x="462" y="3"/>
                      <a:pt x="464" y="28"/>
                      <a:pt x="459" y="34"/>
                    </a:cubicBezTo>
                    <a:cubicBezTo>
                      <a:pt x="435" y="33"/>
                      <a:pt x="435" y="33"/>
                      <a:pt x="435" y="33"/>
                    </a:cubicBezTo>
                    <a:cubicBezTo>
                      <a:pt x="416" y="32"/>
                      <a:pt x="416" y="32"/>
                      <a:pt x="416" y="32"/>
                    </a:cubicBezTo>
                    <a:cubicBezTo>
                      <a:pt x="2" y="32"/>
                      <a:pt x="2" y="32"/>
                      <a:pt x="2" y="32"/>
                    </a:cubicBezTo>
                  </a:path>
                </a:pathLst>
              </a:custGeom>
              <a:solidFill>
                <a:srgbClr val="CACC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0" name="Freeform 123">
                <a:extLst>
                  <a:ext uri="{FF2B5EF4-FFF2-40B4-BE49-F238E27FC236}">
                    <a16:creationId xmlns:a16="http://schemas.microsoft.com/office/drawing/2014/main" id="{7EC297F0-EF36-4EDE-9F54-22537BB25F10}"/>
                  </a:ext>
                </a:extLst>
              </p:cNvPr>
              <p:cNvSpPr>
                <a:spLocks/>
              </p:cNvSpPr>
              <p:nvPr/>
            </p:nvSpPr>
            <p:spPr bwMode="auto">
              <a:xfrm>
                <a:off x="3176" y="3555"/>
                <a:ext cx="132" cy="74"/>
              </a:xfrm>
              <a:custGeom>
                <a:avLst/>
                <a:gdLst>
                  <a:gd name="T0" fmla="*/ 30 w 53"/>
                  <a:gd name="T1" fmla="*/ 0 h 28"/>
                  <a:gd name="T2" fmla="*/ 12 w 53"/>
                  <a:gd name="T3" fmla="*/ 481 h 28"/>
                  <a:gd name="T4" fmla="*/ 819 w 53"/>
                  <a:gd name="T5" fmla="*/ 518 h 28"/>
                  <a:gd name="T6" fmla="*/ 125 w 53"/>
                  <a:gd name="T7" fmla="*/ 370 h 28"/>
                  <a:gd name="T8" fmla="*/ 30 w 53"/>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28">
                    <a:moveTo>
                      <a:pt x="2" y="0"/>
                    </a:moveTo>
                    <a:cubicBezTo>
                      <a:pt x="2" y="0"/>
                      <a:pt x="2" y="21"/>
                      <a:pt x="1" y="26"/>
                    </a:cubicBezTo>
                    <a:cubicBezTo>
                      <a:pt x="53" y="28"/>
                      <a:pt x="53" y="28"/>
                      <a:pt x="53" y="28"/>
                    </a:cubicBezTo>
                    <a:cubicBezTo>
                      <a:pt x="53" y="28"/>
                      <a:pt x="20" y="28"/>
                      <a:pt x="8" y="20"/>
                    </a:cubicBezTo>
                    <a:cubicBezTo>
                      <a:pt x="0" y="15"/>
                      <a:pt x="2" y="0"/>
                      <a:pt x="2" y="0"/>
                    </a:cubicBezTo>
                    <a:close/>
                  </a:path>
                </a:pathLst>
              </a:custGeom>
              <a:solidFill>
                <a:srgbClr val="AEB1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1" name="Freeform 124">
                <a:extLst>
                  <a:ext uri="{FF2B5EF4-FFF2-40B4-BE49-F238E27FC236}">
                    <a16:creationId xmlns:a16="http://schemas.microsoft.com/office/drawing/2014/main" id="{9120B832-A3DD-481B-B529-519C9BBE40AE}"/>
                  </a:ext>
                </a:extLst>
              </p:cNvPr>
              <p:cNvSpPr>
                <a:spLocks/>
              </p:cNvSpPr>
              <p:nvPr/>
            </p:nvSpPr>
            <p:spPr bwMode="auto">
              <a:xfrm>
                <a:off x="4199" y="3552"/>
                <a:ext cx="117" cy="11"/>
              </a:xfrm>
              <a:custGeom>
                <a:avLst/>
                <a:gdLst>
                  <a:gd name="T0" fmla="*/ 0 w 47"/>
                  <a:gd name="T1" fmla="*/ 0 h 4"/>
                  <a:gd name="T2" fmla="*/ 724 w 47"/>
                  <a:gd name="T3" fmla="*/ 22 h 4"/>
                  <a:gd name="T4" fmla="*/ 0 w 47"/>
                  <a:gd name="T5" fmla="*/ 0 h 4"/>
                  <a:gd name="T6" fmla="*/ 0 60000 65536"/>
                  <a:gd name="T7" fmla="*/ 0 60000 65536"/>
                  <a:gd name="T8" fmla="*/ 0 60000 65536"/>
                </a:gdLst>
                <a:ahLst/>
                <a:cxnLst>
                  <a:cxn ang="T6">
                    <a:pos x="T0" y="T1"/>
                  </a:cxn>
                  <a:cxn ang="T7">
                    <a:pos x="T2" y="T3"/>
                  </a:cxn>
                  <a:cxn ang="T8">
                    <a:pos x="T4" y="T5"/>
                  </a:cxn>
                </a:cxnLst>
                <a:rect l="0" t="0" r="r" b="b"/>
                <a:pathLst>
                  <a:path w="47" h="4">
                    <a:moveTo>
                      <a:pt x="0" y="0"/>
                    </a:moveTo>
                    <a:cubicBezTo>
                      <a:pt x="47" y="1"/>
                      <a:pt x="47" y="1"/>
                      <a:pt x="47" y="1"/>
                    </a:cubicBezTo>
                    <a:cubicBezTo>
                      <a:pt x="47" y="1"/>
                      <a:pt x="14"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2" name="Freeform 125">
                <a:extLst>
                  <a:ext uri="{FF2B5EF4-FFF2-40B4-BE49-F238E27FC236}">
                    <a16:creationId xmlns:a16="http://schemas.microsoft.com/office/drawing/2014/main" id="{30FF848A-07D8-4D1B-857B-2F67D14B50AB}"/>
                  </a:ext>
                </a:extLst>
              </p:cNvPr>
              <p:cNvSpPr>
                <a:spLocks/>
              </p:cNvSpPr>
              <p:nvPr/>
            </p:nvSpPr>
            <p:spPr bwMode="auto">
              <a:xfrm>
                <a:off x="4484" y="3568"/>
                <a:ext cx="52" cy="32"/>
              </a:xfrm>
              <a:custGeom>
                <a:avLst/>
                <a:gdLst>
                  <a:gd name="T0" fmla="*/ 287 w 21"/>
                  <a:gd name="T1" fmla="*/ 227 h 12"/>
                  <a:gd name="T2" fmla="*/ 287 w 21"/>
                  <a:gd name="T3" fmla="*/ 0 h 12"/>
                  <a:gd name="T4" fmla="*/ 0 w 21"/>
                  <a:gd name="T5" fmla="*/ 0 h 12"/>
                  <a:gd name="T6" fmla="*/ 287 w 21"/>
                  <a:gd name="T7" fmla="*/ 227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 h="12">
                    <a:moveTo>
                      <a:pt x="19" y="12"/>
                    </a:moveTo>
                    <a:cubicBezTo>
                      <a:pt x="21" y="6"/>
                      <a:pt x="19" y="0"/>
                      <a:pt x="19" y="0"/>
                    </a:cubicBezTo>
                    <a:cubicBezTo>
                      <a:pt x="0" y="0"/>
                      <a:pt x="0" y="0"/>
                      <a:pt x="0" y="0"/>
                    </a:cubicBezTo>
                    <a:cubicBezTo>
                      <a:pt x="3" y="0"/>
                      <a:pt x="20" y="1"/>
                      <a:pt x="19"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3" name="Line 126">
                <a:extLst>
                  <a:ext uri="{FF2B5EF4-FFF2-40B4-BE49-F238E27FC236}">
                    <a16:creationId xmlns:a16="http://schemas.microsoft.com/office/drawing/2014/main" id="{3101FC21-6240-4452-BDC5-74EED982DDCF}"/>
                  </a:ext>
                </a:extLst>
              </p:cNvPr>
              <p:cNvSpPr>
                <a:spLocks noChangeShapeType="1"/>
              </p:cNvSpPr>
              <p:nvPr/>
            </p:nvSpPr>
            <p:spPr bwMode="auto">
              <a:xfrm>
                <a:off x="3176" y="3544"/>
                <a:ext cx="1130" cy="1"/>
              </a:xfrm>
              <a:prstGeom prst="line">
                <a:avLst/>
              </a:prstGeom>
              <a:noFill/>
              <a:ln w="7938" cap="rnd">
                <a:solidFill>
                  <a:srgbClr val="FFFFFF"/>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4" name="Line 127">
                <a:extLst>
                  <a:ext uri="{FF2B5EF4-FFF2-40B4-BE49-F238E27FC236}">
                    <a16:creationId xmlns:a16="http://schemas.microsoft.com/office/drawing/2014/main" id="{C700E68E-C6D7-4FB4-B770-D0C4A092EFC2}"/>
                  </a:ext>
                </a:extLst>
              </p:cNvPr>
              <p:cNvSpPr>
                <a:spLocks noChangeShapeType="1"/>
              </p:cNvSpPr>
              <p:nvPr/>
            </p:nvSpPr>
            <p:spPr bwMode="auto">
              <a:xfrm flipH="1" flipV="1">
                <a:off x="3178" y="3627"/>
                <a:ext cx="831" cy="2"/>
              </a:xfrm>
              <a:prstGeom prst="line">
                <a:avLst/>
              </a:prstGeom>
              <a:noFill/>
              <a:ln w="4763" cap="rnd">
                <a:solidFill>
                  <a:srgbClr val="FFFFFF"/>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5" name="Oval 128">
                <a:extLst>
                  <a:ext uri="{FF2B5EF4-FFF2-40B4-BE49-F238E27FC236}">
                    <a16:creationId xmlns:a16="http://schemas.microsoft.com/office/drawing/2014/main" id="{8A851340-009A-439E-8ECB-30DAA0EAC29C}"/>
                  </a:ext>
                </a:extLst>
              </p:cNvPr>
              <p:cNvSpPr>
                <a:spLocks noChangeArrowheads="1"/>
              </p:cNvSpPr>
              <p:nvPr/>
            </p:nvSpPr>
            <p:spPr bwMode="auto">
              <a:xfrm>
                <a:off x="4434" y="3523"/>
                <a:ext cx="45" cy="128"/>
              </a:xfrm>
              <a:prstGeom prst="ellipse">
                <a:avLst/>
              </a:prstGeom>
              <a:noFill/>
              <a:ln w="7938"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86" name="Freeform 129">
                <a:extLst>
                  <a:ext uri="{FF2B5EF4-FFF2-40B4-BE49-F238E27FC236}">
                    <a16:creationId xmlns:a16="http://schemas.microsoft.com/office/drawing/2014/main" id="{EDC3574F-DF45-4D86-BA99-23B575183A61}"/>
                  </a:ext>
                </a:extLst>
              </p:cNvPr>
              <p:cNvSpPr>
                <a:spLocks/>
              </p:cNvSpPr>
              <p:nvPr/>
            </p:nvSpPr>
            <p:spPr bwMode="auto">
              <a:xfrm>
                <a:off x="3068" y="3464"/>
                <a:ext cx="85" cy="251"/>
              </a:xfrm>
              <a:custGeom>
                <a:avLst/>
                <a:gdLst>
                  <a:gd name="T0" fmla="*/ 270 w 34"/>
                  <a:gd name="T1" fmla="*/ 0 h 94"/>
                  <a:gd name="T2" fmla="*/ 0 w 34"/>
                  <a:gd name="T3" fmla="*/ 593 h 94"/>
                  <a:gd name="T4" fmla="*/ 188 w 34"/>
                  <a:gd name="T5" fmla="*/ 593 h 94"/>
                  <a:gd name="T6" fmla="*/ 300 w 34"/>
                  <a:gd name="T7" fmla="*/ 913 h 94"/>
                  <a:gd name="T8" fmla="*/ 188 w 34"/>
                  <a:gd name="T9" fmla="*/ 1242 h 94"/>
                  <a:gd name="T10" fmla="*/ 20 w 34"/>
                  <a:gd name="T11" fmla="*/ 1242 h 94"/>
                  <a:gd name="T12" fmla="*/ 270 w 34"/>
                  <a:gd name="T13" fmla="*/ 1789 h 94"/>
                  <a:gd name="T14" fmla="*/ 533 w 34"/>
                  <a:gd name="T15" fmla="*/ 892 h 94"/>
                  <a:gd name="T16" fmla="*/ 270 w 34"/>
                  <a:gd name="T17" fmla="*/ 0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94">
                    <a:moveTo>
                      <a:pt x="17" y="0"/>
                    </a:moveTo>
                    <a:cubicBezTo>
                      <a:pt x="9" y="0"/>
                      <a:pt x="3" y="13"/>
                      <a:pt x="0" y="31"/>
                    </a:cubicBezTo>
                    <a:cubicBezTo>
                      <a:pt x="12" y="31"/>
                      <a:pt x="12" y="31"/>
                      <a:pt x="12" y="31"/>
                    </a:cubicBezTo>
                    <a:cubicBezTo>
                      <a:pt x="16" y="31"/>
                      <a:pt x="19" y="38"/>
                      <a:pt x="19" y="48"/>
                    </a:cubicBezTo>
                    <a:cubicBezTo>
                      <a:pt x="19" y="57"/>
                      <a:pt x="16" y="65"/>
                      <a:pt x="12" y="65"/>
                    </a:cubicBezTo>
                    <a:cubicBezTo>
                      <a:pt x="1" y="65"/>
                      <a:pt x="1" y="65"/>
                      <a:pt x="1" y="65"/>
                    </a:cubicBezTo>
                    <a:cubicBezTo>
                      <a:pt x="3" y="82"/>
                      <a:pt x="9" y="94"/>
                      <a:pt x="17" y="94"/>
                    </a:cubicBezTo>
                    <a:cubicBezTo>
                      <a:pt x="26" y="94"/>
                      <a:pt x="34" y="73"/>
                      <a:pt x="34" y="47"/>
                    </a:cubicBezTo>
                    <a:cubicBezTo>
                      <a:pt x="34" y="21"/>
                      <a:pt x="26" y="0"/>
                      <a:pt x="17" y="0"/>
                    </a:cubicBezTo>
                    <a:close/>
                  </a:path>
                </a:pathLst>
              </a:custGeom>
              <a:solidFill>
                <a:srgbClr val="BCC0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7" name="Freeform 130">
                <a:extLst>
                  <a:ext uri="{FF2B5EF4-FFF2-40B4-BE49-F238E27FC236}">
                    <a16:creationId xmlns:a16="http://schemas.microsoft.com/office/drawing/2014/main" id="{4B47F95E-F335-4866-AC09-545FB4096AEA}"/>
                  </a:ext>
                </a:extLst>
              </p:cNvPr>
              <p:cNvSpPr>
                <a:spLocks/>
              </p:cNvSpPr>
              <p:nvPr/>
            </p:nvSpPr>
            <p:spPr bwMode="auto">
              <a:xfrm>
                <a:off x="3111" y="3464"/>
                <a:ext cx="70" cy="251"/>
              </a:xfrm>
              <a:custGeom>
                <a:avLst/>
                <a:gdLst>
                  <a:gd name="T0" fmla="*/ 158 w 28"/>
                  <a:gd name="T1" fmla="*/ 1789 h 94"/>
                  <a:gd name="T2" fmla="*/ 438 w 28"/>
                  <a:gd name="T3" fmla="*/ 892 h 94"/>
                  <a:gd name="T4" fmla="*/ 158 w 28"/>
                  <a:gd name="T5" fmla="*/ 0 h 94"/>
                  <a:gd name="T6" fmla="*/ 0 w 28"/>
                  <a:gd name="T7" fmla="*/ 0 h 94"/>
                  <a:gd name="T8" fmla="*/ 270 w 28"/>
                  <a:gd name="T9" fmla="*/ 892 h 94"/>
                  <a:gd name="T10" fmla="*/ 0 w 28"/>
                  <a:gd name="T11" fmla="*/ 1789 h 94"/>
                  <a:gd name="T12" fmla="*/ 158 w 28"/>
                  <a:gd name="T13" fmla="*/ 1789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94">
                    <a:moveTo>
                      <a:pt x="10" y="94"/>
                    </a:moveTo>
                    <a:cubicBezTo>
                      <a:pt x="20" y="94"/>
                      <a:pt x="28" y="73"/>
                      <a:pt x="28" y="47"/>
                    </a:cubicBezTo>
                    <a:cubicBezTo>
                      <a:pt x="28" y="21"/>
                      <a:pt x="20" y="0"/>
                      <a:pt x="10" y="0"/>
                    </a:cubicBezTo>
                    <a:cubicBezTo>
                      <a:pt x="0" y="0"/>
                      <a:pt x="0" y="0"/>
                      <a:pt x="0" y="0"/>
                    </a:cubicBezTo>
                    <a:cubicBezTo>
                      <a:pt x="9" y="0"/>
                      <a:pt x="17" y="21"/>
                      <a:pt x="17" y="47"/>
                    </a:cubicBezTo>
                    <a:cubicBezTo>
                      <a:pt x="17" y="73"/>
                      <a:pt x="9" y="94"/>
                      <a:pt x="0" y="94"/>
                    </a:cubicBezTo>
                    <a:lnTo>
                      <a:pt x="10" y="94"/>
                    </a:lnTo>
                    <a:close/>
                  </a:path>
                </a:pathLst>
              </a:custGeom>
              <a:solidFill>
                <a:srgbClr val="566B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8" name="Freeform 131">
                <a:extLst>
                  <a:ext uri="{FF2B5EF4-FFF2-40B4-BE49-F238E27FC236}">
                    <a16:creationId xmlns:a16="http://schemas.microsoft.com/office/drawing/2014/main" id="{36A230BC-FB1C-406B-A6BF-7D3E9E19E855}"/>
                  </a:ext>
                </a:extLst>
              </p:cNvPr>
              <p:cNvSpPr>
                <a:spLocks/>
              </p:cNvSpPr>
              <p:nvPr/>
            </p:nvSpPr>
            <p:spPr bwMode="auto">
              <a:xfrm>
                <a:off x="3151" y="3536"/>
                <a:ext cx="27" cy="29"/>
              </a:xfrm>
              <a:custGeom>
                <a:avLst/>
                <a:gdLst>
                  <a:gd name="T0" fmla="*/ 150 w 11"/>
                  <a:gd name="T1" fmla="*/ 0 h 11"/>
                  <a:gd name="T2" fmla="*/ 0 w 11"/>
                  <a:gd name="T3" fmla="*/ 0 h 11"/>
                  <a:gd name="T4" fmla="*/ 12 w 11"/>
                  <a:gd name="T5" fmla="*/ 200 h 11"/>
                  <a:gd name="T6" fmla="*/ 162 w 11"/>
                  <a:gd name="T7" fmla="*/ 182 h 11"/>
                  <a:gd name="T8" fmla="*/ 150 w 11"/>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1">
                    <a:moveTo>
                      <a:pt x="10" y="0"/>
                    </a:moveTo>
                    <a:cubicBezTo>
                      <a:pt x="0" y="0"/>
                      <a:pt x="0" y="0"/>
                      <a:pt x="0" y="0"/>
                    </a:cubicBezTo>
                    <a:cubicBezTo>
                      <a:pt x="0" y="4"/>
                      <a:pt x="1" y="7"/>
                      <a:pt x="1" y="11"/>
                    </a:cubicBezTo>
                    <a:cubicBezTo>
                      <a:pt x="11" y="10"/>
                      <a:pt x="11" y="10"/>
                      <a:pt x="11" y="10"/>
                    </a:cubicBezTo>
                    <a:cubicBezTo>
                      <a:pt x="11" y="7"/>
                      <a:pt x="11" y="3"/>
                      <a:pt x="1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9" name="Freeform 132">
                <a:extLst>
                  <a:ext uri="{FF2B5EF4-FFF2-40B4-BE49-F238E27FC236}">
                    <a16:creationId xmlns:a16="http://schemas.microsoft.com/office/drawing/2014/main" id="{F867951B-64A9-496E-9799-C737E747EFCB}"/>
                  </a:ext>
                </a:extLst>
              </p:cNvPr>
              <p:cNvSpPr>
                <a:spLocks/>
              </p:cNvSpPr>
              <p:nvPr/>
            </p:nvSpPr>
            <p:spPr bwMode="auto">
              <a:xfrm>
                <a:off x="3148" y="3528"/>
                <a:ext cx="28" cy="5"/>
              </a:xfrm>
              <a:custGeom>
                <a:avLst/>
                <a:gdLst>
                  <a:gd name="T0" fmla="*/ 163 w 11"/>
                  <a:gd name="T1" fmla="*/ 0 h 2"/>
                  <a:gd name="T2" fmla="*/ 0 w 11"/>
                  <a:gd name="T3" fmla="*/ 0 h 2"/>
                  <a:gd name="T4" fmla="*/ 0 w 11"/>
                  <a:gd name="T5" fmla="*/ 33 h 2"/>
                  <a:gd name="T6" fmla="*/ 181 w 11"/>
                  <a:gd name="T7" fmla="*/ 33 h 2"/>
                  <a:gd name="T8" fmla="*/ 163 w 1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2">
                    <a:moveTo>
                      <a:pt x="10" y="0"/>
                    </a:moveTo>
                    <a:cubicBezTo>
                      <a:pt x="0" y="0"/>
                      <a:pt x="0" y="0"/>
                      <a:pt x="0" y="0"/>
                    </a:cubicBezTo>
                    <a:cubicBezTo>
                      <a:pt x="0" y="1"/>
                      <a:pt x="0" y="1"/>
                      <a:pt x="0" y="2"/>
                    </a:cubicBezTo>
                    <a:cubicBezTo>
                      <a:pt x="11" y="2"/>
                      <a:pt x="11" y="2"/>
                      <a:pt x="11" y="2"/>
                    </a:cubicBezTo>
                    <a:cubicBezTo>
                      <a:pt x="10" y="1"/>
                      <a:pt x="10" y="1"/>
                      <a:pt x="10" y="0"/>
                    </a:cubicBezTo>
                    <a:close/>
                  </a:path>
                </a:pathLst>
              </a:custGeom>
              <a:solidFill>
                <a:srgbClr val="BFC3D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0" name="Freeform 133">
                <a:extLst>
                  <a:ext uri="{FF2B5EF4-FFF2-40B4-BE49-F238E27FC236}">
                    <a16:creationId xmlns:a16="http://schemas.microsoft.com/office/drawing/2014/main" id="{53A5E22D-8795-44B2-A680-A64F02E6DB4E}"/>
                  </a:ext>
                </a:extLst>
              </p:cNvPr>
              <p:cNvSpPr>
                <a:spLocks/>
              </p:cNvSpPr>
              <p:nvPr/>
            </p:nvSpPr>
            <p:spPr bwMode="auto">
              <a:xfrm>
                <a:off x="3153" y="3571"/>
                <a:ext cx="28" cy="13"/>
              </a:xfrm>
              <a:custGeom>
                <a:avLst/>
                <a:gdLst>
                  <a:gd name="T0" fmla="*/ 181 w 11"/>
                  <a:gd name="T1" fmla="*/ 88 h 5"/>
                  <a:gd name="T2" fmla="*/ 181 w 11"/>
                  <a:gd name="T3" fmla="*/ 55 h 5"/>
                  <a:gd name="T4" fmla="*/ 181 w 11"/>
                  <a:gd name="T5" fmla="*/ 21 h 5"/>
                  <a:gd name="T6" fmla="*/ 163 w 11"/>
                  <a:gd name="T7" fmla="*/ 0 h 5"/>
                  <a:gd name="T8" fmla="*/ 0 w 11"/>
                  <a:gd name="T9" fmla="*/ 0 h 5"/>
                  <a:gd name="T10" fmla="*/ 0 w 11"/>
                  <a:gd name="T11" fmla="*/ 88 h 5"/>
                  <a:gd name="T12" fmla="*/ 181 w 11"/>
                  <a:gd name="T13" fmla="*/ 88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5">
                    <a:moveTo>
                      <a:pt x="11" y="5"/>
                    </a:moveTo>
                    <a:cubicBezTo>
                      <a:pt x="11" y="4"/>
                      <a:pt x="11" y="4"/>
                      <a:pt x="11" y="3"/>
                    </a:cubicBezTo>
                    <a:cubicBezTo>
                      <a:pt x="11" y="2"/>
                      <a:pt x="11" y="2"/>
                      <a:pt x="11" y="1"/>
                    </a:cubicBezTo>
                    <a:cubicBezTo>
                      <a:pt x="10" y="1"/>
                      <a:pt x="10" y="1"/>
                      <a:pt x="10" y="0"/>
                    </a:cubicBezTo>
                    <a:cubicBezTo>
                      <a:pt x="0" y="0"/>
                      <a:pt x="0" y="0"/>
                      <a:pt x="0" y="0"/>
                    </a:cubicBezTo>
                    <a:cubicBezTo>
                      <a:pt x="0" y="2"/>
                      <a:pt x="0" y="4"/>
                      <a:pt x="0" y="5"/>
                    </a:cubicBezTo>
                    <a:lnTo>
                      <a:pt x="11" y="5"/>
                    </a:lnTo>
                    <a:close/>
                  </a:path>
                </a:pathLst>
              </a:custGeom>
              <a:solidFill>
                <a:srgbClr val="AEB1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1" name="Freeform 134">
                <a:extLst>
                  <a:ext uri="{FF2B5EF4-FFF2-40B4-BE49-F238E27FC236}">
                    <a16:creationId xmlns:a16="http://schemas.microsoft.com/office/drawing/2014/main" id="{09206685-A7FF-48E3-92BF-5AC0F99E7EAB}"/>
                  </a:ext>
                </a:extLst>
              </p:cNvPr>
              <p:cNvSpPr>
                <a:spLocks/>
              </p:cNvSpPr>
              <p:nvPr/>
            </p:nvSpPr>
            <p:spPr bwMode="auto">
              <a:xfrm>
                <a:off x="3103" y="3469"/>
                <a:ext cx="48" cy="240"/>
              </a:xfrm>
              <a:custGeom>
                <a:avLst/>
                <a:gdLst>
                  <a:gd name="T0" fmla="*/ 33 w 19"/>
                  <a:gd name="T1" fmla="*/ 0 h 90"/>
                  <a:gd name="T2" fmla="*/ 33 w 19"/>
                  <a:gd name="T3" fmla="*/ 0 h 90"/>
                  <a:gd name="T4" fmla="*/ 275 w 19"/>
                  <a:gd name="T5" fmla="*/ 832 h 90"/>
                  <a:gd name="T6" fmla="*/ 0 w 19"/>
                  <a:gd name="T7" fmla="*/ 1707 h 90"/>
                  <a:gd name="T8" fmla="*/ 51 w 19"/>
                  <a:gd name="T9" fmla="*/ 1707 h 90"/>
                  <a:gd name="T10" fmla="*/ 306 w 19"/>
                  <a:gd name="T11" fmla="*/ 853 h 90"/>
                  <a:gd name="T12" fmla="*/ 33 w 19"/>
                  <a:gd name="T13" fmla="*/ 0 h 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90">
                    <a:moveTo>
                      <a:pt x="2" y="0"/>
                    </a:moveTo>
                    <a:cubicBezTo>
                      <a:pt x="2" y="0"/>
                      <a:pt x="2" y="0"/>
                      <a:pt x="2" y="0"/>
                    </a:cubicBezTo>
                    <a:cubicBezTo>
                      <a:pt x="10" y="3"/>
                      <a:pt x="17" y="22"/>
                      <a:pt x="17" y="44"/>
                    </a:cubicBezTo>
                    <a:cubicBezTo>
                      <a:pt x="17" y="68"/>
                      <a:pt x="9" y="89"/>
                      <a:pt x="0" y="90"/>
                    </a:cubicBezTo>
                    <a:cubicBezTo>
                      <a:pt x="1" y="90"/>
                      <a:pt x="2" y="90"/>
                      <a:pt x="3" y="90"/>
                    </a:cubicBezTo>
                    <a:cubicBezTo>
                      <a:pt x="12" y="90"/>
                      <a:pt x="19" y="69"/>
                      <a:pt x="19" y="45"/>
                    </a:cubicBezTo>
                    <a:cubicBezTo>
                      <a:pt x="19" y="21"/>
                      <a:pt x="1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2" name="Freeform 135">
                <a:extLst>
                  <a:ext uri="{FF2B5EF4-FFF2-40B4-BE49-F238E27FC236}">
                    <a16:creationId xmlns:a16="http://schemas.microsoft.com/office/drawing/2014/main" id="{C65D9C5E-FBA7-4892-831B-94EF0E235729}"/>
                  </a:ext>
                </a:extLst>
              </p:cNvPr>
              <p:cNvSpPr>
                <a:spLocks/>
              </p:cNvSpPr>
              <p:nvPr/>
            </p:nvSpPr>
            <p:spPr bwMode="auto">
              <a:xfrm>
                <a:off x="2831" y="3544"/>
                <a:ext cx="285" cy="93"/>
              </a:xfrm>
              <a:custGeom>
                <a:avLst/>
                <a:gdLst>
                  <a:gd name="T0" fmla="*/ 1675 w 114"/>
                  <a:gd name="T1" fmla="*/ 0 h 35"/>
                  <a:gd name="T2" fmla="*/ 0 w 114"/>
                  <a:gd name="T3" fmla="*/ 0 h 35"/>
                  <a:gd name="T4" fmla="*/ 33 w 114"/>
                  <a:gd name="T5" fmla="*/ 319 h 35"/>
                  <a:gd name="T6" fmla="*/ 0 w 114"/>
                  <a:gd name="T7" fmla="*/ 656 h 35"/>
                  <a:gd name="T8" fmla="*/ 1675 w 114"/>
                  <a:gd name="T9" fmla="*/ 656 h 35"/>
                  <a:gd name="T10" fmla="*/ 1783 w 114"/>
                  <a:gd name="T11" fmla="*/ 340 h 35"/>
                  <a:gd name="T12" fmla="*/ 1675 w 114"/>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4" h="35">
                    <a:moveTo>
                      <a:pt x="107" y="0"/>
                    </a:moveTo>
                    <a:cubicBezTo>
                      <a:pt x="0" y="0"/>
                      <a:pt x="0" y="0"/>
                      <a:pt x="0" y="0"/>
                    </a:cubicBezTo>
                    <a:cubicBezTo>
                      <a:pt x="1" y="5"/>
                      <a:pt x="2" y="11"/>
                      <a:pt x="2" y="17"/>
                    </a:cubicBezTo>
                    <a:cubicBezTo>
                      <a:pt x="2" y="23"/>
                      <a:pt x="1" y="30"/>
                      <a:pt x="0" y="35"/>
                    </a:cubicBezTo>
                    <a:cubicBezTo>
                      <a:pt x="107" y="35"/>
                      <a:pt x="107" y="35"/>
                      <a:pt x="107" y="35"/>
                    </a:cubicBezTo>
                    <a:cubicBezTo>
                      <a:pt x="111" y="35"/>
                      <a:pt x="114" y="27"/>
                      <a:pt x="114" y="18"/>
                    </a:cubicBezTo>
                    <a:cubicBezTo>
                      <a:pt x="114" y="8"/>
                      <a:pt x="111" y="0"/>
                      <a:pt x="107" y="0"/>
                    </a:cubicBezTo>
                    <a:close/>
                  </a:path>
                </a:pathLst>
              </a:custGeom>
              <a:solidFill>
                <a:srgbClr val="DFE0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3" name="Freeform 136">
                <a:extLst>
                  <a:ext uri="{FF2B5EF4-FFF2-40B4-BE49-F238E27FC236}">
                    <a16:creationId xmlns:a16="http://schemas.microsoft.com/office/drawing/2014/main" id="{A6D14A43-0746-420E-A2F0-BEB9422072C7}"/>
                  </a:ext>
                </a:extLst>
              </p:cNvPr>
              <p:cNvSpPr>
                <a:spLocks/>
              </p:cNvSpPr>
              <p:nvPr/>
            </p:nvSpPr>
            <p:spPr bwMode="auto">
              <a:xfrm>
                <a:off x="2836" y="3573"/>
                <a:ext cx="262" cy="56"/>
              </a:xfrm>
              <a:custGeom>
                <a:avLst/>
                <a:gdLst>
                  <a:gd name="T0" fmla="*/ 12 w 105"/>
                  <a:gd name="T1" fmla="*/ 0 h 21"/>
                  <a:gd name="T2" fmla="*/ 0 w 105"/>
                  <a:gd name="T3" fmla="*/ 397 h 21"/>
                  <a:gd name="T4" fmla="*/ 1632 w 105"/>
                  <a:gd name="T5" fmla="*/ 397 h 21"/>
                  <a:gd name="T6" fmla="*/ 75 w 105"/>
                  <a:gd name="T7" fmla="*/ 227 h 21"/>
                  <a:gd name="T8" fmla="*/ 12 w 105"/>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 h="21">
                    <a:moveTo>
                      <a:pt x="1" y="0"/>
                    </a:moveTo>
                    <a:cubicBezTo>
                      <a:pt x="2" y="3"/>
                      <a:pt x="3" y="15"/>
                      <a:pt x="0" y="21"/>
                    </a:cubicBezTo>
                    <a:cubicBezTo>
                      <a:pt x="105" y="21"/>
                      <a:pt x="105" y="21"/>
                      <a:pt x="105" y="21"/>
                    </a:cubicBezTo>
                    <a:cubicBezTo>
                      <a:pt x="93" y="20"/>
                      <a:pt x="9" y="19"/>
                      <a:pt x="5" y="12"/>
                    </a:cubicBezTo>
                    <a:cubicBezTo>
                      <a:pt x="3" y="8"/>
                      <a:pt x="1" y="0"/>
                      <a:pt x="1" y="0"/>
                    </a:cubicBezTo>
                    <a:close/>
                  </a:path>
                </a:pathLst>
              </a:custGeom>
              <a:solidFill>
                <a:srgbClr val="AEB1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4" name="Freeform 137">
                <a:extLst>
                  <a:ext uri="{FF2B5EF4-FFF2-40B4-BE49-F238E27FC236}">
                    <a16:creationId xmlns:a16="http://schemas.microsoft.com/office/drawing/2014/main" id="{82D78E45-B2D3-4D4E-9EFD-E55108BDE1A9}"/>
                  </a:ext>
                </a:extLst>
              </p:cNvPr>
              <p:cNvSpPr>
                <a:spLocks/>
              </p:cNvSpPr>
              <p:nvPr/>
            </p:nvSpPr>
            <p:spPr bwMode="auto">
              <a:xfrm>
                <a:off x="2838" y="3552"/>
                <a:ext cx="273" cy="48"/>
              </a:xfrm>
              <a:custGeom>
                <a:avLst/>
                <a:gdLst>
                  <a:gd name="T0" fmla="*/ 1493 w 109"/>
                  <a:gd name="T1" fmla="*/ 21 h 18"/>
                  <a:gd name="T2" fmla="*/ 1600 w 109"/>
                  <a:gd name="T3" fmla="*/ 56 h 18"/>
                  <a:gd name="T4" fmla="*/ 1663 w 109"/>
                  <a:gd name="T5" fmla="*/ 149 h 18"/>
                  <a:gd name="T6" fmla="*/ 1713 w 109"/>
                  <a:gd name="T7" fmla="*/ 341 h 18"/>
                  <a:gd name="T8" fmla="*/ 1630 w 109"/>
                  <a:gd name="T9" fmla="*/ 0 h 18"/>
                  <a:gd name="T10" fmla="*/ 0 w 109"/>
                  <a:gd name="T11" fmla="*/ 0 h 18"/>
                  <a:gd name="T12" fmla="*/ 1493 w 109"/>
                  <a:gd name="T13" fmla="*/ 21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9" h="18">
                    <a:moveTo>
                      <a:pt x="95" y="1"/>
                    </a:moveTo>
                    <a:cubicBezTo>
                      <a:pt x="97" y="1"/>
                      <a:pt x="100" y="1"/>
                      <a:pt x="102" y="3"/>
                    </a:cubicBezTo>
                    <a:cubicBezTo>
                      <a:pt x="102" y="4"/>
                      <a:pt x="105" y="6"/>
                      <a:pt x="106" y="8"/>
                    </a:cubicBezTo>
                    <a:cubicBezTo>
                      <a:pt x="107" y="11"/>
                      <a:pt x="108" y="15"/>
                      <a:pt x="109" y="18"/>
                    </a:cubicBezTo>
                    <a:cubicBezTo>
                      <a:pt x="109" y="10"/>
                      <a:pt x="107" y="0"/>
                      <a:pt x="104" y="0"/>
                    </a:cubicBezTo>
                    <a:cubicBezTo>
                      <a:pt x="0" y="0"/>
                      <a:pt x="0" y="0"/>
                      <a:pt x="0" y="0"/>
                    </a:cubicBezTo>
                    <a:cubicBezTo>
                      <a:pt x="0" y="0"/>
                      <a:pt x="84" y="1"/>
                      <a:pt x="95"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5" name="Oval 138">
                <a:extLst>
                  <a:ext uri="{FF2B5EF4-FFF2-40B4-BE49-F238E27FC236}">
                    <a16:creationId xmlns:a16="http://schemas.microsoft.com/office/drawing/2014/main" id="{F348EFA2-D840-480E-ABA2-A76C9C42FB7E}"/>
                  </a:ext>
                </a:extLst>
              </p:cNvPr>
              <p:cNvSpPr>
                <a:spLocks noChangeArrowheads="1"/>
              </p:cNvSpPr>
              <p:nvPr/>
            </p:nvSpPr>
            <p:spPr bwMode="auto">
              <a:xfrm>
                <a:off x="2741" y="3480"/>
                <a:ext cx="75" cy="211"/>
              </a:xfrm>
              <a:prstGeom prst="ellipse">
                <a:avLst/>
              </a:prstGeom>
              <a:solidFill>
                <a:srgbClr val="BCC0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296" name="Freeform 139">
                <a:extLst>
                  <a:ext uri="{FF2B5EF4-FFF2-40B4-BE49-F238E27FC236}">
                    <a16:creationId xmlns:a16="http://schemas.microsoft.com/office/drawing/2014/main" id="{8D0ABA54-9730-4900-B0AA-C8D2F77907CD}"/>
                  </a:ext>
                </a:extLst>
              </p:cNvPr>
              <p:cNvSpPr>
                <a:spLocks/>
              </p:cNvSpPr>
              <p:nvPr/>
            </p:nvSpPr>
            <p:spPr bwMode="auto">
              <a:xfrm>
                <a:off x="2778" y="3480"/>
                <a:ext cx="58" cy="211"/>
              </a:xfrm>
              <a:custGeom>
                <a:avLst/>
                <a:gdLst>
                  <a:gd name="T0" fmla="*/ 126 w 23"/>
                  <a:gd name="T1" fmla="*/ 1506 h 79"/>
                  <a:gd name="T2" fmla="*/ 368 w 23"/>
                  <a:gd name="T3" fmla="*/ 764 h 79"/>
                  <a:gd name="T4" fmla="*/ 126 w 23"/>
                  <a:gd name="T5" fmla="*/ 0 h 79"/>
                  <a:gd name="T6" fmla="*/ 0 w 23"/>
                  <a:gd name="T7" fmla="*/ 0 h 79"/>
                  <a:gd name="T8" fmla="*/ 242 w 23"/>
                  <a:gd name="T9" fmla="*/ 764 h 79"/>
                  <a:gd name="T10" fmla="*/ 0 w 23"/>
                  <a:gd name="T11" fmla="*/ 1506 h 79"/>
                  <a:gd name="T12" fmla="*/ 126 w 23"/>
                  <a:gd name="T13" fmla="*/ 1506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79">
                    <a:moveTo>
                      <a:pt x="8" y="79"/>
                    </a:moveTo>
                    <a:cubicBezTo>
                      <a:pt x="16" y="79"/>
                      <a:pt x="23" y="61"/>
                      <a:pt x="23" y="40"/>
                    </a:cubicBezTo>
                    <a:cubicBezTo>
                      <a:pt x="23" y="18"/>
                      <a:pt x="16" y="0"/>
                      <a:pt x="8" y="0"/>
                    </a:cubicBezTo>
                    <a:cubicBezTo>
                      <a:pt x="0" y="0"/>
                      <a:pt x="0" y="0"/>
                      <a:pt x="0" y="0"/>
                    </a:cubicBezTo>
                    <a:cubicBezTo>
                      <a:pt x="8" y="0"/>
                      <a:pt x="15" y="18"/>
                      <a:pt x="15" y="40"/>
                    </a:cubicBezTo>
                    <a:cubicBezTo>
                      <a:pt x="15" y="61"/>
                      <a:pt x="8" y="79"/>
                      <a:pt x="0" y="79"/>
                    </a:cubicBezTo>
                    <a:lnTo>
                      <a:pt x="8" y="79"/>
                    </a:lnTo>
                    <a:close/>
                  </a:path>
                </a:pathLst>
              </a:custGeom>
              <a:solidFill>
                <a:srgbClr val="566B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7" name="Freeform 140">
                <a:extLst>
                  <a:ext uri="{FF2B5EF4-FFF2-40B4-BE49-F238E27FC236}">
                    <a16:creationId xmlns:a16="http://schemas.microsoft.com/office/drawing/2014/main" id="{AFFE18B3-30C5-4B29-895C-5B1CD3CF7945}"/>
                  </a:ext>
                </a:extLst>
              </p:cNvPr>
              <p:cNvSpPr>
                <a:spLocks/>
              </p:cNvSpPr>
              <p:nvPr/>
            </p:nvSpPr>
            <p:spPr bwMode="auto">
              <a:xfrm>
                <a:off x="2811" y="3531"/>
                <a:ext cx="22" cy="37"/>
              </a:xfrm>
              <a:custGeom>
                <a:avLst/>
                <a:gdLst>
                  <a:gd name="T0" fmla="*/ 132 w 9"/>
                  <a:gd name="T1" fmla="*/ 238 h 14"/>
                  <a:gd name="T2" fmla="*/ 120 w 9"/>
                  <a:gd name="T3" fmla="*/ 0 h 14"/>
                  <a:gd name="T4" fmla="*/ 0 w 9"/>
                  <a:gd name="T5" fmla="*/ 0 h 14"/>
                  <a:gd name="T6" fmla="*/ 29 w 9"/>
                  <a:gd name="T7" fmla="*/ 259 h 14"/>
                  <a:gd name="T8" fmla="*/ 132 w 9"/>
                  <a:gd name="T9" fmla="*/ 238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4">
                    <a:moveTo>
                      <a:pt x="9" y="13"/>
                    </a:moveTo>
                    <a:cubicBezTo>
                      <a:pt x="9" y="9"/>
                      <a:pt x="8" y="4"/>
                      <a:pt x="8" y="0"/>
                    </a:cubicBezTo>
                    <a:cubicBezTo>
                      <a:pt x="0" y="0"/>
                      <a:pt x="0" y="0"/>
                      <a:pt x="0" y="0"/>
                    </a:cubicBezTo>
                    <a:cubicBezTo>
                      <a:pt x="1" y="4"/>
                      <a:pt x="1" y="9"/>
                      <a:pt x="2" y="14"/>
                    </a:cubicBezTo>
                    <a:lnTo>
                      <a:pt x="9"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8" name="Freeform 141">
                <a:extLst>
                  <a:ext uri="{FF2B5EF4-FFF2-40B4-BE49-F238E27FC236}">
                    <a16:creationId xmlns:a16="http://schemas.microsoft.com/office/drawing/2014/main" id="{DBF34FDA-09E2-4A49-9840-F24A7C1D7765}"/>
                  </a:ext>
                </a:extLst>
              </p:cNvPr>
              <p:cNvSpPr>
                <a:spLocks/>
              </p:cNvSpPr>
              <p:nvPr/>
            </p:nvSpPr>
            <p:spPr bwMode="auto">
              <a:xfrm>
                <a:off x="2808" y="3520"/>
                <a:ext cx="20" cy="8"/>
              </a:xfrm>
              <a:custGeom>
                <a:avLst/>
                <a:gdLst>
                  <a:gd name="T0" fmla="*/ 113 w 8"/>
                  <a:gd name="T1" fmla="*/ 0 h 3"/>
                  <a:gd name="T2" fmla="*/ 0 w 8"/>
                  <a:gd name="T3" fmla="*/ 0 h 3"/>
                  <a:gd name="T4" fmla="*/ 0 w 8"/>
                  <a:gd name="T5" fmla="*/ 56 h 3"/>
                  <a:gd name="T6" fmla="*/ 125 w 8"/>
                  <a:gd name="T7" fmla="*/ 35 h 3"/>
                  <a:gd name="T8" fmla="*/ 113 w 8"/>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3">
                    <a:moveTo>
                      <a:pt x="7" y="0"/>
                    </a:moveTo>
                    <a:cubicBezTo>
                      <a:pt x="0" y="0"/>
                      <a:pt x="0" y="0"/>
                      <a:pt x="0" y="0"/>
                    </a:cubicBezTo>
                    <a:cubicBezTo>
                      <a:pt x="0" y="1"/>
                      <a:pt x="0" y="2"/>
                      <a:pt x="0" y="3"/>
                    </a:cubicBezTo>
                    <a:cubicBezTo>
                      <a:pt x="8" y="2"/>
                      <a:pt x="8" y="2"/>
                      <a:pt x="8" y="2"/>
                    </a:cubicBezTo>
                    <a:cubicBezTo>
                      <a:pt x="8" y="1"/>
                      <a:pt x="8" y="1"/>
                      <a:pt x="7" y="0"/>
                    </a:cubicBezTo>
                    <a:close/>
                  </a:path>
                </a:pathLst>
              </a:custGeom>
              <a:solidFill>
                <a:srgbClr val="BFC3D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9" name="Freeform 142">
                <a:extLst>
                  <a:ext uri="{FF2B5EF4-FFF2-40B4-BE49-F238E27FC236}">
                    <a16:creationId xmlns:a16="http://schemas.microsoft.com/office/drawing/2014/main" id="{33358B85-F7A0-4E42-BDFF-391CB52714BA}"/>
                  </a:ext>
                </a:extLst>
              </p:cNvPr>
              <p:cNvSpPr>
                <a:spLocks/>
              </p:cNvSpPr>
              <p:nvPr/>
            </p:nvSpPr>
            <p:spPr bwMode="auto">
              <a:xfrm>
                <a:off x="2816" y="3576"/>
                <a:ext cx="20" cy="16"/>
              </a:xfrm>
              <a:custGeom>
                <a:avLst/>
                <a:gdLst>
                  <a:gd name="T0" fmla="*/ 0 w 8"/>
                  <a:gd name="T1" fmla="*/ 0 h 6"/>
                  <a:gd name="T2" fmla="*/ 0 w 8"/>
                  <a:gd name="T3" fmla="*/ 77 h 6"/>
                  <a:gd name="T4" fmla="*/ 0 w 8"/>
                  <a:gd name="T5" fmla="*/ 115 h 6"/>
                  <a:gd name="T6" fmla="*/ 125 w 8"/>
                  <a:gd name="T7" fmla="*/ 115 h 6"/>
                  <a:gd name="T8" fmla="*/ 125 w 8"/>
                  <a:gd name="T9" fmla="*/ 77 h 6"/>
                  <a:gd name="T10" fmla="*/ 125 w 8"/>
                  <a:gd name="T11" fmla="*/ 21 h 6"/>
                  <a:gd name="T12" fmla="*/ 113 w 8"/>
                  <a:gd name="T13" fmla="*/ 0 h 6"/>
                  <a:gd name="T14" fmla="*/ 0 w 8"/>
                  <a:gd name="T15" fmla="*/ 0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6">
                    <a:moveTo>
                      <a:pt x="0" y="0"/>
                    </a:moveTo>
                    <a:cubicBezTo>
                      <a:pt x="0" y="1"/>
                      <a:pt x="0" y="3"/>
                      <a:pt x="0" y="4"/>
                    </a:cubicBezTo>
                    <a:cubicBezTo>
                      <a:pt x="0" y="5"/>
                      <a:pt x="0" y="6"/>
                      <a:pt x="0" y="6"/>
                    </a:cubicBezTo>
                    <a:cubicBezTo>
                      <a:pt x="8" y="6"/>
                      <a:pt x="8" y="6"/>
                      <a:pt x="8" y="6"/>
                    </a:cubicBezTo>
                    <a:cubicBezTo>
                      <a:pt x="8" y="5"/>
                      <a:pt x="8" y="4"/>
                      <a:pt x="8" y="4"/>
                    </a:cubicBezTo>
                    <a:cubicBezTo>
                      <a:pt x="8" y="3"/>
                      <a:pt x="8" y="2"/>
                      <a:pt x="8" y="1"/>
                    </a:cubicBezTo>
                    <a:cubicBezTo>
                      <a:pt x="8" y="1"/>
                      <a:pt x="7" y="1"/>
                      <a:pt x="7" y="0"/>
                    </a:cubicBezTo>
                    <a:lnTo>
                      <a:pt x="0" y="0"/>
                    </a:lnTo>
                    <a:close/>
                  </a:path>
                </a:pathLst>
              </a:custGeom>
              <a:solidFill>
                <a:srgbClr val="AEB1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0" name="Freeform 143">
                <a:extLst>
                  <a:ext uri="{FF2B5EF4-FFF2-40B4-BE49-F238E27FC236}">
                    <a16:creationId xmlns:a16="http://schemas.microsoft.com/office/drawing/2014/main" id="{9842F5EC-E2AD-4B81-B6D1-314F394BDCF4}"/>
                  </a:ext>
                </a:extLst>
              </p:cNvPr>
              <p:cNvSpPr>
                <a:spLocks/>
              </p:cNvSpPr>
              <p:nvPr/>
            </p:nvSpPr>
            <p:spPr bwMode="auto">
              <a:xfrm>
                <a:off x="2773" y="3485"/>
                <a:ext cx="40" cy="200"/>
              </a:xfrm>
              <a:custGeom>
                <a:avLst/>
                <a:gdLst>
                  <a:gd name="T0" fmla="*/ 33 w 16"/>
                  <a:gd name="T1" fmla="*/ 0 h 75"/>
                  <a:gd name="T2" fmla="*/ 20 w 16"/>
                  <a:gd name="T3" fmla="*/ 0 h 75"/>
                  <a:gd name="T4" fmla="*/ 220 w 16"/>
                  <a:gd name="T5" fmla="*/ 704 h 75"/>
                  <a:gd name="T6" fmla="*/ 0 w 16"/>
                  <a:gd name="T7" fmla="*/ 1400 h 75"/>
                  <a:gd name="T8" fmla="*/ 33 w 16"/>
                  <a:gd name="T9" fmla="*/ 1421 h 75"/>
                  <a:gd name="T10" fmla="*/ 250 w 16"/>
                  <a:gd name="T11" fmla="*/ 704 h 75"/>
                  <a:gd name="T12" fmla="*/ 33 w 16"/>
                  <a:gd name="T13" fmla="*/ 0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75">
                    <a:moveTo>
                      <a:pt x="2" y="0"/>
                    </a:moveTo>
                    <a:cubicBezTo>
                      <a:pt x="2" y="0"/>
                      <a:pt x="2" y="0"/>
                      <a:pt x="1" y="0"/>
                    </a:cubicBezTo>
                    <a:cubicBezTo>
                      <a:pt x="8" y="2"/>
                      <a:pt x="14" y="19"/>
                      <a:pt x="14" y="37"/>
                    </a:cubicBezTo>
                    <a:cubicBezTo>
                      <a:pt x="14" y="56"/>
                      <a:pt x="7" y="74"/>
                      <a:pt x="0" y="74"/>
                    </a:cubicBezTo>
                    <a:cubicBezTo>
                      <a:pt x="1" y="75"/>
                      <a:pt x="1" y="75"/>
                      <a:pt x="2" y="75"/>
                    </a:cubicBezTo>
                    <a:cubicBezTo>
                      <a:pt x="9" y="75"/>
                      <a:pt x="16" y="57"/>
                      <a:pt x="16" y="37"/>
                    </a:cubicBezTo>
                    <a:cubicBezTo>
                      <a:pt x="16" y="17"/>
                      <a:pt x="9"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1" name="Freeform 144">
                <a:extLst>
                  <a:ext uri="{FF2B5EF4-FFF2-40B4-BE49-F238E27FC236}">
                    <a16:creationId xmlns:a16="http://schemas.microsoft.com/office/drawing/2014/main" id="{E145F8A4-B526-499E-BD94-1AC8E32C37C2}"/>
                  </a:ext>
                </a:extLst>
              </p:cNvPr>
              <p:cNvSpPr>
                <a:spLocks/>
              </p:cNvSpPr>
              <p:nvPr/>
            </p:nvSpPr>
            <p:spPr bwMode="auto">
              <a:xfrm>
                <a:off x="4301" y="3525"/>
                <a:ext cx="123" cy="123"/>
              </a:xfrm>
              <a:custGeom>
                <a:avLst/>
                <a:gdLst>
                  <a:gd name="T0" fmla="*/ 630 w 49"/>
                  <a:gd name="T1" fmla="*/ 35 h 46"/>
                  <a:gd name="T2" fmla="*/ 472 w 49"/>
                  <a:gd name="T3" fmla="*/ 35 h 46"/>
                  <a:gd name="T4" fmla="*/ 379 w 49"/>
                  <a:gd name="T5" fmla="*/ 94 h 46"/>
                  <a:gd name="T6" fmla="*/ 251 w 49"/>
                  <a:gd name="T7" fmla="*/ 35 h 46"/>
                  <a:gd name="T8" fmla="*/ 83 w 49"/>
                  <a:gd name="T9" fmla="*/ 35 h 46"/>
                  <a:gd name="T10" fmla="*/ 83 w 49"/>
                  <a:gd name="T11" fmla="*/ 21 h 46"/>
                  <a:gd name="T12" fmla="*/ 20 w 49"/>
                  <a:gd name="T13" fmla="*/ 21 h 46"/>
                  <a:gd name="T14" fmla="*/ 33 w 49"/>
                  <a:gd name="T15" fmla="*/ 35 h 46"/>
                  <a:gd name="T16" fmla="*/ 113 w 49"/>
                  <a:gd name="T17" fmla="*/ 444 h 46"/>
                  <a:gd name="T18" fmla="*/ 33 w 49"/>
                  <a:gd name="T19" fmla="*/ 858 h 46"/>
                  <a:gd name="T20" fmla="*/ 95 w 49"/>
                  <a:gd name="T21" fmla="*/ 880 h 46"/>
                  <a:gd name="T22" fmla="*/ 113 w 49"/>
                  <a:gd name="T23" fmla="*/ 845 h 46"/>
                  <a:gd name="T24" fmla="*/ 251 w 49"/>
                  <a:gd name="T25" fmla="*/ 845 h 46"/>
                  <a:gd name="T26" fmla="*/ 379 w 49"/>
                  <a:gd name="T27" fmla="*/ 765 h 46"/>
                  <a:gd name="T28" fmla="*/ 492 w 49"/>
                  <a:gd name="T29" fmla="*/ 845 h 46"/>
                  <a:gd name="T30" fmla="*/ 630 w 49"/>
                  <a:gd name="T31" fmla="*/ 845 h 46"/>
                  <a:gd name="T32" fmla="*/ 776 w 49"/>
                  <a:gd name="T33" fmla="*/ 444 h 46"/>
                  <a:gd name="T34" fmla="*/ 630 w 49"/>
                  <a:gd name="T35" fmla="*/ 35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46">
                    <a:moveTo>
                      <a:pt x="40" y="2"/>
                    </a:moveTo>
                    <a:cubicBezTo>
                      <a:pt x="30" y="2"/>
                      <a:pt x="30" y="2"/>
                      <a:pt x="30" y="2"/>
                    </a:cubicBezTo>
                    <a:cubicBezTo>
                      <a:pt x="24" y="5"/>
                      <a:pt x="24" y="5"/>
                      <a:pt x="24" y="5"/>
                    </a:cubicBezTo>
                    <a:cubicBezTo>
                      <a:pt x="16" y="2"/>
                      <a:pt x="16" y="2"/>
                      <a:pt x="16" y="2"/>
                    </a:cubicBezTo>
                    <a:cubicBezTo>
                      <a:pt x="5" y="2"/>
                      <a:pt x="5" y="2"/>
                      <a:pt x="5" y="2"/>
                    </a:cubicBezTo>
                    <a:cubicBezTo>
                      <a:pt x="5" y="1"/>
                      <a:pt x="5" y="1"/>
                      <a:pt x="5" y="1"/>
                    </a:cubicBezTo>
                    <a:cubicBezTo>
                      <a:pt x="5" y="1"/>
                      <a:pt x="0" y="0"/>
                      <a:pt x="1" y="1"/>
                    </a:cubicBezTo>
                    <a:cubicBezTo>
                      <a:pt x="1" y="1"/>
                      <a:pt x="1" y="1"/>
                      <a:pt x="2" y="2"/>
                    </a:cubicBezTo>
                    <a:cubicBezTo>
                      <a:pt x="5" y="5"/>
                      <a:pt x="7" y="14"/>
                      <a:pt x="7" y="23"/>
                    </a:cubicBezTo>
                    <a:cubicBezTo>
                      <a:pt x="7" y="33"/>
                      <a:pt x="5" y="42"/>
                      <a:pt x="2" y="45"/>
                    </a:cubicBezTo>
                    <a:cubicBezTo>
                      <a:pt x="2" y="46"/>
                      <a:pt x="6" y="46"/>
                      <a:pt x="6" y="46"/>
                    </a:cubicBezTo>
                    <a:cubicBezTo>
                      <a:pt x="7" y="44"/>
                      <a:pt x="7" y="44"/>
                      <a:pt x="7" y="44"/>
                    </a:cubicBezTo>
                    <a:cubicBezTo>
                      <a:pt x="16" y="44"/>
                      <a:pt x="16" y="44"/>
                      <a:pt x="16" y="44"/>
                    </a:cubicBezTo>
                    <a:cubicBezTo>
                      <a:pt x="24" y="40"/>
                      <a:pt x="24" y="40"/>
                      <a:pt x="24" y="40"/>
                    </a:cubicBezTo>
                    <a:cubicBezTo>
                      <a:pt x="31" y="44"/>
                      <a:pt x="31" y="44"/>
                      <a:pt x="31" y="44"/>
                    </a:cubicBezTo>
                    <a:cubicBezTo>
                      <a:pt x="40" y="44"/>
                      <a:pt x="40" y="44"/>
                      <a:pt x="40" y="44"/>
                    </a:cubicBezTo>
                    <a:cubicBezTo>
                      <a:pt x="45" y="44"/>
                      <a:pt x="49" y="37"/>
                      <a:pt x="49" y="23"/>
                    </a:cubicBezTo>
                    <a:cubicBezTo>
                      <a:pt x="49" y="10"/>
                      <a:pt x="45" y="2"/>
                      <a:pt x="4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2" name="Freeform 145">
                <a:extLst>
                  <a:ext uri="{FF2B5EF4-FFF2-40B4-BE49-F238E27FC236}">
                    <a16:creationId xmlns:a16="http://schemas.microsoft.com/office/drawing/2014/main" id="{AB039FCE-0CB8-4E43-A342-630EB1B6895A}"/>
                  </a:ext>
                </a:extLst>
              </p:cNvPr>
              <p:cNvSpPr>
                <a:spLocks/>
              </p:cNvSpPr>
              <p:nvPr/>
            </p:nvSpPr>
            <p:spPr bwMode="auto">
              <a:xfrm>
                <a:off x="4376" y="3541"/>
                <a:ext cx="25" cy="94"/>
              </a:xfrm>
              <a:custGeom>
                <a:avLst/>
                <a:gdLst>
                  <a:gd name="T0" fmla="*/ 33 w 10"/>
                  <a:gd name="T1" fmla="*/ 0 h 35"/>
                  <a:gd name="T2" fmla="*/ 0 w 10"/>
                  <a:gd name="T3" fmla="*/ 677 h 35"/>
                  <a:gd name="T4" fmla="*/ 33 w 10"/>
                  <a:gd name="T5" fmla="*/ 0 h 35"/>
                  <a:gd name="T6" fmla="*/ 0 60000 65536"/>
                  <a:gd name="T7" fmla="*/ 0 60000 65536"/>
                  <a:gd name="T8" fmla="*/ 0 60000 65536"/>
                </a:gdLst>
                <a:ahLst/>
                <a:cxnLst>
                  <a:cxn ang="T6">
                    <a:pos x="T0" y="T1"/>
                  </a:cxn>
                  <a:cxn ang="T7">
                    <a:pos x="T2" y="T3"/>
                  </a:cxn>
                  <a:cxn ang="T8">
                    <a:pos x="T4" y="T5"/>
                  </a:cxn>
                </a:cxnLst>
                <a:rect l="0" t="0" r="r" b="b"/>
                <a:pathLst>
                  <a:path w="10" h="35">
                    <a:moveTo>
                      <a:pt x="2" y="0"/>
                    </a:moveTo>
                    <a:cubicBezTo>
                      <a:pt x="5" y="9"/>
                      <a:pt x="4" y="28"/>
                      <a:pt x="0" y="35"/>
                    </a:cubicBezTo>
                    <a:cubicBezTo>
                      <a:pt x="5" y="26"/>
                      <a:pt x="10" y="14"/>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3" name="Freeform 146">
                <a:extLst>
                  <a:ext uri="{FF2B5EF4-FFF2-40B4-BE49-F238E27FC236}">
                    <a16:creationId xmlns:a16="http://schemas.microsoft.com/office/drawing/2014/main" id="{DE180D84-F7EE-4A02-858A-0C5811B27E10}"/>
                  </a:ext>
                </a:extLst>
              </p:cNvPr>
              <p:cNvSpPr>
                <a:spLocks/>
              </p:cNvSpPr>
              <p:nvPr/>
            </p:nvSpPr>
            <p:spPr bwMode="auto">
              <a:xfrm>
                <a:off x="4319" y="3541"/>
                <a:ext cx="27" cy="94"/>
              </a:xfrm>
              <a:custGeom>
                <a:avLst/>
                <a:gdLst>
                  <a:gd name="T0" fmla="*/ 29 w 11"/>
                  <a:gd name="T1" fmla="*/ 0 h 35"/>
                  <a:gd name="T2" fmla="*/ 0 w 11"/>
                  <a:gd name="T3" fmla="*/ 677 h 35"/>
                  <a:gd name="T4" fmla="*/ 29 w 11"/>
                  <a:gd name="T5" fmla="*/ 0 h 35"/>
                  <a:gd name="T6" fmla="*/ 0 60000 65536"/>
                  <a:gd name="T7" fmla="*/ 0 60000 65536"/>
                  <a:gd name="T8" fmla="*/ 0 60000 65536"/>
                </a:gdLst>
                <a:ahLst/>
                <a:cxnLst>
                  <a:cxn ang="T6">
                    <a:pos x="T0" y="T1"/>
                  </a:cxn>
                  <a:cxn ang="T7">
                    <a:pos x="T2" y="T3"/>
                  </a:cxn>
                  <a:cxn ang="T8">
                    <a:pos x="T4" y="T5"/>
                  </a:cxn>
                </a:cxnLst>
                <a:rect l="0" t="0" r="r" b="b"/>
                <a:pathLst>
                  <a:path w="11" h="35">
                    <a:moveTo>
                      <a:pt x="2" y="0"/>
                    </a:moveTo>
                    <a:cubicBezTo>
                      <a:pt x="6" y="9"/>
                      <a:pt x="5" y="28"/>
                      <a:pt x="0" y="35"/>
                    </a:cubicBezTo>
                    <a:cubicBezTo>
                      <a:pt x="6" y="26"/>
                      <a:pt x="11" y="14"/>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4" name="Oval 147">
                <a:extLst>
                  <a:ext uri="{FF2B5EF4-FFF2-40B4-BE49-F238E27FC236}">
                    <a16:creationId xmlns:a16="http://schemas.microsoft.com/office/drawing/2014/main" id="{13D3F75D-45DA-4686-B1DB-DDA6FBA02D6D}"/>
                  </a:ext>
                </a:extLst>
              </p:cNvPr>
              <p:cNvSpPr>
                <a:spLocks noChangeArrowheads="1"/>
              </p:cNvSpPr>
              <p:nvPr/>
            </p:nvSpPr>
            <p:spPr bwMode="auto">
              <a:xfrm>
                <a:off x="4459" y="3563"/>
                <a:ext cx="22" cy="48"/>
              </a:xfrm>
              <a:prstGeom prst="ellipse">
                <a:avLst/>
              </a:prstGeom>
              <a:solidFill>
                <a:srgbClr val="727EA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305" name="Freeform 148">
                <a:extLst>
                  <a:ext uri="{FF2B5EF4-FFF2-40B4-BE49-F238E27FC236}">
                    <a16:creationId xmlns:a16="http://schemas.microsoft.com/office/drawing/2014/main" id="{7F713F95-4ABF-4F0F-A2B7-35D4D4F8D4C4}"/>
                  </a:ext>
                </a:extLst>
              </p:cNvPr>
              <p:cNvSpPr>
                <a:spLocks/>
              </p:cNvSpPr>
              <p:nvPr/>
            </p:nvSpPr>
            <p:spPr bwMode="auto">
              <a:xfrm>
                <a:off x="3068" y="3464"/>
                <a:ext cx="85" cy="251"/>
              </a:xfrm>
              <a:custGeom>
                <a:avLst/>
                <a:gdLst>
                  <a:gd name="T0" fmla="*/ 270 w 34"/>
                  <a:gd name="T1" fmla="*/ 0 h 94"/>
                  <a:gd name="T2" fmla="*/ 0 w 34"/>
                  <a:gd name="T3" fmla="*/ 593 h 94"/>
                  <a:gd name="T4" fmla="*/ 188 w 34"/>
                  <a:gd name="T5" fmla="*/ 593 h 94"/>
                  <a:gd name="T6" fmla="*/ 300 w 34"/>
                  <a:gd name="T7" fmla="*/ 913 h 94"/>
                  <a:gd name="T8" fmla="*/ 188 w 34"/>
                  <a:gd name="T9" fmla="*/ 1242 h 94"/>
                  <a:gd name="T10" fmla="*/ 20 w 34"/>
                  <a:gd name="T11" fmla="*/ 1242 h 94"/>
                  <a:gd name="T12" fmla="*/ 270 w 34"/>
                  <a:gd name="T13" fmla="*/ 1789 h 94"/>
                  <a:gd name="T14" fmla="*/ 533 w 34"/>
                  <a:gd name="T15" fmla="*/ 892 h 94"/>
                  <a:gd name="T16" fmla="*/ 270 w 34"/>
                  <a:gd name="T17" fmla="*/ 0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94">
                    <a:moveTo>
                      <a:pt x="17" y="0"/>
                    </a:moveTo>
                    <a:cubicBezTo>
                      <a:pt x="9" y="0"/>
                      <a:pt x="3" y="13"/>
                      <a:pt x="0" y="31"/>
                    </a:cubicBezTo>
                    <a:cubicBezTo>
                      <a:pt x="12" y="31"/>
                      <a:pt x="12" y="31"/>
                      <a:pt x="12" y="31"/>
                    </a:cubicBezTo>
                    <a:cubicBezTo>
                      <a:pt x="16" y="31"/>
                      <a:pt x="19" y="38"/>
                      <a:pt x="19" y="48"/>
                    </a:cubicBezTo>
                    <a:cubicBezTo>
                      <a:pt x="19" y="57"/>
                      <a:pt x="16" y="65"/>
                      <a:pt x="12" y="65"/>
                    </a:cubicBezTo>
                    <a:cubicBezTo>
                      <a:pt x="1" y="65"/>
                      <a:pt x="1" y="65"/>
                      <a:pt x="1" y="65"/>
                    </a:cubicBezTo>
                    <a:cubicBezTo>
                      <a:pt x="3" y="82"/>
                      <a:pt x="9" y="94"/>
                      <a:pt x="17" y="94"/>
                    </a:cubicBezTo>
                    <a:cubicBezTo>
                      <a:pt x="26" y="94"/>
                      <a:pt x="34" y="73"/>
                      <a:pt x="34" y="47"/>
                    </a:cubicBezTo>
                    <a:cubicBezTo>
                      <a:pt x="34" y="21"/>
                      <a:pt x="26" y="0"/>
                      <a:pt x="17" y="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6" name="Freeform 149">
                <a:extLst>
                  <a:ext uri="{FF2B5EF4-FFF2-40B4-BE49-F238E27FC236}">
                    <a16:creationId xmlns:a16="http://schemas.microsoft.com/office/drawing/2014/main" id="{161A144C-C1C6-4BC5-A550-33AC6253E032}"/>
                  </a:ext>
                </a:extLst>
              </p:cNvPr>
              <p:cNvSpPr>
                <a:spLocks/>
              </p:cNvSpPr>
              <p:nvPr/>
            </p:nvSpPr>
            <p:spPr bwMode="auto">
              <a:xfrm>
                <a:off x="3111" y="3464"/>
                <a:ext cx="70" cy="251"/>
              </a:xfrm>
              <a:custGeom>
                <a:avLst/>
                <a:gdLst>
                  <a:gd name="T0" fmla="*/ 158 w 28"/>
                  <a:gd name="T1" fmla="*/ 1789 h 94"/>
                  <a:gd name="T2" fmla="*/ 438 w 28"/>
                  <a:gd name="T3" fmla="*/ 892 h 94"/>
                  <a:gd name="T4" fmla="*/ 158 w 28"/>
                  <a:gd name="T5" fmla="*/ 0 h 94"/>
                  <a:gd name="T6" fmla="*/ 0 w 28"/>
                  <a:gd name="T7" fmla="*/ 0 h 94"/>
                  <a:gd name="T8" fmla="*/ 270 w 28"/>
                  <a:gd name="T9" fmla="*/ 892 h 94"/>
                  <a:gd name="T10" fmla="*/ 0 w 28"/>
                  <a:gd name="T11" fmla="*/ 1789 h 94"/>
                  <a:gd name="T12" fmla="*/ 158 w 28"/>
                  <a:gd name="T13" fmla="*/ 1789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94">
                    <a:moveTo>
                      <a:pt x="10" y="94"/>
                    </a:moveTo>
                    <a:cubicBezTo>
                      <a:pt x="20" y="94"/>
                      <a:pt x="28" y="73"/>
                      <a:pt x="28" y="47"/>
                    </a:cubicBezTo>
                    <a:cubicBezTo>
                      <a:pt x="28" y="21"/>
                      <a:pt x="20" y="0"/>
                      <a:pt x="10" y="0"/>
                    </a:cubicBezTo>
                    <a:cubicBezTo>
                      <a:pt x="0" y="0"/>
                      <a:pt x="0" y="0"/>
                      <a:pt x="0" y="0"/>
                    </a:cubicBezTo>
                    <a:cubicBezTo>
                      <a:pt x="9" y="0"/>
                      <a:pt x="17" y="21"/>
                      <a:pt x="17" y="47"/>
                    </a:cubicBezTo>
                    <a:cubicBezTo>
                      <a:pt x="17" y="73"/>
                      <a:pt x="9" y="94"/>
                      <a:pt x="0" y="94"/>
                    </a:cubicBezTo>
                    <a:lnTo>
                      <a:pt x="10" y="94"/>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7" name="Freeform 150">
                <a:extLst>
                  <a:ext uri="{FF2B5EF4-FFF2-40B4-BE49-F238E27FC236}">
                    <a16:creationId xmlns:a16="http://schemas.microsoft.com/office/drawing/2014/main" id="{227FFBDD-C6F4-436A-BD0B-7694D745C1CB}"/>
                  </a:ext>
                </a:extLst>
              </p:cNvPr>
              <p:cNvSpPr>
                <a:spLocks/>
              </p:cNvSpPr>
              <p:nvPr/>
            </p:nvSpPr>
            <p:spPr bwMode="auto">
              <a:xfrm>
                <a:off x="3176" y="3523"/>
                <a:ext cx="1303" cy="128"/>
              </a:xfrm>
              <a:custGeom>
                <a:avLst/>
                <a:gdLst>
                  <a:gd name="T0" fmla="*/ 8006 w 521"/>
                  <a:gd name="T1" fmla="*/ 0 h 48"/>
                  <a:gd name="T2" fmla="*/ 0 w 521"/>
                  <a:gd name="T3" fmla="*/ 0 h 48"/>
                  <a:gd name="T4" fmla="*/ 33 w 521"/>
                  <a:gd name="T5" fmla="*/ 456 h 48"/>
                  <a:gd name="T6" fmla="*/ 0 w 521"/>
                  <a:gd name="T7" fmla="*/ 909 h 48"/>
                  <a:gd name="T8" fmla="*/ 8006 w 521"/>
                  <a:gd name="T9" fmla="*/ 909 h 48"/>
                  <a:gd name="T10" fmla="*/ 8151 w 521"/>
                  <a:gd name="T11" fmla="*/ 456 h 48"/>
                  <a:gd name="T12" fmla="*/ 8006 w 52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1" h="48">
                    <a:moveTo>
                      <a:pt x="512" y="0"/>
                    </a:moveTo>
                    <a:cubicBezTo>
                      <a:pt x="0" y="0"/>
                      <a:pt x="0" y="0"/>
                      <a:pt x="0" y="0"/>
                    </a:cubicBezTo>
                    <a:cubicBezTo>
                      <a:pt x="1" y="7"/>
                      <a:pt x="2" y="15"/>
                      <a:pt x="2" y="24"/>
                    </a:cubicBezTo>
                    <a:cubicBezTo>
                      <a:pt x="2" y="33"/>
                      <a:pt x="1" y="41"/>
                      <a:pt x="0" y="48"/>
                    </a:cubicBezTo>
                    <a:cubicBezTo>
                      <a:pt x="512" y="48"/>
                      <a:pt x="512" y="48"/>
                      <a:pt x="512" y="48"/>
                    </a:cubicBezTo>
                    <a:cubicBezTo>
                      <a:pt x="517" y="48"/>
                      <a:pt x="521" y="37"/>
                      <a:pt x="521" y="24"/>
                    </a:cubicBezTo>
                    <a:cubicBezTo>
                      <a:pt x="521" y="11"/>
                      <a:pt x="517" y="0"/>
                      <a:pt x="512" y="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8" name="Freeform 151">
                <a:extLst>
                  <a:ext uri="{FF2B5EF4-FFF2-40B4-BE49-F238E27FC236}">
                    <a16:creationId xmlns:a16="http://schemas.microsoft.com/office/drawing/2014/main" id="{0E190256-6696-405C-8140-CDB40DE37B84}"/>
                  </a:ext>
                </a:extLst>
              </p:cNvPr>
              <p:cNvSpPr>
                <a:spLocks/>
              </p:cNvSpPr>
              <p:nvPr/>
            </p:nvSpPr>
            <p:spPr bwMode="auto">
              <a:xfrm>
                <a:off x="4476" y="3560"/>
                <a:ext cx="65" cy="53"/>
              </a:xfrm>
              <a:custGeom>
                <a:avLst/>
                <a:gdLst>
                  <a:gd name="T0" fmla="*/ 345 w 26"/>
                  <a:gd name="T1" fmla="*/ 0 h 20"/>
                  <a:gd name="T2" fmla="*/ 0 w 26"/>
                  <a:gd name="T3" fmla="*/ 0 h 20"/>
                  <a:gd name="T4" fmla="*/ 20 w 26"/>
                  <a:gd name="T5" fmla="*/ 191 h 20"/>
                  <a:gd name="T6" fmla="*/ 0 w 26"/>
                  <a:gd name="T7" fmla="*/ 371 h 20"/>
                  <a:gd name="T8" fmla="*/ 345 w 26"/>
                  <a:gd name="T9" fmla="*/ 371 h 20"/>
                  <a:gd name="T10" fmla="*/ 408 w 26"/>
                  <a:gd name="T11" fmla="*/ 191 h 20"/>
                  <a:gd name="T12" fmla="*/ 345 w 26"/>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20">
                    <a:moveTo>
                      <a:pt x="22" y="0"/>
                    </a:moveTo>
                    <a:cubicBezTo>
                      <a:pt x="0" y="0"/>
                      <a:pt x="0" y="0"/>
                      <a:pt x="0" y="0"/>
                    </a:cubicBezTo>
                    <a:cubicBezTo>
                      <a:pt x="1" y="3"/>
                      <a:pt x="1" y="7"/>
                      <a:pt x="1" y="10"/>
                    </a:cubicBezTo>
                    <a:cubicBezTo>
                      <a:pt x="1" y="14"/>
                      <a:pt x="1" y="17"/>
                      <a:pt x="0" y="20"/>
                    </a:cubicBezTo>
                    <a:cubicBezTo>
                      <a:pt x="22" y="20"/>
                      <a:pt x="22" y="20"/>
                      <a:pt x="22" y="20"/>
                    </a:cubicBezTo>
                    <a:cubicBezTo>
                      <a:pt x="24" y="20"/>
                      <a:pt x="26" y="16"/>
                      <a:pt x="26" y="10"/>
                    </a:cubicBezTo>
                    <a:cubicBezTo>
                      <a:pt x="26" y="5"/>
                      <a:pt x="24" y="0"/>
                      <a:pt x="22" y="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9" name="Freeform 152">
                <a:extLst>
                  <a:ext uri="{FF2B5EF4-FFF2-40B4-BE49-F238E27FC236}">
                    <a16:creationId xmlns:a16="http://schemas.microsoft.com/office/drawing/2014/main" id="{7F695A7C-AE10-4D3B-BA85-0E60020EE1D5}"/>
                  </a:ext>
                </a:extLst>
              </p:cNvPr>
              <p:cNvSpPr>
                <a:spLocks/>
              </p:cNvSpPr>
              <p:nvPr/>
            </p:nvSpPr>
            <p:spPr bwMode="auto">
              <a:xfrm>
                <a:off x="2831" y="3544"/>
                <a:ext cx="285" cy="93"/>
              </a:xfrm>
              <a:custGeom>
                <a:avLst/>
                <a:gdLst>
                  <a:gd name="T0" fmla="*/ 1675 w 114"/>
                  <a:gd name="T1" fmla="*/ 0 h 35"/>
                  <a:gd name="T2" fmla="*/ 0 w 114"/>
                  <a:gd name="T3" fmla="*/ 0 h 35"/>
                  <a:gd name="T4" fmla="*/ 33 w 114"/>
                  <a:gd name="T5" fmla="*/ 319 h 35"/>
                  <a:gd name="T6" fmla="*/ 0 w 114"/>
                  <a:gd name="T7" fmla="*/ 656 h 35"/>
                  <a:gd name="T8" fmla="*/ 1675 w 114"/>
                  <a:gd name="T9" fmla="*/ 656 h 35"/>
                  <a:gd name="T10" fmla="*/ 1783 w 114"/>
                  <a:gd name="T11" fmla="*/ 340 h 35"/>
                  <a:gd name="T12" fmla="*/ 1675 w 114"/>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4" h="35">
                    <a:moveTo>
                      <a:pt x="107" y="0"/>
                    </a:moveTo>
                    <a:cubicBezTo>
                      <a:pt x="0" y="0"/>
                      <a:pt x="0" y="0"/>
                      <a:pt x="0" y="0"/>
                    </a:cubicBezTo>
                    <a:cubicBezTo>
                      <a:pt x="1" y="5"/>
                      <a:pt x="2" y="11"/>
                      <a:pt x="2" y="17"/>
                    </a:cubicBezTo>
                    <a:cubicBezTo>
                      <a:pt x="2" y="23"/>
                      <a:pt x="1" y="30"/>
                      <a:pt x="0" y="35"/>
                    </a:cubicBezTo>
                    <a:cubicBezTo>
                      <a:pt x="107" y="35"/>
                      <a:pt x="107" y="35"/>
                      <a:pt x="107" y="35"/>
                    </a:cubicBezTo>
                    <a:cubicBezTo>
                      <a:pt x="111" y="35"/>
                      <a:pt x="114" y="27"/>
                      <a:pt x="114" y="18"/>
                    </a:cubicBezTo>
                    <a:cubicBezTo>
                      <a:pt x="114" y="8"/>
                      <a:pt x="111" y="0"/>
                      <a:pt x="107" y="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0" name="Freeform 153">
                <a:extLst>
                  <a:ext uri="{FF2B5EF4-FFF2-40B4-BE49-F238E27FC236}">
                    <a16:creationId xmlns:a16="http://schemas.microsoft.com/office/drawing/2014/main" id="{40A2C672-795F-4C7C-952D-7703EAA016C4}"/>
                  </a:ext>
                </a:extLst>
              </p:cNvPr>
              <p:cNvSpPr>
                <a:spLocks/>
              </p:cNvSpPr>
              <p:nvPr/>
            </p:nvSpPr>
            <p:spPr bwMode="auto">
              <a:xfrm>
                <a:off x="3894" y="3523"/>
                <a:ext cx="17" cy="64"/>
              </a:xfrm>
              <a:custGeom>
                <a:avLst/>
                <a:gdLst>
                  <a:gd name="T0" fmla="*/ 0 w 7"/>
                  <a:gd name="T1" fmla="*/ 0 h 24"/>
                  <a:gd name="T2" fmla="*/ 100 w 7"/>
                  <a:gd name="T3" fmla="*/ 456 h 24"/>
                  <a:gd name="T4" fmla="*/ 0 60000 65536"/>
                  <a:gd name="T5" fmla="*/ 0 60000 65536"/>
                </a:gdLst>
                <a:ahLst/>
                <a:cxnLst>
                  <a:cxn ang="T4">
                    <a:pos x="T0" y="T1"/>
                  </a:cxn>
                  <a:cxn ang="T5">
                    <a:pos x="T2" y="T3"/>
                  </a:cxn>
                </a:cxnLst>
                <a:rect l="0" t="0" r="r" b="b"/>
                <a:pathLst>
                  <a:path w="7" h="24">
                    <a:moveTo>
                      <a:pt x="0" y="0"/>
                    </a:moveTo>
                    <a:cubicBezTo>
                      <a:pt x="5" y="0"/>
                      <a:pt x="7" y="12"/>
                      <a:pt x="7"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1" name="Freeform 154">
                <a:extLst>
                  <a:ext uri="{FF2B5EF4-FFF2-40B4-BE49-F238E27FC236}">
                    <a16:creationId xmlns:a16="http://schemas.microsoft.com/office/drawing/2014/main" id="{FE44B699-7AA0-4DDF-AF27-0D7B1A4D125C}"/>
                  </a:ext>
                </a:extLst>
              </p:cNvPr>
              <p:cNvSpPr>
                <a:spLocks/>
              </p:cNvSpPr>
              <p:nvPr/>
            </p:nvSpPr>
            <p:spPr bwMode="auto">
              <a:xfrm>
                <a:off x="3941" y="3523"/>
                <a:ext cx="18" cy="64"/>
              </a:xfrm>
              <a:custGeom>
                <a:avLst/>
                <a:gdLst>
                  <a:gd name="T0" fmla="*/ 0 w 7"/>
                  <a:gd name="T1" fmla="*/ 0 h 24"/>
                  <a:gd name="T2" fmla="*/ 118 w 7"/>
                  <a:gd name="T3" fmla="*/ 456 h 24"/>
                  <a:gd name="T4" fmla="*/ 0 60000 65536"/>
                  <a:gd name="T5" fmla="*/ 0 60000 65536"/>
                </a:gdLst>
                <a:ahLst/>
                <a:cxnLst>
                  <a:cxn ang="T4">
                    <a:pos x="T0" y="T1"/>
                  </a:cxn>
                  <a:cxn ang="T5">
                    <a:pos x="T2" y="T3"/>
                  </a:cxn>
                </a:cxnLst>
                <a:rect l="0" t="0" r="r" b="b"/>
                <a:pathLst>
                  <a:path w="7" h="24">
                    <a:moveTo>
                      <a:pt x="0" y="0"/>
                    </a:moveTo>
                    <a:cubicBezTo>
                      <a:pt x="5" y="0"/>
                      <a:pt x="7" y="12"/>
                      <a:pt x="7" y="24"/>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2" name="Freeform 155">
                <a:extLst>
                  <a:ext uri="{FF2B5EF4-FFF2-40B4-BE49-F238E27FC236}">
                    <a16:creationId xmlns:a16="http://schemas.microsoft.com/office/drawing/2014/main" id="{7D2399C6-C58D-4129-828C-57348FE23991}"/>
                  </a:ext>
                </a:extLst>
              </p:cNvPr>
              <p:cNvSpPr>
                <a:spLocks/>
              </p:cNvSpPr>
              <p:nvPr/>
            </p:nvSpPr>
            <p:spPr bwMode="auto">
              <a:xfrm>
                <a:off x="3989" y="3523"/>
                <a:ext cx="17" cy="64"/>
              </a:xfrm>
              <a:custGeom>
                <a:avLst/>
                <a:gdLst>
                  <a:gd name="T0" fmla="*/ 0 w 7"/>
                  <a:gd name="T1" fmla="*/ 0 h 24"/>
                  <a:gd name="T2" fmla="*/ 100 w 7"/>
                  <a:gd name="T3" fmla="*/ 456 h 24"/>
                  <a:gd name="T4" fmla="*/ 0 60000 65536"/>
                  <a:gd name="T5" fmla="*/ 0 60000 65536"/>
                </a:gdLst>
                <a:ahLst/>
                <a:cxnLst>
                  <a:cxn ang="T4">
                    <a:pos x="T0" y="T1"/>
                  </a:cxn>
                  <a:cxn ang="T5">
                    <a:pos x="T2" y="T3"/>
                  </a:cxn>
                </a:cxnLst>
                <a:rect l="0" t="0" r="r" b="b"/>
                <a:pathLst>
                  <a:path w="7" h="24">
                    <a:moveTo>
                      <a:pt x="0" y="0"/>
                    </a:moveTo>
                    <a:cubicBezTo>
                      <a:pt x="5" y="0"/>
                      <a:pt x="7" y="12"/>
                      <a:pt x="7"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3" name="Freeform 156">
                <a:extLst>
                  <a:ext uri="{FF2B5EF4-FFF2-40B4-BE49-F238E27FC236}">
                    <a16:creationId xmlns:a16="http://schemas.microsoft.com/office/drawing/2014/main" id="{6E2FC7A6-6F27-453E-9EDF-0B2D3EFD35E8}"/>
                  </a:ext>
                </a:extLst>
              </p:cNvPr>
              <p:cNvSpPr>
                <a:spLocks/>
              </p:cNvSpPr>
              <p:nvPr/>
            </p:nvSpPr>
            <p:spPr bwMode="auto">
              <a:xfrm>
                <a:off x="4036" y="3523"/>
                <a:ext cx="18" cy="64"/>
              </a:xfrm>
              <a:custGeom>
                <a:avLst/>
                <a:gdLst>
                  <a:gd name="T0" fmla="*/ 0 w 7"/>
                  <a:gd name="T1" fmla="*/ 0 h 24"/>
                  <a:gd name="T2" fmla="*/ 118 w 7"/>
                  <a:gd name="T3" fmla="*/ 456 h 24"/>
                  <a:gd name="T4" fmla="*/ 0 60000 65536"/>
                  <a:gd name="T5" fmla="*/ 0 60000 65536"/>
                </a:gdLst>
                <a:ahLst/>
                <a:cxnLst>
                  <a:cxn ang="T4">
                    <a:pos x="T0" y="T1"/>
                  </a:cxn>
                  <a:cxn ang="T5">
                    <a:pos x="T2" y="T3"/>
                  </a:cxn>
                </a:cxnLst>
                <a:rect l="0" t="0" r="r" b="b"/>
                <a:pathLst>
                  <a:path w="7" h="24">
                    <a:moveTo>
                      <a:pt x="0" y="0"/>
                    </a:moveTo>
                    <a:cubicBezTo>
                      <a:pt x="4" y="0"/>
                      <a:pt x="7" y="12"/>
                      <a:pt x="7"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4" name="Freeform 157">
                <a:extLst>
                  <a:ext uri="{FF2B5EF4-FFF2-40B4-BE49-F238E27FC236}">
                    <a16:creationId xmlns:a16="http://schemas.microsoft.com/office/drawing/2014/main" id="{3F5E16B9-4C59-452C-9BB5-D863D9128CF5}"/>
                  </a:ext>
                </a:extLst>
              </p:cNvPr>
              <p:cNvSpPr>
                <a:spLocks/>
              </p:cNvSpPr>
              <p:nvPr/>
            </p:nvSpPr>
            <p:spPr bwMode="auto">
              <a:xfrm>
                <a:off x="4081" y="3523"/>
                <a:ext cx="20" cy="64"/>
              </a:xfrm>
              <a:custGeom>
                <a:avLst/>
                <a:gdLst>
                  <a:gd name="T0" fmla="*/ 0 w 8"/>
                  <a:gd name="T1" fmla="*/ 0 h 24"/>
                  <a:gd name="T2" fmla="*/ 125 w 8"/>
                  <a:gd name="T3" fmla="*/ 456 h 24"/>
                  <a:gd name="T4" fmla="*/ 0 60000 65536"/>
                  <a:gd name="T5" fmla="*/ 0 60000 65536"/>
                </a:gdLst>
                <a:ahLst/>
                <a:cxnLst>
                  <a:cxn ang="T4">
                    <a:pos x="T0" y="T1"/>
                  </a:cxn>
                  <a:cxn ang="T5">
                    <a:pos x="T2" y="T3"/>
                  </a:cxn>
                </a:cxnLst>
                <a:rect l="0" t="0" r="r" b="b"/>
                <a:pathLst>
                  <a:path w="8" h="24">
                    <a:moveTo>
                      <a:pt x="0" y="0"/>
                    </a:moveTo>
                    <a:cubicBezTo>
                      <a:pt x="5" y="0"/>
                      <a:pt x="8" y="12"/>
                      <a:pt x="8"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5" name="Freeform 158">
                <a:extLst>
                  <a:ext uri="{FF2B5EF4-FFF2-40B4-BE49-F238E27FC236}">
                    <a16:creationId xmlns:a16="http://schemas.microsoft.com/office/drawing/2014/main" id="{E8FB9531-A37B-48F6-A3CC-FCB19697B224}"/>
                  </a:ext>
                </a:extLst>
              </p:cNvPr>
              <p:cNvSpPr>
                <a:spLocks/>
              </p:cNvSpPr>
              <p:nvPr/>
            </p:nvSpPr>
            <p:spPr bwMode="auto">
              <a:xfrm>
                <a:off x="4129" y="3523"/>
                <a:ext cx="20" cy="64"/>
              </a:xfrm>
              <a:custGeom>
                <a:avLst/>
                <a:gdLst>
                  <a:gd name="T0" fmla="*/ 0 w 8"/>
                  <a:gd name="T1" fmla="*/ 0 h 24"/>
                  <a:gd name="T2" fmla="*/ 125 w 8"/>
                  <a:gd name="T3" fmla="*/ 456 h 24"/>
                  <a:gd name="T4" fmla="*/ 0 60000 65536"/>
                  <a:gd name="T5" fmla="*/ 0 60000 65536"/>
                </a:gdLst>
                <a:ahLst/>
                <a:cxnLst>
                  <a:cxn ang="T4">
                    <a:pos x="T0" y="T1"/>
                  </a:cxn>
                  <a:cxn ang="T5">
                    <a:pos x="T2" y="T3"/>
                  </a:cxn>
                </a:cxnLst>
                <a:rect l="0" t="0" r="r" b="b"/>
                <a:pathLst>
                  <a:path w="8" h="24">
                    <a:moveTo>
                      <a:pt x="0" y="0"/>
                    </a:moveTo>
                    <a:cubicBezTo>
                      <a:pt x="5" y="0"/>
                      <a:pt x="8" y="12"/>
                      <a:pt x="8"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6" name="Freeform 159">
                <a:extLst>
                  <a:ext uri="{FF2B5EF4-FFF2-40B4-BE49-F238E27FC236}">
                    <a16:creationId xmlns:a16="http://schemas.microsoft.com/office/drawing/2014/main" id="{82D52594-343F-4819-A9DC-8B3329E96705}"/>
                  </a:ext>
                </a:extLst>
              </p:cNvPr>
              <p:cNvSpPr>
                <a:spLocks/>
              </p:cNvSpPr>
              <p:nvPr/>
            </p:nvSpPr>
            <p:spPr bwMode="auto">
              <a:xfrm>
                <a:off x="4176" y="3523"/>
                <a:ext cx="20" cy="64"/>
              </a:xfrm>
              <a:custGeom>
                <a:avLst/>
                <a:gdLst>
                  <a:gd name="T0" fmla="*/ 0 w 8"/>
                  <a:gd name="T1" fmla="*/ 0 h 24"/>
                  <a:gd name="T2" fmla="*/ 125 w 8"/>
                  <a:gd name="T3" fmla="*/ 456 h 24"/>
                  <a:gd name="T4" fmla="*/ 0 60000 65536"/>
                  <a:gd name="T5" fmla="*/ 0 60000 65536"/>
                </a:gdLst>
                <a:ahLst/>
                <a:cxnLst>
                  <a:cxn ang="T4">
                    <a:pos x="T0" y="T1"/>
                  </a:cxn>
                  <a:cxn ang="T5">
                    <a:pos x="T2" y="T3"/>
                  </a:cxn>
                </a:cxnLst>
                <a:rect l="0" t="0" r="r" b="b"/>
                <a:pathLst>
                  <a:path w="8" h="24">
                    <a:moveTo>
                      <a:pt x="0" y="0"/>
                    </a:moveTo>
                    <a:cubicBezTo>
                      <a:pt x="5" y="0"/>
                      <a:pt x="8" y="12"/>
                      <a:pt x="8" y="24"/>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7" name="Freeform 160">
                <a:extLst>
                  <a:ext uri="{FF2B5EF4-FFF2-40B4-BE49-F238E27FC236}">
                    <a16:creationId xmlns:a16="http://schemas.microsoft.com/office/drawing/2014/main" id="{A3BBCD08-5778-4100-A0BD-6B6EA351AFE1}"/>
                  </a:ext>
                </a:extLst>
              </p:cNvPr>
              <p:cNvSpPr>
                <a:spLocks/>
              </p:cNvSpPr>
              <p:nvPr/>
            </p:nvSpPr>
            <p:spPr bwMode="auto">
              <a:xfrm>
                <a:off x="3703" y="3523"/>
                <a:ext cx="18" cy="64"/>
              </a:xfrm>
              <a:custGeom>
                <a:avLst/>
                <a:gdLst>
                  <a:gd name="T0" fmla="*/ 0 w 7"/>
                  <a:gd name="T1" fmla="*/ 0 h 24"/>
                  <a:gd name="T2" fmla="*/ 118 w 7"/>
                  <a:gd name="T3" fmla="*/ 456 h 24"/>
                  <a:gd name="T4" fmla="*/ 0 60000 65536"/>
                  <a:gd name="T5" fmla="*/ 0 60000 65536"/>
                </a:gdLst>
                <a:ahLst/>
                <a:cxnLst>
                  <a:cxn ang="T4">
                    <a:pos x="T0" y="T1"/>
                  </a:cxn>
                  <a:cxn ang="T5">
                    <a:pos x="T2" y="T3"/>
                  </a:cxn>
                </a:cxnLst>
                <a:rect l="0" t="0" r="r" b="b"/>
                <a:pathLst>
                  <a:path w="7" h="24">
                    <a:moveTo>
                      <a:pt x="0" y="0"/>
                    </a:moveTo>
                    <a:cubicBezTo>
                      <a:pt x="5" y="0"/>
                      <a:pt x="7" y="12"/>
                      <a:pt x="7" y="24"/>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8" name="Freeform 161">
                <a:extLst>
                  <a:ext uri="{FF2B5EF4-FFF2-40B4-BE49-F238E27FC236}">
                    <a16:creationId xmlns:a16="http://schemas.microsoft.com/office/drawing/2014/main" id="{A86B8388-F3EE-4C2F-A1B1-02E00C53269F}"/>
                  </a:ext>
                </a:extLst>
              </p:cNvPr>
              <p:cNvSpPr>
                <a:spLocks/>
              </p:cNvSpPr>
              <p:nvPr/>
            </p:nvSpPr>
            <p:spPr bwMode="auto">
              <a:xfrm>
                <a:off x="3751" y="3523"/>
                <a:ext cx="20" cy="64"/>
              </a:xfrm>
              <a:custGeom>
                <a:avLst/>
                <a:gdLst>
                  <a:gd name="T0" fmla="*/ 0 w 8"/>
                  <a:gd name="T1" fmla="*/ 0 h 24"/>
                  <a:gd name="T2" fmla="*/ 113 w 8"/>
                  <a:gd name="T3" fmla="*/ 456 h 24"/>
                  <a:gd name="T4" fmla="*/ 0 60000 65536"/>
                  <a:gd name="T5" fmla="*/ 0 60000 65536"/>
                </a:gdLst>
                <a:ahLst/>
                <a:cxnLst>
                  <a:cxn ang="T4">
                    <a:pos x="T0" y="T1"/>
                  </a:cxn>
                  <a:cxn ang="T5">
                    <a:pos x="T2" y="T3"/>
                  </a:cxn>
                </a:cxnLst>
                <a:rect l="0" t="0" r="r" b="b"/>
                <a:pathLst>
                  <a:path w="8" h="24">
                    <a:moveTo>
                      <a:pt x="0" y="0"/>
                    </a:moveTo>
                    <a:cubicBezTo>
                      <a:pt x="5" y="0"/>
                      <a:pt x="8" y="12"/>
                      <a:pt x="7"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9" name="Freeform 162">
                <a:extLst>
                  <a:ext uri="{FF2B5EF4-FFF2-40B4-BE49-F238E27FC236}">
                    <a16:creationId xmlns:a16="http://schemas.microsoft.com/office/drawing/2014/main" id="{6F9FD1AC-10E8-40B3-A1C9-558A3593B8DA}"/>
                  </a:ext>
                </a:extLst>
              </p:cNvPr>
              <p:cNvSpPr>
                <a:spLocks/>
              </p:cNvSpPr>
              <p:nvPr/>
            </p:nvSpPr>
            <p:spPr bwMode="auto">
              <a:xfrm>
                <a:off x="3798" y="3523"/>
                <a:ext cx="20" cy="64"/>
              </a:xfrm>
              <a:custGeom>
                <a:avLst/>
                <a:gdLst>
                  <a:gd name="T0" fmla="*/ 0 w 8"/>
                  <a:gd name="T1" fmla="*/ 0 h 24"/>
                  <a:gd name="T2" fmla="*/ 113 w 8"/>
                  <a:gd name="T3" fmla="*/ 456 h 24"/>
                  <a:gd name="T4" fmla="*/ 0 60000 65536"/>
                  <a:gd name="T5" fmla="*/ 0 60000 65536"/>
                </a:gdLst>
                <a:ahLst/>
                <a:cxnLst>
                  <a:cxn ang="T4">
                    <a:pos x="T0" y="T1"/>
                  </a:cxn>
                  <a:cxn ang="T5">
                    <a:pos x="T2" y="T3"/>
                  </a:cxn>
                </a:cxnLst>
                <a:rect l="0" t="0" r="r" b="b"/>
                <a:pathLst>
                  <a:path w="8" h="24">
                    <a:moveTo>
                      <a:pt x="0" y="0"/>
                    </a:moveTo>
                    <a:cubicBezTo>
                      <a:pt x="5" y="0"/>
                      <a:pt x="8" y="12"/>
                      <a:pt x="7"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0" name="Freeform 163">
                <a:extLst>
                  <a:ext uri="{FF2B5EF4-FFF2-40B4-BE49-F238E27FC236}">
                    <a16:creationId xmlns:a16="http://schemas.microsoft.com/office/drawing/2014/main" id="{350F6340-FEF6-4831-AD39-EF12D16D844A}"/>
                  </a:ext>
                </a:extLst>
              </p:cNvPr>
              <p:cNvSpPr>
                <a:spLocks/>
              </p:cNvSpPr>
              <p:nvPr/>
            </p:nvSpPr>
            <p:spPr bwMode="auto">
              <a:xfrm>
                <a:off x="3846" y="3523"/>
                <a:ext cx="18" cy="64"/>
              </a:xfrm>
              <a:custGeom>
                <a:avLst/>
                <a:gdLst>
                  <a:gd name="T0" fmla="*/ 0 w 7"/>
                  <a:gd name="T1" fmla="*/ 0 h 24"/>
                  <a:gd name="T2" fmla="*/ 118 w 7"/>
                  <a:gd name="T3" fmla="*/ 456 h 24"/>
                  <a:gd name="T4" fmla="*/ 0 60000 65536"/>
                  <a:gd name="T5" fmla="*/ 0 60000 65536"/>
                </a:gdLst>
                <a:ahLst/>
                <a:cxnLst>
                  <a:cxn ang="T4">
                    <a:pos x="T0" y="T1"/>
                  </a:cxn>
                  <a:cxn ang="T5">
                    <a:pos x="T2" y="T3"/>
                  </a:cxn>
                </a:cxnLst>
                <a:rect l="0" t="0" r="r" b="b"/>
                <a:pathLst>
                  <a:path w="7" h="24">
                    <a:moveTo>
                      <a:pt x="0" y="0"/>
                    </a:moveTo>
                    <a:cubicBezTo>
                      <a:pt x="5" y="0"/>
                      <a:pt x="7" y="12"/>
                      <a:pt x="7"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1" name="Freeform 164">
                <a:extLst>
                  <a:ext uri="{FF2B5EF4-FFF2-40B4-BE49-F238E27FC236}">
                    <a16:creationId xmlns:a16="http://schemas.microsoft.com/office/drawing/2014/main" id="{5C5F2FBD-4D44-46B1-AEC1-0E22F72F5DFF}"/>
                  </a:ext>
                </a:extLst>
              </p:cNvPr>
              <p:cNvSpPr>
                <a:spLocks/>
              </p:cNvSpPr>
              <p:nvPr/>
            </p:nvSpPr>
            <p:spPr bwMode="auto">
              <a:xfrm>
                <a:off x="3894" y="3523"/>
                <a:ext cx="17" cy="64"/>
              </a:xfrm>
              <a:custGeom>
                <a:avLst/>
                <a:gdLst>
                  <a:gd name="T0" fmla="*/ 0 w 7"/>
                  <a:gd name="T1" fmla="*/ 0 h 24"/>
                  <a:gd name="T2" fmla="*/ 100 w 7"/>
                  <a:gd name="T3" fmla="*/ 456 h 24"/>
                  <a:gd name="T4" fmla="*/ 0 60000 65536"/>
                  <a:gd name="T5" fmla="*/ 0 60000 65536"/>
                </a:gdLst>
                <a:ahLst/>
                <a:cxnLst>
                  <a:cxn ang="T4">
                    <a:pos x="T0" y="T1"/>
                  </a:cxn>
                  <a:cxn ang="T5">
                    <a:pos x="T2" y="T3"/>
                  </a:cxn>
                </a:cxnLst>
                <a:rect l="0" t="0" r="r" b="b"/>
                <a:pathLst>
                  <a:path w="7" h="24">
                    <a:moveTo>
                      <a:pt x="0" y="0"/>
                    </a:moveTo>
                    <a:cubicBezTo>
                      <a:pt x="4" y="0"/>
                      <a:pt x="7" y="12"/>
                      <a:pt x="7"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2" name="Freeform 165">
                <a:extLst>
                  <a:ext uri="{FF2B5EF4-FFF2-40B4-BE49-F238E27FC236}">
                    <a16:creationId xmlns:a16="http://schemas.microsoft.com/office/drawing/2014/main" id="{EB66919A-9755-4E9D-AE60-3D80DDA915EC}"/>
                  </a:ext>
                </a:extLst>
              </p:cNvPr>
              <p:cNvSpPr>
                <a:spLocks/>
              </p:cNvSpPr>
              <p:nvPr/>
            </p:nvSpPr>
            <p:spPr bwMode="auto">
              <a:xfrm>
                <a:off x="3939" y="3523"/>
                <a:ext cx="20" cy="64"/>
              </a:xfrm>
              <a:custGeom>
                <a:avLst/>
                <a:gdLst>
                  <a:gd name="T0" fmla="*/ 0 w 8"/>
                  <a:gd name="T1" fmla="*/ 0 h 24"/>
                  <a:gd name="T2" fmla="*/ 125 w 8"/>
                  <a:gd name="T3" fmla="*/ 456 h 24"/>
                  <a:gd name="T4" fmla="*/ 0 60000 65536"/>
                  <a:gd name="T5" fmla="*/ 0 60000 65536"/>
                </a:gdLst>
                <a:ahLst/>
                <a:cxnLst>
                  <a:cxn ang="T4">
                    <a:pos x="T0" y="T1"/>
                  </a:cxn>
                  <a:cxn ang="T5">
                    <a:pos x="T2" y="T3"/>
                  </a:cxn>
                </a:cxnLst>
                <a:rect l="0" t="0" r="r" b="b"/>
                <a:pathLst>
                  <a:path w="8" h="24">
                    <a:moveTo>
                      <a:pt x="0" y="0"/>
                    </a:moveTo>
                    <a:cubicBezTo>
                      <a:pt x="5" y="0"/>
                      <a:pt x="8" y="12"/>
                      <a:pt x="8" y="24"/>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3" name="Freeform 166">
                <a:extLst>
                  <a:ext uri="{FF2B5EF4-FFF2-40B4-BE49-F238E27FC236}">
                    <a16:creationId xmlns:a16="http://schemas.microsoft.com/office/drawing/2014/main" id="{B1E5289B-FA84-4B00-99C0-1A86DDEB7FFA}"/>
                  </a:ext>
                </a:extLst>
              </p:cNvPr>
              <p:cNvSpPr>
                <a:spLocks/>
              </p:cNvSpPr>
              <p:nvPr/>
            </p:nvSpPr>
            <p:spPr bwMode="auto">
              <a:xfrm>
                <a:off x="3468" y="3523"/>
                <a:ext cx="18" cy="64"/>
              </a:xfrm>
              <a:custGeom>
                <a:avLst/>
                <a:gdLst>
                  <a:gd name="T0" fmla="*/ 0 w 7"/>
                  <a:gd name="T1" fmla="*/ 0 h 24"/>
                  <a:gd name="T2" fmla="*/ 118 w 7"/>
                  <a:gd name="T3" fmla="*/ 456 h 24"/>
                  <a:gd name="T4" fmla="*/ 0 60000 65536"/>
                  <a:gd name="T5" fmla="*/ 0 60000 65536"/>
                </a:gdLst>
                <a:ahLst/>
                <a:cxnLst>
                  <a:cxn ang="T4">
                    <a:pos x="T0" y="T1"/>
                  </a:cxn>
                  <a:cxn ang="T5">
                    <a:pos x="T2" y="T3"/>
                  </a:cxn>
                </a:cxnLst>
                <a:rect l="0" t="0" r="r" b="b"/>
                <a:pathLst>
                  <a:path w="7" h="24">
                    <a:moveTo>
                      <a:pt x="0" y="0"/>
                    </a:moveTo>
                    <a:cubicBezTo>
                      <a:pt x="5" y="0"/>
                      <a:pt x="7" y="12"/>
                      <a:pt x="7" y="24"/>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4" name="Freeform 167">
                <a:extLst>
                  <a:ext uri="{FF2B5EF4-FFF2-40B4-BE49-F238E27FC236}">
                    <a16:creationId xmlns:a16="http://schemas.microsoft.com/office/drawing/2014/main" id="{AAF689A5-1A30-47AF-B1D1-86D33B5E8702}"/>
                  </a:ext>
                </a:extLst>
              </p:cNvPr>
              <p:cNvSpPr>
                <a:spLocks/>
              </p:cNvSpPr>
              <p:nvPr/>
            </p:nvSpPr>
            <p:spPr bwMode="auto">
              <a:xfrm>
                <a:off x="3516" y="3523"/>
                <a:ext cx="17" cy="64"/>
              </a:xfrm>
              <a:custGeom>
                <a:avLst/>
                <a:gdLst>
                  <a:gd name="T0" fmla="*/ 0 w 7"/>
                  <a:gd name="T1" fmla="*/ 0 h 24"/>
                  <a:gd name="T2" fmla="*/ 100 w 7"/>
                  <a:gd name="T3" fmla="*/ 456 h 24"/>
                  <a:gd name="T4" fmla="*/ 0 60000 65536"/>
                  <a:gd name="T5" fmla="*/ 0 60000 65536"/>
                </a:gdLst>
                <a:ahLst/>
                <a:cxnLst>
                  <a:cxn ang="T4">
                    <a:pos x="T0" y="T1"/>
                  </a:cxn>
                  <a:cxn ang="T5">
                    <a:pos x="T2" y="T3"/>
                  </a:cxn>
                </a:cxnLst>
                <a:rect l="0" t="0" r="r" b="b"/>
                <a:pathLst>
                  <a:path w="7" h="24">
                    <a:moveTo>
                      <a:pt x="0" y="0"/>
                    </a:moveTo>
                    <a:cubicBezTo>
                      <a:pt x="5" y="0"/>
                      <a:pt x="7" y="12"/>
                      <a:pt x="7"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5" name="Freeform 168">
                <a:extLst>
                  <a:ext uri="{FF2B5EF4-FFF2-40B4-BE49-F238E27FC236}">
                    <a16:creationId xmlns:a16="http://schemas.microsoft.com/office/drawing/2014/main" id="{7419CFA6-9CFD-40F8-A43D-BEBBF02CA238}"/>
                  </a:ext>
                </a:extLst>
              </p:cNvPr>
              <p:cNvSpPr>
                <a:spLocks/>
              </p:cNvSpPr>
              <p:nvPr/>
            </p:nvSpPr>
            <p:spPr bwMode="auto">
              <a:xfrm>
                <a:off x="3561" y="3523"/>
                <a:ext cx="20" cy="64"/>
              </a:xfrm>
              <a:custGeom>
                <a:avLst/>
                <a:gdLst>
                  <a:gd name="T0" fmla="*/ 0 w 8"/>
                  <a:gd name="T1" fmla="*/ 0 h 24"/>
                  <a:gd name="T2" fmla="*/ 125 w 8"/>
                  <a:gd name="T3" fmla="*/ 456 h 24"/>
                  <a:gd name="T4" fmla="*/ 0 60000 65536"/>
                  <a:gd name="T5" fmla="*/ 0 60000 65536"/>
                </a:gdLst>
                <a:ahLst/>
                <a:cxnLst>
                  <a:cxn ang="T4">
                    <a:pos x="T0" y="T1"/>
                  </a:cxn>
                  <a:cxn ang="T5">
                    <a:pos x="T2" y="T3"/>
                  </a:cxn>
                </a:cxnLst>
                <a:rect l="0" t="0" r="r" b="b"/>
                <a:pathLst>
                  <a:path w="8" h="24">
                    <a:moveTo>
                      <a:pt x="0" y="0"/>
                    </a:moveTo>
                    <a:cubicBezTo>
                      <a:pt x="5" y="0"/>
                      <a:pt x="8" y="12"/>
                      <a:pt x="8"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6" name="Freeform 169">
                <a:extLst>
                  <a:ext uri="{FF2B5EF4-FFF2-40B4-BE49-F238E27FC236}">
                    <a16:creationId xmlns:a16="http://schemas.microsoft.com/office/drawing/2014/main" id="{EB410914-3E79-4C45-B952-4207C5D3DE70}"/>
                  </a:ext>
                </a:extLst>
              </p:cNvPr>
              <p:cNvSpPr>
                <a:spLocks/>
              </p:cNvSpPr>
              <p:nvPr/>
            </p:nvSpPr>
            <p:spPr bwMode="auto">
              <a:xfrm>
                <a:off x="3608" y="3523"/>
                <a:ext cx="20" cy="64"/>
              </a:xfrm>
              <a:custGeom>
                <a:avLst/>
                <a:gdLst>
                  <a:gd name="T0" fmla="*/ 0 w 8"/>
                  <a:gd name="T1" fmla="*/ 0 h 24"/>
                  <a:gd name="T2" fmla="*/ 125 w 8"/>
                  <a:gd name="T3" fmla="*/ 456 h 24"/>
                  <a:gd name="T4" fmla="*/ 0 60000 65536"/>
                  <a:gd name="T5" fmla="*/ 0 60000 65536"/>
                </a:gdLst>
                <a:ahLst/>
                <a:cxnLst>
                  <a:cxn ang="T4">
                    <a:pos x="T0" y="T1"/>
                  </a:cxn>
                  <a:cxn ang="T5">
                    <a:pos x="T2" y="T3"/>
                  </a:cxn>
                </a:cxnLst>
                <a:rect l="0" t="0" r="r" b="b"/>
                <a:pathLst>
                  <a:path w="8" h="24">
                    <a:moveTo>
                      <a:pt x="0" y="0"/>
                    </a:moveTo>
                    <a:cubicBezTo>
                      <a:pt x="5" y="0"/>
                      <a:pt x="8" y="12"/>
                      <a:pt x="8"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7" name="Freeform 170">
                <a:extLst>
                  <a:ext uri="{FF2B5EF4-FFF2-40B4-BE49-F238E27FC236}">
                    <a16:creationId xmlns:a16="http://schemas.microsoft.com/office/drawing/2014/main" id="{49572DBD-1F0B-48CE-A48D-1813F2116D81}"/>
                  </a:ext>
                </a:extLst>
              </p:cNvPr>
              <p:cNvSpPr>
                <a:spLocks/>
              </p:cNvSpPr>
              <p:nvPr/>
            </p:nvSpPr>
            <p:spPr bwMode="auto">
              <a:xfrm>
                <a:off x="3656" y="3523"/>
                <a:ext cx="20" cy="64"/>
              </a:xfrm>
              <a:custGeom>
                <a:avLst/>
                <a:gdLst>
                  <a:gd name="T0" fmla="*/ 0 w 8"/>
                  <a:gd name="T1" fmla="*/ 0 h 24"/>
                  <a:gd name="T2" fmla="*/ 125 w 8"/>
                  <a:gd name="T3" fmla="*/ 456 h 24"/>
                  <a:gd name="T4" fmla="*/ 0 60000 65536"/>
                  <a:gd name="T5" fmla="*/ 0 60000 65536"/>
                </a:gdLst>
                <a:ahLst/>
                <a:cxnLst>
                  <a:cxn ang="T4">
                    <a:pos x="T0" y="T1"/>
                  </a:cxn>
                  <a:cxn ang="T5">
                    <a:pos x="T2" y="T3"/>
                  </a:cxn>
                </a:cxnLst>
                <a:rect l="0" t="0" r="r" b="b"/>
                <a:pathLst>
                  <a:path w="8" h="24">
                    <a:moveTo>
                      <a:pt x="0" y="0"/>
                    </a:moveTo>
                    <a:cubicBezTo>
                      <a:pt x="5" y="0"/>
                      <a:pt x="8" y="12"/>
                      <a:pt x="8"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8" name="Freeform 171">
                <a:extLst>
                  <a:ext uri="{FF2B5EF4-FFF2-40B4-BE49-F238E27FC236}">
                    <a16:creationId xmlns:a16="http://schemas.microsoft.com/office/drawing/2014/main" id="{05CA3566-D6F0-47A7-9E02-7C855821F924}"/>
                  </a:ext>
                </a:extLst>
              </p:cNvPr>
              <p:cNvSpPr>
                <a:spLocks/>
              </p:cNvSpPr>
              <p:nvPr/>
            </p:nvSpPr>
            <p:spPr bwMode="auto">
              <a:xfrm>
                <a:off x="4224" y="3523"/>
                <a:ext cx="20" cy="64"/>
              </a:xfrm>
              <a:custGeom>
                <a:avLst/>
                <a:gdLst>
                  <a:gd name="T0" fmla="*/ 0 w 8"/>
                  <a:gd name="T1" fmla="*/ 0 h 24"/>
                  <a:gd name="T2" fmla="*/ 125 w 8"/>
                  <a:gd name="T3" fmla="*/ 456 h 24"/>
                  <a:gd name="T4" fmla="*/ 0 60000 65536"/>
                  <a:gd name="T5" fmla="*/ 0 60000 65536"/>
                </a:gdLst>
                <a:ahLst/>
                <a:cxnLst>
                  <a:cxn ang="T4">
                    <a:pos x="T0" y="T1"/>
                  </a:cxn>
                  <a:cxn ang="T5">
                    <a:pos x="T2" y="T3"/>
                  </a:cxn>
                </a:cxnLst>
                <a:rect l="0" t="0" r="r" b="b"/>
                <a:pathLst>
                  <a:path w="8" h="24">
                    <a:moveTo>
                      <a:pt x="0" y="0"/>
                    </a:moveTo>
                    <a:cubicBezTo>
                      <a:pt x="5" y="0"/>
                      <a:pt x="8" y="12"/>
                      <a:pt x="8"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9" name="Freeform 172">
                <a:extLst>
                  <a:ext uri="{FF2B5EF4-FFF2-40B4-BE49-F238E27FC236}">
                    <a16:creationId xmlns:a16="http://schemas.microsoft.com/office/drawing/2014/main" id="{20E851C3-680C-4B16-933F-6A9AA4A7BD27}"/>
                  </a:ext>
                </a:extLst>
              </p:cNvPr>
              <p:cNvSpPr>
                <a:spLocks/>
              </p:cNvSpPr>
              <p:nvPr/>
            </p:nvSpPr>
            <p:spPr bwMode="auto">
              <a:xfrm>
                <a:off x="4271" y="3523"/>
                <a:ext cx="20" cy="64"/>
              </a:xfrm>
              <a:custGeom>
                <a:avLst/>
                <a:gdLst>
                  <a:gd name="T0" fmla="*/ 0 w 8"/>
                  <a:gd name="T1" fmla="*/ 0 h 24"/>
                  <a:gd name="T2" fmla="*/ 125 w 8"/>
                  <a:gd name="T3" fmla="*/ 456 h 24"/>
                  <a:gd name="T4" fmla="*/ 0 60000 65536"/>
                  <a:gd name="T5" fmla="*/ 0 60000 65536"/>
                </a:gdLst>
                <a:ahLst/>
                <a:cxnLst>
                  <a:cxn ang="T4">
                    <a:pos x="T0" y="T1"/>
                  </a:cxn>
                  <a:cxn ang="T5">
                    <a:pos x="T2" y="T3"/>
                  </a:cxn>
                </a:cxnLst>
                <a:rect l="0" t="0" r="r" b="b"/>
                <a:pathLst>
                  <a:path w="8" h="24">
                    <a:moveTo>
                      <a:pt x="0" y="0"/>
                    </a:moveTo>
                    <a:cubicBezTo>
                      <a:pt x="5" y="0"/>
                      <a:pt x="8" y="11"/>
                      <a:pt x="8"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0" name="Freeform 173">
                <a:extLst>
                  <a:ext uri="{FF2B5EF4-FFF2-40B4-BE49-F238E27FC236}">
                    <a16:creationId xmlns:a16="http://schemas.microsoft.com/office/drawing/2014/main" id="{B184F655-47D7-4F93-805D-69A3EF2CC2AB}"/>
                  </a:ext>
                </a:extLst>
              </p:cNvPr>
              <p:cNvSpPr>
                <a:spLocks/>
              </p:cNvSpPr>
              <p:nvPr/>
            </p:nvSpPr>
            <p:spPr bwMode="auto">
              <a:xfrm>
                <a:off x="4319" y="3523"/>
                <a:ext cx="20" cy="64"/>
              </a:xfrm>
              <a:custGeom>
                <a:avLst/>
                <a:gdLst>
                  <a:gd name="T0" fmla="*/ 0 w 8"/>
                  <a:gd name="T1" fmla="*/ 0 h 24"/>
                  <a:gd name="T2" fmla="*/ 113 w 8"/>
                  <a:gd name="T3" fmla="*/ 456 h 24"/>
                  <a:gd name="T4" fmla="*/ 0 60000 65536"/>
                  <a:gd name="T5" fmla="*/ 0 60000 65536"/>
                </a:gdLst>
                <a:ahLst/>
                <a:cxnLst>
                  <a:cxn ang="T4">
                    <a:pos x="T0" y="T1"/>
                  </a:cxn>
                  <a:cxn ang="T5">
                    <a:pos x="T2" y="T3"/>
                  </a:cxn>
                </a:cxnLst>
                <a:rect l="0" t="0" r="r" b="b"/>
                <a:pathLst>
                  <a:path w="8" h="24">
                    <a:moveTo>
                      <a:pt x="0" y="0"/>
                    </a:moveTo>
                    <a:cubicBezTo>
                      <a:pt x="5" y="0"/>
                      <a:pt x="8" y="11"/>
                      <a:pt x="7"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1" name="Freeform 174">
                <a:extLst>
                  <a:ext uri="{FF2B5EF4-FFF2-40B4-BE49-F238E27FC236}">
                    <a16:creationId xmlns:a16="http://schemas.microsoft.com/office/drawing/2014/main" id="{7917B564-AE14-485B-873F-141F584556E8}"/>
                  </a:ext>
                </a:extLst>
              </p:cNvPr>
              <p:cNvSpPr>
                <a:spLocks/>
              </p:cNvSpPr>
              <p:nvPr/>
            </p:nvSpPr>
            <p:spPr bwMode="auto">
              <a:xfrm>
                <a:off x="4366" y="3523"/>
                <a:ext cx="20" cy="64"/>
              </a:xfrm>
              <a:custGeom>
                <a:avLst/>
                <a:gdLst>
                  <a:gd name="T0" fmla="*/ 0 w 8"/>
                  <a:gd name="T1" fmla="*/ 0 h 24"/>
                  <a:gd name="T2" fmla="*/ 113 w 8"/>
                  <a:gd name="T3" fmla="*/ 456 h 24"/>
                  <a:gd name="T4" fmla="*/ 0 60000 65536"/>
                  <a:gd name="T5" fmla="*/ 0 60000 65536"/>
                </a:gdLst>
                <a:ahLst/>
                <a:cxnLst>
                  <a:cxn ang="T4">
                    <a:pos x="T0" y="T1"/>
                  </a:cxn>
                  <a:cxn ang="T5">
                    <a:pos x="T2" y="T3"/>
                  </a:cxn>
                </a:cxnLst>
                <a:rect l="0" t="0" r="r" b="b"/>
                <a:pathLst>
                  <a:path w="8" h="24">
                    <a:moveTo>
                      <a:pt x="0" y="0"/>
                    </a:moveTo>
                    <a:cubicBezTo>
                      <a:pt x="5" y="0"/>
                      <a:pt x="8" y="11"/>
                      <a:pt x="7" y="24"/>
                    </a:cubicBezTo>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2" name="Freeform 175">
                <a:extLst>
                  <a:ext uri="{FF2B5EF4-FFF2-40B4-BE49-F238E27FC236}">
                    <a16:creationId xmlns:a16="http://schemas.microsoft.com/office/drawing/2014/main" id="{C9DB250A-D7AF-4B60-98AB-EE8958EBABB8}"/>
                  </a:ext>
                </a:extLst>
              </p:cNvPr>
              <p:cNvSpPr>
                <a:spLocks/>
              </p:cNvSpPr>
              <p:nvPr/>
            </p:nvSpPr>
            <p:spPr bwMode="auto">
              <a:xfrm>
                <a:off x="4409" y="3523"/>
                <a:ext cx="22" cy="61"/>
              </a:xfrm>
              <a:custGeom>
                <a:avLst/>
                <a:gdLst>
                  <a:gd name="T0" fmla="*/ 0 w 9"/>
                  <a:gd name="T1" fmla="*/ 0 h 23"/>
                  <a:gd name="T2" fmla="*/ 132 w 9"/>
                  <a:gd name="T3" fmla="*/ 430 h 23"/>
                  <a:gd name="T4" fmla="*/ 0 60000 65536"/>
                  <a:gd name="T5" fmla="*/ 0 60000 65536"/>
                </a:gdLst>
                <a:ahLst/>
                <a:cxnLst>
                  <a:cxn ang="T4">
                    <a:pos x="T0" y="T1"/>
                  </a:cxn>
                  <a:cxn ang="T5">
                    <a:pos x="T2" y="T3"/>
                  </a:cxn>
                </a:cxnLst>
                <a:rect l="0" t="0" r="r" b="b"/>
                <a:pathLst>
                  <a:path w="9" h="23">
                    <a:moveTo>
                      <a:pt x="0" y="0"/>
                    </a:moveTo>
                    <a:cubicBezTo>
                      <a:pt x="5" y="0"/>
                      <a:pt x="9" y="9"/>
                      <a:pt x="9" y="2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3" name="Oval 176">
                <a:extLst>
                  <a:ext uri="{FF2B5EF4-FFF2-40B4-BE49-F238E27FC236}">
                    <a16:creationId xmlns:a16="http://schemas.microsoft.com/office/drawing/2014/main" id="{682735B3-F48E-48AE-903C-D87013CE58D0}"/>
                  </a:ext>
                </a:extLst>
              </p:cNvPr>
              <p:cNvSpPr>
                <a:spLocks noChangeArrowheads="1"/>
              </p:cNvSpPr>
              <p:nvPr/>
            </p:nvSpPr>
            <p:spPr bwMode="auto">
              <a:xfrm>
                <a:off x="2741" y="3480"/>
                <a:ext cx="75" cy="211"/>
              </a:xfrm>
              <a:prstGeom prst="ellipse">
                <a:avLst/>
              </a:pr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334" name="Freeform 177">
                <a:extLst>
                  <a:ext uri="{FF2B5EF4-FFF2-40B4-BE49-F238E27FC236}">
                    <a16:creationId xmlns:a16="http://schemas.microsoft.com/office/drawing/2014/main" id="{2264FE7C-2E26-45AC-9C93-EBAEDD47C370}"/>
                  </a:ext>
                </a:extLst>
              </p:cNvPr>
              <p:cNvSpPr>
                <a:spLocks/>
              </p:cNvSpPr>
              <p:nvPr/>
            </p:nvSpPr>
            <p:spPr bwMode="auto">
              <a:xfrm>
                <a:off x="2778" y="3480"/>
                <a:ext cx="58" cy="211"/>
              </a:xfrm>
              <a:custGeom>
                <a:avLst/>
                <a:gdLst>
                  <a:gd name="T0" fmla="*/ 126 w 23"/>
                  <a:gd name="T1" fmla="*/ 1506 h 79"/>
                  <a:gd name="T2" fmla="*/ 368 w 23"/>
                  <a:gd name="T3" fmla="*/ 764 h 79"/>
                  <a:gd name="T4" fmla="*/ 126 w 23"/>
                  <a:gd name="T5" fmla="*/ 0 h 79"/>
                  <a:gd name="T6" fmla="*/ 0 w 23"/>
                  <a:gd name="T7" fmla="*/ 0 h 79"/>
                  <a:gd name="T8" fmla="*/ 242 w 23"/>
                  <a:gd name="T9" fmla="*/ 764 h 79"/>
                  <a:gd name="T10" fmla="*/ 0 w 23"/>
                  <a:gd name="T11" fmla="*/ 1506 h 79"/>
                  <a:gd name="T12" fmla="*/ 126 w 23"/>
                  <a:gd name="T13" fmla="*/ 1506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79">
                    <a:moveTo>
                      <a:pt x="8" y="79"/>
                    </a:moveTo>
                    <a:cubicBezTo>
                      <a:pt x="16" y="79"/>
                      <a:pt x="23" y="61"/>
                      <a:pt x="23" y="40"/>
                    </a:cubicBezTo>
                    <a:cubicBezTo>
                      <a:pt x="23" y="18"/>
                      <a:pt x="16" y="0"/>
                      <a:pt x="8" y="0"/>
                    </a:cubicBezTo>
                    <a:cubicBezTo>
                      <a:pt x="0" y="0"/>
                      <a:pt x="0" y="0"/>
                      <a:pt x="0" y="0"/>
                    </a:cubicBezTo>
                    <a:cubicBezTo>
                      <a:pt x="8" y="0"/>
                      <a:pt x="15" y="18"/>
                      <a:pt x="15" y="40"/>
                    </a:cubicBezTo>
                    <a:cubicBezTo>
                      <a:pt x="15" y="61"/>
                      <a:pt x="8" y="79"/>
                      <a:pt x="0" y="79"/>
                    </a:cubicBezTo>
                    <a:lnTo>
                      <a:pt x="8" y="79"/>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5" name="Freeform 178">
                <a:extLst>
                  <a:ext uri="{FF2B5EF4-FFF2-40B4-BE49-F238E27FC236}">
                    <a16:creationId xmlns:a16="http://schemas.microsoft.com/office/drawing/2014/main" id="{CE45096A-47DA-484E-A1A6-DDA895F8AEC7}"/>
                  </a:ext>
                </a:extLst>
              </p:cNvPr>
              <p:cNvSpPr>
                <a:spLocks/>
              </p:cNvSpPr>
              <p:nvPr/>
            </p:nvSpPr>
            <p:spPr bwMode="auto">
              <a:xfrm>
                <a:off x="3446" y="3533"/>
                <a:ext cx="25" cy="30"/>
              </a:xfrm>
              <a:custGeom>
                <a:avLst/>
                <a:gdLst>
                  <a:gd name="T0" fmla="*/ 20 w 10"/>
                  <a:gd name="T1" fmla="*/ 142 h 11"/>
                  <a:gd name="T2" fmla="*/ 50 w 10"/>
                  <a:gd name="T3" fmla="*/ 22 h 11"/>
                  <a:gd name="T4" fmla="*/ 158 w 10"/>
                  <a:gd name="T5" fmla="*/ 82 h 11"/>
                  <a:gd name="T6" fmla="*/ 113 w 10"/>
                  <a:gd name="T7" fmla="*/ 202 h 11"/>
                  <a:gd name="T8" fmla="*/ 20 w 10"/>
                  <a:gd name="T9" fmla="*/ 142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1">
                    <a:moveTo>
                      <a:pt x="1" y="7"/>
                    </a:moveTo>
                    <a:cubicBezTo>
                      <a:pt x="0" y="5"/>
                      <a:pt x="1" y="2"/>
                      <a:pt x="3" y="1"/>
                    </a:cubicBezTo>
                    <a:cubicBezTo>
                      <a:pt x="6" y="0"/>
                      <a:pt x="9" y="1"/>
                      <a:pt x="10" y="4"/>
                    </a:cubicBezTo>
                    <a:cubicBezTo>
                      <a:pt x="10" y="6"/>
                      <a:pt x="9" y="9"/>
                      <a:pt x="7" y="10"/>
                    </a:cubicBezTo>
                    <a:cubicBezTo>
                      <a:pt x="5" y="11"/>
                      <a:pt x="2" y="10"/>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6" name="Freeform 179">
                <a:extLst>
                  <a:ext uri="{FF2B5EF4-FFF2-40B4-BE49-F238E27FC236}">
                    <a16:creationId xmlns:a16="http://schemas.microsoft.com/office/drawing/2014/main" id="{6797F6BC-BC23-4570-96AA-679BF2524949}"/>
                  </a:ext>
                </a:extLst>
              </p:cNvPr>
              <p:cNvSpPr>
                <a:spLocks/>
              </p:cNvSpPr>
              <p:nvPr/>
            </p:nvSpPr>
            <p:spPr bwMode="auto">
              <a:xfrm>
                <a:off x="3516" y="3533"/>
                <a:ext cx="25" cy="30"/>
              </a:xfrm>
              <a:custGeom>
                <a:avLst/>
                <a:gdLst>
                  <a:gd name="T0" fmla="*/ 20 w 10"/>
                  <a:gd name="T1" fmla="*/ 142 h 11"/>
                  <a:gd name="T2" fmla="*/ 50 w 10"/>
                  <a:gd name="T3" fmla="*/ 22 h 11"/>
                  <a:gd name="T4" fmla="*/ 158 w 10"/>
                  <a:gd name="T5" fmla="*/ 82 h 11"/>
                  <a:gd name="T6" fmla="*/ 113 w 10"/>
                  <a:gd name="T7" fmla="*/ 202 h 11"/>
                  <a:gd name="T8" fmla="*/ 20 w 10"/>
                  <a:gd name="T9" fmla="*/ 142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1">
                    <a:moveTo>
                      <a:pt x="1" y="7"/>
                    </a:moveTo>
                    <a:cubicBezTo>
                      <a:pt x="0" y="5"/>
                      <a:pt x="1" y="2"/>
                      <a:pt x="3" y="1"/>
                    </a:cubicBezTo>
                    <a:cubicBezTo>
                      <a:pt x="6" y="0"/>
                      <a:pt x="9" y="1"/>
                      <a:pt x="10" y="4"/>
                    </a:cubicBezTo>
                    <a:cubicBezTo>
                      <a:pt x="10" y="6"/>
                      <a:pt x="9" y="9"/>
                      <a:pt x="7" y="10"/>
                    </a:cubicBezTo>
                    <a:cubicBezTo>
                      <a:pt x="5" y="11"/>
                      <a:pt x="2" y="10"/>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7" name="Freeform 180">
                <a:extLst>
                  <a:ext uri="{FF2B5EF4-FFF2-40B4-BE49-F238E27FC236}">
                    <a16:creationId xmlns:a16="http://schemas.microsoft.com/office/drawing/2014/main" id="{031DB0AB-9E4B-4C0C-86EE-3D9B8DC4C379}"/>
                  </a:ext>
                </a:extLst>
              </p:cNvPr>
              <p:cNvSpPr>
                <a:spLocks/>
              </p:cNvSpPr>
              <p:nvPr/>
            </p:nvSpPr>
            <p:spPr bwMode="auto">
              <a:xfrm>
                <a:off x="3473" y="3531"/>
                <a:ext cx="40" cy="42"/>
              </a:xfrm>
              <a:custGeom>
                <a:avLst/>
                <a:gdLst>
                  <a:gd name="T0" fmla="*/ 20 w 16"/>
                  <a:gd name="T1" fmla="*/ 179 h 16"/>
                  <a:gd name="T2" fmla="*/ 83 w 16"/>
                  <a:gd name="T3" fmla="*/ 21 h 16"/>
                  <a:gd name="T4" fmla="*/ 220 w 16"/>
                  <a:gd name="T5" fmla="*/ 89 h 16"/>
                  <a:gd name="T6" fmla="*/ 158 w 16"/>
                  <a:gd name="T7" fmla="*/ 255 h 16"/>
                  <a:gd name="T8" fmla="*/ 20 w 16"/>
                  <a:gd name="T9" fmla="*/ 179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 y="10"/>
                    </a:moveTo>
                    <a:cubicBezTo>
                      <a:pt x="0" y="7"/>
                      <a:pt x="1" y="3"/>
                      <a:pt x="5" y="1"/>
                    </a:cubicBezTo>
                    <a:cubicBezTo>
                      <a:pt x="9" y="0"/>
                      <a:pt x="13" y="2"/>
                      <a:pt x="14" y="5"/>
                    </a:cubicBezTo>
                    <a:cubicBezTo>
                      <a:pt x="16" y="9"/>
                      <a:pt x="14" y="13"/>
                      <a:pt x="10" y="14"/>
                    </a:cubicBezTo>
                    <a:cubicBezTo>
                      <a:pt x="7" y="16"/>
                      <a:pt x="3" y="14"/>
                      <a:pt x="1"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sp>
        <p:nvSpPr>
          <p:cNvPr id="338" name="Seta: para a Direita 337">
            <a:extLst>
              <a:ext uri="{FF2B5EF4-FFF2-40B4-BE49-F238E27FC236}">
                <a16:creationId xmlns:a16="http://schemas.microsoft.com/office/drawing/2014/main" id="{CEEDC613-5E26-4757-A471-55B5CAE05716}"/>
              </a:ext>
            </a:extLst>
          </p:cNvPr>
          <p:cNvSpPr/>
          <p:nvPr/>
        </p:nvSpPr>
        <p:spPr>
          <a:xfrm>
            <a:off x="4375591" y="4825411"/>
            <a:ext cx="1178135" cy="153352"/>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algn="ctr"/>
            <a:endParaRPr lang="pt-BR" dirty="0"/>
          </a:p>
        </p:txBody>
      </p:sp>
      <p:grpSp>
        <p:nvGrpSpPr>
          <p:cNvPr id="10" name="Agrupar 9">
            <a:extLst>
              <a:ext uri="{FF2B5EF4-FFF2-40B4-BE49-F238E27FC236}">
                <a16:creationId xmlns:a16="http://schemas.microsoft.com/office/drawing/2014/main" id="{58AAFFBC-7F3E-4463-BA77-B02CC5630CBE}"/>
              </a:ext>
            </a:extLst>
          </p:cNvPr>
          <p:cNvGrpSpPr/>
          <p:nvPr/>
        </p:nvGrpSpPr>
        <p:grpSpPr>
          <a:xfrm>
            <a:off x="7423581" y="4385772"/>
            <a:ext cx="2426508" cy="1159401"/>
            <a:chOff x="7596584" y="4598276"/>
            <a:chExt cx="2426508" cy="1159401"/>
          </a:xfrm>
        </p:grpSpPr>
        <p:grpSp>
          <p:nvGrpSpPr>
            <p:cNvPr id="9" name="Agrupar 8">
              <a:extLst>
                <a:ext uri="{FF2B5EF4-FFF2-40B4-BE49-F238E27FC236}">
                  <a16:creationId xmlns:a16="http://schemas.microsoft.com/office/drawing/2014/main" id="{173DFDBA-B2C2-4B35-A239-59AE0314AC1E}"/>
                </a:ext>
              </a:extLst>
            </p:cNvPr>
            <p:cNvGrpSpPr/>
            <p:nvPr/>
          </p:nvGrpSpPr>
          <p:grpSpPr>
            <a:xfrm>
              <a:off x="8303383" y="4598276"/>
              <a:ext cx="900110" cy="730714"/>
              <a:chOff x="7172090" y="4624208"/>
              <a:chExt cx="900110" cy="730714"/>
            </a:xfrm>
          </p:grpSpPr>
          <p:grpSp>
            <p:nvGrpSpPr>
              <p:cNvPr id="339" name="Group 111">
                <a:extLst>
                  <a:ext uri="{FF2B5EF4-FFF2-40B4-BE49-F238E27FC236}">
                    <a16:creationId xmlns:a16="http://schemas.microsoft.com/office/drawing/2014/main" id="{D4252ABA-757A-4C1D-AD9B-4579A43586F4}"/>
                  </a:ext>
                </a:extLst>
              </p:cNvPr>
              <p:cNvGrpSpPr>
                <a:grpSpLocks/>
              </p:cNvGrpSpPr>
              <p:nvPr/>
            </p:nvGrpSpPr>
            <p:grpSpPr bwMode="auto">
              <a:xfrm>
                <a:off x="7172090" y="4624208"/>
                <a:ext cx="597162" cy="567701"/>
                <a:chOff x="770" y="1056"/>
                <a:chExt cx="1036" cy="1029"/>
              </a:xfrm>
            </p:grpSpPr>
            <p:sp>
              <p:nvSpPr>
                <p:cNvPr id="340" name="Freeform 112">
                  <a:extLst>
                    <a:ext uri="{FF2B5EF4-FFF2-40B4-BE49-F238E27FC236}">
                      <a16:creationId xmlns:a16="http://schemas.microsoft.com/office/drawing/2014/main" id="{54AED897-1949-43DB-AC2C-167EF0E7FFE1}"/>
                    </a:ext>
                  </a:extLst>
                </p:cNvPr>
                <p:cNvSpPr>
                  <a:spLocks/>
                </p:cNvSpPr>
                <p:nvPr/>
              </p:nvSpPr>
              <p:spPr bwMode="auto">
                <a:xfrm>
                  <a:off x="770" y="1059"/>
                  <a:ext cx="1036" cy="1026"/>
                </a:xfrm>
                <a:custGeom>
                  <a:avLst/>
                  <a:gdLst>
                    <a:gd name="T0" fmla="*/ 2380 w 414"/>
                    <a:gd name="T1" fmla="*/ 0 h 385"/>
                    <a:gd name="T2" fmla="*/ 1597 w 414"/>
                    <a:gd name="T3" fmla="*/ 171 h 385"/>
                    <a:gd name="T4" fmla="*/ 876 w 414"/>
                    <a:gd name="T5" fmla="*/ 1079 h 385"/>
                    <a:gd name="T6" fmla="*/ 270 w 414"/>
                    <a:gd name="T7" fmla="*/ 2004 h 385"/>
                    <a:gd name="T8" fmla="*/ 33 w 414"/>
                    <a:gd name="T9" fmla="*/ 3523 h 385"/>
                    <a:gd name="T10" fmla="*/ 646 w 414"/>
                    <a:gd name="T11" fmla="*/ 5468 h 385"/>
                    <a:gd name="T12" fmla="*/ 2192 w 414"/>
                    <a:gd name="T13" fmla="*/ 6924 h 385"/>
                    <a:gd name="T14" fmla="*/ 4202 w 414"/>
                    <a:gd name="T15" fmla="*/ 7025 h 385"/>
                    <a:gd name="T16" fmla="*/ 5673 w 414"/>
                    <a:gd name="T17" fmla="*/ 5455 h 385"/>
                    <a:gd name="T18" fmla="*/ 6424 w 414"/>
                    <a:gd name="T19" fmla="*/ 2649 h 385"/>
                    <a:gd name="T20" fmla="*/ 5405 w 414"/>
                    <a:gd name="T21" fmla="*/ 760 h 385"/>
                    <a:gd name="T22" fmla="*/ 2347 w 414"/>
                    <a:gd name="T23" fmla="*/ 0 h 385"/>
                    <a:gd name="T24" fmla="*/ 2380 w 414"/>
                    <a:gd name="T25" fmla="*/ 0 h 3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14" h="385">
                      <a:moveTo>
                        <a:pt x="152" y="0"/>
                      </a:moveTo>
                      <a:cubicBezTo>
                        <a:pt x="134" y="0"/>
                        <a:pt x="118" y="2"/>
                        <a:pt x="102" y="9"/>
                      </a:cubicBezTo>
                      <a:cubicBezTo>
                        <a:pt x="78" y="20"/>
                        <a:pt x="71" y="38"/>
                        <a:pt x="56" y="57"/>
                      </a:cubicBezTo>
                      <a:cubicBezTo>
                        <a:pt x="43" y="73"/>
                        <a:pt x="26" y="86"/>
                        <a:pt x="17" y="106"/>
                      </a:cubicBezTo>
                      <a:cubicBezTo>
                        <a:pt x="6" y="130"/>
                        <a:pt x="3" y="160"/>
                        <a:pt x="2" y="186"/>
                      </a:cubicBezTo>
                      <a:cubicBezTo>
                        <a:pt x="0" y="229"/>
                        <a:pt x="10" y="259"/>
                        <a:pt x="41" y="289"/>
                      </a:cubicBezTo>
                      <a:cubicBezTo>
                        <a:pt x="70" y="318"/>
                        <a:pt x="101" y="350"/>
                        <a:pt x="140" y="366"/>
                      </a:cubicBezTo>
                      <a:cubicBezTo>
                        <a:pt x="179" y="382"/>
                        <a:pt x="228" y="385"/>
                        <a:pt x="268" y="371"/>
                      </a:cubicBezTo>
                      <a:cubicBezTo>
                        <a:pt x="317" y="353"/>
                        <a:pt x="336" y="335"/>
                        <a:pt x="362" y="288"/>
                      </a:cubicBezTo>
                      <a:cubicBezTo>
                        <a:pt x="385" y="247"/>
                        <a:pt x="414" y="188"/>
                        <a:pt x="410" y="140"/>
                      </a:cubicBezTo>
                      <a:cubicBezTo>
                        <a:pt x="407" y="107"/>
                        <a:pt x="376" y="54"/>
                        <a:pt x="345" y="40"/>
                      </a:cubicBezTo>
                      <a:cubicBezTo>
                        <a:pt x="274" y="9"/>
                        <a:pt x="223" y="0"/>
                        <a:pt x="150" y="0"/>
                      </a:cubicBezTo>
                      <a:lnTo>
                        <a:pt x="152" y="0"/>
                      </a:lnTo>
                      <a:close/>
                    </a:path>
                  </a:pathLst>
                </a:custGeom>
                <a:solidFill>
                  <a:srgbClr val="AB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1" name="Freeform 113">
                  <a:extLst>
                    <a:ext uri="{FF2B5EF4-FFF2-40B4-BE49-F238E27FC236}">
                      <a16:creationId xmlns:a16="http://schemas.microsoft.com/office/drawing/2014/main" id="{E4D16DD7-1C6D-4EA0-8FD6-CC27455704AB}"/>
                    </a:ext>
                  </a:extLst>
                </p:cNvPr>
                <p:cNvSpPr>
                  <a:spLocks/>
                </p:cNvSpPr>
                <p:nvPr/>
              </p:nvSpPr>
              <p:spPr bwMode="auto">
                <a:xfrm>
                  <a:off x="865" y="1117"/>
                  <a:ext cx="868" cy="824"/>
                </a:xfrm>
                <a:custGeom>
                  <a:avLst/>
                  <a:gdLst>
                    <a:gd name="T0" fmla="*/ 1158 w 347"/>
                    <a:gd name="T1" fmla="*/ 533 h 309"/>
                    <a:gd name="T2" fmla="*/ 33 w 347"/>
                    <a:gd name="T3" fmla="*/ 3037 h 309"/>
                    <a:gd name="T4" fmla="*/ 583 w 347"/>
                    <a:gd name="T5" fmla="*/ 4381 h 309"/>
                    <a:gd name="T6" fmla="*/ 1208 w 347"/>
                    <a:gd name="T7" fmla="*/ 5325 h 309"/>
                    <a:gd name="T8" fmla="*/ 2897 w 347"/>
                    <a:gd name="T9" fmla="*/ 5539 h 309"/>
                    <a:gd name="T10" fmla="*/ 3472 w 347"/>
                    <a:gd name="T11" fmla="*/ 5155 h 309"/>
                    <a:gd name="T12" fmla="*/ 4147 w 347"/>
                    <a:gd name="T13" fmla="*/ 4779 h 309"/>
                    <a:gd name="T14" fmla="*/ 4350 w 347"/>
                    <a:gd name="T15" fmla="*/ 853 h 309"/>
                    <a:gd name="T16" fmla="*/ 2316 w 347"/>
                    <a:gd name="T17" fmla="*/ 35 h 309"/>
                    <a:gd name="T18" fmla="*/ 1158 w 347"/>
                    <a:gd name="T19" fmla="*/ 533 h 309"/>
                    <a:gd name="T20" fmla="*/ 1158 w 347"/>
                    <a:gd name="T21" fmla="*/ 533 h 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47" h="309">
                      <a:moveTo>
                        <a:pt x="74" y="28"/>
                      </a:moveTo>
                      <a:cubicBezTo>
                        <a:pt x="32" y="58"/>
                        <a:pt x="0" y="107"/>
                        <a:pt x="2" y="160"/>
                      </a:cubicBezTo>
                      <a:cubicBezTo>
                        <a:pt x="2" y="188"/>
                        <a:pt x="19" y="210"/>
                        <a:pt x="37" y="231"/>
                      </a:cubicBezTo>
                      <a:cubicBezTo>
                        <a:pt x="50" y="247"/>
                        <a:pt x="61" y="267"/>
                        <a:pt x="77" y="281"/>
                      </a:cubicBezTo>
                      <a:cubicBezTo>
                        <a:pt x="107" y="308"/>
                        <a:pt x="151" y="309"/>
                        <a:pt x="185" y="292"/>
                      </a:cubicBezTo>
                      <a:cubicBezTo>
                        <a:pt x="198" y="285"/>
                        <a:pt x="209" y="277"/>
                        <a:pt x="222" y="272"/>
                      </a:cubicBezTo>
                      <a:cubicBezTo>
                        <a:pt x="240" y="266"/>
                        <a:pt x="253" y="268"/>
                        <a:pt x="265" y="252"/>
                      </a:cubicBezTo>
                      <a:cubicBezTo>
                        <a:pt x="308" y="196"/>
                        <a:pt x="347" y="95"/>
                        <a:pt x="278" y="45"/>
                      </a:cubicBezTo>
                      <a:cubicBezTo>
                        <a:pt x="240" y="18"/>
                        <a:pt x="195" y="6"/>
                        <a:pt x="148" y="2"/>
                      </a:cubicBezTo>
                      <a:cubicBezTo>
                        <a:pt x="127" y="0"/>
                        <a:pt x="95" y="14"/>
                        <a:pt x="74" y="28"/>
                      </a:cubicBezTo>
                      <a:cubicBezTo>
                        <a:pt x="73" y="29"/>
                        <a:pt x="74" y="28"/>
                        <a:pt x="74" y="28"/>
                      </a:cubicBezTo>
                      <a:close/>
                    </a:path>
                  </a:pathLst>
                </a:custGeom>
                <a:solidFill>
                  <a:srgbClr val="CC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2" name="Freeform 114">
                  <a:extLst>
                    <a:ext uri="{FF2B5EF4-FFF2-40B4-BE49-F238E27FC236}">
                      <a16:creationId xmlns:a16="http://schemas.microsoft.com/office/drawing/2014/main" id="{FA292E6D-1118-45E4-9194-C2895F38598C}"/>
                    </a:ext>
                  </a:extLst>
                </p:cNvPr>
                <p:cNvSpPr>
                  <a:spLocks/>
                </p:cNvSpPr>
                <p:nvPr/>
              </p:nvSpPr>
              <p:spPr bwMode="auto">
                <a:xfrm>
                  <a:off x="795" y="1077"/>
                  <a:ext cx="826" cy="942"/>
                </a:xfrm>
                <a:custGeom>
                  <a:avLst/>
                  <a:gdLst>
                    <a:gd name="T0" fmla="*/ 864 w 330"/>
                    <a:gd name="T1" fmla="*/ 5420 h 353"/>
                    <a:gd name="T2" fmla="*/ 283 w 330"/>
                    <a:gd name="T3" fmla="*/ 3533 h 353"/>
                    <a:gd name="T4" fmla="*/ 521 w 330"/>
                    <a:gd name="T5" fmla="*/ 2073 h 353"/>
                    <a:gd name="T6" fmla="*/ 1084 w 330"/>
                    <a:gd name="T7" fmla="*/ 1174 h 353"/>
                    <a:gd name="T8" fmla="*/ 1755 w 330"/>
                    <a:gd name="T9" fmla="*/ 307 h 353"/>
                    <a:gd name="T10" fmla="*/ 2493 w 330"/>
                    <a:gd name="T11" fmla="*/ 149 h 353"/>
                    <a:gd name="T12" fmla="*/ 2475 w 330"/>
                    <a:gd name="T13" fmla="*/ 149 h 353"/>
                    <a:gd name="T14" fmla="*/ 5176 w 330"/>
                    <a:gd name="T15" fmla="*/ 777 h 353"/>
                    <a:gd name="T16" fmla="*/ 5094 w 330"/>
                    <a:gd name="T17" fmla="*/ 721 h 353"/>
                    <a:gd name="T18" fmla="*/ 2213 w 330"/>
                    <a:gd name="T19" fmla="*/ 0 h 353"/>
                    <a:gd name="T20" fmla="*/ 2243 w 330"/>
                    <a:gd name="T21" fmla="*/ 0 h 353"/>
                    <a:gd name="T22" fmla="*/ 1504 w 330"/>
                    <a:gd name="T23" fmla="*/ 171 h 353"/>
                    <a:gd name="T24" fmla="*/ 834 w 330"/>
                    <a:gd name="T25" fmla="*/ 1046 h 353"/>
                    <a:gd name="T26" fmla="*/ 250 w 330"/>
                    <a:gd name="T27" fmla="*/ 1937 h 353"/>
                    <a:gd name="T28" fmla="*/ 33 w 330"/>
                    <a:gd name="T29" fmla="*/ 3405 h 353"/>
                    <a:gd name="T30" fmla="*/ 613 w 330"/>
                    <a:gd name="T31" fmla="*/ 5284 h 353"/>
                    <a:gd name="T32" fmla="*/ 2068 w 330"/>
                    <a:gd name="T33" fmla="*/ 6671 h 353"/>
                    <a:gd name="T34" fmla="*/ 2118 w 330"/>
                    <a:gd name="T35" fmla="*/ 6709 h 353"/>
                    <a:gd name="T36" fmla="*/ 864 w 330"/>
                    <a:gd name="T37" fmla="*/ 5420 h 35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30" h="353">
                      <a:moveTo>
                        <a:pt x="55" y="285"/>
                      </a:moveTo>
                      <a:cubicBezTo>
                        <a:pt x="25" y="256"/>
                        <a:pt x="16" y="228"/>
                        <a:pt x="18" y="186"/>
                      </a:cubicBezTo>
                      <a:cubicBezTo>
                        <a:pt x="19" y="161"/>
                        <a:pt x="22" y="133"/>
                        <a:pt x="33" y="109"/>
                      </a:cubicBezTo>
                      <a:cubicBezTo>
                        <a:pt x="41" y="90"/>
                        <a:pt x="56" y="78"/>
                        <a:pt x="69" y="62"/>
                      </a:cubicBezTo>
                      <a:cubicBezTo>
                        <a:pt x="83" y="44"/>
                        <a:pt x="90" y="26"/>
                        <a:pt x="112" y="16"/>
                      </a:cubicBezTo>
                      <a:cubicBezTo>
                        <a:pt x="127" y="10"/>
                        <a:pt x="143" y="7"/>
                        <a:pt x="159" y="8"/>
                      </a:cubicBezTo>
                      <a:cubicBezTo>
                        <a:pt x="158" y="8"/>
                        <a:pt x="158" y="8"/>
                        <a:pt x="158" y="8"/>
                      </a:cubicBezTo>
                      <a:cubicBezTo>
                        <a:pt x="222" y="8"/>
                        <a:pt x="269" y="15"/>
                        <a:pt x="330" y="41"/>
                      </a:cubicBezTo>
                      <a:cubicBezTo>
                        <a:pt x="328" y="40"/>
                        <a:pt x="327" y="39"/>
                        <a:pt x="325" y="38"/>
                      </a:cubicBezTo>
                      <a:cubicBezTo>
                        <a:pt x="258" y="9"/>
                        <a:pt x="210" y="0"/>
                        <a:pt x="141" y="0"/>
                      </a:cubicBezTo>
                      <a:cubicBezTo>
                        <a:pt x="143" y="0"/>
                        <a:pt x="143" y="0"/>
                        <a:pt x="143" y="0"/>
                      </a:cubicBezTo>
                      <a:cubicBezTo>
                        <a:pt x="127" y="0"/>
                        <a:pt x="111" y="2"/>
                        <a:pt x="96" y="9"/>
                      </a:cubicBezTo>
                      <a:cubicBezTo>
                        <a:pt x="74" y="19"/>
                        <a:pt x="67" y="36"/>
                        <a:pt x="53" y="55"/>
                      </a:cubicBezTo>
                      <a:cubicBezTo>
                        <a:pt x="40" y="71"/>
                        <a:pt x="25" y="82"/>
                        <a:pt x="16" y="102"/>
                      </a:cubicBezTo>
                      <a:cubicBezTo>
                        <a:pt x="6" y="125"/>
                        <a:pt x="3" y="153"/>
                        <a:pt x="2" y="179"/>
                      </a:cubicBezTo>
                      <a:cubicBezTo>
                        <a:pt x="0" y="220"/>
                        <a:pt x="9" y="249"/>
                        <a:pt x="39" y="278"/>
                      </a:cubicBezTo>
                      <a:cubicBezTo>
                        <a:pt x="66" y="305"/>
                        <a:pt x="96" y="336"/>
                        <a:pt x="132" y="351"/>
                      </a:cubicBezTo>
                      <a:cubicBezTo>
                        <a:pt x="133" y="352"/>
                        <a:pt x="134" y="352"/>
                        <a:pt x="135" y="353"/>
                      </a:cubicBezTo>
                      <a:cubicBezTo>
                        <a:pt x="105" y="336"/>
                        <a:pt x="79" y="309"/>
                        <a:pt x="55" y="285"/>
                      </a:cubicBezTo>
                    </a:path>
                  </a:pathLst>
                </a:custGeom>
                <a:solidFill>
                  <a:srgbClr val="EAF1F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3" name="Freeform 115">
                  <a:extLst>
                    <a:ext uri="{FF2B5EF4-FFF2-40B4-BE49-F238E27FC236}">
                      <a16:creationId xmlns:a16="http://schemas.microsoft.com/office/drawing/2014/main" id="{468D6F5F-1BC5-419B-A8DD-C7F64020C24E}"/>
                    </a:ext>
                  </a:extLst>
                </p:cNvPr>
                <p:cNvSpPr>
                  <a:spLocks/>
                </p:cNvSpPr>
                <p:nvPr/>
              </p:nvSpPr>
              <p:spPr bwMode="auto">
                <a:xfrm>
                  <a:off x="978" y="1205"/>
                  <a:ext cx="803" cy="851"/>
                </a:xfrm>
                <a:custGeom>
                  <a:avLst/>
                  <a:gdLst>
                    <a:gd name="T0" fmla="*/ 4963 w 321"/>
                    <a:gd name="T1" fmla="*/ 1686 h 319"/>
                    <a:gd name="T2" fmla="*/ 4130 w 321"/>
                    <a:gd name="T3" fmla="*/ 0 h 319"/>
                    <a:gd name="T4" fmla="*/ 4713 w 321"/>
                    <a:gd name="T5" fmla="*/ 1446 h 319"/>
                    <a:gd name="T6" fmla="*/ 4005 w 321"/>
                    <a:gd name="T7" fmla="*/ 4063 h 319"/>
                    <a:gd name="T8" fmla="*/ 2617 w 321"/>
                    <a:gd name="T9" fmla="*/ 5544 h 319"/>
                    <a:gd name="T10" fmla="*/ 738 w 321"/>
                    <a:gd name="T11" fmla="*/ 5466 h 319"/>
                    <a:gd name="T12" fmla="*/ 0 w 321"/>
                    <a:gd name="T13" fmla="*/ 4895 h 319"/>
                    <a:gd name="T14" fmla="*/ 988 w 321"/>
                    <a:gd name="T15" fmla="*/ 5714 h 319"/>
                    <a:gd name="T16" fmla="*/ 2867 w 321"/>
                    <a:gd name="T17" fmla="*/ 5808 h 319"/>
                    <a:gd name="T18" fmla="*/ 4255 w 321"/>
                    <a:gd name="T19" fmla="*/ 4327 h 319"/>
                    <a:gd name="T20" fmla="*/ 4963 w 321"/>
                    <a:gd name="T21" fmla="*/ 1686 h 3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1" h="319">
                      <a:moveTo>
                        <a:pt x="317" y="89"/>
                      </a:moveTo>
                      <a:cubicBezTo>
                        <a:pt x="314" y="61"/>
                        <a:pt x="291" y="18"/>
                        <a:pt x="264" y="0"/>
                      </a:cubicBezTo>
                      <a:cubicBezTo>
                        <a:pt x="284" y="21"/>
                        <a:pt x="299" y="53"/>
                        <a:pt x="301" y="76"/>
                      </a:cubicBezTo>
                      <a:cubicBezTo>
                        <a:pt x="305" y="121"/>
                        <a:pt x="278" y="176"/>
                        <a:pt x="256" y="214"/>
                      </a:cubicBezTo>
                      <a:cubicBezTo>
                        <a:pt x="232" y="258"/>
                        <a:pt x="213" y="276"/>
                        <a:pt x="167" y="292"/>
                      </a:cubicBezTo>
                      <a:cubicBezTo>
                        <a:pt x="130" y="306"/>
                        <a:pt x="84" y="303"/>
                        <a:pt x="47" y="288"/>
                      </a:cubicBezTo>
                      <a:cubicBezTo>
                        <a:pt x="30" y="281"/>
                        <a:pt x="14" y="270"/>
                        <a:pt x="0" y="258"/>
                      </a:cubicBezTo>
                      <a:cubicBezTo>
                        <a:pt x="19" y="275"/>
                        <a:pt x="39" y="292"/>
                        <a:pt x="63" y="301"/>
                      </a:cubicBezTo>
                      <a:cubicBezTo>
                        <a:pt x="100" y="317"/>
                        <a:pt x="145" y="319"/>
                        <a:pt x="183" y="306"/>
                      </a:cubicBezTo>
                      <a:cubicBezTo>
                        <a:pt x="229" y="289"/>
                        <a:pt x="247" y="272"/>
                        <a:pt x="272" y="228"/>
                      </a:cubicBezTo>
                      <a:cubicBezTo>
                        <a:pt x="293" y="190"/>
                        <a:pt x="321" y="134"/>
                        <a:pt x="317" y="89"/>
                      </a:cubicBezTo>
                    </a:path>
                  </a:pathLst>
                </a:custGeom>
                <a:solidFill>
                  <a:srgbClr val="8ABD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4" name="Freeform 116">
                  <a:extLst>
                    <a:ext uri="{FF2B5EF4-FFF2-40B4-BE49-F238E27FC236}">
                      <a16:creationId xmlns:a16="http://schemas.microsoft.com/office/drawing/2014/main" id="{E685A5F3-3C9F-459B-9F8B-017C50BABC79}"/>
                    </a:ext>
                  </a:extLst>
                </p:cNvPr>
                <p:cNvSpPr>
                  <a:spLocks/>
                </p:cNvSpPr>
                <p:nvPr/>
              </p:nvSpPr>
              <p:spPr bwMode="auto">
                <a:xfrm>
                  <a:off x="956" y="1216"/>
                  <a:ext cx="680" cy="691"/>
                </a:xfrm>
                <a:custGeom>
                  <a:avLst/>
                  <a:gdLst>
                    <a:gd name="T0" fmla="*/ 0 w 272"/>
                    <a:gd name="T1" fmla="*/ 3268 h 259"/>
                    <a:gd name="T2" fmla="*/ 1425 w 272"/>
                    <a:gd name="T3" fmla="*/ 4898 h 259"/>
                    <a:gd name="T4" fmla="*/ 2425 w 272"/>
                    <a:gd name="T5" fmla="*/ 4498 h 259"/>
                    <a:gd name="T6" fmla="*/ 3175 w 272"/>
                    <a:gd name="T7" fmla="*/ 4178 h 259"/>
                    <a:gd name="T8" fmla="*/ 4145 w 272"/>
                    <a:gd name="T9" fmla="*/ 2129 h 259"/>
                    <a:gd name="T10" fmla="*/ 3500 w 272"/>
                    <a:gd name="T11" fmla="*/ 149 h 259"/>
                    <a:gd name="T12" fmla="*/ 3375 w 272"/>
                    <a:gd name="T13" fmla="*/ 21 h 259"/>
                    <a:gd name="T14" fmla="*/ 3595 w 272"/>
                    <a:gd name="T15" fmla="*/ 2198 h 259"/>
                    <a:gd name="T16" fmla="*/ 3145 w 272"/>
                    <a:gd name="T17" fmla="*/ 3060 h 259"/>
                    <a:gd name="T18" fmla="*/ 2470 w 272"/>
                    <a:gd name="T19" fmla="*/ 3516 h 259"/>
                    <a:gd name="T20" fmla="*/ 1095 w 272"/>
                    <a:gd name="T21" fmla="*/ 3914 h 259"/>
                    <a:gd name="T22" fmla="*/ 63 w 272"/>
                    <a:gd name="T23" fmla="*/ 3268 h 2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2" h="259">
                      <a:moveTo>
                        <a:pt x="0" y="172"/>
                      </a:moveTo>
                      <a:cubicBezTo>
                        <a:pt x="31" y="199"/>
                        <a:pt x="42" y="254"/>
                        <a:pt x="91" y="258"/>
                      </a:cubicBezTo>
                      <a:cubicBezTo>
                        <a:pt x="113" y="259"/>
                        <a:pt x="136" y="247"/>
                        <a:pt x="155" y="237"/>
                      </a:cubicBezTo>
                      <a:cubicBezTo>
                        <a:pt x="170" y="230"/>
                        <a:pt x="188" y="228"/>
                        <a:pt x="203" y="220"/>
                      </a:cubicBezTo>
                      <a:cubicBezTo>
                        <a:pt x="234" y="202"/>
                        <a:pt x="259" y="146"/>
                        <a:pt x="265" y="112"/>
                      </a:cubicBezTo>
                      <a:cubicBezTo>
                        <a:pt x="272" y="75"/>
                        <a:pt x="256" y="28"/>
                        <a:pt x="224" y="8"/>
                      </a:cubicBezTo>
                      <a:cubicBezTo>
                        <a:pt x="221" y="7"/>
                        <a:pt x="216" y="0"/>
                        <a:pt x="216" y="1"/>
                      </a:cubicBezTo>
                      <a:cubicBezTo>
                        <a:pt x="240" y="41"/>
                        <a:pt x="248" y="71"/>
                        <a:pt x="230" y="116"/>
                      </a:cubicBezTo>
                      <a:cubicBezTo>
                        <a:pt x="223" y="133"/>
                        <a:pt x="216" y="150"/>
                        <a:pt x="201" y="161"/>
                      </a:cubicBezTo>
                      <a:cubicBezTo>
                        <a:pt x="188" y="170"/>
                        <a:pt x="171" y="173"/>
                        <a:pt x="158" y="185"/>
                      </a:cubicBezTo>
                      <a:cubicBezTo>
                        <a:pt x="123" y="214"/>
                        <a:pt x="113" y="236"/>
                        <a:pt x="70" y="206"/>
                      </a:cubicBezTo>
                      <a:cubicBezTo>
                        <a:pt x="52" y="194"/>
                        <a:pt x="15" y="190"/>
                        <a:pt x="4" y="172"/>
                      </a:cubicBezTo>
                    </a:path>
                  </a:pathLst>
                </a:custGeom>
                <a:solidFill>
                  <a:srgbClr val="BA94A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5" name="Freeform 117">
                  <a:extLst>
                    <a:ext uri="{FF2B5EF4-FFF2-40B4-BE49-F238E27FC236}">
                      <a16:creationId xmlns:a16="http://schemas.microsoft.com/office/drawing/2014/main" id="{4A7E84F8-8E37-487D-B338-735090F193B7}"/>
                    </a:ext>
                  </a:extLst>
                </p:cNvPr>
                <p:cNvSpPr>
                  <a:spLocks/>
                </p:cNvSpPr>
                <p:nvPr/>
              </p:nvSpPr>
              <p:spPr bwMode="auto">
                <a:xfrm>
                  <a:off x="863" y="1149"/>
                  <a:ext cx="495" cy="435"/>
                </a:xfrm>
                <a:custGeom>
                  <a:avLst/>
                  <a:gdLst>
                    <a:gd name="T0" fmla="*/ 2938 w 198"/>
                    <a:gd name="T1" fmla="*/ 171 h 163"/>
                    <a:gd name="T2" fmla="*/ 1000 w 198"/>
                    <a:gd name="T3" fmla="*/ 969 h 163"/>
                    <a:gd name="T4" fmla="*/ 375 w 198"/>
                    <a:gd name="T5" fmla="*/ 3098 h 163"/>
                    <a:gd name="T6" fmla="*/ 1533 w 198"/>
                    <a:gd name="T7" fmla="*/ 934 h 163"/>
                    <a:gd name="T8" fmla="*/ 3095 w 198"/>
                    <a:gd name="T9" fmla="*/ 205 h 1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8" h="163">
                      <a:moveTo>
                        <a:pt x="188" y="9"/>
                      </a:moveTo>
                      <a:cubicBezTo>
                        <a:pt x="140" y="0"/>
                        <a:pt x="99" y="15"/>
                        <a:pt x="64" y="51"/>
                      </a:cubicBezTo>
                      <a:cubicBezTo>
                        <a:pt x="39" y="76"/>
                        <a:pt x="0" y="127"/>
                        <a:pt x="24" y="163"/>
                      </a:cubicBezTo>
                      <a:cubicBezTo>
                        <a:pt x="3" y="116"/>
                        <a:pt x="68" y="75"/>
                        <a:pt x="98" y="49"/>
                      </a:cubicBezTo>
                      <a:cubicBezTo>
                        <a:pt x="120" y="30"/>
                        <a:pt x="168" y="1"/>
                        <a:pt x="198" y="11"/>
                      </a:cubicBezTo>
                    </a:path>
                  </a:pathLst>
                </a:custGeom>
                <a:solidFill>
                  <a:srgbClr val="E3D5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6" name="Freeform 118">
                  <a:extLst>
                    <a:ext uri="{FF2B5EF4-FFF2-40B4-BE49-F238E27FC236}">
                      <a16:creationId xmlns:a16="http://schemas.microsoft.com/office/drawing/2014/main" id="{231C26E9-0E68-43C9-8DC0-5D807943A62D}"/>
                    </a:ext>
                  </a:extLst>
                </p:cNvPr>
                <p:cNvSpPr>
                  <a:spLocks/>
                </p:cNvSpPr>
                <p:nvPr/>
              </p:nvSpPr>
              <p:spPr bwMode="auto">
                <a:xfrm>
                  <a:off x="1153" y="1448"/>
                  <a:ext cx="475" cy="464"/>
                </a:xfrm>
                <a:custGeom>
                  <a:avLst/>
                  <a:gdLst>
                    <a:gd name="T0" fmla="*/ 0 w 190"/>
                    <a:gd name="T1" fmla="*/ 3187 h 174"/>
                    <a:gd name="T2" fmla="*/ 1063 w 190"/>
                    <a:gd name="T3" fmla="*/ 2867 h 174"/>
                    <a:gd name="T4" fmla="*/ 2313 w 190"/>
                    <a:gd name="T5" fmla="*/ 2163 h 174"/>
                    <a:gd name="T6" fmla="*/ 2925 w 190"/>
                    <a:gd name="T7" fmla="*/ 0 h 174"/>
                    <a:gd name="T8" fmla="*/ 2220 w 190"/>
                    <a:gd name="T9" fmla="*/ 1899 h 174"/>
                    <a:gd name="T10" fmla="*/ 1333 w 190"/>
                    <a:gd name="T11" fmla="*/ 2445 h 174"/>
                    <a:gd name="T12" fmla="*/ 0 w 190"/>
                    <a:gd name="T13" fmla="*/ 3187 h 1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174">
                      <a:moveTo>
                        <a:pt x="0" y="168"/>
                      </a:moveTo>
                      <a:cubicBezTo>
                        <a:pt x="29" y="174"/>
                        <a:pt x="40" y="162"/>
                        <a:pt x="68" y="151"/>
                      </a:cubicBezTo>
                      <a:cubicBezTo>
                        <a:pt x="96" y="140"/>
                        <a:pt x="124" y="140"/>
                        <a:pt x="148" y="114"/>
                      </a:cubicBezTo>
                      <a:cubicBezTo>
                        <a:pt x="172" y="88"/>
                        <a:pt x="190" y="37"/>
                        <a:pt x="187" y="0"/>
                      </a:cubicBezTo>
                      <a:cubicBezTo>
                        <a:pt x="187" y="24"/>
                        <a:pt x="164" y="85"/>
                        <a:pt x="142" y="100"/>
                      </a:cubicBezTo>
                      <a:cubicBezTo>
                        <a:pt x="120" y="114"/>
                        <a:pt x="107" y="120"/>
                        <a:pt x="85" y="129"/>
                      </a:cubicBezTo>
                      <a:cubicBezTo>
                        <a:pt x="63" y="138"/>
                        <a:pt x="18" y="174"/>
                        <a:pt x="0" y="168"/>
                      </a:cubicBezTo>
                    </a:path>
                  </a:pathLst>
                </a:custGeom>
                <a:solidFill>
                  <a:srgbClr val="AC7D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7" name="Freeform 119">
                  <a:extLst>
                    <a:ext uri="{FF2B5EF4-FFF2-40B4-BE49-F238E27FC236}">
                      <a16:creationId xmlns:a16="http://schemas.microsoft.com/office/drawing/2014/main" id="{817CEB3C-C6B2-485F-B4C9-1E871D9FD554}"/>
                    </a:ext>
                  </a:extLst>
                </p:cNvPr>
                <p:cNvSpPr>
                  <a:spLocks/>
                </p:cNvSpPr>
                <p:nvPr/>
              </p:nvSpPr>
              <p:spPr bwMode="auto">
                <a:xfrm>
                  <a:off x="1208" y="1443"/>
                  <a:ext cx="578" cy="634"/>
                </a:xfrm>
                <a:custGeom>
                  <a:avLst/>
                  <a:gdLst>
                    <a:gd name="T0" fmla="*/ 3526 w 231"/>
                    <a:gd name="T1" fmla="*/ 0 h 238"/>
                    <a:gd name="T2" fmla="*/ 1596 w 231"/>
                    <a:gd name="T3" fmla="*/ 4009 h 238"/>
                    <a:gd name="T4" fmla="*/ 0 w 231"/>
                    <a:gd name="T5" fmla="*/ 4214 h 238"/>
                    <a:gd name="T6" fmla="*/ 1817 w 231"/>
                    <a:gd name="T7" fmla="*/ 3647 h 238"/>
                    <a:gd name="T8" fmla="*/ 3526 w 231"/>
                    <a:gd name="T9" fmla="*/ 0 h 2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1" h="238">
                      <a:moveTo>
                        <a:pt x="225" y="0"/>
                      </a:moveTo>
                      <a:cubicBezTo>
                        <a:pt x="231" y="26"/>
                        <a:pt x="181" y="185"/>
                        <a:pt x="102" y="212"/>
                      </a:cubicBezTo>
                      <a:cubicBezTo>
                        <a:pt x="23" y="238"/>
                        <a:pt x="0" y="223"/>
                        <a:pt x="0" y="223"/>
                      </a:cubicBezTo>
                      <a:cubicBezTo>
                        <a:pt x="33" y="226"/>
                        <a:pt x="87" y="212"/>
                        <a:pt x="116" y="193"/>
                      </a:cubicBezTo>
                      <a:cubicBezTo>
                        <a:pt x="146" y="175"/>
                        <a:pt x="204" y="93"/>
                        <a:pt x="225" y="0"/>
                      </a:cubicBezTo>
                    </a:path>
                  </a:pathLst>
                </a:custGeom>
                <a:solidFill>
                  <a:srgbClr val="65AD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8" name="Freeform 120">
                  <a:extLst>
                    <a:ext uri="{FF2B5EF4-FFF2-40B4-BE49-F238E27FC236}">
                      <a16:creationId xmlns:a16="http://schemas.microsoft.com/office/drawing/2014/main" id="{0CCB9F2C-C276-4D0F-A777-BD38C25AC105}"/>
                    </a:ext>
                  </a:extLst>
                </p:cNvPr>
                <p:cNvSpPr>
                  <a:spLocks/>
                </p:cNvSpPr>
                <p:nvPr/>
              </p:nvSpPr>
              <p:spPr bwMode="auto">
                <a:xfrm>
                  <a:off x="865" y="1117"/>
                  <a:ext cx="868" cy="824"/>
                </a:xfrm>
                <a:custGeom>
                  <a:avLst/>
                  <a:gdLst>
                    <a:gd name="T0" fmla="*/ 1158 w 347"/>
                    <a:gd name="T1" fmla="*/ 533 h 309"/>
                    <a:gd name="T2" fmla="*/ 33 w 347"/>
                    <a:gd name="T3" fmla="*/ 3037 h 309"/>
                    <a:gd name="T4" fmla="*/ 583 w 347"/>
                    <a:gd name="T5" fmla="*/ 4381 h 309"/>
                    <a:gd name="T6" fmla="*/ 1208 w 347"/>
                    <a:gd name="T7" fmla="*/ 5325 h 309"/>
                    <a:gd name="T8" fmla="*/ 2897 w 347"/>
                    <a:gd name="T9" fmla="*/ 5539 h 309"/>
                    <a:gd name="T10" fmla="*/ 3472 w 347"/>
                    <a:gd name="T11" fmla="*/ 5155 h 309"/>
                    <a:gd name="T12" fmla="*/ 4147 w 347"/>
                    <a:gd name="T13" fmla="*/ 4779 h 309"/>
                    <a:gd name="T14" fmla="*/ 4350 w 347"/>
                    <a:gd name="T15" fmla="*/ 853 h 309"/>
                    <a:gd name="T16" fmla="*/ 2316 w 347"/>
                    <a:gd name="T17" fmla="*/ 35 h 309"/>
                    <a:gd name="T18" fmla="*/ 1158 w 347"/>
                    <a:gd name="T19" fmla="*/ 533 h 309"/>
                    <a:gd name="T20" fmla="*/ 1158 w 347"/>
                    <a:gd name="T21" fmla="*/ 533 h 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47" h="309">
                      <a:moveTo>
                        <a:pt x="74" y="28"/>
                      </a:moveTo>
                      <a:cubicBezTo>
                        <a:pt x="32" y="58"/>
                        <a:pt x="0" y="107"/>
                        <a:pt x="2" y="160"/>
                      </a:cubicBezTo>
                      <a:cubicBezTo>
                        <a:pt x="2" y="188"/>
                        <a:pt x="19" y="210"/>
                        <a:pt x="37" y="231"/>
                      </a:cubicBezTo>
                      <a:cubicBezTo>
                        <a:pt x="50" y="247"/>
                        <a:pt x="61" y="267"/>
                        <a:pt x="77" y="281"/>
                      </a:cubicBezTo>
                      <a:cubicBezTo>
                        <a:pt x="107" y="308"/>
                        <a:pt x="151" y="309"/>
                        <a:pt x="185" y="292"/>
                      </a:cubicBezTo>
                      <a:cubicBezTo>
                        <a:pt x="198" y="285"/>
                        <a:pt x="209" y="277"/>
                        <a:pt x="222" y="272"/>
                      </a:cubicBezTo>
                      <a:cubicBezTo>
                        <a:pt x="240" y="266"/>
                        <a:pt x="253" y="268"/>
                        <a:pt x="265" y="252"/>
                      </a:cubicBezTo>
                      <a:cubicBezTo>
                        <a:pt x="308" y="196"/>
                        <a:pt x="347" y="95"/>
                        <a:pt x="278" y="45"/>
                      </a:cubicBezTo>
                      <a:cubicBezTo>
                        <a:pt x="240" y="18"/>
                        <a:pt x="195" y="6"/>
                        <a:pt x="148" y="2"/>
                      </a:cubicBezTo>
                      <a:cubicBezTo>
                        <a:pt x="127" y="0"/>
                        <a:pt x="95" y="14"/>
                        <a:pt x="74" y="28"/>
                      </a:cubicBezTo>
                      <a:cubicBezTo>
                        <a:pt x="73" y="29"/>
                        <a:pt x="74" y="28"/>
                        <a:pt x="74" y="28"/>
                      </a:cubicBezTo>
                      <a:close/>
                    </a:path>
                  </a:pathLst>
                </a:custGeom>
                <a:noFill/>
                <a:ln w="7938" cap="rnd">
                  <a:solidFill>
                    <a:srgbClr val="585759"/>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9" name="Freeform 121">
                  <a:extLst>
                    <a:ext uri="{FF2B5EF4-FFF2-40B4-BE49-F238E27FC236}">
                      <a16:creationId xmlns:a16="http://schemas.microsoft.com/office/drawing/2014/main" id="{F85FD2CC-3AE7-47A6-B892-DBE0D153C492}"/>
                    </a:ext>
                  </a:extLst>
                </p:cNvPr>
                <p:cNvSpPr>
                  <a:spLocks/>
                </p:cNvSpPr>
                <p:nvPr/>
              </p:nvSpPr>
              <p:spPr bwMode="auto">
                <a:xfrm>
                  <a:off x="770" y="1056"/>
                  <a:ext cx="1036" cy="1029"/>
                </a:xfrm>
                <a:custGeom>
                  <a:avLst/>
                  <a:gdLst>
                    <a:gd name="T0" fmla="*/ 2380 w 414"/>
                    <a:gd name="T1" fmla="*/ 21 h 386"/>
                    <a:gd name="T2" fmla="*/ 1597 w 414"/>
                    <a:gd name="T3" fmla="*/ 192 h 386"/>
                    <a:gd name="T4" fmla="*/ 876 w 414"/>
                    <a:gd name="T5" fmla="*/ 1080 h 386"/>
                    <a:gd name="T6" fmla="*/ 270 w 414"/>
                    <a:gd name="T7" fmla="*/ 2010 h 386"/>
                    <a:gd name="T8" fmla="*/ 33 w 414"/>
                    <a:gd name="T9" fmla="*/ 3546 h 386"/>
                    <a:gd name="T10" fmla="*/ 646 w 414"/>
                    <a:gd name="T11" fmla="*/ 5494 h 386"/>
                    <a:gd name="T12" fmla="*/ 2192 w 414"/>
                    <a:gd name="T13" fmla="*/ 6950 h 386"/>
                    <a:gd name="T14" fmla="*/ 4202 w 414"/>
                    <a:gd name="T15" fmla="*/ 7027 h 386"/>
                    <a:gd name="T16" fmla="*/ 5673 w 414"/>
                    <a:gd name="T17" fmla="*/ 5457 h 386"/>
                    <a:gd name="T18" fmla="*/ 6424 w 414"/>
                    <a:gd name="T19" fmla="*/ 2671 h 386"/>
                    <a:gd name="T20" fmla="*/ 5405 w 414"/>
                    <a:gd name="T21" fmla="*/ 760 h 386"/>
                    <a:gd name="T22" fmla="*/ 2347 w 414"/>
                    <a:gd name="T23" fmla="*/ 21 h 386"/>
                    <a:gd name="T24" fmla="*/ 2380 w 414"/>
                    <a:gd name="T25" fmla="*/ 21 h 3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14" h="386">
                      <a:moveTo>
                        <a:pt x="152" y="1"/>
                      </a:moveTo>
                      <a:cubicBezTo>
                        <a:pt x="134" y="0"/>
                        <a:pt x="118" y="3"/>
                        <a:pt x="102" y="10"/>
                      </a:cubicBezTo>
                      <a:cubicBezTo>
                        <a:pt x="78" y="20"/>
                        <a:pt x="71" y="38"/>
                        <a:pt x="56" y="57"/>
                      </a:cubicBezTo>
                      <a:cubicBezTo>
                        <a:pt x="42" y="74"/>
                        <a:pt x="26" y="86"/>
                        <a:pt x="17" y="106"/>
                      </a:cubicBezTo>
                      <a:cubicBezTo>
                        <a:pt x="6" y="131"/>
                        <a:pt x="3" y="160"/>
                        <a:pt x="2" y="187"/>
                      </a:cubicBezTo>
                      <a:cubicBezTo>
                        <a:pt x="0" y="230"/>
                        <a:pt x="10" y="260"/>
                        <a:pt x="41" y="290"/>
                      </a:cubicBezTo>
                      <a:cubicBezTo>
                        <a:pt x="70" y="318"/>
                        <a:pt x="101" y="351"/>
                        <a:pt x="140" y="367"/>
                      </a:cubicBezTo>
                      <a:cubicBezTo>
                        <a:pt x="179" y="383"/>
                        <a:pt x="228" y="386"/>
                        <a:pt x="268" y="371"/>
                      </a:cubicBezTo>
                      <a:cubicBezTo>
                        <a:pt x="317" y="354"/>
                        <a:pt x="336" y="335"/>
                        <a:pt x="362" y="288"/>
                      </a:cubicBezTo>
                      <a:cubicBezTo>
                        <a:pt x="385" y="248"/>
                        <a:pt x="414" y="189"/>
                        <a:pt x="410" y="141"/>
                      </a:cubicBezTo>
                      <a:cubicBezTo>
                        <a:pt x="407" y="107"/>
                        <a:pt x="376" y="54"/>
                        <a:pt x="345" y="40"/>
                      </a:cubicBezTo>
                      <a:cubicBezTo>
                        <a:pt x="274" y="9"/>
                        <a:pt x="223" y="1"/>
                        <a:pt x="150" y="1"/>
                      </a:cubicBezTo>
                      <a:lnTo>
                        <a:pt x="152" y="1"/>
                      </a:lnTo>
                      <a:close/>
                    </a:path>
                  </a:pathLst>
                </a:custGeom>
                <a:noFill/>
                <a:ln w="7938" cap="rnd">
                  <a:solidFill>
                    <a:srgbClr val="585759"/>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0" name="Oval 122">
                  <a:extLst>
                    <a:ext uri="{FF2B5EF4-FFF2-40B4-BE49-F238E27FC236}">
                      <a16:creationId xmlns:a16="http://schemas.microsoft.com/office/drawing/2014/main" id="{96D54D01-52C3-4CC0-BBAB-5311911814B0}"/>
                    </a:ext>
                  </a:extLst>
                </p:cNvPr>
                <p:cNvSpPr>
                  <a:spLocks noChangeArrowheads="1"/>
                </p:cNvSpPr>
                <p:nvPr/>
              </p:nvSpPr>
              <p:spPr bwMode="auto">
                <a:xfrm>
                  <a:off x="1003" y="1160"/>
                  <a:ext cx="83"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351" name="Oval 123">
                  <a:extLst>
                    <a:ext uri="{FF2B5EF4-FFF2-40B4-BE49-F238E27FC236}">
                      <a16:creationId xmlns:a16="http://schemas.microsoft.com/office/drawing/2014/main" id="{40F9D6D5-0719-4781-8ECE-C6AF6623CC17}"/>
                    </a:ext>
                  </a:extLst>
                </p:cNvPr>
                <p:cNvSpPr>
                  <a:spLocks noChangeArrowheads="1"/>
                </p:cNvSpPr>
                <p:nvPr/>
              </p:nvSpPr>
              <p:spPr bwMode="auto">
                <a:xfrm>
                  <a:off x="1086" y="1155"/>
                  <a:ext cx="30"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352" name="Oval 124">
                  <a:extLst>
                    <a:ext uri="{FF2B5EF4-FFF2-40B4-BE49-F238E27FC236}">
                      <a16:creationId xmlns:a16="http://schemas.microsoft.com/office/drawing/2014/main" id="{17938DE1-1B3E-4517-AF4D-A06D52296881}"/>
                    </a:ext>
                  </a:extLst>
                </p:cNvPr>
                <p:cNvSpPr>
                  <a:spLocks noChangeArrowheads="1"/>
                </p:cNvSpPr>
                <p:nvPr/>
              </p:nvSpPr>
              <p:spPr bwMode="auto">
                <a:xfrm>
                  <a:off x="976" y="1221"/>
                  <a:ext cx="30"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grpSp>
          <p:grpSp>
            <p:nvGrpSpPr>
              <p:cNvPr id="353" name="Group 91">
                <a:extLst>
                  <a:ext uri="{FF2B5EF4-FFF2-40B4-BE49-F238E27FC236}">
                    <a16:creationId xmlns:a16="http://schemas.microsoft.com/office/drawing/2014/main" id="{5CD652F9-87E1-473F-983E-C72E866E2BC2}"/>
                  </a:ext>
                </a:extLst>
              </p:cNvPr>
              <p:cNvGrpSpPr>
                <a:grpSpLocks/>
              </p:cNvGrpSpPr>
              <p:nvPr/>
            </p:nvGrpSpPr>
            <p:grpSpPr bwMode="auto">
              <a:xfrm>
                <a:off x="7477832" y="4664688"/>
                <a:ext cx="594368" cy="690234"/>
                <a:chOff x="356" y="2326"/>
                <a:chExt cx="918" cy="1035"/>
              </a:xfrm>
            </p:grpSpPr>
            <p:sp>
              <p:nvSpPr>
                <p:cNvPr id="354" name="Freeform 92">
                  <a:extLst>
                    <a:ext uri="{FF2B5EF4-FFF2-40B4-BE49-F238E27FC236}">
                      <a16:creationId xmlns:a16="http://schemas.microsoft.com/office/drawing/2014/main" id="{EAFEA426-B4BF-49AE-8DBF-14E3A2088517}"/>
                    </a:ext>
                  </a:extLst>
                </p:cNvPr>
                <p:cNvSpPr>
                  <a:spLocks/>
                </p:cNvSpPr>
                <p:nvPr/>
              </p:nvSpPr>
              <p:spPr bwMode="auto">
                <a:xfrm>
                  <a:off x="356" y="2326"/>
                  <a:ext cx="918" cy="1035"/>
                </a:xfrm>
                <a:custGeom>
                  <a:avLst/>
                  <a:gdLst>
                    <a:gd name="T0" fmla="*/ 3317 w 367"/>
                    <a:gd name="T1" fmla="*/ 171 h 388"/>
                    <a:gd name="T2" fmla="*/ 4442 w 367"/>
                    <a:gd name="T3" fmla="*/ 1118 h 388"/>
                    <a:gd name="T4" fmla="*/ 5588 w 367"/>
                    <a:gd name="T5" fmla="*/ 1937 h 388"/>
                    <a:gd name="T6" fmla="*/ 5693 w 367"/>
                    <a:gd name="T7" fmla="*/ 3473 h 388"/>
                    <a:gd name="T8" fmla="*/ 5430 w 367"/>
                    <a:gd name="T9" fmla="*/ 4463 h 388"/>
                    <a:gd name="T10" fmla="*/ 5443 w 367"/>
                    <a:gd name="T11" fmla="*/ 5407 h 388"/>
                    <a:gd name="T12" fmla="*/ 4505 w 367"/>
                    <a:gd name="T13" fmla="*/ 6703 h 388"/>
                    <a:gd name="T14" fmla="*/ 2504 w 367"/>
                    <a:gd name="T15" fmla="*/ 7138 h 388"/>
                    <a:gd name="T16" fmla="*/ 1813 w 367"/>
                    <a:gd name="T17" fmla="*/ 6602 h 388"/>
                    <a:gd name="T18" fmla="*/ 1083 w 367"/>
                    <a:gd name="T19" fmla="*/ 6418 h 388"/>
                    <a:gd name="T20" fmla="*/ 688 w 367"/>
                    <a:gd name="T21" fmla="*/ 5543 h 388"/>
                    <a:gd name="T22" fmla="*/ 63 w 367"/>
                    <a:gd name="T23" fmla="*/ 4655 h 388"/>
                    <a:gd name="T24" fmla="*/ 458 w 367"/>
                    <a:gd name="T25" fmla="*/ 3166 h 388"/>
                    <a:gd name="T26" fmla="*/ 470 w 367"/>
                    <a:gd name="T27" fmla="*/ 2355 h 388"/>
                    <a:gd name="T28" fmla="*/ 1126 w 367"/>
                    <a:gd name="T29" fmla="*/ 990 h 388"/>
                    <a:gd name="T30" fmla="*/ 3317 w 367"/>
                    <a:gd name="T31" fmla="*/ 171 h 3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7" h="388">
                      <a:moveTo>
                        <a:pt x="212" y="9"/>
                      </a:moveTo>
                      <a:cubicBezTo>
                        <a:pt x="253" y="19"/>
                        <a:pt x="262" y="45"/>
                        <a:pt x="284" y="59"/>
                      </a:cubicBezTo>
                      <a:cubicBezTo>
                        <a:pt x="308" y="74"/>
                        <a:pt x="344" y="70"/>
                        <a:pt x="357" y="102"/>
                      </a:cubicBezTo>
                      <a:cubicBezTo>
                        <a:pt x="365" y="124"/>
                        <a:pt x="367" y="160"/>
                        <a:pt x="364" y="183"/>
                      </a:cubicBezTo>
                      <a:cubicBezTo>
                        <a:pt x="361" y="202"/>
                        <a:pt x="344" y="216"/>
                        <a:pt x="347" y="235"/>
                      </a:cubicBezTo>
                      <a:cubicBezTo>
                        <a:pt x="350" y="248"/>
                        <a:pt x="352" y="272"/>
                        <a:pt x="348" y="285"/>
                      </a:cubicBezTo>
                      <a:cubicBezTo>
                        <a:pt x="342" y="304"/>
                        <a:pt x="328" y="323"/>
                        <a:pt x="288" y="353"/>
                      </a:cubicBezTo>
                      <a:cubicBezTo>
                        <a:pt x="248" y="384"/>
                        <a:pt x="186" y="388"/>
                        <a:pt x="160" y="376"/>
                      </a:cubicBezTo>
                      <a:cubicBezTo>
                        <a:pt x="147" y="371"/>
                        <a:pt x="127" y="356"/>
                        <a:pt x="116" y="348"/>
                      </a:cubicBezTo>
                      <a:cubicBezTo>
                        <a:pt x="101" y="336"/>
                        <a:pt x="86" y="340"/>
                        <a:pt x="69" y="338"/>
                      </a:cubicBezTo>
                      <a:cubicBezTo>
                        <a:pt x="52" y="335"/>
                        <a:pt x="53" y="304"/>
                        <a:pt x="44" y="292"/>
                      </a:cubicBezTo>
                      <a:cubicBezTo>
                        <a:pt x="31" y="277"/>
                        <a:pt x="8" y="279"/>
                        <a:pt x="4" y="245"/>
                      </a:cubicBezTo>
                      <a:cubicBezTo>
                        <a:pt x="0" y="212"/>
                        <a:pt x="25" y="186"/>
                        <a:pt x="29" y="167"/>
                      </a:cubicBezTo>
                      <a:cubicBezTo>
                        <a:pt x="31" y="153"/>
                        <a:pt x="29" y="138"/>
                        <a:pt x="30" y="124"/>
                      </a:cubicBezTo>
                      <a:cubicBezTo>
                        <a:pt x="32" y="94"/>
                        <a:pt x="46" y="69"/>
                        <a:pt x="72" y="52"/>
                      </a:cubicBezTo>
                      <a:cubicBezTo>
                        <a:pt x="97" y="37"/>
                        <a:pt x="170" y="0"/>
                        <a:pt x="212" y="9"/>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5" name="Freeform 93">
                  <a:extLst>
                    <a:ext uri="{FF2B5EF4-FFF2-40B4-BE49-F238E27FC236}">
                      <a16:creationId xmlns:a16="http://schemas.microsoft.com/office/drawing/2014/main" id="{9FA839A0-9CA8-4EAA-942E-47CD2EECC69D}"/>
                    </a:ext>
                  </a:extLst>
                </p:cNvPr>
                <p:cNvSpPr>
                  <a:spLocks/>
                </p:cNvSpPr>
                <p:nvPr/>
              </p:nvSpPr>
              <p:spPr bwMode="auto">
                <a:xfrm>
                  <a:off x="591" y="2636"/>
                  <a:ext cx="535" cy="586"/>
                </a:xfrm>
                <a:custGeom>
                  <a:avLst/>
                  <a:gdLst>
                    <a:gd name="T0" fmla="*/ 2520 w 214"/>
                    <a:gd name="T1" fmla="*/ 77 h 220"/>
                    <a:gd name="T2" fmla="*/ 1500 w 214"/>
                    <a:gd name="T3" fmla="*/ 320 h 220"/>
                    <a:gd name="T4" fmla="*/ 938 w 214"/>
                    <a:gd name="T5" fmla="*/ 772 h 220"/>
                    <a:gd name="T6" fmla="*/ 313 w 214"/>
                    <a:gd name="T7" fmla="*/ 1361 h 220"/>
                    <a:gd name="T8" fmla="*/ 95 w 214"/>
                    <a:gd name="T9" fmla="*/ 2341 h 220"/>
                    <a:gd name="T10" fmla="*/ 583 w 214"/>
                    <a:gd name="T11" fmla="*/ 3023 h 220"/>
                    <a:gd name="T12" fmla="*/ 1208 w 214"/>
                    <a:gd name="T13" fmla="*/ 3873 h 220"/>
                    <a:gd name="T14" fmla="*/ 2250 w 214"/>
                    <a:gd name="T15" fmla="*/ 3987 h 220"/>
                    <a:gd name="T16" fmla="*/ 2908 w 214"/>
                    <a:gd name="T17" fmla="*/ 3271 h 220"/>
                    <a:gd name="T18" fmla="*/ 3333 w 214"/>
                    <a:gd name="T19" fmla="*/ 2192 h 220"/>
                    <a:gd name="T20" fmla="*/ 3020 w 214"/>
                    <a:gd name="T21" fmla="*/ 738 h 220"/>
                    <a:gd name="T22" fmla="*/ 2520 w 214"/>
                    <a:gd name="T23" fmla="*/ 77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4" h="220">
                      <a:moveTo>
                        <a:pt x="161" y="4"/>
                      </a:moveTo>
                      <a:cubicBezTo>
                        <a:pt x="140" y="0"/>
                        <a:pt x="111" y="16"/>
                        <a:pt x="96" y="17"/>
                      </a:cubicBezTo>
                      <a:cubicBezTo>
                        <a:pt x="74" y="19"/>
                        <a:pt x="77" y="31"/>
                        <a:pt x="60" y="41"/>
                      </a:cubicBezTo>
                      <a:cubicBezTo>
                        <a:pt x="42" y="52"/>
                        <a:pt x="33" y="55"/>
                        <a:pt x="20" y="72"/>
                      </a:cubicBezTo>
                      <a:cubicBezTo>
                        <a:pt x="6" y="89"/>
                        <a:pt x="0" y="95"/>
                        <a:pt x="6" y="124"/>
                      </a:cubicBezTo>
                      <a:cubicBezTo>
                        <a:pt x="13" y="153"/>
                        <a:pt x="20" y="144"/>
                        <a:pt x="37" y="160"/>
                      </a:cubicBezTo>
                      <a:cubicBezTo>
                        <a:pt x="54" y="176"/>
                        <a:pt x="42" y="193"/>
                        <a:pt x="77" y="205"/>
                      </a:cubicBezTo>
                      <a:cubicBezTo>
                        <a:pt x="112" y="217"/>
                        <a:pt x="117" y="220"/>
                        <a:pt x="144" y="211"/>
                      </a:cubicBezTo>
                      <a:cubicBezTo>
                        <a:pt x="170" y="201"/>
                        <a:pt x="177" y="199"/>
                        <a:pt x="186" y="173"/>
                      </a:cubicBezTo>
                      <a:cubicBezTo>
                        <a:pt x="196" y="148"/>
                        <a:pt x="212" y="141"/>
                        <a:pt x="213" y="116"/>
                      </a:cubicBezTo>
                      <a:cubicBezTo>
                        <a:pt x="214" y="91"/>
                        <a:pt x="212" y="61"/>
                        <a:pt x="193" y="39"/>
                      </a:cubicBezTo>
                      <a:cubicBezTo>
                        <a:pt x="185" y="29"/>
                        <a:pt x="176" y="7"/>
                        <a:pt x="161" y="4"/>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6" name="Freeform 94">
                  <a:extLst>
                    <a:ext uri="{FF2B5EF4-FFF2-40B4-BE49-F238E27FC236}">
                      <a16:creationId xmlns:a16="http://schemas.microsoft.com/office/drawing/2014/main" id="{CB259391-45ED-4528-8A19-3BEA5F7E8308}"/>
                    </a:ext>
                  </a:extLst>
                </p:cNvPr>
                <p:cNvSpPr>
                  <a:spLocks/>
                </p:cNvSpPr>
                <p:nvPr/>
              </p:nvSpPr>
              <p:spPr bwMode="auto">
                <a:xfrm>
                  <a:off x="556" y="2593"/>
                  <a:ext cx="535" cy="587"/>
                </a:xfrm>
                <a:custGeom>
                  <a:avLst/>
                  <a:gdLst>
                    <a:gd name="T0" fmla="*/ 2520 w 214"/>
                    <a:gd name="T1" fmla="*/ 77 h 220"/>
                    <a:gd name="T2" fmla="*/ 1500 w 214"/>
                    <a:gd name="T3" fmla="*/ 320 h 220"/>
                    <a:gd name="T4" fmla="*/ 938 w 214"/>
                    <a:gd name="T5" fmla="*/ 776 h 220"/>
                    <a:gd name="T6" fmla="*/ 313 w 214"/>
                    <a:gd name="T7" fmla="*/ 1366 h 220"/>
                    <a:gd name="T8" fmla="*/ 95 w 214"/>
                    <a:gd name="T9" fmla="*/ 2356 h 220"/>
                    <a:gd name="T10" fmla="*/ 583 w 214"/>
                    <a:gd name="T11" fmla="*/ 3039 h 220"/>
                    <a:gd name="T12" fmla="*/ 1208 w 214"/>
                    <a:gd name="T13" fmla="*/ 3893 h 220"/>
                    <a:gd name="T14" fmla="*/ 2250 w 214"/>
                    <a:gd name="T15" fmla="*/ 4008 h 220"/>
                    <a:gd name="T16" fmla="*/ 2908 w 214"/>
                    <a:gd name="T17" fmla="*/ 3290 h 220"/>
                    <a:gd name="T18" fmla="*/ 3333 w 214"/>
                    <a:gd name="T19" fmla="*/ 2207 h 220"/>
                    <a:gd name="T20" fmla="*/ 3020 w 214"/>
                    <a:gd name="T21" fmla="*/ 739 h 220"/>
                    <a:gd name="T22" fmla="*/ 2520 w 214"/>
                    <a:gd name="T23" fmla="*/ 77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4" h="220">
                      <a:moveTo>
                        <a:pt x="161" y="4"/>
                      </a:moveTo>
                      <a:cubicBezTo>
                        <a:pt x="140" y="0"/>
                        <a:pt x="111" y="16"/>
                        <a:pt x="96" y="17"/>
                      </a:cubicBezTo>
                      <a:cubicBezTo>
                        <a:pt x="74" y="19"/>
                        <a:pt x="77" y="31"/>
                        <a:pt x="60" y="41"/>
                      </a:cubicBezTo>
                      <a:cubicBezTo>
                        <a:pt x="42" y="52"/>
                        <a:pt x="33" y="55"/>
                        <a:pt x="20" y="72"/>
                      </a:cubicBezTo>
                      <a:cubicBezTo>
                        <a:pt x="6" y="89"/>
                        <a:pt x="0" y="95"/>
                        <a:pt x="6" y="124"/>
                      </a:cubicBezTo>
                      <a:cubicBezTo>
                        <a:pt x="13" y="153"/>
                        <a:pt x="20" y="144"/>
                        <a:pt x="37" y="160"/>
                      </a:cubicBezTo>
                      <a:cubicBezTo>
                        <a:pt x="54" y="176"/>
                        <a:pt x="42" y="193"/>
                        <a:pt x="77" y="205"/>
                      </a:cubicBezTo>
                      <a:cubicBezTo>
                        <a:pt x="112" y="217"/>
                        <a:pt x="117" y="220"/>
                        <a:pt x="144" y="211"/>
                      </a:cubicBezTo>
                      <a:cubicBezTo>
                        <a:pt x="170" y="201"/>
                        <a:pt x="177" y="199"/>
                        <a:pt x="186" y="173"/>
                      </a:cubicBezTo>
                      <a:cubicBezTo>
                        <a:pt x="196" y="148"/>
                        <a:pt x="212" y="141"/>
                        <a:pt x="213" y="116"/>
                      </a:cubicBezTo>
                      <a:cubicBezTo>
                        <a:pt x="214" y="91"/>
                        <a:pt x="212" y="61"/>
                        <a:pt x="193" y="39"/>
                      </a:cubicBezTo>
                      <a:cubicBezTo>
                        <a:pt x="185" y="29"/>
                        <a:pt x="176" y="7"/>
                        <a:pt x="161" y="4"/>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7" name="Freeform 95">
                  <a:extLst>
                    <a:ext uri="{FF2B5EF4-FFF2-40B4-BE49-F238E27FC236}">
                      <a16:creationId xmlns:a16="http://schemas.microsoft.com/office/drawing/2014/main" id="{6DE4973E-6C5B-4414-94DF-912226B7F916}"/>
                    </a:ext>
                  </a:extLst>
                </p:cNvPr>
                <p:cNvSpPr>
                  <a:spLocks/>
                </p:cNvSpPr>
                <p:nvPr/>
              </p:nvSpPr>
              <p:spPr bwMode="auto">
                <a:xfrm>
                  <a:off x="366" y="2358"/>
                  <a:ext cx="780" cy="822"/>
                </a:xfrm>
                <a:custGeom>
                  <a:avLst/>
                  <a:gdLst>
                    <a:gd name="T0" fmla="*/ 2675 w 312"/>
                    <a:gd name="T1" fmla="*/ 171 h 308"/>
                    <a:gd name="T2" fmla="*/ 988 w 312"/>
                    <a:gd name="T3" fmla="*/ 1196 h 308"/>
                    <a:gd name="T4" fmla="*/ 688 w 312"/>
                    <a:gd name="T5" fmla="*/ 2757 h 308"/>
                    <a:gd name="T6" fmla="*/ 158 w 312"/>
                    <a:gd name="T7" fmla="*/ 4508 h 308"/>
                    <a:gd name="T8" fmla="*/ 720 w 312"/>
                    <a:gd name="T9" fmla="*/ 5036 h 308"/>
                    <a:gd name="T10" fmla="*/ 875 w 312"/>
                    <a:gd name="T11" fmla="*/ 5306 h 308"/>
                    <a:gd name="T12" fmla="*/ 988 w 312"/>
                    <a:gd name="T13" fmla="*/ 5762 h 308"/>
                    <a:gd name="T14" fmla="*/ 1408 w 312"/>
                    <a:gd name="T15" fmla="*/ 5514 h 308"/>
                    <a:gd name="T16" fmla="*/ 1050 w 312"/>
                    <a:gd name="T17" fmla="*/ 5549 h 308"/>
                    <a:gd name="T18" fmla="*/ 925 w 312"/>
                    <a:gd name="T19" fmla="*/ 4980 h 308"/>
                    <a:gd name="T20" fmla="*/ 658 w 312"/>
                    <a:gd name="T21" fmla="*/ 4524 h 308"/>
                    <a:gd name="T22" fmla="*/ 1000 w 312"/>
                    <a:gd name="T23" fmla="*/ 3704 h 308"/>
                    <a:gd name="T24" fmla="*/ 1533 w 312"/>
                    <a:gd name="T25" fmla="*/ 1695 h 308"/>
                    <a:gd name="T26" fmla="*/ 2188 w 312"/>
                    <a:gd name="T27" fmla="*/ 1652 h 308"/>
                    <a:gd name="T28" fmla="*/ 2375 w 312"/>
                    <a:gd name="T29" fmla="*/ 969 h 308"/>
                    <a:gd name="T30" fmla="*/ 3595 w 312"/>
                    <a:gd name="T31" fmla="*/ 833 h 308"/>
                    <a:gd name="T32" fmla="*/ 4050 w 312"/>
                    <a:gd name="T33" fmla="*/ 1447 h 308"/>
                    <a:gd name="T34" fmla="*/ 4875 w 312"/>
                    <a:gd name="T35" fmla="*/ 1767 h 308"/>
                    <a:gd name="T36" fmla="*/ 3863 w 312"/>
                    <a:gd name="T37" fmla="*/ 705 h 308"/>
                    <a:gd name="T38" fmla="*/ 2875 w 312"/>
                    <a:gd name="T39" fmla="*/ 149 h 3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2" h="308">
                      <a:moveTo>
                        <a:pt x="171" y="9"/>
                      </a:moveTo>
                      <a:cubicBezTo>
                        <a:pt x="135" y="24"/>
                        <a:pt x="92" y="35"/>
                        <a:pt x="63" y="63"/>
                      </a:cubicBezTo>
                      <a:cubicBezTo>
                        <a:pt x="39" y="86"/>
                        <a:pt x="48" y="116"/>
                        <a:pt x="44" y="145"/>
                      </a:cubicBezTo>
                      <a:cubicBezTo>
                        <a:pt x="41" y="169"/>
                        <a:pt x="0" y="217"/>
                        <a:pt x="10" y="237"/>
                      </a:cubicBezTo>
                      <a:cubicBezTo>
                        <a:pt x="16" y="251"/>
                        <a:pt x="34" y="255"/>
                        <a:pt x="46" y="265"/>
                      </a:cubicBezTo>
                      <a:cubicBezTo>
                        <a:pt x="50" y="269"/>
                        <a:pt x="54" y="273"/>
                        <a:pt x="56" y="279"/>
                      </a:cubicBezTo>
                      <a:cubicBezTo>
                        <a:pt x="58" y="283"/>
                        <a:pt x="57" y="300"/>
                        <a:pt x="63" y="303"/>
                      </a:cubicBezTo>
                      <a:cubicBezTo>
                        <a:pt x="71" y="308"/>
                        <a:pt x="80" y="294"/>
                        <a:pt x="90" y="290"/>
                      </a:cubicBezTo>
                      <a:cubicBezTo>
                        <a:pt x="82" y="287"/>
                        <a:pt x="75" y="297"/>
                        <a:pt x="67" y="292"/>
                      </a:cubicBezTo>
                      <a:cubicBezTo>
                        <a:pt x="58" y="285"/>
                        <a:pt x="64" y="276"/>
                        <a:pt x="59" y="262"/>
                      </a:cubicBezTo>
                      <a:cubicBezTo>
                        <a:pt x="57" y="255"/>
                        <a:pt x="42" y="244"/>
                        <a:pt x="42" y="238"/>
                      </a:cubicBezTo>
                      <a:cubicBezTo>
                        <a:pt x="43" y="217"/>
                        <a:pt x="73" y="223"/>
                        <a:pt x="64" y="195"/>
                      </a:cubicBezTo>
                      <a:cubicBezTo>
                        <a:pt x="53" y="172"/>
                        <a:pt x="65" y="94"/>
                        <a:pt x="98" y="89"/>
                      </a:cubicBezTo>
                      <a:cubicBezTo>
                        <a:pt x="113" y="86"/>
                        <a:pt x="124" y="108"/>
                        <a:pt x="140" y="87"/>
                      </a:cubicBezTo>
                      <a:cubicBezTo>
                        <a:pt x="149" y="76"/>
                        <a:pt x="142" y="62"/>
                        <a:pt x="152" y="51"/>
                      </a:cubicBezTo>
                      <a:cubicBezTo>
                        <a:pt x="174" y="24"/>
                        <a:pt x="205" y="25"/>
                        <a:pt x="230" y="44"/>
                      </a:cubicBezTo>
                      <a:cubicBezTo>
                        <a:pt x="243" y="54"/>
                        <a:pt x="247" y="65"/>
                        <a:pt x="259" y="76"/>
                      </a:cubicBezTo>
                      <a:cubicBezTo>
                        <a:pt x="274" y="92"/>
                        <a:pt x="296" y="87"/>
                        <a:pt x="312" y="93"/>
                      </a:cubicBezTo>
                      <a:cubicBezTo>
                        <a:pt x="280" y="86"/>
                        <a:pt x="271" y="55"/>
                        <a:pt x="247" y="37"/>
                      </a:cubicBezTo>
                      <a:cubicBezTo>
                        <a:pt x="229" y="24"/>
                        <a:pt x="197" y="0"/>
                        <a:pt x="184" y="8"/>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8" name="Freeform 96">
                  <a:extLst>
                    <a:ext uri="{FF2B5EF4-FFF2-40B4-BE49-F238E27FC236}">
                      <a16:creationId xmlns:a16="http://schemas.microsoft.com/office/drawing/2014/main" id="{C1AA6488-C1FA-4AE4-B4C7-5E56C1E98199}"/>
                    </a:ext>
                  </a:extLst>
                </p:cNvPr>
                <p:cNvSpPr>
                  <a:spLocks/>
                </p:cNvSpPr>
                <p:nvPr/>
              </p:nvSpPr>
              <p:spPr bwMode="auto">
                <a:xfrm>
                  <a:off x="383" y="2393"/>
                  <a:ext cx="385" cy="656"/>
                </a:xfrm>
                <a:custGeom>
                  <a:avLst/>
                  <a:gdLst>
                    <a:gd name="T0" fmla="*/ 208 w 154"/>
                    <a:gd name="T1" fmla="*/ 4437 h 246"/>
                    <a:gd name="T2" fmla="*/ 33 w 154"/>
                    <a:gd name="T3" fmla="*/ 3981 h 246"/>
                    <a:gd name="T4" fmla="*/ 300 w 154"/>
                    <a:gd name="T5" fmla="*/ 3221 h 246"/>
                    <a:gd name="T6" fmla="*/ 500 w 154"/>
                    <a:gd name="T7" fmla="*/ 2709 h 246"/>
                    <a:gd name="T8" fmla="*/ 563 w 154"/>
                    <a:gd name="T9" fmla="*/ 2104 h 246"/>
                    <a:gd name="T10" fmla="*/ 625 w 154"/>
                    <a:gd name="T11" fmla="*/ 1421 h 246"/>
                    <a:gd name="T12" fmla="*/ 958 w 154"/>
                    <a:gd name="T13" fmla="*/ 760 h 246"/>
                    <a:gd name="T14" fmla="*/ 1688 w 154"/>
                    <a:gd name="T15" fmla="*/ 307 h 246"/>
                    <a:gd name="T16" fmla="*/ 2408 w 154"/>
                    <a:gd name="T17" fmla="*/ 0 h 246"/>
                    <a:gd name="T18" fmla="*/ 2020 w 154"/>
                    <a:gd name="T19" fmla="*/ 264 h 246"/>
                    <a:gd name="T20" fmla="*/ 1800 w 154"/>
                    <a:gd name="T21" fmla="*/ 704 h 246"/>
                    <a:gd name="T22" fmla="*/ 1520 w 154"/>
                    <a:gd name="T23" fmla="*/ 888 h 246"/>
                    <a:gd name="T24" fmla="*/ 1113 w 154"/>
                    <a:gd name="T25" fmla="*/ 1045 h 246"/>
                    <a:gd name="T26" fmla="*/ 708 w 154"/>
                    <a:gd name="T27" fmla="*/ 2411 h 246"/>
                    <a:gd name="T28" fmla="*/ 500 w 154"/>
                    <a:gd name="T29" fmla="*/ 3165 h 246"/>
                    <a:gd name="T30" fmla="*/ 270 w 154"/>
                    <a:gd name="T31" fmla="*/ 3528 h 246"/>
                    <a:gd name="T32" fmla="*/ 208 w 154"/>
                    <a:gd name="T33" fmla="*/ 3904 h 246"/>
                    <a:gd name="T34" fmla="*/ 500 w 154"/>
                    <a:gd name="T35" fmla="*/ 4664 h 2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4" h="246">
                      <a:moveTo>
                        <a:pt x="13" y="234"/>
                      </a:moveTo>
                      <a:cubicBezTo>
                        <a:pt x="1" y="228"/>
                        <a:pt x="0" y="222"/>
                        <a:pt x="2" y="210"/>
                      </a:cubicBezTo>
                      <a:cubicBezTo>
                        <a:pt x="5" y="195"/>
                        <a:pt x="13" y="183"/>
                        <a:pt x="19" y="170"/>
                      </a:cubicBezTo>
                      <a:cubicBezTo>
                        <a:pt x="24" y="161"/>
                        <a:pt x="28" y="152"/>
                        <a:pt x="32" y="143"/>
                      </a:cubicBezTo>
                      <a:cubicBezTo>
                        <a:pt x="36" y="132"/>
                        <a:pt x="36" y="122"/>
                        <a:pt x="36" y="111"/>
                      </a:cubicBezTo>
                      <a:cubicBezTo>
                        <a:pt x="36" y="99"/>
                        <a:pt x="38" y="87"/>
                        <a:pt x="40" y="75"/>
                      </a:cubicBezTo>
                      <a:cubicBezTo>
                        <a:pt x="42" y="59"/>
                        <a:pt x="48" y="50"/>
                        <a:pt x="61" y="40"/>
                      </a:cubicBezTo>
                      <a:cubicBezTo>
                        <a:pt x="75" y="29"/>
                        <a:pt x="92" y="23"/>
                        <a:pt x="108" y="16"/>
                      </a:cubicBezTo>
                      <a:cubicBezTo>
                        <a:pt x="123" y="9"/>
                        <a:pt x="138" y="3"/>
                        <a:pt x="154" y="0"/>
                      </a:cubicBezTo>
                      <a:cubicBezTo>
                        <a:pt x="145" y="3"/>
                        <a:pt x="136" y="7"/>
                        <a:pt x="129" y="14"/>
                      </a:cubicBezTo>
                      <a:cubicBezTo>
                        <a:pt x="121" y="21"/>
                        <a:pt x="120" y="28"/>
                        <a:pt x="115" y="37"/>
                      </a:cubicBezTo>
                      <a:cubicBezTo>
                        <a:pt x="109" y="47"/>
                        <a:pt x="106" y="48"/>
                        <a:pt x="97" y="47"/>
                      </a:cubicBezTo>
                      <a:cubicBezTo>
                        <a:pt x="88" y="46"/>
                        <a:pt x="78" y="49"/>
                        <a:pt x="71" y="55"/>
                      </a:cubicBezTo>
                      <a:cubicBezTo>
                        <a:pt x="52" y="72"/>
                        <a:pt x="44" y="102"/>
                        <a:pt x="45" y="127"/>
                      </a:cubicBezTo>
                      <a:cubicBezTo>
                        <a:pt x="46" y="143"/>
                        <a:pt x="42" y="155"/>
                        <a:pt x="32" y="167"/>
                      </a:cubicBezTo>
                      <a:cubicBezTo>
                        <a:pt x="27" y="173"/>
                        <a:pt x="20" y="179"/>
                        <a:pt x="17" y="186"/>
                      </a:cubicBezTo>
                      <a:cubicBezTo>
                        <a:pt x="14" y="192"/>
                        <a:pt x="14" y="199"/>
                        <a:pt x="13" y="206"/>
                      </a:cubicBezTo>
                      <a:cubicBezTo>
                        <a:pt x="11" y="223"/>
                        <a:pt x="21" y="234"/>
                        <a:pt x="32" y="246"/>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9" name="Freeform 97">
                  <a:extLst>
                    <a:ext uri="{FF2B5EF4-FFF2-40B4-BE49-F238E27FC236}">
                      <a16:creationId xmlns:a16="http://schemas.microsoft.com/office/drawing/2014/main" id="{3CA95A14-EABD-4E96-BC54-1FA687D79AA0}"/>
                    </a:ext>
                  </a:extLst>
                </p:cNvPr>
                <p:cNvSpPr>
                  <a:spLocks/>
                </p:cNvSpPr>
                <p:nvPr/>
              </p:nvSpPr>
              <p:spPr bwMode="auto">
                <a:xfrm>
                  <a:off x="573" y="2636"/>
                  <a:ext cx="460" cy="429"/>
                </a:xfrm>
                <a:custGeom>
                  <a:avLst/>
                  <a:gdLst>
                    <a:gd name="T0" fmla="*/ 145 w 184"/>
                    <a:gd name="T1" fmla="*/ 2252 h 161"/>
                    <a:gd name="T2" fmla="*/ 363 w 184"/>
                    <a:gd name="T3" fmla="*/ 1079 h 161"/>
                    <a:gd name="T4" fmla="*/ 1033 w 184"/>
                    <a:gd name="T5" fmla="*/ 546 h 161"/>
                    <a:gd name="T6" fmla="*/ 1958 w 184"/>
                    <a:gd name="T7" fmla="*/ 35 h 161"/>
                    <a:gd name="T8" fmla="*/ 2520 w 184"/>
                    <a:gd name="T9" fmla="*/ 171 h 161"/>
                    <a:gd name="T10" fmla="*/ 2863 w 184"/>
                    <a:gd name="T11" fmla="*/ 930 h 161"/>
                    <a:gd name="T12" fmla="*/ 1938 w 184"/>
                    <a:gd name="T13" fmla="*/ 490 h 161"/>
                    <a:gd name="T14" fmla="*/ 1533 w 184"/>
                    <a:gd name="T15" fmla="*/ 717 h 161"/>
                    <a:gd name="T16" fmla="*/ 1300 w 184"/>
                    <a:gd name="T17" fmla="*/ 1156 h 161"/>
                    <a:gd name="T18" fmla="*/ 395 w 184"/>
                    <a:gd name="T19" fmla="*/ 2044 h 161"/>
                    <a:gd name="T20" fmla="*/ 770 w 184"/>
                    <a:gd name="T21" fmla="*/ 3046 h 161"/>
                    <a:gd name="T22" fmla="*/ 425 w 184"/>
                    <a:gd name="T23" fmla="*/ 2513 h 161"/>
                    <a:gd name="T24" fmla="*/ 158 w 184"/>
                    <a:gd name="T25" fmla="*/ 2252 h 1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 h="161">
                      <a:moveTo>
                        <a:pt x="9" y="119"/>
                      </a:moveTo>
                      <a:cubicBezTo>
                        <a:pt x="0" y="99"/>
                        <a:pt x="8" y="72"/>
                        <a:pt x="23" y="57"/>
                      </a:cubicBezTo>
                      <a:cubicBezTo>
                        <a:pt x="36" y="45"/>
                        <a:pt x="53" y="40"/>
                        <a:pt x="66" y="29"/>
                      </a:cubicBezTo>
                      <a:cubicBezTo>
                        <a:pt x="82" y="15"/>
                        <a:pt x="104" y="4"/>
                        <a:pt x="125" y="2"/>
                      </a:cubicBezTo>
                      <a:cubicBezTo>
                        <a:pt x="139" y="1"/>
                        <a:pt x="150" y="0"/>
                        <a:pt x="161" y="9"/>
                      </a:cubicBezTo>
                      <a:cubicBezTo>
                        <a:pt x="170" y="15"/>
                        <a:pt x="184" y="37"/>
                        <a:pt x="183" y="49"/>
                      </a:cubicBezTo>
                      <a:cubicBezTo>
                        <a:pt x="164" y="32"/>
                        <a:pt x="150" y="18"/>
                        <a:pt x="124" y="26"/>
                      </a:cubicBezTo>
                      <a:cubicBezTo>
                        <a:pt x="115" y="28"/>
                        <a:pt x="105" y="31"/>
                        <a:pt x="98" y="38"/>
                      </a:cubicBezTo>
                      <a:cubicBezTo>
                        <a:pt x="91" y="45"/>
                        <a:pt x="91" y="54"/>
                        <a:pt x="83" y="61"/>
                      </a:cubicBezTo>
                      <a:cubicBezTo>
                        <a:pt x="67" y="76"/>
                        <a:pt x="25" y="79"/>
                        <a:pt x="25" y="108"/>
                      </a:cubicBezTo>
                      <a:cubicBezTo>
                        <a:pt x="25" y="128"/>
                        <a:pt x="48" y="141"/>
                        <a:pt x="49" y="161"/>
                      </a:cubicBezTo>
                      <a:cubicBezTo>
                        <a:pt x="41" y="151"/>
                        <a:pt x="37" y="142"/>
                        <a:pt x="27" y="133"/>
                      </a:cubicBezTo>
                      <a:cubicBezTo>
                        <a:pt x="22" y="129"/>
                        <a:pt x="13" y="129"/>
                        <a:pt x="10" y="11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0" name="Freeform 98">
                  <a:extLst>
                    <a:ext uri="{FF2B5EF4-FFF2-40B4-BE49-F238E27FC236}">
                      <a16:creationId xmlns:a16="http://schemas.microsoft.com/office/drawing/2014/main" id="{DEC67251-AC75-4153-AD26-F39CDC354BAC}"/>
                    </a:ext>
                  </a:extLst>
                </p:cNvPr>
                <p:cNvSpPr>
                  <a:spLocks/>
                </p:cNvSpPr>
                <p:nvPr/>
              </p:nvSpPr>
              <p:spPr bwMode="auto">
                <a:xfrm>
                  <a:off x="726" y="2785"/>
                  <a:ext cx="367" cy="373"/>
                </a:xfrm>
                <a:custGeom>
                  <a:avLst/>
                  <a:gdLst>
                    <a:gd name="T0" fmla="*/ 0 w 147"/>
                    <a:gd name="T1" fmla="*/ 2230 h 140"/>
                    <a:gd name="T2" fmla="*/ 687 w 147"/>
                    <a:gd name="T3" fmla="*/ 2590 h 140"/>
                    <a:gd name="T4" fmla="*/ 1478 w 147"/>
                    <a:gd name="T5" fmla="*/ 2286 h 140"/>
                    <a:gd name="T6" fmla="*/ 1665 w 147"/>
                    <a:gd name="T7" fmla="*/ 1817 h 140"/>
                    <a:gd name="T8" fmla="*/ 1900 w 147"/>
                    <a:gd name="T9" fmla="*/ 1476 h 140"/>
                    <a:gd name="T10" fmla="*/ 1962 w 147"/>
                    <a:gd name="T11" fmla="*/ 0 h 140"/>
                    <a:gd name="T12" fmla="*/ 1808 w 147"/>
                    <a:gd name="T13" fmla="*/ 815 h 140"/>
                    <a:gd name="T14" fmla="*/ 1528 w 147"/>
                    <a:gd name="T15" fmla="*/ 909 h 140"/>
                    <a:gd name="T16" fmla="*/ 1495 w 147"/>
                    <a:gd name="T17" fmla="*/ 1156 h 140"/>
                    <a:gd name="T18" fmla="*/ 1228 w 147"/>
                    <a:gd name="T19" fmla="*/ 1532 h 140"/>
                    <a:gd name="T20" fmla="*/ 946 w 147"/>
                    <a:gd name="T21" fmla="*/ 1591 h 140"/>
                    <a:gd name="T22" fmla="*/ 1059 w 147"/>
                    <a:gd name="T23" fmla="*/ 1945 h 140"/>
                    <a:gd name="T24" fmla="*/ 824 w 147"/>
                    <a:gd name="T25" fmla="*/ 2342 h 140"/>
                    <a:gd name="T26" fmla="*/ 499 w 147"/>
                    <a:gd name="T27" fmla="*/ 2171 h 140"/>
                    <a:gd name="T28" fmla="*/ 230 w 147"/>
                    <a:gd name="T29" fmla="*/ 2286 h 140"/>
                    <a:gd name="T30" fmla="*/ 30 w 147"/>
                    <a:gd name="T31" fmla="*/ 2251 h 1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7" h="140">
                      <a:moveTo>
                        <a:pt x="0" y="118"/>
                      </a:moveTo>
                      <a:cubicBezTo>
                        <a:pt x="4" y="127"/>
                        <a:pt x="34" y="134"/>
                        <a:pt x="44" y="137"/>
                      </a:cubicBezTo>
                      <a:cubicBezTo>
                        <a:pt x="59" y="140"/>
                        <a:pt x="86" y="133"/>
                        <a:pt x="95" y="121"/>
                      </a:cubicBezTo>
                      <a:cubicBezTo>
                        <a:pt x="101" y="114"/>
                        <a:pt x="103" y="104"/>
                        <a:pt x="107" y="96"/>
                      </a:cubicBezTo>
                      <a:cubicBezTo>
                        <a:pt x="111" y="88"/>
                        <a:pt x="117" y="84"/>
                        <a:pt x="122" y="78"/>
                      </a:cubicBezTo>
                      <a:cubicBezTo>
                        <a:pt x="139" y="57"/>
                        <a:pt x="147" y="23"/>
                        <a:pt x="126" y="0"/>
                      </a:cubicBezTo>
                      <a:cubicBezTo>
                        <a:pt x="130" y="14"/>
                        <a:pt x="132" y="35"/>
                        <a:pt x="116" y="43"/>
                      </a:cubicBezTo>
                      <a:cubicBezTo>
                        <a:pt x="111" y="45"/>
                        <a:pt x="103" y="44"/>
                        <a:pt x="98" y="48"/>
                      </a:cubicBezTo>
                      <a:cubicBezTo>
                        <a:pt x="91" y="54"/>
                        <a:pt x="95" y="54"/>
                        <a:pt x="96" y="61"/>
                      </a:cubicBezTo>
                      <a:cubicBezTo>
                        <a:pt x="99" y="75"/>
                        <a:pt x="95" y="80"/>
                        <a:pt x="79" y="81"/>
                      </a:cubicBezTo>
                      <a:cubicBezTo>
                        <a:pt x="73" y="81"/>
                        <a:pt x="64" y="78"/>
                        <a:pt x="61" y="84"/>
                      </a:cubicBezTo>
                      <a:cubicBezTo>
                        <a:pt x="58" y="90"/>
                        <a:pt x="66" y="98"/>
                        <a:pt x="68" y="103"/>
                      </a:cubicBezTo>
                      <a:cubicBezTo>
                        <a:pt x="72" y="115"/>
                        <a:pt x="67" y="124"/>
                        <a:pt x="53" y="124"/>
                      </a:cubicBezTo>
                      <a:cubicBezTo>
                        <a:pt x="42" y="123"/>
                        <a:pt x="43" y="113"/>
                        <a:pt x="32" y="115"/>
                      </a:cubicBezTo>
                      <a:cubicBezTo>
                        <a:pt x="25" y="116"/>
                        <a:pt x="23" y="120"/>
                        <a:pt x="15" y="121"/>
                      </a:cubicBezTo>
                      <a:cubicBezTo>
                        <a:pt x="13" y="121"/>
                        <a:pt x="3" y="120"/>
                        <a:pt x="2" y="119"/>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1" name="Freeform 99">
                  <a:extLst>
                    <a:ext uri="{FF2B5EF4-FFF2-40B4-BE49-F238E27FC236}">
                      <a16:creationId xmlns:a16="http://schemas.microsoft.com/office/drawing/2014/main" id="{8F1262FE-A076-4995-9B7B-83F138CE4756}"/>
                    </a:ext>
                  </a:extLst>
                </p:cNvPr>
                <p:cNvSpPr>
                  <a:spLocks/>
                </p:cNvSpPr>
                <p:nvPr/>
              </p:nvSpPr>
              <p:spPr bwMode="auto">
                <a:xfrm>
                  <a:off x="588" y="2622"/>
                  <a:ext cx="328" cy="288"/>
                </a:xfrm>
                <a:custGeom>
                  <a:avLst/>
                  <a:gdLst>
                    <a:gd name="T0" fmla="*/ 0 w 131"/>
                    <a:gd name="T1" fmla="*/ 1971 h 108"/>
                    <a:gd name="T2" fmla="*/ 238 w 131"/>
                    <a:gd name="T3" fmla="*/ 1101 h 108"/>
                    <a:gd name="T4" fmla="*/ 801 w 131"/>
                    <a:gd name="T5" fmla="*/ 760 h 108"/>
                    <a:gd name="T6" fmla="*/ 2056 w 131"/>
                    <a:gd name="T7" fmla="*/ 136 h 108"/>
                    <a:gd name="T8" fmla="*/ 1254 w 131"/>
                    <a:gd name="T9" fmla="*/ 512 h 108"/>
                    <a:gd name="T10" fmla="*/ 1084 w 131"/>
                    <a:gd name="T11" fmla="*/ 819 h 108"/>
                    <a:gd name="T12" fmla="*/ 801 w 131"/>
                    <a:gd name="T13" fmla="*/ 1003 h 108"/>
                    <a:gd name="T14" fmla="*/ 333 w 131"/>
                    <a:gd name="T15" fmla="*/ 1571 h 108"/>
                    <a:gd name="T16" fmla="*/ 0 w 131"/>
                    <a:gd name="T17" fmla="*/ 2048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 h="108">
                      <a:moveTo>
                        <a:pt x="0" y="104"/>
                      </a:moveTo>
                      <a:cubicBezTo>
                        <a:pt x="0" y="88"/>
                        <a:pt x="1" y="68"/>
                        <a:pt x="15" y="58"/>
                      </a:cubicBezTo>
                      <a:cubicBezTo>
                        <a:pt x="26" y="50"/>
                        <a:pt x="40" y="47"/>
                        <a:pt x="51" y="40"/>
                      </a:cubicBezTo>
                      <a:cubicBezTo>
                        <a:pt x="75" y="24"/>
                        <a:pt x="99" y="0"/>
                        <a:pt x="131" y="7"/>
                      </a:cubicBezTo>
                      <a:cubicBezTo>
                        <a:pt x="114" y="6"/>
                        <a:pt x="93" y="17"/>
                        <a:pt x="80" y="27"/>
                      </a:cubicBezTo>
                      <a:cubicBezTo>
                        <a:pt x="74" y="32"/>
                        <a:pt x="72" y="36"/>
                        <a:pt x="69" y="43"/>
                      </a:cubicBezTo>
                      <a:cubicBezTo>
                        <a:pt x="63" y="54"/>
                        <a:pt x="63" y="52"/>
                        <a:pt x="51" y="53"/>
                      </a:cubicBezTo>
                      <a:cubicBezTo>
                        <a:pt x="32" y="54"/>
                        <a:pt x="32" y="71"/>
                        <a:pt x="21" y="83"/>
                      </a:cubicBezTo>
                      <a:cubicBezTo>
                        <a:pt x="13" y="91"/>
                        <a:pt x="5" y="96"/>
                        <a:pt x="0" y="108"/>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2" name="Freeform 100">
                  <a:extLst>
                    <a:ext uri="{FF2B5EF4-FFF2-40B4-BE49-F238E27FC236}">
                      <a16:creationId xmlns:a16="http://schemas.microsoft.com/office/drawing/2014/main" id="{6B3D302E-2FB8-4777-BAB7-672DF9012C45}"/>
                    </a:ext>
                  </a:extLst>
                </p:cNvPr>
                <p:cNvSpPr>
                  <a:spLocks/>
                </p:cNvSpPr>
                <p:nvPr/>
              </p:nvSpPr>
              <p:spPr bwMode="auto">
                <a:xfrm>
                  <a:off x="666" y="2625"/>
                  <a:ext cx="578" cy="701"/>
                </a:xfrm>
                <a:custGeom>
                  <a:avLst/>
                  <a:gdLst>
                    <a:gd name="T0" fmla="*/ 0 w 231"/>
                    <a:gd name="T1" fmla="*/ 4390 h 263"/>
                    <a:gd name="T2" fmla="*/ 1189 w 231"/>
                    <a:gd name="T3" fmla="*/ 4944 h 263"/>
                    <a:gd name="T4" fmla="*/ 2147 w 231"/>
                    <a:gd name="T5" fmla="*/ 4582 h 263"/>
                    <a:gd name="T6" fmla="*/ 2975 w 231"/>
                    <a:gd name="T7" fmla="*/ 3921 h 263"/>
                    <a:gd name="T8" fmla="*/ 3368 w 231"/>
                    <a:gd name="T9" fmla="*/ 3105 h 263"/>
                    <a:gd name="T10" fmla="*/ 3305 w 231"/>
                    <a:gd name="T11" fmla="*/ 2196 h 263"/>
                    <a:gd name="T12" fmla="*/ 3568 w 231"/>
                    <a:gd name="T13" fmla="*/ 1250 h 263"/>
                    <a:gd name="T14" fmla="*/ 3413 w 231"/>
                    <a:gd name="T15" fmla="*/ 0 h 263"/>
                    <a:gd name="T16" fmla="*/ 3350 w 231"/>
                    <a:gd name="T17" fmla="*/ 1285 h 263"/>
                    <a:gd name="T18" fmla="*/ 2963 w 231"/>
                    <a:gd name="T19" fmla="*/ 2196 h 263"/>
                    <a:gd name="T20" fmla="*/ 2900 w 231"/>
                    <a:gd name="T21" fmla="*/ 3238 h 263"/>
                    <a:gd name="T22" fmla="*/ 2304 w 231"/>
                    <a:gd name="T23" fmla="*/ 3537 h 263"/>
                    <a:gd name="T24" fmla="*/ 2117 w 231"/>
                    <a:gd name="T25" fmla="*/ 4278 h 263"/>
                    <a:gd name="T26" fmla="*/ 1754 w 231"/>
                    <a:gd name="T27" fmla="*/ 4355 h 263"/>
                    <a:gd name="T28" fmla="*/ 1396 w 231"/>
                    <a:gd name="T29" fmla="*/ 4582 h 263"/>
                    <a:gd name="T30" fmla="*/ 438 w 231"/>
                    <a:gd name="T31" fmla="*/ 4640 h 2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31" h="263">
                      <a:moveTo>
                        <a:pt x="0" y="232"/>
                      </a:moveTo>
                      <a:cubicBezTo>
                        <a:pt x="23" y="243"/>
                        <a:pt x="48" y="260"/>
                        <a:pt x="76" y="261"/>
                      </a:cubicBezTo>
                      <a:cubicBezTo>
                        <a:pt x="96" y="263"/>
                        <a:pt x="119" y="251"/>
                        <a:pt x="137" y="242"/>
                      </a:cubicBezTo>
                      <a:cubicBezTo>
                        <a:pt x="155" y="233"/>
                        <a:pt x="178" y="223"/>
                        <a:pt x="190" y="207"/>
                      </a:cubicBezTo>
                      <a:cubicBezTo>
                        <a:pt x="200" y="195"/>
                        <a:pt x="211" y="180"/>
                        <a:pt x="215" y="164"/>
                      </a:cubicBezTo>
                      <a:cubicBezTo>
                        <a:pt x="218" y="148"/>
                        <a:pt x="212" y="132"/>
                        <a:pt x="211" y="116"/>
                      </a:cubicBezTo>
                      <a:cubicBezTo>
                        <a:pt x="211" y="100"/>
                        <a:pt x="224" y="83"/>
                        <a:pt x="228" y="66"/>
                      </a:cubicBezTo>
                      <a:cubicBezTo>
                        <a:pt x="231" y="48"/>
                        <a:pt x="231" y="14"/>
                        <a:pt x="218" y="0"/>
                      </a:cubicBezTo>
                      <a:cubicBezTo>
                        <a:pt x="225" y="24"/>
                        <a:pt x="227" y="45"/>
                        <a:pt x="214" y="68"/>
                      </a:cubicBezTo>
                      <a:cubicBezTo>
                        <a:pt x="204" y="86"/>
                        <a:pt x="188" y="94"/>
                        <a:pt x="189" y="116"/>
                      </a:cubicBezTo>
                      <a:cubicBezTo>
                        <a:pt x="189" y="131"/>
                        <a:pt x="204" y="161"/>
                        <a:pt x="185" y="171"/>
                      </a:cubicBezTo>
                      <a:cubicBezTo>
                        <a:pt x="170" y="178"/>
                        <a:pt x="154" y="164"/>
                        <a:pt x="147" y="187"/>
                      </a:cubicBezTo>
                      <a:cubicBezTo>
                        <a:pt x="143" y="202"/>
                        <a:pt x="149" y="215"/>
                        <a:pt x="135" y="226"/>
                      </a:cubicBezTo>
                      <a:cubicBezTo>
                        <a:pt x="127" y="231"/>
                        <a:pt x="120" y="229"/>
                        <a:pt x="112" y="230"/>
                      </a:cubicBezTo>
                      <a:cubicBezTo>
                        <a:pt x="100" y="232"/>
                        <a:pt x="98" y="234"/>
                        <a:pt x="89" y="242"/>
                      </a:cubicBezTo>
                      <a:cubicBezTo>
                        <a:pt x="71" y="255"/>
                        <a:pt x="47" y="257"/>
                        <a:pt x="28" y="245"/>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3" name="Freeform 101">
                  <a:extLst>
                    <a:ext uri="{FF2B5EF4-FFF2-40B4-BE49-F238E27FC236}">
                      <a16:creationId xmlns:a16="http://schemas.microsoft.com/office/drawing/2014/main" id="{AFE4B760-48A5-483B-81AA-CD1BDB6BF762}"/>
                    </a:ext>
                  </a:extLst>
                </p:cNvPr>
                <p:cNvSpPr>
                  <a:spLocks/>
                </p:cNvSpPr>
                <p:nvPr/>
              </p:nvSpPr>
              <p:spPr bwMode="auto">
                <a:xfrm>
                  <a:off x="846" y="3025"/>
                  <a:ext cx="355" cy="299"/>
                </a:xfrm>
                <a:custGeom>
                  <a:avLst/>
                  <a:gdLst>
                    <a:gd name="T0" fmla="*/ 0 w 142"/>
                    <a:gd name="T1" fmla="*/ 2130 h 112"/>
                    <a:gd name="T2" fmla="*/ 688 w 142"/>
                    <a:gd name="T3" fmla="*/ 1981 h 112"/>
                    <a:gd name="T4" fmla="*/ 1458 w 142"/>
                    <a:gd name="T5" fmla="*/ 1524 h 112"/>
                    <a:gd name="T6" fmla="*/ 2158 w 142"/>
                    <a:gd name="T7" fmla="*/ 0 h 112"/>
                    <a:gd name="T8" fmla="*/ 1613 w 142"/>
                    <a:gd name="T9" fmla="*/ 934 h 112"/>
                    <a:gd name="T10" fmla="*/ 1188 w 142"/>
                    <a:gd name="T11" fmla="*/ 1370 h 112"/>
                    <a:gd name="T12" fmla="*/ 675 w 142"/>
                    <a:gd name="T13" fmla="*/ 1754 h 112"/>
                    <a:gd name="T14" fmla="*/ 208 w 142"/>
                    <a:gd name="T15" fmla="*/ 2074 h 1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2" h="112">
                      <a:moveTo>
                        <a:pt x="0" y="112"/>
                      </a:moveTo>
                      <a:cubicBezTo>
                        <a:pt x="14" y="107"/>
                        <a:pt x="30" y="109"/>
                        <a:pt x="44" y="104"/>
                      </a:cubicBezTo>
                      <a:cubicBezTo>
                        <a:pt x="56" y="99"/>
                        <a:pt x="83" y="88"/>
                        <a:pt x="93" y="80"/>
                      </a:cubicBezTo>
                      <a:cubicBezTo>
                        <a:pt x="119" y="59"/>
                        <a:pt x="142" y="39"/>
                        <a:pt x="138" y="0"/>
                      </a:cubicBezTo>
                      <a:cubicBezTo>
                        <a:pt x="134" y="24"/>
                        <a:pt x="129" y="41"/>
                        <a:pt x="103" y="49"/>
                      </a:cubicBezTo>
                      <a:cubicBezTo>
                        <a:pt x="91" y="52"/>
                        <a:pt x="85" y="62"/>
                        <a:pt x="76" y="72"/>
                      </a:cubicBezTo>
                      <a:cubicBezTo>
                        <a:pt x="67" y="84"/>
                        <a:pt x="57" y="87"/>
                        <a:pt x="43" y="92"/>
                      </a:cubicBezTo>
                      <a:cubicBezTo>
                        <a:pt x="35" y="94"/>
                        <a:pt x="20" y="111"/>
                        <a:pt x="13" y="109"/>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4" name="Freeform 102">
                  <a:extLst>
                    <a:ext uri="{FF2B5EF4-FFF2-40B4-BE49-F238E27FC236}">
                      <a16:creationId xmlns:a16="http://schemas.microsoft.com/office/drawing/2014/main" id="{219D9BA7-40DD-4F83-B00F-7F1CC1A62DAB}"/>
                    </a:ext>
                  </a:extLst>
                </p:cNvPr>
                <p:cNvSpPr>
                  <a:spLocks/>
                </p:cNvSpPr>
                <p:nvPr/>
              </p:nvSpPr>
              <p:spPr bwMode="auto">
                <a:xfrm>
                  <a:off x="356" y="2326"/>
                  <a:ext cx="918" cy="1035"/>
                </a:xfrm>
                <a:custGeom>
                  <a:avLst/>
                  <a:gdLst>
                    <a:gd name="T0" fmla="*/ 3317 w 367"/>
                    <a:gd name="T1" fmla="*/ 171 h 388"/>
                    <a:gd name="T2" fmla="*/ 4442 w 367"/>
                    <a:gd name="T3" fmla="*/ 1118 h 388"/>
                    <a:gd name="T4" fmla="*/ 5588 w 367"/>
                    <a:gd name="T5" fmla="*/ 1937 h 388"/>
                    <a:gd name="T6" fmla="*/ 5693 w 367"/>
                    <a:gd name="T7" fmla="*/ 3473 h 388"/>
                    <a:gd name="T8" fmla="*/ 5430 w 367"/>
                    <a:gd name="T9" fmla="*/ 4463 h 388"/>
                    <a:gd name="T10" fmla="*/ 5443 w 367"/>
                    <a:gd name="T11" fmla="*/ 5407 h 388"/>
                    <a:gd name="T12" fmla="*/ 4505 w 367"/>
                    <a:gd name="T13" fmla="*/ 6703 h 388"/>
                    <a:gd name="T14" fmla="*/ 2504 w 367"/>
                    <a:gd name="T15" fmla="*/ 7138 h 388"/>
                    <a:gd name="T16" fmla="*/ 1813 w 367"/>
                    <a:gd name="T17" fmla="*/ 6602 h 388"/>
                    <a:gd name="T18" fmla="*/ 1083 w 367"/>
                    <a:gd name="T19" fmla="*/ 6418 h 388"/>
                    <a:gd name="T20" fmla="*/ 688 w 367"/>
                    <a:gd name="T21" fmla="*/ 5543 h 388"/>
                    <a:gd name="T22" fmla="*/ 63 w 367"/>
                    <a:gd name="T23" fmla="*/ 4655 h 388"/>
                    <a:gd name="T24" fmla="*/ 458 w 367"/>
                    <a:gd name="T25" fmla="*/ 3166 h 388"/>
                    <a:gd name="T26" fmla="*/ 470 w 367"/>
                    <a:gd name="T27" fmla="*/ 2355 h 388"/>
                    <a:gd name="T28" fmla="*/ 1126 w 367"/>
                    <a:gd name="T29" fmla="*/ 990 h 388"/>
                    <a:gd name="T30" fmla="*/ 3317 w 367"/>
                    <a:gd name="T31" fmla="*/ 171 h 3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7" h="388">
                      <a:moveTo>
                        <a:pt x="212" y="9"/>
                      </a:moveTo>
                      <a:cubicBezTo>
                        <a:pt x="253" y="19"/>
                        <a:pt x="262" y="45"/>
                        <a:pt x="284" y="59"/>
                      </a:cubicBezTo>
                      <a:cubicBezTo>
                        <a:pt x="308" y="74"/>
                        <a:pt x="344" y="70"/>
                        <a:pt x="357" y="102"/>
                      </a:cubicBezTo>
                      <a:cubicBezTo>
                        <a:pt x="365" y="124"/>
                        <a:pt x="367" y="160"/>
                        <a:pt x="364" y="183"/>
                      </a:cubicBezTo>
                      <a:cubicBezTo>
                        <a:pt x="361" y="202"/>
                        <a:pt x="344" y="216"/>
                        <a:pt x="347" y="235"/>
                      </a:cubicBezTo>
                      <a:cubicBezTo>
                        <a:pt x="350" y="248"/>
                        <a:pt x="352" y="272"/>
                        <a:pt x="348" y="285"/>
                      </a:cubicBezTo>
                      <a:cubicBezTo>
                        <a:pt x="342" y="304"/>
                        <a:pt x="328" y="323"/>
                        <a:pt x="288" y="353"/>
                      </a:cubicBezTo>
                      <a:cubicBezTo>
                        <a:pt x="248" y="384"/>
                        <a:pt x="186" y="388"/>
                        <a:pt x="160" y="376"/>
                      </a:cubicBezTo>
                      <a:cubicBezTo>
                        <a:pt x="147" y="371"/>
                        <a:pt x="127" y="356"/>
                        <a:pt x="116" y="348"/>
                      </a:cubicBezTo>
                      <a:cubicBezTo>
                        <a:pt x="101" y="336"/>
                        <a:pt x="86" y="340"/>
                        <a:pt x="69" y="338"/>
                      </a:cubicBezTo>
                      <a:cubicBezTo>
                        <a:pt x="52" y="335"/>
                        <a:pt x="53" y="304"/>
                        <a:pt x="44" y="292"/>
                      </a:cubicBezTo>
                      <a:cubicBezTo>
                        <a:pt x="31" y="277"/>
                        <a:pt x="8" y="279"/>
                        <a:pt x="4" y="245"/>
                      </a:cubicBezTo>
                      <a:cubicBezTo>
                        <a:pt x="0" y="212"/>
                        <a:pt x="25" y="186"/>
                        <a:pt x="29" y="167"/>
                      </a:cubicBezTo>
                      <a:cubicBezTo>
                        <a:pt x="31" y="153"/>
                        <a:pt x="29" y="138"/>
                        <a:pt x="30" y="124"/>
                      </a:cubicBezTo>
                      <a:cubicBezTo>
                        <a:pt x="32" y="94"/>
                        <a:pt x="46" y="69"/>
                        <a:pt x="72" y="52"/>
                      </a:cubicBezTo>
                      <a:cubicBezTo>
                        <a:pt x="97" y="37"/>
                        <a:pt x="170" y="0"/>
                        <a:pt x="212" y="9"/>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5" name="Freeform 103">
                  <a:extLst>
                    <a:ext uri="{FF2B5EF4-FFF2-40B4-BE49-F238E27FC236}">
                      <a16:creationId xmlns:a16="http://schemas.microsoft.com/office/drawing/2014/main" id="{361700D9-8F18-41BB-8D96-01367F6ACA0E}"/>
                    </a:ext>
                  </a:extLst>
                </p:cNvPr>
                <p:cNvSpPr>
                  <a:spLocks/>
                </p:cNvSpPr>
                <p:nvPr/>
              </p:nvSpPr>
              <p:spPr bwMode="auto">
                <a:xfrm>
                  <a:off x="556" y="2593"/>
                  <a:ext cx="535" cy="587"/>
                </a:xfrm>
                <a:custGeom>
                  <a:avLst/>
                  <a:gdLst>
                    <a:gd name="T0" fmla="*/ 2520 w 214"/>
                    <a:gd name="T1" fmla="*/ 77 h 220"/>
                    <a:gd name="T2" fmla="*/ 1500 w 214"/>
                    <a:gd name="T3" fmla="*/ 320 h 220"/>
                    <a:gd name="T4" fmla="*/ 938 w 214"/>
                    <a:gd name="T5" fmla="*/ 776 h 220"/>
                    <a:gd name="T6" fmla="*/ 313 w 214"/>
                    <a:gd name="T7" fmla="*/ 1366 h 220"/>
                    <a:gd name="T8" fmla="*/ 95 w 214"/>
                    <a:gd name="T9" fmla="*/ 2356 h 220"/>
                    <a:gd name="T10" fmla="*/ 583 w 214"/>
                    <a:gd name="T11" fmla="*/ 3039 h 220"/>
                    <a:gd name="T12" fmla="*/ 1208 w 214"/>
                    <a:gd name="T13" fmla="*/ 3893 h 220"/>
                    <a:gd name="T14" fmla="*/ 2250 w 214"/>
                    <a:gd name="T15" fmla="*/ 4008 h 220"/>
                    <a:gd name="T16" fmla="*/ 2908 w 214"/>
                    <a:gd name="T17" fmla="*/ 3290 h 220"/>
                    <a:gd name="T18" fmla="*/ 3333 w 214"/>
                    <a:gd name="T19" fmla="*/ 2207 h 220"/>
                    <a:gd name="T20" fmla="*/ 3020 w 214"/>
                    <a:gd name="T21" fmla="*/ 739 h 220"/>
                    <a:gd name="T22" fmla="*/ 2520 w 214"/>
                    <a:gd name="T23" fmla="*/ 77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4" h="220">
                      <a:moveTo>
                        <a:pt x="161" y="4"/>
                      </a:moveTo>
                      <a:cubicBezTo>
                        <a:pt x="140" y="0"/>
                        <a:pt x="111" y="16"/>
                        <a:pt x="96" y="17"/>
                      </a:cubicBezTo>
                      <a:cubicBezTo>
                        <a:pt x="74" y="19"/>
                        <a:pt x="77" y="31"/>
                        <a:pt x="60" y="41"/>
                      </a:cubicBezTo>
                      <a:cubicBezTo>
                        <a:pt x="42" y="52"/>
                        <a:pt x="33" y="55"/>
                        <a:pt x="20" y="72"/>
                      </a:cubicBezTo>
                      <a:cubicBezTo>
                        <a:pt x="6" y="89"/>
                        <a:pt x="0" y="95"/>
                        <a:pt x="6" y="124"/>
                      </a:cubicBezTo>
                      <a:cubicBezTo>
                        <a:pt x="13" y="153"/>
                        <a:pt x="20" y="144"/>
                        <a:pt x="37" y="160"/>
                      </a:cubicBezTo>
                      <a:cubicBezTo>
                        <a:pt x="54" y="176"/>
                        <a:pt x="42" y="193"/>
                        <a:pt x="77" y="205"/>
                      </a:cubicBezTo>
                      <a:cubicBezTo>
                        <a:pt x="112" y="217"/>
                        <a:pt x="117" y="220"/>
                        <a:pt x="144" y="211"/>
                      </a:cubicBezTo>
                      <a:cubicBezTo>
                        <a:pt x="170" y="201"/>
                        <a:pt x="177" y="199"/>
                        <a:pt x="186" y="173"/>
                      </a:cubicBezTo>
                      <a:cubicBezTo>
                        <a:pt x="196" y="148"/>
                        <a:pt x="212" y="141"/>
                        <a:pt x="213" y="116"/>
                      </a:cubicBezTo>
                      <a:cubicBezTo>
                        <a:pt x="214" y="91"/>
                        <a:pt x="212" y="61"/>
                        <a:pt x="193" y="39"/>
                      </a:cubicBezTo>
                      <a:cubicBezTo>
                        <a:pt x="185" y="29"/>
                        <a:pt x="176" y="7"/>
                        <a:pt x="161" y="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6" name="Oval 104">
                  <a:extLst>
                    <a:ext uri="{FF2B5EF4-FFF2-40B4-BE49-F238E27FC236}">
                      <a16:creationId xmlns:a16="http://schemas.microsoft.com/office/drawing/2014/main" id="{C5A4CA5C-127E-4EFC-82F9-D9D5D57324AC}"/>
                    </a:ext>
                  </a:extLst>
                </p:cNvPr>
                <p:cNvSpPr>
                  <a:spLocks noChangeArrowheads="1"/>
                </p:cNvSpPr>
                <p:nvPr/>
              </p:nvSpPr>
              <p:spPr bwMode="auto">
                <a:xfrm>
                  <a:off x="558" y="2756"/>
                  <a:ext cx="65"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367" name="Oval 105">
                  <a:extLst>
                    <a:ext uri="{FF2B5EF4-FFF2-40B4-BE49-F238E27FC236}">
                      <a16:creationId xmlns:a16="http://schemas.microsoft.com/office/drawing/2014/main" id="{D3D2A75A-D41B-4439-961C-10C7B2E3F426}"/>
                    </a:ext>
                  </a:extLst>
                </p:cNvPr>
                <p:cNvSpPr>
                  <a:spLocks noChangeArrowheads="1"/>
                </p:cNvSpPr>
                <p:nvPr/>
              </p:nvSpPr>
              <p:spPr bwMode="auto">
                <a:xfrm>
                  <a:off x="621" y="2721"/>
                  <a:ext cx="40" cy="4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368" name="Oval 106">
                  <a:extLst>
                    <a:ext uri="{FF2B5EF4-FFF2-40B4-BE49-F238E27FC236}">
                      <a16:creationId xmlns:a16="http://schemas.microsoft.com/office/drawing/2014/main" id="{64133E73-F99F-402E-8788-73008159F72C}"/>
                    </a:ext>
                  </a:extLst>
                </p:cNvPr>
                <p:cNvSpPr>
                  <a:spLocks noChangeArrowheads="1"/>
                </p:cNvSpPr>
                <p:nvPr/>
              </p:nvSpPr>
              <p:spPr bwMode="auto">
                <a:xfrm>
                  <a:off x="546" y="2836"/>
                  <a:ext cx="32" cy="3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grpSp>
        </p:grpSp>
        <p:sp>
          <p:nvSpPr>
            <p:cNvPr id="383" name="CaixaDeTexto 382">
              <a:extLst>
                <a:ext uri="{FF2B5EF4-FFF2-40B4-BE49-F238E27FC236}">
                  <a16:creationId xmlns:a16="http://schemas.microsoft.com/office/drawing/2014/main" id="{281FFE6F-65B6-4473-9932-A5E628885318}"/>
                </a:ext>
              </a:extLst>
            </p:cNvPr>
            <p:cNvSpPr txBox="1"/>
            <p:nvPr/>
          </p:nvSpPr>
          <p:spPr>
            <a:xfrm>
              <a:off x="7596584" y="5480678"/>
              <a:ext cx="2426508" cy="276999"/>
            </a:xfrm>
            <a:prstGeom prst="rect">
              <a:avLst/>
            </a:prstGeom>
            <a:noFill/>
          </p:spPr>
          <p:txBody>
            <a:bodyPr wrap="square" rtlCol="0">
              <a:spAutoFit/>
            </a:bodyPr>
            <a:lstStyle/>
            <a:p>
              <a:pPr algn="ctr"/>
              <a:r>
                <a:rPr lang="pt-BR" sz="1200" dirty="0">
                  <a:latin typeface="Tahoma" panose="020B0604030504040204" pitchFamily="34" charset="0"/>
                  <a:ea typeface="Tahoma" panose="020B0604030504040204" pitchFamily="34" charset="0"/>
                  <a:cs typeface="Tahoma" panose="020B0604030504040204" pitchFamily="34" charset="0"/>
                </a:rPr>
                <a:t>Fusion </a:t>
              </a:r>
              <a:r>
                <a:rPr lang="pt-BR" sz="1200" dirty="0" err="1">
                  <a:latin typeface="Tahoma" panose="020B0604030504040204" pitchFamily="34" charset="0"/>
                  <a:ea typeface="Tahoma" panose="020B0604030504040204" pitchFamily="34" charset="0"/>
                  <a:cs typeface="Tahoma" panose="020B0604030504040204" pitchFamily="34" charset="0"/>
                </a:rPr>
                <a:t>lymphonytes</a:t>
              </a:r>
              <a:r>
                <a:rPr lang="pt-BR" sz="1200" dirty="0">
                  <a:latin typeface="Tahoma" panose="020B0604030504040204" pitchFamily="34" charset="0"/>
                  <a:ea typeface="Tahoma" panose="020B0604030504040204" pitchFamily="34" charset="0"/>
                  <a:cs typeface="Tahoma" panose="020B0604030504040204" pitchFamily="34" charset="0"/>
                </a:rPr>
                <a:t> + </a:t>
              </a:r>
              <a:r>
                <a:rPr lang="pt-BR" sz="1200" dirty="0" err="1">
                  <a:latin typeface="Tahoma" panose="020B0604030504040204" pitchFamily="34" charset="0"/>
                  <a:ea typeface="Tahoma" panose="020B0604030504040204" pitchFamily="34" charset="0"/>
                  <a:cs typeface="Tahoma" panose="020B0604030504040204" pitchFamily="34" charset="0"/>
                </a:rPr>
                <a:t>myeloma</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sp>
        <p:nvSpPr>
          <p:cNvPr id="204" name="CaixaDeTexto 2">
            <a:extLst>
              <a:ext uri="{FF2B5EF4-FFF2-40B4-BE49-F238E27FC236}">
                <a16:creationId xmlns:a16="http://schemas.microsoft.com/office/drawing/2014/main" id="{C572FFDF-FAFB-4658-8628-ABB846D553BF}"/>
              </a:ext>
            </a:extLst>
          </p:cNvPr>
          <p:cNvSpPr txBox="1">
            <a:spLocks noChangeArrowheads="1"/>
          </p:cNvSpPr>
          <p:nvPr/>
        </p:nvSpPr>
        <p:spPr bwMode="auto">
          <a:xfrm>
            <a:off x="9711619" y="6570322"/>
            <a:ext cx="237560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eaLnBrk="0" hangingPunct="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eaLnBrk="0" hangingPunct="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eaLnBrk="0" hangingPunct="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eaLnBrk="0" hangingPunct="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eaLnBrk="1" hangingPunct="1">
              <a:spcBef>
                <a:spcPct val="0"/>
              </a:spcBef>
              <a:buClrTx/>
              <a:buSzTx/>
              <a:buFontTx/>
              <a:buNone/>
            </a:pPr>
            <a:r>
              <a:rPr lang="da-DK" altLang="pt-BR" sz="1200" dirty="0">
                <a:latin typeface="Tahoma" panose="020B0604030504040204" pitchFamily="34" charset="0"/>
                <a:ea typeface="Tahoma" panose="020B0604030504040204" pitchFamily="34" charset="0"/>
                <a:cs typeface="Tahoma" panose="020B0604030504040204" pitchFamily="34" charset="0"/>
              </a:rPr>
              <a:t>ALENCAR-COUTO, et. al., 2017</a:t>
            </a:r>
            <a:endParaRPr lang="pt-BR" altLang="pt-BR" sz="12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45574961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3" name="CaixaDeTexto 2">
            <a:extLst>
              <a:ext uri="{FF2B5EF4-FFF2-40B4-BE49-F238E27FC236}">
                <a16:creationId xmlns:a16="http://schemas.microsoft.com/office/drawing/2014/main" id="{6E9FB813-9778-418E-9D4F-366A69E63E96}"/>
              </a:ext>
            </a:extLst>
          </p:cNvPr>
          <p:cNvSpPr txBox="1"/>
          <p:nvPr/>
        </p:nvSpPr>
        <p:spPr>
          <a:xfrm>
            <a:off x="1483481" y="730602"/>
            <a:ext cx="9225036" cy="369332"/>
          </a:xfrm>
          <a:prstGeom prst="rect">
            <a:avLst/>
          </a:prstGeom>
          <a:noFill/>
        </p:spPr>
        <p:txBody>
          <a:bodyPr wrap="square">
            <a:spAutoFit/>
          </a:bodyPr>
          <a:lstStyle/>
          <a:p>
            <a:pPr algn="ctr"/>
            <a:r>
              <a:rPr lang="en-US"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Obtaining purified anti-fraction hybridomas of the SVMP of the venom of </a:t>
            </a:r>
            <a:r>
              <a:rPr lang="en-US"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B. </a:t>
            </a:r>
            <a:r>
              <a:rPr lang="en-US" i="1"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arietans</a:t>
            </a:r>
            <a:endParaRPr lang="pt-BR"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18" name="CaixaDeTexto 17">
            <a:extLst>
              <a:ext uri="{FF2B5EF4-FFF2-40B4-BE49-F238E27FC236}">
                <a16:creationId xmlns:a16="http://schemas.microsoft.com/office/drawing/2014/main" id="{90E90030-CDC0-4A3E-9FD0-A6419E9C8E58}"/>
              </a:ext>
            </a:extLst>
          </p:cNvPr>
          <p:cNvSpPr txBox="1"/>
          <p:nvPr/>
        </p:nvSpPr>
        <p:spPr>
          <a:xfrm>
            <a:off x="4024312" y="1676174"/>
            <a:ext cx="4143375" cy="369332"/>
          </a:xfrm>
          <a:prstGeom prst="rect">
            <a:avLst/>
          </a:prstGeom>
          <a:noFill/>
        </p:spPr>
        <p:txBody>
          <a:bodyPr wrap="square">
            <a:spAutoFit/>
          </a:bodyPr>
          <a:lstStyle/>
          <a:p>
            <a:r>
              <a:rPr lang="pt-BR"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Identification</a:t>
            </a:r>
            <a:r>
              <a:rPr lang="pt-BR"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of</a:t>
            </a:r>
            <a:r>
              <a:rPr lang="pt-BR"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anti-SVMP</a:t>
            </a:r>
            <a:r>
              <a:rPr lang="pt-BR"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myelomas</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11" name="CaixaDeTexto 10">
            <a:extLst>
              <a:ext uri="{FF2B5EF4-FFF2-40B4-BE49-F238E27FC236}">
                <a16:creationId xmlns:a16="http://schemas.microsoft.com/office/drawing/2014/main" id="{21FD0F19-F5FC-43D2-A3D5-6EA720B5D729}"/>
              </a:ext>
            </a:extLst>
          </p:cNvPr>
          <p:cNvSpPr txBox="1"/>
          <p:nvPr/>
        </p:nvSpPr>
        <p:spPr>
          <a:xfrm>
            <a:off x="1063493" y="2659672"/>
            <a:ext cx="10065013" cy="492443"/>
          </a:xfrm>
          <a:prstGeom prst="rect">
            <a:avLst/>
          </a:prstGeom>
          <a:noFill/>
        </p:spPr>
        <p:txBody>
          <a:bodyPr wrap="square">
            <a:spAutoFit/>
          </a:bodyPr>
          <a:lstStyle/>
          <a:p>
            <a:pPr algn="ctr"/>
            <a:r>
              <a:rPr lang="en-US" sz="1300" dirty="0">
                <a:latin typeface="Tahoma" panose="020B0604030504040204" pitchFamily="34" charset="0"/>
                <a:ea typeface="Tahoma" panose="020B0604030504040204" pitchFamily="34" charset="0"/>
                <a:cs typeface="Tahoma" panose="020B0604030504040204" pitchFamily="34" charset="0"/>
              </a:rPr>
              <a:t>Myelomas will be multiplied in a culture medium containing hypoxanthine, aminopterin and thymine, conditions that select anti-SVMP hybridomas</a:t>
            </a:r>
            <a:endParaRPr lang="pt-BR" sz="1300" dirty="0">
              <a:latin typeface="Tahoma" panose="020B0604030504040204" pitchFamily="34" charset="0"/>
              <a:ea typeface="Tahoma" panose="020B0604030504040204" pitchFamily="34" charset="0"/>
              <a:cs typeface="Tahoma" panose="020B0604030504040204" pitchFamily="34" charset="0"/>
            </a:endParaRPr>
          </a:p>
        </p:txBody>
      </p:sp>
      <p:grpSp>
        <p:nvGrpSpPr>
          <p:cNvPr id="34" name="Group 317">
            <a:extLst>
              <a:ext uri="{FF2B5EF4-FFF2-40B4-BE49-F238E27FC236}">
                <a16:creationId xmlns:a16="http://schemas.microsoft.com/office/drawing/2014/main" id="{59590A01-127C-4A7E-8DC8-99921A13D0AD}"/>
              </a:ext>
            </a:extLst>
          </p:cNvPr>
          <p:cNvGrpSpPr>
            <a:grpSpLocks/>
          </p:cNvGrpSpPr>
          <p:nvPr/>
        </p:nvGrpSpPr>
        <p:grpSpPr bwMode="auto">
          <a:xfrm>
            <a:off x="4024312" y="4248323"/>
            <a:ext cx="1323975" cy="1150791"/>
            <a:chOff x="3408" y="1590"/>
            <a:chExt cx="1740" cy="1533"/>
          </a:xfrm>
        </p:grpSpPr>
        <p:grpSp>
          <p:nvGrpSpPr>
            <p:cNvPr id="35" name="Group 318">
              <a:extLst>
                <a:ext uri="{FF2B5EF4-FFF2-40B4-BE49-F238E27FC236}">
                  <a16:creationId xmlns:a16="http://schemas.microsoft.com/office/drawing/2014/main" id="{9E58979B-DFF6-4FB8-B749-8C7DDEBBA9D9}"/>
                </a:ext>
              </a:extLst>
            </p:cNvPr>
            <p:cNvGrpSpPr>
              <a:grpSpLocks/>
            </p:cNvGrpSpPr>
            <p:nvPr/>
          </p:nvGrpSpPr>
          <p:grpSpPr bwMode="auto">
            <a:xfrm>
              <a:off x="3408" y="1923"/>
              <a:ext cx="1740" cy="1200"/>
              <a:chOff x="3408" y="1923"/>
              <a:chExt cx="1740" cy="1200"/>
            </a:xfrm>
          </p:grpSpPr>
          <p:sp>
            <p:nvSpPr>
              <p:cNvPr id="184" name="Freeform 319">
                <a:extLst>
                  <a:ext uri="{FF2B5EF4-FFF2-40B4-BE49-F238E27FC236}">
                    <a16:creationId xmlns:a16="http://schemas.microsoft.com/office/drawing/2014/main" id="{56445068-1BB3-4905-AC8A-2483B8D6677D}"/>
                  </a:ext>
                </a:extLst>
              </p:cNvPr>
              <p:cNvSpPr>
                <a:spLocks/>
              </p:cNvSpPr>
              <p:nvPr/>
            </p:nvSpPr>
            <p:spPr bwMode="auto">
              <a:xfrm>
                <a:off x="3411" y="2584"/>
                <a:ext cx="1505" cy="227"/>
              </a:xfrm>
              <a:custGeom>
                <a:avLst/>
                <a:gdLst>
                  <a:gd name="T0" fmla="*/ 2313 w 602"/>
                  <a:gd name="T1" fmla="*/ 93 h 85"/>
                  <a:gd name="T2" fmla="*/ 2550 w 602"/>
                  <a:gd name="T3" fmla="*/ 0 h 85"/>
                  <a:gd name="T4" fmla="*/ 20470 w 602"/>
                  <a:gd name="T5" fmla="*/ 0 h 85"/>
                  <a:gd name="T6" fmla="*/ 20908 w 602"/>
                  <a:gd name="T7" fmla="*/ 0 h 85"/>
                  <a:gd name="T8" fmla="*/ 23520 w 602"/>
                  <a:gd name="T9" fmla="*/ 550 h 85"/>
                  <a:gd name="T10" fmla="*/ 22158 w 602"/>
                  <a:gd name="T11" fmla="*/ 3616 h 85"/>
                  <a:gd name="T12" fmla="*/ 22158 w 602"/>
                  <a:gd name="T13" fmla="*/ 3659 h 85"/>
                  <a:gd name="T14" fmla="*/ 18800 w 602"/>
                  <a:gd name="T15" fmla="*/ 4115 h 85"/>
                  <a:gd name="T16" fmla="*/ 17895 w 602"/>
                  <a:gd name="T17" fmla="*/ 4171 h 85"/>
                  <a:gd name="T18" fmla="*/ 283 w 602"/>
                  <a:gd name="T19" fmla="*/ 4171 h 85"/>
                  <a:gd name="T20" fmla="*/ 0 w 602"/>
                  <a:gd name="T21" fmla="*/ 4321 h 85"/>
                  <a:gd name="T22" fmla="*/ 0 w 602"/>
                  <a:gd name="T23" fmla="*/ 4321 h 85"/>
                  <a:gd name="T24" fmla="*/ 2313 w 602"/>
                  <a:gd name="T25" fmla="*/ 93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85">
                    <a:moveTo>
                      <a:pt x="59" y="2"/>
                    </a:moveTo>
                    <a:cubicBezTo>
                      <a:pt x="60" y="0"/>
                      <a:pt x="62" y="0"/>
                      <a:pt x="65" y="0"/>
                    </a:cubicBezTo>
                    <a:cubicBezTo>
                      <a:pt x="80" y="0"/>
                      <a:pt x="511" y="0"/>
                      <a:pt x="524" y="0"/>
                    </a:cubicBezTo>
                    <a:cubicBezTo>
                      <a:pt x="526" y="0"/>
                      <a:pt x="532" y="0"/>
                      <a:pt x="535" y="0"/>
                    </a:cubicBezTo>
                    <a:cubicBezTo>
                      <a:pt x="538" y="1"/>
                      <a:pt x="595" y="8"/>
                      <a:pt x="602" y="11"/>
                    </a:cubicBezTo>
                    <a:cubicBezTo>
                      <a:pt x="589" y="30"/>
                      <a:pt x="573" y="63"/>
                      <a:pt x="567" y="71"/>
                    </a:cubicBezTo>
                    <a:cubicBezTo>
                      <a:pt x="567" y="72"/>
                      <a:pt x="567" y="72"/>
                      <a:pt x="567" y="72"/>
                    </a:cubicBezTo>
                    <a:cubicBezTo>
                      <a:pt x="545" y="75"/>
                      <a:pt x="486" y="80"/>
                      <a:pt x="481" y="81"/>
                    </a:cubicBezTo>
                    <a:cubicBezTo>
                      <a:pt x="473" y="82"/>
                      <a:pt x="471" y="82"/>
                      <a:pt x="458" y="82"/>
                    </a:cubicBezTo>
                    <a:cubicBezTo>
                      <a:pt x="446" y="82"/>
                      <a:pt x="22" y="82"/>
                      <a:pt x="7" y="82"/>
                    </a:cubicBezTo>
                    <a:cubicBezTo>
                      <a:pt x="3" y="82"/>
                      <a:pt x="1" y="83"/>
                      <a:pt x="0" y="85"/>
                    </a:cubicBezTo>
                    <a:cubicBezTo>
                      <a:pt x="0" y="85"/>
                      <a:pt x="0" y="85"/>
                      <a:pt x="0" y="85"/>
                    </a:cubicBezTo>
                    <a:cubicBezTo>
                      <a:pt x="4" y="78"/>
                      <a:pt x="54" y="6"/>
                      <a:pt x="59" y="2"/>
                    </a:cubicBezTo>
                    <a:close/>
                  </a:path>
                </a:pathLst>
              </a:custGeom>
              <a:solidFill>
                <a:srgbClr val="E8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5" name="Freeform 320">
                <a:extLst>
                  <a:ext uri="{FF2B5EF4-FFF2-40B4-BE49-F238E27FC236}">
                    <a16:creationId xmlns:a16="http://schemas.microsoft.com/office/drawing/2014/main" id="{616661EA-F2EE-4488-B0D6-1391E5EFB463}"/>
                  </a:ext>
                </a:extLst>
              </p:cNvPr>
              <p:cNvSpPr>
                <a:spLocks/>
              </p:cNvSpPr>
              <p:nvPr/>
            </p:nvSpPr>
            <p:spPr bwMode="auto">
              <a:xfrm>
                <a:off x="3553" y="2584"/>
                <a:ext cx="1363" cy="320"/>
              </a:xfrm>
              <a:custGeom>
                <a:avLst/>
                <a:gdLst>
                  <a:gd name="T0" fmla="*/ 21273 w 545"/>
                  <a:gd name="T1" fmla="*/ 5213 h 120"/>
                  <a:gd name="T2" fmla="*/ 21323 w 545"/>
                  <a:gd name="T3" fmla="*/ 5155 h 120"/>
                  <a:gd name="T4" fmla="*/ 21323 w 545"/>
                  <a:gd name="T5" fmla="*/ 547 h 120"/>
                  <a:gd name="T6" fmla="*/ 18694 w 545"/>
                  <a:gd name="T7" fmla="*/ 0 h 120"/>
                  <a:gd name="T8" fmla="*/ 18269 w 545"/>
                  <a:gd name="T9" fmla="*/ 0 h 120"/>
                  <a:gd name="T10" fmla="*/ 313 w 545"/>
                  <a:gd name="T11" fmla="*/ 0 h 120"/>
                  <a:gd name="T12" fmla="*/ 83 w 545"/>
                  <a:gd name="T13" fmla="*/ 56 h 120"/>
                  <a:gd name="T14" fmla="*/ 83 w 545"/>
                  <a:gd name="T15" fmla="*/ 93 h 120"/>
                  <a:gd name="T16" fmla="*/ 0 w 545"/>
                  <a:gd name="T17" fmla="*/ 661 h 120"/>
                  <a:gd name="T18" fmla="*/ 0 w 545"/>
                  <a:gd name="T19" fmla="*/ 5555 h 120"/>
                  <a:gd name="T20" fmla="*/ 395 w 545"/>
                  <a:gd name="T21" fmla="*/ 6067 h 120"/>
                  <a:gd name="T22" fmla="*/ 438 w 545"/>
                  <a:gd name="T23" fmla="*/ 6067 h 120"/>
                  <a:gd name="T24" fmla="*/ 595 w 545"/>
                  <a:gd name="T25" fmla="*/ 6067 h 120"/>
                  <a:gd name="T26" fmla="*/ 18269 w 545"/>
                  <a:gd name="T27" fmla="*/ 6067 h 120"/>
                  <a:gd name="T28" fmla="*/ 21273 w 545"/>
                  <a:gd name="T29" fmla="*/ 5213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5" h="120">
                    <a:moveTo>
                      <a:pt x="544" y="103"/>
                    </a:moveTo>
                    <a:cubicBezTo>
                      <a:pt x="545" y="102"/>
                      <a:pt x="545" y="102"/>
                      <a:pt x="545" y="102"/>
                    </a:cubicBezTo>
                    <a:cubicBezTo>
                      <a:pt x="545" y="11"/>
                      <a:pt x="545" y="11"/>
                      <a:pt x="545" y="11"/>
                    </a:cubicBezTo>
                    <a:cubicBezTo>
                      <a:pt x="538" y="8"/>
                      <a:pt x="481" y="1"/>
                      <a:pt x="478" y="0"/>
                    </a:cubicBezTo>
                    <a:cubicBezTo>
                      <a:pt x="475" y="0"/>
                      <a:pt x="469" y="0"/>
                      <a:pt x="467" y="0"/>
                    </a:cubicBezTo>
                    <a:cubicBezTo>
                      <a:pt x="8" y="0"/>
                      <a:pt x="8" y="0"/>
                      <a:pt x="8" y="0"/>
                    </a:cubicBezTo>
                    <a:cubicBezTo>
                      <a:pt x="5" y="0"/>
                      <a:pt x="3" y="0"/>
                      <a:pt x="2" y="1"/>
                    </a:cubicBezTo>
                    <a:cubicBezTo>
                      <a:pt x="2" y="2"/>
                      <a:pt x="2" y="2"/>
                      <a:pt x="2" y="2"/>
                    </a:cubicBezTo>
                    <a:cubicBezTo>
                      <a:pt x="0" y="4"/>
                      <a:pt x="0" y="7"/>
                      <a:pt x="0" y="13"/>
                    </a:cubicBezTo>
                    <a:cubicBezTo>
                      <a:pt x="0" y="110"/>
                      <a:pt x="0" y="110"/>
                      <a:pt x="0" y="110"/>
                    </a:cubicBezTo>
                    <a:cubicBezTo>
                      <a:pt x="0" y="119"/>
                      <a:pt x="3" y="120"/>
                      <a:pt x="10" y="120"/>
                    </a:cubicBezTo>
                    <a:cubicBezTo>
                      <a:pt x="11" y="120"/>
                      <a:pt x="11" y="120"/>
                      <a:pt x="11" y="120"/>
                    </a:cubicBezTo>
                    <a:cubicBezTo>
                      <a:pt x="15" y="120"/>
                      <a:pt x="15" y="120"/>
                      <a:pt x="15" y="120"/>
                    </a:cubicBezTo>
                    <a:cubicBezTo>
                      <a:pt x="467" y="120"/>
                      <a:pt x="467" y="120"/>
                      <a:pt x="467" y="120"/>
                    </a:cubicBezTo>
                    <a:cubicBezTo>
                      <a:pt x="485" y="120"/>
                      <a:pt x="544" y="103"/>
                      <a:pt x="544" y="103"/>
                    </a:cubicBezTo>
                    <a:close/>
                  </a:path>
                </a:pathLst>
              </a:custGeom>
              <a:solidFill>
                <a:srgbClr val="CD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 name="Freeform 321">
                <a:extLst>
                  <a:ext uri="{FF2B5EF4-FFF2-40B4-BE49-F238E27FC236}">
                    <a16:creationId xmlns:a16="http://schemas.microsoft.com/office/drawing/2014/main" id="{D98E9516-6BE7-4735-8EDC-FF30EB7A92A3}"/>
                  </a:ext>
                </a:extLst>
              </p:cNvPr>
              <p:cNvSpPr>
                <a:spLocks/>
              </p:cNvSpPr>
              <p:nvPr/>
            </p:nvSpPr>
            <p:spPr bwMode="auto">
              <a:xfrm>
                <a:off x="4741" y="2584"/>
                <a:ext cx="175" cy="317"/>
              </a:xfrm>
              <a:custGeom>
                <a:avLst/>
                <a:gdLst>
                  <a:gd name="T0" fmla="*/ 0 w 70"/>
                  <a:gd name="T1" fmla="*/ 0 h 119"/>
                  <a:gd name="T2" fmla="*/ 0 w 70"/>
                  <a:gd name="T3" fmla="*/ 0 h 119"/>
                  <a:gd name="T4" fmla="*/ 0 w 70"/>
                  <a:gd name="T5" fmla="*/ 5988 h 119"/>
                  <a:gd name="T6" fmla="*/ 2708 w 70"/>
                  <a:gd name="T7" fmla="*/ 5181 h 119"/>
                  <a:gd name="T8" fmla="*/ 2738 w 70"/>
                  <a:gd name="T9" fmla="*/ 5144 h 119"/>
                  <a:gd name="T10" fmla="*/ 2738 w 70"/>
                  <a:gd name="T11" fmla="*/ 546 h 119"/>
                  <a:gd name="T12" fmla="*/ 125 w 70"/>
                  <a:gd name="T13" fmla="*/ 0 h 119"/>
                  <a:gd name="T14" fmla="*/ 0 w 70"/>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0" h="119">
                    <a:moveTo>
                      <a:pt x="0" y="0"/>
                    </a:moveTo>
                    <a:cubicBezTo>
                      <a:pt x="0" y="0"/>
                      <a:pt x="0" y="0"/>
                      <a:pt x="0" y="0"/>
                    </a:cubicBezTo>
                    <a:cubicBezTo>
                      <a:pt x="0" y="119"/>
                      <a:pt x="0" y="119"/>
                      <a:pt x="0" y="119"/>
                    </a:cubicBezTo>
                    <a:cubicBezTo>
                      <a:pt x="24" y="116"/>
                      <a:pt x="69" y="103"/>
                      <a:pt x="69" y="103"/>
                    </a:cubicBezTo>
                    <a:cubicBezTo>
                      <a:pt x="70" y="102"/>
                      <a:pt x="70" y="102"/>
                      <a:pt x="70" y="102"/>
                    </a:cubicBezTo>
                    <a:cubicBezTo>
                      <a:pt x="70" y="11"/>
                      <a:pt x="70" y="11"/>
                      <a:pt x="70" y="11"/>
                    </a:cubicBezTo>
                    <a:cubicBezTo>
                      <a:pt x="63" y="8"/>
                      <a:pt x="6" y="1"/>
                      <a:pt x="3" y="0"/>
                    </a:cubicBezTo>
                    <a:cubicBezTo>
                      <a:pt x="2" y="0"/>
                      <a:pt x="1" y="0"/>
                      <a:pt x="0" y="0"/>
                    </a:cubicBezTo>
                    <a:close/>
                  </a:path>
                </a:pathLst>
              </a:custGeom>
              <a:solidFill>
                <a:srgbClr val="E8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 name="Freeform 322">
                <a:extLst>
                  <a:ext uri="{FF2B5EF4-FFF2-40B4-BE49-F238E27FC236}">
                    <a16:creationId xmlns:a16="http://schemas.microsoft.com/office/drawing/2014/main" id="{B2A6AE02-64D7-42BA-BE3A-540C083050C7}"/>
                  </a:ext>
                </a:extLst>
              </p:cNvPr>
              <p:cNvSpPr>
                <a:spLocks/>
              </p:cNvSpPr>
              <p:nvPr/>
            </p:nvSpPr>
            <p:spPr bwMode="auto">
              <a:xfrm>
                <a:off x="3408" y="2776"/>
                <a:ext cx="1420" cy="347"/>
              </a:xfrm>
              <a:custGeom>
                <a:avLst/>
                <a:gdLst>
                  <a:gd name="T0" fmla="*/ 313 w 568"/>
                  <a:gd name="T1" fmla="*/ 512 h 130"/>
                  <a:gd name="T2" fmla="*/ 17938 w 568"/>
                  <a:gd name="T3" fmla="*/ 512 h 130"/>
                  <a:gd name="T4" fmla="*/ 18833 w 568"/>
                  <a:gd name="T5" fmla="*/ 456 h 130"/>
                  <a:gd name="T6" fmla="*/ 22188 w 568"/>
                  <a:gd name="T7" fmla="*/ 0 h 130"/>
                  <a:gd name="T8" fmla="*/ 22188 w 568"/>
                  <a:gd name="T9" fmla="*/ 4717 h 130"/>
                  <a:gd name="T10" fmla="*/ 18833 w 568"/>
                  <a:gd name="T11" fmla="*/ 6540 h 130"/>
                  <a:gd name="T12" fmla="*/ 17938 w 568"/>
                  <a:gd name="T13" fmla="*/ 6598 h 130"/>
                  <a:gd name="T14" fmla="*/ 438 w 568"/>
                  <a:gd name="T15" fmla="*/ 6598 h 130"/>
                  <a:gd name="T16" fmla="*/ 395 w 568"/>
                  <a:gd name="T17" fmla="*/ 6598 h 130"/>
                  <a:gd name="T18" fmla="*/ 0 w 568"/>
                  <a:gd name="T19" fmla="*/ 6086 h 130"/>
                  <a:gd name="T20" fmla="*/ 0 w 568"/>
                  <a:gd name="T21" fmla="*/ 1161 h 130"/>
                  <a:gd name="T22" fmla="*/ 313 w 568"/>
                  <a:gd name="T23" fmla="*/ 512 h 1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8" h="130">
                    <a:moveTo>
                      <a:pt x="8" y="10"/>
                    </a:moveTo>
                    <a:cubicBezTo>
                      <a:pt x="459" y="10"/>
                      <a:pt x="459" y="10"/>
                      <a:pt x="459" y="10"/>
                    </a:cubicBezTo>
                    <a:cubicBezTo>
                      <a:pt x="472" y="10"/>
                      <a:pt x="474" y="10"/>
                      <a:pt x="482" y="9"/>
                    </a:cubicBezTo>
                    <a:cubicBezTo>
                      <a:pt x="487" y="8"/>
                      <a:pt x="546" y="3"/>
                      <a:pt x="568" y="0"/>
                    </a:cubicBezTo>
                    <a:cubicBezTo>
                      <a:pt x="568" y="93"/>
                      <a:pt x="568" y="93"/>
                      <a:pt x="568" y="93"/>
                    </a:cubicBezTo>
                    <a:cubicBezTo>
                      <a:pt x="546" y="103"/>
                      <a:pt x="487" y="129"/>
                      <a:pt x="482" y="129"/>
                    </a:cubicBezTo>
                    <a:cubicBezTo>
                      <a:pt x="474" y="130"/>
                      <a:pt x="472" y="130"/>
                      <a:pt x="459" y="130"/>
                    </a:cubicBezTo>
                    <a:cubicBezTo>
                      <a:pt x="11" y="130"/>
                      <a:pt x="11" y="130"/>
                      <a:pt x="11" y="130"/>
                    </a:cubicBezTo>
                    <a:cubicBezTo>
                      <a:pt x="10" y="130"/>
                      <a:pt x="10" y="130"/>
                      <a:pt x="10" y="130"/>
                    </a:cubicBezTo>
                    <a:cubicBezTo>
                      <a:pt x="3" y="130"/>
                      <a:pt x="0" y="129"/>
                      <a:pt x="0" y="120"/>
                    </a:cubicBezTo>
                    <a:cubicBezTo>
                      <a:pt x="0" y="23"/>
                      <a:pt x="0" y="23"/>
                      <a:pt x="0" y="23"/>
                    </a:cubicBezTo>
                    <a:cubicBezTo>
                      <a:pt x="0" y="14"/>
                      <a:pt x="0" y="10"/>
                      <a:pt x="8" y="10"/>
                    </a:cubicBezTo>
                    <a:close/>
                  </a:path>
                </a:pathLst>
              </a:custGeom>
              <a:solidFill>
                <a:srgbClr val="B0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 name="Freeform 323">
                <a:extLst>
                  <a:ext uri="{FF2B5EF4-FFF2-40B4-BE49-F238E27FC236}">
                    <a16:creationId xmlns:a16="http://schemas.microsoft.com/office/drawing/2014/main" id="{3CC076EA-1B2C-480A-AD1F-63BE779B3783}"/>
                  </a:ext>
                </a:extLst>
              </p:cNvPr>
              <p:cNvSpPr>
                <a:spLocks/>
              </p:cNvSpPr>
              <p:nvPr/>
            </p:nvSpPr>
            <p:spPr bwMode="auto">
              <a:xfrm>
                <a:off x="4591" y="2776"/>
                <a:ext cx="237" cy="347"/>
              </a:xfrm>
              <a:custGeom>
                <a:avLst/>
                <a:gdLst>
                  <a:gd name="T0" fmla="*/ 0 w 95"/>
                  <a:gd name="T1" fmla="*/ 512 h 130"/>
                  <a:gd name="T2" fmla="*/ 0 w 95"/>
                  <a:gd name="T3" fmla="*/ 6598 h 130"/>
                  <a:gd name="T4" fmla="*/ 342 w 95"/>
                  <a:gd name="T5" fmla="*/ 6540 h 130"/>
                  <a:gd name="T6" fmla="*/ 3677 w 95"/>
                  <a:gd name="T7" fmla="*/ 4717 h 130"/>
                  <a:gd name="T8" fmla="*/ 3677 w 95"/>
                  <a:gd name="T9" fmla="*/ 0 h 130"/>
                  <a:gd name="T10" fmla="*/ 342 w 95"/>
                  <a:gd name="T11" fmla="*/ 456 h 130"/>
                  <a:gd name="T12" fmla="*/ 0 w 95"/>
                  <a:gd name="T13" fmla="*/ 512 h 1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130">
                    <a:moveTo>
                      <a:pt x="0" y="10"/>
                    </a:moveTo>
                    <a:cubicBezTo>
                      <a:pt x="0" y="130"/>
                      <a:pt x="0" y="130"/>
                      <a:pt x="0" y="130"/>
                    </a:cubicBezTo>
                    <a:cubicBezTo>
                      <a:pt x="3" y="130"/>
                      <a:pt x="5" y="130"/>
                      <a:pt x="9" y="129"/>
                    </a:cubicBezTo>
                    <a:cubicBezTo>
                      <a:pt x="14" y="129"/>
                      <a:pt x="73" y="103"/>
                      <a:pt x="95" y="93"/>
                    </a:cubicBezTo>
                    <a:cubicBezTo>
                      <a:pt x="95" y="0"/>
                      <a:pt x="95" y="0"/>
                      <a:pt x="95" y="0"/>
                    </a:cubicBezTo>
                    <a:cubicBezTo>
                      <a:pt x="73" y="3"/>
                      <a:pt x="14" y="8"/>
                      <a:pt x="9" y="9"/>
                    </a:cubicBezTo>
                    <a:cubicBezTo>
                      <a:pt x="5" y="9"/>
                      <a:pt x="3" y="10"/>
                      <a:pt x="0" y="10"/>
                    </a:cubicBezTo>
                    <a:close/>
                  </a:path>
                </a:pathLst>
              </a:custGeom>
              <a:solidFill>
                <a:srgbClr val="98D9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 name="Freeform 324">
                <a:extLst>
                  <a:ext uri="{FF2B5EF4-FFF2-40B4-BE49-F238E27FC236}">
                    <a16:creationId xmlns:a16="http://schemas.microsoft.com/office/drawing/2014/main" id="{8BA4492A-0111-44CA-9E37-04EFC1754DAD}"/>
                  </a:ext>
                </a:extLst>
              </p:cNvPr>
              <p:cNvSpPr>
                <a:spLocks/>
              </p:cNvSpPr>
              <p:nvPr/>
            </p:nvSpPr>
            <p:spPr bwMode="auto">
              <a:xfrm>
                <a:off x="4593" y="2803"/>
                <a:ext cx="1" cy="320"/>
              </a:xfrm>
              <a:custGeom>
                <a:avLst/>
                <a:gdLst>
                  <a:gd name="T0" fmla="*/ 0 w 1"/>
                  <a:gd name="T1" fmla="*/ 0 h 320"/>
                  <a:gd name="T2" fmla="*/ 0 w 1"/>
                  <a:gd name="T3" fmla="*/ 320 h 320"/>
                  <a:gd name="T4" fmla="*/ 0 w 1"/>
                  <a:gd name="T5" fmla="*/ 0 h 320"/>
                  <a:gd name="T6" fmla="*/ 0 60000 65536"/>
                  <a:gd name="T7" fmla="*/ 0 60000 65536"/>
                  <a:gd name="T8" fmla="*/ 0 60000 65536"/>
                </a:gdLst>
                <a:ahLst/>
                <a:cxnLst>
                  <a:cxn ang="T6">
                    <a:pos x="T0" y="T1"/>
                  </a:cxn>
                  <a:cxn ang="T7">
                    <a:pos x="T2" y="T3"/>
                  </a:cxn>
                  <a:cxn ang="T8">
                    <a:pos x="T4" y="T5"/>
                  </a:cxn>
                </a:cxnLst>
                <a:rect l="0" t="0" r="r" b="b"/>
                <a:pathLst>
                  <a:path w="1" h="320">
                    <a:moveTo>
                      <a:pt x="0" y="0"/>
                    </a:moveTo>
                    <a:lnTo>
                      <a:pt x="0" y="320"/>
                    </a:lnTo>
                    <a:lnTo>
                      <a:pt x="0" y="0"/>
                    </a:lnTo>
                    <a:close/>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0" name="Line 325">
                <a:extLst>
                  <a:ext uri="{FF2B5EF4-FFF2-40B4-BE49-F238E27FC236}">
                    <a16:creationId xmlns:a16="http://schemas.microsoft.com/office/drawing/2014/main" id="{FBC77FA1-57A1-4A9C-8A35-ED44107C4CF1}"/>
                  </a:ext>
                </a:extLst>
              </p:cNvPr>
              <p:cNvSpPr>
                <a:spLocks noChangeShapeType="1"/>
              </p:cNvSpPr>
              <p:nvPr/>
            </p:nvSpPr>
            <p:spPr bwMode="auto">
              <a:xfrm>
                <a:off x="4593" y="2803"/>
                <a:ext cx="1" cy="32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 name="Freeform 326">
                <a:extLst>
                  <a:ext uri="{FF2B5EF4-FFF2-40B4-BE49-F238E27FC236}">
                    <a16:creationId xmlns:a16="http://schemas.microsoft.com/office/drawing/2014/main" id="{2B1F78C8-377E-4DA1-970C-D842BA8D24B5}"/>
                  </a:ext>
                </a:extLst>
              </p:cNvPr>
              <p:cNvSpPr>
                <a:spLocks/>
              </p:cNvSpPr>
              <p:nvPr/>
            </p:nvSpPr>
            <p:spPr bwMode="auto">
              <a:xfrm>
                <a:off x="3413" y="2904"/>
                <a:ext cx="143" cy="213"/>
              </a:xfrm>
              <a:custGeom>
                <a:avLst/>
                <a:gdLst>
                  <a:gd name="T0" fmla="*/ 0 w 57"/>
                  <a:gd name="T1" fmla="*/ 4020 h 80"/>
                  <a:gd name="T2" fmla="*/ 2260 w 57"/>
                  <a:gd name="T3" fmla="*/ 0 h 80"/>
                  <a:gd name="T4" fmla="*/ 0 60000 65536"/>
                  <a:gd name="T5" fmla="*/ 0 60000 65536"/>
                </a:gdLst>
                <a:ahLst/>
                <a:cxnLst>
                  <a:cxn ang="T4">
                    <a:pos x="T0" y="T1"/>
                  </a:cxn>
                  <a:cxn ang="T5">
                    <a:pos x="T2" y="T3"/>
                  </a:cxn>
                </a:cxnLst>
                <a:rect l="0" t="0" r="r" b="b"/>
                <a:pathLst>
                  <a:path w="57" h="80">
                    <a:moveTo>
                      <a:pt x="0" y="80"/>
                    </a:moveTo>
                    <a:cubicBezTo>
                      <a:pt x="10" y="64"/>
                      <a:pt x="52" y="4"/>
                      <a:pt x="57" y="0"/>
                    </a:cubicBezTo>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 name="Freeform 327">
                <a:extLst>
                  <a:ext uri="{FF2B5EF4-FFF2-40B4-BE49-F238E27FC236}">
                    <a16:creationId xmlns:a16="http://schemas.microsoft.com/office/drawing/2014/main" id="{8D3D9988-FABA-4961-930E-18B9951B1CCA}"/>
                  </a:ext>
                </a:extLst>
              </p:cNvPr>
              <p:cNvSpPr>
                <a:spLocks/>
              </p:cNvSpPr>
              <p:nvPr/>
            </p:nvSpPr>
            <p:spPr bwMode="auto">
              <a:xfrm>
                <a:off x="4596" y="2904"/>
                <a:ext cx="145" cy="219"/>
              </a:xfrm>
              <a:custGeom>
                <a:avLst/>
                <a:gdLst>
                  <a:gd name="T0" fmla="*/ 0 w 58"/>
                  <a:gd name="T1" fmla="*/ 4172 h 82"/>
                  <a:gd name="T2" fmla="*/ 2270 w 58"/>
                  <a:gd name="T3" fmla="*/ 0 h 82"/>
                  <a:gd name="T4" fmla="*/ 0 60000 65536"/>
                  <a:gd name="T5" fmla="*/ 0 60000 65536"/>
                </a:gdLst>
                <a:ahLst/>
                <a:cxnLst>
                  <a:cxn ang="T4">
                    <a:pos x="T0" y="T1"/>
                  </a:cxn>
                  <a:cxn ang="T5">
                    <a:pos x="T2" y="T3"/>
                  </a:cxn>
                </a:cxnLst>
                <a:rect l="0" t="0" r="r" b="b"/>
                <a:pathLst>
                  <a:path w="58" h="82">
                    <a:moveTo>
                      <a:pt x="0" y="82"/>
                    </a:moveTo>
                    <a:cubicBezTo>
                      <a:pt x="10" y="66"/>
                      <a:pt x="53" y="4"/>
                      <a:pt x="58" y="0"/>
                    </a:cubicBezTo>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3" name="Freeform 328">
                <a:extLst>
                  <a:ext uri="{FF2B5EF4-FFF2-40B4-BE49-F238E27FC236}">
                    <a16:creationId xmlns:a16="http://schemas.microsoft.com/office/drawing/2014/main" id="{70D0C996-EE7C-473E-B756-38833EF8CF93}"/>
                  </a:ext>
                </a:extLst>
              </p:cNvPr>
              <p:cNvSpPr>
                <a:spLocks/>
              </p:cNvSpPr>
              <p:nvPr/>
            </p:nvSpPr>
            <p:spPr bwMode="auto">
              <a:xfrm>
                <a:off x="4828" y="2613"/>
                <a:ext cx="88" cy="411"/>
              </a:xfrm>
              <a:custGeom>
                <a:avLst/>
                <a:gdLst>
                  <a:gd name="T0" fmla="*/ 1398 w 35"/>
                  <a:gd name="T1" fmla="*/ 4772 h 154"/>
                  <a:gd name="T2" fmla="*/ 0 w 35"/>
                  <a:gd name="T3" fmla="*/ 7814 h 154"/>
                  <a:gd name="T4" fmla="*/ 0 w 35"/>
                  <a:gd name="T5" fmla="*/ 7814 h 154"/>
                  <a:gd name="T6" fmla="*/ 0 w 35"/>
                  <a:gd name="T7" fmla="*/ 3099 h 154"/>
                  <a:gd name="T8" fmla="*/ 0 w 35"/>
                  <a:gd name="T9" fmla="*/ 3042 h 154"/>
                  <a:gd name="T10" fmla="*/ 1398 w 35"/>
                  <a:gd name="T11" fmla="*/ 0 h 154"/>
                  <a:gd name="T12" fmla="*/ 1398 w 35"/>
                  <a:gd name="T13" fmla="*/ 4772 h 1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54">
                    <a:moveTo>
                      <a:pt x="35" y="94"/>
                    </a:moveTo>
                    <a:cubicBezTo>
                      <a:pt x="22" y="113"/>
                      <a:pt x="6" y="146"/>
                      <a:pt x="0" y="154"/>
                    </a:cubicBezTo>
                    <a:cubicBezTo>
                      <a:pt x="0" y="154"/>
                      <a:pt x="0" y="154"/>
                      <a:pt x="0" y="154"/>
                    </a:cubicBezTo>
                    <a:cubicBezTo>
                      <a:pt x="0" y="61"/>
                      <a:pt x="0" y="61"/>
                      <a:pt x="0" y="61"/>
                    </a:cubicBezTo>
                    <a:cubicBezTo>
                      <a:pt x="0" y="60"/>
                      <a:pt x="0" y="60"/>
                      <a:pt x="0" y="60"/>
                    </a:cubicBezTo>
                    <a:cubicBezTo>
                      <a:pt x="6" y="52"/>
                      <a:pt x="22" y="19"/>
                      <a:pt x="35" y="0"/>
                    </a:cubicBezTo>
                    <a:lnTo>
                      <a:pt x="35" y="94"/>
                    </a:lnTo>
                    <a:close/>
                  </a:path>
                </a:pathLst>
              </a:custGeom>
              <a:solidFill>
                <a:srgbClr val="A1DC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 name="Freeform 329">
                <a:extLst>
                  <a:ext uri="{FF2B5EF4-FFF2-40B4-BE49-F238E27FC236}">
                    <a16:creationId xmlns:a16="http://schemas.microsoft.com/office/drawing/2014/main" id="{3694F082-D9AD-4D28-B365-6E36C067AB15}"/>
                  </a:ext>
                </a:extLst>
              </p:cNvPr>
              <p:cNvSpPr>
                <a:spLocks/>
              </p:cNvSpPr>
              <p:nvPr/>
            </p:nvSpPr>
            <p:spPr bwMode="auto">
              <a:xfrm>
                <a:off x="4863" y="2709"/>
                <a:ext cx="65" cy="216"/>
              </a:xfrm>
              <a:custGeom>
                <a:avLst/>
                <a:gdLst>
                  <a:gd name="T0" fmla="*/ 833 w 26"/>
                  <a:gd name="T1" fmla="*/ 2027 h 81"/>
                  <a:gd name="T2" fmla="*/ 783 w 26"/>
                  <a:gd name="T3" fmla="*/ 0 h 81"/>
                  <a:gd name="T4" fmla="*/ 125 w 26"/>
                  <a:gd name="T5" fmla="*/ 56 h 81"/>
                  <a:gd name="T6" fmla="*/ 50 w 26"/>
                  <a:gd name="T7" fmla="*/ 2125 h 81"/>
                  <a:gd name="T8" fmla="*/ 363 w 26"/>
                  <a:gd name="T9" fmla="*/ 4096 h 81"/>
                  <a:gd name="T10" fmla="*/ 1020 w 26"/>
                  <a:gd name="T11" fmla="*/ 4040 h 81"/>
                  <a:gd name="T12" fmla="*/ 833 w 26"/>
                  <a:gd name="T13" fmla="*/ 2027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81">
                    <a:moveTo>
                      <a:pt x="21" y="40"/>
                    </a:moveTo>
                    <a:cubicBezTo>
                      <a:pt x="20" y="25"/>
                      <a:pt x="20" y="11"/>
                      <a:pt x="20" y="0"/>
                    </a:cubicBezTo>
                    <a:cubicBezTo>
                      <a:pt x="3" y="1"/>
                      <a:pt x="3" y="1"/>
                      <a:pt x="3" y="1"/>
                    </a:cubicBezTo>
                    <a:cubicBezTo>
                      <a:pt x="1" y="2"/>
                      <a:pt x="0" y="20"/>
                      <a:pt x="1" y="42"/>
                    </a:cubicBezTo>
                    <a:cubicBezTo>
                      <a:pt x="3" y="64"/>
                      <a:pt x="6" y="81"/>
                      <a:pt x="9" y="81"/>
                    </a:cubicBezTo>
                    <a:cubicBezTo>
                      <a:pt x="26" y="80"/>
                      <a:pt x="26" y="80"/>
                      <a:pt x="26" y="80"/>
                    </a:cubicBezTo>
                    <a:cubicBezTo>
                      <a:pt x="24" y="70"/>
                      <a:pt x="22" y="56"/>
                      <a:pt x="21" y="40"/>
                    </a:cubicBezTo>
                    <a:close/>
                  </a:path>
                </a:pathLst>
              </a:custGeom>
              <a:solidFill>
                <a:srgbClr val="BFE7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 name="Freeform 330">
                <a:extLst>
                  <a:ext uri="{FF2B5EF4-FFF2-40B4-BE49-F238E27FC236}">
                    <a16:creationId xmlns:a16="http://schemas.microsoft.com/office/drawing/2014/main" id="{41A672F3-6B2A-431A-88D9-53CC51CA0657}"/>
                  </a:ext>
                </a:extLst>
              </p:cNvPr>
              <p:cNvSpPr>
                <a:spLocks/>
              </p:cNvSpPr>
              <p:nvPr/>
            </p:nvSpPr>
            <p:spPr bwMode="auto">
              <a:xfrm>
                <a:off x="3408" y="2749"/>
                <a:ext cx="1508" cy="374"/>
              </a:xfrm>
              <a:custGeom>
                <a:avLst/>
                <a:gdLst>
                  <a:gd name="T0" fmla="*/ 2583 w 603"/>
                  <a:gd name="T1" fmla="*/ 0 h 140"/>
                  <a:gd name="T2" fmla="*/ 2346 w 603"/>
                  <a:gd name="T3" fmla="*/ 94 h 140"/>
                  <a:gd name="T4" fmla="*/ 50 w 603"/>
                  <a:gd name="T5" fmla="*/ 4381 h 140"/>
                  <a:gd name="T6" fmla="*/ 0 w 603"/>
                  <a:gd name="T7" fmla="*/ 4483 h 140"/>
                  <a:gd name="T8" fmla="*/ 0 w 603"/>
                  <a:gd name="T9" fmla="*/ 6614 h 140"/>
                  <a:gd name="T10" fmla="*/ 395 w 603"/>
                  <a:gd name="T11" fmla="*/ 7130 h 140"/>
                  <a:gd name="T12" fmla="*/ 438 w 603"/>
                  <a:gd name="T13" fmla="*/ 7130 h 140"/>
                  <a:gd name="T14" fmla="*/ 11181 w 603"/>
                  <a:gd name="T15" fmla="*/ 7130 h 140"/>
                  <a:gd name="T16" fmla="*/ 19551 w 603"/>
                  <a:gd name="T17" fmla="*/ 6729 h 140"/>
                  <a:gd name="T18" fmla="*/ 22207 w 603"/>
                  <a:gd name="T19" fmla="*/ 5244 h 140"/>
                  <a:gd name="T20" fmla="*/ 22207 w 603"/>
                  <a:gd name="T21" fmla="*/ 5244 h 140"/>
                  <a:gd name="T22" fmla="*/ 23585 w 603"/>
                  <a:gd name="T23" fmla="*/ 2191 h 140"/>
                  <a:gd name="T24" fmla="*/ 23585 w 603"/>
                  <a:gd name="T25" fmla="*/ 0 h 140"/>
                  <a:gd name="T26" fmla="*/ 2583 w 603"/>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3" h="140">
                    <a:moveTo>
                      <a:pt x="66" y="0"/>
                    </a:moveTo>
                    <a:cubicBezTo>
                      <a:pt x="63" y="0"/>
                      <a:pt x="61" y="1"/>
                      <a:pt x="60" y="2"/>
                    </a:cubicBezTo>
                    <a:cubicBezTo>
                      <a:pt x="55" y="7"/>
                      <a:pt x="5" y="78"/>
                      <a:pt x="1" y="86"/>
                    </a:cubicBezTo>
                    <a:cubicBezTo>
                      <a:pt x="0" y="88"/>
                      <a:pt x="0" y="88"/>
                      <a:pt x="0" y="88"/>
                    </a:cubicBezTo>
                    <a:cubicBezTo>
                      <a:pt x="0" y="130"/>
                      <a:pt x="0" y="130"/>
                      <a:pt x="0" y="130"/>
                    </a:cubicBezTo>
                    <a:cubicBezTo>
                      <a:pt x="0" y="139"/>
                      <a:pt x="3" y="140"/>
                      <a:pt x="10" y="140"/>
                    </a:cubicBezTo>
                    <a:cubicBezTo>
                      <a:pt x="11" y="140"/>
                      <a:pt x="11" y="140"/>
                      <a:pt x="11" y="140"/>
                    </a:cubicBezTo>
                    <a:cubicBezTo>
                      <a:pt x="286" y="140"/>
                      <a:pt x="286" y="140"/>
                      <a:pt x="286" y="140"/>
                    </a:cubicBezTo>
                    <a:cubicBezTo>
                      <a:pt x="500" y="132"/>
                      <a:pt x="500" y="132"/>
                      <a:pt x="500" y="132"/>
                    </a:cubicBezTo>
                    <a:cubicBezTo>
                      <a:pt x="521" y="124"/>
                      <a:pt x="553" y="110"/>
                      <a:pt x="568" y="103"/>
                    </a:cubicBezTo>
                    <a:cubicBezTo>
                      <a:pt x="568" y="103"/>
                      <a:pt x="568" y="103"/>
                      <a:pt x="568" y="103"/>
                    </a:cubicBezTo>
                    <a:cubicBezTo>
                      <a:pt x="574" y="95"/>
                      <a:pt x="590" y="62"/>
                      <a:pt x="603" y="43"/>
                    </a:cubicBezTo>
                    <a:cubicBezTo>
                      <a:pt x="603" y="0"/>
                      <a:pt x="603" y="0"/>
                      <a:pt x="603" y="0"/>
                    </a:cubicBezTo>
                    <a:lnTo>
                      <a:pt x="66" y="0"/>
                    </a:lnTo>
                    <a:close/>
                  </a:path>
                </a:pathLst>
              </a:custGeom>
              <a:solidFill>
                <a:srgbClr val="CF96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 name="Freeform 331">
                <a:extLst>
                  <a:ext uri="{FF2B5EF4-FFF2-40B4-BE49-F238E27FC236}">
                    <a16:creationId xmlns:a16="http://schemas.microsoft.com/office/drawing/2014/main" id="{D70BB6D3-656F-414D-B6C6-988B484B83FB}"/>
                  </a:ext>
                </a:extLst>
              </p:cNvPr>
              <p:cNvSpPr>
                <a:spLocks/>
              </p:cNvSpPr>
              <p:nvPr/>
            </p:nvSpPr>
            <p:spPr bwMode="auto">
              <a:xfrm>
                <a:off x="4596" y="2752"/>
                <a:ext cx="230" cy="253"/>
              </a:xfrm>
              <a:custGeom>
                <a:avLst/>
                <a:gdLst>
                  <a:gd name="T0" fmla="*/ 0 w 230"/>
                  <a:gd name="T1" fmla="*/ 253 h 253"/>
                  <a:gd name="T2" fmla="*/ 230 w 230"/>
                  <a:gd name="T3" fmla="*/ 219 h 253"/>
                  <a:gd name="T4" fmla="*/ 230 w 230"/>
                  <a:gd name="T5" fmla="*/ 0 h 253"/>
                  <a:gd name="T6" fmla="*/ 0 w 230"/>
                  <a:gd name="T7" fmla="*/ 3 h 253"/>
                  <a:gd name="T8" fmla="*/ 0 w 230"/>
                  <a:gd name="T9" fmla="*/ 253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0" h="253">
                    <a:moveTo>
                      <a:pt x="0" y="253"/>
                    </a:moveTo>
                    <a:lnTo>
                      <a:pt x="230" y="219"/>
                    </a:lnTo>
                    <a:lnTo>
                      <a:pt x="230" y="0"/>
                    </a:lnTo>
                    <a:lnTo>
                      <a:pt x="0" y="3"/>
                    </a:lnTo>
                    <a:lnTo>
                      <a:pt x="0" y="253"/>
                    </a:lnTo>
                    <a:close/>
                  </a:path>
                </a:pathLst>
              </a:custGeom>
              <a:solidFill>
                <a:srgbClr val="E2BD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 name="Freeform 332">
                <a:extLst>
                  <a:ext uri="{FF2B5EF4-FFF2-40B4-BE49-F238E27FC236}">
                    <a16:creationId xmlns:a16="http://schemas.microsoft.com/office/drawing/2014/main" id="{36A56A3E-844F-4785-A2A8-F0F7549E2D09}"/>
                  </a:ext>
                </a:extLst>
              </p:cNvPr>
              <p:cNvSpPr>
                <a:spLocks/>
              </p:cNvSpPr>
              <p:nvPr/>
            </p:nvSpPr>
            <p:spPr bwMode="auto">
              <a:xfrm>
                <a:off x="4828" y="2749"/>
                <a:ext cx="88" cy="275"/>
              </a:xfrm>
              <a:custGeom>
                <a:avLst/>
                <a:gdLst>
                  <a:gd name="T0" fmla="*/ 0 w 35"/>
                  <a:gd name="T1" fmla="*/ 457 h 103"/>
                  <a:gd name="T2" fmla="*/ 0 w 35"/>
                  <a:gd name="T3" fmla="*/ 5233 h 103"/>
                  <a:gd name="T4" fmla="*/ 1398 w 35"/>
                  <a:gd name="T5" fmla="*/ 2189 h 103"/>
                  <a:gd name="T6" fmla="*/ 1398 w 35"/>
                  <a:gd name="T7" fmla="*/ 0 h 103"/>
                  <a:gd name="T8" fmla="*/ 209 w 35"/>
                  <a:gd name="T9" fmla="*/ 0 h 103"/>
                  <a:gd name="T10" fmla="*/ 0 w 35"/>
                  <a:gd name="T11" fmla="*/ 45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103">
                    <a:moveTo>
                      <a:pt x="0" y="9"/>
                    </a:moveTo>
                    <a:cubicBezTo>
                      <a:pt x="0" y="103"/>
                      <a:pt x="0" y="103"/>
                      <a:pt x="0" y="103"/>
                    </a:cubicBezTo>
                    <a:cubicBezTo>
                      <a:pt x="6" y="95"/>
                      <a:pt x="22" y="62"/>
                      <a:pt x="35" y="43"/>
                    </a:cubicBezTo>
                    <a:cubicBezTo>
                      <a:pt x="35" y="0"/>
                      <a:pt x="35" y="0"/>
                      <a:pt x="35" y="0"/>
                    </a:cubicBezTo>
                    <a:cubicBezTo>
                      <a:pt x="5" y="0"/>
                      <a:pt x="5" y="0"/>
                      <a:pt x="5" y="0"/>
                    </a:cubicBezTo>
                    <a:cubicBezTo>
                      <a:pt x="3" y="4"/>
                      <a:pt x="2" y="8"/>
                      <a:pt x="0" y="9"/>
                    </a:cubicBezTo>
                    <a:close/>
                  </a:path>
                </a:pathLst>
              </a:custGeom>
              <a:solidFill>
                <a:srgbClr val="A6549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8" name="Freeform 333">
                <a:extLst>
                  <a:ext uri="{FF2B5EF4-FFF2-40B4-BE49-F238E27FC236}">
                    <a16:creationId xmlns:a16="http://schemas.microsoft.com/office/drawing/2014/main" id="{1D5E9F50-9718-43F5-95BD-02DDFBD80E27}"/>
                  </a:ext>
                </a:extLst>
              </p:cNvPr>
              <p:cNvSpPr>
                <a:spLocks/>
              </p:cNvSpPr>
              <p:nvPr/>
            </p:nvSpPr>
            <p:spPr bwMode="auto">
              <a:xfrm>
                <a:off x="3523" y="2749"/>
                <a:ext cx="1318" cy="54"/>
              </a:xfrm>
              <a:custGeom>
                <a:avLst/>
                <a:gdLst>
                  <a:gd name="T0" fmla="*/ 783 w 527"/>
                  <a:gd name="T1" fmla="*/ 0 h 20"/>
                  <a:gd name="T2" fmla="*/ 550 w 527"/>
                  <a:gd name="T3" fmla="*/ 103 h 20"/>
                  <a:gd name="T4" fmla="*/ 0 w 527"/>
                  <a:gd name="T5" fmla="*/ 1064 h 20"/>
                  <a:gd name="T6" fmla="*/ 16156 w 527"/>
                  <a:gd name="T7" fmla="*/ 1064 h 20"/>
                  <a:gd name="T8" fmla="*/ 17051 w 527"/>
                  <a:gd name="T9" fmla="*/ 1007 h 20"/>
                  <a:gd name="T10" fmla="*/ 20415 w 527"/>
                  <a:gd name="T11" fmla="*/ 532 h 20"/>
                  <a:gd name="T12" fmla="*/ 20415 w 527"/>
                  <a:gd name="T13" fmla="*/ 475 h 20"/>
                  <a:gd name="T14" fmla="*/ 20615 w 527"/>
                  <a:gd name="T15" fmla="*/ 0 h 20"/>
                  <a:gd name="T16" fmla="*/ 783 w 527"/>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7" h="20">
                    <a:moveTo>
                      <a:pt x="20" y="0"/>
                    </a:moveTo>
                    <a:cubicBezTo>
                      <a:pt x="17" y="0"/>
                      <a:pt x="15" y="1"/>
                      <a:pt x="14" y="2"/>
                    </a:cubicBezTo>
                    <a:cubicBezTo>
                      <a:pt x="12" y="4"/>
                      <a:pt x="7" y="10"/>
                      <a:pt x="0" y="20"/>
                    </a:cubicBezTo>
                    <a:cubicBezTo>
                      <a:pt x="413" y="20"/>
                      <a:pt x="413" y="20"/>
                      <a:pt x="413" y="20"/>
                    </a:cubicBezTo>
                    <a:cubicBezTo>
                      <a:pt x="426" y="20"/>
                      <a:pt x="428" y="20"/>
                      <a:pt x="436" y="19"/>
                    </a:cubicBezTo>
                    <a:cubicBezTo>
                      <a:pt x="441" y="18"/>
                      <a:pt x="500" y="13"/>
                      <a:pt x="522" y="10"/>
                    </a:cubicBezTo>
                    <a:cubicBezTo>
                      <a:pt x="522" y="9"/>
                      <a:pt x="522" y="9"/>
                      <a:pt x="522" y="9"/>
                    </a:cubicBezTo>
                    <a:cubicBezTo>
                      <a:pt x="524" y="8"/>
                      <a:pt x="525" y="4"/>
                      <a:pt x="527" y="0"/>
                    </a:cubicBezTo>
                    <a:lnTo>
                      <a:pt x="20" y="0"/>
                    </a:lnTo>
                    <a:close/>
                  </a:path>
                </a:pathLst>
              </a:custGeom>
              <a:solidFill>
                <a:srgbClr val="E5C6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 name="Freeform 334">
                <a:extLst>
                  <a:ext uri="{FF2B5EF4-FFF2-40B4-BE49-F238E27FC236}">
                    <a16:creationId xmlns:a16="http://schemas.microsoft.com/office/drawing/2014/main" id="{A9C8B7B7-0F2C-4CA7-86F3-E8DEF31DD47A}"/>
                  </a:ext>
                </a:extLst>
              </p:cNvPr>
              <p:cNvSpPr>
                <a:spLocks/>
              </p:cNvSpPr>
              <p:nvPr/>
            </p:nvSpPr>
            <p:spPr bwMode="auto">
              <a:xfrm>
                <a:off x="3411" y="2749"/>
                <a:ext cx="1505" cy="230"/>
              </a:xfrm>
              <a:custGeom>
                <a:avLst/>
                <a:gdLst>
                  <a:gd name="T0" fmla="*/ 23520 w 602"/>
                  <a:gd name="T1" fmla="*/ 0 h 86"/>
                  <a:gd name="T2" fmla="*/ 2550 w 602"/>
                  <a:gd name="T3" fmla="*/ 0 h 86"/>
                  <a:gd name="T4" fmla="*/ 2313 w 602"/>
                  <a:gd name="T5" fmla="*/ 94 h 86"/>
                  <a:gd name="T6" fmla="*/ 0 w 602"/>
                  <a:gd name="T7" fmla="*/ 4399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2" h="86">
                    <a:moveTo>
                      <a:pt x="602" y="0"/>
                    </a:moveTo>
                    <a:cubicBezTo>
                      <a:pt x="65" y="0"/>
                      <a:pt x="65" y="0"/>
                      <a:pt x="65" y="0"/>
                    </a:cubicBezTo>
                    <a:cubicBezTo>
                      <a:pt x="62" y="0"/>
                      <a:pt x="60" y="1"/>
                      <a:pt x="59" y="2"/>
                    </a:cubicBezTo>
                    <a:cubicBezTo>
                      <a:pt x="54" y="7"/>
                      <a:pt x="4" y="78"/>
                      <a:pt x="0" y="86"/>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 name="Freeform 335">
                <a:extLst>
                  <a:ext uri="{FF2B5EF4-FFF2-40B4-BE49-F238E27FC236}">
                    <a16:creationId xmlns:a16="http://schemas.microsoft.com/office/drawing/2014/main" id="{92066858-2876-420C-8779-A27BA4883C04}"/>
                  </a:ext>
                </a:extLst>
              </p:cNvPr>
              <p:cNvSpPr>
                <a:spLocks/>
              </p:cNvSpPr>
              <p:nvPr/>
            </p:nvSpPr>
            <p:spPr bwMode="auto">
              <a:xfrm>
                <a:off x="3776" y="2627"/>
                <a:ext cx="1112" cy="160"/>
              </a:xfrm>
              <a:custGeom>
                <a:avLst/>
                <a:gdLst>
                  <a:gd name="T0" fmla="*/ 0 w 445"/>
                  <a:gd name="T1" fmla="*/ 3037 h 60"/>
                  <a:gd name="T2" fmla="*/ 12564 w 445"/>
                  <a:gd name="T3" fmla="*/ 3037 h 60"/>
                  <a:gd name="T4" fmla="*/ 16230 w 445"/>
                  <a:gd name="T5" fmla="*/ 2525 h 60"/>
                  <a:gd name="T6" fmla="*/ 17352 w 445"/>
                  <a:gd name="T7" fmla="*/ 0 h 60"/>
                  <a:gd name="T8" fmla="*/ 15993 w 445"/>
                  <a:gd name="T9" fmla="*/ 2125 h 60"/>
                  <a:gd name="T10" fmla="*/ 12407 w 445"/>
                  <a:gd name="T11" fmla="*/ 2731 h 60"/>
                  <a:gd name="T12" fmla="*/ 0 w 445"/>
                  <a:gd name="T13" fmla="*/ 3037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5" h="60">
                    <a:moveTo>
                      <a:pt x="0" y="60"/>
                    </a:moveTo>
                    <a:cubicBezTo>
                      <a:pt x="27" y="60"/>
                      <a:pt x="307" y="60"/>
                      <a:pt x="322" y="60"/>
                    </a:cubicBezTo>
                    <a:cubicBezTo>
                      <a:pt x="338" y="60"/>
                      <a:pt x="411" y="50"/>
                      <a:pt x="416" y="50"/>
                    </a:cubicBezTo>
                    <a:cubicBezTo>
                      <a:pt x="420" y="50"/>
                      <a:pt x="445" y="0"/>
                      <a:pt x="445" y="0"/>
                    </a:cubicBezTo>
                    <a:cubicBezTo>
                      <a:pt x="431" y="14"/>
                      <a:pt x="422" y="40"/>
                      <a:pt x="410" y="42"/>
                    </a:cubicBezTo>
                    <a:cubicBezTo>
                      <a:pt x="399" y="45"/>
                      <a:pt x="330" y="53"/>
                      <a:pt x="318" y="54"/>
                    </a:cubicBezTo>
                    <a:cubicBezTo>
                      <a:pt x="307" y="54"/>
                      <a:pt x="0" y="60"/>
                      <a:pt x="0"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1" name="Freeform 336">
                <a:extLst>
                  <a:ext uri="{FF2B5EF4-FFF2-40B4-BE49-F238E27FC236}">
                    <a16:creationId xmlns:a16="http://schemas.microsoft.com/office/drawing/2014/main" id="{2898A9CC-810D-4465-BCD0-C6CA142254F7}"/>
                  </a:ext>
                </a:extLst>
              </p:cNvPr>
              <p:cNvSpPr>
                <a:spLocks/>
              </p:cNvSpPr>
              <p:nvPr/>
            </p:nvSpPr>
            <p:spPr bwMode="auto">
              <a:xfrm>
                <a:off x="3776" y="2749"/>
                <a:ext cx="1050" cy="38"/>
              </a:xfrm>
              <a:custGeom>
                <a:avLst/>
                <a:gdLst>
                  <a:gd name="T0" fmla="*/ 14970 w 420"/>
                  <a:gd name="T1" fmla="*/ 0 h 14"/>
                  <a:gd name="T2" fmla="*/ 12425 w 420"/>
                  <a:gd name="T3" fmla="*/ 442 h 14"/>
                  <a:gd name="T4" fmla="*/ 0 w 420"/>
                  <a:gd name="T5" fmla="*/ 760 h 14"/>
                  <a:gd name="T6" fmla="*/ 12583 w 420"/>
                  <a:gd name="T7" fmla="*/ 760 h 14"/>
                  <a:gd name="T8" fmla="*/ 16250 w 420"/>
                  <a:gd name="T9" fmla="*/ 220 h 14"/>
                  <a:gd name="T10" fmla="*/ 16408 w 420"/>
                  <a:gd name="T11" fmla="*/ 0 h 14"/>
                  <a:gd name="T12" fmla="*/ 14970 w 420"/>
                  <a:gd name="T13" fmla="*/ 0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 h="14">
                    <a:moveTo>
                      <a:pt x="383" y="0"/>
                    </a:moveTo>
                    <a:cubicBezTo>
                      <a:pt x="359" y="4"/>
                      <a:pt x="326" y="7"/>
                      <a:pt x="318" y="8"/>
                    </a:cubicBezTo>
                    <a:cubicBezTo>
                      <a:pt x="307" y="8"/>
                      <a:pt x="0" y="14"/>
                      <a:pt x="0" y="14"/>
                    </a:cubicBezTo>
                    <a:cubicBezTo>
                      <a:pt x="322" y="14"/>
                      <a:pt x="322" y="14"/>
                      <a:pt x="322" y="14"/>
                    </a:cubicBezTo>
                    <a:cubicBezTo>
                      <a:pt x="338" y="14"/>
                      <a:pt x="411" y="4"/>
                      <a:pt x="416" y="4"/>
                    </a:cubicBezTo>
                    <a:cubicBezTo>
                      <a:pt x="416" y="4"/>
                      <a:pt x="418" y="3"/>
                      <a:pt x="420" y="0"/>
                    </a:cubicBezTo>
                    <a:lnTo>
                      <a:pt x="3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 name="Freeform 337">
                <a:extLst>
                  <a:ext uri="{FF2B5EF4-FFF2-40B4-BE49-F238E27FC236}">
                    <a16:creationId xmlns:a16="http://schemas.microsoft.com/office/drawing/2014/main" id="{F1A97295-0C3D-41D9-9FDD-EA80CFD122C5}"/>
                  </a:ext>
                </a:extLst>
              </p:cNvPr>
              <p:cNvSpPr>
                <a:spLocks/>
              </p:cNvSpPr>
              <p:nvPr/>
            </p:nvSpPr>
            <p:spPr bwMode="auto">
              <a:xfrm>
                <a:off x="3408" y="2867"/>
                <a:ext cx="1483" cy="256"/>
              </a:xfrm>
              <a:custGeom>
                <a:avLst/>
                <a:gdLst>
                  <a:gd name="T0" fmla="*/ 23198 w 593"/>
                  <a:gd name="T1" fmla="*/ 704 h 96"/>
                  <a:gd name="T2" fmla="*/ 22915 w 593"/>
                  <a:gd name="T3" fmla="*/ 0 h 96"/>
                  <a:gd name="T4" fmla="*/ 22177 w 593"/>
                  <a:gd name="T5" fmla="*/ 1117 h 96"/>
                  <a:gd name="T6" fmla="*/ 18614 w 593"/>
                  <a:gd name="T7" fmla="*/ 2125 h 96"/>
                  <a:gd name="T8" fmla="*/ 0 w 593"/>
                  <a:gd name="T9" fmla="*/ 2125 h 96"/>
                  <a:gd name="T10" fmla="*/ 0 w 593"/>
                  <a:gd name="T11" fmla="*/ 4344 h 96"/>
                  <a:gd name="T12" fmla="*/ 395 w 593"/>
                  <a:gd name="T13" fmla="*/ 4856 h 96"/>
                  <a:gd name="T14" fmla="*/ 438 w 593"/>
                  <a:gd name="T15" fmla="*/ 4856 h 96"/>
                  <a:gd name="T16" fmla="*/ 17956 w 593"/>
                  <a:gd name="T17" fmla="*/ 4856 h 96"/>
                  <a:gd name="T18" fmla="*/ 18851 w 593"/>
                  <a:gd name="T19" fmla="*/ 4800 h 96"/>
                  <a:gd name="T20" fmla="*/ 21115 w 593"/>
                  <a:gd name="T21" fmla="*/ 3640 h 96"/>
                  <a:gd name="T22" fmla="*/ 21165 w 593"/>
                  <a:gd name="T23" fmla="*/ 3584 h 96"/>
                  <a:gd name="T24" fmla="*/ 21240 w 593"/>
                  <a:gd name="T25" fmla="*/ 3549 h 96"/>
                  <a:gd name="T26" fmla="*/ 22020 w 593"/>
                  <a:gd name="T27" fmla="*/ 3128 h 96"/>
                  <a:gd name="T28" fmla="*/ 22020 w 593"/>
                  <a:gd name="T29" fmla="*/ 3128 h 96"/>
                  <a:gd name="T30" fmla="*/ 22102 w 593"/>
                  <a:gd name="T31" fmla="*/ 3093 h 96"/>
                  <a:gd name="T32" fmla="*/ 22132 w 593"/>
                  <a:gd name="T33" fmla="*/ 3037 h 96"/>
                  <a:gd name="T34" fmla="*/ 22207 w 593"/>
                  <a:gd name="T35" fmla="*/ 2979 h 96"/>
                  <a:gd name="T36" fmla="*/ 22207 w 593"/>
                  <a:gd name="T37" fmla="*/ 2979 h 96"/>
                  <a:gd name="T38" fmla="*/ 22260 w 593"/>
                  <a:gd name="T39" fmla="*/ 2936 h 96"/>
                  <a:gd name="T40" fmla="*/ 23198 w 593"/>
                  <a:gd name="T41" fmla="*/ 704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3" h="96">
                    <a:moveTo>
                      <a:pt x="593" y="14"/>
                    </a:moveTo>
                    <a:cubicBezTo>
                      <a:pt x="586" y="0"/>
                      <a:pt x="586" y="0"/>
                      <a:pt x="586" y="0"/>
                    </a:cubicBezTo>
                    <a:cubicBezTo>
                      <a:pt x="567" y="22"/>
                      <a:pt x="567" y="22"/>
                      <a:pt x="567" y="22"/>
                    </a:cubicBezTo>
                    <a:cubicBezTo>
                      <a:pt x="476" y="42"/>
                      <a:pt x="476" y="42"/>
                      <a:pt x="476" y="42"/>
                    </a:cubicBezTo>
                    <a:cubicBezTo>
                      <a:pt x="0" y="42"/>
                      <a:pt x="0" y="42"/>
                      <a:pt x="0" y="42"/>
                    </a:cubicBezTo>
                    <a:cubicBezTo>
                      <a:pt x="0" y="86"/>
                      <a:pt x="0" y="86"/>
                      <a:pt x="0" y="86"/>
                    </a:cubicBezTo>
                    <a:cubicBezTo>
                      <a:pt x="0" y="95"/>
                      <a:pt x="3" y="96"/>
                      <a:pt x="10" y="96"/>
                    </a:cubicBezTo>
                    <a:cubicBezTo>
                      <a:pt x="11" y="96"/>
                      <a:pt x="11" y="96"/>
                      <a:pt x="11" y="96"/>
                    </a:cubicBezTo>
                    <a:cubicBezTo>
                      <a:pt x="459" y="96"/>
                      <a:pt x="459" y="96"/>
                      <a:pt x="459" y="96"/>
                    </a:cubicBezTo>
                    <a:cubicBezTo>
                      <a:pt x="472" y="96"/>
                      <a:pt x="474" y="96"/>
                      <a:pt x="482" y="95"/>
                    </a:cubicBezTo>
                    <a:cubicBezTo>
                      <a:pt x="485" y="95"/>
                      <a:pt x="515" y="82"/>
                      <a:pt x="540" y="72"/>
                    </a:cubicBezTo>
                    <a:cubicBezTo>
                      <a:pt x="540" y="71"/>
                      <a:pt x="541" y="71"/>
                      <a:pt x="541" y="71"/>
                    </a:cubicBezTo>
                    <a:cubicBezTo>
                      <a:pt x="542" y="71"/>
                      <a:pt x="543" y="70"/>
                      <a:pt x="543" y="70"/>
                    </a:cubicBezTo>
                    <a:cubicBezTo>
                      <a:pt x="550" y="67"/>
                      <a:pt x="557" y="64"/>
                      <a:pt x="563" y="62"/>
                    </a:cubicBezTo>
                    <a:cubicBezTo>
                      <a:pt x="563" y="62"/>
                      <a:pt x="563" y="62"/>
                      <a:pt x="563" y="62"/>
                    </a:cubicBezTo>
                    <a:cubicBezTo>
                      <a:pt x="564" y="61"/>
                      <a:pt x="564" y="61"/>
                      <a:pt x="565" y="61"/>
                    </a:cubicBezTo>
                    <a:cubicBezTo>
                      <a:pt x="565" y="60"/>
                      <a:pt x="566" y="60"/>
                      <a:pt x="566" y="60"/>
                    </a:cubicBezTo>
                    <a:cubicBezTo>
                      <a:pt x="567" y="60"/>
                      <a:pt x="568" y="59"/>
                      <a:pt x="568" y="59"/>
                    </a:cubicBezTo>
                    <a:cubicBezTo>
                      <a:pt x="568" y="59"/>
                      <a:pt x="568" y="59"/>
                      <a:pt x="568" y="59"/>
                    </a:cubicBezTo>
                    <a:cubicBezTo>
                      <a:pt x="569" y="59"/>
                      <a:pt x="569" y="58"/>
                      <a:pt x="569" y="58"/>
                    </a:cubicBezTo>
                    <a:cubicBezTo>
                      <a:pt x="574" y="50"/>
                      <a:pt x="583" y="31"/>
                      <a:pt x="593" y="14"/>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 name="Freeform 338">
                <a:extLst>
                  <a:ext uri="{FF2B5EF4-FFF2-40B4-BE49-F238E27FC236}">
                    <a16:creationId xmlns:a16="http://schemas.microsoft.com/office/drawing/2014/main" id="{D1BE7BC1-E945-4C32-8BD6-242DD6EC6824}"/>
                  </a:ext>
                </a:extLst>
              </p:cNvPr>
              <p:cNvSpPr>
                <a:spLocks/>
              </p:cNvSpPr>
              <p:nvPr/>
            </p:nvSpPr>
            <p:spPr bwMode="auto">
              <a:xfrm>
                <a:off x="4593" y="2923"/>
                <a:ext cx="238" cy="200"/>
              </a:xfrm>
              <a:custGeom>
                <a:avLst/>
                <a:gdLst>
                  <a:gd name="T0" fmla="*/ 3740 w 95"/>
                  <a:gd name="T1" fmla="*/ 0 h 75"/>
                  <a:gd name="T2" fmla="*/ 3665 w 95"/>
                  <a:gd name="T3" fmla="*/ 56 h 75"/>
                  <a:gd name="T4" fmla="*/ 83 w 95"/>
                  <a:gd name="T5" fmla="*/ 1059 h 75"/>
                  <a:gd name="T6" fmla="*/ 0 w 95"/>
                  <a:gd name="T7" fmla="*/ 1059 h 75"/>
                  <a:gd name="T8" fmla="*/ 0 w 95"/>
                  <a:gd name="T9" fmla="*/ 3789 h 75"/>
                  <a:gd name="T10" fmla="*/ 313 w 95"/>
                  <a:gd name="T11" fmla="*/ 3733 h 75"/>
                  <a:gd name="T12" fmla="*/ 2593 w 95"/>
                  <a:gd name="T13" fmla="*/ 2581 h 75"/>
                  <a:gd name="T14" fmla="*/ 2643 w 95"/>
                  <a:gd name="T15" fmla="*/ 2525 h 75"/>
                  <a:gd name="T16" fmla="*/ 2718 w 95"/>
                  <a:gd name="T17" fmla="*/ 2483 h 75"/>
                  <a:gd name="T18" fmla="*/ 3507 w 95"/>
                  <a:gd name="T19" fmla="*/ 2069 h 75"/>
                  <a:gd name="T20" fmla="*/ 3507 w 95"/>
                  <a:gd name="T21" fmla="*/ 2069 h 75"/>
                  <a:gd name="T22" fmla="*/ 3585 w 95"/>
                  <a:gd name="T23" fmla="*/ 2027 h 75"/>
                  <a:gd name="T24" fmla="*/ 3615 w 95"/>
                  <a:gd name="T25" fmla="*/ 1971 h 75"/>
                  <a:gd name="T26" fmla="*/ 3698 w 95"/>
                  <a:gd name="T27" fmla="*/ 1912 h 75"/>
                  <a:gd name="T28" fmla="*/ 3698 w 95"/>
                  <a:gd name="T29" fmla="*/ 1912 h 75"/>
                  <a:gd name="T30" fmla="*/ 3740 w 95"/>
                  <a:gd name="T31" fmla="*/ 1912 h 75"/>
                  <a:gd name="T32" fmla="*/ 3740 w 95"/>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5" h="75">
                    <a:moveTo>
                      <a:pt x="95" y="0"/>
                    </a:moveTo>
                    <a:cubicBezTo>
                      <a:pt x="93" y="1"/>
                      <a:pt x="93" y="1"/>
                      <a:pt x="93" y="1"/>
                    </a:cubicBezTo>
                    <a:cubicBezTo>
                      <a:pt x="2" y="21"/>
                      <a:pt x="2" y="21"/>
                      <a:pt x="2" y="21"/>
                    </a:cubicBezTo>
                    <a:cubicBezTo>
                      <a:pt x="0" y="21"/>
                      <a:pt x="0" y="21"/>
                      <a:pt x="0" y="21"/>
                    </a:cubicBezTo>
                    <a:cubicBezTo>
                      <a:pt x="0" y="75"/>
                      <a:pt x="0" y="75"/>
                      <a:pt x="0" y="75"/>
                    </a:cubicBezTo>
                    <a:cubicBezTo>
                      <a:pt x="3" y="75"/>
                      <a:pt x="5" y="75"/>
                      <a:pt x="8" y="74"/>
                    </a:cubicBezTo>
                    <a:cubicBezTo>
                      <a:pt x="11" y="74"/>
                      <a:pt x="41" y="61"/>
                      <a:pt x="66" y="51"/>
                    </a:cubicBezTo>
                    <a:cubicBezTo>
                      <a:pt x="66" y="50"/>
                      <a:pt x="67" y="50"/>
                      <a:pt x="67" y="50"/>
                    </a:cubicBezTo>
                    <a:cubicBezTo>
                      <a:pt x="68" y="50"/>
                      <a:pt x="69" y="49"/>
                      <a:pt x="69" y="49"/>
                    </a:cubicBezTo>
                    <a:cubicBezTo>
                      <a:pt x="76" y="46"/>
                      <a:pt x="83" y="43"/>
                      <a:pt x="89" y="41"/>
                    </a:cubicBezTo>
                    <a:cubicBezTo>
                      <a:pt x="89" y="41"/>
                      <a:pt x="89" y="41"/>
                      <a:pt x="89" y="41"/>
                    </a:cubicBezTo>
                    <a:cubicBezTo>
                      <a:pt x="90" y="40"/>
                      <a:pt x="90" y="40"/>
                      <a:pt x="91" y="40"/>
                    </a:cubicBezTo>
                    <a:cubicBezTo>
                      <a:pt x="91" y="39"/>
                      <a:pt x="92" y="39"/>
                      <a:pt x="92" y="39"/>
                    </a:cubicBezTo>
                    <a:cubicBezTo>
                      <a:pt x="93" y="39"/>
                      <a:pt x="94" y="38"/>
                      <a:pt x="94" y="38"/>
                    </a:cubicBezTo>
                    <a:cubicBezTo>
                      <a:pt x="94" y="38"/>
                      <a:pt x="94" y="38"/>
                      <a:pt x="94" y="38"/>
                    </a:cubicBezTo>
                    <a:cubicBezTo>
                      <a:pt x="94" y="38"/>
                      <a:pt x="95" y="38"/>
                      <a:pt x="95" y="38"/>
                    </a:cubicBezTo>
                    <a:lnTo>
                      <a:pt x="95" y="0"/>
                    </a:lnTo>
                    <a:close/>
                  </a:path>
                </a:pathLst>
              </a:custGeom>
              <a:solidFill>
                <a:srgbClr val="BB6B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 name="Freeform 339">
                <a:extLst>
                  <a:ext uri="{FF2B5EF4-FFF2-40B4-BE49-F238E27FC236}">
                    <a16:creationId xmlns:a16="http://schemas.microsoft.com/office/drawing/2014/main" id="{23109934-2D40-4ACB-9046-0A2DCEAEC840}"/>
                  </a:ext>
                </a:extLst>
              </p:cNvPr>
              <p:cNvSpPr>
                <a:spLocks/>
              </p:cNvSpPr>
              <p:nvPr/>
            </p:nvSpPr>
            <p:spPr bwMode="auto">
              <a:xfrm>
                <a:off x="4828" y="2867"/>
                <a:ext cx="63" cy="157"/>
              </a:xfrm>
              <a:custGeom>
                <a:avLst/>
                <a:gdLst>
                  <a:gd name="T0" fmla="*/ 83 w 25"/>
                  <a:gd name="T1" fmla="*/ 2861 h 59"/>
                  <a:gd name="T2" fmla="*/ 927 w 25"/>
                  <a:gd name="T3" fmla="*/ 907 h 59"/>
                  <a:gd name="T4" fmla="*/ 960 w 25"/>
                  <a:gd name="T5" fmla="*/ 849 h 59"/>
                  <a:gd name="T6" fmla="*/ 1011 w 25"/>
                  <a:gd name="T7" fmla="*/ 695 h 59"/>
                  <a:gd name="T8" fmla="*/ 718 w 25"/>
                  <a:gd name="T9" fmla="*/ 0 h 59"/>
                  <a:gd name="T10" fmla="*/ 0 w 25"/>
                  <a:gd name="T11" fmla="*/ 1054 h 59"/>
                  <a:gd name="T12" fmla="*/ 0 w 25"/>
                  <a:gd name="T13" fmla="*/ 2959 h 59"/>
                  <a:gd name="T14" fmla="*/ 50 w 25"/>
                  <a:gd name="T15" fmla="*/ 2861 h 59"/>
                  <a:gd name="T16" fmla="*/ 83 w 25"/>
                  <a:gd name="T17" fmla="*/ 2861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59">
                    <a:moveTo>
                      <a:pt x="2" y="57"/>
                    </a:moveTo>
                    <a:cubicBezTo>
                      <a:pt x="6" y="50"/>
                      <a:pt x="14" y="33"/>
                      <a:pt x="23" y="18"/>
                    </a:cubicBezTo>
                    <a:cubicBezTo>
                      <a:pt x="23" y="18"/>
                      <a:pt x="23" y="17"/>
                      <a:pt x="24" y="17"/>
                    </a:cubicBezTo>
                    <a:cubicBezTo>
                      <a:pt x="24" y="16"/>
                      <a:pt x="25" y="15"/>
                      <a:pt x="25" y="14"/>
                    </a:cubicBezTo>
                    <a:cubicBezTo>
                      <a:pt x="18" y="0"/>
                      <a:pt x="18" y="0"/>
                      <a:pt x="18" y="0"/>
                    </a:cubicBezTo>
                    <a:cubicBezTo>
                      <a:pt x="0" y="21"/>
                      <a:pt x="0" y="21"/>
                      <a:pt x="0" y="21"/>
                    </a:cubicBezTo>
                    <a:cubicBezTo>
                      <a:pt x="0" y="59"/>
                      <a:pt x="0" y="59"/>
                      <a:pt x="0" y="59"/>
                    </a:cubicBezTo>
                    <a:cubicBezTo>
                      <a:pt x="1" y="59"/>
                      <a:pt x="1" y="58"/>
                      <a:pt x="1" y="57"/>
                    </a:cubicBezTo>
                    <a:cubicBezTo>
                      <a:pt x="2" y="57"/>
                      <a:pt x="2" y="57"/>
                      <a:pt x="2" y="57"/>
                    </a:cubicBezTo>
                    <a:close/>
                  </a:path>
                </a:pathLst>
              </a:custGeom>
              <a:solidFill>
                <a:srgbClr val="87297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 name="Freeform 340">
                <a:extLst>
                  <a:ext uri="{FF2B5EF4-FFF2-40B4-BE49-F238E27FC236}">
                    <a16:creationId xmlns:a16="http://schemas.microsoft.com/office/drawing/2014/main" id="{34D39EE9-7DB9-454C-A05B-01531F38C657}"/>
                  </a:ext>
                </a:extLst>
              </p:cNvPr>
              <p:cNvSpPr>
                <a:spLocks/>
              </p:cNvSpPr>
              <p:nvPr/>
            </p:nvSpPr>
            <p:spPr bwMode="auto">
              <a:xfrm>
                <a:off x="3423" y="2813"/>
                <a:ext cx="725" cy="235"/>
              </a:xfrm>
              <a:custGeom>
                <a:avLst/>
                <a:gdLst>
                  <a:gd name="T0" fmla="*/ 0 w 290"/>
                  <a:gd name="T1" fmla="*/ 4478 h 88"/>
                  <a:gd name="T2" fmla="*/ 0 w 290"/>
                  <a:gd name="T3" fmla="*/ 513 h 88"/>
                  <a:gd name="T4" fmla="*/ 438 w 290"/>
                  <a:gd name="T5" fmla="*/ 0 h 88"/>
                  <a:gd name="T6" fmla="*/ 11333 w 290"/>
                  <a:gd name="T7" fmla="*/ 0 h 88"/>
                  <a:gd name="T8" fmla="*/ 750 w 290"/>
                  <a:gd name="T9" fmla="*/ 457 h 88"/>
                  <a:gd name="T10" fmla="*/ 238 w 290"/>
                  <a:gd name="T11" fmla="*/ 1311 h 88"/>
                  <a:gd name="T12" fmla="*/ 0 w 290"/>
                  <a:gd name="T13" fmla="*/ 4478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88">
                    <a:moveTo>
                      <a:pt x="0" y="88"/>
                    </a:moveTo>
                    <a:cubicBezTo>
                      <a:pt x="0" y="54"/>
                      <a:pt x="0" y="18"/>
                      <a:pt x="0" y="10"/>
                    </a:cubicBezTo>
                    <a:cubicBezTo>
                      <a:pt x="0" y="2"/>
                      <a:pt x="2" y="0"/>
                      <a:pt x="11" y="0"/>
                    </a:cubicBezTo>
                    <a:cubicBezTo>
                      <a:pt x="20" y="0"/>
                      <a:pt x="290" y="0"/>
                      <a:pt x="290" y="0"/>
                    </a:cubicBezTo>
                    <a:cubicBezTo>
                      <a:pt x="222" y="3"/>
                      <a:pt x="29" y="7"/>
                      <a:pt x="19" y="9"/>
                    </a:cubicBezTo>
                    <a:cubicBezTo>
                      <a:pt x="9" y="11"/>
                      <a:pt x="7" y="16"/>
                      <a:pt x="6" y="26"/>
                    </a:cubicBezTo>
                    <a:cubicBezTo>
                      <a:pt x="5" y="39"/>
                      <a:pt x="0" y="88"/>
                      <a:pt x="0" y="88"/>
                    </a:cubicBezTo>
                    <a:close/>
                  </a:path>
                </a:pathLst>
              </a:custGeom>
              <a:solidFill>
                <a:srgbClr val="79CD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 name="Freeform 341">
                <a:extLst>
                  <a:ext uri="{FF2B5EF4-FFF2-40B4-BE49-F238E27FC236}">
                    <a16:creationId xmlns:a16="http://schemas.microsoft.com/office/drawing/2014/main" id="{8480E2E0-A908-46C3-95DC-C065BDA833E4}"/>
                  </a:ext>
                </a:extLst>
              </p:cNvPr>
              <p:cNvSpPr>
                <a:spLocks/>
              </p:cNvSpPr>
              <p:nvPr/>
            </p:nvSpPr>
            <p:spPr bwMode="auto">
              <a:xfrm>
                <a:off x="3423" y="2939"/>
                <a:ext cx="10" cy="109"/>
              </a:xfrm>
              <a:custGeom>
                <a:avLst/>
                <a:gdLst>
                  <a:gd name="T0" fmla="*/ 0 w 4"/>
                  <a:gd name="T1" fmla="*/ 2050 h 41"/>
                  <a:gd name="T2" fmla="*/ 158 w 4"/>
                  <a:gd name="T3" fmla="*/ 0 h 41"/>
                  <a:gd name="T4" fmla="*/ 0 w 4"/>
                  <a:gd name="T5" fmla="*/ 362 h 41"/>
                  <a:gd name="T6" fmla="*/ 0 w 4"/>
                  <a:gd name="T7" fmla="*/ 2050 h 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1">
                    <a:moveTo>
                      <a:pt x="0" y="41"/>
                    </a:moveTo>
                    <a:cubicBezTo>
                      <a:pt x="0" y="41"/>
                      <a:pt x="2" y="19"/>
                      <a:pt x="4" y="0"/>
                    </a:cubicBezTo>
                    <a:cubicBezTo>
                      <a:pt x="3" y="3"/>
                      <a:pt x="1" y="5"/>
                      <a:pt x="0" y="7"/>
                    </a:cubicBezTo>
                    <a:lnTo>
                      <a:pt x="0" y="41"/>
                    </a:ln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 name="Freeform 342">
                <a:extLst>
                  <a:ext uri="{FF2B5EF4-FFF2-40B4-BE49-F238E27FC236}">
                    <a16:creationId xmlns:a16="http://schemas.microsoft.com/office/drawing/2014/main" id="{167EE0AC-D909-4086-95F6-9E3986D0082C}"/>
                  </a:ext>
                </a:extLst>
              </p:cNvPr>
              <p:cNvSpPr>
                <a:spLocks/>
              </p:cNvSpPr>
              <p:nvPr/>
            </p:nvSpPr>
            <p:spPr bwMode="auto">
              <a:xfrm>
                <a:off x="3423" y="2979"/>
                <a:ext cx="8" cy="69"/>
              </a:xfrm>
              <a:custGeom>
                <a:avLst/>
                <a:gdLst>
                  <a:gd name="T0" fmla="*/ 0 w 3"/>
                  <a:gd name="T1" fmla="*/ 0 h 26"/>
                  <a:gd name="T2" fmla="*/ 0 w 3"/>
                  <a:gd name="T3" fmla="*/ 1290 h 26"/>
                  <a:gd name="T4" fmla="*/ 149 w 3"/>
                  <a:gd name="T5" fmla="*/ 0 h 26"/>
                  <a:gd name="T6" fmla="*/ 0 w 3"/>
                  <a:gd name="T7" fmla="*/ 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6">
                    <a:moveTo>
                      <a:pt x="0" y="0"/>
                    </a:moveTo>
                    <a:cubicBezTo>
                      <a:pt x="0" y="26"/>
                      <a:pt x="0" y="26"/>
                      <a:pt x="0" y="26"/>
                    </a:cubicBezTo>
                    <a:cubicBezTo>
                      <a:pt x="0" y="26"/>
                      <a:pt x="1" y="13"/>
                      <a:pt x="3" y="0"/>
                    </a:cubicBezTo>
                    <a:lnTo>
                      <a:pt x="0" y="0"/>
                    </a:ln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 name="Freeform 343">
                <a:extLst>
                  <a:ext uri="{FF2B5EF4-FFF2-40B4-BE49-F238E27FC236}">
                    <a16:creationId xmlns:a16="http://schemas.microsoft.com/office/drawing/2014/main" id="{A9A3C784-C348-485C-9B6D-2B1D8953F567}"/>
                  </a:ext>
                </a:extLst>
              </p:cNvPr>
              <p:cNvSpPr>
                <a:spLocks/>
              </p:cNvSpPr>
              <p:nvPr/>
            </p:nvSpPr>
            <p:spPr bwMode="auto">
              <a:xfrm>
                <a:off x="3503" y="2813"/>
                <a:ext cx="645" cy="22"/>
              </a:xfrm>
              <a:custGeom>
                <a:avLst/>
                <a:gdLst>
                  <a:gd name="T0" fmla="*/ 208 w 258"/>
                  <a:gd name="T1" fmla="*/ 0 h 8"/>
                  <a:gd name="T2" fmla="*/ 0 w 258"/>
                  <a:gd name="T3" fmla="*/ 462 h 8"/>
                  <a:gd name="T4" fmla="*/ 10083 w 258"/>
                  <a:gd name="T5" fmla="*/ 0 h 8"/>
                  <a:gd name="T6" fmla="*/ 208 w 258"/>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8" h="8">
                    <a:moveTo>
                      <a:pt x="5" y="0"/>
                    </a:moveTo>
                    <a:cubicBezTo>
                      <a:pt x="3" y="3"/>
                      <a:pt x="2" y="5"/>
                      <a:pt x="0" y="8"/>
                    </a:cubicBezTo>
                    <a:cubicBezTo>
                      <a:pt x="45" y="6"/>
                      <a:pt x="199" y="3"/>
                      <a:pt x="258" y="0"/>
                    </a:cubicBezTo>
                    <a:cubicBezTo>
                      <a:pt x="258" y="0"/>
                      <a:pt x="76" y="0"/>
                      <a:pt x="5" y="0"/>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9" name="Freeform 344">
                <a:extLst>
                  <a:ext uri="{FF2B5EF4-FFF2-40B4-BE49-F238E27FC236}">
                    <a16:creationId xmlns:a16="http://schemas.microsoft.com/office/drawing/2014/main" id="{A93D9AC7-CFC3-4D3C-B859-1320AF68036A}"/>
                  </a:ext>
                </a:extLst>
              </p:cNvPr>
              <p:cNvSpPr>
                <a:spLocks/>
              </p:cNvSpPr>
              <p:nvPr/>
            </p:nvSpPr>
            <p:spPr bwMode="auto">
              <a:xfrm>
                <a:off x="4606" y="2789"/>
                <a:ext cx="215" cy="323"/>
              </a:xfrm>
              <a:custGeom>
                <a:avLst/>
                <a:gdLst>
                  <a:gd name="T0" fmla="*/ 83 w 86"/>
                  <a:gd name="T1" fmla="*/ 398 h 121"/>
                  <a:gd name="T2" fmla="*/ 3363 w 86"/>
                  <a:gd name="T3" fmla="*/ 0 h 121"/>
                  <a:gd name="T4" fmla="*/ 313 w 86"/>
                  <a:gd name="T5" fmla="*/ 1004 h 121"/>
                  <a:gd name="T6" fmla="*/ 125 w 86"/>
                  <a:gd name="T7" fmla="*/ 2984 h 121"/>
                  <a:gd name="T8" fmla="*/ 0 w 86"/>
                  <a:gd name="T9" fmla="*/ 6142 h 121"/>
                  <a:gd name="T10" fmla="*/ 0 w 86"/>
                  <a:gd name="T11" fmla="*/ 606 h 121"/>
                  <a:gd name="T12" fmla="*/ 83 w 86"/>
                  <a:gd name="T13" fmla="*/ 398 h 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 h="121">
                    <a:moveTo>
                      <a:pt x="2" y="8"/>
                    </a:moveTo>
                    <a:cubicBezTo>
                      <a:pt x="16" y="7"/>
                      <a:pt x="86" y="0"/>
                      <a:pt x="86" y="0"/>
                    </a:cubicBezTo>
                    <a:cubicBezTo>
                      <a:pt x="86" y="0"/>
                      <a:pt x="16" y="5"/>
                      <a:pt x="8" y="20"/>
                    </a:cubicBezTo>
                    <a:cubicBezTo>
                      <a:pt x="6" y="23"/>
                      <a:pt x="5" y="42"/>
                      <a:pt x="3" y="59"/>
                    </a:cubicBezTo>
                    <a:cubicBezTo>
                      <a:pt x="2" y="80"/>
                      <a:pt x="0" y="105"/>
                      <a:pt x="0" y="121"/>
                    </a:cubicBezTo>
                    <a:cubicBezTo>
                      <a:pt x="0" y="121"/>
                      <a:pt x="0" y="14"/>
                      <a:pt x="0" y="12"/>
                    </a:cubicBezTo>
                    <a:cubicBezTo>
                      <a:pt x="0" y="9"/>
                      <a:pt x="0" y="8"/>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 name="Freeform 345">
                <a:extLst>
                  <a:ext uri="{FF2B5EF4-FFF2-40B4-BE49-F238E27FC236}">
                    <a16:creationId xmlns:a16="http://schemas.microsoft.com/office/drawing/2014/main" id="{33AC5FCD-5D7B-46FD-BD43-CCEE60A9FDDB}"/>
                  </a:ext>
                </a:extLst>
              </p:cNvPr>
              <p:cNvSpPr>
                <a:spLocks/>
              </p:cNvSpPr>
              <p:nvPr/>
            </p:nvSpPr>
            <p:spPr bwMode="auto">
              <a:xfrm>
                <a:off x="4606" y="2976"/>
                <a:ext cx="7" cy="136"/>
              </a:xfrm>
              <a:custGeom>
                <a:avLst/>
                <a:gdLst>
                  <a:gd name="T0" fmla="*/ 0 w 3"/>
                  <a:gd name="T1" fmla="*/ 0 h 51"/>
                  <a:gd name="T2" fmla="*/ 0 w 3"/>
                  <a:gd name="T3" fmla="*/ 2581 h 51"/>
                  <a:gd name="T4" fmla="*/ 86 w 3"/>
                  <a:gd name="T5" fmla="*/ 0 h 51"/>
                  <a:gd name="T6" fmla="*/ 0 w 3"/>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1">
                    <a:moveTo>
                      <a:pt x="0" y="0"/>
                    </a:moveTo>
                    <a:cubicBezTo>
                      <a:pt x="0" y="51"/>
                      <a:pt x="0" y="51"/>
                      <a:pt x="0" y="51"/>
                    </a:cubicBezTo>
                    <a:cubicBezTo>
                      <a:pt x="0" y="37"/>
                      <a:pt x="1" y="18"/>
                      <a:pt x="3"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 name="Freeform 346">
                <a:extLst>
                  <a:ext uri="{FF2B5EF4-FFF2-40B4-BE49-F238E27FC236}">
                    <a16:creationId xmlns:a16="http://schemas.microsoft.com/office/drawing/2014/main" id="{9E0EA73F-B947-46D4-86AA-76137A2495D9}"/>
                  </a:ext>
                </a:extLst>
              </p:cNvPr>
              <p:cNvSpPr>
                <a:spLocks/>
              </p:cNvSpPr>
              <p:nvPr/>
            </p:nvSpPr>
            <p:spPr bwMode="auto">
              <a:xfrm>
                <a:off x="4308" y="2813"/>
                <a:ext cx="280" cy="299"/>
              </a:xfrm>
              <a:custGeom>
                <a:avLst/>
                <a:gdLst>
                  <a:gd name="T0" fmla="*/ 4345 w 112"/>
                  <a:gd name="T1" fmla="*/ 5686 h 112"/>
                  <a:gd name="T2" fmla="*/ 4345 w 112"/>
                  <a:gd name="T3" fmla="*/ 705 h 112"/>
                  <a:gd name="T4" fmla="*/ 4220 w 112"/>
                  <a:gd name="T5" fmla="*/ 0 h 112"/>
                  <a:gd name="T6" fmla="*/ 0 w 112"/>
                  <a:gd name="T7" fmla="*/ 0 h 112"/>
                  <a:gd name="T8" fmla="*/ 4033 w 112"/>
                  <a:gd name="T9" fmla="*/ 457 h 112"/>
                  <a:gd name="T10" fmla="*/ 4345 w 112"/>
                  <a:gd name="T11" fmla="*/ 5686 h 1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112">
                    <a:moveTo>
                      <a:pt x="111" y="112"/>
                    </a:moveTo>
                    <a:cubicBezTo>
                      <a:pt x="111" y="112"/>
                      <a:pt x="111" y="24"/>
                      <a:pt x="111" y="14"/>
                    </a:cubicBezTo>
                    <a:cubicBezTo>
                      <a:pt x="111" y="3"/>
                      <a:pt x="112" y="0"/>
                      <a:pt x="108" y="0"/>
                    </a:cubicBezTo>
                    <a:cubicBezTo>
                      <a:pt x="104" y="0"/>
                      <a:pt x="17" y="0"/>
                      <a:pt x="0" y="0"/>
                    </a:cubicBezTo>
                    <a:cubicBezTo>
                      <a:pt x="17" y="1"/>
                      <a:pt x="99" y="1"/>
                      <a:pt x="103" y="9"/>
                    </a:cubicBezTo>
                    <a:cubicBezTo>
                      <a:pt x="107" y="17"/>
                      <a:pt x="111" y="112"/>
                      <a:pt x="111" y="112"/>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 name="Freeform 347">
                <a:extLst>
                  <a:ext uri="{FF2B5EF4-FFF2-40B4-BE49-F238E27FC236}">
                    <a16:creationId xmlns:a16="http://schemas.microsoft.com/office/drawing/2014/main" id="{C9CDF969-057D-4972-B416-3AA021AB3839}"/>
                  </a:ext>
                </a:extLst>
              </p:cNvPr>
              <p:cNvSpPr>
                <a:spLocks/>
              </p:cNvSpPr>
              <p:nvPr/>
            </p:nvSpPr>
            <p:spPr bwMode="auto">
              <a:xfrm>
                <a:off x="4581" y="2979"/>
                <a:ext cx="5" cy="117"/>
              </a:xfrm>
              <a:custGeom>
                <a:avLst/>
                <a:gdLst>
                  <a:gd name="T0" fmla="*/ 83 w 2"/>
                  <a:gd name="T1" fmla="*/ 2199 h 44"/>
                  <a:gd name="T2" fmla="*/ 83 w 2"/>
                  <a:gd name="T3" fmla="*/ 0 h 44"/>
                  <a:gd name="T4" fmla="*/ 0 w 2"/>
                  <a:gd name="T5" fmla="*/ 0 h 44"/>
                  <a:gd name="T6" fmla="*/ 83 w 2"/>
                  <a:gd name="T7" fmla="*/ 2199 h 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4">
                    <a:moveTo>
                      <a:pt x="2" y="44"/>
                    </a:moveTo>
                    <a:cubicBezTo>
                      <a:pt x="2" y="44"/>
                      <a:pt x="2" y="25"/>
                      <a:pt x="2" y="0"/>
                    </a:cubicBezTo>
                    <a:cubicBezTo>
                      <a:pt x="0" y="0"/>
                      <a:pt x="0" y="0"/>
                      <a:pt x="0" y="0"/>
                    </a:cubicBezTo>
                    <a:cubicBezTo>
                      <a:pt x="1" y="25"/>
                      <a:pt x="2" y="44"/>
                      <a:pt x="2" y="44"/>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3" name="Freeform 348">
                <a:extLst>
                  <a:ext uri="{FF2B5EF4-FFF2-40B4-BE49-F238E27FC236}">
                    <a16:creationId xmlns:a16="http://schemas.microsoft.com/office/drawing/2014/main" id="{2E9FDC73-36D3-4A10-AB6C-27AF1D71DAE9}"/>
                  </a:ext>
                </a:extLst>
              </p:cNvPr>
              <p:cNvSpPr>
                <a:spLocks/>
              </p:cNvSpPr>
              <p:nvPr/>
            </p:nvSpPr>
            <p:spPr bwMode="auto">
              <a:xfrm>
                <a:off x="3476" y="3005"/>
                <a:ext cx="1110" cy="104"/>
              </a:xfrm>
              <a:custGeom>
                <a:avLst/>
                <a:gdLst>
                  <a:gd name="T0" fmla="*/ 0 w 444"/>
                  <a:gd name="T1" fmla="*/ 1971 h 39"/>
                  <a:gd name="T2" fmla="*/ 17188 w 444"/>
                  <a:gd name="T3" fmla="*/ 1971 h 39"/>
                  <a:gd name="T4" fmla="*/ 17345 w 444"/>
                  <a:gd name="T5" fmla="*/ 1571 h 39"/>
                  <a:gd name="T6" fmla="*/ 17345 w 444"/>
                  <a:gd name="T7" fmla="*/ 0 h 39"/>
                  <a:gd name="T8" fmla="*/ 17270 w 444"/>
                  <a:gd name="T9" fmla="*/ 0 h 39"/>
                  <a:gd name="T10" fmla="*/ 17033 w 444"/>
                  <a:gd name="T11" fmla="*/ 1763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4" h="39">
                    <a:moveTo>
                      <a:pt x="0" y="39"/>
                    </a:moveTo>
                    <a:cubicBezTo>
                      <a:pt x="0" y="39"/>
                      <a:pt x="433" y="39"/>
                      <a:pt x="440" y="39"/>
                    </a:cubicBezTo>
                    <a:cubicBezTo>
                      <a:pt x="444" y="39"/>
                      <a:pt x="444" y="38"/>
                      <a:pt x="444" y="31"/>
                    </a:cubicBezTo>
                    <a:cubicBezTo>
                      <a:pt x="444" y="24"/>
                      <a:pt x="444" y="0"/>
                      <a:pt x="444" y="0"/>
                    </a:cubicBezTo>
                    <a:cubicBezTo>
                      <a:pt x="442" y="0"/>
                      <a:pt x="442" y="0"/>
                      <a:pt x="442" y="0"/>
                    </a:cubicBezTo>
                    <a:cubicBezTo>
                      <a:pt x="442" y="7"/>
                      <a:pt x="442" y="35"/>
                      <a:pt x="436" y="35"/>
                    </a:cubicBezTo>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4" name="Freeform 349">
                <a:extLst>
                  <a:ext uri="{FF2B5EF4-FFF2-40B4-BE49-F238E27FC236}">
                    <a16:creationId xmlns:a16="http://schemas.microsoft.com/office/drawing/2014/main" id="{FCC64F22-786F-43AA-AA17-D14074D4532C}"/>
                  </a:ext>
                </a:extLst>
              </p:cNvPr>
              <p:cNvSpPr>
                <a:spLocks/>
              </p:cNvSpPr>
              <p:nvPr/>
            </p:nvSpPr>
            <p:spPr bwMode="auto">
              <a:xfrm>
                <a:off x="4616" y="2824"/>
                <a:ext cx="207" cy="285"/>
              </a:xfrm>
              <a:custGeom>
                <a:avLst/>
                <a:gdLst>
                  <a:gd name="T0" fmla="*/ 2743 w 83"/>
                  <a:gd name="T1" fmla="*/ 3668 h 107"/>
                  <a:gd name="T2" fmla="*/ 0 w 83"/>
                  <a:gd name="T3" fmla="*/ 5386 h 107"/>
                  <a:gd name="T4" fmla="*/ 3103 w 83"/>
                  <a:gd name="T5" fmla="*/ 3668 h 107"/>
                  <a:gd name="T6" fmla="*/ 3177 w 83"/>
                  <a:gd name="T7" fmla="*/ 3327 h 107"/>
                  <a:gd name="T8" fmla="*/ 3177 w 83"/>
                  <a:gd name="T9" fmla="*/ 0 h 107"/>
                  <a:gd name="T10" fmla="*/ 3055 w 83"/>
                  <a:gd name="T11" fmla="*/ 3023 h 107"/>
                  <a:gd name="T12" fmla="*/ 2743 w 83"/>
                  <a:gd name="T13" fmla="*/ 3668 h 1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 h="107">
                    <a:moveTo>
                      <a:pt x="71" y="73"/>
                    </a:moveTo>
                    <a:cubicBezTo>
                      <a:pt x="54" y="83"/>
                      <a:pt x="9" y="102"/>
                      <a:pt x="0" y="107"/>
                    </a:cubicBezTo>
                    <a:cubicBezTo>
                      <a:pt x="0" y="107"/>
                      <a:pt x="78" y="74"/>
                      <a:pt x="80" y="73"/>
                    </a:cubicBezTo>
                    <a:cubicBezTo>
                      <a:pt x="83" y="72"/>
                      <a:pt x="82" y="71"/>
                      <a:pt x="82" y="66"/>
                    </a:cubicBezTo>
                    <a:cubicBezTo>
                      <a:pt x="82" y="62"/>
                      <a:pt x="82" y="0"/>
                      <a:pt x="82" y="0"/>
                    </a:cubicBezTo>
                    <a:cubicBezTo>
                      <a:pt x="82" y="11"/>
                      <a:pt x="80" y="42"/>
                      <a:pt x="79" y="60"/>
                    </a:cubicBezTo>
                    <a:cubicBezTo>
                      <a:pt x="78" y="66"/>
                      <a:pt x="74" y="71"/>
                      <a:pt x="71" y="73"/>
                    </a:cubicBezTo>
                    <a:close/>
                  </a:path>
                </a:pathLst>
              </a:custGeom>
              <a:solidFill>
                <a:srgbClr val="BF74B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 name="Freeform 350">
                <a:extLst>
                  <a:ext uri="{FF2B5EF4-FFF2-40B4-BE49-F238E27FC236}">
                    <a16:creationId xmlns:a16="http://schemas.microsoft.com/office/drawing/2014/main" id="{3B699EE5-ED24-4DB2-836F-D805F82CC3C4}"/>
                  </a:ext>
                </a:extLst>
              </p:cNvPr>
              <p:cNvSpPr>
                <a:spLocks/>
              </p:cNvSpPr>
              <p:nvPr/>
            </p:nvSpPr>
            <p:spPr bwMode="auto">
              <a:xfrm>
                <a:off x="4616" y="2928"/>
                <a:ext cx="207" cy="181"/>
              </a:xfrm>
              <a:custGeom>
                <a:avLst/>
                <a:gdLst>
                  <a:gd name="T0" fmla="*/ 3103 w 83"/>
                  <a:gd name="T1" fmla="*/ 0 h 68"/>
                  <a:gd name="T2" fmla="*/ 3055 w 83"/>
                  <a:gd name="T3" fmla="*/ 1057 h 68"/>
                  <a:gd name="T4" fmla="*/ 2743 w 83"/>
                  <a:gd name="T5" fmla="*/ 1714 h 68"/>
                  <a:gd name="T6" fmla="*/ 0 w 83"/>
                  <a:gd name="T7" fmla="*/ 3415 h 68"/>
                  <a:gd name="T8" fmla="*/ 3103 w 83"/>
                  <a:gd name="T9" fmla="*/ 1714 h 68"/>
                  <a:gd name="T10" fmla="*/ 3177 w 83"/>
                  <a:gd name="T11" fmla="*/ 1360 h 68"/>
                  <a:gd name="T12" fmla="*/ 3177 w 83"/>
                  <a:gd name="T13" fmla="*/ 0 h 68"/>
                  <a:gd name="T14" fmla="*/ 3103 w 83"/>
                  <a:gd name="T15" fmla="*/ 0 h 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3" h="68">
                    <a:moveTo>
                      <a:pt x="80" y="0"/>
                    </a:moveTo>
                    <a:cubicBezTo>
                      <a:pt x="80" y="8"/>
                      <a:pt x="79" y="15"/>
                      <a:pt x="79" y="21"/>
                    </a:cubicBezTo>
                    <a:cubicBezTo>
                      <a:pt x="78" y="27"/>
                      <a:pt x="74" y="32"/>
                      <a:pt x="71" y="34"/>
                    </a:cubicBezTo>
                    <a:cubicBezTo>
                      <a:pt x="54" y="44"/>
                      <a:pt x="9" y="63"/>
                      <a:pt x="0" y="68"/>
                    </a:cubicBezTo>
                    <a:cubicBezTo>
                      <a:pt x="0" y="68"/>
                      <a:pt x="78" y="35"/>
                      <a:pt x="80" y="34"/>
                    </a:cubicBezTo>
                    <a:cubicBezTo>
                      <a:pt x="83" y="33"/>
                      <a:pt x="82" y="32"/>
                      <a:pt x="82" y="27"/>
                    </a:cubicBezTo>
                    <a:cubicBezTo>
                      <a:pt x="82" y="0"/>
                      <a:pt x="82" y="0"/>
                      <a:pt x="82" y="0"/>
                    </a:cubicBezTo>
                    <a:lnTo>
                      <a:pt x="80" y="0"/>
                    </a:lnTo>
                    <a:close/>
                  </a:path>
                </a:pathLst>
              </a:custGeom>
              <a:solidFill>
                <a:srgbClr val="7D2C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 name="Freeform 351">
                <a:extLst>
                  <a:ext uri="{FF2B5EF4-FFF2-40B4-BE49-F238E27FC236}">
                    <a16:creationId xmlns:a16="http://schemas.microsoft.com/office/drawing/2014/main" id="{298D0AEA-C9A7-4524-B1D8-6F65E20ED142}"/>
                  </a:ext>
                </a:extLst>
              </p:cNvPr>
              <p:cNvSpPr>
                <a:spLocks/>
              </p:cNvSpPr>
              <p:nvPr/>
            </p:nvSpPr>
            <p:spPr bwMode="auto">
              <a:xfrm>
                <a:off x="4838" y="2891"/>
                <a:ext cx="38" cy="101"/>
              </a:xfrm>
              <a:custGeom>
                <a:avLst/>
                <a:gdLst>
                  <a:gd name="T0" fmla="*/ 372 w 15"/>
                  <a:gd name="T1" fmla="*/ 805 h 38"/>
                  <a:gd name="T2" fmla="*/ 0 w 15"/>
                  <a:gd name="T3" fmla="*/ 904 h 38"/>
                  <a:gd name="T4" fmla="*/ 0 w 15"/>
                  <a:gd name="T5" fmla="*/ 1892 h 38"/>
                  <a:gd name="T6" fmla="*/ 616 w 15"/>
                  <a:gd name="T7" fmla="*/ 545 h 38"/>
                  <a:gd name="T8" fmla="*/ 489 w 15"/>
                  <a:gd name="T9" fmla="*/ 0 h 38"/>
                  <a:gd name="T10" fmla="*/ 372 w 15"/>
                  <a:gd name="T11" fmla="*/ 805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8">
                    <a:moveTo>
                      <a:pt x="9" y="16"/>
                    </a:moveTo>
                    <a:cubicBezTo>
                      <a:pt x="6" y="21"/>
                      <a:pt x="0" y="23"/>
                      <a:pt x="0" y="18"/>
                    </a:cubicBezTo>
                    <a:cubicBezTo>
                      <a:pt x="0" y="38"/>
                      <a:pt x="0" y="38"/>
                      <a:pt x="0" y="38"/>
                    </a:cubicBezTo>
                    <a:cubicBezTo>
                      <a:pt x="15" y="11"/>
                      <a:pt x="15" y="11"/>
                      <a:pt x="15" y="11"/>
                    </a:cubicBezTo>
                    <a:cubicBezTo>
                      <a:pt x="15" y="11"/>
                      <a:pt x="12" y="6"/>
                      <a:pt x="12" y="0"/>
                    </a:cubicBezTo>
                    <a:cubicBezTo>
                      <a:pt x="12" y="4"/>
                      <a:pt x="12" y="12"/>
                      <a:pt x="9" y="16"/>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7" name="Freeform 352">
                <a:extLst>
                  <a:ext uri="{FF2B5EF4-FFF2-40B4-BE49-F238E27FC236}">
                    <a16:creationId xmlns:a16="http://schemas.microsoft.com/office/drawing/2014/main" id="{BE09C3DE-8F3C-41E0-83C2-BF2E3838AC66}"/>
                  </a:ext>
                </a:extLst>
              </p:cNvPr>
              <p:cNvSpPr>
                <a:spLocks/>
              </p:cNvSpPr>
              <p:nvPr/>
            </p:nvSpPr>
            <p:spPr bwMode="auto">
              <a:xfrm>
                <a:off x="3436" y="2867"/>
                <a:ext cx="1437" cy="112"/>
              </a:xfrm>
              <a:custGeom>
                <a:avLst/>
                <a:gdLst>
                  <a:gd name="T0" fmla="*/ 1437 w 1437"/>
                  <a:gd name="T1" fmla="*/ 0 h 112"/>
                  <a:gd name="T2" fmla="*/ 1390 w 1437"/>
                  <a:gd name="T3" fmla="*/ 58 h 112"/>
                  <a:gd name="T4" fmla="*/ 1190 w 1437"/>
                  <a:gd name="T5" fmla="*/ 112 h 112"/>
                  <a:gd name="T6" fmla="*/ 0 w 1437"/>
                  <a:gd name="T7" fmla="*/ 112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37" h="112">
                    <a:moveTo>
                      <a:pt x="1437" y="0"/>
                    </a:moveTo>
                    <a:lnTo>
                      <a:pt x="1390" y="58"/>
                    </a:lnTo>
                    <a:lnTo>
                      <a:pt x="1190" y="112"/>
                    </a:lnTo>
                    <a:lnTo>
                      <a:pt x="0" y="112"/>
                    </a:ln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 name="Freeform 353">
                <a:extLst>
                  <a:ext uri="{FF2B5EF4-FFF2-40B4-BE49-F238E27FC236}">
                    <a16:creationId xmlns:a16="http://schemas.microsoft.com/office/drawing/2014/main" id="{3D424E97-71EA-401A-93C5-837939C82727}"/>
                  </a:ext>
                </a:extLst>
              </p:cNvPr>
              <p:cNvSpPr>
                <a:spLocks/>
              </p:cNvSpPr>
              <p:nvPr/>
            </p:nvSpPr>
            <p:spPr bwMode="auto">
              <a:xfrm>
                <a:off x="4873" y="2867"/>
                <a:ext cx="55" cy="58"/>
              </a:xfrm>
              <a:custGeom>
                <a:avLst/>
                <a:gdLst>
                  <a:gd name="T0" fmla="*/ 0 w 22"/>
                  <a:gd name="T1" fmla="*/ 293 h 22"/>
                  <a:gd name="T2" fmla="*/ 208 w 22"/>
                  <a:gd name="T3" fmla="*/ 1062 h 22"/>
                  <a:gd name="T4" fmla="*/ 863 w 22"/>
                  <a:gd name="T5" fmla="*/ 1007 h 22"/>
                  <a:gd name="T6" fmla="*/ 750 w 22"/>
                  <a:gd name="T7" fmla="*/ 0 h 22"/>
                  <a:gd name="T8" fmla="*/ 0 w 22"/>
                  <a:gd name="T9" fmla="*/ 0 h 22"/>
                  <a:gd name="T10" fmla="*/ 0 w 22"/>
                  <a:gd name="T11" fmla="*/ 293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0" y="6"/>
                    </a:moveTo>
                    <a:cubicBezTo>
                      <a:pt x="1" y="16"/>
                      <a:pt x="3" y="22"/>
                      <a:pt x="5" y="22"/>
                    </a:cubicBezTo>
                    <a:cubicBezTo>
                      <a:pt x="22" y="21"/>
                      <a:pt x="22" y="21"/>
                      <a:pt x="22" y="21"/>
                    </a:cubicBezTo>
                    <a:cubicBezTo>
                      <a:pt x="21" y="16"/>
                      <a:pt x="20" y="7"/>
                      <a:pt x="19" y="0"/>
                    </a:cubicBezTo>
                    <a:cubicBezTo>
                      <a:pt x="0" y="0"/>
                      <a:pt x="0" y="0"/>
                      <a:pt x="0" y="0"/>
                    </a:cubicBezTo>
                    <a:lnTo>
                      <a:pt x="0" y="6"/>
                    </a:lnTo>
                    <a:close/>
                  </a:path>
                </a:pathLst>
              </a:custGeom>
              <a:solidFill>
                <a:srgbClr val="87297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 name="Freeform 354">
                <a:extLst>
                  <a:ext uri="{FF2B5EF4-FFF2-40B4-BE49-F238E27FC236}">
                    <a16:creationId xmlns:a16="http://schemas.microsoft.com/office/drawing/2014/main" id="{DAE4C3A8-33AE-4D13-8F81-738B12C8FC08}"/>
                  </a:ext>
                </a:extLst>
              </p:cNvPr>
              <p:cNvSpPr>
                <a:spLocks/>
              </p:cNvSpPr>
              <p:nvPr/>
            </p:nvSpPr>
            <p:spPr bwMode="auto">
              <a:xfrm>
                <a:off x="4878" y="2875"/>
                <a:ext cx="43" cy="42"/>
              </a:xfrm>
              <a:custGeom>
                <a:avLst/>
                <a:gdLst>
                  <a:gd name="T0" fmla="*/ 0 w 17"/>
                  <a:gd name="T1" fmla="*/ 55 h 16"/>
                  <a:gd name="T2" fmla="*/ 159 w 17"/>
                  <a:gd name="T3" fmla="*/ 759 h 16"/>
                  <a:gd name="T4" fmla="*/ 698 w 17"/>
                  <a:gd name="T5" fmla="*/ 704 h 16"/>
                  <a:gd name="T6" fmla="*/ 615 w 17"/>
                  <a:gd name="T7" fmla="*/ 0 h 16"/>
                  <a:gd name="T8" fmla="*/ 372 w 17"/>
                  <a:gd name="T9" fmla="*/ 525 h 16"/>
                  <a:gd name="T10" fmla="*/ 0 w 17"/>
                  <a:gd name="T11" fmla="*/ 55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6">
                    <a:moveTo>
                      <a:pt x="0" y="1"/>
                    </a:moveTo>
                    <a:cubicBezTo>
                      <a:pt x="1" y="6"/>
                      <a:pt x="2" y="14"/>
                      <a:pt x="4" y="16"/>
                    </a:cubicBezTo>
                    <a:cubicBezTo>
                      <a:pt x="17" y="15"/>
                      <a:pt x="17" y="15"/>
                      <a:pt x="17" y="15"/>
                    </a:cubicBezTo>
                    <a:cubicBezTo>
                      <a:pt x="15" y="0"/>
                      <a:pt x="15" y="0"/>
                      <a:pt x="15" y="0"/>
                    </a:cubicBezTo>
                    <a:cubicBezTo>
                      <a:pt x="15" y="4"/>
                      <a:pt x="12" y="11"/>
                      <a:pt x="9" y="11"/>
                    </a:cubicBezTo>
                    <a:cubicBezTo>
                      <a:pt x="5" y="12"/>
                      <a:pt x="1" y="4"/>
                      <a:pt x="0" y="1"/>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 name="Line 355">
                <a:extLst>
                  <a:ext uri="{FF2B5EF4-FFF2-40B4-BE49-F238E27FC236}">
                    <a16:creationId xmlns:a16="http://schemas.microsoft.com/office/drawing/2014/main" id="{ABE1166F-3D62-44DD-B4CC-7C92B12FBA23}"/>
                  </a:ext>
                </a:extLst>
              </p:cNvPr>
              <p:cNvSpPr>
                <a:spLocks noChangeShapeType="1"/>
              </p:cNvSpPr>
              <p:nvPr/>
            </p:nvSpPr>
            <p:spPr bwMode="auto">
              <a:xfrm flipH="1">
                <a:off x="4873" y="2867"/>
                <a:ext cx="48" cy="1"/>
              </a:xfrm>
              <a:prstGeom prst="line">
                <a:avLst/>
              </a:prstGeom>
              <a:noFill/>
              <a:ln w="7938">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 name="Freeform 356">
                <a:extLst>
                  <a:ext uri="{FF2B5EF4-FFF2-40B4-BE49-F238E27FC236}">
                    <a16:creationId xmlns:a16="http://schemas.microsoft.com/office/drawing/2014/main" id="{A0326B45-655D-40AE-ACE6-37B12C546E78}"/>
                  </a:ext>
                </a:extLst>
              </p:cNvPr>
              <p:cNvSpPr>
                <a:spLocks/>
              </p:cNvSpPr>
              <p:nvPr/>
            </p:nvSpPr>
            <p:spPr bwMode="auto">
              <a:xfrm>
                <a:off x="3563" y="2584"/>
                <a:ext cx="3" cy="157"/>
              </a:xfrm>
              <a:custGeom>
                <a:avLst/>
                <a:gdLst>
                  <a:gd name="T0" fmla="*/ 0 w 1"/>
                  <a:gd name="T1" fmla="*/ 2959 h 59"/>
                  <a:gd name="T2" fmla="*/ 0 w 1"/>
                  <a:gd name="T3" fmla="*/ 511 h 59"/>
                  <a:gd name="T4" fmla="*/ 81 w 1"/>
                  <a:gd name="T5" fmla="*/ 0 h 59"/>
                  <a:gd name="T6" fmla="*/ 0 60000 65536"/>
                  <a:gd name="T7" fmla="*/ 0 60000 65536"/>
                  <a:gd name="T8" fmla="*/ 0 60000 65536"/>
                </a:gdLst>
                <a:ahLst/>
                <a:cxnLst>
                  <a:cxn ang="T6">
                    <a:pos x="T0" y="T1"/>
                  </a:cxn>
                  <a:cxn ang="T7">
                    <a:pos x="T2" y="T3"/>
                  </a:cxn>
                  <a:cxn ang="T8">
                    <a:pos x="T4" y="T5"/>
                  </a:cxn>
                </a:cxnLst>
                <a:rect l="0" t="0" r="r" b="b"/>
                <a:pathLst>
                  <a:path w="1" h="59">
                    <a:moveTo>
                      <a:pt x="0" y="59"/>
                    </a:moveTo>
                    <a:cubicBezTo>
                      <a:pt x="0" y="37"/>
                      <a:pt x="0" y="15"/>
                      <a:pt x="0" y="10"/>
                    </a:cubicBezTo>
                    <a:cubicBezTo>
                      <a:pt x="0" y="5"/>
                      <a:pt x="0" y="2"/>
                      <a:pt x="1" y="0"/>
                    </a:cubicBezTo>
                  </a:path>
                </a:pathLst>
              </a:custGeom>
              <a:noFill/>
              <a:ln w="7938" cap="rnd">
                <a:solidFill>
                  <a:srgbClr val="9E9E9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 name="Freeform 357">
                <a:extLst>
                  <a:ext uri="{FF2B5EF4-FFF2-40B4-BE49-F238E27FC236}">
                    <a16:creationId xmlns:a16="http://schemas.microsoft.com/office/drawing/2014/main" id="{3F72FD73-A725-4477-8AEF-61C4BCACDE9F}"/>
                  </a:ext>
                </a:extLst>
              </p:cNvPr>
              <p:cNvSpPr>
                <a:spLocks/>
              </p:cNvSpPr>
              <p:nvPr/>
            </p:nvSpPr>
            <p:spPr bwMode="auto">
              <a:xfrm>
                <a:off x="4741" y="2600"/>
                <a:ext cx="1" cy="139"/>
              </a:xfrm>
              <a:custGeom>
                <a:avLst/>
                <a:gdLst>
                  <a:gd name="T0" fmla="*/ 0 w 1"/>
                  <a:gd name="T1" fmla="*/ 2657 h 52"/>
                  <a:gd name="T2" fmla="*/ 0 w 1"/>
                  <a:gd name="T3" fmla="*/ 0 h 52"/>
                  <a:gd name="T4" fmla="*/ 0 60000 65536"/>
                  <a:gd name="T5" fmla="*/ 0 60000 65536"/>
                </a:gdLst>
                <a:ahLst/>
                <a:cxnLst>
                  <a:cxn ang="T4">
                    <a:pos x="T0" y="T1"/>
                  </a:cxn>
                  <a:cxn ang="T5">
                    <a:pos x="T2" y="T3"/>
                  </a:cxn>
                </a:cxnLst>
                <a:rect l="0" t="0" r="r" b="b"/>
                <a:pathLst>
                  <a:path w="1" h="52">
                    <a:moveTo>
                      <a:pt x="0" y="52"/>
                    </a:moveTo>
                    <a:cubicBezTo>
                      <a:pt x="0" y="25"/>
                      <a:pt x="0" y="5"/>
                      <a:pt x="0" y="0"/>
                    </a:cubicBezTo>
                  </a:path>
                </a:pathLst>
              </a:custGeom>
              <a:noFill/>
              <a:ln w="7938" cap="rnd">
                <a:solidFill>
                  <a:srgbClr val="9E9E9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 name="Line 358">
                <a:extLst>
                  <a:ext uri="{FF2B5EF4-FFF2-40B4-BE49-F238E27FC236}">
                    <a16:creationId xmlns:a16="http://schemas.microsoft.com/office/drawing/2014/main" id="{8B1CE9A4-5C40-4456-BA9E-DFA7552AC4E1}"/>
                  </a:ext>
                </a:extLst>
              </p:cNvPr>
              <p:cNvSpPr>
                <a:spLocks noChangeShapeType="1"/>
              </p:cNvSpPr>
              <p:nvPr/>
            </p:nvSpPr>
            <p:spPr bwMode="auto">
              <a:xfrm>
                <a:off x="4593" y="2803"/>
                <a:ext cx="1" cy="320"/>
              </a:xfrm>
              <a:prstGeom prst="line">
                <a:avLst/>
              </a:prstGeom>
              <a:noFill/>
              <a:ln w="7938" cap="rnd">
                <a:solidFill>
                  <a:srgbClr val="333333"/>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 name="Freeform 359">
                <a:extLst>
                  <a:ext uri="{FF2B5EF4-FFF2-40B4-BE49-F238E27FC236}">
                    <a16:creationId xmlns:a16="http://schemas.microsoft.com/office/drawing/2014/main" id="{59977DCC-23A5-4841-B193-0E9E09A57606}"/>
                  </a:ext>
                </a:extLst>
              </p:cNvPr>
              <p:cNvSpPr>
                <a:spLocks/>
              </p:cNvSpPr>
              <p:nvPr/>
            </p:nvSpPr>
            <p:spPr bwMode="auto">
              <a:xfrm>
                <a:off x="3408" y="2776"/>
                <a:ext cx="1420" cy="347"/>
              </a:xfrm>
              <a:custGeom>
                <a:avLst/>
                <a:gdLst>
                  <a:gd name="T0" fmla="*/ 313 w 568"/>
                  <a:gd name="T1" fmla="*/ 512 h 130"/>
                  <a:gd name="T2" fmla="*/ 17938 w 568"/>
                  <a:gd name="T3" fmla="*/ 512 h 130"/>
                  <a:gd name="T4" fmla="*/ 18833 w 568"/>
                  <a:gd name="T5" fmla="*/ 456 h 130"/>
                  <a:gd name="T6" fmla="*/ 22188 w 568"/>
                  <a:gd name="T7" fmla="*/ 0 h 130"/>
                  <a:gd name="T8" fmla="*/ 22188 w 568"/>
                  <a:gd name="T9" fmla="*/ 4717 h 130"/>
                  <a:gd name="T10" fmla="*/ 18833 w 568"/>
                  <a:gd name="T11" fmla="*/ 6540 h 130"/>
                  <a:gd name="T12" fmla="*/ 17938 w 568"/>
                  <a:gd name="T13" fmla="*/ 6598 h 130"/>
                  <a:gd name="T14" fmla="*/ 438 w 568"/>
                  <a:gd name="T15" fmla="*/ 6598 h 130"/>
                  <a:gd name="T16" fmla="*/ 395 w 568"/>
                  <a:gd name="T17" fmla="*/ 6598 h 130"/>
                  <a:gd name="T18" fmla="*/ 0 w 568"/>
                  <a:gd name="T19" fmla="*/ 6086 h 130"/>
                  <a:gd name="T20" fmla="*/ 0 w 568"/>
                  <a:gd name="T21" fmla="*/ 1161 h 130"/>
                  <a:gd name="T22" fmla="*/ 313 w 568"/>
                  <a:gd name="T23" fmla="*/ 512 h 1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8" h="130">
                    <a:moveTo>
                      <a:pt x="8" y="10"/>
                    </a:moveTo>
                    <a:cubicBezTo>
                      <a:pt x="459" y="10"/>
                      <a:pt x="459" y="10"/>
                      <a:pt x="459" y="10"/>
                    </a:cubicBezTo>
                    <a:cubicBezTo>
                      <a:pt x="472" y="10"/>
                      <a:pt x="474" y="10"/>
                      <a:pt x="482" y="9"/>
                    </a:cubicBezTo>
                    <a:cubicBezTo>
                      <a:pt x="487" y="8"/>
                      <a:pt x="546" y="3"/>
                      <a:pt x="568" y="0"/>
                    </a:cubicBezTo>
                    <a:cubicBezTo>
                      <a:pt x="568" y="93"/>
                      <a:pt x="568" y="93"/>
                      <a:pt x="568" y="93"/>
                    </a:cubicBezTo>
                    <a:cubicBezTo>
                      <a:pt x="546" y="103"/>
                      <a:pt x="487" y="129"/>
                      <a:pt x="482" y="129"/>
                    </a:cubicBezTo>
                    <a:cubicBezTo>
                      <a:pt x="474" y="130"/>
                      <a:pt x="472" y="130"/>
                      <a:pt x="459" y="130"/>
                    </a:cubicBezTo>
                    <a:cubicBezTo>
                      <a:pt x="11" y="130"/>
                      <a:pt x="11" y="130"/>
                      <a:pt x="11" y="130"/>
                    </a:cubicBezTo>
                    <a:cubicBezTo>
                      <a:pt x="10" y="130"/>
                      <a:pt x="10" y="130"/>
                      <a:pt x="10" y="130"/>
                    </a:cubicBezTo>
                    <a:cubicBezTo>
                      <a:pt x="3" y="130"/>
                      <a:pt x="0" y="129"/>
                      <a:pt x="0" y="120"/>
                    </a:cubicBezTo>
                    <a:cubicBezTo>
                      <a:pt x="0" y="23"/>
                      <a:pt x="0" y="23"/>
                      <a:pt x="0" y="23"/>
                    </a:cubicBezTo>
                    <a:cubicBezTo>
                      <a:pt x="0" y="14"/>
                      <a:pt x="0" y="10"/>
                      <a:pt x="8" y="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5" name="Freeform 360">
                <a:extLst>
                  <a:ext uri="{FF2B5EF4-FFF2-40B4-BE49-F238E27FC236}">
                    <a16:creationId xmlns:a16="http://schemas.microsoft.com/office/drawing/2014/main" id="{C0A124A1-B9B6-4987-AB8C-9370ADAC682D}"/>
                  </a:ext>
                </a:extLst>
              </p:cNvPr>
              <p:cNvSpPr>
                <a:spLocks/>
              </p:cNvSpPr>
              <p:nvPr/>
            </p:nvSpPr>
            <p:spPr bwMode="auto">
              <a:xfrm>
                <a:off x="3411" y="2584"/>
                <a:ext cx="1505" cy="227"/>
              </a:xfrm>
              <a:custGeom>
                <a:avLst/>
                <a:gdLst>
                  <a:gd name="T0" fmla="*/ 2313 w 602"/>
                  <a:gd name="T1" fmla="*/ 93 h 85"/>
                  <a:gd name="T2" fmla="*/ 2550 w 602"/>
                  <a:gd name="T3" fmla="*/ 0 h 85"/>
                  <a:gd name="T4" fmla="*/ 20470 w 602"/>
                  <a:gd name="T5" fmla="*/ 0 h 85"/>
                  <a:gd name="T6" fmla="*/ 20908 w 602"/>
                  <a:gd name="T7" fmla="*/ 0 h 85"/>
                  <a:gd name="T8" fmla="*/ 23520 w 602"/>
                  <a:gd name="T9" fmla="*/ 550 h 85"/>
                  <a:gd name="T10" fmla="*/ 22158 w 602"/>
                  <a:gd name="T11" fmla="*/ 3616 h 85"/>
                  <a:gd name="T12" fmla="*/ 22158 w 602"/>
                  <a:gd name="T13" fmla="*/ 3659 h 85"/>
                  <a:gd name="T14" fmla="*/ 18800 w 602"/>
                  <a:gd name="T15" fmla="*/ 4115 h 85"/>
                  <a:gd name="T16" fmla="*/ 17895 w 602"/>
                  <a:gd name="T17" fmla="*/ 4171 h 85"/>
                  <a:gd name="T18" fmla="*/ 283 w 602"/>
                  <a:gd name="T19" fmla="*/ 4171 h 85"/>
                  <a:gd name="T20" fmla="*/ 0 w 602"/>
                  <a:gd name="T21" fmla="*/ 4321 h 85"/>
                  <a:gd name="T22" fmla="*/ 0 w 602"/>
                  <a:gd name="T23" fmla="*/ 4321 h 85"/>
                  <a:gd name="T24" fmla="*/ 2313 w 602"/>
                  <a:gd name="T25" fmla="*/ 93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85">
                    <a:moveTo>
                      <a:pt x="59" y="2"/>
                    </a:moveTo>
                    <a:cubicBezTo>
                      <a:pt x="60" y="0"/>
                      <a:pt x="62" y="0"/>
                      <a:pt x="65" y="0"/>
                    </a:cubicBezTo>
                    <a:cubicBezTo>
                      <a:pt x="80" y="0"/>
                      <a:pt x="511" y="0"/>
                      <a:pt x="524" y="0"/>
                    </a:cubicBezTo>
                    <a:cubicBezTo>
                      <a:pt x="526" y="0"/>
                      <a:pt x="532" y="0"/>
                      <a:pt x="535" y="0"/>
                    </a:cubicBezTo>
                    <a:cubicBezTo>
                      <a:pt x="538" y="1"/>
                      <a:pt x="595" y="8"/>
                      <a:pt x="602" y="11"/>
                    </a:cubicBezTo>
                    <a:cubicBezTo>
                      <a:pt x="589" y="30"/>
                      <a:pt x="573" y="63"/>
                      <a:pt x="567" y="71"/>
                    </a:cubicBezTo>
                    <a:cubicBezTo>
                      <a:pt x="567" y="72"/>
                      <a:pt x="567" y="72"/>
                      <a:pt x="567" y="72"/>
                    </a:cubicBezTo>
                    <a:cubicBezTo>
                      <a:pt x="545" y="75"/>
                      <a:pt x="486" y="80"/>
                      <a:pt x="481" y="81"/>
                    </a:cubicBezTo>
                    <a:cubicBezTo>
                      <a:pt x="473" y="82"/>
                      <a:pt x="471" y="82"/>
                      <a:pt x="458" y="82"/>
                    </a:cubicBezTo>
                    <a:cubicBezTo>
                      <a:pt x="446" y="82"/>
                      <a:pt x="22" y="82"/>
                      <a:pt x="7" y="82"/>
                    </a:cubicBezTo>
                    <a:cubicBezTo>
                      <a:pt x="3" y="82"/>
                      <a:pt x="1" y="83"/>
                      <a:pt x="0" y="85"/>
                    </a:cubicBezTo>
                    <a:cubicBezTo>
                      <a:pt x="0" y="85"/>
                      <a:pt x="0" y="85"/>
                      <a:pt x="0" y="85"/>
                    </a:cubicBezTo>
                    <a:cubicBezTo>
                      <a:pt x="4" y="78"/>
                      <a:pt x="54" y="6"/>
                      <a:pt x="59" y="2"/>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 name="Freeform 361">
                <a:extLst>
                  <a:ext uri="{FF2B5EF4-FFF2-40B4-BE49-F238E27FC236}">
                    <a16:creationId xmlns:a16="http://schemas.microsoft.com/office/drawing/2014/main" id="{99ED869F-2C07-4E31-8F34-ED618981C90F}"/>
                  </a:ext>
                </a:extLst>
              </p:cNvPr>
              <p:cNvSpPr>
                <a:spLocks/>
              </p:cNvSpPr>
              <p:nvPr/>
            </p:nvSpPr>
            <p:spPr bwMode="auto">
              <a:xfrm>
                <a:off x="4828" y="2613"/>
                <a:ext cx="88" cy="411"/>
              </a:xfrm>
              <a:custGeom>
                <a:avLst/>
                <a:gdLst>
                  <a:gd name="T0" fmla="*/ 840 w 35"/>
                  <a:gd name="T1" fmla="*/ 5890 h 154"/>
                  <a:gd name="T2" fmla="*/ 0 w 35"/>
                  <a:gd name="T3" fmla="*/ 7814 h 154"/>
                  <a:gd name="T4" fmla="*/ 0 w 35"/>
                  <a:gd name="T5" fmla="*/ 7814 h 154"/>
                  <a:gd name="T6" fmla="*/ 0 w 35"/>
                  <a:gd name="T7" fmla="*/ 3099 h 154"/>
                  <a:gd name="T8" fmla="*/ 0 w 35"/>
                  <a:gd name="T9" fmla="*/ 3042 h 154"/>
                  <a:gd name="T10" fmla="*/ 1398 w 35"/>
                  <a:gd name="T11" fmla="*/ 0 h 154"/>
                  <a:gd name="T12" fmla="*/ 1398 w 35"/>
                  <a:gd name="T13" fmla="*/ 1062 h 1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54">
                    <a:moveTo>
                      <a:pt x="21" y="116"/>
                    </a:moveTo>
                    <a:cubicBezTo>
                      <a:pt x="12" y="132"/>
                      <a:pt x="4" y="148"/>
                      <a:pt x="0" y="154"/>
                    </a:cubicBezTo>
                    <a:cubicBezTo>
                      <a:pt x="0" y="154"/>
                      <a:pt x="0" y="154"/>
                      <a:pt x="0" y="154"/>
                    </a:cubicBezTo>
                    <a:cubicBezTo>
                      <a:pt x="0" y="61"/>
                      <a:pt x="0" y="61"/>
                      <a:pt x="0" y="61"/>
                    </a:cubicBezTo>
                    <a:cubicBezTo>
                      <a:pt x="0" y="60"/>
                      <a:pt x="0" y="60"/>
                      <a:pt x="0" y="60"/>
                    </a:cubicBezTo>
                    <a:cubicBezTo>
                      <a:pt x="6" y="52"/>
                      <a:pt x="22" y="19"/>
                      <a:pt x="35" y="0"/>
                    </a:cubicBezTo>
                    <a:cubicBezTo>
                      <a:pt x="35" y="21"/>
                      <a:pt x="35" y="21"/>
                      <a:pt x="35" y="21"/>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 name="Freeform 362">
                <a:extLst>
                  <a:ext uri="{FF2B5EF4-FFF2-40B4-BE49-F238E27FC236}">
                    <a16:creationId xmlns:a16="http://schemas.microsoft.com/office/drawing/2014/main" id="{26536ED5-BCA4-409F-8C7E-65F8E22C1FD0}"/>
                  </a:ext>
                </a:extLst>
              </p:cNvPr>
              <p:cNvSpPr>
                <a:spLocks/>
              </p:cNvSpPr>
              <p:nvPr/>
            </p:nvSpPr>
            <p:spPr bwMode="auto">
              <a:xfrm>
                <a:off x="3486" y="2595"/>
                <a:ext cx="867" cy="128"/>
              </a:xfrm>
              <a:custGeom>
                <a:avLst/>
                <a:gdLst>
                  <a:gd name="T0" fmla="*/ 0 w 347"/>
                  <a:gd name="T1" fmla="*/ 2424 h 48"/>
                  <a:gd name="T2" fmla="*/ 1124 w 347"/>
                  <a:gd name="T3" fmla="*/ 307 h 48"/>
                  <a:gd name="T4" fmla="*/ 1637 w 347"/>
                  <a:gd name="T5" fmla="*/ 0 h 48"/>
                  <a:gd name="T6" fmla="*/ 13522 w 347"/>
                  <a:gd name="T7" fmla="*/ 0 h 48"/>
                  <a:gd name="T8" fmla="*/ 1791 w 347"/>
                  <a:gd name="T9" fmla="*/ 363 h 48"/>
                  <a:gd name="T10" fmla="*/ 0 w 347"/>
                  <a:gd name="T11" fmla="*/ 2424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7" h="48">
                    <a:moveTo>
                      <a:pt x="0" y="48"/>
                    </a:moveTo>
                    <a:cubicBezTo>
                      <a:pt x="0" y="48"/>
                      <a:pt x="26" y="10"/>
                      <a:pt x="29" y="6"/>
                    </a:cubicBezTo>
                    <a:cubicBezTo>
                      <a:pt x="32" y="2"/>
                      <a:pt x="35" y="0"/>
                      <a:pt x="42" y="0"/>
                    </a:cubicBezTo>
                    <a:cubicBezTo>
                      <a:pt x="50" y="0"/>
                      <a:pt x="347" y="0"/>
                      <a:pt x="347" y="0"/>
                    </a:cubicBezTo>
                    <a:cubicBezTo>
                      <a:pt x="261" y="3"/>
                      <a:pt x="59" y="5"/>
                      <a:pt x="46" y="7"/>
                    </a:cubicBezTo>
                    <a:cubicBezTo>
                      <a:pt x="34" y="9"/>
                      <a:pt x="22" y="20"/>
                      <a:pt x="0" y="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 name="Freeform 363">
                <a:extLst>
                  <a:ext uri="{FF2B5EF4-FFF2-40B4-BE49-F238E27FC236}">
                    <a16:creationId xmlns:a16="http://schemas.microsoft.com/office/drawing/2014/main" id="{9EB86485-8CE5-4FBF-A6E9-97F8E3693864}"/>
                  </a:ext>
                </a:extLst>
              </p:cNvPr>
              <p:cNvSpPr>
                <a:spLocks/>
              </p:cNvSpPr>
              <p:nvPr/>
            </p:nvSpPr>
            <p:spPr bwMode="auto">
              <a:xfrm>
                <a:off x="5103" y="2645"/>
                <a:ext cx="45" cy="310"/>
              </a:xfrm>
              <a:custGeom>
                <a:avLst/>
                <a:gdLst>
                  <a:gd name="T0" fmla="*/ 83 w 18"/>
                  <a:gd name="T1" fmla="*/ 3014 h 116"/>
                  <a:gd name="T2" fmla="*/ 520 w 18"/>
                  <a:gd name="T3" fmla="*/ 5914 h 116"/>
                  <a:gd name="T4" fmla="*/ 595 w 18"/>
                  <a:gd name="T5" fmla="*/ 2956 h 116"/>
                  <a:gd name="T6" fmla="*/ 208 w 18"/>
                  <a:gd name="T7" fmla="*/ 0 h 116"/>
                  <a:gd name="T8" fmla="*/ 83 w 18"/>
                  <a:gd name="T9" fmla="*/ 3014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6">
                    <a:moveTo>
                      <a:pt x="2" y="59"/>
                    </a:moveTo>
                    <a:cubicBezTo>
                      <a:pt x="4" y="91"/>
                      <a:pt x="9" y="116"/>
                      <a:pt x="13" y="116"/>
                    </a:cubicBezTo>
                    <a:cubicBezTo>
                      <a:pt x="16" y="116"/>
                      <a:pt x="18" y="90"/>
                      <a:pt x="15" y="58"/>
                    </a:cubicBezTo>
                    <a:cubicBezTo>
                      <a:pt x="13" y="26"/>
                      <a:pt x="8" y="0"/>
                      <a:pt x="5" y="0"/>
                    </a:cubicBezTo>
                    <a:cubicBezTo>
                      <a:pt x="1" y="1"/>
                      <a:pt x="0" y="27"/>
                      <a:pt x="2" y="59"/>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 name="Freeform 364">
                <a:extLst>
                  <a:ext uri="{FF2B5EF4-FFF2-40B4-BE49-F238E27FC236}">
                    <a16:creationId xmlns:a16="http://schemas.microsoft.com/office/drawing/2014/main" id="{FF4CB148-2A93-4DF1-9506-048F52D042FB}"/>
                  </a:ext>
                </a:extLst>
              </p:cNvPr>
              <p:cNvSpPr>
                <a:spLocks/>
              </p:cNvSpPr>
              <p:nvPr/>
            </p:nvSpPr>
            <p:spPr bwMode="auto">
              <a:xfrm>
                <a:off x="5103" y="2661"/>
                <a:ext cx="28" cy="278"/>
              </a:xfrm>
              <a:custGeom>
                <a:avLst/>
                <a:gdLst>
                  <a:gd name="T0" fmla="*/ 84 w 11"/>
                  <a:gd name="T1" fmla="*/ 0 h 104"/>
                  <a:gd name="T2" fmla="*/ 84 w 11"/>
                  <a:gd name="T3" fmla="*/ 2716 h 104"/>
                  <a:gd name="T4" fmla="*/ 382 w 11"/>
                  <a:gd name="T5" fmla="*/ 5309 h 104"/>
                  <a:gd name="T6" fmla="*/ 382 w 11"/>
                  <a:gd name="T7" fmla="*/ 2657 h 104"/>
                  <a:gd name="T8" fmla="*/ 84 w 11"/>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04">
                    <a:moveTo>
                      <a:pt x="2" y="0"/>
                    </a:moveTo>
                    <a:cubicBezTo>
                      <a:pt x="1" y="10"/>
                      <a:pt x="0" y="30"/>
                      <a:pt x="2" y="53"/>
                    </a:cubicBezTo>
                    <a:cubicBezTo>
                      <a:pt x="4" y="75"/>
                      <a:pt x="6" y="95"/>
                      <a:pt x="9" y="104"/>
                    </a:cubicBezTo>
                    <a:cubicBezTo>
                      <a:pt x="11" y="95"/>
                      <a:pt x="11" y="75"/>
                      <a:pt x="9" y="52"/>
                    </a:cubicBezTo>
                    <a:cubicBezTo>
                      <a:pt x="8" y="29"/>
                      <a:pt x="5" y="10"/>
                      <a:pt x="2" y="0"/>
                    </a:cubicBezTo>
                    <a:close/>
                  </a:path>
                </a:pathLst>
              </a:custGeom>
              <a:solidFill>
                <a:srgbClr val="FF91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 name="Freeform 365">
                <a:extLst>
                  <a:ext uri="{FF2B5EF4-FFF2-40B4-BE49-F238E27FC236}">
                    <a16:creationId xmlns:a16="http://schemas.microsoft.com/office/drawing/2014/main" id="{93C42104-1D0E-4AB5-ACFE-0F178763C819}"/>
                  </a:ext>
                </a:extLst>
              </p:cNvPr>
              <p:cNvSpPr>
                <a:spLocks/>
              </p:cNvSpPr>
              <p:nvPr/>
            </p:nvSpPr>
            <p:spPr bwMode="auto">
              <a:xfrm>
                <a:off x="4911" y="2645"/>
                <a:ext cx="225" cy="326"/>
              </a:xfrm>
              <a:custGeom>
                <a:avLst/>
                <a:gdLst>
                  <a:gd name="T0" fmla="*/ 520 w 90"/>
                  <a:gd name="T1" fmla="*/ 6162 h 122"/>
                  <a:gd name="T2" fmla="*/ 83 w 90"/>
                  <a:gd name="T3" fmla="*/ 3263 h 122"/>
                  <a:gd name="T4" fmla="*/ 208 w 90"/>
                  <a:gd name="T5" fmla="*/ 307 h 122"/>
                  <a:gd name="T6" fmla="*/ 3208 w 90"/>
                  <a:gd name="T7" fmla="*/ 0 h 122"/>
                  <a:gd name="T8" fmla="*/ 3095 w 90"/>
                  <a:gd name="T9" fmla="*/ 3014 h 122"/>
                  <a:gd name="T10" fmla="*/ 3520 w 90"/>
                  <a:gd name="T11" fmla="*/ 5913 h 122"/>
                  <a:gd name="T12" fmla="*/ 520 w 90"/>
                  <a:gd name="T13" fmla="*/ 6162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122">
                    <a:moveTo>
                      <a:pt x="13" y="121"/>
                    </a:moveTo>
                    <a:cubicBezTo>
                      <a:pt x="9" y="122"/>
                      <a:pt x="4" y="96"/>
                      <a:pt x="2" y="64"/>
                    </a:cubicBezTo>
                    <a:cubicBezTo>
                      <a:pt x="0" y="32"/>
                      <a:pt x="1" y="6"/>
                      <a:pt x="5" y="6"/>
                    </a:cubicBezTo>
                    <a:cubicBezTo>
                      <a:pt x="82" y="0"/>
                      <a:pt x="82" y="0"/>
                      <a:pt x="82" y="0"/>
                    </a:cubicBezTo>
                    <a:cubicBezTo>
                      <a:pt x="78" y="1"/>
                      <a:pt x="77" y="27"/>
                      <a:pt x="79" y="59"/>
                    </a:cubicBezTo>
                    <a:cubicBezTo>
                      <a:pt x="81" y="91"/>
                      <a:pt x="86" y="116"/>
                      <a:pt x="90" y="116"/>
                    </a:cubicBezTo>
                    <a:lnTo>
                      <a:pt x="13" y="121"/>
                    </a:lnTo>
                    <a:close/>
                  </a:path>
                </a:pathLst>
              </a:custGeom>
              <a:solidFill>
                <a:srgbClr val="FECD7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 name="Freeform 366">
                <a:extLst>
                  <a:ext uri="{FF2B5EF4-FFF2-40B4-BE49-F238E27FC236}">
                    <a16:creationId xmlns:a16="http://schemas.microsoft.com/office/drawing/2014/main" id="{B5160740-D6AF-4778-85D8-6833DC52BBCB}"/>
                  </a:ext>
                </a:extLst>
              </p:cNvPr>
              <p:cNvSpPr>
                <a:spLocks/>
              </p:cNvSpPr>
              <p:nvPr/>
            </p:nvSpPr>
            <p:spPr bwMode="auto">
              <a:xfrm>
                <a:off x="4961" y="2947"/>
                <a:ext cx="175" cy="21"/>
              </a:xfrm>
              <a:custGeom>
                <a:avLst/>
                <a:gdLst>
                  <a:gd name="T0" fmla="*/ 0 w 70"/>
                  <a:gd name="T1" fmla="*/ 378 h 8"/>
                  <a:gd name="T2" fmla="*/ 2738 w 70"/>
                  <a:gd name="T3" fmla="*/ 144 h 8"/>
                  <a:gd name="T4" fmla="*/ 2395 w 70"/>
                  <a:gd name="T5" fmla="*/ 0 h 8"/>
                  <a:gd name="T6" fmla="*/ 0 w 70"/>
                  <a:gd name="T7" fmla="*/ 378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8">
                    <a:moveTo>
                      <a:pt x="0" y="8"/>
                    </a:moveTo>
                    <a:cubicBezTo>
                      <a:pt x="70" y="3"/>
                      <a:pt x="70" y="3"/>
                      <a:pt x="70" y="3"/>
                    </a:cubicBezTo>
                    <a:cubicBezTo>
                      <a:pt x="70" y="3"/>
                      <a:pt x="66" y="0"/>
                      <a:pt x="61" y="0"/>
                    </a:cubicBezTo>
                    <a:cubicBezTo>
                      <a:pt x="44" y="1"/>
                      <a:pt x="0" y="8"/>
                      <a:pt x="0" y="8"/>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 name="Line 367">
                <a:extLst>
                  <a:ext uri="{FF2B5EF4-FFF2-40B4-BE49-F238E27FC236}">
                    <a16:creationId xmlns:a16="http://schemas.microsoft.com/office/drawing/2014/main" id="{1BE4A9DE-C31E-4633-84A9-815CA9B79DD8}"/>
                  </a:ext>
                </a:extLst>
              </p:cNvPr>
              <p:cNvSpPr>
                <a:spLocks noChangeShapeType="1"/>
              </p:cNvSpPr>
              <p:nvPr/>
            </p:nvSpPr>
            <p:spPr bwMode="auto">
              <a:xfrm flipV="1">
                <a:off x="4933" y="2680"/>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 name="Line 368">
                <a:extLst>
                  <a:ext uri="{FF2B5EF4-FFF2-40B4-BE49-F238E27FC236}">
                    <a16:creationId xmlns:a16="http://schemas.microsoft.com/office/drawing/2014/main" id="{CF19F0F7-7636-430F-AE09-5CC7266DABA0}"/>
                  </a:ext>
                </a:extLst>
              </p:cNvPr>
              <p:cNvSpPr>
                <a:spLocks noChangeShapeType="1"/>
              </p:cNvSpPr>
              <p:nvPr/>
            </p:nvSpPr>
            <p:spPr bwMode="auto">
              <a:xfrm flipV="1">
                <a:off x="4928" y="2720"/>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 name="Line 369">
                <a:extLst>
                  <a:ext uri="{FF2B5EF4-FFF2-40B4-BE49-F238E27FC236}">
                    <a16:creationId xmlns:a16="http://schemas.microsoft.com/office/drawing/2014/main" id="{F286A764-5AF3-457B-98A7-A0AB6D2A3DDC}"/>
                  </a:ext>
                </a:extLst>
              </p:cNvPr>
              <p:cNvSpPr>
                <a:spLocks noChangeShapeType="1"/>
              </p:cNvSpPr>
              <p:nvPr/>
            </p:nvSpPr>
            <p:spPr bwMode="auto">
              <a:xfrm flipV="1">
                <a:off x="4931" y="2760"/>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 name="Line 370">
                <a:extLst>
                  <a:ext uri="{FF2B5EF4-FFF2-40B4-BE49-F238E27FC236}">
                    <a16:creationId xmlns:a16="http://schemas.microsoft.com/office/drawing/2014/main" id="{4C90901C-4E8D-488E-9905-43AB5C7E129B}"/>
                  </a:ext>
                </a:extLst>
              </p:cNvPr>
              <p:cNvSpPr>
                <a:spLocks noChangeShapeType="1"/>
              </p:cNvSpPr>
              <p:nvPr/>
            </p:nvSpPr>
            <p:spPr bwMode="auto">
              <a:xfrm flipV="1">
                <a:off x="4948" y="2912"/>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 name="Line 371">
                <a:extLst>
                  <a:ext uri="{FF2B5EF4-FFF2-40B4-BE49-F238E27FC236}">
                    <a16:creationId xmlns:a16="http://schemas.microsoft.com/office/drawing/2014/main" id="{4E144E37-0F82-4E9B-A6E7-0603958EBB30}"/>
                  </a:ext>
                </a:extLst>
              </p:cNvPr>
              <p:cNvSpPr>
                <a:spLocks noChangeShapeType="1"/>
              </p:cNvSpPr>
              <p:nvPr/>
            </p:nvSpPr>
            <p:spPr bwMode="auto">
              <a:xfrm flipV="1">
                <a:off x="4941" y="2875"/>
                <a:ext cx="155" cy="10"/>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 name="Line 372">
                <a:extLst>
                  <a:ext uri="{FF2B5EF4-FFF2-40B4-BE49-F238E27FC236}">
                    <a16:creationId xmlns:a16="http://schemas.microsoft.com/office/drawing/2014/main" id="{F44C9908-C2A9-4386-91C2-4E0855378112}"/>
                  </a:ext>
                </a:extLst>
              </p:cNvPr>
              <p:cNvSpPr>
                <a:spLocks noChangeShapeType="1"/>
              </p:cNvSpPr>
              <p:nvPr/>
            </p:nvSpPr>
            <p:spPr bwMode="auto">
              <a:xfrm flipV="1">
                <a:off x="4936" y="2837"/>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 name="Line 373">
                <a:extLst>
                  <a:ext uri="{FF2B5EF4-FFF2-40B4-BE49-F238E27FC236}">
                    <a16:creationId xmlns:a16="http://schemas.microsoft.com/office/drawing/2014/main" id="{4D9A26DB-AB33-4039-8E28-2DE1C3B2A7E7}"/>
                  </a:ext>
                </a:extLst>
              </p:cNvPr>
              <p:cNvSpPr>
                <a:spLocks noChangeShapeType="1"/>
              </p:cNvSpPr>
              <p:nvPr/>
            </p:nvSpPr>
            <p:spPr bwMode="auto">
              <a:xfrm flipV="1">
                <a:off x="4931" y="2800"/>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 name="Line 374">
                <a:extLst>
                  <a:ext uri="{FF2B5EF4-FFF2-40B4-BE49-F238E27FC236}">
                    <a16:creationId xmlns:a16="http://schemas.microsoft.com/office/drawing/2014/main" id="{60DC48F9-1CB9-4564-BC78-280B7629291F}"/>
                  </a:ext>
                </a:extLst>
              </p:cNvPr>
              <p:cNvSpPr>
                <a:spLocks noChangeShapeType="1"/>
              </p:cNvSpPr>
              <p:nvPr/>
            </p:nvSpPr>
            <p:spPr bwMode="auto">
              <a:xfrm flipV="1">
                <a:off x="4933" y="2680"/>
                <a:ext cx="155" cy="13"/>
              </a:xfrm>
              <a:prstGeom prst="line">
                <a:avLst/>
              </a:prstGeom>
              <a:noFill/>
              <a:ln w="15875" cap="rnd">
                <a:solidFill>
                  <a:srgbClr val="FF91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0" name="Line 375">
                <a:extLst>
                  <a:ext uri="{FF2B5EF4-FFF2-40B4-BE49-F238E27FC236}">
                    <a16:creationId xmlns:a16="http://schemas.microsoft.com/office/drawing/2014/main" id="{BE89FDE8-F6D8-494C-AA6B-8C48DCAD3C35}"/>
                  </a:ext>
                </a:extLst>
              </p:cNvPr>
              <p:cNvSpPr>
                <a:spLocks noChangeShapeType="1"/>
              </p:cNvSpPr>
              <p:nvPr/>
            </p:nvSpPr>
            <p:spPr bwMode="auto">
              <a:xfrm flipV="1">
                <a:off x="4928" y="2720"/>
                <a:ext cx="155" cy="13"/>
              </a:xfrm>
              <a:prstGeom prst="line">
                <a:avLst/>
              </a:prstGeom>
              <a:noFill/>
              <a:ln w="15875" cap="rnd">
                <a:solidFill>
                  <a:srgbClr val="FF91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 name="Line 376">
                <a:extLst>
                  <a:ext uri="{FF2B5EF4-FFF2-40B4-BE49-F238E27FC236}">
                    <a16:creationId xmlns:a16="http://schemas.microsoft.com/office/drawing/2014/main" id="{4DF1CE1F-1FCE-4EEF-B454-CF0F04E48CD3}"/>
                  </a:ext>
                </a:extLst>
              </p:cNvPr>
              <p:cNvSpPr>
                <a:spLocks noChangeShapeType="1"/>
              </p:cNvSpPr>
              <p:nvPr/>
            </p:nvSpPr>
            <p:spPr bwMode="auto">
              <a:xfrm flipV="1">
                <a:off x="4931" y="2760"/>
                <a:ext cx="155" cy="11"/>
              </a:xfrm>
              <a:prstGeom prst="line">
                <a:avLst/>
              </a:prstGeom>
              <a:noFill/>
              <a:ln w="15875" cap="rnd">
                <a:solidFill>
                  <a:srgbClr val="FF91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 name="Line 377">
                <a:extLst>
                  <a:ext uri="{FF2B5EF4-FFF2-40B4-BE49-F238E27FC236}">
                    <a16:creationId xmlns:a16="http://schemas.microsoft.com/office/drawing/2014/main" id="{A4AA885A-09E7-4E36-B5BC-81F4323E0BC8}"/>
                  </a:ext>
                </a:extLst>
              </p:cNvPr>
              <p:cNvSpPr>
                <a:spLocks noChangeShapeType="1"/>
              </p:cNvSpPr>
              <p:nvPr/>
            </p:nvSpPr>
            <p:spPr bwMode="auto">
              <a:xfrm flipV="1">
                <a:off x="4948" y="2912"/>
                <a:ext cx="155" cy="11"/>
              </a:xfrm>
              <a:prstGeom prst="line">
                <a:avLst/>
              </a:prstGeom>
              <a:noFill/>
              <a:ln w="15875" cap="rnd">
                <a:solidFill>
                  <a:srgbClr val="FF91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 name="Line 378">
                <a:extLst>
                  <a:ext uri="{FF2B5EF4-FFF2-40B4-BE49-F238E27FC236}">
                    <a16:creationId xmlns:a16="http://schemas.microsoft.com/office/drawing/2014/main" id="{153E96EA-2DD2-45D3-9F28-FE8744E8C936}"/>
                  </a:ext>
                </a:extLst>
              </p:cNvPr>
              <p:cNvSpPr>
                <a:spLocks noChangeShapeType="1"/>
              </p:cNvSpPr>
              <p:nvPr/>
            </p:nvSpPr>
            <p:spPr bwMode="auto">
              <a:xfrm flipV="1">
                <a:off x="4941" y="2875"/>
                <a:ext cx="155" cy="10"/>
              </a:xfrm>
              <a:prstGeom prst="line">
                <a:avLst/>
              </a:prstGeom>
              <a:noFill/>
              <a:ln w="15875" cap="rnd">
                <a:solidFill>
                  <a:srgbClr val="FF91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 name="Line 379">
                <a:extLst>
                  <a:ext uri="{FF2B5EF4-FFF2-40B4-BE49-F238E27FC236}">
                    <a16:creationId xmlns:a16="http://schemas.microsoft.com/office/drawing/2014/main" id="{275A9FDA-5BD2-4F0C-B669-36D82FEF9AC8}"/>
                  </a:ext>
                </a:extLst>
              </p:cNvPr>
              <p:cNvSpPr>
                <a:spLocks noChangeShapeType="1"/>
              </p:cNvSpPr>
              <p:nvPr/>
            </p:nvSpPr>
            <p:spPr bwMode="auto">
              <a:xfrm flipV="1">
                <a:off x="4936" y="2837"/>
                <a:ext cx="155" cy="11"/>
              </a:xfrm>
              <a:prstGeom prst="line">
                <a:avLst/>
              </a:prstGeom>
              <a:noFill/>
              <a:ln w="15875" cap="rnd">
                <a:solidFill>
                  <a:srgbClr val="FF91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5" name="Line 380">
                <a:extLst>
                  <a:ext uri="{FF2B5EF4-FFF2-40B4-BE49-F238E27FC236}">
                    <a16:creationId xmlns:a16="http://schemas.microsoft.com/office/drawing/2014/main" id="{58B08A7D-B23D-4F93-AF15-D19403876C56}"/>
                  </a:ext>
                </a:extLst>
              </p:cNvPr>
              <p:cNvSpPr>
                <a:spLocks noChangeShapeType="1"/>
              </p:cNvSpPr>
              <p:nvPr/>
            </p:nvSpPr>
            <p:spPr bwMode="auto">
              <a:xfrm flipV="1">
                <a:off x="4931" y="2800"/>
                <a:ext cx="155" cy="11"/>
              </a:xfrm>
              <a:prstGeom prst="line">
                <a:avLst/>
              </a:prstGeom>
              <a:noFill/>
              <a:ln w="15875" cap="rnd">
                <a:solidFill>
                  <a:srgbClr val="FF91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 name="Line 381">
                <a:extLst>
                  <a:ext uri="{FF2B5EF4-FFF2-40B4-BE49-F238E27FC236}">
                    <a16:creationId xmlns:a16="http://schemas.microsoft.com/office/drawing/2014/main" id="{A3EF20BD-C15A-4E78-8F59-4805444BA3C2}"/>
                  </a:ext>
                </a:extLst>
              </p:cNvPr>
              <p:cNvSpPr>
                <a:spLocks noChangeShapeType="1"/>
              </p:cNvSpPr>
              <p:nvPr/>
            </p:nvSpPr>
            <p:spPr bwMode="auto">
              <a:xfrm flipV="1">
                <a:off x="4933" y="2693"/>
                <a:ext cx="155" cy="11"/>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 name="Line 382">
                <a:extLst>
                  <a:ext uri="{FF2B5EF4-FFF2-40B4-BE49-F238E27FC236}">
                    <a16:creationId xmlns:a16="http://schemas.microsoft.com/office/drawing/2014/main" id="{59E58C83-09C0-42F8-925E-22F190E8F653}"/>
                  </a:ext>
                </a:extLst>
              </p:cNvPr>
              <p:cNvSpPr>
                <a:spLocks noChangeShapeType="1"/>
              </p:cNvSpPr>
              <p:nvPr/>
            </p:nvSpPr>
            <p:spPr bwMode="auto">
              <a:xfrm flipV="1">
                <a:off x="4928" y="2733"/>
                <a:ext cx="155" cy="11"/>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 name="Line 383">
                <a:extLst>
                  <a:ext uri="{FF2B5EF4-FFF2-40B4-BE49-F238E27FC236}">
                    <a16:creationId xmlns:a16="http://schemas.microsoft.com/office/drawing/2014/main" id="{08CAFCCB-DDBF-4D88-8E56-A84FE948DB26}"/>
                  </a:ext>
                </a:extLst>
              </p:cNvPr>
              <p:cNvSpPr>
                <a:spLocks noChangeShapeType="1"/>
              </p:cNvSpPr>
              <p:nvPr/>
            </p:nvSpPr>
            <p:spPr bwMode="auto">
              <a:xfrm flipV="1">
                <a:off x="4931" y="2771"/>
                <a:ext cx="155" cy="13"/>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 name="Line 384">
                <a:extLst>
                  <a:ext uri="{FF2B5EF4-FFF2-40B4-BE49-F238E27FC236}">
                    <a16:creationId xmlns:a16="http://schemas.microsoft.com/office/drawing/2014/main" id="{DC83E868-B2F5-43C9-8F28-D80FF91E151B}"/>
                  </a:ext>
                </a:extLst>
              </p:cNvPr>
              <p:cNvSpPr>
                <a:spLocks noChangeShapeType="1"/>
              </p:cNvSpPr>
              <p:nvPr/>
            </p:nvSpPr>
            <p:spPr bwMode="auto">
              <a:xfrm flipV="1">
                <a:off x="4948" y="2923"/>
                <a:ext cx="155" cy="13"/>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0" name="Line 385">
                <a:extLst>
                  <a:ext uri="{FF2B5EF4-FFF2-40B4-BE49-F238E27FC236}">
                    <a16:creationId xmlns:a16="http://schemas.microsoft.com/office/drawing/2014/main" id="{CD603978-4F49-4F84-A6C9-765E78613FDE}"/>
                  </a:ext>
                </a:extLst>
              </p:cNvPr>
              <p:cNvSpPr>
                <a:spLocks noChangeShapeType="1"/>
              </p:cNvSpPr>
              <p:nvPr/>
            </p:nvSpPr>
            <p:spPr bwMode="auto">
              <a:xfrm flipV="1">
                <a:off x="4941" y="2885"/>
                <a:ext cx="155" cy="14"/>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 name="Line 386">
                <a:extLst>
                  <a:ext uri="{FF2B5EF4-FFF2-40B4-BE49-F238E27FC236}">
                    <a16:creationId xmlns:a16="http://schemas.microsoft.com/office/drawing/2014/main" id="{51EADEF7-2B61-493A-A076-6955F560D035}"/>
                  </a:ext>
                </a:extLst>
              </p:cNvPr>
              <p:cNvSpPr>
                <a:spLocks noChangeShapeType="1"/>
              </p:cNvSpPr>
              <p:nvPr/>
            </p:nvSpPr>
            <p:spPr bwMode="auto">
              <a:xfrm flipV="1">
                <a:off x="4936" y="2848"/>
                <a:ext cx="155" cy="13"/>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 name="Line 387">
                <a:extLst>
                  <a:ext uri="{FF2B5EF4-FFF2-40B4-BE49-F238E27FC236}">
                    <a16:creationId xmlns:a16="http://schemas.microsoft.com/office/drawing/2014/main" id="{73C4E011-5646-46BF-9E54-0FFB40ED9B53}"/>
                  </a:ext>
                </a:extLst>
              </p:cNvPr>
              <p:cNvSpPr>
                <a:spLocks noChangeShapeType="1"/>
              </p:cNvSpPr>
              <p:nvPr/>
            </p:nvSpPr>
            <p:spPr bwMode="auto">
              <a:xfrm flipV="1">
                <a:off x="4931" y="2811"/>
                <a:ext cx="155" cy="13"/>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 name="Freeform 388">
                <a:extLst>
                  <a:ext uri="{FF2B5EF4-FFF2-40B4-BE49-F238E27FC236}">
                    <a16:creationId xmlns:a16="http://schemas.microsoft.com/office/drawing/2014/main" id="{B98B9986-95DE-420A-A3CD-F41ACAF00870}"/>
                  </a:ext>
                </a:extLst>
              </p:cNvPr>
              <p:cNvSpPr>
                <a:spLocks/>
              </p:cNvSpPr>
              <p:nvPr/>
            </p:nvSpPr>
            <p:spPr bwMode="auto">
              <a:xfrm>
                <a:off x="5103" y="2645"/>
                <a:ext cx="45" cy="310"/>
              </a:xfrm>
              <a:custGeom>
                <a:avLst/>
                <a:gdLst>
                  <a:gd name="T0" fmla="*/ 83 w 18"/>
                  <a:gd name="T1" fmla="*/ 3014 h 116"/>
                  <a:gd name="T2" fmla="*/ 520 w 18"/>
                  <a:gd name="T3" fmla="*/ 5914 h 116"/>
                  <a:gd name="T4" fmla="*/ 595 w 18"/>
                  <a:gd name="T5" fmla="*/ 2956 h 116"/>
                  <a:gd name="T6" fmla="*/ 208 w 18"/>
                  <a:gd name="T7" fmla="*/ 0 h 116"/>
                  <a:gd name="T8" fmla="*/ 83 w 18"/>
                  <a:gd name="T9" fmla="*/ 3014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6">
                    <a:moveTo>
                      <a:pt x="2" y="59"/>
                    </a:moveTo>
                    <a:cubicBezTo>
                      <a:pt x="4" y="91"/>
                      <a:pt x="9" y="116"/>
                      <a:pt x="13" y="116"/>
                    </a:cubicBezTo>
                    <a:cubicBezTo>
                      <a:pt x="16" y="116"/>
                      <a:pt x="18" y="90"/>
                      <a:pt x="15" y="58"/>
                    </a:cubicBezTo>
                    <a:cubicBezTo>
                      <a:pt x="13" y="26"/>
                      <a:pt x="8" y="0"/>
                      <a:pt x="5" y="0"/>
                    </a:cubicBezTo>
                    <a:cubicBezTo>
                      <a:pt x="1" y="1"/>
                      <a:pt x="0" y="27"/>
                      <a:pt x="2" y="59"/>
                    </a:cubicBez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 name="Freeform 389">
                <a:extLst>
                  <a:ext uri="{FF2B5EF4-FFF2-40B4-BE49-F238E27FC236}">
                    <a16:creationId xmlns:a16="http://schemas.microsoft.com/office/drawing/2014/main" id="{78F08B75-FC48-4DCB-B261-1C59BA8CF817}"/>
                  </a:ext>
                </a:extLst>
              </p:cNvPr>
              <p:cNvSpPr>
                <a:spLocks/>
              </p:cNvSpPr>
              <p:nvPr/>
            </p:nvSpPr>
            <p:spPr bwMode="auto">
              <a:xfrm>
                <a:off x="4868" y="2715"/>
                <a:ext cx="43" cy="210"/>
              </a:xfrm>
              <a:custGeom>
                <a:avLst/>
                <a:gdLst>
                  <a:gd name="T0" fmla="*/ 243 w 17"/>
                  <a:gd name="T1" fmla="*/ 3942 h 79"/>
                  <a:gd name="T2" fmla="*/ 51 w 17"/>
                  <a:gd name="T3" fmla="*/ 1994 h 79"/>
                  <a:gd name="T4" fmla="*/ 129 w 17"/>
                  <a:gd name="T5" fmla="*/ 56 h 79"/>
                  <a:gd name="T6" fmla="*/ 698 w 17"/>
                  <a:gd name="T7" fmla="*/ 0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79">
                    <a:moveTo>
                      <a:pt x="6" y="79"/>
                    </a:moveTo>
                    <a:cubicBezTo>
                      <a:pt x="4" y="79"/>
                      <a:pt x="3" y="62"/>
                      <a:pt x="1" y="40"/>
                    </a:cubicBezTo>
                    <a:cubicBezTo>
                      <a:pt x="0" y="18"/>
                      <a:pt x="0" y="1"/>
                      <a:pt x="3" y="1"/>
                    </a:cubicBezTo>
                    <a:cubicBezTo>
                      <a:pt x="17" y="0"/>
                      <a:pt x="17" y="0"/>
                      <a:pt x="17" y="0"/>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 name="Freeform 390">
                <a:extLst>
                  <a:ext uri="{FF2B5EF4-FFF2-40B4-BE49-F238E27FC236}">
                    <a16:creationId xmlns:a16="http://schemas.microsoft.com/office/drawing/2014/main" id="{274DD315-BFAB-452F-B470-982563766993}"/>
                  </a:ext>
                </a:extLst>
              </p:cNvPr>
              <p:cNvSpPr>
                <a:spLocks/>
              </p:cNvSpPr>
              <p:nvPr/>
            </p:nvSpPr>
            <p:spPr bwMode="auto">
              <a:xfrm>
                <a:off x="4863" y="2709"/>
                <a:ext cx="65" cy="216"/>
              </a:xfrm>
              <a:custGeom>
                <a:avLst/>
                <a:gdLst>
                  <a:gd name="T0" fmla="*/ 833 w 26"/>
                  <a:gd name="T1" fmla="*/ 2027 h 81"/>
                  <a:gd name="T2" fmla="*/ 783 w 26"/>
                  <a:gd name="T3" fmla="*/ 0 h 81"/>
                  <a:gd name="T4" fmla="*/ 125 w 26"/>
                  <a:gd name="T5" fmla="*/ 56 h 81"/>
                  <a:gd name="T6" fmla="*/ 50 w 26"/>
                  <a:gd name="T7" fmla="*/ 2125 h 81"/>
                  <a:gd name="T8" fmla="*/ 363 w 26"/>
                  <a:gd name="T9" fmla="*/ 4096 h 81"/>
                  <a:gd name="T10" fmla="*/ 1020 w 26"/>
                  <a:gd name="T11" fmla="*/ 4040 h 81"/>
                  <a:gd name="T12" fmla="*/ 833 w 26"/>
                  <a:gd name="T13" fmla="*/ 2027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81">
                    <a:moveTo>
                      <a:pt x="21" y="40"/>
                    </a:moveTo>
                    <a:cubicBezTo>
                      <a:pt x="20" y="25"/>
                      <a:pt x="20" y="11"/>
                      <a:pt x="20" y="0"/>
                    </a:cubicBezTo>
                    <a:cubicBezTo>
                      <a:pt x="3" y="1"/>
                      <a:pt x="3" y="1"/>
                      <a:pt x="3" y="1"/>
                    </a:cubicBezTo>
                    <a:cubicBezTo>
                      <a:pt x="1" y="2"/>
                      <a:pt x="0" y="20"/>
                      <a:pt x="1" y="42"/>
                    </a:cubicBezTo>
                    <a:cubicBezTo>
                      <a:pt x="3" y="64"/>
                      <a:pt x="6" y="81"/>
                      <a:pt x="9" y="81"/>
                    </a:cubicBezTo>
                    <a:cubicBezTo>
                      <a:pt x="26" y="80"/>
                      <a:pt x="26" y="80"/>
                      <a:pt x="26" y="80"/>
                    </a:cubicBezTo>
                    <a:cubicBezTo>
                      <a:pt x="24" y="70"/>
                      <a:pt x="22" y="56"/>
                      <a:pt x="21" y="40"/>
                    </a:cubicBez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 name="Line 391">
                <a:extLst>
                  <a:ext uri="{FF2B5EF4-FFF2-40B4-BE49-F238E27FC236}">
                    <a16:creationId xmlns:a16="http://schemas.microsoft.com/office/drawing/2014/main" id="{9F607A51-8479-4969-97FE-C2717B2997B5}"/>
                  </a:ext>
                </a:extLst>
              </p:cNvPr>
              <p:cNvSpPr>
                <a:spLocks noChangeShapeType="1"/>
              </p:cNvSpPr>
              <p:nvPr/>
            </p:nvSpPr>
            <p:spPr bwMode="auto">
              <a:xfrm flipV="1">
                <a:off x="4933" y="2688"/>
                <a:ext cx="158"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 name="Line 392">
                <a:extLst>
                  <a:ext uri="{FF2B5EF4-FFF2-40B4-BE49-F238E27FC236}">
                    <a16:creationId xmlns:a16="http://schemas.microsoft.com/office/drawing/2014/main" id="{8757B50B-5832-4ECE-A645-6D47053764D0}"/>
                  </a:ext>
                </a:extLst>
              </p:cNvPr>
              <p:cNvSpPr>
                <a:spLocks noChangeShapeType="1"/>
              </p:cNvSpPr>
              <p:nvPr/>
            </p:nvSpPr>
            <p:spPr bwMode="auto">
              <a:xfrm flipV="1">
                <a:off x="4931" y="2728"/>
                <a:ext cx="155"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 name="Line 393">
                <a:extLst>
                  <a:ext uri="{FF2B5EF4-FFF2-40B4-BE49-F238E27FC236}">
                    <a16:creationId xmlns:a16="http://schemas.microsoft.com/office/drawing/2014/main" id="{035D8A9C-584E-4227-A9B8-07724E11F3C4}"/>
                  </a:ext>
                </a:extLst>
              </p:cNvPr>
              <p:cNvSpPr>
                <a:spLocks noChangeShapeType="1"/>
              </p:cNvSpPr>
              <p:nvPr/>
            </p:nvSpPr>
            <p:spPr bwMode="auto">
              <a:xfrm flipV="1">
                <a:off x="4931" y="2768"/>
                <a:ext cx="157"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9" name="Line 394">
                <a:extLst>
                  <a:ext uri="{FF2B5EF4-FFF2-40B4-BE49-F238E27FC236}">
                    <a16:creationId xmlns:a16="http://schemas.microsoft.com/office/drawing/2014/main" id="{856B84E3-F5C2-4D81-95E8-331C9EF21632}"/>
                  </a:ext>
                </a:extLst>
              </p:cNvPr>
              <p:cNvSpPr>
                <a:spLocks noChangeShapeType="1"/>
              </p:cNvSpPr>
              <p:nvPr/>
            </p:nvSpPr>
            <p:spPr bwMode="auto">
              <a:xfrm flipV="1">
                <a:off x="4948" y="2920"/>
                <a:ext cx="158"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0" name="Line 395">
                <a:extLst>
                  <a:ext uri="{FF2B5EF4-FFF2-40B4-BE49-F238E27FC236}">
                    <a16:creationId xmlns:a16="http://schemas.microsoft.com/office/drawing/2014/main" id="{06BF47A7-09EC-4640-B369-EF52CAA65029}"/>
                  </a:ext>
                </a:extLst>
              </p:cNvPr>
              <p:cNvSpPr>
                <a:spLocks noChangeShapeType="1"/>
              </p:cNvSpPr>
              <p:nvPr/>
            </p:nvSpPr>
            <p:spPr bwMode="auto">
              <a:xfrm flipV="1">
                <a:off x="4941" y="2883"/>
                <a:ext cx="157" cy="10"/>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1" name="Line 396">
                <a:extLst>
                  <a:ext uri="{FF2B5EF4-FFF2-40B4-BE49-F238E27FC236}">
                    <a16:creationId xmlns:a16="http://schemas.microsoft.com/office/drawing/2014/main" id="{34F51C07-DF94-4EAF-ABFE-74282DC6CDDA}"/>
                  </a:ext>
                </a:extLst>
              </p:cNvPr>
              <p:cNvSpPr>
                <a:spLocks noChangeShapeType="1"/>
              </p:cNvSpPr>
              <p:nvPr/>
            </p:nvSpPr>
            <p:spPr bwMode="auto">
              <a:xfrm flipV="1">
                <a:off x="4936" y="2845"/>
                <a:ext cx="157"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2" name="Line 397">
                <a:extLst>
                  <a:ext uri="{FF2B5EF4-FFF2-40B4-BE49-F238E27FC236}">
                    <a16:creationId xmlns:a16="http://schemas.microsoft.com/office/drawing/2014/main" id="{8DCFC0AD-2C39-468C-A548-350CF9744B44}"/>
                  </a:ext>
                </a:extLst>
              </p:cNvPr>
              <p:cNvSpPr>
                <a:spLocks noChangeShapeType="1"/>
              </p:cNvSpPr>
              <p:nvPr/>
            </p:nvSpPr>
            <p:spPr bwMode="auto">
              <a:xfrm flipV="1">
                <a:off x="4931" y="2808"/>
                <a:ext cx="157"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3" name="Freeform 398">
                <a:extLst>
                  <a:ext uri="{FF2B5EF4-FFF2-40B4-BE49-F238E27FC236}">
                    <a16:creationId xmlns:a16="http://schemas.microsoft.com/office/drawing/2014/main" id="{178CB711-E348-489E-B7F9-40BF12447AC3}"/>
                  </a:ext>
                </a:extLst>
              </p:cNvPr>
              <p:cNvSpPr>
                <a:spLocks/>
              </p:cNvSpPr>
              <p:nvPr/>
            </p:nvSpPr>
            <p:spPr bwMode="auto">
              <a:xfrm>
                <a:off x="4911" y="2661"/>
                <a:ext cx="47" cy="310"/>
              </a:xfrm>
              <a:custGeom>
                <a:avLst/>
                <a:gdLst>
                  <a:gd name="T0" fmla="*/ 453 w 19"/>
                  <a:gd name="T1" fmla="*/ 0 h 116"/>
                  <a:gd name="T2" fmla="*/ 299 w 19"/>
                  <a:gd name="T3" fmla="*/ 0 h 116"/>
                  <a:gd name="T4" fmla="*/ 183 w 19"/>
                  <a:gd name="T5" fmla="*/ 0 h 116"/>
                  <a:gd name="T6" fmla="*/ 74 w 19"/>
                  <a:gd name="T7" fmla="*/ 2956 h 116"/>
                  <a:gd name="T8" fmla="*/ 482 w 19"/>
                  <a:gd name="T9" fmla="*/ 5855 h 116"/>
                  <a:gd name="T10" fmla="*/ 710 w 19"/>
                  <a:gd name="T11" fmla="*/ 5855 h 116"/>
                  <a:gd name="T12" fmla="*/ 331 w 19"/>
                  <a:gd name="T13" fmla="*/ 2956 h 116"/>
                  <a:gd name="T14" fmla="*/ 453 w 19"/>
                  <a:gd name="T15" fmla="*/ 0 h 1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16">
                    <a:moveTo>
                      <a:pt x="12" y="0"/>
                    </a:moveTo>
                    <a:cubicBezTo>
                      <a:pt x="8" y="0"/>
                      <a:pt x="8" y="0"/>
                      <a:pt x="8" y="0"/>
                    </a:cubicBezTo>
                    <a:cubicBezTo>
                      <a:pt x="5" y="0"/>
                      <a:pt x="5" y="0"/>
                      <a:pt x="5" y="0"/>
                    </a:cubicBezTo>
                    <a:cubicBezTo>
                      <a:pt x="1" y="0"/>
                      <a:pt x="0" y="26"/>
                      <a:pt x="2" y="58"/>
                    </a:cubicBezTo>
                    <a:cubicBezTo>
                      <a:pt x="4" y="90"/>
                      <a:pt x="9" y="116"/>
                      <a:pt x="13" y="115"/>
                    </a:cubicBezTo>
                    <a:cubicBezTo>
                      <a:pt x="19" y="115"/>
                      <a:pt x="19" y="115"/>
                      <a:pt x="19" y="115"/>
                    </a:cubicBezTo>
                    <a:cubicBezTo>
                      <a:pt x="15" y="112"/>
                      <a:pt x="11" y="88"/>
                      <a:pt x="9" y="58"/>
                    </a:cubicBezTo>
                    <a:cubicBezTo>
                      <a:pt x="7" y="26"/>
                      <a:pt x="8" y="0"/>
                      <a:pt x="12" y="0"/>
                    </a:cubicBez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4" name="Freeform 399">
                <a:extLst>
                  <a:ext uri="{FF2B5EF4-FFF2-40B4-BE49-F238E27FC236}">
                    <a16:creationId xmlns:a16="http://schemas.microsoft.com/office/drawing/2014/main" id="{B8EF885A-C71D-4FCC-BE2C-D1F3FA2EC368}"/>
                  </a:ext>
                </a:extLst>
              </p:cNvPr>
              <p:cNvSpPr>
                <a:spLocks/>
              </p:cNvSpPr>
              <p:nvPr/>
            </p:nvSpPr>
            <p:spPr bwMode="auto">
              <a:xfrm>
                <a:off x="4936" y="2883"/>
                <a:ext cx="122" cy="88"/>
              </a:xfrm>
              <a:custGeom>
                <a:avLst/>
                <a:gdLst>
                  <a:gd name="T0" fmla="*/ 30 w 49"/>
                  <a:gd name="T1" fmla="*/ 0 h 33"/>
                  <a:gd name="T2" fmla="*/ 261 w 49"/>
                  <a:gd name="T3" fmla="*/ 1421 h 33"/>
                  <a:gd name="T4" fmla="*/ 1885 w 49"/>
                  <a:gd name="T5" fmla="*/ 1309 h 33"/>
                  <a:gd name="T6" fmla="*/ 1773 w 49"/>
                  <a:gd name="T7" fmla="*/ 1459 h 33"/>
                  <a:gd name="T8" fmla="*/ 261 w 49"/>
                  <a:gd name="T9" fmla="*/ 1672 h 33"/>
                  <a:gd name="T10" fmla="*/ 30 w 49"/>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33">
                    <a:moveTo>
                      <a:pt x="1" y="0"/>
                    </a:moveTo>
                    <a:cubicBezTo>
                      <a:pt x="2" y="7"/>
                      <a:pt x="5" y="25"/>
                      <a:pt x="7" y="28"/>
                    </a:cubicBezTo>
                    <a:cubicBezTo>
                      <a:pt x="10" y="31"/>
                      <a:pt x="49" y="26"/>
                      <a:pt x="49" y="26"/>
                    </a:cubicBezTo>
                    <a:cubicBezTo>
                      <a:pt x="46" y="29"/>
                      <a:pt x="46" y="29"/>
                      <a:pt x="46" y="29"/>
                    </a:cubicBezTo>
                    <a:cubicBezTo>
                      <a:pt x="7" y="33"/>
                      <a:pt x="7" y="33"/>
                      <a:pt x="7" y="33"/>
                    </a:cubicBezTo>
                    <a:cubicBezTo>
                      <a:pt x="7" y="33"/>
                      <a:pt x="0" y="20"/>
                      <a:pt x="1" y="0"/>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5" name="Freeform 400">
                <a:extLst>
                  <a:ext uri="{FF2B5EF4-FFF2-40B4-BE49-F238E27FC236}">
                    <a16:creationId xmlns:a16="http://schemas.microsoft.com/office/drawing/2014/main" id="{435A4A0C-F0C4-4488-A46E-31AD136206D3}"/>
                  </a:ext>
                </a:extLst>
              </p:cNvPr>
              <p:cNvSpPr>
                <a:spLocks/>
              </p:cNvSpPr>
              <p:nvPr/>
            </p:nvSpPr>
            <p:spPr bwMode="auto">
              <a:xfrm>
                <a:off x="5083" y="2645"/>
                <a:ext cx="48" cy="310"/>
              </a:xfrm>
              <a:custGeom>
                <a:avLst/>
                <a:gdLst>
                  <a:gd name="T0" fmla="*/ 485 w 19"/>
                  <a:gd name="T1" fmla="*/ 0 h 116"/>
                  <a:gd name="T2" fmla="*/ 371 w 19"/>
                  <a:gd name="T3" fmla="*/ 0 h 116"/>
                  <a:gd name="T4" fmla="*/ 210 w 19"/>
                  <a:gd name="T5" fmla="*/ 56 h 116"/>
                  <a:gd name="T6" fmla="*/ 83 w 19"/>
                  <a:gd name="T7" fmla="*/ 3014 h 116"/>
                  <a:gd name="T8" fmla="*/ 531 w 19"/>
                  <a:gd name="T9" fmla="*/ 5914 h 116"/>
                  <a:gd name="T10" fmla="*/ 773 w 19"/>
                  <a:gd name="T11" fmla="*/ 5914 h 116"/>
                  <a:gd name="T12" fmla="*/ 402 w 19"/>
                  <a:gd name="T13" fmla="*/ 3014 h 116"/>
                  <a:gd name="T14" fmla="*/ 485 w 19"/>
                  <a:gd name="T15" fmla="*/ 0 h 1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16">
                    <a:moveTo>
                      <a:pt x="12" y="0"/>
                    </a:moveTo>
                    <a:cubicBezTo>
                      <a:pt x="9" y="0"/>
                      <a:pt x="9" y="0"/>
                      <a:pt x="9" y="0"/>
                    </a:cubicBezTo>
                    <a:cubicBezTo>
                      <a:pt x="5" y="1"/>
                      <a:pt x="5" y="1"/>
                      <a:pt x="5" y="1"/>
                    </a:cubicBezTo>
                    <a:cubicBezTo>
                      <a:pt x="1" y="1"/>
                      <a:pt x="0" y="27"/>
                      <a:pt x="2" y="59"/>
                    </a:cubicBezTo>
                    <a:cubicBezTo>
                      <a:pt x="5" y="91"/>
                      <a:pt x="9" y="116"/>
                      <a:pt x="13" y="116"/>
                    </a:cubicBezTo>
                    <a:cubicBezTo>
                      <a:pt x="19" y="116"/>
                      <a:pt x="19" y="116"/>
                      <a:pt x="19" y="116"/>
                    </a:cubicBezTo>
                    <a:cubicBezTo>
                      <a:pt x="16" y="113"/>
                      <a:pt x="12" y="88"/>
                      <a:pt x="10" y="59"/>
                    </a:cubicBezTo>
                    <a:cubicBezTo>
                      <a:pt x="7" y="27"/>
                      <a:pt x="8" y="1"/>
                      <a:pt x="12" y="0"/>
                    </a:cubicBez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6" name="Freeform 401">
                <a:extLst>
                  <a:ext uri="{FF2B5EF4-FFF2-40B4-BE49-F238E27FC236}">
                    <a16:creationId xmlns:a16="http://schemas.microsoft.com/office/drawing/2014/main" id="{D6F548B4-80FA-4D42-B236-39580B3CA2BA}"/>
                  </a:ext>
                </a:extLst>
              </p:cNvPr>
              <p:cNvSpPr>
                <a:spLocks/>
              </p:cNvSpPr>
              <p:nvPr/>
            </p:nvSpPr>
            <p:spPr bwMode="auto">
              <a:xfrm>
                <a:off x="5088" y="2803"/>
                <a:ext cx="60" cy="152"/>
              </a:xfrm>
              <a:custGeom>
                <a:avLst/>
                <a:gdLst>
                  <a:gd name="T0" fmla="*/ 438 w 24"/>
                  <a:gd name="T1" fmla="*/ 2880 h 57"/>
                  <a:gd name="T2" fmla="*/ 0 w 24"/>
                  <a:gd name="T3" fmla="*/ 0 h 57"/>
                  <a:gd name="T4" fmla="*/ 625 w 24"/>
                  <a:gd name="T5" fmla="*/ 2731 h 57"/>
                  <a:gd name="T6" fmla="*/ 625 w 24"/>
                  <a:gd name="T7" fmla="*/ 2675 h 57"/>
                  <a:gd name="T8" fmla="*/ 708 w 24"/>
                  <a:gd name="T9" fmla="*/ 2824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57">
                    <a:moveTo>
                      <a:pt x="11" y="57"/>
                    </a:moveTo>
                    <a:cubicBezTo>
                      <a:pt x="7" y="57"/>
                      <a:pt x="3" y="32"/>
                      <a:pt x="0" y="0"/>
                    </a:cubicBezTo>
                    <a:cubicBezTo>
                      <a:pt x="1" y="9"/>
                      <a:pt x="8" y="51"/>
                      <a:pt x="16" y="54"/>
                    </a:cubicBezTo>
                    <a:cubicBezTo>
                      <a:pt x="24" y="57"/>
                      <a:pt x="16" y="53"/>
                      <a:pt x="16" y="53"/>
                    </a:cubicBezTo>
                    <a:cubicBezTo>
                      <a:pt x="18" y="56"/>
                      <a:pt x="18" y="56"/>
                      <a:pt x="18" y="56"/>
                    </a:cubicBezTo>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7" name="Freeform 402">
                <a:extLst>
                  <a:ext uri="{FF2B5EF4-FFF2-40B4-BE49-F238E27FC236}">
                    <a16:creationId xmlns:a16="http://schemas.microsoft.com/office/drawing/2014/main" id="{AC7AD171-5CBC-4CB7-AEE5-D8A4F57DA2FD}"/>
                  </a:ext>
                </a:extLst>
              </p:cNvPr>
              <p:cNvSpPr>
                <a:spLocks/>
              </p:cNvSpPr>
              <p:nvPr/>
            </p:nvSpPr>
            <p:spPr bwMode="auto">
              <a:xfrm>
                <a:off x="4923" y="2656"/>
                <a:ext cx="170" cy="24"/>
              </a:xfrm>
              <a:custGeom>
                <a:avLst/>
                <a:gdLst>
                  <a:gd name="T0" fmla="*/ 0 w 170"/>
                  <a:gd name="T1" fmla="*/ 13 h 24"/>
                  <a:gd name="T2" fmla="*/ 170 w 170"/>
                  <a:gd name="T3" fmla="*/ 0 h 24"/>
                  <a:gd name="T4" fmla="*/ 0 w 170"/>
                  <a:gd name="T5" fmla="*/ 24 h 24"/>
                  <a:gd name="T6" fmla="*/ 0 w 170"/>
                  <a:gd name="T7" fmla="*/ 13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0" h="24">
                    <a:moveTo>
                      <a:pt x="0" y="13"/>
                    </a:moveTo>
                    <a:lnTo>
                      <a:pt x="170" y="0"/>
                    </a:lnTo>
                    <a:lnTo>
                      <a:pt x="0" y="24"/>
                    </a:lnTo>
                    <a:lnTo>
                      <a:pt x="0" y="13"/>
                    </a:ln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8" name="Freeform 403">
                <a:extLst>
                  <a:ext uri="{FF2B5EF4-FFF2-40B4-BE49-F238E27FC236}">
                    <a16:creationId xmlns:a16="http://schemas.microsoft.com/office/drawing/2014/main" id="{2C77401D-5804-45EE-BC87-F6CDDF82069F}"/>
                  </a:ext>
                </a:extLst>
              </p:cNvPr>
              <p:cNvSpPr>
                <a:spLocks/>
              </p:cNvSpPr>
              <p:nvPr/>
            </p:nvSpPr>
            <p:spPr bwMode="auto">
              <a:xfrm>
                <a:off x="4923" y="2656"/>
                <a:ext cx="170" cy="24"/>
              </a:xfrm>
              <a:custGeom>
                <a:avLst/>
                <a:gdLst>
                  <a:gd name="T0" fmla="*/ 0 w 170"/>
                  <a:gd name="T1" fmla="*/ 13 h 24"/>
                  <a:gd name="T2" fmla="*/ 170 w 170"/>
                  <a:gd name="T3" fmla="*/ 0 h 24"/>
                  <a:gd name="T4" fmla="*/ 0 w 170"/>
                  <a:gd name="T5" fmla="*/ 24 h 24"/>
                  <a:gd name="T6" fmla="*/ 0 60000 65536"/>
                  <a:gd name="T7" fmla="*/ 0 60000 65536"/>
                  <a:gd name="T8" fmla="*/ 0 60000 65536"/>
                </a:gdLst>
                <a:ahLst/>
                <a:cxnLst>
                  <a:cxn ang="T6">
                    <a:pos x="T0" y="T1"/>
                  </a:cxn>
                  <a:cxn ang="T7">
                    <a:pos x="T2" y="T3"/>
                  </a:cxn>
                  <a:cxn ang="T8">
                    <a:pos x="T4" y="T5"/>
                  </a:cxn>
                </a:cxnLst>
                <a:rect l="0" t="0" r="r" b="b"/>
                <a:pathLst>
                  <a:path w="170" h="24">
                    <a:moveTo>
                      <a:pt x="0" y="13"/>
                    </a:moveTo>
                    <a:lnTo>
                      <a:pt x="170" y="0"/>
                    </a:lnTo>
                    <a:lnTo>
                      <a:pt x="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9" name="Freeform 404">
                <a:extLst>
                  <a:ext uri="{FF2B5EF4-FFF2-40B4-BE49-F238E27FC236}">
                    <a16:creationId xmlns:a16="http://schemas.microsoft.com/office/drawing/2014/main" id="{9D352E40-D047-42BC-A110-CE9E576F5089}"/>
                  </a:ext>
                </a:extLst>
              </p:cNvPr>
              <p:cNvSpPr>
                <a:spLocks/>
              </p:cNvSpPr>
              <p:nvPr/>
            </p:nvSpPr>
            <p:spPr bwMode="auto">
              <a:xfrm>
                <a:off x="4926" y="2659"/>
                <a:ext cx="15" cy="157"/>
              </a:xfrm>
              <a:custGeom>
                <a:avLst/>
                <a:gdLst>
                  <a:gd name="T0" fmla="*/ 158 w 6"/>
                  <a:gd name="T1" fmla="*/ 0 h 59"/>
                  <a:gd name="T2" fmla="*/ 125 w 6"/>
                  <a:gd name="T3" fmla="*/ 2959 h 59"/>
                  <a:gd name="T4" fmla="*/ 125 w 6"/>
                  <a:gd name="T5" fmla="*/ 2959 h 59"/>
                  <a:gd name="T6" fmla="*/ 238 w 6"/>
                  <a:gd name="T7" fmla="*/ 93 h 59"/>
                  <a:gd name="T8" fmla="*/ 238 w 6"/>
                  <a:gd name="T9" fmla="*/ 0 h 59"/>
                  <a:gd name="T10" fmla="*/ 158 w 6"/>
                  <a:gd name="T11" fmla="*/ 0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9">
                    <a:moveTo>
                      <a:pt x="4" y="0"/>
                    </a:moveTo>
                    <a:cubicBezTo>
                      <a:pt x="0" y="5"/>
                      <a:pt x="1" y="34"/>
                      <a:pt x="3" y="59"/>
                    </a:cubicBezTo>
                    <a:cubicBezTo>
                      <a:pt x="3" y="59"/>
                      <a:pt x="3" y="59"/>
                      <a:pt x="3" y="59"/>
                    </a:cubicBezTo>
                    <a:cubicBezTo>
                      <a:pt x="1" y="25"/>
                      <a:pt x="4" y="4"/>
                      <a:pt x="6" y="2"/>
                    </a:cubicBezTo>
                    <a:cubicBezTo>
                      <a:pt x="6" y="0"/>
                      <a:pt x="6" y="0"/>
                      <a:pt x="6" y="0"/>
                    </a:cubicBez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0" name="Freeform 405">
                <a:extLst>
                  <a:ext uri="{FF2B5EF4-FFF2-40B4-BE49-F238E27FC236}">
                    <a16:creationId xmlns:a16="http://schemas.microsoft.com/office/drawing/2014/main" id="{44753DE2-D1B5-4C3A-B21D-17329EFF31C0}"/>
                  </a:ext>
                </a:extLst>
              </p:cNvPr>
              <p:cNvSpPr>
                <a:spLocks/>
              </p:cNvSpPr>
              <p:nvPr/>
            </p:nvSpPr>
            <p:spPr bwMode="auto">
              <a:xfrm>
                <a:off x="4911" y="2645"/>
                <a:ext cx="225" cy="326"/>
              </a:xfrm>
              <a:custGeom>
                <a:avLst/>
                <a:gdLst>
                  <a:gd name="T0" fmla="*/ 520 w 90"/>
                  <a:gd name="T1" fmla="*/ 6162 h 122"/>
                  <a:gd name="T2" fmla="*/ 83 w 90"/>
                  <a:gd name="T3" fmla="*/ 3263 h 122"/>
                  <a:gd name="T4" fmla="*/ 208 w 90"/>
                  <a:gd name="T5" fmla="*/ 307 h 122"/>
                  <a:gd name="T6" fmla="*/ 3208 w 90"/>
                  <a:gd name="T7" fmla="*/ 0 h 122"/>
                  <a:gd name="T8" fmla="*/ 3095 w 90"/>
                  <a:gd name="T9" fmla="*/ 3014 h 122"/>
                  <a:gd name="T10" fmla="*/ 3520 w 90"/>
                  <a:gd name="T11" fmla="*/ 5913 h 122"/>
                  <a:gd name="T12" fmla="*/ 520 w 90"/>
                  <a:gd name="T13" fmla="*/ 6162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122">
                    <a:moveTo>
                      <a:pt x="13" y="121"/>
                    </a:moveTo>
                    <a:cubicBezTo>
                      <a:pt x="9" y="122"/>
                      <a:pt x="4" y="96"/>
                      <a:pt x="2" y="64"/>
                    </a:cubicBezTo>
                    <a:cubicBezTo>
                      <a:pt x="0" y="32"/>
                      <a:pt x="1" y="6"/>
                      <a:pt x="5" y="6"/>
                    </a:cubicBezTo>
                    <a:cubicBezTo>
                      <a:pt x="82" y="0"/>
                      <a:pt x="82" y="0"/>
                      <a:pt x="82" y="0"/>
                    </a:cubicBezTo>
                    <a:cubicBezTo>
                      <a:pt x="78" y="1"/>
                      <a:pt x="77" y="27"/>
                      <a:pt x="79" y="59"/>
                    </a:cubicBezTo>
                    <a:cubicBezTo>
                      <a:pt x="81" y="91"/>
                      <a:pt x="86" y="116"/>
                      <a:pt x="90" y="116"/>
                    </a:cubicBezTo>
                    <a:lnTo>
                      <a:pt x="13" y="121"/>
                    </a:ln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1" name="Freeform 406">
                <a:extLst>
                  <a:ext uri="{FF2B5EF4-FFF2-40B4-BE49-F238E27FC236}">
                    <a16:creationId xmlns:a16="http://schemas.microsoft.com/office/drawing/2014/main" id="{7654C76E-9987-43A5-9441-FADA8B8B7F16}"/>
                  </a:ext>
                </a:extLst>
              </p:cNvPr>
              <p:cNvSpPr>
                <a:spLocks/>
              </p:cNvSpPr>
              <p:nvPr/>
            </p:nvSpPr>
            <p:spPr bwMode="auto">
              <a:xfrm>
                <a:off x="3411" y="2251"/>
                <a:ext cx="1505" cy="229"/>
              </a:xfrm>
              <a:custGeom>
                <a:avLst/>
                <a:gdLst>
                  <a:gd name="T0" fmla="*/ 2313 w 602"/>
                  <a:gd name="T1" fmla="*/ 93 h 86"/>
                  <a:gd name="T2" fmla="*/ 2550 w 602"/>
                  <a:gd name="T3" fmla="*/ 0 h 86"/>
                  <a:gd name="T4" fmla="*/ 20470 w 602"/>
                  <a:gd name="T5" fmla="*/ 0 h 86"/>
                  <a:gd name="T6" fmla="*/ 20908 w 602"/>
                  <a:gd name="T7" fmla="*/ 56 h 86"/>
                  <a:gd name="T8" fmla="*/ 23520 w 602"/>
                  <a:gd name="T9" fmla="*/ 602 h 86"/>
                  <a:gd name="T10" fmla="*/ 22158 w 602"/>
                  <a:gd name="T11" fmla="*/ 3624 h 86"/>
                  <a:gd name="T12" fmla="*/ 22158 w 602"/>
                  <a:gd name="T13" fmla="*/ 3624 h 86"/>
                  <a:gd name="T14" fmla="*/ 18800 w 602"/>
                  <a:gd name="T15" fmla="*/ 4111 h 86"/>
                  <a:gd name="T16" fmla="*/ 17895 w 602"/>
                  <a:gd name="T17" fmla="*/ 4111 h 86"/>
                  <a:gd name="T18" fmla="*/ 283 w 602"/>
                  <a:gd name="T19" fmla="*/ 4111 h 86"/>
                  <a:gd name="T20" fmla="*/ 0 w 602"/>
                  <a:gd name="T21" fmla="*/ 4324 h 86"/>
                  <a:gd name="T22" fmla="*/ 0 w 602"/>
                  <a:gd name="T23" fmla="*/ 4268 h 86"/>
                  <a:gd name="T24" fmla="*/ 2313 w 602"/>
                  <a:gd name="T25" fmla="*/ 93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86">
                    <a:moveTo>
                      <a:pt x="59" y="2"/>
                    </a:moveTo>
                    <a:cubicBezTo>
                      <a:pt x="60" y="1"/>
                      <a:pt x="62" y="0"/>
                      <a:pt x="65" y="0"/>
                    </a:cubicBezTo>
                    <a:cubicBezTo>
                      <a:pt x="80" y="0"/>
                      <a:pt x="511" y="0"/>
                      <a:pt x="524" y="0"/>
                    </a:cubicBezTo>
                    <a:cubicBezTo>
                      <a:pt x="526" y="0"/>
                      <a:pt x="532" y="0"/>
                      <a:pt x="535" y="1"/>
                    </a:cubicBezTo>
                    <a:cubicBezTo>
                      <a:pt x="538" y="1"/>
                      <a:pt x="595" y="9"/>
                      <a:pt x="602" y="12"/>
                    </a:cubicBezTo>
                    <a:cubicBezTo>
                      <a:pt x="589" y="31"/>
                      <a:pt x="573" y="63"/>
                      <a:pt x="567" y="72"/>
                    </a:cubicBezTo>
                    <a:cubicBezTo>
                      <a:pt x="567" y="72"/>
                      <a:pt x="567" y="72"/>
                      <a:pt x="567" y="72"/>
                    </a:cubicBezTo>
                    <a:cubicBezTo>
                      <a:pt x="545" y="76"/>
                      <a:pt x="486" y="81"/>
                      <a:pt x="481" y="82"/>
                    </a:cubicBezTo>
                    <a:cubicBezTo>
                      <a:pt x="473" y="82"/>
                      <a:pt x="471" y="82"/>
                      <a:pt x="458" y="82"/>
                    </a:cubicBezTo>
                    <a:cubicBezTo>
                      <a:pt x="446" y="82"/>
                      <a:pt x="22" y="82"/>
                      <a:pt x="7" y="82"/>
                    </a:cubicBezTo>
                    <a:cubicBezTo>
                      <a:pt x="3" y="82"/>
                      <a:pt x="1" y="83"/>
                      <a:pt x="0" y="86"/>
                    </a:cubicBezTo>
                    <a:cubicBezTo>
                      <a:pt x="0" y="85"/>
                      <a:pt x="0" y="85"/>
                      <a:pt x="0" y="85"/>
                    </a:cubicBezTo>
                    <a:cubicBezTo>
                      <a:pt x="4" y="78"/>
                      <a:pt x="54" y="6"/>
                      <a:pt x="59" y="2"/>
                    </a:cubicBezTo>
                    <a:close/>
                  </a:path>
                </a:pathLst>
              </a:custGeom>
              <a:solidFill>
                <a:srgbClr val="E8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2" name="Freeform 407">
                <a:extLst>
                  <a:ext uri="{FF2B5EF4-FFF2-40B4-BE49-F238E27FC236}">
                    <a16:creationId xmlns:a16="http://schemas.microsoft.com/office/drawing/2014/main" id="{CDC3C7CF-43FC-4D4B-942F-16BFDE60BE9A}"/>
                  </a:ext>
                </a:extLst>
              </p:cNvPr>
              <p:cNvSpPr>
                <a:spLocks/>
              </p:cNvSpPr>
              <p:nvPr/>
            </p:nvSpPr>
            <p:spPr bwMode="auto">
              <a:xfrm>
                <a:off x="3553" y="2251"/>
                <a:ext cx="1363" cy="322"/>
              </a:xfrm>
              <a:custGeom>
                <a:avLst/>
                <a:gdLst>
                  <a:gd name="T0" fmla="*/ 21273 w 545"/>
                  <a:gd name="T1" fmla="*/ 5163 h 121"/>
                  <a:gd name="T2" fmla="*/ 21323 w 545"/>
                  <a:gd name="T3" fmla="*/ 5107 h 121"/>
                  <a:gd name="T4" fmla="*/ 21323 w 545"/>
                  <a:gd name="T5" fmla="*/ 601 h 121"/>
                  <a:gd name="T6" fmla="*/ 18694 w 545"/>
                  <a:gd name="T7" fmla="*/ 56 h 121"/>
                  <a:gd name="T8" fmla="*/ 18269 w 545"/>
                  <a:gd name="T9" fmla="*/ 0 h 121"/>
                  <a:gd name="T10" fmla="*/ 313 w 545"/>
                  <a:gd name="T11" fmla="*/ 0 h 121"/>
                  <a:gd name="T12" fmla="*/ 83 w 545"/>
                  <a:gd name="T13" fmla="*/ 93 h 121"/>
                  <a:gd name="T14" fmla="*/ 83 w 545"/>
                  <a:gd name="T15" fmla="*/ 93 h 121"/>
                  <a:gd name="T16" fmla="*/ 0 w 545"/>
                  <a:gd name="T17" fmla="*/ 657 h 121"/>
                  <a:gd name="T18" fmla="*/ 0 w 545"/>
                  <a:gd name="T19" fmla="*/ 5559 h 121"/>
                  <a:gd name="T20" fmla="*/ 395 w 545"/>
                  <a:gd name="T21" fmla="*/ 6070 h 121"/>
                  <a:gd name="T22" fmla="*/ 438 w 545"/>
                  <a:gd name="T23" fmla="*/ 6070 h 121"/>
                  <a:gd name="T24" fmla="*/ 595 w 545"/>
                  <a:gd name="T25" fmla="*/ 6070 h 121"/>
                  <a:gd name="T26" fmla="*/ 18269 w 545"/>
                  <a:gd name="T27" fmla="*/ 6070 h 121"/>
                  <a:gd name="T28" fmla="*/ 21273 w 545"/>
                  <a:gd name="T29" fmla="*/ 5163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5" h="121">
                    <a:moveTo>
                      <a:pt x="544" y="103"/>
                    </a:moveTo>
                    <a:cubicBezTo>
                      <a:pt x="545" y="102"/>
                      <a:pt x="545" y="102"/>
                      <a:pt x="545" y="102"/>
                    </a:cubicBezTo>
                    <a:cubicBezTo>
                      <a:pt x="545" y="12"/>
                      <a:pt x="545" y="12"/>
                      <a:pt x="545" y="12"/>
                    </a:cubicBezTo>
                    <a:cubicBezTo>
                      <a:pt x="538" y="9"/>
                      <a:pt x="481" y="1"/>
                      <a:pt x="478" y="1"/>
                    </a:cubicBezTo>
                    <a:cubicBezTo>
                      <a:pt x="475" y="0"/>
                      <a:pt x="469" y="0"/>
                      <a:pt x="467" y="0"/>
                    </a:cubicBezTo>
                    <a:cubicBezTo>
                      <a:pt x="8" y="0"/>
                      <a:pt x="8" y="0"/>
                      <a:pt x="8" y="0"/>
                    </a:cubicBezTo>
                    <a:cubicBezTo>
                      <a:pt x="5" y="0"/>
                      <a:pt x="3" y="1"/>
                      <a:pt x="2" y="2"/>
                    </a:cubicBezTo>
                    <a:cubicBezTo>
                      <a:pt x="2" y="2"/>
                      <a:pt x="2" y="2"/>
                      <a:pt x="2" y="2"/>
                    </a:cubicBezTo>
                    <a:cubicBezTo>
                      <a:pt x="0" y="4"/>
                      <a:pt x="0" y="8"/>
                      <a:pt x="0" y="13"/>
                    </a:cubicBezTo>
                    <a:cubicBezTo>
                      <a:pt x="0" y="111"/>
                      <a:pt x="0" y="111"/>
                      <a:pt x="0" y="111"/>
                    </a:cubicBezTo>
                    <a:cubicBezTo>
                      <a:pt x="0" y="120"/>
                      <a:pt x="3" y="121"/>
                      <a:pt x="10" y="121"/>
                    </a:cubicBezTo>
                    <a:cubicBezTo>
                      <a:pt x="11" y="121"/>
                      <a:pt x="11" y="121"/>
                      <a:pt x="11" y="121"/>
                    </a:cubicBezTo>
                    <a:cubicBezTo>
                      <a:pt x="15" y="121"/>
                      <a:pt x="15" y="121"/>
                      <a:pt x="15" y="121"/>
                    </a:cubicBezTo>
                    <a:cubicBezTo>
                      <a:pt x="467" y="121"/>
                      <a:pt x="467" y="121"/>
                      <a:pt x="467" y="121"/>
                    </a:cubicBezTo>
                    <a:cubicBezTo>
                      <a:pt x="485" y="121"/>
                      <a:pt x="544" y="103"/>
                      <a:pt x="544" y="103"/>
                    </a:cubicBezTo>
                    <a:close/>
                  </a:path>
                </a:pathLst>
              </a:custGeom>
              <a:solidFill>
                <a:srgbClr val="CD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3" name="Freeform 408">
                <a:extLst>
                  <a:ext uri="{FF2B5EF4-FFF2-40B4-BE49-F238E27FC236}">
                    <a16:creationId xmlns:a16="http://schemas.microsoft.com/office/drawing/2014/main" id="{B16FB4A7-2B52-43DA-9EE7-13CF8BFEAD1F}"/>
                  </a:ext>
                </a:extLst>
              </p:cNvPr>
              <p:cNvSpPr>
                <a:spLocks/>
              </p:cNvSpPr>
              <p:nvPr/>
            </p:nvSpPr>
            <p:spPr bwMode="auto">
              <a:xfrm>
                <a:off x="4741" y="2253"/>
                <a:ext cx="175" cy="318"/>
              </a:xfrm>
              <a:custGeom>
                <a:avLst/>
                <a:gdLst>
                  <a:gd name="T0" fmla="*/ 0 w 70"/>
                  <a:gd name="T1" fmla="*/ 0 h 119"/>
                  <a:gd name="T2" fmla="*/ 0 w 70"/>
                  <a:gd name="T3" fmla="*/ 0 h 119"/>
                  <a:gd name="T4" fmla="*/ 0 w 70"/>
                  <a:gd name="T5" fmla="*/ 6069 h 119"/>
                  <a:gd name="T6" fmla="*/ 2708 w 70"/>
                  <a:gd name="T7" fmla="*/ 5214 h 119"/>
                  <a:gd name="T8" fmla="*/ 2738 w 70"/>
                  <a:gd name="T9" fmla="*/ 5155 h 119"/>
                  <a:gd name="T10" fmla="*/ 2738 w 70"/>
                  <a:gd name="T11" fmla="*/ 550 h 119"/>
                  <a:gd name="T12" fmla="*/ 125 w 70"/>
                  <a:gd name="T13" fmla="*/ 0 h 119"/>
                  <a:gd name="T14" fmla="*/ 0 w 70"/>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0" h="119">
                    <a:moveTo>
                      <a:pt x="0" y="0"/>
                    </a:moveTo>
                    <a:cubicBezTo>
                      <a:pt x="0" y="0"/>
                      <a:pt x="0" y="0"/>
                      <a:pt x="0" y="0"/>
                    </a:cubicBezTo>
                    <a:cubicBezTo>
                      <a:pt x="0" y="119"/>
                      <a:pt x="0" y="119"/>
                      <a:pt x="0" y="119"/>
                    </a:cubicBezTo>
                    <a:cubicBezTo>
                      <a:pt x="24" y="116"/>
                      <a:pt x="69" y="102"/>
                      <a:pt x="69" y="102"/>
                    </a:cubicBezTo>
                    <a:cubicBezTo>
                      <a:pt x="70" y="101"/>
                      <a:pt x="70" y="101"/>
                      <a:pt x="70" y="101"/>
                    </a:cubicBezTo>
                    <a:cubicBezTo>
                      <a:pt x="70" y="11"/>
                      <a:pt x="70" y="11"/>
                      <a:pt x="70" y="11"/>
                    </a:cubicBezTo>
                    <a:cubicBezTo>
                      <a:pt x="63" y="8"/>
                      <a:pt x="6" y="0"/>
                      <a:pt x="3" y="0"/>
                    </a:cubicBezTo>
                    <a:cubicBezTo>
                      <a:pt x="2" y="0"/>
                      <a:pt x="1" y="0"/>
                      <a:pt x="0" y="0"/>
                    </a:cubicBezTo>
                    <a:close/>
                  </a:path>
                </a:pathLst>
              </a:custGeom>
              <a:solidFill>
                <a:srgbClr val="E8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4" name="Freeform 409">
                <a:extLst>
                  <a:ext uri="{FF2B5EF4-FFF2-40B4-BE49-F238E27FC236}">
                    <a16:creationId xmlns:a16="http://schemas.microsoft.com/office/drawing/2014/main" id="{D78F9C5A-C85D-4CF3-8EBC-46B42C4FCC43}"/>
                  </a:ext>
                </a:extLst>
              </p:cNvPr>
              <p:cNvSpPr>
                <a:spLocks/>
              </p:cNvSpPr>
              <p:nvPr/>
            </p:nvSpPr>
            <p:spPr bwMode="auto">
              <a:xfrm>
                <a:off x="3408" y="2443"/>
                <a:ext cx="1420" cy="349"/>
              </a:xfrm>
              <a:custGeom>
                <a:avLst/>
                <a:gdLst>
                  <a:gd name="T0" fmla="*/ 313 w 568"/>
                  <a:gd name="T1" fmla="*/ 512 h 131"/>
                  <a:gd name="T2" fmla="*/ 17938 w 568"/>
                  <a:gd name="T3" fmla="*/ 512 h 131"/>
                  <a:gd name="T4" fmla="*/ 18833 w 568"/>
                  <a:gd name="T5" fmla="*/ 512 h 131"/>
                  <a:gd name="T6" fmla="*/ 22188 w 568"/>
                  <a:gd name="T7" fmla="*/ 0 h 131"/>
                  <a:gd name="T8" fmla="*/ 22188 w 568"/>
                  <a:gd name="T9" fmla="*/ 4726 h 131"/>
                  <a:gd name="T10" fmla="*/ 18833 w 568"/>
                  <a:gd name="T11" fmla="*/ 6543 h 131"/>
                  <a:gd name="T12" fmla="*/ 17938 w 568"/>
                  <a:gd name="T13" fmla="*/ 6602 h 131"/>
                  <a:gd name="T14" fmla="*/ 438 w 568"/>
                  <a:gd name="T15" fmla="*/ 6602 h 131"/>
                  <a:gd name="T16" fmla="*/ 395 w 568"/>
                  <a:gd name="T17" fmla="*/ 6602 h 131"/>
                  <a:gd name="T18" fmla="*/ 0 w 568"/>
                  <a:gd name="T19" fmla="*/ 6090 h 131"/>
                  <a:gd name="T20" fmla="*/ 0 w 568"/>
                  <a:gd name="T21" fmla="*/ 1156 h 131"/>
                  <a:gd name="T22" fmla="*/ 313 w 568"/>
                  <a:gd name="T23" fmla="*/ 512 h 1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8" h="131">
                    <a:moveTo>
                      <a:pt x="8" y="10"/>
                    </a:moveTo>
                    <a:cubicBezTo>
                      <a:pt x="459" y="10"/>
                      <a:pt x="459" y="10"/>
                      <a:pt x="459" y="10"/>
                    </a:cubicBezTo>
                    <a:cubicBezTo>
                      <a:pt x="472" y="10"/>
                      <a:pt x="474" y="10"/>
                      <a:pt x="482" y="10"/>
                    </a:cubicBezTo>
                    <a:cubicBezTo>
                      <a:pt x="487" y="9"/>
                      <a:pt x="546" y="4"/>
                      <a:pt x="568" y="0"/>
                    </a:cubicBezTo>
                    <a:cubicBezTo>
                      <a:pt x="568" y="94"/>
                      <a:pt x="568" y="94"/>
                      <a:pt x="568" y="94"/>
                    </a:cubicBezTo>
                    <a:cubicBezTo>
                      <a:pt x="546" y="103"/>
                      <a:pt x="487" y="129"/>
                      <a:pt x="482" y="130"/>
                    </a:cubicBezTo>
                    <a:cubicBezTo>
                      <a:pt x="474" y="131"/>
                      <a:pt x="472" y="131"/>
                      <a:pt x="459" y="131"/>
                    </a:cubicBezTo>
                    <a:cubicBezTo>
                      <a:pt x="11" y="131"/>
                      <a:pt x="11" y="131"/>
                      <a:pt x="11" y="131"/>
                    </a:cubicBezTo>
                    <a:cubicBezTo>
                      <a:pt x="10" y="131"/>
                      <a:pt x="10" y="131"/>
                      <a:pt x="10" y="131"/>
                    </a:cubicBezTo>
                    <a:cubicBezTo>
                      <a:pt x="3" y="131"/>
                      <a:pt x="0" y="130"/>
                      <a:pt x="0" y="121"/>
                    </a:cubicBezTo>
                    <a:cubicBezTo>
                      <a:pt x="0" y="23"/>
                      <a:pt x="0" y="23"/>
                      <a:pt x="0" y="23"/>
                    </a:cubicBezTo>
                    <a:cubicBezTo>
                      <a:pt x="0" y="15"/>
                      <a:pt x="0" y="10"/>
                      <a:pt x="8" y="10"/>
                    </a:cubicBezTo>
                    <a:close/>
                  </a:path>
                </a:pathLst>
              </a:custGeom>
              <a:solidFill>
                <a:srgbClr val="B0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5" name="Freeform 410">
                <a:extLst>
                  <a:ext uri="{FF2B5EF4-FFF2-40B4-BE49-F238E27FC236}">
                    <a16:creationId xmlns:a16="http://schemas.microsoft.com/office/drawing/2014/main" id="{A093500F-89A1-4183-88FD-E39F9583AA9B}"/>
                  </a:ext>
                </a:extLst>
              </p:cNvPr>
              <p:cNvSpPr>
                <a:spLocks/>
              </p:cNvSpPr>
              <p:nvPr/>
            </p:nvSpPr>
            <p:spPr bwMode="auto">
              <a:xfrm>
                <a:off x="4591" y="2443"/>
                <a:ext cx="237" cy="349"/>
              </a:xfrm>
              <a:custGeom>
                <a:avLst/>
                <a:gdLst>
                  <a:gd name="T0" fmla="*/ 0 w 95"/>
                  <a:gd name="T1" fmla="*/ 512 h 131"/>
                  <a:gd name="T2" fmla="*/ 0 w 95"/>
                  <a:gd name="T3" fmla="*/ 6602 h 131"/>
                  <a:gd name="T4" fmla="*/ 342 w 95"/>
                  <a:gd name="T5" fmla="*/ 6543 h 131"/>
                  <a:gd name="T6" fmla="*/ 3677 w 95"/>
                  <a:gd name="T7" fmla="*/ 4726 h 131"/>
                  <a:gd name="T8" fmla="*/ 3677 w 95"/>
                  <a:gd name="T9" fmla="*/ 0 h 131"/>
                  <a:gd name="T10" fmla="*/ 342 w 95"/>
                  <a:gd name="T11" fmla="*/ 512 h 131"/>
                  <a:gd name="T12" fmla="*/ 0 w 95"/>
                  <a:gd name="T13" fmla="*/ 512 h 1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131">
                    <a:moveTo>
                      <a:pt x="0" y="10"/>
                    </a:moveTo>
                    <a:cubicBezTo>
                      <a:pt x="0" y="131"/>
                      <a:pt x="0" y="131"/>
                      <a:pt x="0" y="131"/>
                    </a:cubicBezTo>
                    <a:cubicBezTo>
                      <a:pt x="3" y="130"/>
                      <a:pt x="5" y="130"/>
                      <a:pt x="9" y="130"/>
                    </a:cubicBezTo>
                    <a:cubicBezTo>
                      <a:pt x="14" y="129"/>
                      <a:pt x="73" y="103"/>
                      <a:pt x="95" y="94"/>
                    </a:cubicBezTo>
                    <a:cubicBezTo>
                      <a:pt x="95" y="0"/>
                      <a:pt x="95" y="0"/>
                      <a:pt x="95" y="0"/>
                    </a:cubicBezTo>
                    <a:cubicBezTo>
                      <a:pt x="73" y="4"/>
                      <a:pt x="14" y="9"/>
                      <a:pt x="9" y="10"/>
                    </a:cubicBezTo>
                    <a:cubicBezTo>
                      <a:pt x="5" y="10"/>
                      <a:pt x="3" y="10"/>
                      <a:pt x="0" y="10"/>
                    </a:cubicBezTo>
                    <a:close/>
                  </a:path>
                </a:pathLst>
              </a:custGeom>
              <a:solidFill>
                <a:srgbClr val="98D9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6" name="Freeform 411">
                <a:extLst>
                  <a:ext uri="{FF2B5EF4-FFF2-40B4-BE49-F238E27FC236}">
                    <a16:creationId xmlns:a16="http://schemas.microsoft.com/office/drawing/2014/main" id="{40B407EA-8912-4A95-B6B3-9EFED8A487C3}"/>
                  </a:ext>
                </a:extLst>
              </p:cNvPr>
              <p:cNvSpPr>
                <a:spLocks/>
              </p:cNvSpPr>
              <p:nvPr/>
            </p:nvSpPr>
            <p:spPr bwMode="auto">
              <a:xfrm>
                <a:off x="4593" y="2469"/>
                <a:ext cx="1" cy="320"/>
              </a:xfrm>
              <a:custGeom>
                <a:avLst/>
                <a:gdLst>
                  <a:gd name="T0" fmla="*/ 0 w 1"/>
                  <a:gd name="T1" fmla="*/ 0 h 320"/>
                  <a:gd name="T2" fmla="*/ 0 w 1"/>
                  <a:gd name="T3" fmla="*/ 320 h 320"/>
                  <a:gd name="T4" fmla="*/ 0 w 1"/>
                  <a:gd name="T5" fmla="*/ 0 h 320"/>
                  <a:gd name="T6" fmla="*/ 0 60000 65536"/>
                  <a:gd name="T7" fmla="*/ 0 60000 65536"/>
                  <a:gd name="T8" fmla="*/ 0 60000 65536"/>
                </a:gdLst>
                <a:ahLst/>
                <a:cxnLst>
                  <a:cxn ang="T6">
                    <a:pos x="T0" y="T1"/>
                  </a:cxn>
                  <a:cxn ang="T7">
                    <a:pos x="T2" y="T3"/>
                  </a:cxn>
                  <a:cxn ang="T8">
                    <a:pos x="T4" y="T5"/>
                  </a:cxn>
                </a:cxnLst>
                <a:rect l="0" t="0" r="r" b="b"/>
                <a:pathLst>
                  <a:path w="1" h="320">
                    <a:moveTo>
                      <a:pt x="0" y="0"/>
                    </a:moveTo>
                    <a:lnTo>
                      <a:pt x="0" y="320"/>
                    </a:lnTo>
                    <a:lnTo>
                      <a:pt x="0" y="0"/>
                    </a:lnTo>
                    <a:close/>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7" name="Line 412">
                <a:extLst>
                  <a:ext uri="{FF2B5EF4-FFF2-40B4-BE49-F238E27FC236}">
                    <a16:creationId xmlns:a16="http://schemas.microsoft.com/office/drawing/2014/main" id="{6A3CF6C2-0E6E-48F2-A46A-8C81202EFA79}"/>
                  </a:ext>
                </a:extLst>
              </p:cNvPr>
              <p:cNvSpPr>
                <a:spLocks noChangeShapeType="1"/>
              </p:cNvSpPr>
              <p:nvPr/>
            </p:nvSpPr>
            <p:spPr bwMode="auto">
              <a:xfrm>
                <a:off x="4593" y="2469"/>
                <a:ext cx="1" cy="32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8" name="Freeform 413">
                <a:extLst>
                  <a:ext uri="{FF2B5EF4-FFF2-40B4-BE49-F238E27FC236}">
                    <a16:creationId xmlns:a16="http://schemas.microsoft.com/office/drawing/2014/main" id="{AFDAB47B-CC2B-4C91-B7C1-7E9400C9FCCA}"/>
                  </a:ext>
                </a:extLst>
              </p:cNvPr>
              <p:cNvSpPr>
                <a:spLocks/>
              </p:cNvSpPr>
              <p:nvPr/>
            </p:nvSpPr>
            <p:spPr bwMode="auto">
              <a:xfrm>
                <a:off x="3413" y="2571"/>
                <a:ext cx="143" cy="213"/>
              </a:xfrm>
              <a:custGeom>
                <a:avLst/>
                <a:gdLst>
                  <a:gd name="T0" fmla="*/ 0 w 57"/>
                  <a:gd name="T1" fmla="*/ 4020 h 80"/>
                  <a:gd name="T2" fmla="*/ 2260 w 57"/>
                  <a:gd name="T3" fmla="*/ 0 h 80"/>
                  <a:gd name="T4" fmla="*/ 0 60000 65536"/>
                  <a:gd name="T5" fmla="*/ 0 60000 65536"/>
                </a:gdLst>
                <a:ahLst/>
                <a:cxnLst>
                  <a:cxn ang="T4">
                    <a:pos x="T0" y="T1"/>
                  </a:cxn>
                  <a:cxn ang="T5">
                    <a:pos x="T2" y="T3"/>
                  </a:cxn>
                </a:cxnLst>
                <a:rect l="0" t="0" r="r" b="b"/>
                <a:pathLst>
                  <a:path w="57" h="80">
                    <a:moveTo>
                      <a:pt x="0" y="80"/>
                    </a:moveTo>
                    <a:cubicBezTo>
                      <a:pt x="10" y="65"/>
                      <a:pt x="52" y="4"/>
                      <a:pt x="57" y="0"/>
                    </a:cubicBezTo>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9" name="Freeform 414">
                <a:extLst>
                  <a:ext uri="{FF2B5EF4-FFF2-40B4-BE49-F238E27FC236}">
                    <a16:creationId xmlns:a16="http://schemas.microsoft.com/office/drawing/2014/main" id="{1F50D9EB-43FC-4D35-A09B-C647E273747C}"/>
                  </a:ext>
                </a:extLst>
              </p:cNvPr>
              <p:cNvSpPr>
                <a:spLocks/>
              </p:cNvSpPr>
              <p:nvPr/>
            </p:nvSpPr>
            <p:spPr bwMode="auto">
              <a:xfrm>
                <a:off x="4596" y="2571"/>
                <a:ext cx="145" cy="218"/>
              </a:xfrm>
              <a:custGeom>
                <a:avLst/>
                <a:gdLst>
                  <a:gd name="T0" fmla="*/ 0 w 58"/>
                  <a:gd name="T1" fmla="*/ 4099 h 82"/>
                  <a:gd name="T2" fmla="*/ 2270 w 58"/>
                  <a:gd name="T3" fmla="*/ 0 h 82"/>
                  <a:gd name="T4" fmla="*/ 0 60000 65536"/>
                  <a:gd name="T5" fmla="*/ 0 60000 65536"/>
                </a:gdLst>
                <a:ahLst/>
                <a:cxnLst>
                  <a:cxn ang="T4">
                    <a:pos x="T0" y="T1"/>
                  </a:cxn>
                  <a:cxn ang="T5">
                    <a:pos x="T2" y="T3"/>
                  </a:cxn>
                </a:cxnLst>
                <a:rect l="0" t="0" r="r" b="b"/>
                <a:pathLst>
                  <a:path w="58" h="82">
                    <a:moveTo>
                      <a:pt x="0" y="82"/>
                    </a:moveTo>
                    <a:cubicBezTo>
                      <a:pt x="10" y="66"/>
                      <a:pt x="53" y="4"/>
                      <a:pt x="58" y="0"/>
                    </a:cubicBezTo>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0" name="Freeform 415">
                <a:extLst>
                  <a:ext uri="{FF2B5EF4-FFF2-40B4-BE49-F238E27FC236}">
                    <a16:creationId xmlns:a16="http://schemas.microsoft.com/office/drawing/2014/main" id="{1116E72C-F6B7-4FE9-93C8-B39625CF2A90}"/>
                  </a:ext>
                </a:extLst>
              </p:cNvPr>
              <p:cNvSpPr>
                <a:spLocks/>
              </p:cNvSpPr>
              <p:nvPr/>
            </p:nvSpPr>
            <p:spPr bwMode="auto">
              <a:xfrm>
                <a:off x="4828" y="2283"/>
                <a:ext cx="88" cy="410"/>
              </a:xfrm>
              <a:custGeom>
                <a:avLst/>
                <a:gdLst>
                  <a:gd name="T0" fmla="*/ 1398 w 35"/>
                  <a:gd name="T1" fmla="*/ 4678 h 154"/>
                  <a:gd name="T2" fmla="*/ 0 w 35"/>
                  <a:gd name="T3" fmla="*/ 7739 h 154"/>
                  <a:gd name="T4" fmla="*/ 0 w 35"/>
                  <a:gd name="T5" fmla="*/ 7739 h 154"/>
                  <a:gd name="T6" fmla="*/ 0 w 35"/>
                  <a:gd name="T7" fmla="*/ 3019 h 154"/>
                  <a:gd name="T8" fmla="*/ 0 w 35"/>
                  <a:gd name="T9" fmla="*/ 3019 h 154"/>
                  <a:gd name="T10" fmla="*/ 1398 w 35"/>
                  <a:gd name="T11" fmla="*/ 0 h 154"/>
                  <a:gd name="T12" fmla="*/ 1398 w 35"/>
                  <a:gd name="T13" fmla="*/ 4678 h 1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54">
                    <a:moveTo>
                      <a:pt x="35" y="93"/>
                    </a:moveTo>
                    <a:cubicBezTo>
                      <a:pt x="22" y="113"/>
                      <a:pt x="6" y="145"/>
                      <a:pt x="0" y="154"/>
                    </a:cubicBezTo>
                    <a:cubicBezTo>
                      <a:pt x="0" y="154"/>
                      <a:pt x="0" y="154"/>
                      <a:pt x="0" y="154"/>
                    </a:cubicBezTo>
                    <a:cubicBezTo>
                      <a:pt x="0" y="60"/>
                      <a:pt x="0" y="60"/>
                      <a:pt x="0" y="60"/>
                    </a:cubicBezTo>
                    <a:cubicBezTo>
                      <a:pt x="0" y="60"/>
                      <a:pt x="0" y="60"/>
                      <a:pt x="0" y="60"/>
                    </a:cubicBezTo>
                    <a:cubicBezTo>
                      <a:pt x="6" y="51"/>
                      <a:pt x="22" y="19"/>
                      <a:pt x="35" y="0"/>
                    </a:cubicBezTo>
                    <a:lnTo>
                      <a:pt x="35" y="93"/>
                    </a:lnTo>
                    <a:close/>
                  </a:path>
                </a:pathLst>
              </a:custGeom>
              <a:solidFill>
                <a:srgbClr val="A1DC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1" name="Freeform 416">
                <a:extLst>
                  <a:ext uri="{FF2B5EF4-FFF2-40B4-BE49-F238E27FC236}">
                    <a16:creationId xmlns:a16="http://schemas.microsoft.com/office/drawing/2014/main" id="{73ED6E78-E13F-4D77-9F5D-8D730F8548EC}"/>
                  </a:ext>
                </a:extLst>
              </p:cNvPr>
              <p:cNvSpPr>
                <a:spLocks/>
              </p:cNvSpPr>
              <p:nvPr/>
            </p:nvSpPr>
            <p:spPr bwMode="auto">
              <a:xfrm>
                <a:off x="4863" y="2379"/>
                <a:ext cx="65" cy="216"/>
              </a:xfrm>
              <a:custGeom>
                <a:avLst/>
                <a:gdLst>
                  <a:gd name="T0" fmla="*/ 833 w 26"/>
                  <a:gd name="T1" fmla="*/ 2027 h 81"/>
                  <a:gd name="T2" fmla="*/ 783 w 26"/>
                  <a:gd name="T3" fmla="*/ 0 h 81"/>
                  <a:gd name="T4" fmla="*/ 125 w 26"/>
                  <a:gd name="T5" fmla="*/ 56 h 81"/>
                  <a:gd name="T6" fmla="*/ 50 w 26"/>
                  <a:gd name="T7" fmla="*/ 2069 h 81"/>
                  <a:gd name="T8" fmla="*/ 363 w 26"/>
                  <a:gd name="T9" fmla="*/ 4096 h 81"/>
                  <a:gd name="T10" fmla="*/ 1020 w 26"/>
                  <a:gd name="T11" fmla="*/ 4040 h 81"/>
                  <a:gd name="T12" fmla="*/ 833 w 26"/>
                  <a:gd name="T13" fmla="*/ 2027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81">
                    <a:moveTo>
                      <a:pt x="21" y="40"/>
                    </a:moveTo>
                    <a:cubicBezTo>
                      <a:pt x="20" y="24"/>
                      <a:pt x="20" y="10"/>
                      <a:pt x="20" y="0"/>
                    </a:cubicBezTo>
                    <a:cubicBezTo>
                      <a:pt x="3" y="1"/>
                      <a:pt x="3" y="1"/>
                      <a:pt x="3" y="1"/>
                    </a:cubicBezTo>
                    <a:cubicBezTo>
                      <a:pt x="1" y="1"/>
                      <a:pt x="0" y="19"/>
                      <a:pt x="1" y="41"/>
                    </a:cubicBezTo>
                    <a:cubicBezTo>
                      <a:pt x="3" y="63"/>
                      <a:pt x="6" y="81"/>
                      <a:pt x="9" y="81"/>
                    </a:cubicBezTo>
                    <a:cubicBezTo>
                      <a:pt x="26" y="80"/>
                      <a:pt x="26" y="80"/>
                      <a:pt x="26" y="80"/>
                    </a:cubicBezTo>
                    <a:cubicBezTo>
                      <a:pt x="24" y="69"/>
                      <a:pt x="22" y="55"/>
                      <a:pt x="21" y="40"/>
                    </a:cubicBezTo>
                    <a:close/>
                  </a:path>
                </a:pathLst>
              </a:custGeom>
              <a:solidFill>
                <a:srgbClr val="BFE7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2" name="Freeform 417">
                <a:extLst>
                  <a:ext uri="{FF2B5EF4-FFF2-40B4-BE49-F238E27FC236}">
                    <a16:creationId xmlns:a16="http://schemas.microsoft.com/office/drawing/2014/main" id="{135F4BE3-C88F-4962-A747-D486DA452BDE}"/>
                  </a:ext>
                </a:extLst>
              </p:cNvPr>
              <p:cNvSpPr>
                <a:spLocks/>
              </p:cNvSpPr>
              <p:nvPr/>
            </p:nvSpPr>
            <p:spPr bwMode="auto">
              <a:xfrm>
                <a:off x="3408" y="2419"/>
                <a:ext cx="1508" cy="373"/>
              </a:xfrm>
              <a:custGeom>
                <a:avLst/>
                <a:gdLst>
                  <a:gd name="T0" fmla="*/ 2583 w 603"/>
                  <a:gd name="T1" fmla="*/ 0 h 140"/>
                  <a:gd name="T2" fmla="*/ 2346 w 603"/>
                  <a:gd name="T3" fmla="*/ 93 h 140"/>
                  <a:gd name="T4" fmla="*/ 50 w 603"/>
                  <a:gd name="T5" fmla="*/ 4274 h 140"/>
                  <a:gd name="T6" fmla="*/ 0 w 603"/>
                  <a:gd name="T7" fmla="*/ 4423 h 140"/>
                  <a:gd name="T8" fmla="*/ 0 w 603"/>
                  <a:gd name="T9" fmla="*/ 6543 h 140"/>
                  <a:gd name="T10" fmla="*/ 395 w 603"/>
                  <a:gd name="T11" fmla="*/ 7055 h 140"/>
                  <a:gd name="T12" fmla="*/ 438 w 603"/>
                  <a:gd name="T13" fmla="*/ 7055 h 140"/>
                  <a:gd name="T14" fmla="*/ 11181 w 603"/>
                  <a:gd name="T15" fmla="*/ 7055 h 140"/>
                  <a:gd name="T16" fmla="*/ 19551 w 603"/>
                  <a:gd name="T17" fmla="*/ 6658 h 140"/>
                  <a:gd name="T18" fmla="*/ 22207 w 603"/>
                  <a:gd name="T19" fmla="*/ 5182 h 140"/>
                  <a:gd name="T20" fmla="*/ 22207 w 603"/>
                  <a:gd name="T21" fmla="*/ 5182 h 140"/>
                  <a:gd name="T22" fmla="*/ 23585 w 603"/>
                  <a:gd name="T23" fmla="*/ 2115 h 140"/>
                  <a:gd name="T24" fmla="*/ 23585 w 603"/>
                  <a:gd name="T25" fmla="*/ 0 h 140"/>
                  <a:gd name="T26" fmla="*/ 2583 w 603"/>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3" h="140">
                    <a:moveTo>
                      <a:pt x="66" y="0"/>
                    </a:moveTo>
                    <a:cubicBezTo>
                      <a:pt x="63" y="0"/>
                      <a:pt x="61" y="1"/>
                      <a:pt x="60" y="2"/>
                    </a:cubicBezTo>
                    <a:cubicBezTo>
                      <a:pt x="55" y="6"/>
                      <a:pt x="5" y="78"/>
                      <a:pt x="1" y="85"/>
                    </a:cubicBezTo>
                    <a:cubicBezTo>
                      <a:pt x="0" y="88"/>
                      <a:pt x="0" y="88"/>
                      <a:pt x="0" y="88"/>
                    </a:cubicBezTo>
                    <a:cubicBezTo>
                      <a:pt x="0" y="130"/>
                      <a:pt x="0" y="130"/>
                      <a:pt x="0" y="130"/>
                    </a:cubicBezTo>
                    <a:cubicBezTo>
                      <a:pt x="0" y="139"/>
                      <a:pt x="3" y="140"/>
                      <a:pt x="10" y="140"/>
                    </a:cubicBezTo>
                    <a:cubicBezTo>
                      <a:pt x="11" y="140"/>
                      <a:pt x="11" y="140"/>
                      <a:pt x="11" y="140"/>
                    </a:cubicBezTo>
                    <a:cubicBezTo>
                      <a:pt x="286" y="140"/>
                      <a:pt x="286" y="140"/>
                      <a:pt x="286" y="140"/>
                    </a:cubicBezTo>
                    <a:cubicBezTo>
                      <a:pt x="500" y="132"/>
                      <a:pt x="500" y="132"/>
                      <a:pt x="500" y="132"/>
                    </a:cubicBezTo>
                    <a:cubicBezTo>
                      <a:pt x="521" y="123"/>
                      <a:pt x="553" y="109"/>
                      <a:pt x="568" y="103"/>
                    </a:cubicBezTo>
                    <a:cubicBezTo>
                      <a:pt x="568" y="103"/>
                      <a:pt x="568" y="103"/>
                      <a:pt x="568" y="103"/>
                    </a:cubicBezTo>
                    <a:cubicBezTo>
                      <a:pt x="574" y="94"/>
                      <a:pt x="590" y="62"/>
                      <a:pt x="603" y="42"/>
                    </a:cubicBezTo>
                    <a:cubicBezTo>
                      <a:pt x="603" y="0"/>
                      <a:pt x="603" y="0"/>
                      <a:pt x="603" y="0"/>
                    </a:cubicBezTo>
                    <a:lnTo>
                      <a:pt x="66" y="0"/>
                    </a:lnTo>
                    <a:close/>
                  </a:path>
                </a:pathLst>
              </a:custGeom>
              <a:solidFill>
                <a:srgbClr val="CF96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3" name="Freeform 418">
                <a:extLst>
                  <a:ext uri="{FF2B5EF4-FFF2-40B4-BE49-F238E27FC236}">
                    <a16:creationId xmlns:a16="http://schemas.microsoft.com/office/drawing/2014/main" id="{38FF9A77-DAF3-4410-AC7D-D348618A8AB9}"/>
                  </a:ext>
                </a:extLst>
              </p:cNvPr>
              <p:cNvSpPr>
                <a:spLocks/>
              </p:cNvSpPr>
              <p:nvPr/>
            </p:nvSpPr>
            <p:spPr bwMode="auto">
              <a:xfrm>
                <a:off x="4596" y="2421"/>
                <a:ext cx="230" cy="254"/>
              </a:xfrm>
              <a:custGeom>
                <a:avLst/>
                <a:gdLst>
                  <a:gd name="T0" fmla="*/ 0 w 230"/>
                  <a:gd name="T1" fmla="*/ 254 h 254"/>
                  <a:gd name="T2" fmla="*/ 230 w 230"/>
                  <a:gd name="T3" fmla="*/ 219 h 254"/>
                  <a:gd name="T4" fmla="*/ 230 w 230"/>
                  <a:gd name="T5" fmla="*/ 0 h 254"/>
                  <a:gd name="T6" fmla="*/ 0 w 230"/>
                  <a:gd name="T7" fmla="*/ 3 h 254"/>
                  <a:gd name="T8" fmla="*/ 0 w 230"/>
                  <a:gd name="T9" fmla="*/ 254 h 2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0" h="254">
                    <a:moveTo>
                      <a:pt x="0" y="254"/>
                    </a:moveTo>
                    <a:lnTo>
                      <a:pt x="230" y="219"/>
                    </a:lnTo>
                    <a:lnTo>
                      <a:pt x="230" y="0"/>
                    </a:lnTo>
                    <a:lnTo>
                      <a:pt x="0" y="3"/>
                    </a:lnTo>
                    <a:lnTo>
                      <a:pt x="0" y="254"/>
                    </a:lnTo>
                    <a:close/>
                  </a:path>
                </a:pathLst>
              </a:custGeom>
              <a:solidFill>
                <a:srgbClr val="E2BD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4" name="Freeform 419">
                <a:extLst>
                  <a:ext uri="{FF2B5EF4-FFF2-40B4-BE49-F238E27FC236}">
                    <a16:creationId xmlns:a16="http://schemas.microsoft.com/office/drawing/2014/main" id="{260B0A5A-61A0-4297-A6B1-ACA0B5035683}"/>
                  </a:ext>
                </a:extLst>
              </p:cNvPr>
              <p:cNvSpPr>
                <a:spLocks/>
              </p:cNvSpPr>
              <p:nvPr/>
            </p:nvSpPr>
            <p:spPr bwMode="auto">
              <a:xfrm>
                <a:off x="4828" y="2419"/>
                <a:ext cx="88" cy="274"/>
              </a:xfrm>
              <a:custGeom>
                <a:avLst/>
                <a:gdLst>
                  <a:gd name="T0" fmla="*/ 0 w 35"/>
                  <a:gd name="T1" fmla="*/ 452 h 103"/>
                  <a:gd name="T2" fmla="*/ 0 w 35"/>
                  <a:gd name="T3" fmla="*/ 5158 h 103"/>
                  <a:gd name="T4" fmla="*/ 1398 w 35"/>
                  <a:gd name="T5" fmla="*/ 2110 h 103"/>
                  <a:gd name="T6" fmla="*/ 1398 w 35"/>
                  <a:gd name="T7" fmla="*/ 0 h 103"/>
                  <a:gd name="T8" fmla="*/ 209 w 35"/>
                  <a:gd name="T9" fmla="*/ 0 h 103"/>
                  <a:gd name="T10" fmla="*/ 0 w 35"/>
                  <a:gd name="T11" fmla="*/ 452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103">
                    <a:moveTo>
                      <a:pt x="0" y="9"/>
                    </a:moveTo>
                    <a:cubicBezTo>
                      <a:pt x="0" y="103"/>
                      <a:pt x="0" y="103"/>
                      <a:pt x="0" y="103"/>
                    </a:cubicBezTo>
                    <a:cubicBezTo>
                      <a:pt x="6" y="94"/>
                      <a:pt x="22" y="62"/>
                      <a:pt x="35" y="42"/>
                    </a:cubicBezTo>
                    <a:cubicBezTo>
                      <a:pt x="35" y="0"/>
                      <a:pt x="35" y="0"/>
                      <a:pt x="35" y="0"/>
                    </a:cubicBezTo>
                    <a:cubicBezTo>
                      <a:pt x="5" y="0"/>
                      <a:pt x="5" y="0"/>
                      <a:pt x="5" y="0"/>
                    </a:cubicBezTo>
                    <a:cubicBezTo>
                      <a:pt x="3" y="4"/>
                      <a:pt x="2" y="7"/>
                      <a:pt x="0" y="9"/>
                    </a:cubicBezTo>
                    <a:close/>
                  </a:path>
                </a:pathLst>
              </a:custGeom>
              <a:solidFill>
                <a:srgbClr val="A6549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5" name="Freeform 420">
                <a:extLst>
                  <a:ext uri="{FF2B5EF4-FFF2-40B4-BE49-F238E27FC236}">
                    <a16:creationId xmlns:a16="http://schemas.microsoft.com/office/drawing/2014/main" id="{DF853F04-2889-4C8A-AB7A-B1B7822780E5}"/>
                  </a:ext>
                </a:extLst>
              </p:cNvPr>
              <p:cNvSpPr>
                <a:spLocks/>
              </p:cNvSpPr>
              <p:nvPr/>
            </p:nvSpPr>
            <p:spPr bwMode="auto">
              <a:xfrm>
                <a:off x="3523" y="2419"/>
                <a:ext cx="1318" cy="50"/>
              </a:xfrm>
              <a:custGeom>
                <a:avLst/>
                <a:gdLst>
                  <a:gd name="T0" fmla="*/ 783 w 527"/>
                  <a:gd name="T1" fmla="*/ 0 h 19"/>
                  <a:gd name="T2" fmla="*/ 550 w 527"/>
                  <a:gd name="T3" fmla="*/ 89 h 19"/>
                  <a:gd name="T4" fmla="*/ 0 w 527"/>
                  <a:gd name="T5" fmla="*/ 913 h 19"/>
                  <a:gd name="T6" fmla="*/ 16156 w 527"/>
                  <a:gd name="T7" fmla="*/ 913 h 19"/>
                  <a:gd name="T8" fmla="*/ 17051 w 527"/>
                  <a:gd name="T9" fmla="*/ 913 h 19"/>
                  <a:gd name="T10" fmla="*/ 20415 w 527"/>
                  <a:gd name="T11" fmla="*/ 437 h 19"/>
                  <a:gd name="T12" fmla="*/ 20415 w 527"/>
                  <a:gd name="T13" fmla="*/ 437 h 19"/>
                  <a:gd name="T14" fmla="*/ 20615 w 527"/>
                  <a:gd name="T15" fmla="*/ 0 h 19"/>
                  <a:gd name="T16" fmla="*/ 783 w 527"/>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7" h="19">
                    <a:moveTo>
                      <a:pt x="20" y="0"/>
                    </a:moveTo>
                    <a:cubicBezTo>
                      <a:pt x="17" y="0"/>
                      <a:pt x="15" y="1"/>
                      <a:pt x="14" y="2"/>
                    </a:cubicBezTo>
                    <a:cubicBezTo>
                      <a:pt x="12" y="3"/>
                      <a:pt x="7" y="10"/>
                      <a:pt x="0" y="19"/>
                    </a:cubicBezTo>
                    <a:cubicBezTo>
                      <a:pt x="413" y="19"/>
                      <a:pt x="413" y="19"/>
                      <a:pt x="413" y="19"/>
                    </a:cubicBezTo>
                    <a:cubicBezTo>
                      <a:pt x="426" y="19"/>
                      <a:pt x="428" y="19"/>
                      <a:pt x="436" y="19"/>
                    </a:cubicBezTo>
                    <a:cubicBezTo>
                      <a:pt x="441" y="18"/>
                      <a:pt x="500" y="13"/>
                      <a:pt x="522" y="9"/>
                    </a:cubicBezTo>
                    <a:cubicBezTo>
                      <a:pt x="522" y="9"/>
                      <a:pt x="522" y="9"/>
                      <a:pt x="522" y="9"/>
                    </a:cubicBezTo>
                    <a:cubicBezTo>
                      <a:pt x="524" y="7"/>
                      <a:pt x="525" y="4"/>
                      <a:pt x="527" y="0"/>
                    </a:cubicBezTo>
                    <a:lnTo>
                      <a:pt x="20" y="0"/>
                    </a:lnTo>
                    <a:close/>
                  </a:path>
                </a:pathLst>
              </a:custGeom>
              <a:solidFill>
                <a:srgbClr val="E5C6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6" name="Freeform 421">
                <a:extLst>
                  <a:ext uri="{FF2B5EF4-FFF2-40B4-BE49-F238E27FC236}">
                    <a16:creationId xmlns:a16="http://schemas.microsoft.com/office/drawing/2014/main" id="{B67043F8-7D9F-45BA-8987-29923123FFE1}"/>
                  </a:ext>
                </a:extLst>
              </p:cNvPr>
              <p:cNvSpPr>
                <a:spLocks/>
              </p:cNvSpPr>
              <p:nvPr/>
            </p:nvSpPr>
            <p:spPr bwMode="auto">
              <a:xfrm>
                <a:off x="3411" y="2419"/>
                <a:ext cx="1505" cy="226"/>
              </a:xfrm>
              <a:custGeom>
                <a:avLst/>
                <a:gdLst>
                  <a:gd name="T0" fmla="*/ 23520 w 602"/>
                  <a:gd name="T1" fmla="*/ 0 h 85"/>
                  <a:gd name="T2" fmla="*/ 2550 w 602"/>
                  <a:gd name="T3" fmla="*/ 0 h 85"/>
                  <a:gd name="T4" fmla="*/ 2313 w 602"/>
                  <a:gd name="T5" fmla="*/ 93 h 85"/>
                  <a:gd name="T6" fmla="*/ 0 w 602"/>
                  <a:gd name="T7" fmla="*/ 4249 h 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2" h="85">
                    <a:moveTo>
                      <a:pt x="602" y="0"/>
                    </a:moveTo>
                    <a:cubicBezTo>
                      <a:pt x="65" y="0"/>
                      <a:pt x="65" y="0"/>
                      <a:pt x="65" y="0"/>
                    </a:cubicBezTo>
                    <a:cubicBezTo>
                      <a:pt x="62" y="0"/>
                      <a:pt x="60" y="1"/>
                      <a:pt x="59" y="2"/>
                    </a:cubicBezTo>
                    <a:cubicBezTo>
                      <a:pt x="54" y="6"/>
                      <a:pt x="4" y="78"/>
                      <a:pt x="0" y="85"/>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7" name="Freeform 422">
                <a:extLst>
                  <a:ext uri="{FF2B5EF4-FFF2-40B4-BE49-F238E27FC236}">
                    <a16:creationId xmlns:a16="http://schemas.microsoft.com/office/drawing/2014/main" id="{CD3084FF-6A01-4156-9D5C-E6819A46B537}"/>
                  </a:ext>
                </a:extLst>
              </p:cNvPr>
              <p:cNvSpPr>
                <a:spLocks/>
              </p:cNvSpPr>
              <p:nvPr/>
            </p:nvSpPr>
            <p:spPr bwMode="auto">
              <a:xfrm>
                <a:off x="3776" y="2293"/>
                <a:ext cx="1112" cy="163"/>
              </a:xfrm>
              <a:custGeom>
                <a:avLst/>
                <a:gdLst>
                  <a:gd name="T0" fmla="*/ 0 w 445"/>
                  <a:gd name="T1" fmla="*/ 3113 h 61"/>
                  <a:gd name="T2" fmla="*/ 12564 w 445"/>
                  <a:gd name="T3" fmla="*/ 3113 h 61"/>
                  <a:gd name="T4" fmla="*/ 16230 w 445"/>
                  <a:gd name="T5" fmla="*/ 2592 h 61"/>
                  <a:gd name="T6" fmla="*/ 17352 w 445"/>
                  <a:gd name="T7" fmla="*/ 0 h 61"/>
                  <a:gd name="T8" fmla="*/ 15993 w 445"/>
                  <a:gd name="T9" fmla="*/ 2191 h 61"/>
                  <a:gd name="T10" fmla="*/ 12407 w 445"/>
                  <a:gd name="T11" fmla="*/ 2750 h 61"/>
                  <a:gd name="T12" fmla="*/ 0 w 445"/>
                  <a:gd name="T13" fmla="*/ 3113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5" h="61">
                    <a:moveTo>
                      <a:pt x="0" y="61"/>
                    </a:moveTo>
                    <a:cubicBezTo>
                      <a:pt x="27" y="61"/>
                      <a:pt x="307" y="61"/>
                      <a:pt x="322" y="61"/>
                    </a:cubicBezTo>
                    <a:cubicBezTo>
                      <a:pt x="338" y="61"/>
                      <a:pt x="411" y="51"/>
                      <a:pt x="416" y="51"/>
                    </a:cubicBezTo>
                    <a:cubicBezTo>
                      <a:pt x="420" y="51"/>
                      <a:pt x="445" y="0"/>
                      <a:pt x="445" y="0"/>
                    </a:cubicBezTo>
                    <a:cubicBezTo>
                      <a:pt x="431" y="15"/>
                      <a:pt x="422" y="40"/>
                      <a:pt x="410" y="43"/>
                    </a:cubicBezTo>
                    <a:cubicBezTo>
                      <a:pt x="399" y="46"/>
                      <a:pt x="330" y="54"/>
                      <a:pt x="318" y="54"/>
                    </a:cubicBezTo>
                    <a:cubicBezTo>
                      <a:pt x="307" y="55"/>
                      <a:pt x="0" y="61"/>
                      <a:pt x="0" y="6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8" name="Freeform 423">
                <a:extLst>
                  <a:ext uri="{FF2B5EF4-FFF2-40B4-BE49-F238E27FC236}">
                    <a16:creationId xmlns:a16="http://schemas.microsoft.com/office/drawing/2014/main" id="{C7F449B1-1C62-4527-BA08-103D5C12AD95}"/>
                  </a:ext>
                </a:extLst>
              </p:cNvPr>
              <p:cNvSpPr>
                <a:spLocks/>
              </p:cNvSpPr>
              <p:nvPr/>
            </p:nvSpPr>
            <p:spPr bwMode="auto">
              <a:xfrm>
                <a:off x="3776" y="2419"/>
                <a:ext cx="1050" cy="37"/>
              </a:xfrm>
              <a:custGeom>
                <a:avLst/>
                <a:gdLst>
                  <a:gd name="T0" fmla="*/ 14970 w 420"/>
                  <a:gd name="T1" fmla="*/ 0 h 14"/>
                  <a:gd name="T2" fmla="*/ 12425 w 420"/>
                  <a:gd name="T3" fmla="*/ 349 h 14"/>
                  <a:gd name="T4" fmla="*/ 0 w 420"/>
                  <a:gd name="T5" fmla="*/ 685 h 14"/>
                  <a:gd name="T6" fmla="*/ 12583 w 420"/>
                  <a:gd name="T7" fmla="*/ 685 h 14"/>
                  <a:gd name="T8" fmla="*/ 16250 w 420"/>
                  <a:gd name="T9" fmla="*/ 204 h 14"/>
                  <a:gd name="T10" fmla="*/ 16408 w 420"/>
                  <a:gd name="T11" fmla="*/ 0 h 14"/>
                  <a:gd name="T12" fmla="*/ 14970 w 420"/>
                  <a:gd name="T13" fmla="*/ 0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 h="14">
                    <a:moveTo>
                      <a:pt x="383" y="0"/>
                    </a:moveTo>
                    <a:cubicBezTo>
                      <a:pt x="359" y="3"/>
                      <a:pt x="326" y="7"/>
                      <a:pt x="318" y="7"/>
                    </a:cubicBezTo>
                    <a:cubicBezTo>
                      <a:pt x="307" y="8"/>
                      <a:pt x="0" y="14"/>
                      <a:pt x="0" y="14"/>
                    </a:cubicBezTo>
                    <a:cubicBezTo>
                      <a:pt x="322" y="14"/>
                      <a:pt x="322" y="14"/>
                      <a:pt x="322" y="14"/>
                    </a:cubicBezTo>
                    <a:cubicBezTo>
                      <a:pt x="338" y="14"/>
                      <a:pt x="411" y="4"/>
                      <a:pt x="416" y="4"/>
                    </a:cubicBezTo>
                    <a:cubicBezTo>
                      <a:pt x="416" y="4"/>
                      <a:pt x="418" y="2"/>
                      <a:pt x="420" y="0"/>
                    </a:cubicBezTo>
                    <a:lnTo>
                      <a:pt x="3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9" name="Freeform 424">
                <a:extLst>
                  <a:ext uri="{FF2B5EF4-FFF2-40B4-BE49-F238E27FC236}">
                    <a16:creationId xmlns:a16="http://schemas.microsoft.com/office/drawing/2014/main" id="{E646B20D-C30C-4C10-B368-0204C4C4CFCC}"/>
                  </a:ext>
                </a:extLst>
              </p:cNvPr>
              <p:cNvSpPr>
                <a:spLocks/>
              </p:cNvSpPr>
              <p:nvPr/>
            </p:nvSpPr>
            <p:spPr bwMode="auto">
              <a:xfrm>
                <a:off x="3408" y="2536"/>
                <a:ext cx="1483" cy="256"/>
              </a:xfrm>
              <a:custGeom>
                <a:avLst/>
                <a:gdLst>
                  <a:gd name="T0" fmla="*/ 23198 w 593"/>
                  <a:gd name="T1" fmla="*/ 704 h 96"/>
                  <a:gd name="T2" fmla="*/ 22915 w 593"/>
                  <a:gd name="T3" fmla="*/ 0 h 96"/>
                  <a:gd name="T4" fmla="*/ 22177 w 593"/>
                  <a:gd name="T5" fmla="*/ 1117 h 96"/>
                  <a:gd name="T6" fmla="*/ 18614 w 593"/>
                  <a:gd name="T7" fmla="*/ 2069 h 96"/>
                  <a:gd name="T8" fmla="*/ 0 w 593"/>
                  <a:gd name="T9" fmla="*/ 2069 h 96"/>
                  <a:gd name="T10" fmla="*/ 0 w 593"/>
                  <a:gd name="T11" fmla="*/ 4344 h 96"/>
                  <a:gd name="T12" fmla="*/ 395 w 593"/>
                  <a:gd name="T13" fmla="*/ 4856 h 96"/>
                  <a:gd name="T14" fmla="*/ 438 w 593"/>
                  <a:gd name="T15" fmla="*/ 4856 h 96"/>
                  <a:gd name="T16" fmla="*/ 17956 w 593"/>
                  <a:gd name="T17" fmla="*/ 4856 h 96"/>
                  <a:gd name="T18" fmla="*/ 18851 w 593"/>
                  <a:gd name="T19" fmla="*/ 4800 h 96"/>
                  <a:gd name="T20" fmla="*/ 21115 w 593"/>
                  <a:gd name="T21" fmla="*/ 3584 h 96"/>
                  <a:gd name="T22" fmla="*/ 21165 w 593"/>
                  <a:gd name="T23" fmla="*/ 3549 h 96"/>
                  <a:gd name="T24" fmla="*/ 21240 w 593"/>
                  <a:gd name="T25" fmla="*/ 3549 h 96"/>
                  <a:gd name="T26" fmla="*/ 22020 w 593"/>
                  <a:gd name="T27" fmla="*/ 3093 h 96"/>
                  <a:gd name="T28" fmla="*/ 22020 w 593"/>
                  <a:gd name="T29" fmla="*/ 3093 h 96"/>
                  <a:gd name="T30" fmla="*/ 22102 w 593"/>
                  <a:gd name="T31" fmla="*/ 3037 h 96"/>
                  <a:gd name="T32" fmla="*/ 22132 w 593"/>
                  <a:gd name="T33" fmla="*/ 3037 h 96"/>
                  <a:gd name="T34" fmla="*/ 22207 w 593"/>
                  <a:gd name="T35" fmla="*/ 2979 h 96"/>
                  <a:gd name="T36" fmla="*/ 22207 w 593"/>
                  <a:gd name="T37" fmla="*/ 2979 h 96"/>
                  <a:gd name="T38" fmla="*/ 22260 w 593"/>
                  <a:gd name="T39" fmla="*/ 2880 h 96"/>
                  <a:gd name="T40" fmla="*/ 23198 w 593"/>
                  <a:gd name="T41" fmla="*/ 704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3" h="96">
                    <a:moveTo>
                      <a:pt x="593" y="14"/>
                    </a:moveTo>
                    <a:cubicBezTo>
                      <a:pt x="586" y="0"/>
                      <a:pt x="586" y="0"/>
                      <a:pt x="586" y="0"/>
                    </a:cubicBezTo>
                    <a:cubicBezTo>
                      <a:pt x="567" y="22"/>
                      <a:pt x="567" y="22"/>
                      <a:pt x="567" y="22"/>
                    </a:cubicBezTo>
                    <a:cubicBezTo>
                      <a:pt x="476" y="41"/>
                      <a:pt x="476" y="41"/>
                      <a:pt x="476" y="41"/>
                    </a:cubicBezTo>
                    <a:cubicBezTo>
                      <a:pt x="0" y="41"/>
                      <a:pt x="0" y="41"/>
                      <a:pt x="0" y="41"/>
                    </a:cubicBezTo>
                    <a:cubicBezTo>
                      <a:pt x="0" y="86"/>
                      <a:pt x="0" y="86"/>
                      <a:pt x="0" y="86"/>
                    </a:cubicBezTo>
                    <a:cubicBezTo>
                      <a:pt x="0" y="95"/>
                      <a:pt x="3" y="96"/>
                      <a:pt x="10" y="96"/>
                    </a:cubicBezTo>
                    <a:cubicBezTo>
                      <a:pt x="11" y="96"/>
                      <a:pt x="11" y="96"/>
                      <a:pt x="11" y="96"/>
                    </a:cubicBezTo>
                    <a:cubicBezTo>
                      <a:pt x="459" y="96"/>
                      <a:pt x="459" y="96"/>
                      <a:pt x="459" y="96"/>
                    </a:cubicBezTo>
                    <a:cubicBezTo>
                      <a:pt x="472" y="96"/>
                      <a:pt x="474" y="96"/>
                      <a:pt x="482" y="95"/>
                    </a:cubicBezTo>
                    <a:cubicBezTo>
                      <a:pt x="485" y="95"/>
                      <a:pt x="515" y="82"/>
                      <a:pt x="540" y="71"/>
                    </a:cubicBezTo>
                    <a:cubicBezTo>
                      <a:pt x="540" y="71"/>
                      <a:pt x="541" y="71"/>
                      <a:pt x="541" y="70"/>
                    </a:cubicBezTo>
                    <a:cubicBezTo>
                      <a:pt x="542" y="70"/>
                      <a:pt x="543" y="70"/>
                      <a:pt x="543" y="70"/>
                    </a:cubicBezTo>
                    <a:cubicBezTo>
                      <a:pt x="550" y="66"/>
                      <a:pt x="557" y="64"/>
                      <a:pt x="563" y="61"/>
                    </a:cubicBezTo>
                    <a:cubicBezTo>
                      <a:pt x="563" y="61"/>
                      <a:pt x="563" y="61"/>
                      <a:pt x="563" y="61"/>
                    </a:cubicBezTo>
                    <a:cubicBezTo>
                      <a:pt x="564" y="61"/>
                      <a:pt x="564" y="60"/>
                      <a:pt x="565" y="60"/>
                    </a:cubicBezTo>
                    <a:cubicBezTo>
                      <a:pt x="565" y="60"/>
                      <a:pt x="566" y="60"/>
                      <a:pt x="566" y="60"/>
                    </a:cubicBezTo>
                    <a:cubicBezTo>
                      <a:pt x="567" y="59"/>
                      <a:pt x="568" y="59"/>
                      <a:pt x="568" y="59"/>
                    </a:cubicBezTo>
                    <a:cubicBezTo>
                      <a:pt x="568" y="59"/>
                      <a:pt x="568" y="59"/>
                      <a:pt x="568" y="59"/>
                    </a:cubicBezTo>
                    <a:cubicBezTo>
                      <a:pt x="569" y="58"/>
                      <a:pt x="569" y="58"/>
                      <a:pt x="569" y="57"/>
                    </a:cubicBezTo>
                    <a:cubicBezTo>
                      <a:pt x="574" y="50"/>
                      <a:pt x="583" y="31"/>
                      <a:pt x="593" y="14"/>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0" name="Freeform 425">
                <a:extLst>
                  <a:ext uri="{FF2B5EF4-FFF2-40B4-BE49-F238E27FC236}">
                    <a16:creationId xmlns:a16="http://schemas.microsoft.com/office/drawing/2014/main" id="{EA8F2350-A2EA-4330-8EDA-4D072D5BBA33}"/>
                  </a:ext>
                </a:extLst>
              </p:cNvPr>
              <p:cNvSpPr>
                <a:spLocks/>
              </p:cNvSpPr>
              <p:nvPr/>
            </p:nvSpPr>
            <p:spPr bwMode="auto">
              <a:xfrm>
                <a:off x="4593" y="2589"/>
                <a:ext cx="238" cy="203"/>
              </a:xfrm>
              <a:custGeom>
                <a:avLst/>
                <a:gdLst>
                  <a:gd name="T0" fmla="*/ 3740 w 95"/>
                  <a:gd name="T1" fmla="*/ 0 h 76"/>
                  <a:gd name="T2" fmla="*/ 3665 w 95"/>
                  <a:gd name="T3" fmla="*/ 93 h 76"/>
                  <a:gd name="T4" fmla="*/ 83 w 95"/>
                  <a:gd name="T5" fmla="*/ 1071 h 76"/>
                  <a:gd name="T6" fmla="*/ 0 w 95"/>
                  <a:gd name="T7" fmla="*/ 1071 h 76"/>
                  <a:gd name="T8" fmla="*/ 0 w 95"/>
                  <a:gd name="T9" fmla="*/ 3868 h 76"/>
                  <a:gd name="T10" fmla="*/ 313 w 95"/>
                  <a:gd name="T11" fmla="*/ 3809 h 76"/>
                  <a:gd name="T12" fmla="*/ 2593 w 95"/>
                  <a:gd name="T13" fmla="*/ 2591 h 76"/>
                  <a:gd name="T14" fmla="*/ 2643 w 95"/>
                  <a:gd name="T15" fmla="*/ 2554 h 76"/>
                  <a:gd name="T16" fmla="*/ 2718 w 95"/>
                  <a:gd name="T17" fmla="*/ 2554 h 76"/>
                  <a:gd name="T18" fmla="*/ 3507 w 95"/>
                  <a:gd name="T19" fmla="*/ 2097 h 76"/>
                  <a:gd name="T20" fmla="*/ 3507 w 95"/>
                  <a:gd name="T21" fmla="*/ 2097 h 76"/>
                  <a:gd name="T22" fmla="*/ 3585 w 95"/>
                  <a:gd name="T23" fmla="*/ 2041 h 76"/>
                  <a:gd name="T24" fmla="*/ 3615 w 95"/>
                  <a:gd name="T25" fmla="*/ 2041 h 76"/>
                  <a:gd name="T26" fmla="*/ 3698 w 95"/>
                  <a:gd name="T27" fmla="*/ 1985 h 76"/>
                  <a:gd name="T28" fmla="*/ 3698 w 95"/>
                  <a:gd name="T29" fmla="*/ 1985 h 76"/>
                  <a:gd name="T30" fmla="*/ 3740 w 95"/>
                  <a:gd name="T31" fmla="*/ 1942 h 76"/>
                  <a:gd name="T32" fmla="*/ 3740 w 95"/>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5" h="76">
                    <a:moveTo>
                      <a:pt x="95" y="0"/>
                    </a:moveTo>
                    <a:cubicBezTo>
                      <a:pt x="93" y="2"/>
                      <a:pt x="93" y="2"/>
                      <a:pt x="93" y="2"/>
                    </a:cubicBezTo>
                    <a:cubicBezTo>
                      <a:pt x="2" y="21"/>
                      <a:pt x="2" y="21"/>
                      <a:pt x="2" y="21"/>
                    </a:cubicBezTo>
                    <a:cubicBezTo>
                      <a:pt x="0" y="21"/>
                      <a:pt x="0" y="21"/>
                      <a:pt x="0" y="21"/>
                    </a:cubicBezTo>
                    <a:cubicBezTo>
                      <a:pt x="0" y="76"/>
                      <a:pt x="0" y="76"/>
                      <a:pt x="0" y="76"/>
                    </a:cubicBezTo>
                    <a:cubicBezTo>
                      <a:pt x="3" y="75"/>
                      <a:pt x="5" y="75"/>
                      <a:pt x="8" y="75"/>
                    </a:cubicBezTo>
                    <a:cubicBezTo>
                      <a:pt x="11" y="75"/>
                      <a:pt x="41" y="62"/>
                      <a:pt x="66" y="51"/>
                    </a:cubicBezTo>
                    <a:cubicBezTo>
                      <a:pt x="66" y="51"/>
                      <a:pt x="67" y="51"/>
                      <a:pt x="67" y="50"/>
                    </a:cubicBezTo>
                    <a:cubicBezTo>
                      <a:pt x="68" y="50"/>
                      <a:pt x="69" y="50"/>
                      <a:pt x="69" y="50"/>
                    </a:cubicBezTo>
                    <a:cubicBezTo>
                      <a:pt x="76" y="46"/>
                      <a:pt x="83" y="44"/>
                      <a:pt x="89" y="41"/>
                    </a:cubicBezTo>
                    <a:cubicBezTo>
                      <a:pt x="89" y="41"/>
                      <a:pt x="89" y="41"/>
                      <a:pt x="89" y="41"/>
                    </a:cubicBezTo>
                    <a:cubicBezTo>
                      <a:pt x="90" y="41"/>
                      <a:pt x="90" y="40"/>
                      <a:pt x="91" y="40"/>
                    </a:cubicBezTo>
                    <a:cubicBezTo>
                      <a:pt x="91" y="40"/>
                      <a:pt x="92" y="40"/>
                      <a:pt x="92" y="40"/>
                    </a:cubicBezTo>
                    <a:cubicBezTo>
                      <a:pt x="93" y="39"/>
                      <a:pt x="94" y="39"/>
                      <a:pt x="94" y="39"/>
                    </a:cubicBezTo>
                    <a:cubicBezTo>
                      <a:pt x="94" y="39"/>
                      <a:pt x="94" y="39"/>
                      <a:pt x="94" y="39"/>
                    </a:cubicBezTo>
                    <a:cubicBezTo>
                      <a:pt x="94" y="38"/>
                      <a:pt x="95" y="38"/>
                      <a:pt x="95" y="38"/>
                    </a:cubicBezTo>
                    <a:lnTo>
                      <a:pt x="95" y="0"/>
                    </a:lnTo>
                    <a:close/>
                  </a:path>
                </a:pathLst>
              </a:custGeom>
              <a:solidFill>
                <a:srgbClr val="BB6B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1" name="Freeform 426">
                <a:extLst>
                  <a:ext uri="{FF2B5EF4-FFF2-40B4-BE49-F238E27FC236}">
                    <a16:creationId xmlns:a16="http://schemas.microsoft.com/office/drawing/2014/main" id="{49ADD0E2-C144-472E-89AF-54143BAA6F65}"/>
                  </a:ext>
                </a:extLst>
              </p:cNvPr>
              <p:cNvSpPr>
                <a:spLocks/>
              </p:cNvSpPr>
              <p:nvPr/>
            </p:nvSpPr>
            <p:spPr bwMode="auto">
              <a:xfrm>
                <a:off x="4828" y="2536"/>
                <a:ext cx="63" cy="157"/>
              </a:xfrm>
              <a:custGeom>
                <a:avLst/>
                <a:gdLst>
                  <a:gd name="T0" fmla="*/ 83 w 25"/>
                  <a:gd name="T1" fmla="*/ 2861 h 59"/>
                  <a:gd name="T2" fmla="*/ 927 w 25"/>
                  <a:gd name="T3" fmla="*/ 849 h 59"/>
                  <a:gd name="T4" fmla="*/ 960 w 25"/>
                  <a:gd name="T5" fmla="*/ 849 h 59"/>
                  <a:gd name="T6" fmla="*/ 1011 w 25"/>
                  <a:gd name="T7" fmla="*/ 695 h 59"/>
                  <a:gd name="T8" fmla="*/ 718 w 25"/>
                  <a:gd name="T9" fmla="*/ 0 h 59"/>
                  <a:gd name="T10" fmla="*/ 0 w 25"/>
                  <a:gd name="T11" fmla="*/ 1054 h 59"/>
                  <a:gd name="T12" fmla="*/ 0 w 25"/>
                  <a:gd name="T13" fmla="*/ 2959 h 59"/>
                  <a:gd name="T14" fmla="*/ 50 w 25"/>
                  <a:gd name="T15" fmla="*/ 2861 h 59"/>
                  <a:gd name="T16" fmla="*/ 83 w 25"/>
                  <a:gd name="T17" fmla="*/ 2861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59">
                    <a:moveTo>
                      <a:pt x="2" y="57"/>
                    </a:moveTo>
                    <a:cubicBezTo>
                      <a:pt x="6" y="49"/>
                      <a:pt x="14" y="33"/>
                      <a:pt x="23" y="17"/>
                    </a:cubicBezTo>
                    <a:cubicBezTo>
                      <a:pt x="23" y="17"/>
                      <a:pt x="23" y="17"/>
                      <a:pt x="24" y="17"/>
                    </a:cubicBezTo>
                    <a:cubicBezTo>
                      <a:pt x="24" y="16"/>
                      <a:pt x="25" y="15"/>
                      <a:pt x="25" y="14"/>
                    </a:cubicBezTo>
                    <a:cubicBezTo>
                      <a:pt x="18" y="0"/>
                      <a:pt x="18" y="0"/>
                      <a:pt x="18" y="0"/>
                    </a:cubicBezTo>
                    <a:cubicBezTo>
                      <a:pt x="0" y="21"/>
                      <a:pt x="0" y="21"/>
                      <a:pt x="0" y="21"/>
                    </a:cubicBezTo>
                    <a:cubicBezTo>
                      <a:pt x="0" y="59"/>
                      <a:pt x="0" y="59"/>
                      <a:pt x="0" y="59"/>
                    </a:cubicBezTo>
                    <a:cubicBezTo>
                      <a:pt x="1" y="58"/>
                      <a:pt x="1" y="57"/>
                      <a:pt x="1" y="57"/>
                    </a:cubicBezTo>
                    <a:cubicBezTo>
                      <a:pt x="2" y="57"/>
                      <a:pt x="2" y="57"/>
                      <a:pt x="2" y="57"/>
                    </a:cubicBezTo>
                    <a:close/>
                  </a:path>
                </a:pathLst>
              </a:custGeom>
              <a:solidFill>
                <a:srgbClr val="87297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2" name="Freeform 427">
                <a:extLst>
                  <a:ext uri="{FF2B5EF4-FFF2-40B4-BE49-F238E27FC236}">
                    <a16:creationId xmlns:a16="http://schemas.microsoft.com/office/drawing/2014/main" id="{F5343BFD-1042-43CC-80C9-6E3050837412}"/>
                  </a:ext>
                </a:extLst>
              </p:cNvPr>
              <p:cNvSpPr>
                <a:spLocks/>
              </p:cNvSpPr>
              <p:nvPr/>
            </p:nvSpPr>
            <p:spPr bwMode="auto">
              <a:xfrm>
                <a:off x="3423" y="2483"/>
                <a:ext cx="725" cy="232"/>
              </a:xfrm>
              <a:custGeom>
                <a:avLst/>
                <a:gdLst>
                  <a:gd name="T0" fmla="*/ 0 w 290"/>
                  <a:gd name="T1" fmla="*/ 4403 h 87"/>
                  <a:gd name="T2" fmla="*/ 0 w 290"/>
                  <a:gd name="T3" fmla="*/ 512 h 87"/>
                  <a:gd name="T4" fmla="*/ 438 w 290"/>
                  <a:gd name="T5" fmla="*/ 0 h 87"/>
                  <a:gd name="T6" fmla="*/ 11333 w 290"/>
                  <a:gd name="T7" fmla="*/ 0 h 87"/>
                  <a:gd name="T8" fmla="*/ 750 w 290"/>
                  <a:gd name="T9" fmla="*/ 456 h 87"/>
                  <a:gd name="T10" fmla="*/ 238 w 290"/>
                  <a:gd name="T11" fmla="*/ 1309 h 87"/>
                  <a:gd name="T12" fmla="*/ 0 w 290"/>
                  <a:gd name="T13" fmla="*/ 4403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87">
                    <a:moveTo>
                      <a:pt x="0" y="87"/>
                    </a:moveTo>
                    <a:cubicBezTo>
                      <a:pt x="0" y="53"/>
                      <a:pt x="0" y="18"/>
                      <a:pt x="0" y="10"/>
                    </a:cubicBezTo>
                    <a:cubicBezTo>
                      <a:pt x="0" y="2"/>
                      <a:pt x="2" y="0"/>
                      <a:pt x="11" y="0"/>
                    </a:cubicBezTo>
                    <a:cubicBezTo>
                      <a:pt x="20" y="0"/>
                      <a:pt x="290" y="0"/>
                      <a:pt x="290" y="0"/>
                    </a:cubicBezTo>
                    <a:cubicBezTo>
                      <a:pt x="222" y="3"/>
                      <a:pt x="29" y="7"/>
                      <a:pt x="19" y="9"/>
                    </a:cubicBezTo>
                    <a:cubicBezTo>
                      <a:pt x="9" y="11"/>
                      <a:pt x="7" y="16"/>
                      <a:pt x="6" y="26"/>
                    </a:cubicBezTo>
                    <a:cubicBezTo>
                      <a:pt x="5" y="38"/>
                      <a:pt x="0" y="87"/>
                      <a:pt x="0" y="87"/>
                    </a:cubicBezTo>
                    <a:close/>
                  </a:path>
                </a:pathLst>
              </a:custGeom>
              <a:solidFill>
                <a:srgbClr val="79CD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3" name="Freeform 428">
                <a:extLst>
                  <a:ext uri="{FF2B5EF4-FFF2-40B4-BE49-F238E27FC236}">
                    <a16:creationId xmlns:a16="http://schemas.microsoft.com/office/drawing/2014/main" id="{9697D63B-B64F-407D-AB27-C7F3EC0C9C21}"/>
                  </a:ext>
                </a:extLst>
              </p:cNvPr>
              <p:cNvSpPr>
                <a:spLocks/>
              </p:cNvSpPr>
              <p:nvPr/>
            </p:nvSpPr>
            <p:spPr bwMode="auto">
              <a:xfrm>
                <a:off x="3423" y="2608"/>
                <a:ext cx="10" cy="107"/>
              </a:xfrm>
              <a:custGeom>
                <a:avLst/>
                <a:gdLst>
                  <a:gd name="T0" fmla="*/ 0 w 4"/>
                  <a:gd name="T1" fmla="*/ 2046 h 40"/>
                  <a:gd name="T2" fmla="*/ 158 w 4"/>
                  <a:gd name="T3" fmla="*/ 0 h 40"/>
                  <a:gd name="T4" fmla="*/ 0 w 4"/>
                  <a:gd name="T5" fmla="*/ 308 h 40"/>
                  <a:gd name="T6" fmla="*/ 0 w 4"/>
                  <a:gd name="T7" fmla="*/ 2046 h 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0">
                    <a:moveTo>
                      <a:pt x="0" y="40"/>
                    </a:moveTo>
                    <a:cubicBezTo>
                      <a:pt x="0" y="40"/>
                      <a:pt x="2" y="18"/>
                      <a:pt x="4" y="0"/>
                    </a:cubicBezTo>
                    <a:cubicBezTo>
                      <a:pt x="3" y="2"/>
                      <a:pt x="1" y="4"/>
                      <a:pt x="0" y="6"/>
                    </a:cubicBezTo>
                    <a:lnTo>
                      <a:pt x="0" y="40"/>
                    </a:ln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4" name="Freeform 429">
                <a:extLst>
                  <a:ext uri="{FF2B5EF4-FFF2-40B4-BE49-F238E27FC236}">
                    <a16:creationId xmlns:a16="http://schemas.microsoft.com/office/drawing/2014/main" id="{C842B059-193F-44B6-B4B6-C15CF79E3F67}"/>
                  </a:ext>
                </a:extLst>
              </p:cNvPr>
              <p:cNvSpPr>
                <a:spLocks/>
              </p:cNvSpPr>
              <p:nvPr/>
            </p:nvSpPr>
            <p:spPr bwMode="auto">
              <a:xfrm>
                <a:off x="3423" y="2645"/>
                <a:ext cx="8" cy="70"/>
              </a:xfrm>
              <a:custGeom>
                <a:avLst/>
                <a:gdLst>
                  <a:gd name="T0" fmla="*/ 0 w 3"/>
                  <a:gd name="T1" fmla="*/ 0 h 26"/>
                  <a:gd name="T2" fmla="*/ 0 w 3"/>
                  <a:gd name="T3" fmla="*/ 1362 h 26"/>
                  <a:gd name="T4" fmla="*/ 149 w 3"/>
                  <a:gd name="T5" fmla="*/ 0 h 26"/>
                  <a:gd name="T6" fmla="*/ 0 w 3"/>
                  <a:gd name="T7" fmla="*/ 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6">
                    <a:moveTo>
                      <a:pt x="0" y="0"/>
                    </a:moveTo>
                    <a:cubicBezTo>
                      <a:pt x="0" y="26"/>
                      <a:pt x="0" y="26"/>
                      <a:pt x="0" y="26"/>
                    </a:cubicBezTo>
                    <a:cubicBezTo>
                      <a:pt x="0" y="26"/>
                      <a:pt x="1" y="14"/>
                      <a:pt x="3" y="0"/>
                    </a:cubicBezTo>
                    <a:lnTo>
                      <a:pt x="0" y="0"/>
                    </a:ln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5" name="Freeform 430">
                <a:extLst>
                  <a:ext uri="{FF2B5EF4-FFF2-40B4-BE49-F238E27FC236}">
                    <a16:creationId xmlns:a16="http://schemas.microsoft.com/office/drawing/2014/main" id="{DF7E8527-D8DE-4A1E-9FAE-8C7D276C87D6}"/>
                  </a:ext>
                </a:extLst>
              </p:cNvPr>
              <p:cNvSpPr>
                <a:spLocks/>
              </p:cNvSpPr>
              <p:nvPr/>
            </p:nvSpPr>
            <p:spPr bwMode="auto">
              <a:xfrm>
                <a:off x="3503" y="2483"/>
                <a:ext cx="645" cy="21"/>
              </a:xfrm>
              <a:custGeom>
                <a:avLst/>
                <a:gdLst>
                  <a:gd name="T0" fmla="*/ 208 w 258"/>
                  <a:gd name="T1" fmla="*/ 0 h 8"/>
                  <a:gd name="T2" fmla="*/ 0 w 258"/>
                  <a:gd name="T3" fmla="*/ 378 h 8"/>
                  <a:gd name="T4" fmla="*/ 10083 w 258"/>
                  <a:gd name="T5" fmla="*/ 0 h 8"/>
                  <a:gd name="T6" fmla="*/ 208 w 258"/>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8" h="8">
                    <a:moveTo>
                      <a:pt x="5" y="0"/>
                    </a:moveTo>
                    <a:cubicBezTo>
                      <a:pt x="3" y="2"/>
                      <a:pt x="2" y="5"/>
                      <a:pt x="0" y="8"/>
                    </a:cubicBezTo>
                    <a:cubicBezTo>
                      <a:pt x="45" y="6"/>
                      <a:pt x="199" y="2"/>
                      <a:pt x="258" y="0"/>
                    </a:cubicBezTo>
                    <a:cubicBezTo>
                      <a:pt x="258" y="0"/>
                      <a:pt x="76" y="0"/>
                      <a:pt x="5" y="0"/>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6" name="Freeform 431">
                <a:extLst>
                  <a:ext uri="{FF2B5EF4-FFF2-40B4-BE49-F238E27FC236}">
                    <a16:creationId xmlns:a16="http://schemas.microsoft.com/office/drawing/2014/main" id="{24259377-EEB8-4BDA-8D38-3B4046F90244}"/>
                  </a:ext>
                </a:extLst>
              </p:cNvPr>
              <p:cNvSpPr>
                <a:spLocks/>
              </p:cNvSpPr>
              <p:nvPr/>
            </p:nvSpPr>
            <p:spPr bwMode="auto">
              <a:xfrm>
                <a:off x="4606" y="2459"/>
                <a:ext cx="215" cy="322"/>
              </a:xfrm>
              <a:custGeom>
                <a:avLst/>
                <a:gdLst>
                  <a:gd name="T0" fmla="*/ 83 w 86"/>
                  <a:gd name="T1" fmla="*/ 397 h 121"/>
                  <a:gd name="T2" fmla="*/ 3363 w 86"/>
                  <a:gd name="T3" fmla="*/ 0 h 121"/>
                  <a:gd name="T4" fmla="*/ 313 w 86"/>
                  <a:gd name="T5" fmla="*/ 998 h 121"/>
                  <a:gd name="T6" fmla="*/ 125 w 86"/>
                  <a:gd name="T7" fmla="*/ 2959 h 121"/>
                  <a:gd name="T8" fmla="*/ 0 w 86"/>
                  <a:gd name="T9" fmla="*/ 6070 h 121"/>
                  <a:gd name="T10" fmla="*/ 0 w 86"/>
                  <a:gd name="T11" fmla="*/ 546 h 121"/>
                  <a:gd name="T12" fmla="*/ 83 w 86"/>
                  <a:gd name="T13" fmla="*/ 397 h 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 h="121">
                    <a:moveTo>
                      <a:pt x="2" y="8"/>
                    </a:moveTo>
                    <a:cubicBezTo>
                      <a:pt x="16" y="6"/>
                      <a:pt x="86" y="0"/>
                      <a:pt x="86" y="0"/>
                    </a:cubicBezTo>
                    <a:cubicBezTo>
                      <a:pt x="86" y="0"/>
                      <a:pt x="16" y="5"/>
                      <a:pt x="8" y="20"/>
                    </a:cubicBezTo>
                    <a:cubicBezTo>
                      <a:pt x="6" y="23"/>
                      <a:pt x="5" y="41"/>
                      <a:pt x="3" y="59"/>
                    </a:cubicBezTo>
                    <a:cubicBezTo>
                      <a:pt x="2" y="80"/>
                      <a:pt x="0" y="104"/>
                      <a:pt x="0" y="121"/>
                    </a:cubicBezTo>
                    <a:cubicBezTo>
                      <a:pt x="0" y="121"/>
                      <a:pt x="0" y="14"/>
                      <a:pt x="0" y="11"/>
                    </a:cubicBezTo>
                    <a:cubicBezTo>
                      <a:pt x="0" y="9"/>
                      <a:pt x="0" y="8"/>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7" name="Freeform 432">
                <a:extLst>
                  <a:ext uri="{FF2B5EF4-FFF2-40B4-BE49-F238E27FC236}">
                    <a16:creationId xmlns:a16="http://schemas.microsoft.com/office/drawing/2014/main" id="{49AC7BC5-07F7-4ADE-9838-6606678374CA}"/>
                  </a:ext>
                </a:extLst>
              </p:cNvPr>
              <p:cNvSpPr>
                <a:spLocks/>
              </p:cNvSpPr>
              <p:nvPr/>
            </p:nvSpPr>
            <p:spPr bwMode="auto">
              <a:xfrm>
                <a:off x="4606" y="2643"/>
                <a:ext cx="7" cy="138"/>
              </a:xfrm>
              <a:custGeom>
                <a:avLst/>
                <a:gdLst>
                  <a:gd name="T0" fmla="*/ 0 w 3"/>
                  <a:gd name="T1" fmla="*/ 56 h 52"/>
                  <a:gd name="T2" fmla="*/ 0 w 3"/>
                  <a:gd name="T3" fmla="*/ 2577 h 52"/>
                  <a:gd name="T4" fmla="*/ 86 w 3"/>
                  <a:gd name="T5" fmla="*/ 0 h 52"/>
                  <a:gd name="T6" fmla="*/ 0 w 3"/>
                  <a:gd name="T7" fmla="*/ 5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2">
                    <a:moveTo>
                      <a:pt x="0" y="1"/>
                    </a:moveTo>
                    <a:cubicBezTo>
                      <a:pt x="0" y="52"/>
                      <a:pt x="0" y="52"/>
                      <a:pt x="0" y="52"/>
                    </a:cubicBezTo>
                    <a:cubicBezTo>
                      <a:pt x="0" y="38"/>
                      <a:pt x="1" y="18"/>
                      <a:pt x="3"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8" name="Freeform 433">
                <a:extLst>
                  <a:ext uri="{FF2B5EF4-FFF2-40B4-BE49-F238E27FC236}">
                    <a16:creationId xmlns:a16="http://schemas.microsoft.com/office/drawing/2014/main" id="{175CBA77-2D07-46AB-AF09-C028BC000ABD}"/>
                  </a:ext>
                </a:extLst>
              </p:cNvPr>
              <p:cNvSpPr>
                <a:spLocks/>
              </p:cNvSpPr>
              <p:nvPr/>
            </p:nvSpPr>
            <p:spPr bwMode="auto">
              <a:xfrm>
                <a:off x="4308" y="2480"/>
                <a:ext cx="280" cy="301"/>
              </a:xfrm>
              <a:custGeom>
                <a:avLst/>
                <a:gdLst>
                  <a:gd name="T0" fmla="*/ 4345 w 112"/>
                  <a:gd name="T1" fmla="*/ 5690 h 113"/>
                  <a:gd name="T2" fmla="*/ 4345 w 112"/>
                  <a:gd name="T3" fmla="*/ 703 h 113"/>
                  <a:gd name="T4" fmla="*/ 4220 w 112"/>
                  <a:gd name="T5" fmla="*/ 0 h 113"/>
                  <a:gd name="T6" fmla="*/ 0 w 112"/>
                  <a:gd name="T7" fmla="*/ 0 h 113"/>
                  <a:gd name="T8" fmla="*/ 4033 w 112"/>
                  <a:gd name="T9" fmla="*/ 511 h 113"/>
                  <a:gd name="T10" fmla="*/ 4345 w 112"/>
                  <a:gd name="T11" fmla="*/ 5690 h 1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113">
                    <a:moveTo>
                      <a:pt x="111" y="113"/>
                    </a:moveTo>
                    <a:cubicBezTo>
                      <a:pt x="111" y="113"/>
                      <a:pt x="111" y="24"/>
                      <a:pt x="111" y="14"/>
                    </a:cubicBezTo>
                    <a:cubicBezTo>
                      <a:pt x="111" y="4"/>
                      <a:pt x="112" y="0"/>
                      <a:pt x="108" y="0"/>
                    </a:cubicBezTo>
                    <a:cubicBezTo>
                      <a:pt x="104" y="0"/>
                      <a:pt x="17" y="0"/>
                      <a:pt x="0" y="0"/>
                    </a:cubicBezTo>
                    <a:cubicBezTo>
                      <a:pt x="17" y="2"/>
                      <a:pt x="99" y="2"/>
                      <a:pt x="103" y="10"/>
                    </a:cubicBezTo>
                    <a:cubicBezTo>
                      <a:pt x="107" y="18"/>
                      <a:pt x="111" y="113"/>
                      <a:pt x="111" y="113"/>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9" name="Freeform 434">
                <a:extLst>
                  <a:ext uri="{FF2B5EF4-FFF2-40B4-BE49-F238E27FC236}">
                    <a16:creationId xmlns:a16="http://schemas.microsoft.com/office/drawing/2014/main" id="{B023DA37-01DD-48BF-967B-4CB7501F9105}"/>
                  </a:ext>
                </a:extLst>
              </p:cNvPr>
              <p:cNvSpPr>
                <a:spLocks/>
              </p:cNvSpPr>
              <p:nvPr/>
            </p:nvSpPr>
            <p:spPr bwMode="auto">
              <a:xfrm>
                <a:off x="4581" y="2645"/>
                <a:ext cx="5" cy="120"/>
              </a:xfrm>
              <a:custGeom>
                <a:avLst/>
                <a:gdLst>
                  <a:gd name="T0" fmla="*/ 83 w 2"/>
                  <a:gd name="T1" fmla="*/ 2275 h 45"/>
                  <a:gd name="T2" fmla="*/ 83 w 2"/>
                  <a:gd name="T3" fmla="*/ 0 h 45"/>
                  <a:gd name="T4" fmla="*/ 0 w 2"/>
                  <a:gd name="T5" fmla="*/ 0 h 45"/>
                  <a:gd name="T6" fmla="*/ 83 w 2"/>
                  <a:gd name="T7" fmla="*/ 2275 h 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5">
                    <a:moveTo>
                      <a:pt x="2" y="45"/>
                    </a:moveTo>
                    <a:cubicBezTo>
                      <a:pt x="2" y="45"/>
                      <a:pt x="2" y="25"/>
                      <a:pt x="2" y="0"/>
                    </a:cubicBezTo>
                    <a:cubicBezTo>
                      <a:pt x="0" y="0"/>
                      <a:pt x="0" y="0"/>
                      <a:pt x="0" y="0"/>
                    </a:cubicBezTo>
                    <a:cubicBezTo>
                      <a:pt x="1" y="26"/>
                      <a:pt x="2" y="45"/>
                      <a:pt x="2" y="45"/>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0" name="Freeform 435">
                <a:extLst>
                  <a:ext uri="{FF2B5EF4-FFF2-40B4-BE49-F238E27FC236}">
                    <a16:creationId xmlns:a16="http://schemas.microsoft.com/office/drawing/2014/main" id="{742F6D3B-BF84-47DD-9DA3-E7C45CA16F2A}"/>
                  </a:ext>
                </a:extLst>
              </p:cNvPr>
              <p:cNvSpPr>
                <a:spLocks/>
              </p:cNvSpPr>
              <p:nvPr/>
            </p:nvSpPr>
            <p:spPr bwMode="auto">
              <a:xfrm>
                <a:off x="3476" y="2672"/>
                <a:ext cx="1110" cy="107"/>
              </a:xfrm>
              <a:custGeom>
                <a:avLst/>
                <a:gdLst>
                  <a:gd name="T0" fmla="*/ 0 w 444"/>
                  <a:gd name="T1" fmla="*/ 2046 h 40"/>
                  <a:gd name="T2" fmla="*/ 17188 w 444"/>
                  <a:gd name="T3" fmla="*/ 2046 h 40"/>
                  <a:gd name="T4" fmla="*/ 17345 w 444"/>
                  <a:gd name="T5" fmla="*/ 1589 h 40"/>
                  <a:gd name="T6" fmla="*/ 17345 w 444"/>
                  <a:gd name="T7" fmla="*/ 0 h 40"/>
                  <a:gd name="T8" fmla="*/ 17270 w 444"/>
                  <a:gd name="T9" fmla="*/ 0 h 40"/>
                  <a:gd name="T10" fmla="*/ 17033 w 444"/>
                  <a:gd name="T11" fmla="*/ 1838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4" h="40">
                    <a:moveTo>
                      <a:pt x="0" y="40"/>
                    </a:moveTo>
                    <a:cubicBezTo>
                      <a:pt x="0" y="40"/>
                      <a:pt x="433" y="40"/>
                      <a:pt x="440" y="40"/>
                    </a:cubicBezTo>
                    <a:cubicBezTo>
                      <a:pt x="444" y="40"/>
                      <a:pt x="444" y="38"/>
                      <a:pt x="444" y="31"/>
                    </a:cubicBezTo>
                    <a:cubicBezTo>
                      <a:pt x="444" y="25"/>
                      <a:pt x="444" y="0"/>
                      <a:pt x="444" y="0"/>
                    </a:cubicBezTo>
                    <a:cubicBezTo>
                      <a:pt x="442" y="0"/>
                      <a:pt x="442" y="0"/>
                      <a:pt x="442" y="0"/>
                    </a:cubicBezTo>
                    <a:cubicBezTo>
                      <a:pt x="442" y="8"/>
                      <a:pt x="442" y="36"/>
                      <a:pt x="436" y="36"/>
                    </a:cubicBezTo>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1" name="Freeform 436">
                <a:extLst>
                  <a:ext uri="{FF2B5EF4-FFF2-40B4-BE49-F238E27FC236}">
                    <a16:creationId xmlns:a16="http://schemas.microsoft.com/office/drawing/2014/main" id="{7381144F-9A13-458E-ACCE-7B9A89D2091E}"/>
                  </a:ext>
                </a:extLst>
              </p:cNvPr>
              <p:cNvSpPr>
                <a:spLocks/>
              </p:cNvSpPr>
              <p:nvPr/>
            </p:nvSpPr>
            <p:spPr bwMode="auto">
              <a:xfrm>
                <a:off x="4616" y="2493"/>
                <a:ext cx="207" cy="283"/>
              </a:xfrm>
              <a:custGeom>
                <a:avLst/>
                <a:gdLst>
                  <a:gd name="T0" fmla="*/ 2743 w 83"/>
                  <a:gd name="T1" fmla="*/ 3714 h 106"/>
                  <a:gd name="T2" fmla="*/ 0 w 83"/>
                  <a:gd name="T3" fmla="*/ 5388 h 106"/>
                  <a:gd name="T4" fmla="*/ 3103 w 83"/>
                  <a:gd name="T5" fmla="*/ 3714 h 106"/>
                  <a:gd name="T6" fmla="*/ 3177 w 83"/>
                  <a:gd name="T7" fmla="*/ 3351 h 106"/>
                  <a:gd name="T8" fmla="*/ 3177 w 83"/>
                  <a:gd name="T9" fmla="*/ 0 h 106"/>
                  <a:gd name="T10" fmla="*/ 3055 w 83"/>
                  <a:gd name="T11" fmla="*/ 3044 h 106"/>
                  <a:gd name="T12" fmla="*/ 2743 w 83"/>
                  <a:gd name="T13" fmla="*/ 3714 h 1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 h="106">
                    <a:moveTo>
                      <a:pt x="71" y="73"/>
                    </a:moveTo>
                    <a:cubicBezTo>
                      <a:pt x="54" y="82"/>
                      <a:pt x="9" y="101"/>
                      <a:pt x="0" y="106"/>
                    </a:cubicBezTo>
                    <a:cubicBezTo>
                      <a:pt x="0" y="106"/>
                      <a:pt x="78" y="73"/>
                      <a:pt x="80" y="73"/>
                    </a:cubicBezTo>
                    <a:cubicBezTo>
                      <a:pt x="83" y="72"/>
                      <a:pt x="82" y="71"/>
                      <a:pt x="82" y="66"/>
                    </a:cubicBezTo>
                    <a:cubicBezTo>
                      <a:pt x="82" y="61"/>
                      <a:pt x="82" y="0"/>
                      <a:pt x="82" y="0"/>
                    </a:cubicBezTo>
                    <a:cubicBezTo>
                      <a:pt x="82" y="10"/>
                      <a:pt x="80" y="42"/>
                      <a:pt x="79" y="60"/>
                    </a:cubicBezTo>
                    <a:cubicBezTo>
                      <a:pt x="78" y="65"/>
                      <a:pt x="74" y="71"/>
                      <a:pt x="71" y="73"/>
                    </a:cubicBezTo>
                    <a:close/>
                  </a:path>
                </a:pathLst>
              </a:custGeom>
              <a:solidFill>
                <a:srgbClr val="BF74B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2" name="Freeform 437">
                <a:extLst>
                  <a:ext uri="{FF2B5EF4-FFF2-40B4-BE49-F238E27FC236}">
                    <a16:creationId xmlns:a16="http://schemas.microsoft.com/office/drawing/2014/main" id="{3C8BD340-9855-4ECE-8CA3-3F01D0A8FBFB}"/>
                  </a:ext>
                </a:extLst>
              </p:cNvPr>
              <p:cNvSpPr>
                <a:spLocks/>
              </p:cNvSpPr>
              <p:nvPr/>
            </p:nvSpPr>
            <p:spPr bwMode="auto">
              <a:xfrm>
                <a:off x="4616" y="2595"/>
                <a:ext cx="207" cy="181"/>
              </a:xfrm>
              <a:custGeom>
                <a:avLst/>
                <a:gdLst>
                  <a:gd name="T0" fmla="*/ 3103 w 83"/>
                  <a:gd name="T1" fmla="*/ 56 h 68"/>
                  <a:gd name="T2" fmla="*/ 3055 w 83"/>
                  <a:gd name="T3" fmla="*/ 1113 h 68"/>
                  <a:gd name="T4" fmla="*/ 2743 w 83"/>
                  <a:gd name="T5" fmla="*/ 1757 h 68"/>
                  <a:gd name="T6" fmla="*/ 0 w 83"/>
                  <a:gd name="T7" fmla="*/ 3415 h 68"/>
                  <a:gd name="T8" fmla="*/ 3103 w 83"/>
                  <a:gd name="T9" fmla="*/ 1757 h 68"/>
                  <a:gd name="T10" fmla="*/ 3177 w 83"/>
                  <a:gd name="T11" fmla="*/ 1416 h 68"/>
                  <a:gd name="T12" fmla="*/ 3177 w 83"/>
                  <a:gd name="T13" fmla="*/ 0 h 68"/>
                  <a:gd name="T14" fmla="*/ 3103 w 83"/>
                  <a:gd name="T15" fmla="*/ 56 h 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3" h="68">
                    <a:moveTo>
                      <a:pt x="80" y="1"/>
                    </a:moveTo>
                    <a:cubicBezTo>
                      <a:pt x="80" y="8"/>
                      <a:pt x="79" y="16"/>
                      <a:pt x="79" y="22"/>
                    </a:cubicBezTo>
                    <a:cubicBezTo>
                      <a:pt x="78" y="27"/>
                      <a:pt x="74" y="33"/>
                      <a:pt x="71" y="35"/>
                    </a:cubicBezTo>
                    <a:cubicBezTo>
                      <a:pt x="54" y="44"/>
                      <a:pt x="9" y="63"/>
                      <a:pt x="0" y="68"/>
                    </a:cubicBezTo>
                    <a:cubicBezTo>
                      <a:pt x="0" y="68"/>
                      <a:pt x="78" y="35"/>
                      <a:pt x="80" y="35"/>
                    </a:cubicBezTo>
                    <a:cubicBezTo>
                      <a:pt x="83" y="34"/>
                      <a:pt x="82" y="33"/>
                      <a:pt x="82" y="28"/>
                    </a:cubicBezTo>
                    <a:cubicBezTo>
                      <a:pt x="82" y="0"/>
                      <a:pt x="82" y="0"/>
                      <a:pt x="82" y="0"/>
                    </a:cubicBezTo>
                    <a:lnTo>
                      <a:pt x="80" y="1"/>
                    </a:lnTo>
                    <a:close/>
                  </a:path>
                </a:pathLst>
              </a:custGeom>
              <a:solidFill>
                <a:srgbClr val="7D2C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3" name="Freeform 438">
                <a:extLst>
                  <a:ext uri="{FF2B5EF4-FFF2-40B4-BE49-F238E27FC236}">
                    <a16:creationId xmlns:a16="http://schemas.microsoft.com/office/drawing/2014/main" id="{915CFE5C-B786-4560-BC22-3BBEAC4B26D9}"/>
                  </a:ext>
                </a:extLst>
              </p:cNvPr>
              <p:cNvSpPr>
                <a:spLocks/>
              </p:cNvSpPr>
              <p:nvPr/>
            </p:nvSpPr>
            <p:spPr bwMode="auto">
              <a:xfrm>
                <a:off x="4838" y="2560"/>
                <a:ext cx="38" cy="101"/>
              </a:xfrm>
              <a:custGeom>
                <a:avLst/>
                <a:gdLst>
                  <a:gd name="T0" fmla="*/ 372 w 15"/>
                  <a:gd name="T1" fmla="*/ 805 h 38"/>
                  <a:gd name="T2" fmla="*/ 0 w 15"/>
                  <a:gd name="T3" fmla="*/ 848 h 38"/>
                  <a:gd name="T4" fmla="*/ 0 w 15"/>
                  <a:gd name="T5" fmla="*/ 1892 h 38"/>
                  <a:gd name="T6" fmla="*/ 616 w 15"/>
                  <a:gd name="T7" fmla="*/ 545 h 38"/>
                  <a:gd name="T8" fmla="*/ 489 w 15"/>
                  <a:gd name="T9" fmla="*/ 0 h 38"/>
                  <a:gd name="T10" fmla="*/ 372 w 15"/>
                  <a:gd name="T11" fmla="*/ 805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8">
                    <a:moveTo>
                      <a:pt x="9" y="16"/>
                    </a:moveTo>
                    <a:cubicBezTo>
                      <a:pt x="6" y="21"/>
                      <a:pt x="0" y="23"/>
                      <a:pt x="0" y="17"/>
                    </a:cubicBezTo>
                    <a:cubicBezTo>
                      <a:pt x="0" y="38"/>
                      <a:pt x="0" y="38"/>
                      <a:pt x="0" y="38"/>
                    </a:cubicBezTo>
                    <a:cubicBezTo>
                      <a:pt x="15" y="11"/>
                      <a:pt x="15" y="11"/>
                      <a:pt x="15" y="11"/>
                    </a:cubicBezTo>
                    <a:cubicBezTo>
                      <a:pt x="15" y="11"/>
                      <a:pt x="12" y="6"/>
                      <a:pt x="12" y="0"/>
                    </a:cubicBezTo>
                    <a:cubicBezTo>
                      <a:pt x="12" y="4"/>
                      <a:pt x="12" y="12"/>
                      <a:pt x="9" y="16"/>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4" name="Freeform 439">
                <a:extLst>
                  <a:ext uri="{FF2B5EF4-FFF2-40B4-BE49-F238E27FC236}">
                    <a16:creationId xmlns:a16="http://schemas.microsoft.com/office/drawing/2014/main" id="{66B3409D-CAE1-4611-9208-8A5252122E92}"/>
                  </a:ext>
                </a:extLst>
              </p:cNvPr>
              <p:cNvSpPr>
                <a:spLocks/>
              </p:cNvSpPr>
              <p:nvPr/>
            </p:nvSpPr>
            <p:spPr bwMode="auto">
              <a:xfrm>
                <a:off x="3436" y="2536"/>
                <a:ext cx="1437" cy="109"/>
              </a:xfrm>
              <a:custGeom>
                <a:avLst/>
                <a:gdLst>
                  <a:gd name="T0" fmla="*/ 1437 w 1437"/>
                  <a:gd name="T1" fmla="*/ 0 h 109"/>
                  <a:gd name="T2" fmla="*/ 1390 w 1437"/>
                  <a:gd name="T3" fmla="*/ 59 h 109"/>
                  <a:gd name="T4" fmla="*/ 1190 w 1437"/>
                  <a:gd name="T5" fmla="*/ 109 h 109"/>
                  <a:gd name="T6" fmla="*/ 0 w 1437"/>
                  <a:gd name="T7" fmla="*/ 109 h 1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37" h="109">
                    <a:moveTo>
                      <a:pt x="1437" y="0"/>
                    </a:moveTo>
                    <a:lnTo>
                      <a:pt x="1390" y="59"/>
                    </a:lnTo>
                    <a:lnTo>
                      <a:pt x="1190" y="109"/>
                    </a:lnTo>
                    <a:lnTo>
                      <a:pt x="0" y="109"/>
                    </a:ln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5" name="Freeform 440">
                <a:extLst>
                  <a:ext uri="{FF2B5EF4-FFF2-40B4-BE49-F238E27FC236}">
                    <a16:creationId xmlns:a16="http://schemas.microsoft.com/office/drawing/2014/main" id="{11FFB0A3-FE1C-47D0-BAC5-DCFDA88E9F2F}"/>
                  </a:ext>
                </a:extLst>
              </p:cNvPr>
              <p:cNvSpPr>
                <a:spLocks/>
              </p:cNvSpPr>
              <p:nvPr/>
            </p:nvSpPr>
            <p:spPr bwMode="auto">
              <a:xfrm>
                <a:off x="4873" y="2533"/>
                <a:ext cx="55" cy="62"/>
              </a:xfrm>
              <a:custGeom>
                <a:avLst/>
                <a:gdLst>
                  <a:gd name="T0" fmla="*/ 0 w 22"/>
                  <a:gd name="T1" fmla="*/ 313 h 23"/>
                  <a:gd name="T2" fmla="*/ 208 w 22"/>
                  <a:gd name="T3" fmla="*/ 1213 h 23"/>
                  <a:gd name="T4" fmla="*/ 863 w 22"/>
                  <a:gd name="T5" fmla="*/ 1156 h 23"/>
                  <a:gd name="T6" fmla="*/ 750 w 22"/>
                  <a:gd name="T7" fmla="*/ 0 h 23"/>
                  <a:gd name="T8" fmla="*/ 0 w 22"/>
                  <a:gd name="T9" fmla="*/ 0 h 23"/>
                  <a:gd name="T10" fmla="*/ 0 w 22"/>
                  <a:gd name="T11" fmla="*/ 313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0" y="6"/>
                    </a:moveTo>
                    <a:cubicBezTo>
                      <a:pt x="1" y="16"/>
                      <a:pt x="3" y="23"/>
                      <a:pt x="5" y="23"/>
                    </a:cubicBezTo>
                    <a:cubicBezTo>
                      <a:pt x="22" y="22"/>
                      <a:pt x="22" y="22"/>
                      <a:pt x="22" y="22"/>
                    </a:cubicBezTo>
                    <a:cubicBezTo>
                      <a:pt x="21" y="16"/>
                      <a:pt x="20" y="7"/>
                      <a:pt x="19" y="0"/>
                    </a:cubicBezTo>
                    <a:cubicBezTo>
                      <a:pt x="0" y="0"/>
                      <a:pt x="0" y="0"/>
                      <a:pt x="0" y="0"/>
                    </a:cubicBezTo>
                    <a:lnTo>
                      <a:pt x="0" y="6"/>
                    </a:lnTo>
                    <a:close/>
                  </a:path>
                </a:pathLst>
              </a:custGeom>
              <a:solidFill>
                <a:srgbClr val="87297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6" name="Freeform 441">
                <a:extLst>
                  <a:ext uri="{FF2B5EF4-FFF2-40B4-BE49-F238E27FC236}">
                    <a16:creationId xmlns:a16="http://schemas.microsoft.com/office/drawing/2014/main" id="{5AA9716C-4B02-49DD-BF65-F79D4FC924BC}"/>
                  </a:ext>
                </a:extLst>
              </p:cNvPr>
              <p:cNvSpPr>
                <a:spLocks/>
              </p:cNvSpPr>
              <p:nvPr/>
            </p:nvSpPr>
            <p:spPr bwMode="auto">
              <a:xfrm>
                <a:off x="4878" y="2544"/>
                <a:ext cx="43" cy="43"/>
              </a:xfrm>
              <a:custGeom>
                <a:avLst/>
                <a:gdLst>
                  <a:gd name="T0" fmla="*/ 0 w 17"/>
                  <a:gd name="T1" fmla="*/ 59 h 16"/>
                  <a:gd name="T2" fmla="*/ 159 w 17"/>
                  <a:gd name="T3" fmla="*/ 839 h 16"/>
                  <a:gd name="T4" fmla="*/ 698 w 17"/>
                  <a:gd name="T5" fmla="*/ 779 h 16"/>
                  <a:gd name="T6" fmla="*/ 615 w 17"/>
                  <a:gd name="T7" fmla="*/ 0 h 16"/>
                  <a:gd name="T8" fmla="*/ 372 w 17"/>
                  <a:gd name="T9" fmla="*/ 586 h 16"/>
                  <a:gd name="T10" fmla="*/ 0 w 17"/>
                  <a:gd name="T11" fmla="*/ 59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6">
                    <a:moveTo>
                      <a:pt x="0" y="1"/>
                    </a:moveTo>
                    <a:cubicBezTo>
                      <a:pt x="1" y="6"/>
                      <a:pt x="2" y="13"/>
                      <a:pt x="4" y="16"/>
                    </a:cubicBezTo>
                    <a:cubicBezTo>
                      <a:pt x="17" y="15"/>
                      <a:pt x="17" y="15"/>
                      <a:pt x="17" y="15"/>
                    </a:cubicBezTo>
                    <a:cubicBezTo>
                      <a:pt x="15" y="0"/>
                      <a:pt x="15" y="0"/>
                      <a:pt x="15" y="0"/>
                    </a:cubicBezTo>
                    <a:cubicBezTo>
                      <a:pt x="15" y="4"/>
                      <a:pt x="12" y="10"/>
                      <a:pt x="9" y="11"/>
                    </a:cubicBezTo>
                    <a:cubicBezTo>
                      <a:pt x="5" y="12"/>
                      <a:pt x="1" y="4"/>
                      <a:pt x="0" y="1"/>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7" name="Line 442">
                <a:extLst>
                  <a:ext uri="{FF2B5EF4-FFF2-40B4-BE49-F238E27FC236}">
                    <a16:creationId xmlns:a16="http://schemas.microsoft.com/office/drawing/2014/main" id="{17840789-B4A3-425F-9435-D98F6F3586FC}"/>
                  </a:ext>
                </a:extLst>
              </p:cNvPr>
              <p:cNvSpPr>
                <a:spLocks noChangeShapeType="1"/>
              </p:cNvSpPr>
              <p:nvPr/>
            </p:nvSpPr>
            <p:spPr bwMode="auto">
              <a:xfrm flipH="1">
                <a:off x="4873" y="2533"/>
                <a:ext cx="48" cy="1"/>
              </a:xfrm>
              <a:prstGeom prst="line">
                <a:avLst/>
              </a:prstGeom>
              <a:noFill/>
              <a:ln w="7938">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8" name="Freeform 443">
                <a:extLst>
                  <a:ext uri="{FF2B5EF4-FFF2-40B4-BE49-F238E27FC236}">
                    <a16:creationId xmlns:a16="http://schemas.microsoft.com/office/drawing/2014/main" id="{47BB3A5C-EAC9-45CD-962D-2612E8F489E7}"/>
                  </a:ext>
                </a:extLst>
              </p:cNvPr>
              <p:cNvSpPr>
                <a:spLocks/>
              </p:cNvSpPr>
              <p:nvPr/>
            </p:nvSpPr>
            <p:spPr bwMode="auto">
              <a:xfrm>
                <a:off x="3563" y="2251"/>
                <a:ext cx="3" cy="160"/>
              </a:xfrm>
              <a:custGeom>
                <a:avLst/>
                <a:gdLst>
                  <a:gd name="T0" fmla="*/ 0 w 1"/>
                  <a:gd name="T1" fmla="*/ 3037 h 60"/>
                  <a:gd name="T2" fmla="*/ 0 w 1"/>
                  <a:gd name="T3" fmla="*/ 547 h 60"/>
                  <a:gd name="T4" fmla="*/ 81 w 1"/>
                  <a:gd name="T5" fmla="*/ 0 h 60"/>
                  <a:gd name="T6" fmla="*/ 0 60000 65536"/>
                  <a:gd name="T7" fmla="*/ 0 60000 65536"/>
                  <a:gd name="T8" fmla="*/ 0 60000 65536"/>
                </a:gdLst>
                <a:ahLst/>
                <a:cxnLst>
                  <a:cxn ang="T6">
                    <a:pos x="T0" y="T1"/>
                  </a:cxn>
                  <a:cxn ang="T7">
                    <a:pos x="T2" y="T3"/>
                  </a:cxn>
                  <a:cxn ang="T8">
                    <a:pos x="T4" y="T5"/>
                  </a:cxn>
                </a:cxnLst>
                <a:rect l="0" t="0" r="r" b="b"/>
                <a:pathLst>
                  <a:path w="1" h="60">
                    <a:moveTo>
                      <a:pt x="0" y="60"/>
                    </a:moveTo>
                    <a:cubicBezTo>
                      <a:pt x="0" y="37"/>
                      <a:pt x="0" y="15"/>
                      <a:pt x="0" y="11"/>
                    </a:cubicBezTo>
                    <a:cubicBezTo>
                      <a:pt x="0" y="6"/>
                      <a:pt x="0" y="2"/>
                      <a:pt x="1" y="0"/>
                    </a:cubicBezTo>
                  </a:path>
                </a:pathLst>
              </a:custGeom>
              <a:noFill/>
              <a:ln w="7938" cap="rnd">
                <a:solidFill>
                  <a:srgbClr val="9E9E9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9" name="Freeform 444">
                <a:extLst>
                  <a:ext uri="{FF2B5EF4-FFF2-40B4-BE49-F238E27FC236}">
                    <a16:creationId xmlns:a16="http://schemas.microsoft.com/office/drawing/2014/main" id="{C88A7116-023A-433F-B650-1731785CA11C}"/>
                  </a:ext>
                </a:extLst>
              </p:cNvPr>
              <p:cNvSpPr>
                <a:spLocks/>
              </p:cNvSpPr>
              <p:nvPr/>
            </p:nvSpPr>
            <p:spPr bwMode="auto">
              <a:xfrm>
                <a:off x="4741" y="2269"/>
                <a:ext cx="1" cy="139"/>
              </a:xfrm>
              <a:custGeom>
                <a:avLst/>
                <a:gdLst>
                  <a:gd name="T0" fmla="*/ 0 w 1"/>
                  <a:gd name="T1" fmla="*/ 2657 h 52"/>
                  <a:gd name="T2" fmla="*/ 0 w 1"/>
                  <a:gd name="T3" fmla="*/ 0 h 52"/>
                  <a:gd name="T4" fmla="*/ 0 60000 65536"/>
                  <a:gd name="T5" fmla="*/ 0 60000 65536"/>
                </a:gdLst>
                <a:ahLst/>
                <a:cxnLst>
                  <a:cxn ang="T4">
                    <a:pos x="T0" y="T1"/>
                  </a:cxn>
                  <a:cxn ang="T5">
                    <a:pos x="T2" y="T3"/>
                  </a:cxn>
                </a:cxnLst>
                <a:rect l="0" t="0" r="r" b="b"/>
                <a:pathLst>
                  <a:path w="1" h="52">
                    <a:moveTo>
                      <a:pt x="0" y="52"/>
                    </a:moveTo>
                    <a:cubicBezTo>
                      <a:pt x="0" y="25"/>
                      <a:pt x="0" y="4"/>
                      <a:pt x="0" y="0"/>
                    </a:cubicBezTo>
                  </a:path>
                </a:pathLst>
              </a:custGeom>
              <a:noFill/>
              <a:ln w="7938" cap="rnd">
                <a:solidFill>
                  <a:srgbClr val="9E9E9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0" name="Line 445">
                <a:extLst>
                  <a:ext uri="{FF2B5EF4-FFF2-40B4-BE49-F238E27FC236}">
                    <a16:creationId xmlns:a16="http://schemas.microsoft.com/office/drawing/2014/main" id="{B5E7936E-871B-4E8C-B4DA-0B15E7BC2C74}"/>
                  </a:ext>
                </a:extLst>
              </p:cNvPr>
              <p:cNvSpPr>
                <a:spLocks noChangeShapeType="1"/>
              </p:cNvSpPr>
              <p:nvPr/>
            </p:nvSpPr>
            <p:spPr bwMode="auto">
              <a:xfrm>
                <a:off x="4593" y="2469"/>
                <a:ext cx="1" cy="320"/>
              </a:xfrm>
              <a:prstGeom prst="line">
                <a:avLst/>
              </a:prstGeom>
              <a:noFill/>
              <a:ln w="7938" cap="rnd">
                <a:solidFill>
                  <a:srgbClr val="333333"/>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1" name="Freeform 446">
                <a:extLst>
                  <a:ext uri="{FF2B5EF4-FFF2-40B4-BE49-F238E27FC236}">
                    <a16:creationId xmlns:a16="http://schemas.microsoft.com/office/drawing/2014/main" id="{E9253671-9D5F-40AA-8B30-30A5420F908D}"/>
                  </a:ext>
                </a:extLst>
              </p:cNvPr>
              <p:cNvSpPr>
                <a:spLocks/>
              </p:cNvSpPr>
              <p:nvPr/>
            </p:nvSpPr>
            <p:spPr bwMode="auto">
              <a:xfrm>
                <a:off x="3408" y="2443"/>
                <a:ext cx="1420" cy="349"/>
              </a:xfrm>
              <a:custGeom>
                <a:avLst/>
                <a:gdLst>
                  <a:gd name="T0" fmla="*/ 313 w 568"/>
                  <a:gd name="T1" fmla="*/ 512 h 131"/>
                  <a:gd name="T2" fmla="*/ 17938 w 568"/>
                  <a:gd name="T3" fmla="*/ 512 h 131"/>
                  <a:gd name="T4" fmla="*/ 18833 w 568"/>
                  <a:gd name="T5" fmla="*/ 512 h 131"/>
                  <a:gd name="T6" fmla="*/ 22188 w 568"/>
                  <a:gd name="T7" fmla="*/ 0 h 131"/>
                  <a:gd name="T8" fmla="*/ 22188 w 568"/>
                  <a:gd name="T9" fmla="*/ 4726 h 131"/>
                  <a:gd name="T10" fmla="*/ 18833 w 568"/>
                  <a:gd name="T11" fmla="*/ 6543 h 131"/>
                  <a:gd name="T12" fmla="*/ 17938 w 568"/>
                  <a:gd name="T13" fmla="*/ 6602 h 131"/>
                  <a:gd name="T14" fmla="*/ 438 w 568"/>
                  <a:gd name="T15" fmla="*/ 6602 h 131"/>
                  <a:gd name="T16" fmla="*/ 395 w 568"/>
                  <a:gd name="T17" fmla="*/ 6602 h 131"/>
                  <a:gd name="T18" fmla="*/ 0 w 568"/>
                  <a:gd name="T19" fmla="*/ 6090 h 131"/>
                  <a:gd name="T20" fmla="*/ 0 w 568"/>
                  <a:gd name="T21" fmla="*/ 1156 h 131"/>
                  <a:gd name="T22" fmla="*/ 313 w 568"/>
                  <a:gd name="T23" fmla="*/ 512 h 1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8" h="131">
                    <a:moveTo>
                      <a:pt x="8" y="10"/>
                    </a:moveTo>
                    <a:cubicBezTo>
                      <a:pt x="459" y="10"/>
                      <a:pt x="459" y="10"/>
                      <a:pt x="459" y="10"/>
                    </a:cubicBezTo>
                    <a:cubicBezTo>
                      <a:pt x="472" y="10"/>
                      <a:pt x="474" y="10"/>
                      <a:pt x="482" y="10"/>
                    </a:cubicBezTo>
                    <a:cubicBezTo>
                      <a:pt x="487" y="9"/>
                      <a:pt x="546" y="4"/>
                      <a:pt x="568" y="0"/>
                    </a:cubicBezTo>
                    <a:cubicBezTo>
                      <a:pt x="568" y="94"/>
                      <a:pt x="568" y="94"/>
                      <a:pt x="568" y="94"/>
                    </a:cubicBezTo>
                    <a:cubicBezTo>
                      <a:pt x="546" y="103"/>
                      <a:pt x="487" y="129"/>
                      <a:pt x="482" y="130"/>
                    </a:cubicBezTo>
                    <a:cubicBezTo>
                      <a:pt x="474" y="131"/>
                      <a:pt x="472" y="131"/>
                      <a:pt x="459" y="131"/>
                    </a:cubicBezTo>
                    <a:cubicBezTo>
                      <a:pt x="11" y="131"/>
                      <a:pt x="11" y="131"/>
                      <a:pt x="11" y="131"/>
                    </a:cubicBezTo>
                    <a:cubicBezTo>
                      <a:pt x="10" y="131"/>
                      <a:pt x="10" y="131"/>
                      <a:pt x="10" y="131"/>
                    </a:cubicBezTo>
                    <a:cubicBezTo>
                      <a:pt x="3" y="131"/>
                      <a:pt x="0" y="130"/>
                      <a:pt x="0" y="121"/>
                    </a:cubicBezTo>
                    <a:cubicBezTo>
                      <a:pt x="0" y="23"/>
                      <a:pt x="0" y="23"/>
                      <a:pt x="0" y="23"/>
                    </a:cubicBezTo>
                    <a:cubicBezTo>
                      <a:pt x="0" y="15"/>
                      <a:pt x="0" y="10"/>
                      <a:pt x="8" y="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2" name="Freeform 447">
                <a:extLst>
                  <a:ext uri="{FF2B5EF4-FFF2-40B4-BE49-F238E27FC236}">
                    <a16:creationId xmlns:a16="http://schemas.microsoft.com/office/drawing/2014/main" id="{E871EEA4-E0A1-44B4-BA17-59F982059576}"/>
                  </a:ext>
                </a:extLst>
              </p:cNvPr>
              <p:cNvSpPr>
                <a:spLocks/>
              </p:cNvSpPr>
              <p:nvPr/>
            </p:nvSpPr>
            <p:spPr bwMode="auto">
              <a:xfrm>
                <a:off x="3411" y="2251"/>
                <a:ext cx="1505" cy="229"/>
              </a:xfrm>
              <a:custGeom>
                <a:avLst/>
                <a:gdLst>
                  <a:gd name="T0" fmla="*/ 2313 w 602"/>
                  <a:gd name="T1" fmla="*/ 93 h 86"/>
                  <a:gd name="T2" fmla="*/ 2550 w 602"/>
                  <a:gd name="T3" fmla="*/ 0 h 86"/>
                  <a:gd name="T4" fmla="*/ 20470 w 602"/>
                  <a:gd name="T5" fmla="*/ 0 h 86"/>
                  <a:gd name="T6" fmla="*/ 20908 w 602"/>
                  <a:gd name="T7" fmla="*/ 56 h 86"/>
                  <a:gd name="T8" fmla="*/ 23520 w 602"/>
                  <a:gd name="T9" fmla="*/ 602 h 86"/>
                  <a:gd name="T10" fmla="*/ 22158 w 602"/>
                  <a:gd name="T11" fmla="*/ 3624 h 86"/>
                  <a:gd name="T12" fmla="*/ 22158 w 602"/>
                  <a:gd name="T13" fmla="*/ 3624 h 86"/>
                  <a:gd name="T14" fmla="*/ 18800 w 602"/>
                  <a:gd name="T15" fmla="*/ 4111 h 86"/>
                  <a:gd name="T16" fmla="*/ 17895 w 602"/>
                  <a:gd name="T17" fmla="*/ 4111 h 86"/>
                  <a:gd name="T18" fmla="*/ 283 w 602"/>
                  <a:gd name="T19" fmla="*/ 4111 h 86"/>
                  <a:gd name="T20" fmla="*/ 0 w 602"/>
                  <a:gd name="T21" fmla="*/ 4324 h 86"/>
                  <a:gd name="T22" fmla="*/ 0 w 602"/>
                  <a:gd name="T23" fmla="*/ 4268 h 86"/>
                  <a:gd name="T24" fmla="*/ 2313 w 602"/>
                  <a:gd name="T25" fmla="*/ 93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86">
                    <a:moveTo>
                      <a:pt x="59" y="2"/>
                    </a:moveTo>
                    <a:cubicBezTo>
                      <a:pt x="60" y="1"/>
                      <a:pt x="62" y="0"/>
                      <a:pt x="65" y="0"/>
                    </a:cubicBezTo>
                    <a:cubicBezTo>
                      <a:pt x="80" y="0"/>
                      <a:pt x="511" y="0"/>
                      <a:pt x="524" y="0"/>
                    </a:cubicBezTo>
                    <a:cubicBezTo>
                      <a:pt x="526" y="0"/>
                      <a:pt x="532" y="0"/>
                      <a:pt x="535" y="1"/>
                    </a:cubicBezTo>
                    <a:cubicBezTo>
                      <a:pt x="538" y="1"/>
                      <a:pt x="595" y="9"/>
                      <a:pt x="602" y="12"/>
                    </a:cubicBezTo>
                    <a:cubicBezTo>
                      <a:pt x="589" y="31"/>
                      <a:pt x="573" y="63"/>
                      <a:pt x="567" y="72"/>
                    </a:cubicBezTo>
                    <a:cubicBezTo>
                      <a:pt x="567" y="72"/>
                      <a:pt x="567" y="72"/>
                      <a:pt x="567" y="72"/>
                    </a:cubicBezTo>
                    <a:cubicBezTo>
                      <a:pt x="545" y="76"/>
                      <a:pt x="486" y="81"/>
                      <a:pt x="481" y="82"/>
                    </a:cubicBezTo>
                    <a:cubicBezTo>
                      <a:pt x="473" y="82"/>
                      <a:pt x="471" y="82"/>
                      <a:pt x="458" y="82"/>
                    </a:cubicBezTo>
                    <a:cubicBezTo>
                      <a:pt x="446" y="82"/>
                      <a:pt x="22" y="82"/>
                      <a:pt x="7" y="82"/>
                    </a:cubicBezTo>
                    <a:cubicBezTo>
                      <a:pt x="3" y="82"/>
                      <a:pt x="1" y="83"/>
                      <a:pt x="0" y="86"/>
                    </a:cubicBezTo>
                    <a:cubicBezTo>
                      <a:pt x="0" y="85"/>
                      <a:pt x="0" y="85"/>
                      <a:pt x="0" y="85"/>
                    </a:cubicBezTo>
                    <a:cubicBezTo>
                      <a:pt x="4" y="78"/>
                      <a:pt x="54" y="6"/>
                      <a:pt x="59" y="2"/>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3" name="Freeform 448">
                <a:extLst>
                  <a:ext uri="{FF2B5EF4-FFF2-40B4-BE49-F238E27FC236}">
                    <a16:creationId xmlns:a16="http://schemas.microsoft.com/office/drawing/2014/main" id="{3DBBABB1-5461-48FC-9EAD-2AECB375F1E5}"/>
                  </a:ext>
                </a:extLst>
              </p:cNvPr>
              <p:cNvSpPr>
                <a:spLocks/>
              </p:cNvSpPr>
              <p:nvPr/>
            </p:nvSpPr>
            <p:spPr bwMode="auto">
              <a:xfrm>
                <a:off x="4828" y="2283"/>
                <a:ext cx="88" cy="410"/>
              </a:xfrm>
              <a:custGeom>
                <a:avLst/>
                <a:gdLst>
                  <a:gd name="T0" fmla="*/ 840 w 35"/>
                  <a:gd name="T1" fmla="*/ 5833 h 154"/>
                  <a:gd name="T2" fmla="*/ 0 w 35"/>
                  <a:gd name="T3" fmla="*/ 7739 h 154"/>
                  <a:gd name="T4" fmla="*/ 0 w 35"/>
                  <a:gd name="T5" fmla="*/ 7739 h 154"/>
                  <a:gd name="T6" fmla="*/ 0 w 35"/>
                  <a:gd name="T7" fmla="*/ 3019 h 154"/>
                  <a:gd name="T8" fmla="*/ 0 w 35"/>
                  <a:gd name="T9" fmla="*/ 3019 h 154"/>
                  <a:gd name="T10" fmla="*/ 1398 w 35"/>
                  <a:gd name="T11" fmla="*/ 0 h 154"/>
                  <a:gd name="T12" fmla="*/ 1398 w 35"/>
                  <a:gd name="T13" fmla="*/ 1057 h 1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54">
                    <a:moveTo>
                      <a:pt x="21" y="116"/>
                    </a:moveTo>
                    <a:cubicBezTo>
                      <a:pt x="12" y="132"/>
                      <a:pt x="4" y="148"/>
                      <a:pt x="0" y="154"/>
                    </a:cubicBezTo>
                    <a:cubicBezTo>
                      <a:pt x="0" y="154"/>
                      <a:pt x="0" y="154"/>
                      <a:pt x="0" y="154"/>
                    </a:cubicBezTo>
                    <a:cubicBezTo>
                      <a:pt x="0" y="60"/>
                      <a:pt x="0" y="60"/>
                      <a:pt x="0" y="60"/>
                    </a:cubicBezTo>
                    <a:cubicBezTo>
                      <a:pt x="0" y="60"/>
                      <a:pt x="0" y="60"/>
                      <a:pt x="0" y="60"/>
                    </a:cubicBezTo>
                    <a:cubicBezTo>
                      <a:pt x="6" y="51"/>
                      <a:pt x="22" y="19"/>
                      <a:pt x="35" y="0"/>
                    </a:cubicBezTo>
                    <a:cubicBezTo>
                      <a:pt x="35" y="21"/>
                      <a:pt x="35" y="21"/>
                      <a:pt x="35" y="21"/>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4" name="Freeform 449">
                <a:extLst>
                  <a:ext uri="{FF2B5EF4-FFF2-40B4-BE49-F238E27FC236}">
                    <a16:creationId xmlns:a16="http://schemas.microsoft.com/office/drawing/2014/main" id="{416F610D-239B-4F7E-91C3-2139F9215E95}"/>
                  </a:ext>
                </a:extLst>
              </p:cNvPr>
              <p:cNvSpPr>
                <a:spLocks/>
              </p:cNvSpPr>
              <p:nvPr/>
            </p:nvSpPr>
            <p:spPr bwMode="auto">
              <a:xfrm>
                <a:off x="3486" y="2264"/>
                <a:ext cx="867" cy="128"/>
              </a:xfrm>
              <a:custGeom>
                <a:avLst/>
                <a:gdLst>
                  <a:gd name="T0" fmla="*/ 0 w 347"/>
                  <a:gd name="T1" fmla="*/ 2424 h 48"/>
                  <a:gd name="T2" fmla="*/ 1124 w 347"/>
                  <a:gd name="T3" fmla="*/ 248 h 48"/>
                  <a:gd name="T4" fmla="*/ 1637 w 347"/>
                  <a:gd name="T5" fmla="*/ 0 h 48"/>
                  <a:gd name="T6" fmla="*/ 13522 w 347"/>
                  <a:gd name="T7" fmla="*/ 0 h 48"/>
                  <a:gd name="T8" fmla="*/ 1791 w 347"/>
                  <a:gd name="T9" fmla="*/ 363 h 48"/>
                  <a:gd name="T10" fmla="*/ 0 w 347"/>
                  <a:gd name="T11" fmla="*/ 2424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7" h="48">
                    <a:moveTo>
                      <a:pt x="0" y="48"/>
                    </a:moveTo>
                    <a:cubicBezTo>
                      <a:pt x="0" y="48"/>
                      <a:pt x="26" y="9"/>
                      <a:pt x="29" y="5"/>
                    </a:cubicBezTo>
                    <a:cubicBezTo>
                      <a:pt x="32" y="1"/>
                      <a:pt x="35" y="0"/>
                      <a:pt x="42" y="0"/>
                    </a:cubicBezTo>
                    <a:cubicBezTo>
                      <a:pt x="50" y="0"/>
                      <a:pt x="347" y="0"/>
                      <a:pt x="347" y="0"/>
                    </a:cubicBezTo>
                    <a:cubicBezTo>
                      <a:pt x="261" y="3"/>
                      <a:pt x="59" y="5"/>
                      <a:pt x="46" y="7"/>
                    </a:cubicBezTo>
                    <a:cubicBezTo>
                      <a:pt x="34" y="9"/>
                      <a:pt x="22" y="20"/>
                      <a:pt x="0" y="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5" name="Freeform 450">
                <a:extLst>
                  <a:ext uri="{FF2B5EF4-FFF2-40B4-BE49-F238E27FC236}">
                    <a16:creationId xmlns:a16="http://schemas.microsoft.com/office/drawing/2014/main" id="{67BA8650-D179-4895-A326-4CB874233C4D}"/>
                  </a:ext>
                </a:extLst>
              </p:cNvPr>
              <p:cNvSpPr>
                <a:spLocks/>
              </p:cNvSpPr>
              <p:nvPr/>
            </p:nvSpPr>
            <p:spPr bwMode="auto">
              <a:xfrm>
                <a:off x="5103" y="2315"/>
                <a:ext cx="45" cy="309"/>
              </a:xfrm>
              <a:custGeom>
                <a:avLst/>
                <a:gdLst>
                  <a:gd name="T0" fmla="*/ 83 w 18"/>
                  <a:gd name="T1" fmla="*/ 2930 h 116"/>
                  <a:gd name="T2" fmla="*/ 520 w 18"/>
                  <a:gd name="T3" fmla="*/ 5839 h 116"/>
                  <a:gd name="T4" fmla="*/ 595 w 18"/>
                  <a:gd name="T5" fmla="*/ 2874 h 116"/>
                  <a:gd name="T6" fmla="*/ 208 w 18"/>
                  <a:gd name="T7" fmla="*/ 0 h 116"/>
                  <a:gd name="T8" fmla="*/ 83 w 18"/>
                  <a:gd name="T9" fmla="*/ 2930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6">
                    <a:moveTo>
                      <a:pt x="2" y="58"/>
                    </a:moveTo>
                    <a:cubicBezTo>
                      <a:pt x="4" y="90"/>
                      <a:pt x="9" y="116"/>
                      <a:pt x="13" y="116"/>
                    </a:cubicBezTo>
                    <a:cubicBezTo>
                      <a:pt x="16" y="115"/>
                      <a:pt x="18" y="89"/>
                      <a:pt x="15" y="57"/>
                    </a:cubicBezTo>
                    <a:cubicBezTo>
                      <a:pt x="13" y="25"/>
                      <a:pt x="8" y="0"/>
                      <a:pt x="5" y="0"/>
                    </a:cubicBezTo>
                    <a:cubicBezTo>
                      <a:pt x="1" y="0"/>
                      <a:pt x="0" y="26"/>
                      <a:pt x="2" y="58"/>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6" name="Freeform 451">
                <a:extLst>
                  <a:ext uri="{FF2B5EF4-FFF2-40B4-BE49-F238E27FC236}">
                    <a16:creationId xmlns:a16="http://schemas.microsoft.com/office/drawing/2014/main" id="{A40B1303-6CBE-4C5D-91C5-3DDBBAF5213D}"/>
                  </a:ext>
                </a:extLst>
              </p:cNvPr>
              <p:cNvSpPr>
                <a:spLocks/>
              </p:cNvSpPr>
              <p:nvPr/>
            </p:nvSpPr>
            <p:spPr bwMode="auto">
              <a:xfrm>
                <a:off x="5103" y="2331"/>
                <a:ext cx="28" cy="277"/>
              </a:xfrm>
              <a:custGeom>
                <a:avLst/>
                <a:gdLst>
                  <a:gd name="T0" fmla="*/ 84 w 11"/>
                  <a:gd name="T1" fmla="*/ 0 h 104"/>
                  <a:gd name="T2" fmla="*/ 84 w 11"/>
                  <a:gd name="T3" fmla="*/ 2624 h 104"/>
                  <a:gd name="T4" fmla="*/ 382 w 11"/>
                  <a:gd name="T5" fmla="*/ 5236 h 104"/>
                  <a:gd name="T6" fmla="*/ 382 w 11"/>
                  <a:gd name="T7" fmla="*/ 2568 h 104"/>
                  <a:gd name="T8" fmla="*/ 84 w 11"/>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04">
                    <a:moveTo>
                      <a:pt x="2" y="0"/>
                    </a:moveTo>
                    <a:cubicBezTo>
                      <a:pt x="1" y="9"/>
                      <a:pt x="0" y="29"/>
                      <a:pt x="2" y="52"/>
                    </a:cubicBezTo>
                    <a:cubicBezTo>
                      <a:pt x="4" y="75"/>
                      <a:pt x="6" y="94"/>
                      <a:pt x="9" y="104"/>
                    </a:cubicBezTo>
                    <a:cubicBezTo>
                      <a:pt x="11" y="94"/>
                      <a:pt x="11" y="74"/>
                      <a:pt x="9" y="51"/>
                    </a:cubicBezTo>
                    <a:cubicBezTo>
                      <a:pt x="8" y="29"/>
                      <a:pt x="5" y="9"/>
                      <a:pt x="2" y="0"/>
                    </a:cubicBezTo>
                    <a:close/>
                  </a:path>
                </a:pathLst>
              </a:custGeom>
              <a:solidFill>
                <a:srgbClr val="FF91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7" name="Freeform 452">
                <a:extLst>
                  <a:ext uri="{FF2B5EF4-FFF2-40B4-BE49-F238E27FC236}">
                    <a16:creationId xmlns:a16="http://schemas.microsoft.com/office/drawing/2014/main" id="{A8F4C4C8-A776-4957-AB30-4BB4F17B9FEF}"/>
                  </a:ext>
                </a:extLst>
              </p:cNvPr>
              <p:cNvSpPr>
                <a:spLocks/>
              </p:cNvSpPr>
              <p:nvPr/>
            </p:nvSpPr>
            <p:spPr bwMode="auto">
              <a:xfrm>
                <a:off x="4911" y="2315"/>
                <a:ext cx="225" cy="322"/>
              </a:xfrm>
              <a:custGeom>
                <a:avLst/>
                <a:gdLst>
                  <a:gd name="T0" fmla="*/ 520 w 90"/>
                  <a:gd name="T1" fmla="*/ 6070 h 121"/>
                  <a:gd name="T2" fmla="*/ 83 w 90"/>
                  <a:gd name="T3" fmla="*/ 3201 h 121"/>
                  <a:gd name="T4" fmla="*/ 208 w 90"/>
                  <a:gd name="T5" fmla="*/ 247 h 121"/>
                  <a:gd name="T6" fmla="*/ 3208 w 90"/>
                  <a:gd name="T7" fmla="*/ 0 h 121"/>
                  <a:gd name="T8" fmla="*/ 3095 w 90"/>
                  <a:gd name="T9" fmla="*/ 2903 h 121"/>
                  <a:gd name="T10" fmla="*/ 3520 w 90"/>
                  <a:gd name="T11" fmla="*/ 5820 h 121"/>
                  <a:gd name="T12" fmla="*/ 520 w 90"/>
                  <a:gd name="T13" fmla="*/ 6070 h 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121">
                    <a:moveTo>
                      <a:pt x="13" y="121"/>
                    </a:moveTo>
                    <a:cubicBezTo>
                      <a:pt x="9" y="121"/>
                      <a:pt x="4" y="96"/>
                      <a:pt x="2" y="64"/>
                    </a:cubicBezTo>
                    <a:cubicBezTo>
                      <a:pt x="0" y="32"/>
                      <a:pt x="1" y="6"/>
                      <a:pt x="5" y="5"/>
                    </a:cubicBezTo>
                    <a:cubicBezTo>
                      <a:pt x="82" y="0"/>
                      <a:pt x="82" y="0"/>
                      <a:pt x="82" y="0"/>
                    </a:cubicBezTo>
                    <a:cubicBezTo>
                      <a:pt x="78" y="0"/>
                      <a:pt x="77" y="26"/>
                      <a:pt x="79" y="58"/>
                    </a:cubicBezTo>
                    <a:cubicBezTo>
                      <a:pt x="81" y="90"/>
                      <a:pt x="86" y="116"/>
                      <a:pt x="90" y="116"/>
                    </a:cubicBezTo>
                    <a:lnTo>
                      <a:pt x="13" y="121"/>
                    </a:lnTo>
                    <a:close/>
                  </a:path>
                </a:pathLst>
              </a:custGeom>
              <a:solidFill>
                <a:srgbClr val="FECD7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8" name="Freeform 453">
                <a:extLst>
                  <a:ext uri="{FF2B5EF4-FFF2-40B4-BE49-F238E27FC236}">
                    <a16:creationId xmlns:a16="http://schemas.microsoft.com/office/drawing/2014/main" id="{88D064DB-6A69-4B40-B098-618BE5FFD7AB}"/>
                  </a:ext>
                </a:extLst>
              </p:cNvPr>
              <p:cNvSpPr>
                <a:spLocks/>
              </p:cNvSpPr>
              <p:nvPr/>
            </p:nvSpPr>
            <p:spPr bwMode="auto">
              <a:xfrm>
                <a:off x="4961" y="2613"/>
                <a:ext cx="175" cy="22"/>
              </a:xfrm>
              <a:custGeom>
                <a:avLst/>
                <a:gdLst>
                  <a:gd name="T0" fmla="*/ 0 w 70"/>
                  <a:gd name="T1" fmla="*/ 462 h 8"/>
                  <a:gd name="T2" fmla="*/ 2738 w 70"/>
                  <a:gd name="T3" fmla="*/ 228 h 8"/>
                  <a:gd name="T4" fmla="*/ 2395 w 70"/>
                  <a:gd name="T5" fmla="*/ 0 h 8"/>
                  <a:gd name="T6" fmla="*/ 0 w 70"/>
                  <a:gd name="T7" fmla="*/ 462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8">
                    <a:moveTo>
                      <a:pt x="0" y="8"/>
                    </a:moveTo>
                    <a:cubicBezTo>
                      <a:pt x="70" y="4"/>
                      <a:pt x="70" y="4"/>
                      <a:pt x="70" y="4"/>
                    </a:cubicBezTo>
                    <a:cubicBezTo>
                      <a:pt x="70" y="4"/>
                      <a:pt x="66" y="0"/>
                      <a:pt x="61" y="0"/>
                    </a:cubicBezTo>
                    <a:cubicBezTo>
                      <a:pt x="44" y="2"/>
                      <a:pt x="0" y="8"/>
                      <a:pt x="0" y="8"/>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9" name="Line 454">
                <a:extLst>
                  <a:ext uri="{FF2B5EF4-FFF2-40B4-BE49-F238E27FC236}">
                    <a16:creationId xmlns:a16="http://schemas.microsoft.com/office/drawing/2014/main" id="{4C0999D5-F30A-458D-9EC3-D6A6B3CED15C}"/>
                  </a:ext>
                </a:extLst>
              </p:cNvPr>
              <p:cNvSpPr>
                <a:spLocks noChangeShapeType="1"/>
              </p:cNvSpPr>
              <p:nvPr/>
            </p:nvSpPr>
            <p:spPr bwMode="auto">
              <a:xfrm flipV="1">
                <a:off x="4933" y="2349"/>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0" name="Line 455">
                <a:extLst>
                  <a:ext uri="{FF2B5EF4-FFF2-40B4-BE49-F238E27FC236}">
                    <a16:creationId xmlns:a16="http://schemas.microsoft.com/office/drawing/2014/main" id="{7A04E689-1AAA-4D93-93BA-AA3930E646F7}"/>
                  </a:ext>
                </a:extLst>
              </p:cNvPr>
              <p:cNvSpPr>
                <a:spLocks noChangeShapeType="1"/>
              </p:cNvSpPr>
              <p:nvPr/>
            </p:nvSpPr>
            <p:spPr bwMode="auto">
              <a:xfrm flipV="1">
                <a:off x="4928" y="2389"/>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1" name="Line 456">
                <a:extLst>
                  <a:ext uri="{FF2B5EF4-FFF2-40B4-BE49-F238E27FC236}">
                    <a16:creationId xmlns:a16="http://schemas.microsoft.com/office/drawing/2014/main" id="{BCCE6D48-57C4-4D3D-99A8-41CBC6331F71}"/>
                  </a:ext>
                </a:extLst>
              </p:cNvPr>
              <p:cNvSpPr>
                <a:spLocks noChangeShapeType="1"/>
              </p:cNvSpPr>
              <p:nvPr/>
            </p:nvSpPr>
            <p:spPr bwMode="auto">
              <a:xfrm flipV="1">
                <a:off x="4931" y="2427"/>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2" name="Line 457">
                <a:extLst>
                  <a:ext uri="{FF2B5EF4-FFF2-40B4-BE49-F238E27FC236}">
                    <a16:creationId xmlns:a16="http://schemas.microsoft.com/office/drawing/2014/main" id="{44C0C555-425D-4755-AC0E-1CEC17B496E0}"/>
                  </a:ext>
                </a:extLst>
              </p:cNvPr>
              <p:cNvSpPr>
                <a:spLocks noChangeShapeType="1"/>
              </p:cNvSpPr>
              <p:nvPr/>
            </p:nvSpPr>
            <p:spPr bwMode="auto">
              <a:xfrm flipV="1">
                <a:off x="4948" y="2579"/>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3" name="Line 458">
                <a:extLst>
                  <a:ext uri="{FF2B5EF4-FFF2-40B4-BE49-F238E27FC236}">
                    <a16:creationId xmlns:a16="http://schemas.microsoft.com/office/drawing/2014/main" id="{303BDA54-941C-4BDE-B4F7-AF7FF9B1DC51}"/>
                  </a:ext>
                </a:extLst>
              </p:cNvPr>
              <p:cNvSpPr>
                <a:spLocks noChangeShapeType="1"/>
              </p:cNvSpPr>
              <p:nvPr/>
            </p:nvSpPr>
            <p:spPr bwMode="auto">
              <a:xfrm flipV="1">
                <a:off x="4941" y="2541"/>
                <a:ext cx="155" cy="14"/>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4" name="Line 459">
                <a:extLst>
                  <a:ext uri="{FF2B5EF4-FFF2-40B4-BE49-F238E27FC236}">
                    <a16:creationId xmlns:a16="http://schemas.microsoft.com/office/drawing/2014/main" id="{B517298B-F8A0-4B56-B9E4-9C0FEF22B9A2}"/>
                  </a:ext>
                </a:extLst>
              </p:cNvPr>
              <p:cNvSpPr>
                <a:spLocks noChangeShapeType="1"/>
              </p:cNvSpPr>
              <p:nvPr/>
            </p:nvSpPr>
            <p:spPr bwMode="auto">
              <a:xfrm flipV="1">
                <a:off x="4936" y="2504"/>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5" name="Line 460">
                <a:extLst>
                  <a:ext uri="{FF2B5EF4-FFF2-40B4-BE49-F238E27FC236}">
                    <a16:creationId xmlns:a16="http://schemas.microsoft.com/office/drawing/2014/main" id="{1F957D85-C399-420C-855C-2C4B5DB3BC75}"/>
                  </a:ext>
                </a:extLst>
              </p:cNvPr>
              <p:cNvSpPr>
                <a:spLocks noChangeShapeType="1"/>
              </p:cNvSpPr>
              <p:nvPr/>
            </p:nvSpPr>
            <p:spPr bwMode="auto">
              <a:xfrm flipV="1">
                <a:off x="4931" y="2467"/>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6" name="Line 461">
                <a:extLst>
                  <a:ext uri="{FF2B5EF4-FFF2-40B4-BE49-F238E27FC236}">
                    <a16:creationId xmlns:a16="http://schemas.microsoft.com/office/drawing/2014/main" id="{BCF26ABD-C093-437A-9F2D-760CB0D2A435}"/>
                  </a:ext>
                </a:extLst>
              </p:cNvPr>
              <p:cNvSpPr>
                <a:spLocks noChangeShapeType="1"/>
              </p:cNvSpPr>
              <p:nvPr/>
            </p:nvSpPr>
            <p:spPr bwMode="auto">
              <a:xfrm flipV="1">
                <a:off x="4933" y="2349"/>
                <a:ext cx="155" cy="11"/>
              </a:xfrm>
              <a:prstGeom prst="line">
                <a:avLst/>
              </a:prstGeom>
              <a:noFill/>
              <a:ln w="15875" cap="rnd">
                <a:solidFill>
                  <a:srgbClr val="FF98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7" name="Line 462">
                <a:extLst>
                  <a:ext uri="{FF2B5EF4-FFF2-40B4-BE49-F238E27FC236}">
                    <a16:creationId xmlns:a16="http://schemas.microsoft.com/office/drawing/2014/main" id="{F221811E-95D5-4B10-91E4-5AF34897806E}"/>
                  </a:ext>
                </a:extLst>
              </p:cNvPr>
              <p:cNvSpPr>
                <a:spLocks noChangeShapeType="1"/>
              </p:cNvSpPr>
              <p:nvPr/>
            </p:nvSpPr>
            <p:spPr bwMode="auto">
              <a:xfrm flipV="1">
                <a:off x="4928" y="2389"/>
                <a:ext cx="155" cy="11"/>
              </a:xfrm>
              <a:prstGeom prst="line">
                <a:avLst/>
              </a:prstGeom>
              <a:noFill/>
              <a:ln w="15875" cap="rnd">
                <a:solidFill>
                  <a:srgbClr val="FF98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8" name="Line 463">
                <a:extLst>
                  <a:ext uri="{FF2B5EF4-FFF2-40B4-BE49-F238E27FC236}">
                    <a16:creationId xmlns:a16="http://schemas.microsoft.com/office/drawing/2014/main" id="{B790B580-D6B0-4B01-849F-FB09AA9CC4BC}"/>
                  </a:ext>
                </a:extLst>
              </p:cNvPr>
              <p:cNvSpPr>
                <a:spLocks noChangeShapeType="1"/>
              </p:cNvSpPr>
              <p:nvPr/>
            </p:nvSpPr>
            <p:spPr bwMode="auto">
              <a:xfrm flipV="1">
                <a:off x="4931" y="2427"/>
                <a:ext cx="155" cy="13"/>
              </a:xfrm>
              <a:prstGeom prst="line">
                <a:avLst/>
              </a:prstGeom>
              <a:noFill/>
              <a:ln w="15875" cap="rnd">
                <a:solidFill>
                  <a:srgbClr val="FF98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9" name="Line 464">
                <a:extLst>
                  <a:ext uri="{FF2B5EF4-FFF2-40B4-BE49-F238E27FC236}">
                    <a16:creationId xmlns:a16="http://schemas.microsoft.com/office/drawing/2014/main" id="{07C4B8EC-6052-4499-B595-501009F23915}"/>
                  </a:ext>
                </a:extLst>
              </p:cNvPr>
              <p:cNvSpPr>
                <a:spLocks noChangeShapeType="1"/>
              </p:cNvSpPr>
              <p:nvPr/>
            </p:nvSpPr>
            <p:spPr bwMode="auto">
              <a:xfrm flipV="1">
                <a:off x="4948" y="2579"/>
                <a:ext cx="155" cy="13"/>
              </a:xfrm>
              <a:prstGeom prst="line">
                <a:avLst/>
              </a:prstGeom>
              <a:noFill/>
              <a:ln w="15875" cap="rnd">
                <a:solidFill>
                  <a:srgbClr val="FF98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0" name="Line 465">
                <a:extLst>
                  <a:ext uri="{FF2B5EF4-FFF2-40B4-BE49-F238E27FC236}">
                    <a16:creationId xmlns:a16="http://schemas.microsoft.com/office/drawing/2014/main" id="{B6BF3C86-34B8-40ED-865F-FA6F71D54FAD}"/>
                  </a:ext>
                </a:extLst>
              </p:cNvPr>
              <p:cNvSpPr>
                <a:spLocks noChangeShapeType="1"/>
              </p:cNvSpPr>
              <p:nvPr/>
            </p:nvSpPr>
            <p:spPr bwMode="auto">
              <a:xfrm flipV="1">
                <a:off x="4941" y="2541"/>
                <a:ext cx="155" cy="14"/>
              </a:xfrm>
              <a:prstGeom prst="line">
                <a:avLst/>
              </a:prstGeom>
              <a:noFill/>
              <a:ln w="15875" cap="rnd">
                <a:solidFill>
                  <a:srgbClr val="FF98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1" name="Line 466">
                <a:extLst>
                  <a:ext uri="{FF2B5EF4-FFF2-40B4-BE49-F238E27FC236}">
                    <a16:creationId xmlns:a16="http://schemas.microsoft.com/office/drawing/2014/main" id="{A7844511-06D9-47BE-8F18-50E2FD13AA26}"/>
                  </a:ext>
                </a:extLst>
              </p:cNvPr>
              <p:cNvSpPr>
                <a:spLocks noChangeShapeType="1"/>
              </p:cNvSpPr>
              <p:nvPr/>
            </p:nvSpPr>
            <p:spPr bwMode="auto">
              <a:xfrm flipV="1">
                <a:off x="4936" y="2504"/>
                <a:ext cx="155" cy="13"/>
              </a:xfrm>
              <a:prstGeom prst="line">
                <a:avLst/>
              </a:prstGeom>
              <a:noFill/>
              <a:ln w="15875" cap="rnd">
                <a:solidFill>
                  <a:srgbClr val="FF98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2" name="Line 467">
                <a:extLst>
                  <a:ext uri="{FF2B5EF4-FFF2-40B4-BE49-F238E27FC236}">
                    <a16:creationId xmlns:a16="http://schemas.microsoft.com/office/drawing/2014/main" id="{3B89293E-EB9D-4B5A-A043-DCA5A8C7225B}"/>
                  </a:ext>
                </a:extLst>
              </p:cNvPr>
              <p:cNvSpPr>
                <a:spLocks noChangeShapeType="1"/>
              </p:cNvSpPr>
              <p:nvPr/>
            </p:nvSpPr>
            <p:spPr bwMode="auto">
              <a:xfrm flipV="1">
                <a:off x="4931" y="2467"/>
                <a:ext cx="155" cy="13"/>
              </a:xfrm>
              <a:prstGeom prst="line">
                <a:avLst/>
              </a:prstGeom>
              <a:noFill/>
              <a:ln w="15875" cap="rnd">
                <a:solidFill>
                  <a:srgbClr val="FF98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3" name="Line 468">
                <a:extLst>
                  <a:ext uri="{FF2B5EF4-FFF2-40B4-BE49-F238E27FC236}">
                    <a16:creationId xmlns:a16="http://schemas.microsoft.com/office/drawing/2014/main" id="{4A3601A4-D368-47F2-8774-1B4702378A35}"/>
                  </a:ext>
                </a:extLst>
              </p:cNvPr>
              <p:cNvSpPr>
                <a:spLocks noChangeShapeType="1"/>
              </p:cNvSpPr>
              <p:nvPr/>
            </p:nvSpPr>
            <p:spPr bwMode="auto">
              <a:xfrm flipV="1">
                <a:off x="4933" y="2360"/>
                <a:ext cx="155" cy="13"/>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4" name="Line 469">
                <a:extLst>
                  <a:ext uri="{FF2B5EF4-FFF2-40B4-BE49-F238E27FC236}">
                    <a16:creationId xmlns:a16="http://schemas.microsoft.com/office/drawing/2014/main" id="{E7804E5A-1AA2-42A8-8251-6501D97ED653}"/>
                  </a:ext>
                </a:extLst>
              </p:cNvPr>
              <p:cNvSpPr>
                <a:spLocks noChangeShapeType="1"/>
              </p:cNvSpPr>
              <p:nvPr/>
            </p:nvSpPr>
            <p:spPr bwMode="auto">
              <a:xfrm flipV="1">
                <a:off x="4928" y="2400"/>
                <a:ext cx="155" cy="13"/>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5" name="Line 470">
                <a:extLst>
                  <a:ext uri="{FF2B5EF4-FFF2-40B4-BE49-F238E27FC236}">
                    <a16:creationId xmlns:a16="http://schemas.microsoft.com/office/drawing/2014/main" id="{48A6629B-FED5-4318-9271-D529E1252823}"/>
                  </a:ext>
                </a:extLst>
              </p:cNvPr>
              <p:cNvSpPr>
                <a:spLocks noChangeShapeType="1"/>
              </p:cNvSpPr>
              <p:nvPr/>
            </p:nvSpPr>
            <p:spPr bwMode="auto">
              <a:xfrm flipV="1">
                <a:off x="4931" y="2440"/>
                <a:ext cx="155" cy="11"/>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6" name="Line 471">
                <a:extLst>
                  <a:ext uri="{FF2B5EF4-FFF2-40B4-BE49-F238E27FC236}">
                    <a16:creationId xmlns:a16="http://schemas.microsoft.com/office/drawing/2014/main" id="{DBAE5936-AC3F-4E1C-B8E9-A62D7B476668}"/>
                  </a:ext>
                </a:extLst>
              </p:cNvPr>
              <p:cNvSpPr>
                <a:spLocks noChangeShapeType="1"/>
              </p:cNvSpPr>
              <p:nvPr/>
            </p:nvSpPr>
            <p:spPr bwMode="auto">
              <a:xfrm flipV="1">
                <a:off x="4948" y="2592"/>
                <a:ext cx="155" cy="11"/>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7" name="Line 472">
                <a:extLst>
                  <a:ext uri="{FF2B5EF4-FFF2-40B4-BE49-F238E27FC236}">
                    <a16:creationId xmlns:a16="http://schemas.microsoft.com/office/drawing/2014/main" id="{D3EF2459-5F8F-46C3-A04D-70D7A6D0132B}"/>
                  </a:ext>
                </a:extLst>
              </p:cNvPr>
              <p:cNvSpPr>
                <a:spLocks noChangeShapeType="1"/>
              </p:cNvSpPr>
              <p:nvPr/>
            </p:nvSpPr>
            <p:spPr bwMode="auto">
              <a:xfrm flipV="1">
                <a:off x="4941" y="2555"/>
                <a:ext cx="155" cy="10"/>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8" name="Line 473">
                <a:extLst>
                  <a:ext uri="{FF2B5EF4-FFF2-40B4-BE49-F238E27FC236}">
                    <a16:creationId xmlns:a16="http://schemas.microsoft.com/office/drawing/2014/main" id="{E39163FD-449C-416D-9B86-268F31B3D77D}"/>
                  </a:ext>
                </a:extLst>
              </p:cNvPr>
              <p:cNvSpPr>
                <a:spLocks noChangeShapeType="1"/>
              </p:cNvSpPr>
              <p:nvPr/>
            </p:nvSpPr>
            <p:spPr bwMode="auto">
              <a:xfrm flipV="1">
                <a:off x="4936" y="2517"/>
                <a:ext cx="155" cy="11"/>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9" name="Line 474">
                <a:extLst>
                  <a:ext uri="{FF2B5EF4-FFF2-40B4-BE49-F238E27FC236}">
                    <a16:creationId xmlns:a16="http://schemas.microsoft.com/office/drawing/2014/main" id="{7B80B182-7E67-45A0-AB78-DA8CE3602C33}"/>
                  </a:ext>
                </a:extLst>
              </p:cNvPr>
              <p:cNvSpPr>
                <a:spLocks noChangeShapeType="1"/>
              </p:cNvSpPr>
              <p:nvPr/>
            </p:nvSpPr>
            <p:spPr bwMode="auto">
              <a:xfrm flipV="1">
                <a:off x="4931" y="2480"/>
                <a:ext cx="155" cy="11"/>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0" name="Freeform 475">
                <a:extLst>
                  <a:ext uri="{FF2B5EF4-FFF2-40B4-BE49-F238E27FC236}">
                    <a16:creationId xmlns:a16="http://schemas.microsoft.com/office/drawing/2014/main" id="{BE278368-1D7F-422B-9A57-C73EF3B75EEC}"/>
                  </a:ext>
                </a:extLst>
              </p:cNvPr>
              <p:cNvSpPr>
                <a:spLocks/>
              </p:cNvSpPr>
              <p:nvPr/>
            </p:nvSpPr>
            <p:spPr bwMode="auto">
              <a:xfrm>
                <a:off x="5103" y="2315"/>
                <a:ext cx="45" cy="309"/>
              </a:xfrm>
              <a:custGeom>
                <a:avLst/>
                <a:gdLst>
                  <a:gd name="T0" fmla="*/ 83 w 18"/>
                  <a:gd name="T1" fmla="*/ 2930 h 116"/>
                  <a:gd name="T2" fmla="*/ 520 w 18"/>
                  <a:gd name="T3" fmla="*/ 5839 h 116"/>
                  <a:gd name="T4" fmla="*/ 595 w 18"/>
                  <a:gd name="T5" fmla="*/ 2874 h 116"/>
                  <a:gd name="T6" fmla="*/ 208 w 18"/>
                  <a:gd name="T7" fmla="*/ 0 h 116"/>
                  <a:gd name="T8" fmla="*/ 83 w 18"/>
                  <a:gd name="T9" fmla="*/ 2930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6">
                    <a:moveTo>
                      <a:pt x="2" y="58"/>
                    </a:moveTo>
                    <a:cubicBezTo>
                      <a:pt x="4" y="90"/>
                      <a:pt x="9" y="116"/>
                      <a:pt x="13" y="116"/>
                    </a:cubicBezTo>
                    <a:cubicBezTo>
                      <a:pt x="16" y="115"/>
                      <a:pt x="18" y="89"/>
                      <a:pt x="15" y="57"/>
                    </a:cubicBezTo>
                    <a:cubicBezTo>
                      <a:pt x="13" y="25"/>
                      <a:pt x="8" y="0"/>
                      <a:pt x="5" y="0"/>
                    </a:cubicBezTo>
                    <a:cubicBezTo>
                      <a:pt x="1" y="0"/>
                      <a:pt x="0" y="26"/>
                      <a:pt x="2" y="58"/>
                    </a:cubicBez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1" name="Freeform 476">
                <a:extLst>
                  <a:ext uri="{FF2B5EF4-FFF2-40B4-BE49-F238E27FC236}">
                    <a16:creationId xmlns:a16="http://schemas.microsoft.com/office/drawing/2014/main" id="{96818150-4201-41B5-B336-6776A43A9C0D}"/>
                  </a:ext>
                </a:extLst>
              </p:cNvPr>
              <p:cNvSpPr>
                <a:spLocks/>
              </p:cNvSpPr>
              <p:nvPr/>
            </p:nvSpPr>
            <p:spPr bwMode="auto">
              <a:xfrm>
                <a:off x="4868" y="2381"/>
                <a:ext cx="43" cy="211"/>
              </a:xfrm>
              <a:custGeom>
                <a:avLst/>
                <a:gdLst>
                  <a:gd name="T0" fmla="*/ 243 w 17"/>
                  <a:gd name="T1" fmla="*/ 4022 h 79"/>
                  <a:gd name="T2" fmla="*/ 51 w 17"/>
                  <a:gd name="T3" fmla="*/ 2097 h 79"/>
                  <a:gd name="T4" fmla="*/ 129 w 17"/>
                  <a:gd name="T5" fmla="*/ 56 h 79"/>
                  <a:gd name="T6" fmla="*/ 698 w 17"/>
                  <a:gd name="T7" fmla="*/ 0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79">
                    <a:moveTo>
                      <a:pt x="6" y="79"/>
                    </a:moveTo>
                    <a:cubicBezTo>
                      <a:pt x="4" y="79"/>
                      <a:pt x="3" y="63"/>
                      <a:pt x="1" y="41"/>
                    </a:cubicBezTo>
                    <a:cubicBezTo>
                      <a:pt x="0" y="18"/>
                      <a:pt x="0" y="2"/>
                      <a:pt x="3" y="1"/>
                    </a:cubicBezTo>
                    <a:cubicBezTo>
                      <a:pt x="17" y="0"/>
                      <a:pt x="17" y="0"/>
                      <a:pt x="17" y="0"/>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2" name="Freeform 477">
                <a:extLst>
                  <a:ext uri="{FF2B5EF4-FFF2-40B4-BE49-F238E27FC236}">
                    <a16:creationId xmlns:a16="http://schemas.microsoft.com/office/drawing/2014/main" id="{90C10D4D-BF95-469C-8CF2-AE651F20752E}"/>
                  </a:ext>
                </a:extLst>
              </p:cNvPr>
              <p:cNvSpPr>
                <a:spLocks/>
              </p:cNvSpPr>
              <p:nvPr/>
            </p:nvSpPr>
            <p:spPr bwMode="auto">
              <a:xfrm>
                <a:off x="4863" y="2379"/>
                <a:ext cx="65" cy="216"/>
              </a:xfrm>
              <a:custGeom>
                <a:avLst/>
                <a:gdLst>
                  <a:gd name="T0" fmla="*/ 833 w 26"/>
                  <a:gd name="T1" fmla="*/ 2027 h 81"/>
                  <a:gd name="T2" fmla="*/ 783 w 26"/>
                  <a:gd name="T3" fmla="*/ 0 h 81"/>
                  <a:gd name="T4" fmla="*/ 125 w 26"/>
                  <a:gd name="T5" fmla="*/ 56 h 81"/>
                  <a:gd name="T6" fmla="*/ 50 w 26"/>
                  <a:gd name="T7" fmla="*/ 2069 h 81"/>
                  <a:gd name="T8" fmla="*/ 363 w 26"/>
                  <a:gd name="T9" fmla="*/ 4096 h 81"/>
                  <a:gd name="T10" fmla="*/ 1020 w 26"/>
                  <a:gd name="T11" fmla="*/ 4040 h 81"/>
                  <a:gd name="T12" fmla="*/ 833 w 26"/>
                  <a:gd name="T13" fmla="*/ 2027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81">
                    <a:moveTo>
                      <a:pt x="21" y="40"/>
                    </a:moveTo>
                    <a:cubicBezTo>
                      <a:pt x="20" y="24"/>
                      <a:pt x="20" y="10"/>
                      <a:pt x="20" y="0"/>
                    </a:cubicBezTo>
                    <a:cubicBezTo>
                      <a:pt x="3" y="1"/>
                      <a:pt x="3" y="1"/>
                      <a:pt x="3" y="1"/>
                    </a:cubicBezTo>
                    <a:cubicBezTo>
                      <a:pt x="1" y="1"/>
                      <a:pt x="0" y="19"/>
                      <a:pt x="1" y="41"/>
                    </a:cubicBezTo>
                    <a:cubicBezTo>
                      <a:pt x="3" y="63"/>
                      <a:pt x="6" y="81"/>
                      <a:pt x="9" y="81"/>
                    </a:cubicBezTo>
                    <a:cubicBezTo>
                      <a:pt x="26" y="80"/>
                      <a:pt x="26" y="80"/>
                      <a:pt x="26" y="80"/>
                    </a:cubicBezTo>
                    <a:cubicBezTo>
                      <a:pt x="24" y="69"/>
                      <a:pt x="22" y="55"/>
                      <a:pt x="21" y="40"/>
                    </a:cubicBez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3" name="Line 478">
                <a:extLst>
                  <a:ext uri="{FF2B5EF4-FFF2-40B4-BE49-F238E27FC236}">
                    <a16:creationId xmlns:a16="http://schemas.microsoft.com/office/drawing/2014/main" id="{44A37026-CBFF-4117-8ED7-AD03204C2D2F}"/>
                  </a:ext>
                </a:extLst>
              </p:cNvPr>
              <p:cNvSpPr>
                <a:spLocks noChangeShapeType="1"/>
              </p:cNvSpPr>
              <p:nvPr/>
            </p:nvSpPr>
            <p:spPr bwMode="auto">
              <a:xfrm flipV="1">
                <a:off x="4933" y="2357"/>
                <a:ext cx="158"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4" name="Line 479">
                <a:extLst>
                  <a:ext uri="{FF2B5EF4-FFF2-40B4-BE49-F238E27FC236}">
                    <a16:creationId xmlns:a16="http://schemas.microsoft.com/office/drawing/2014/main" id="{1A52EF73-78AB-4C2F-9B81-77E3EDC10F29}"/>
                  </a:ext>
                </a:extLst>
              </p:cNvPr>
              <p:cNvSpPr>
                <a:spLocks noChangeShapeType="1"/>
              </p:cNvSpPr>
              <p:nvPr/>
            </p:nvSpPr>
            <p:spPr bwMode="auto">
              <a:xfrm flipV="1">
                <a:off x="4931" y="2397"/>
                <a:ext cx="155"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5" name="Line 480">
                <a:extLst>
                  <a:ext uri="{FF2B5EF4-FFF2-40B4-BE49-F238E27FC236}">
                    <a16:creationId xmlns:a16="http://schemas.microsoft.com/office/drawing/2014/main" id="{232AB09C-C4D0-4D43-A926-ACC8C19ADAF8}"/>
                  </a:ext>
                </a:extLst>
              </p:cNvPr>
              <p:cNvSpPr>
                <a:spLocks noChangeShapeType="1"/>
              </p:cNvSpPr>
              <p:nvPr/>
            </p:nvSpPr>
            <p:spPr bwMode="auto">
              <a:xfrm flipV="1">
                <a:off x="4931" y="2435"/>
                <a:ext cx="157" cy="13"/>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6" name="Line 481">
                <a:extLst>
                  <a:ext uri="{FF2B5EF4-FFF2-40B4-BE49-F238E27FC236}">
                    <a16:creationId xmlns:a16="http://schemas.microsoft.com/office/drawing/2014/main" id="{CA136891-34ED-40EC-9D53-CDFB301C0EBB}"/>
                  </a:ext>
                </a:extLst>
              </p:cNvPr>
              <p:cNvSpPr>
                <a:spLocks noChangeShapeType="1"/>
              </p:cNvSpPr>
              <p:nvPr/>
            </p:nvSpPr>
            <p:spPr bwMode="auto">
              <a:xfrm flipV="1">
                <a:off x="4948" y="2587"/>
                <a:ext cx="158" cy="13"/>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7" name="Line 482">
                <a:extLst>
                  <a:ext uri="{FF2B5EF4-FFF2-40B4-BE49-F238E27FC236}">
                    <a16:creationId xmlns:a16="http://schemas.microsoft.com/office/drawing/2014/main" id="{6FF311CC-2976-41DA-ABBD-3F8244D971FE}"/>
                  </a:ext>
                </a:extLst>
              </p:cNvPr>
              <p:cNvSpPr>
                <a:spLocks noChangeShapeType="1"/>
              </p:cNvSpPr>
              <p:nvPr/>
            </p:nvSpPr>
            <p:spPr bwMode="auto">
              <a:xfrm flipV="1">
                <a:off x="4941" y="2549"/>
                <a:ext cx="157" cy="14"/>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8" name="Line 483">
                <a:extLst>
                  <a:ext uri="{FF2B5EF4-FFF2-40B4-BE49-F238E27FC236}">
                    <a16:creationId xmlns:a16="http://schemas.microsoft.com/office/drawing/2014/main" id="{00AA73D0-BB63-401A-A17A-BB5E1997ED71}"/>
                  </a:ext>
                </a:extLst>
              </p:cNvPr>
              <p:cNvSpPr>
                <a:spLocks noChangeShapeType="1"/>
              </p:cNvSpPr>
              <p:nvPr/>
            </p:nvSpPr>
            <p:spPr bwMode="auto">
              <a:xfrm flipV="1">
                <a:off x="4936" y="2512"/>
                <a:ext cx="157" cy="13"/>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9" name="Line 484">
                <a:extLst>
                  <a:ext uri="{FF2B5EF4-FFF2-40B4-BE49-F238E27FC236}">
                    <a16:creationId xmlns:a16="http://schemas.microsoft.com/office/drawing/2014/main" id="{43AFA935-99DD-43CA-9727-F58E208AE4A0}"/>
                  </a:ext>
                </a:extLst>
              </p:cNvPr>
              <p:cNvSpPr>
                <a:spLocks noChangeShapeType="1"/>
              </p:cNvSpPr>
              <p:nvPr/>
            </p:nvSpPr>
            <p:spPr bwMode="auto">
              <a:xfrm flipV="1">
                <a:off x="4931" y="2475"/>
                <a:ext cx="157" cy="10"/>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0" name="Freeform 485">
                <a:extLst>
                  <a:ext uri="{FF2B5EF4-FFF2-40B4-BE49-F238E27FC236}">
                    <a16:creationId xmlns:a16="http://schemas.microsoft.com/office/drawing/2014/main" id="{79E38E22-50AF-49E2-A870-D6457EBD3C49}"/>
                  </a:ext>
                </a:extLst>
              </p:cNvPr>
              <p:cNvSpPr>
                <a:spLocks/>
              </p:cNvSpPr>
              <p:nvPr/>
            </p:nvSpPr>
            <p:spPr bwMode="auto">
              <a:xfrm>
                <a:off x="4911" y="2328"/>
                <a:ext cx="47" cy="309"/>
              </a:xfrm>
              <a:custGeom>
                <a:avLst/>
                <a:gdLst>
                  <a:gd name="T0" fmla="*/ 453 w 19"/>
                  <a:gd name="T1" fmla="*/ 0 h 116"/>
                  <a:gd name="T2" fmla="*/ 299 w 19"/>
                  <a:gd name="T3" fmla="*/ 0 h 116"/>
                  <a:gd name="T4" fmla="*/ 183 w 19"/>
                  <a:gd name="T5" fmla="*/ 0 h 116"/>
                  <a:gd name="T6" fmla="*/ 74 w 19"/>
                  <a:gd name="T7" fmla="*/ 2965 h 116"/>
                  <a:gd name="T8" fmla="*/ 482 w 19"/>
                  <a:gd name="T9" fmla="*/ 5839 h 116"/>
                  <a:gd name="T10" fmla="*/ 710 w 19"/>
                  <a:gd name="T11" fmla="*/ 5783 h 116"/>
                  <a:gd name="T12" fmla="*/ 331 w 19"/>
                  <a:gd name="T13" fmla="*/ 2930 h 116"/>
                  <a:gd name="T14" fmla="*/ 453 w 19"/>
                  <a:gd name="T15" fmla="*/ 0 h 1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16">
                    <a:moveTo>
                      <a:pt x="12" y="0"/>
                    </a:moveTo>
                    <a:cubicBezTo>
                      <a:pt x="8" y="0"/>
                      <a:pt x="8" y="0"/>
                      <a:pt x="8" y="0"/>
                    </a:cubicBezTo>
                    <a:cubicBezTo>
                      <a:pt x="5" y="0"/>
                      <a:pt x="5" y="0"/>
                      <a:pt x="5" y="0"/>
                    </a:cubicBezTo>
                    <a:cubicBezTo>
                      <a:pt x="1" y="1"/>
                      <a:pt x="0" y="27"/>
                      <a:pt x="2" y="59"/>
                    </a:cubicBezTo>
                    <a:cubicBezTo>
                      <a:pt x="4" y="91"/>
                      <a:pt x="9" y="116"/>
                      <a:pt x="13" y="116"/>
                    </a:cubicBezTo>
                    <a:cubicBezTo>
                      <a:pt x="19" y="115"/>
                      <a:pt x="19" y="115"/>
                      <a:pt x="19" y="115"/>
                    </a:cubicBezTo>
                    <a:cubicBezTo>
                      <a:pt x="15" y="112"/>
                      <a:pt x="11" y="88"/>
                      <a:pt x="9" y="58"/>
                    </a:cubicBezTo>
                    <a:cubicBezTo>
                      <a:pt x="7" y="27"/>
                      <a:pt x="8" y="0"/>
                      <a:pt x="12" y="0"/>
                    </a:cubicBez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1" name="Freeform 486">
                <a:extLst>
                  <a:ext uri="{FF2B5EF4-FFF2-40B4-BE49-F238E27FC236}">
                    <a16:creationId xmlns:a16="http://schemas.microsoft.com/office/drawing/2014/main" id="{47F34DCE-3BDB-4EBB-9EF2-7530CA8C5173}"/>
                  </a:ext>
                </a:extLst>
              </p:cNvPr>
              <p:cNvSpPr>
                <a:spLocks/>
              </p:cNvSpPr>
              <p:nvPr/>
            </p:nvSpPr>
            <p:spPr bwMode="auto">
              <a:xfrm>
                <a:off x="4936" y="2552"/>
                <a:ext cx="122" cy="85"/>
              </a:xfrm>
              <a:custGeom>
                <a:avLst/>
                <a:gdLst>
                  <a:gd name="T0" fmla="*/ 30 w 49"/>
                  <a:gd name="T1" fmla="*/ 0 h 32"/>
                  <a:gd name="T2" fmla="*/ 261 w 49"/>
                  <a:gd name="T3" fmla="*/ 1347 h 32"/>
                  <a:gd name="T4" fmla="*/ 1885 w 49"/>
                  <a:gd name="T5" fmla="*/ 1291 h 32"/>
                  <a:gd name="T6" fmla="*/ 1773 w 49"/>
                  <a:gd name="T7" fmla="*/ 1448 h 32"/>
                  <a:gd name="T8" fmla="*/ 261 w 49"/>
                  <a:gd name="T9" fmla="*/ 1594 h 32"/>
                  <a:gd name="T10" fmla="*/ 30 w 49"/>
                  <a:gd name="T11" fmla="*/ 0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32">
                    <a:moveTo>
                      <a:pt x="1" y="0"/>
                    </a:moveTo>
                    <a:cubicBezTo>
                      <a:pt x="2" y="7"/>
                      <a:pt x="5" y="24"/>
                      <a:pt x="7" y="27"/>
                    </a:cubicBezTo>
                    <a:cubicBezTo>
                      <a:pt x="10" y="31"/>
                      <a:pt x="49" y="26"/>
                      <a:pt x="49" y="26"/>
                    </a:cubicBezTo>
                    <a:cubicBezTo>
                      <a:pt x="46" y="29"/>
                      <a:pt x="46" y="29"/>
                      <a:pt x="46" y="29"/>
                    </a:cubicBezTo>
                    <a:cubicBezTo>
                      <a:pt x="7" y="32"/>
                      <a:pt x="7" y="32"/>
                      <a:pt x="7" y="32"/>
                    </a:cubicBezTo>
                    <a:cubicBezTo>
                      <a:pt x="7" y="32"/>
                      <a:pt x="0" y="19"/>
                      <a:pt x="1" y="0"/>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2" name="Freeform 487">
                <a:extLst>
                  <a:ext uri="{FF2B5EF4-FFF2-40B4-BE49-F238E27FC236}">
                    <a16:creationId xmlns:a16="http://schemas.microsoft.com/office/drawing/2014/main" id="{D692AEAA-5CF5-42AD-BC65-148A8D58BE75}"/>
                  </a:ext>
                </a:extLst>
              </p:cNvPr>
              <p:cNvSpPr>
                <a:spLocks/>
              </p:cNvSpPr>
              <p:nvPr/>
            </p:nvSpPr>
            <p:spPr bwMode="auto">
              <a:xfrm>
                <a:off x="5083" y="2315"/>
                <a:ext cx="48" cy="309"/>
              </a:xfrm>
              <a:custGeom>
                <a:avLst/>
                <a:gdLst>
                  <a:gd name="T0" fmla="*/ 485 w 19"/>
                  <a:gd name="T1" fmla="*/ 0 h 116"/>
                  <a:gd name="T2" fmla="*/ 371 w 19"/>
                  <a:gd name="T3" fmla="*/ 0 h 116"/>
                  <a:gd name="T4" fmla="*/ 210 w 19"/>
                  <a:gd name="T5" fmla="*/ 0 h 116"/>
                  <a:gd name="T6" fmla="*/ 83 w 19"/>
                  <a:gd name="T7" fmla="*/ 2930 h 116"/>
                  <a:gd name="T8" fmla="*/ 531 w 19"/>
                  <a:gd name="T9" fmla="*/ 5839 h 116"/>
                  <a:gd name="T10" fmla="*/ 773 w 19"/>
                  <a:gd name="T11" fmla="*/ 5783 h 116"/>
                  <a:gd name="T12" fmla="*/ 402 w 19"/>
                  <a:gd name="T13" fmla="*/ 2930 h 116"/>
                  <a:gd name="T14" fmla="*/ 485 w 19"/>
                  <a:gd name="T15" fmla="*/ 0 h 1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16">
                    <a:moveTo>
                      <a:pt x="12" y="0"/>
                    </a:moveTo>
                    <a:cubicBezTo>
                      <a:pt x="9" y="0"/>
                      <a:pt x="9" y="0"/>
                      <a:pt x="9" y="0"/>
                    </a:cubicBezTo>
                    <a:cubicBezTo>
                      <a:pt x="5" y="0"/>
                      <a:pt x="5" y="0"/>
                      <a:pt x="5" y="0"/>
                    </a:cubicBezTo>
                    <a:cubicBezTo>
                      <a:pt x="1" y="0"/>
                      <a:pt x="0" y="27"/>
                      <a:pt x="2" y="58"/>
                    </a:cubicBezTo>
                    <a:cubicBezTo>
                      <a:pt x="5" y="90"/>
                      <a:pt x="9" y="116"/>
                      <a:pt x="13" y="116"/>
                    </a:cubicBezTo>
                    <a:cubicBezTo>
                      <a:pt x="19" y="115"/>
                      <a:pt x="19" y="115"/>
                      <a:pt x="19" y="115"/>
                    </a:cubicBezTo>
                    <a:cubicBezTo>
                      <a:pt x="16" y="112"/>
                      <a:pt x="12" y="88"/>
                      <a:pt x="10" y="58"/>
                    </a:cubicBezTo>
                    <a:cubicBezTo>
                      <a:pt x="7" y="26"/>
                      <a:pt x="8" y="0"/>
                      <a:pt x="12" y="0"/>
                    </a:cubicBez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3" name="Freeform 488">
                <a:extLst>
                  <a:ext uri="{FF2B5EF4-FFF2-40B4-BE49-F238E27FC236}">
                    <a16:creationId xmlns:a16="http://schemas.microsoft.com/office/drawing/2014/main" id="{AB91C228-BF19-4412-BC77-B562E80EB4AE}"/>
                  </a:ext>
                </a:extLst>
              </p:cNvPr>
              <p:cNvSpPr>
                <a:spLocks/>
              </p:cNvSpPr>
              <p:nvPr/>
            </p:nvSpPr>
            <p:spPr bwMode="auto">
              <a:xfrm>
                <a:off x="5088" y="2469"/>
                <a:ext cx="60" cy="155"/>
              </a:xfrm>
              <a:custGeom>
                <a:avLst/>
                <a:gdLst>
                  <a:gd name="T0" fmla="*/ 438 w 24"/>
                  <a:gd name="T1" fmla="*/ 2956 h 58"/>
                  <a:gd name="T2" fmla="*/ 0 w 24"/>
                  <a:gd name="T3" fmla="*/ 0 h 58"/>
                  <a:gd name="T4" fmla="*/ 625 w 24"/>
                  <a:gd name="T5" fmla="*/ 2750 h 58"/>
                  <a:gd name="T6" fmla="*/ 625 w 24"/>
                  <a:gd name="T7" fmla="*/ 2750 h 58"/>
                  <a:gd name="T8" fmla="*/ 708 w 24"/>
                  <a:gd name="T9" fmla="*/ 2900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58">
                    <a:moveTo>
                      <a:pt x="11" y="58"/>
                    </a:moveTo>
                    <a:cubicBezTo>
                      <a:pt x="7" y="58"/>
                      <a:pt x="3" y="32"/>
                      <a:pt x="0" y="0"/>
                    </a:cubicBezTo>
                    <a:cubicBezTo>
                      <a:pt x="1" y="10"/>
                      <a:pt x="8" y="51"/>
                      <a:pt x="16" y="54"/>
                    </a:cubicBezTo>
                    <a:cubicBezTo>
                      <a:pt x="24" y="57"/>
                      <a:pt x="16" y="54"/>
                      <a:pt x="16" y="54"/>
                    </a:cubicBezTo>
                    <a:cubicBezTo>
                      <a:pt x="18" y="57"/>
                      <a:pt x="18" y="57"/>
                      <a:pt x="18" y="57"/>
                    </a:cubicBezTo>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4" name="Freeform 489">
                <a:extLst>
                  <a:ext uri="{FF2B5EF4-FFF2-40B4-BE49-F238E27FC236}">
                    <a16:creationId xmlns:a16="http://schemas.microsoft.com/office/drawing/2014/main" id="{94C79B9D-DB35-4248-9D73-D76865EADB38}"/>
                  </a:ext>
                </a:extLst>
              </p:cNvPr>
              <p:cNvSpPr>
                <a:spLocks/>
              </p:cNvSpPr>
              <p:nvPr/>
            </p:nvSpPr>
            <p:spPr bwMode="auto">
              <a:xfrm>
                <a:off x="4923" y="2323"/>
                <a:ext cx="170" cy="26"/>
              </a:xfrm>
              <a:custGeom>
                <a:avLst/>
                <a:gdLst>
                  <a:gd name="T0" fmla="*/ 0 w 170"/>
                  <a:gd name="T1" fmla="*/ 16 h 26"/>
                  <a:gd name="T2" fmla="*/ 170 w 170"/>
                  <a:gd name="T3" fmla="*/ 0 h 26"/>
                  <a:gd name="T4" fmla="*/ 0 w 170"/>
                  <a:gd name="T5" fmla="*/ 26 h 26"/>
                  <a:gd name="T6" fmla="*/ 0 w 170"/>
                  <a:gd name="T7" fmla="*/ 16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0" h="26">
                    <a:moveTo>
                      <a:pt x="0" y="16"/>
                    </a:moveTo>
                    <a:lnTo>
                      <a:pt x="170" y="0"/>
                    </a:lnTo>
                    <a:lnTo>
                      <a:pt x="0" y="26"/>
                    </a:lnTo>
                    <a:lnTo>
                      <a:pt x="0" y="16"/>
                    </a:ln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5" name="Freeform 490">
                <a:extLst>
                  <a:ext uri="{FF2B5EF4-FFF2-40B4-BE49-F238E27FC236}">
                    <a16:creationId xmlns:a16="http://schemas.microsoft.com/office/drawing/2014/main" id="{DFB877A8-5AAB-48CF-BE84-5FD857460FAD}"/>
                  </a:ext>
                </a:extLst>
              </p:cNvPr>
              <p:cNvSpPr>
                <a:spLocks/>
              </p:cNvSpPr>
              <p:nvPr/>
            </p:nvSpPr>
            <p:spPr bwMode="auto">
              <a:xfrm>
                <a:off x="4923" y="2323"/>
                <a:ext cx="170" cy="26"/>
              </a:xfrm>
              <a:custGeom>
                <a:avLst/>
                <a:gdLst>
                  <a:gd name="T0" fmla="*/ 0 w 170"/>
                  <a:gd name="T1" fmla="*/ 16 h 26"/>
                  <a:gd name="T2" fmla="*/ 170 w 170"/>
                  <a:gd name="T3" fmla="*/ 0 h 26"/>
                  <a:gd name="T4" fmla="*/ 0 w 170"/>
                  <a:gd name="T5" fmla="*/ 26 h 26"/>
                  <a:gd name="T6" fmla="*/ 0 60000 65536"/>
                  <a:gd name="T7" fmla="*/ 0 60000 65536"/>
                  <a:gd name="T8" fmla="*/ 0 60000 65536"/>
                </a:gdLst>
                <a:ahLst/>
                <a:cxnLst>
                  <a:cxn ang="T6">
                    <a:pos x="T0" y="T1"/>
                  </a:cxn>
                  <a:cxn ang="T7">
                    <a:pos x="T2" y="T3"/>
                  </a:cxn>
                  <a:cxn ang="T8">
                    <a:pos x="T4" y="T5"/>
                  </a:cxn>
                </a:cxnLst>
                <a:rect l="0" t="0" r="r" b="b"/>
                <a:pathLst>
                  <a:path w="170" h="26">
                    <a:moveTo>
                      <a:pt x="0" y="16"/>
                    </a:moveTo>
                    <a:lnTo>
                      <a:pt x="170" y="0"/>
                    </a:lnTo>
                    <a:lnTo>
                      <a:pt x="0"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6" name="Freeform 491">
                <a:extLst>
                  <a:ext uri="{FF2B5EF4-FFF2-40B4-BE49-F238E27FC236}">
                    <a16:creationId xmlns:a16="http://schemas.microsoft.com/office/drawing/2014/main" id="{C207A683-8888-4A20-94A2-ADDF664C4606}"/>
                  </a:ext>
                </a:extLst>
              </p:cNvPr>
              <p:cNvSpPr>
                <a:spLocks/>
              </p:cNvSpPr>
              <p:nvPr/>
            </p:nvSpPr>
            <p:spPr bwMode="auto">
              <a:xfrm>
                <a:off x="4926" y="2328"/>
                <a:ext cx="15" cy="155"/>
              </a:xfrm>
              <a:custGeom>
                <a:avLst/>
                <a:gdLst>
                  <a:gd name="T0" fmla="*/ 158 w 6"/>
                  <a:gd name="T1" fmla="*/ 0 h 58"/>
                  <a:gd name="T2" fmla="*/ 125 w 6"/>
                  <a:gd name="T3" fmla="*/ 2956 h 58"/>
                  <a:gd name="T4" fmla="*/ 125 w 6"/>
                  <a:gd name="T5" fmla="*/ 2956 h 58"/>
                  <a:gd name="T6" fmla="*/ 238 w 6"/>
                  <a:gd name="T7" fmla="*/ 94 h 58"/>
                  <a:gd name="T8" fmla="*/ 238 w 6"/>
                  <a:gd name="T9" fmla="*/ 0 h 58"/>
                  <a:gd name="T10" fmla="*/ 158 w 6"/>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8">
                    <a:moveTo>
                      <a:pt x="4" y="0"/>
                    </a:moveTo>
                    <a:cubicBezTo>
                      <a:pt x="0" y="4"/>
                      <a:pt x="1" y="33"/>
                      <a:pt x="3" y="58"/>
                    </a:cubicBezTo>
                    <a:cubicBezTo>
                      <a:pt x="3" y="58"/>
                      <a:pt x="3" y="58"/>
                      <a:pt x="3" y="58"/>
                    </a:cubicBezTo>
                    <a:cubicBezTo>
                      <a:pt x="1" y="25"/>
                      <a:pt x="4" y="3"/>
                      <a:pt x="6" y="2"/>
                    </a:cubicBezTo>
                    <a:cubicBezTo>
                      <a:pt x="6" y="0"/>
                      <a:pt x="6" y="0"/>
                      <a:pt x="6" y="0"/>
                    </a:cubicBez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7" name="Freeform 492">
                <a:extLst>
                  <a:ext uri="{FF2B5EF4-FFF2-40B4-BE49-F238E27FC236}">
                    <a16:creationId xmlns:a16="http://schemas.microsoft.com/office/drawing/2014/main" id="{E022BEE4-2A09-4A5B-95CD-04D73857AB11}"/>
                  </a:ext>
                </a:extLst>
              </p:cNvPr>
              <p:cNvSpPr>
                <a:spLocks/>
              </p:cNvSpPr>
              <p:nvPr/>
            </p:nvSpPr>
            <p:spPr bwMode="auto">
              <a:xfrm>
                <a:off x="4911" y="2315"/>
                <a:ext cx="225" cy="322"/>
              </a:xfrm>
              <a:custGeom>
                <a:avLst/>
                <a:gdLst>
                  <a:gd name="T0" fmla="*/ 520 w 90"/>
                  <a:gd name="T1" fmla="*/ 6070 h 121"/>
                  <a:gd name="T2" fmla="*/ 83 w 90"/>
                  <a:gd name="T3" fmla="*/ 3201 h 121"/>
                  <a:gd name="T4" fmla="*/ 208 w 90"/>
                  <a:gd name="T5" fmla="*/ 247 h 121"/>
                  <a:gd name="T6" fmla="*/ 3208 w 90"/>
                  <a:gd name="T7" fmla="*/ 0 h 121"/>
                  <a:gd name="T8" fmla="*/ 3095 w 90"/>
                  <a:gd name="T9" fmla="*/ 2903 h 121"/>
                  <a:gd name="T10" fmla="*/ 3520 w 90"/>
                  <a:gd name="T11" fmla="*/ 5820 h 121"/>
                  <a:gd name="T12" fmla="*/ 520 w 90"/>
                  <a:gd name="T13" fmla="*/ 6070 h 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121">
                    <a:moveTo>
                      <a:pt x="13" y="121"/>
                    </a:moveTo>
                    <a:cubicBezTo>
                      <a:pt x="9" y="121"/>
                      <a:pt x="4" y="96"/>
                      <a:pt x="2" y="64"/>
                    </a:cubicBezTo>
                    <a:cubicBezTo>
                      <a:pt x="0" y="32"/>
                      <a:pt x="1" y="6"/>
                      <a:pt x="5" y="5"/>
                    </a:cubicBezTo>
                    <a:cubicBezTo>
                      <a:pt x="82" y="0"/>
                      <a:pt x="82" y="0"/>
                      <a:pt x="82" y="0"/>
                    </a:cubicBezTo>
                    <a:cubicBezTo>
                      <a:pt x="78" y="0"/>
                      <a:pt x="77" y="26"/>
                      <a:pt x="79" y="58"/>
                    </a:cubicBezTo>
                    <a:cubicBezTo>
                      <a:pt x="81" y="90"/>
                      <a:pt x="86" y="116"/>
                      <a:pt x="90" y="116"/>
                    </a:cubicBezTo>
                    <a:lnTo>
                      <a:pt x="13" y="121"/>
                    </a:ln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8" name="Freeform 493">
                <a:extLst>
                  <a:ext uri="{FF2B5EF4-FFF2-40B4-BE49-F238E27FC236}">
                    <a16:creationId xmlns:a16="http://schemas.microsoft.com/office/drawing/2014/main" id="{E9C2565A-D55D-4032-9C05-2A03A8148145}"/>
                  </a:ext>
                </a:extLst>
              </p:cNvPr>
              <p:cNvSpPr>
                <a:spLocks/>
              </p:cNvSpPr>
              <p:nvPr/>
            </p:nvSpPr>
            <p:spPr bwMode="auto">
              <a:xfrm>
                <a:off x="3411" y="1923"/>
                <a:ext cx="1505" cy="226"/>
              </a:xfrm>
              <a:custGeom>
                <a:avLst/>
                <a:gdLst>
                  <a:gd name="T0" fmla="*/ 2313 w 602"/>
                  <a:gd name="T1" fmla="*/ 93 h 85"/>
                  <a:gd name="T2" fmla="*/ 2550 w 602"/>
                  <a:gd name="T3" fmla="*/ 0 h 85"/>
                  <a:gd name="T4" fmla="*/ 20470 w 602"/>
                  <a:gd name="T5" fmla="*/ 0 h 85"/>
                  <a:gd name="T6" fmla="*/ 20908 w 602"/>
                  <a:gd name="T7" fmla="*/ 0 h 85"/>
                  <a:gd name="T8" fmla="*/ 23520 w 602"/>
                  <a:gd name="T9" fmla="*/ 545 h 85"/>
                  <a:gd name="T10" fmla="*/ 22158 w 602"/>
                  <a:gd name="T11" fmla="*/ 3555 h 85"/>
                  <a:gd name="T12" fmla="*/ 22158 w 602"/>
                  <a:gd name="T13" fmla="*/ 3592 h 85"/>
                  <a:gd name="T14" fmla="*/ 18800 w 602"/>
                  <a:gd name="T15" fmla="*/ 4044 h 85"/>
                  <a:gd name="T16" fmla="*/ 17895 w 602"/>
                  <a:gd name="T17" fmla="*/ 4100 h 85"/>
                  <a:gd name="T18" fmla="*/ 283 w 602"/>
                  <a:gd name="T19" fmla="*/ 4100 h 85"/>
                  <a:gd name="T20" fmla="*/ 0 w 602"/>
                  <a:gd name="T21" fmla="*/ 4249 h 85"/>
                  <a:gd name="T22" fmla="*/ 0 w 602"/>
                  <a:gd name="T23" fmla="*/ 4249 h 85"/>
                  <a:gd name="T24" fmla="*/ 2313 w 602"/>
                  <a:gd name="T25" fmla="*/ 93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85">
                    <a:moveTo>
                      <a:pt x="59" y="2"/>
                    </a:moveTo>
                    <a:cubicBezTo>
                      <a:pt x="60" y="0"/>
                      <a:pt x="62" y="0"/>
                      <a:pt x="65" y="0"/>
                    </a:cubicBezTo>
                    <a:cubicBezTo>
                      <a:pt x="80" y="0"/>
                      <a:pt x="511" y="0"/>
                      <a:pt x="524" y="0"/>
                    </a:cubicBezTo>
                    <a:cubicBezTo>
                      <a:pt x="526" y="0"/>
                      <a:pt x="532" y="0"/>
                      <a:pt x="535" y="0"/>
                    </a:cubicBezTo>
                    <a:cubicBezTo>
                      <a:pt x="538" y="1"/>
                      <a:pt x="595" y="8"/>
                      <a:pt x="602" y="11"/>
                    </a:cubicBezTo>
                    <a:cubicBezTo>
                      <a:pt x="589" y="30"/>
                      <a:pt x="573" y="63"/>
                      <a:pt x="567" y="71"/>
                    </a:cubicBezTo>
                    <a:cubicBezTo>
                      <a:pt x="567" y="72"/>
                      <a:pt x="567" y="72"/>
                      <a:pt x="567" y="72"/>
                    </a:cubicBezTo>
                    <a:cubicBezTo>
                      <a:pt x="545" y="75"/>
                      <a:pt x="486" y="80"/>
                      <a:pt x="481" y="81"/>
                    </a:cubicBezTo>
                    <a:cubicBezTo>
                      <a:pt x="473" y="82"/>
                      <a:pt x="471" y="82"/>
                      <a:pt x="458" y="82"/>
                    </a:cubicBezTo>
                    <a:cubicBezTo>
                      <a:pt x="446" y="82"/>
                      <a:pt x="22" y="82"/>
                      <a:pt x="7" y="82"/>
                    </a:cubicBezTo>
                    <a:cubicBezTo>
                      <a:pt x="3" y="82"/>
                      <a:pt x="1" y="83"/>
                      <a:pt x="0" y="85"/>
                    </a:cubicBezTo>
                    <a:cubicBezTo>
                      <a:pt x="0" y="85"/>
                      <a:pt x="0" y="85"/>
                      <a:pt x="0" y="85"/>
                    </a:cubicBezTo>
                    <a:cubicBezTo>
                      <a:pt x="4" y="78"/>
                      <a:pt x="54" y="6"/>
                      <a:pt x="59" y="2"/>
                    </a:cubicBezTo>
                    <a:close/>
                  </a:path>
                </a:pathLst>
              </a:custGeom>
              <a:solidFill>
                <a:srgbClr val="E8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9" name="Freeform 494">
                <a:extLst>
                  <a:ext uri="{FF2B5EF4-FFF2-40B4-BE49-F238E27FC236}">
                    <a16:creationId xmlns:a16="http://schemas.microsoft.com/office/drawing/2014/main" id="{9D8A6E21-084E-4FA4-8F45-4919B1182E63}"/>
                  </a:ext>
                </a:extLst>
              </p:cNvPr>
              <p:cNvSpPr>
                <a:spLocks/>
              </p:cNvSpPr>
              <p:nvPr/>
            </p:nvSpPr>
            <p:spPr bwMode="auto">
              <a:xfrm>
                <a:off x="3553" y="1923"/>
                <a:ext cx="1363" cy="320"/>
              </a:xfrm>
              <a:custGeom>
                <a:avLst/>
                <a:gdLst>
                  <a:gd name="T0" fmla="*/ 21273 w 545"/>
                  <a:gd name="T1" fmla="*/ 5213 h 120"/>
                  <a:gd name="T2" fmla="*/ 21323 w 545"/>
                  <a:gd name="T3" fmla="*/ 5155 h 120"/>
                  <a:gd name="T4" fmla="*/ 21323 w 545"/>
                  <a:gd name="T5" fmla="*/ 547 h 120"/>
                  <a:gd name="T6" fmla="*/ 18694 w 545"/>
                  <a:gd name="T7" fmla="*/ 0 h 120"/>
                  <a:gd name="T8" fmla="*/ 18269 w 545"/>
                  <a:gd name="T9" fmla="*/ 0 h 120"/>
                  <a:gd name="T10" fmla="*/ 313 w 545"/>
                  <a:gd name="T11" fmla="*/ 0 h 120"/>
                  <a:gd name="T12" fmla="*/ 83 w 545"/>
                  <a:gd name="T13" fmla="*/ 56 h 120"/>
                  <a:gd name="T14" fmla="*/ 83 w 545"/>
                  <a:gd name="T15" fmla="*/ 93 h 120"/>
                  <a:gd name="T16" fmla="*/ 0 w 545"/>
                  <a:gd name="T17" fmla="*/ 661 h 120"/>
                  <a:gd name="T18" fmla="*/ 0 w 545"/>
                  <a:gd name="T19" fmla="*/ 5555 h 120"/>
                  <a:gd name="T20" fmla="*/ 395 w 545"/>
                  <a:gd name="T21" fmla="*/ 6067 h 120"/>
                  <a:gd name="T22" fmla="*/ 438 w 545"/>
                  <a:gd name="T23" fmla="*/ 6067 h 120"/>
                  <a:gd name="T24" fmla="*/ 595 w 545"/>
                  <a:gd name="T25" fmla="*/ 6067 h 120"/>
                  <a:gd name="T26" fmla="*/ 18269 w 545"/>
                  <a:gd name="T27" fmla="*/ 6067 h 120"/>
                  <a:gd name="T28" fmla="*/ 21273 w 545"/>
                  <a:gd name="T29" fmla="*/ 5213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5" h="120">
                    <a:moveTo>
                      <a:pt x="544" y="103"/>
                    </a:moveTo>
                    <a:cubicBezTo>
                      <a:pt x="545" y="102"/>
                      <a:pt x="545" y="102"/>
                      <a:pt x="545" y="102"/>
                    </a:cubicBezTo>
                    <a:cubicBezTo>
                      <a:pt x="545" y="11"/>
                      <a:pt x="545" y="11"/>
                      <a:pt x="545" y="11"/>
                    </a:cubicBezTo>
                    <a:cubicBezTo>
                      <a:pt x="538" y="8"/>
                      <a:pt x="481" y="1"/>
                      <a:pt x="478" y="0"/>
                    </a:cubicBezTo>
                    <a:cubicBezTo>
                      <a:pt x="475" y="0"/>
                      <a:pt x="469" y="0"/>
                      <a:pt x="467" y="0"/>
                    </a:cubicBezTo>
                    <a:cubicBezTo>
                      <a:pt x="8" y="0"/>
                      <a:pt x="8" y="0"/>
                      <a:pt x="8" y="0"/>
                    </a:cubicBezTo>
                    <a:cubicBezTo>
                      <a:pt x="5" y="0"/>
                      <a:pt x="3" y="0"/>
                      <a:pt x="2" y="1"/>
                    </a:cubicBezTo>
                    <a:cubicBezTo>
                      <a:pt x="2" y="2"/>
                      <a:pt x="2" y="2"/>
                      <a:pt x="2" y="2"/>
                    </a:cubicBezTo>
                    <a:cubicBezTo>
                      <a:pt x="0" y="4"/>
                      <a:pt x="0" y="7"/>
                      <a:pt x="0" y="13"/>
                    </a:cubicBezTo>
                    <a:cubicBezTo>
                      <a:pt x="0" y="110"/>
                      <a:pt x="0" y="110"/>
                      <a:pt x="0" y="110"/>
                    </a:cubicBezTo>
                    <a:cubicBezTo>
                      <a:pt x="0" y="119"/>
                      <a:pt x="3" y="120"/>
                      <a:pt x="10" y="120"/>
                    </a:cubicBezTo>
                    <a:cubicBezTo>
                      <a:pt x="11" y="120"/>
                      <a:pt x="11" y="120"/>
                      <a:pt x="11" y="120"/>
                    </a:cubicBezTo>
                    <a:cubicBezTo>
                      <a:pt x="15" y="120"/>
                      <a:pt x="15" y="120"/>
                      <a:pt x="15" y="120"/>
                    </a:cubicBezTo>
                    <a:cubicBezTo>
                      <a:pt x="467" y="120"/>
                      <a:pt x="467" y="120"/>
                      <a:pt x="467" y="120"/>
                    </a:cubicBezTo>
                    <a:cubicBezTo>
                      <a:pt x="485" y="120"/>
                      <a:pt x="544" y="103"/>
                      <a:pt x="544" y="103"/>
                    </a:cubicBezTo>
                    <a:close/>
                  </a:path>
                </a:pathLst>
              </a:custGeom>
              <a:solidFill>
                <a:srgbClr val="CD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0" name="Freeform 495">
                <a:extLst>
                  <a:ext uri="{FF2B5EF4-FFF2-40B4-BE49-F238E27FC236}">
                    <a16:creationId xmlns:a16="http://schemas.microsoft.com/office/drawing/2014/main" id="{0D9E4A38-6808-474E-94EB-C76E446B4E5B}"/>
                  </a:ext>
                </a:extLst>
              </p:cNvPr>
              <p:cNvSpPr>
                <a:spLocks/>
              </p:cNvSpPr>
              <p:nvPr/>
            </p:nvSpPr>
            <p:spPr bwMode="auto">
              <a:xfrm>
                <a:off x="4741" y="1923"/>
                <a:ext cx="175" cy="317"/>
              </a:xfrm>
              <a:custGeom>
                <a:avLst/>
                <a:gdLst>
                  <a:gd name="T0" fmla="*/ 0 w 70"/>
                  <a:gd name="T1" fmla="*/ 0 h 119"/>
                  <a:gd name="T2" fmla="*/ 0 w 70"/>
                  <a:gd name="T3" fmla="*/ 0 h 119"/>
                  <a:gd name="T4" fmla="*/ 0 w 70"/>
                  <a:gd name="T5" fmla="*/ 5988 h 119"/>
                  <a:gd name="T6" fmla="*/ 2708 w 70"/>
                  <a:gd name="T7" fmla="*/ 5181 h 119"/>
                  <a:gd name="T8" fmla="*/ 2738 w 70"/>
                  <a:gd name="T9" fmla="*/ 5144 h 119"/>
                  <a:gd name="T10" fmla="*/ 2738 w 70"/>
                  <a:gd name="T11" fmla="*/ 546 h 119"/>
                  <a:gd name="T12" fmla="*/ 125 w 70"/>
                  <a:gd name="T13" fmla="*/ 0 h 119"/>
                  <a:gd name="T14" fmla="*/ 0 w 70"/>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0" h="119">
                    <a:moveTo>
                      <a:pt x="0" y="0"/>
                    </a:moveTo>
                    <a:cubicBezTo>
                      <a:pt x="0" y="0"/>
                      <a:pt x="0" y="0"/>
                      <a:pt x="0" y="0"/>
                    </a:cubicBezTo>
                    <a:cubicBezTo>
                      <a:pt x="0" y="119"/>
                      <a:pt x="0" y="119"/>
                      <a:pt x="0" y="119"/>
                    </a:cubicBezTo>
                    <a:cubicBezTo>
                      <a:pt x="24" y="116"/>
                      <a:pt x="69" y="103"/>
                      <a:pt x="69" y="103"/>
                    </a:cubicBezTo>
                    <a:cubicBezTo>
                      <a:pt x="70" y="102"/>
                      <a:pt x="70" y="102"/>
                      <a:pt x="70" y="102"/>
                    </a:cubicBezTo>
                    <a:cubicBezTo>
                      <a:pt x="70" y="11"/>
                      <a:pt x="70" y="11"/>
                      <a:pt x="70" y="11"/>
                    </a:cubicBezTo>
                    <a:cubicBezTo>
                      <a:pt x="63" y="8"/>
                      <a:pt x="6" y="1"/>
                      <a:pt x="3" y="0"/>
                    </a:cubicBezTo>
                    <a:cubicBezTo>
                      <a:pt x="2" y="0"/>
                      <a:pt x="1" y="0"/>
                      <a:pt x="0" y="0"/>
                    </a:cubicBezTo>
                    <a:close/>
                  </a:path>
                </a:pathLst>
              </a:custGeom>
              <a:solidFill>
                <a:srgbClr val="E8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1" name="Freeform 496">
                <a:extLst>
                  <a:ext uri="{FF2B5EF4-FFF2-40B4-BE49-F238E27FC236}">
                    <a16:creationId xmlns:a16="http://schemas.microsoft.com/office/drawing/2014/main" id="{4DD70536-ABDD-43AE-8032-500A1FB8BC32}"/>
                  </a:ext>
                </a:extLst>
              </p:cNvPr>
              <p:cNvSpPr>
                <a:spLocks/>
              </p:cNvSpPr>
              <p:nvPr/>
            </p:nvSpPr>
            <p:spPr bwMode="auto">
              <a:xfrm>
                <a:off x="3408" y="2115"/>
                <a:ext cx="1420" cy="346"/>
              </a:xfrm>
              <a:custGeom>
                <a:avLst/>
                <a:gdLst>
                  <a:gd name="T0" fmla="*/ 313 w 568"/>
                  <a:gd name="T1" fmla="*/ 511 h 130"/>
                  <a:gd name="T2" fmla="*/ 17938 w 568"/>
                  <a:gd name="T3" fmla="*/ 511 h 130"/>
                  <a:gd name="T4" fmla="*/ 18833 w 568"/>
                  <a:gd name="T5" fmla="*/ 452 h 130"/>
                  <a:gd name="T6" fmla="*/ 22188 w 568"/>
                  <a:gd name="T7" fmla="*/ 0 h 130"/>
                  <a:gd name="T8" fmla="*/ 22188 w 568"/>
                  <a:gd name="T9" fmla="*/ 4676 h 130"/>
                  <a:gd name="T10" fmla="*/ 18833 w 568"/>
                  <a:gd name="T11" fmla="*/ 6468 h 130"/>
                  <a:gd name="T12" fmla="*/ 17938 w 568"/>
                  <a:gd name="T13" fmla="*/ 6523 h 130"/>
                  <a:gd name="T14" fmla="*/ 438 w 568"/>
                  <a:gd name="T15" fmla="*/ 6523 h 130"/>
                  <a:gd name="T16" fmla="*/ 395 w 568"/>
                  <a:gd name="T17" fmla="*/ 6523 h 130"/>
                  <a:gd name="T18" fmla="*/ 0 w 568"/>
                  <a:gd name="T19" fmla="*/ 6015 h 130"/>
                  <a:gd name="T20" fmla="*/ 0 w 568"/>
                  <a:gd name="T21" fmla="*/ 1147 h 130"/>
                  <a:gd name="T22" fmla="*/ 313 w 568"/>
                  <a:gd name="T23" fmla="*/ 511 h 1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8" h="130">
                    <a:moveTo>
                      <a:pt x="8" y="10"/>
                    </a:moveTo>
                    <a:cubicBezTo>
                      <a:pt x="459" y="10"/>
                      <a:pt x="459" y="10"/>
                      <a:pt x="459" y="10"/>
                    </a:cubicBezTo>
                    <a:cubicBezTo>
                      <a:pt x="472" y="10"/>
                      <a:pt x="474" y="10"/>
                      <a:pt x="482" y="9"/>
                    </a:cubicBezTo>
                    <a:cubicBezTo>
                      <a:pt x="487" y="8"/>
                      <a:pt x="546" y="3"/>
                      <a:pt x="568" y="0"/>
                    </a:cubicBezTo>
                    <a:cubicBezTo>
                      <a:pt x="568" y="93"/>
                      <a:pt x="568" y="93"/>
                      <a:pt x="568" y="93"/>
                    </a:cubicBezTo>
                    <a:cubicBezTo>
                      <a:pt x="546" y="103"/>
                      <a:pt x="487" y="129"/>
                      <a:pt x="482" y="129"/>
                    </a:cubicBezTo>
                    <a:cubicBezTo>
                      <a:pt x="474" y="130"/>
                      <a:pt x="472" y="130"/>
                      <a:pt x="459" y="130"/>
                    </a:cubicBezTo>
                    <a:cubicBezTo>
                      <a:pt x="11" y="130"/>
                      <a:pt x="11" y="130"/>
                      <a:pt x="11" y="130"/>
                    </a:cubicBezTo>
                    <a:cubicBezTo>
                      <a:pt x="10" y="130"/>
                      <a:pt x="10" y="130"/>
                      <a:pt x="10" y="130"/>
                    </a:cubicBezTo>
                    <a:cubicBezTo>
                      <a:pt x="3" y="130"/>
                      <a:pt x="0" y="129"/>
                      <a:pt x="0" y="120"/>
                    </a:cubicBezTo>
                    <a:cubicBezTo>
                      <a:pt x="0" y="23"/>
                      <a:pt x="0" y="23"/>
                      <a:pt x="0" y="23"/>
                    </a:cubicBezTo>
                    <a:cubicBezTo>
                      <a:pt x="0" y="14"/>
                      <a:pt x="0" y="10"/>
                      <a:pt x="8" y="10"/>
                    </a:cubicBezTo>
                    <a:close/>
                  </a:path>
                </a:pathLst>
              </a:custGeom>
              <a:solidFill>
                <a:srgbClr val="B0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2" name="Freeform 497">
                <a:extLst>
                  <a:ext uri="{FF2B5EF4-FFF2-40B4-BE49-F238E27FC236}">
                    <a16:creationId xmlns:a16="http://schemas.microsoft.com/office/drawing/2014/main" id="{D2850289-1E2D-4F89-86C3-55AE20002C1C}"/>
                  </a:ext>
                </a:extLst>
              </p:cNvPr>
              <p:cNvSpPr>
                <a:spLocks/>
              </p:cNvSpPr>
              <p:nvPr/>
            </p:nvSpPr>
            <p:spPr bwMode="auto">
              <a:xfrm>
                <a:off x="4591" y="2115"/>
                <a:ext cx="237" cy="346"/>
              </a:xfrm>
              <a:custGeom>
                <a:avLst/>
                <a:gdLst>
                  <a:gd name="T0" fmla="*/ 0 w 95"/>
                  <a:gd name="T1" fmla="*/ 511 h 130"/>
                  <a:gd name="T2" fmla="*/ 0 w 95"/>
                  <a:gd name="T3" fmla="*/ 6523 h 130"/>
                  <a:gd name="T4" fmla="*/ 342 w 95"/>
                  <a:gd name="T5" fmla="*/ 6468 h 130"/>
                  <a:gd name="T6" fmla="*/ 3677 w 95"/>
                  <a:gd name="T7" fmla="*/ 4676 h 130"/>
                  <a:gd name="T8" fmla="*/ 3677 w 95"/>
                  <a:gd name="T9" fmla="*/ 0 h 130"/>
                  <a:gd name="T10" fmla="*/ 342 w 95"/>
                  <a:gd name="T11" fmla="*/ 452 h 130"/>
                  <a:gd name="T12" fmla="*/ 0 w 95"/>
                  <a:gd name="T13" fmla="*/ 511 h 1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130">
                    <a:moveTo>
                      <a:pt x="0" y="10"/>
                    </a:moveTo>
                    <a:cubicBezTo>
                      <a:pt x="0" y="130"/>
                      <a:pt x="0" y="130"/>
                      <a:pt x="0" y="130"/>
                    </a:cubicBezTo>
                    <a:cubicBezTo>
                      <a:pt x="3" y="130"/>
                      <a:pt x="5" y="130"/>
                      <a:pt x="9" y="129"/>
                    </a:cubicBezTo>
                    <a:cubicBezTo>
                      <a:pt x="14" y="129"/>
                      <a:pt x="73" y="103"/>
                      <a:pt x="95" y="93"/>
                    </a:cubicBezTo>
                    <a:cubicBezTo>
                      <a:pt x="95" y="0"/>
                      <a:pt x="95" y="0"/>
                      <a:pt x="95" y="0"/>
                    </a:cubicBezTo>
                    <a:cubicBezTo>
                      <a:pt x="73" y="3"/>
                      <a:pt x="14" y="8"/>
                      <a:pt x="9" y="9"/>
                    </a:cubicBezTo>
                    <a:cubicBezTo>
                      <a:pt x="5" y="9"/>
                      <a:pt x="3" y="10"/>
                      <a:pt x="0" y="10"/>
                    </a:cubicBezTo>
                    <a:close/>
                  </a:path>
                </a:pathLst>
              </a:custGeom>
              <a:solidFill>
                <a:srgbClr val="98D9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3" name="Freeform 498">
                <a:extLst>
                  <a:ext uri="{FF2B5EF4-FFF2-40B4-BE49-F238E27FC236}">
                    <a16:creationId xmlns:a16="http://schemas.microsoft.com/office/drawing/2014/main" id="{24F9FEAB-8FAC-4656-B564-94469AC66EBB}"/>
                  </a:ext>
                </a:extLst>
              </p:cNvPr>
              <p:cNvSpPr>
                <a:spLocks/>
              </p:cNvSpPr>
              <p:nvPr/>
            </p:nvSpPr>
            <p:spPr bwMode="auto">
              <a:xfrm>
                <a:off x="4593" y="2141"/>
                <a:ext cx="1" cy="320"/>
              </a:xfrm>
              <a:custGeom>
                <a:avLst/>
                <a:gdLst>
                  <a:gd name="T0" fmla="*/ 0 w 1"/>
                  <a:gd name="T1" fmla="*/ 0 h 320"/>
                  <a:gd name="T2" fmla="*/ 0 w 1"/>
                  <a:gd name="T3" fmla="*/ 320 h 320"/>
                  <a:gd name="T4" fmla="*/ 0 w 1"/>
                  <a:gd name="T5" fmla="*/ 0 h 320"/>
                  <a:gd name="T6" fmla="*/ 0 60000 65536"/>
                  <a:gd name="T7" fmla="*/ 0 60000 65536"/>
                  <a:gd name="T8" fmla="*/ 0 60000 65536"/>
                </a:gdLst>
                <a:ahLst/>
                <a:cxnLst>
                  <a:cxn ang="T6">
                    <a:pos x="T0" y="T1"/>
                  </a:cxn>
                  <a:cxn ang="T7">
                    <a:pos x="T2" y="T3"/>
                  </a:cxn>
                  <a:cxn ang="T8">
                    <a:pos x="T4" y="T5"/>
                  </a:cxn>
                </a:cxnLst>
                <a:rect l="0" t="0" r="r" b="b"/>
                <a:pathLst>
                  <a:path w="1" h="320">
                    <a:moveTo>
                      <a:pt x="0" y="0"/>
                    </a:moveTo>
                    <a:lnTo>
                      <a:pt x="0" y="320"/>
                    </a:lnTo>
                    <a:lnTo>
                      <a:pt x="0" y="0"/>
                    </a:lnTo>
                    <a:close/>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4" name="Line 499">
                <a:extLst>
                  <a:ext uri="{FF2B5EF4-FFF2-40B4-BE49-F238E27FC236}">
                    <a16:creationId xmlns:a16="http://schemas.microsoft.com/office/drawing/2014/main" id="{2293EF80-F077-4334-947A-2683AA9A5C5C}"/>
                  </a:ext>
                </a:extLst>
              </p:cNvPr>
              <p:cNvSpPr>
                <a:spLocks noChangeShapeType="1"/>
              </p:cNvSpPr>
              <p:nvPr/>
            </p:nvSpPr>
            <p:spPr bwMode="auto">
              <a:xfrm>
                <a:off x="4593" y="2141"/>
                <a:ext cx="1" cy="32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5" name="Freeform 500">
                <a:extLst>
                  <a:ext uri="{FF2B5EF4-FFF2-40B4-BE49-F238E27FC236}">
                    <a16:creationId xmlns:a16="http://schemas.microsoft.com/office/drawing/2014/main" id="{6FD32BBE-8E6B-4C2F-8555-C8535C4EE6A8}"/>
                  </a:ext>
                </a:extLst>
              </p:cNvPr>
              <p:cNvSpPr>
                <a:spLocks/>
              </p:cNvSpPr>
              <p:nvPr/>
            </p:nvSpPr>
            <p:spPr bwMode="auto">
              <a:xfrm>
                <a:off x="3413" y="2243"/>
                <a:ext cx="143" cy="213"/>
              </a:xfrm>
              <a:custGeom>
                <a:avLst/>
                <a:gdLst>
                  <a:gd name="T0" fmla="*/ 0 w 57"/>
                  <a:gd name="T1" fmla="*/ 4020 h 80"/>
                  <a:gd name="T2" fmla="*/ 2260 w 57"/>
                  <a:gd name="T3" fmla="*/ 0 h 80"/>
                  <a:gd name="T4" fmla="*/ 0 60000 65536"/>
                  <a:gd name="T5" fmla="*/ 0 60000 65536"/>
                </a:gdLst>
                <a:ahLst/>
                <a:cxnLst>
                  <a:cxn ang="T4">
                    <a:pos x="T0" y="T1"/>
                  </a:cxn>
                  <a:cxn ang="T5">
                    <a:pos x="T2" y="T3"/>
                  </a:cxn>
                </a:cxnLst>
                <a:rect l="0" t="0" r="r" b="b"/>
                <a:pathLst>
                  <a:path w="57" h="80">
                    <a:moveTo>
                      <a:pt x="0" y="80"/>
                    </a:moveTo>
                    <a:cubicBezTo>
                      <a:pt x="10" y="64"/>
                      <a:pt x="52" y="4"/>
                      <a:pt x="57" y="0"/>
                    </a:cubicBezTo>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6" name="Freeform 501">
                <a:extLst>
                  <a:ext uri="{FF2B5EF4-FFF2-40B4-BE49-F238E27FC236}">
                    <a16:creationId xmlns:a16="http://schemas.microsoft.com/office/drawing/2014/main" id="{F82B7646-B3D9-41B4-B212-5E403B2FB9BF}"/>
                  </a:ext>
                </a:extLst>
              </p:cNvPr>
              <p:cNvSpPr>
                <a:spLocks/>
              </p:cNvSpPr>
              <p:nvPr/>
            </p:nvSpPr>
            <p:spPr bwMode="auto">
              <a:xfrm>
                <a:off x="4596" y="2243"/>
                <a:ext cx="145" cy="218"/>
              </a:xfrm>
              <a:custGeom>
                <a:avLst/>
                <a:gdLst>
                  <a:gd name="T0" fmla="*/ 0 w 58"/>
                  <a:gd name="T1" fmla="*/ 4099 h 82"/>
                  <a:gd name="T2" fmla="*/ 2270 w 58"/>
                  <a:gd name="T3" fmla="*/ 0 h 82"/>
                  <a:gd name="T4" fmla="*/ 0 60000 65536"/>
                  <a:gd name="T5" fmla="*/ 0 60000 65536"/>
                </a:gdLst>
                <a:ahLst/>
                <a:cxnLst>
                  <a:cxn ang="T4">
                    <a:pos x="T0" y="T1"/>
                  </a:cxn>
                  <a:cxn ang="T5">
                    <a:pos x="T2" y="T3"/>
                  </a:cxn>
                </a:cxnLst>
                <a:rect l="0" t="0" r="r" b="b"/>
                <a:pathLst>
                  <a:path w="58" h="82">
                    <a:moveTo>
                      <a:pt x="0" y="82"/>
                    </a:moveTo>
                    <a:cubicBezTo>
                      <a:pt x="10" y="66"/>
                      <a:pt x="53" y="4"/>
                      <a:pt x="58" y="0"/>
                    </a:cubicBezTo>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7" name="Freeform 502">
                <a:extLst>
                  <a:ext uri="{FF2B5EF4-FFF2-40B4-BE49-F238E27FC236}">
                    <a16:creationId xmlns:a16="http://schemas.microsoft.com/office/drawing/2014/main" id="{FE0A68BA-1C90-40CB-AD3E-84568CC943A2}"/>
                  </a:ext>
                </a:extLst>
              </p:cNvPr>
              <p:cNvSpPr>
                <a:spLocks/>
              </p:cNvSpPr>
              <p:nvPr/>
            </p:nvSpPr>
            <p:spPr bwMode="auto">
              <a:xfrm>
                <a:off x="4828" y="1952"/>
                <a:ext cx="88" cy="411"/>
              </a:xfrm>
              <a:custGeom>
                <a:avLst/>
                <a:gdLst>
                  <a:gd name="T0" fmla="*/ 1398 w 35"/>
                  <a:gd name="T1" fmla="*/ 4772 h 154"/>
                  <a:gd name="T2" fmla="*/ 0 w 35"/>
                  <a:gd name="T3" fmla="*/ 7814 h 154"/>
                  <a:gd name="T4" fmla="*/ 0 w 35"/>
                  <a:gd name="T5" fmla="*/ 7814 h 154"/>
                  <a:gd name="T6" fmla="*/ 0 w 35"/>
                  <a:gd name="T7" fmla="*/ 3099 h 154"/>
                  <a:gd name="T8" fmla="*/ 0 w 35"/>
                  <a:gd name="T9" fmla="*/ 3042 h 154"/>
                  <a:gd name="T10" fmla="*/ 1398 w 35"/>
                  <a:gd name="T11" fmla="*/ 0 h 154"/>
                  <a:gd name="T12" fmla="*/ 1398 w 35"/>
                  <a:gd name="T13" fmla="*/ 4772 h 1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54">
                    <a:moveTo>
                      <a:pt x="35" y="94"/>
                    </a:moveTo>
                    <a:cubicBezTo>
                      <a:pt x="22" y="113"/>
                      <a:pt x="6" y="146"/>
                      <a:pt x="0" y="154"/>
                    </a:cubicBezTo>
                    <a:cubicBezTo>
                      <a:pt x="0" y="154"/>
                      <a:pt x="0" y="154"/>
                      <a:pt x="0" y="154"/>
                    </a:cubicBezTo>
                    <a:cubicBezTo>
                      <a:pt x="0" y="61"/>
                      <a:pt x="0" y="61"/>
                      <a:pt x="0" y="61"/>
                    </a:cubicBezTo>
                    <a:cubicBezTo>
                      <a:pt x="0" y="60"/>
                      <a:pt x="0" y="60"/>
                      <a:pt x="0" y="60"/>
                    </a:cubicBezTo>
                    <a:cubicBezTo>
                      <a:pt x="6" y="52"/>
                      <a:pt x="22" y="19"/>
                      <a:pt x="35" y="0"/>
                    </a:cubicBezTo>
                    <a:lnTo>
                      <a:pt x="35" y="94"/>
                    </a:lnTo>
                    <a:close/>
                  </a:path>
                </a:pathLst>
              </a:custGeom>
              <a:solidFill>
                <a:srgbClr val="A1DC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8" name="Freeform 503">
                <a:extLst>
                  <a:ext uri="{FF2B5EF4-FFF2-40B4-BE49-F238E27FC236}">
                    <a16:creationId xmlns:a16="http://schemas.microsoft.com/office/drawing/2014/main" id="{9E99FEF3-4C34-4B43-A945-738470D5D0D4}"/>
                  </a:ext>
                </a:extLst>
              </p:cNvPr>
              <p:cNvSpPr>
                <a:spLocks/>
              </p:cNvSpPr>
              <p:nvPr/>
            </p:nvSpPr>
            <p:spPr bwMode="auto">
              <a:xfrm>
                <a:off x="4863" y="2048"/>
                <a:ext cx="65" cy="216"/>
              </a:xfrm>
              <a:custGeom>
                <a:avLst/>
                <a:gdLst>
                  <a:gd name="T0" fmla="*/ 833 w 26"/>
                  <a:gd name="T1" fmla="*/ 2027 h 81"/>
                  <a:gd name="T2" fmla="*/ 783 w 26"/>
                  <a:gd name="T3" fmla="*/ 0 h 81"/>
                  <a:gd name="T4" fmla="*/ 125 w 26"/>
                  <a:gd name="T5" fmla="*/ 56 h 81"/>
                  <a:gd name="T6" fmla="*/ 50 w 26"/>
                  <a:gd name="T7" fmla="*/ 2125 h 81"/>
                  <a:gd name="T8" fmla="*/ 363 w 26"/>
                  <a:gd name="T9" fmla="*/ 4096 h 81"/>
                  <a:gd name="T10" fmla="*/ 1020 w 26"/>
                  <a:gd name="T11" fmla="*/ 4040 h 81"/>
                  <a:gd name="T12" fmla="*/ 833 w 26"/>
                  <a:gd name="T13" fmla="*/ 2027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81">
                    <a:moveTo>
                      <a:pt x="21" y="40"/>
                    </a:moveTo>
                    <a:cubicBezTo>
                      <a:pt x="20" y="25"/>
                      <a:pt x="20" y="11"/>
                      <a:pt x="20" y="0"/>
                    </a:cubicBezTo>
                    <a:cubicBezTo>
                      <a:pt x="3" y="1"/>
                      <a:pt x="3" y="1"/>
                      <a:pt x="3" y="1"/>
                    </a:cubicBezTo>
                    <a:cubicBezTo>
                      <a:pt x="1" y="2"/>
                      <a:pt x="0" y="20"/>
                      <a:pt x="1" y="42"/>
                    </a:cubicBezTo>
                    <a:cubicBezTo>
                      <a:pt x="3" y="64"/>
                      <a:pt x="6" y="81"/>
                      <a:pt x="9" y="81"/>
                    </a:cubicBezTo>
                    <a:cubicBezTo>
                      <a:pt x="26" y="80"/>
                      <a:pt x="26" y="80"/>
                      <a:pt x="26" y="80"/>
                    </a:cubicBezTo>
                    <a:cubicBezTo>
                      <a:pt x="24" y="70"/>
                      <a:pt x="22" y="56"/>
                      <a:pt x="21" y="40"/>
                    </a:cubicBezTo>
                    <a:close/>
                  </a:path>
                </a:pathLst>
              </a:custGeom>
              <a:solidFill>
                <a:srgbClr val="BFE7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9" name="Freeform 504">
                <a:extLst>
                  <a:ext uri="{FF2B5EF4-FFF2-40B4-BE49-F238E27FC236}">
                    <a16:creationId xmlns:a16="http://schemas.microsoft.com/office/drawing/2014/main" id="{F4472806-C536-4184-A941-3BDBB89F403B}"/>
                  </a:ext>
                </a:extLst>
              </p:cNvPr>
              <p:cNvSpPr>
                <a:spLocks/>
              </p:cNvSpPr>
              <p:nvPr/>
            </p:nvSpPr>
            <p:spPr bwMode="auto">
              <a:xfrm>
                <a:off x="3408" y="2088"/>
                <a:ext cx="1508" cy="373"/>
              </a:xfrm>
              <a:custGeom>
                <a:avLst/>
                <a:gdLst>
                  <a:gd name="T0" fmla="*/ 2583 w 603"/>
                  <a:gd name="T1" fmla="*/ 0 h 140"/>
                  <a:gd name="T2" fmla="*/ 2346 w 603"/>
                  <a:gd name="T3" fmla="*/ 93 h 140"/>
                  <a:gd name="T4" fmla="*/ 50 w 603"/>
                  <a:gd name="T5" fmla="*/ 4329 h 140"/>
                  <a:gd name="T6" fmla="*/ 0 w 603"/>
                  <a:gd name="T7" fmla="*/ 4423 h 140"/>
                  <a:gd name="T8" fmla="*/ 0 w 603"/>
                  <a:gd name="T9" fmla="*/ 6543 h 140"/>
                  <a:gd name="T10" fmla="*/ 395 w 603"/>
                  <a:gd name="T11" fmla="*/ 7055 h 140"/>
                  <a:gd name="T12" fmla="*/ 438 w 603"/>
                  <a:gd name="T13" fmla="*/ 7055 h 140"/>
                  <a:gd name="T14" fmla="*/ 11181 w 603"/>
                  <a:gd name="T15" fmla="*/ 7055 h 140"/>
                  <a:gd name="T16" fmla="*/ 19551 w 603"/>
                  <a:gd name="T17" fmla="*/ 6658 h 140"/>
                  <a:gd name="T18" fmla="*/ 22207 w 603"/>
                  <a:gd name="T19" fmla="*/ 5182 h 140"/>
                  <a:gd name="T20" fmla="*/ 22207 w 603"/>
                  <a:gd name="T21" fmla="*/ 5182 h 140"/>
                  <a:gd name="T22" fmla="*/ 23585 w 603"/>
                  <a:gd name="T23" fmla="*/ 2171 h 140"/>
                  <a:gd name="T24" fmla="*/ 23585 w 603"/>
                  <a:gd name="T25" fmla="*/ 0 h 140"/>
                  <a:gd name="T26" fmla="*/ 2583 w 603"/>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3" h="140">
                    <a:moveTo>
                      <a:pt x="66" y="0"/>
                    </a:moveTo>
                    <a:cubicBezTo>
                      <a:pt x="63" y="0"/>
                      <a:pt x="61" y="1"/>
                      <a:pt x="60" y="2"/>
                    </a:cubicBezTo>
                    <a:cubicBezTo>
                      <a:pt x="55" y="7"/>
                      <a:pt x="5" y="78"/>
                      <a:pt x="1" y="86"/>
                    </a:cubicBezTo>
                    <a:cubicBezTo>
                      <a:pt x="0" y="88"/>
                      <a:pt x="0" y="88"/>
                      <a:pt x="0" y="88"/>
                    </a:cubicBezTo>
                    <a:cubicBezTo>
                      <a:pt x="0" y="130"/>
                      <a:pt x="0" y="130"/>
                      <a:pt x="0" y="130"/>
                    </a:cubicBezTo>
                    <a:cubicBezTo>
                      <a:pt x="0" y="139"/>
                      <a:pt x="3" y="140"/>
                      <a:pt x="10" y="140"/>
                    </a:cubicBezTo>
                    <a:cubicBezTo>
                      <a:pt x="11" y="140"/>
                      <a:pt x="11" y="140"/>
                      <a:pt x="11" y="140"/>
                    </a:cubicBezTo>
                    <a:cubicBezTo>
                      <a:pt x="286" y="140"/>
                      <a:pt x="286" y="140"/>
                      <a:pt x="286" y="140"/>
                    </a:cubicBezTo>
                    <a:cubicBezTo>
                      <a:pt x="500" y="132"/>
                      <a:pt x="500" y="132"/>
                      <a:pt x="500" y="132"/>
                    </a:cubicBezTo>
                    <a:cubicBezTo>
                      <a:pt x="521" y="124"/>
                      <a:pt x="553" y="110"/>
                      <a:pt x="568" y="103"/>
                    </a:cubicBezTo>
                    <a:cubicBezTo>
                      <a:pt x="568" y="103"/>
                      <a:pt x="568" y="103"/>
                      <a:pt x="568" y="103"/>
                    </a:cubicBezTo>
                    <a:cubicBezTo>
                      <a:pt x="574" y="95"/>
                      <a:pt x="590" y="62"/>
                      <a:pt x="603" y="43"/>
                    </a:cubicBezTo>
                    <a:cubicBezTo>
                      <a:pt x="603" y="0"/>
                      <a:pt x="603" y="0"/>
                      <a:pt x="603" y="0"/>
                    </a:cubicBezTo>
                    <a:lnTo>
                      <a:pt x="66" y="0"/>
                    </a:lnTo>
                    <a:close/>
                  </a:path>
                </a:pathLst>
              </a:custGeom>
              <a:solidFill>
                <a:srgbClr val="CF96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0" name="Freeform 505">
                <a:extLst>
                  <a:ext uri="{FF2B5EF4-FFF2-40B4-BE49-F238E27FC236}">
                    <a16:creationId xmlns:a16="http://schemas.microsoft.com/office/drawing/2014/main" id="{269660C1-580B-4A9F-8C3E-DB9FB259AD43}"/>
                  </a:ext>
                </a:extLst>
              </p:cNvPr>
              <p:cNvSpPr>
                <a:spLocks/>
              </p:cNvSpPr>
              <p:nvPr/>
            </p:nvSpPr>
            <p:spPr bwMode="auto">
              <a:xfrm>
                <a:off x="4596" y="2091"/>
                <a:ext cx="230" cy="253"/>
              </a:xfrm>
              <a:custGeom>
                <a:avLst/>
                <a:gdLst>
                  <a:gd name="T0" fmla="*/ 0 w 230"/>
                  <a:gd name="T1" fmla="*/ 253 h 253"/>
                  <a:gd name="T2" fmla="*/ 230 w 230"/>
                  <a:gd name="T3" fmla="*/ 218 h 253"/>
                  <a:gd name="T4" fmla="*/ 230 w 230"/>
                  <a:gd name="T5" fmla="*/ 0 h 253"/>
                  <a:gd name="T6" fmla="*/ 0 w 230"/>
                  <a:gd name="T7" fmla="*/ 2 h 253"/>
                  <a:gd name="T8" fmla="*/ 0 w 230"/>
                  <a:gd name="T9" fmla="*/ 253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0" h="253">
                    <a:moveTo>
                      <a:pt x="0" y="253"/>
                    </a:moveTo>
                    <a:lnTo>
                      <a:pt x="230" y="218"/>
                    </a:lnTo>
                    <a:lnTo>
                      <a:pt x="230" y="0"/>
                    </a:lnTo>
                    <a:lnTo>
                      <a:pt x="0" y="2"/>
                    </a:lnTo>
                    <a:lnTo>
                      <a:pt x="0" y="253"/>
                    </a:lnTo>
                    <a:close/>
                  </a:path>
                </a:pathLst>
              </a:custGeom>
              <a:solidFill>
                <a:srgbClr val="E2BD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1" name="Freeform 506">
                <a:extLst>
                  <a:ext uri="{FF2B5EF4-FFF2-40B4-BE49-F238E27FC236}">
                    <a16:creationId xmlns:a16="http://schemas.microsoft.com/office/drawing/2014/main" id="{E373A9BF-46AD-4CB0-A51F-CB179A8FBB6F}"/>
                  </a:ext>
                </a:extLst>
              </p:cNvPr>
              <p:cNvSpPr>
                <a:spLocks/>
              </p:cNvSpPr>
              <p:nvPr/>
            </p:nvSpPr>
            <p:spPr bwMode="auto">
              <a:xfrm>
                <a:off x="4828" y="2088"/>
                <a:ext cx="88" cy="275"/>
              </a:xfrm>
              <a:custGeom>
                <a:avLst/>
                <a:gdLst>
                  <a:gd name="T0" fmla="*/ 0 w 35"/>
                  <a:gd name="T1" fmla="*/ 457 h 103"/>
                  <a:gd name="T2" fmla="*/ 0 w 35"/>
                  <a:gd name="T3" fmla="*/ 5233 h 103"/>
                  <a:gd name="T4" fmla="*/ 1398 w 35"/>
                  <a:gd name="T5" fmla="*/ 2189 h 103"/>
                  <a:gd name="T6" fmla="*/ 1398 w 35"/>
                  <a:gd name="T7" fmla="*/ 0 h 103"/>
                  <a:gd name="T8" fmla="*/ 209 w 35"/>
                  <a:gd name="T9" fmla="*/ 0 h 103"/>
                  <a:gd name="T10" fmla="*/ 0 w 35"/>
                  <a:gd name="T11" fmla="*/ 45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103">
                    <a:moveTo>
                      <a:pt x="0" y="9"/>
                    </a:moveTo>
                    <a:cubicBezTo>
                      <a:pt x="0" y="103"/>
                      <a:pt x="0" y="103"/>
                      <a:pt x="0" y="103"/>
                    </a:cubicBezTo>
                    <a:cubicBezTo>
                      <a:pt x="6" y="95"/>
                      <a:pt x="22" y="62"/>
                      <a:pt x="35" y="43"/>
                    </a:cubicBezTo>
                    <a:cubicBezTo>
                      <a:pt x="35" y="0"/>
                      <a:pt x="35" y="0"/>
                      <a:pt x="35" y="0"/>
                    </a:cubicBezTo>
                    <a:cubicBezTo>
                      <a:pt x="5" y="0"/>
                      <a:pt x="5" y="0"/>
                      <a:pt x="5" y="0"/>
                    </a:cubicBezTo>
                    <a:cubicBezTo>
                      <a:pt x="3" y="4"/>
                      <a:pt x="2" y="7"/>
                      <a:pt x="0" y="9"/>
                    </a:cubicBezTo>
                    <a:close/>
                  </a:path>
                </a:pathLst>
              </a:custGeom>
              <a:solidFill>
                <a:srgbClr val="A6549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2" name="Freeform 507">
                <a:extLst>
                  <a:ext uri="{FF2B5EF4-FFF2-40B4-BE49-F238E27FC236}">
                    <a16:creationId xmlns:a16="http://schemas.microsoft.com/office/drawing/2014/main" id="{7B9E2E22-767A-49F6-AFF4-1B70F20DC918}"/>
                  </a:ext>
                </a:extLst>
              </p:cNvPr>
              <p:cNvSpPr>
                <a:spLocks/>
              </p:cNvSpPr>
              <p:nvPr/>
            </p:nvSpPr>
            <p:spPr bwMode="auto">
              <a:xfrm>
                <a:off x="3523" y="2088"/>
                <a:ext cx="1318" cy="53"/>
              </a:xfrm>
              <a:custGeom>
                <a:avLst/>
                <a:gdLst>
                  <a:gd name="T0" fmla="*/ 783 w 527"/>
                  <a:gd name="T1" fmla="*/ 0 h 20"/>
                  <a:gd name="T2" fmla="*/ 550 w 527"/>
                  <a:gd name="T3" fmla="*/ 90 h 20"/>
                  <a:gd name="T4" fmla="*/ 0 w 527"/>
                  <a:gd name="T5" fmla="*/ 983 h 20"/>
                  <a:gd name="T6" fmla="*/ 16156 w 527"/>
                  <a:gd name="T7" fmla="*/ 983 h 20"/>
                  <a:gd name="T8" fmla="*/ 17051 w 527"/>
                  <a:gd name="T9" fmla="*/ 933 h 20"/>
                  <a:gd name="T10" fmla="*/ 20415 w 527"/>
                  <a:gd name="T11" fmla="*/ 506 h 20"/>
                  <a:gd name="T12" fmla="*/ 20415 w 527"/>
                  <a:gd name="T13" fmla="*/ 451 h 20"/>
                  <a:gd name="T14" fmla="*/ 20615 w 527"/>
                  <a:gd name="T15" fmla="*/ 0 h 20"/>
                  <a:gd name="T16" fmla="*/ 783 w 527"/>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7" h="20">
                    <a:moveTo>
                      <a:pt x="20" y="0"/>
                    </a:moveTo>
                    <a:cubicBezTo>
                      <a:pt x="17" y="0"/>
                      <a:pt x="15" y="1"/>
                      <a:pt x="14" y="2"/>
                    </a:cubicBezTo>
                    <a:cubicBezTo>
                      <a:pt x="12" y="4"/>
                      <a:pt x="7" y="10"/>
                      <a:pt x="0" y="20"/>
                    </a:cubicBezTo>
                    <a:cubicBezTo>
                      <a:pt x="413" y="20"/>
                      <a:pt x="413" y="20"/>
                      <a:pt x="413" y="20"/>
                    </a:cubicBezTo>
                    <a:cubicBezTo>
                      <a:pt x="426" y="20"/>
                      <a:pt x="428" y="20"/>
                      <a:pt x="436" y="19"/>
                    </a:cubicBezTo>
                    <a:cubicBezTo>
                      <a:pt x="441" y="18"/>
                      <a:pt x="500" y="13"/>
                      <a:pt x="522" y="10"/>
                    </a:cubicBezTo>
                    <a:cubicBezTo>
                      <a:pt x="522" y="9"/>
                      <a:pt x="522" y="9"/>
                      <a:pt x="522" y="9"/>
                    </a:cubicBezTo>
                    <a:cubicBezTo>
                      <a:pt x="524" y="7"/>
                      <a:pt x="525" y="4"/>
                      <a:pt x="527" y="0"/>
                    </a:cubicBezTo>
                    <a:lnTo>
                      <a:pt x="20" y="0"/>
                    </a:lnTo>
                    <a:close/>
                  </a:path>
                </a:pathLst>
              </a:custGeom>
              <a:solidFill>
                <a:srgbClr val="E5C6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3" name="Freeform 508">
                <a:extLst>
                  <a:ext uri="{FF2B5EF4-FFF2-40B4-BE49-F238E27FC236}">
                    <a16:creationId xmlns:a16="http://schemas.microsoft.com/office/drawing/2014/main" id="{C5049C9B-8EA7-466E-B39D-E8EA985FAC5E}"/>
                  </a:ext>
                </a:extLst>
              </p:cNvPr>
              <p:cNvSpPr>
                <a:spLocks/>
              </p:cNvSpPr>
              <p:nvPr/>
            </p:nvSpPr>
            <p:spPr bwMode="auto">
              <a:xfrm>
                <a:off x="3411" y="2088"/>
                <a:ext cx="1505" cy="229"/>
              </a:xfrm>
              <a:custGeom>
                <a:avLst/>
                <a:gdLst>
                  <a:gd name="T0" fmla="*/ 23520 w 602"/>
                  <a:gd name="T1" fmla="*/ 0 h 86"/>
                  <a:gd name="T2" fmla="*/ 2550 w 602"/>
                  <a:gd name="T3" fmla="*/ 0 h 86"/>
                  <a:gd name="T4" fmla="*/ 2313 w 602"/>
                  <a:gd name="T5" fmla="*/ 93 h 86"/>
                  <a:gd name="T6" fmla="*/ 0 w 602"/>
                  <a:gd name="T7" fmla="*/ 4324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2" h="86">
                    <a:moveTo>
                      <a:pt x="602" y="0"/>
                    </a:moveTo>
                    <a:cubicBezTo>
                      <a:pt x="65" y="0"/>
                      <a:pt x="65" y="0"/>
                      <a:pt x="65" y="0"/>
                    </a:cubicBezTo>
                    <a:cubicBezTo>
                      <a:pt x="62" y="0"/>
                      <a:pt x="60" y="1"/>
                      <a:pt x="59" y="2"/>
                    </a:cubicBezTo>
                    <a:cubicBezTo>
                      <a:pt x="54" y="7"/>
                      <a:pt x="4" y="78"/>
                      <a:pt x="0" y="86"/>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4" name="Freeform 509">
                <a:extLst>
                  <a:ext uri="{FF2B5EF4-FFF2-40B4-BE49-F238E27FC236}">
                    <a16:creationId xmlns:a16="http://schemas.microsoft.com/office/drawing/2014/main" id="{6C76D9FB-5841-47AE-90B0-D7781B9ED654}"/>
                  </a:ext>
                </a:extLst>
              </p:cNvPr>
              <p:cNvSpPr>
                <a:spLocks/>
              </p:cNvSpPr>
              <p:nvPr/>
            </p:nvSpPr>
            <p:spPr bwMode="auto">
              <a:xfrm>
                <a:off x="3776" y="1965"/>
                <a:ext cx="1112" cy="160"/>
              </a:xfrm>
              <a:custGeom>
                <a:avLst/>
                <a:gdLst>
                  <a:gd name="T0" fmla="*/ 0 w 445"/>
                  <a:gd name="T1" fmla="*/ 3037 h 60"/>
                  <a:gd name="T2" fmla="*/ 12564 w 445"/>
                  <a:gd name="T3" fmla="*/ 3037 h 60"/>
                  <a:gd name="T4" fmla="*/ 16230 w 445"/>
                  <a:gd name="T5" fmla="*/ 2525 h 60"/>
                  <a:gd name="T6" fmla="*/ 17352 w 445"/>
                  <a:gd name="T7" fmla="*/ 0 h 60"/>
                  <a:gd name="T8" fmla="*/ 15993 w 445"/>
                  <a:gd name="T9" fmla="*/ 2125 h 60"/>
                  <a:gd name="T10" fmla="*/ 12407 w 445"/>
                  <a:gd name="T11" fmla="*/ 2731 h 60"/>
                  <a:gd name="T12" fmla="*/ 0 w 445"/>
                  <a:gd name="T13" fmla="*/ 3037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5" h="60">
                    <a:moveTo>
                      <a:pt x="0" y="60"/>
                    </a:moveTo>
                    <a:cubicBezTo>
                      <a:pt x="27" y="60"/>
                      <a:pt x="307" y="60"/>
                      <a:pt x="322" y="60"/>
                    </a:cubicBezTo>
                    <a:cubicBezTo>
                      <a:pt x="338" y="60"/>
                      <a:pt x="411" y="50"/>
                      <a:pt x="416" y="50"/>
                    </a:cubicBezTo>
                    <a:cubicBezTo>
                      <a:pt x="420" y="50"/>
                      <a:pt x="445" y="0"/>
                      <a:pt x="445" y="0"/>
                    </a:cubicBezTo>
                    <a:cubicBezTo>
                      <a:pt x="431" y="14"/>
                      <a:pt x="422" y="40"/>
                      <a:pt x="410" y="42"/>
                    </a:cubicBezTo>
                    <a:cubicBezTo>
                      <a:pt x="399" y="45"/>
                      <a:pt x="330" y="53"/>
                      <a:pt x="318" y="54"/>
                    </a:cubicBezTo>
                    <a:cubicBezTo>
                      <a:pt x="307" y="54"/>
                      <a:pt x="0" y="60"/>
                      <a:pt x="0"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5" name="Freeform 510">
                <a:extLst>
                  <a:ext uri="{FF2B5EF4-FFF2-40B4-BE49-F238E27FC236}">
                    <a16:creationId xmlns:a16="http://schemas.microsoft.com/office/drawing/2014/main" id="{5F354210-6654-4AC7-AC91-BE93FA49300A}"/>
                  </a:ext>
                </a:extLst>
              </p:cNvPr>
              <p:cNvSpPr>
                <a:spLocks/>
              </p:cNvSpPr>
              <p:nvPr/>
            </p:nvSpPr>
            <p:spPr bwMode="auto">
              <a:xfrm>
                <a:off x="3776" y="2088"/>
                <a:ext cx="1050" cy="37"/>
              </a:xfrm>
              <a:custGeom>
                <a:avLst/>
                <a:gdLst>
                  <a:gd name="T0" fmla="*/ 14970 w 420"/>
                  <a:gd name="T1" fmla="*/ 0 h 14"/>
                  <a:gd name="T2" fmla="*/ 12425 w 420"/>
                  <a:gd name="T3" fmla="*/ 391 h 14"/>
                  <a:gd name="T4" fmla="*/ 0 w 420"/>
                  <a:gd name="T5" fmla="*/ 685 h 14"/>
                  <a:gd name="T6" fmla="*/ 12583 w 420"/>
                  <a:gd name="T7" fmla="*/ 685 h 14"/>
                  <a:gd name="T8" fmla="*/ 16250 w 420"/>
                  <a:gd name="T9" fmla="*/ 204 h 14"/>
                  <a:gd name="T10" fmla="*/ 16408 w 420"/>
                  <a:gd name="T11" fmla="*/ 0 h 14"/>
                  <a:gd name="T12" fmla="*/ 14970 w 420"/>
                  <a:gd name="T13" fmla="*/ 0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 h="14">
                    <a:moveTo>
                      <a:pt x="383" y="0"/>
                    </a:moveTo>
                    <a:cubicBezTo>
                      <a:pt x="359" y="4"/>
                      <a:pt x="326" y="7"/>
                      <a:pt x="318" y="8"/>
                    </a:cubicBezTo>
                    <a:cubicBezTo>
                      <a:pt x="307" y="8"/>
                      <a:pt x="0" y="14"/>
                      <a:pt x="0" y="14"/>
                    </a:cubicBezTo>
                    <a:cubicBezTo>
                      <a:pt x="322" y="14"/>
                      <a:pt x="322" y="14"/>
                      <a:pt x="322" y="14"/>
                    </a:cubicBezTo>
                    <a:cubicBezTo>
                      <a:pt x="338" y="14"/>
                      <a:pt x="411" y="4"/>
                      <a:pt x="416" y="4"/>
                    </a:cubicBezTo>
                    <a:cubicBezTo>
                      <a:pt x="416" y="4"/>
                      <a:pt x="418" y="3"/>
                      <a:pt x="420" y="0"/>
                    </a:cubicBezTo>
                    <a:lnTo>
                      <a:pt x="3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6" name="Freeform 511">
                <a:extLst>
                  <a:ext uri="{FF2B5EF4-FFF2-40B4-BE49-F238E27FC236}">
                    <a16:creationId xmlns:a16="http://schemas.microsoft.com/office/drawing/2014/main" id="{4607C7E3-EB82-4C5C-97E4-B1CED0AA98CA}"/>
                  </a:ext>
                </a:extLst>
              </p:cNvPr>
              <p:cNvSpPr>
                <a:spLocks/>
              </p:cNvSpPr>
              <p:nvPr/>
            </p:nvSpPr>
            <p:spPr bwMode="auto">
              <a:xfrm>
                <a:off x="3408" y="2205"/>
                <a:ext cx="1483" cy="256"/>
              </a:xfrm>
              <a:custGeom>
                <a:avLst/>
                <a:gdLst>
                  <a:gd name="T0" fmla="*/ 23198 w 593"/>
                  <a:gd name="T1" fmla="*/ 704 h 96"/>
                  <a:gd name="T2" fmla="*/ 22915 w 593"/>
                  <a:gd name="T3" fmla="*/ 0 h 96"/>
                  <a:gd name="T4" fmla="*/ 22177 w 593"/>
                  <a:gd name="T5" fmla="*/ 1117 h 96"/>
                  <a:gd name="T6" fmla="*/ 18614 w 593"/>
                  <a:gd name="T7" fmla="*/ 2125 h 96"/>
                  <a:gd name="T8" fmla="*/ 0 w 593"/>
                  <a:gd name="T9" fmla="*/ 2125 h 96"/>
                  <a:gd name="T10" fmla="*/ 0 w 593"/>
                  <a:gd name="T11" fmla="*/ 4344 h 96"/>
                  <a:gd name="T12" fmla="*/ 395 w 593"/>
                  <a:gd name="T13" fmla="*/ 4856 h 96"/>
                  <a:gd name="T14" fmla="*/ 438 w 593"/>
                  <a:gd name="T15" fmla="*/ 4856 h 96"/>
                  <a:gd name="T16" fmla="*/ 17956 w 593"/>
                  <a:gd name="T17" fmla="*/ 4856 h 96"/>
                  <a:gd name="T18" fmla="*/ 18851 w 593"/>
                  <a:gd name="T19" fmla="*/ 4800 h 96"/>
                  <a:gd name="T20" fmla="*/ 21115 w 593"/>
                  <a:gd name="T21" fmla="*/ 3640 h 96"/>
                  <a:gd name="T22" fmla="*/ 21165 w 593"/>
                  <a:gd name="T23" fmla="*/ 3584 h 96"/>
                  <a:gd name="T24" fmla="*/ 21240 w 593"/>
                  <a:gd name="T25" fmla="*/ 3549 h 96"/>
                  <a:gd name="T26" fmla="*/ 22020 w 593"/>
                  <a:gd name="T27" fmla="*/ 3128 h 96"/>
                  <a:gd name="T28" fmla="*/ 22020 w 593"/>
                  <a:gd name="T29" fmla="*/ 3128 h 96"/>
                  <a:gd name="T30" fmla="*/ 22102 w 593"/>
                  <a:gd name="T31" fmla="*/ 3093 h 96"/>
                  <a:gd name="T32" fmla="*/ 22132 w 593"/>
                  <a:gd name="T33" fmla="*/ 3037 h 96"/>
                  <a:gd name="T34" fmla="*/ 22207 w 593"/>
                  <a:gd name="T35" fmla="*/ 2979 h 96"/>
                  <a:gd name="T36" fmla="*/ 22207 w 593"/>
                  <a:gd name="T37" fmla="*/ 2979 h 96"/>
                  <a:gd name="T38" fmla="*/ 22260 w 593"/>
                  <a:gd name="T39" fmla="*/ 2936 h 96"/>
                  <a:gd name="T40" fmla="*/ 23198 w 593"/>
                  <a:gd name="T41" fmla="*/ 704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3" h="96">
                    <a:moveTo>
                      <a:pt x="593" y="14"/>
                    </a:moveTo>
                    <a:cubicBezTo>
                      <a:pt x="586" y="0"/>
                      <a:pt x="586" y="0"/>
                      <a:pt x="586" y="0"/>
                    </a:cubicBezTo>
                    <a:cubicBezTo>
                      <a:pt x="567" y="22"/>
                      <a:pt x="567" y="22"/>
                      <a:pt x="567" y="22"/>
                    </a:cubicBezTo>
                    <a:cubicBezTo>
                      <a:pt x="476" y="42"/>
                      <a:pt x="476" y="42"/>
                      <a:pt x="476" y="42"/>
                    </a:cubicBezTo>
                    <a:cubicBezTo>
                      <a:pt x="0" y="42"/>
                      <a:pt x="0" y="42"/>
                      <a:pt x="0" y="42"/>
                    </a:cubicBezTo>
                    <a:cubicBezTo>
                      <a:pt x="0" y="86"/>
                      <a:pt x="0" y="86"/>
                      <a:pt x="0" y="86"/>
                    </a:cubicBezTo>
                    <a:cubicBezTo>
                      <a:pt x="0" y="95"/>
                      <a:pt x="3" y="96"/>
                      <a:pt x="10" y="96"/>
                    </a:cubicBezTo>
                    <a:cubicBezTo>
                      <a:pt x="11" y="96"/>
                      <a:pt x="11" y="96"/>
                      <a:pt x="11" y="96"/>
                    </a:cubicBezTo>
                    <a:cubicBezTo>
                      <a:pt x="459" y="96"/>
                      <a:pt x="459" y="96"/>
                      <a:pt x="459" y="96"/>
                    </a:cubicBezTo>
                    <a:cubicBezTo>
                      <a:pt x="472" y="96"/>
                      <a:pt x="474" y="96"/>
                      <a:pt x="482" y="95"/>
                    </a:cubicBezTo>
                    <a:cubicBezTo>
                      <a:pt x="485" y="95"/>
                      <a:pt x="515" y="82"/>
                      <a:pt x="540" y="72"/>
                    </a:cubicBezTo>
                    <a:cubicBezTo>
                      <a:pt x="540" y="71"/>
                      <a:pt x="541" y="71"/>
                      <a:pt x="541" y="71"/>
                    </a:cubicBezTo>
                    <a:cubicBezTo>
                      <a:pt x="542" y="71"/>
                      <a:pt x="543" y="70"/>
                      <a:pt x="543" y="70"/>
                    </a:cubicBezTo>
                    <a:cubicBezTo>
                      <a:pt x="550" y="67"/>
                      <a:pt x="557" y="64"/>
                      <a:pt x="563" y="62"/>
                    </a:cubicBezTo>
                    <a:cubicBezTo>
                      <a:pt x="563" y="62"/>
                      <a:pt x="563" y="62"/>
                      <a:pt x="563" y="62"/>
                    </a:cubicBezTo>
                    <a:cubicBezTo>
                      <a:pt x="564" y="61"/>
                      <a:pt x="564" y="61"/>
                      <a:pt x="565" y="61"/>
                    </a:cubicBezTo>
                    <a:cubicBezTo>
                      <a:pt x="565" y="60"/>
                      <a:pt x="566" y="60"/>
                      <a:pt x="566" y="60"/>
                    </a:cubicBezTo>
                    <a:cubicBezTo>
                      <a:pt x="567" y="60"/>
                      <a:pt x="568" y="59"/>
                      <a:pt x="568" y="59"/>
                    </a:cubicBezTo>
                    <a:cubicBezTo>
                      <a:pt x="568" y="59"/>
                      <a:pt x="568" y="59"/>
                      <a:pt x="568" y="59"/>
                    </a:cubicBezTo>
                    <a:cubicBezTo>
                      <a:pt x="569" y="59"/>
                      <a:pt x="569" y="58"/>
                      <a:pt x="569" y="58"/>
                    </a:cubicBezTo>
                    <a:cubicBezTo>
                      <a:pt x="574" y="50"/>
                      <a:pt x="583" y="31"/>
                      <a:pt x="593" y="14"/>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7" name="Freeform 512">
                <a:extLst>
                  <a:ext uri="{FF2B5EF4-FFF2-40B4-BE49-F238E27FC236}">
                    <a16:creationId xmlns:a16="http://schemas.microsoft.com/office/drawing/2014/main" id="{9882C0BF-4CAD-471D-981F-1C4A439CA813}"/>
                  </a:ext>
                </a:extLst>
              </p:cNvPr>
              <p:cNvSpPr>
                <a:spLocks/>
              </p:cNvSpPr>
              <p:nvPr/>
            </p:nvSpPr>
            <p:spPr bwMode="auto">
              <a:xfrm>
                <a:off x="4593" y="2261"/>
                <a:ext cx="238" cy="200"/>
              </a:xfrm>
              <a:custGeom>
                <a:avLst/>
                <a:gdLst>
                  <a:gd name="T0" fmla="*/ 3740 w 95"/>
                  <a:gd name="T1" fmla="*/ 0 h 75"/>
                  <a:gd name="T2" fmla="*/ 3665 w 95"/>
                  <a:gd name="T3" fmla="*/ 56 h 75"/>
                  <a:gd name="T4" fmla="*/ 83 w 95"/>
                  <a:gd name="T5" fmla="*/ 1059 h 75"/>
                  <a:gd name="T6" fmla="*/ 0 w 95"/>
                  <a:gd name="T7" fmla="*/ 1059 h 75"/>
                  <a:gd name="T8" fmla="*/ 0 w 95"/>
                  <a:gd name="T9" fmla="*/ 3789 h 75"/>
                  <a:gd name="T10" fmla="*/ 313 w 95"/>
                  <a:gd name="T11" fmla="*/ 3733 h 75"/>
                  <a:gd name="T12" fmla="*/ 2593 w 95"/>
                  <a:gd name="T13" fmla="*/ 2581 h 75"/>
                  <a:gd name="T14" fmla="*/ 2643 w 95"/>
                  <a:gd name="T15" fmla="*/ 2525 h 75"/>
                  <a:gd name="T16" fmla="*/ 2718 w 95"/>
                  <a:gd name="T17" fmla="*/ 2483 h 75"/>
                  <a:gd name="T18" fmla="*/ 3507 w 95"/>
                  <a:gd name="T19" fmla="*/ 2069 h 75"/>
                  <a:gd name="T20" fmla="*/ 3507 w 95"/>
                  <a:gd name="T21" fmla="*/ 2069 h 75"/>
                  <a:gd name="T22" fmla="*/ 3585 w 95"/>
                  <a:gd name="T23" fmla="*/ 2027 h 75"/>
                  <a:gd name="T24" fmla="*/ 3615 w 95"/>
                  <a:gd name="T25" fmla="*/ 1971 h 75"/>
                  <a:gd name="T26" fmla="*/ 3698 w 95"/>
                  <a:gd name="T27" fmla="*/ 1912 h 75"/>
                  <a:gd name="T28" fmla="*/ 3698 w 95"/>
                  <a:gd name="T29" fmla="*/ 1912 h 75"/>
                  <a:gd name="T30" fmla="*/ 3740 w 95"/>
                  <a:gd name="T31" fmla="*/ 1912 h 75"/>
                  <a:gd name="T32" fmla="*/ 3740 w 95"/>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5" h="75">
                    <a:moveTo>
                      <a:pt x="95" y="0"/>
                    </a:moveTo>
                    <a:cubicBezTo>
                      <a:pt x="93" y="1"/>
                      <a:pt x="93" y="1"/>
                      <a:pt x="93" y="1"/>
                    </a:cubicBezTo>
                    <a:cubicBezTo>
                      <a:pt x="2" y="21"/>
                      <a:pt x="2" y="21"/>
                      <a:pt x="2" y="21"/>
                    </a:cubicBezTo>
                    <a:cubicBezTo>
                      <a:pt x="0" y="21"/>
                      <a:pt x="0" y="21"/>
                      <a:pt x="0" y="21"/>
                    </a:cubicBezTo>
                    <a:cubicBezTo>
                      <a:pt x="0" y="75"/>
                      <a:pt x="0" y="75"/>
                      <a:pt x="0" y="75"/>
                    </a:cubicBezTo>
                    <a:cubicBezTo>
                      <a:pt x="3" y="75"/>
                      <a:pt x="5" y="75"/>
                      <a:pt x="8" y="74"/>
                    </a:cubicBezTo>
                    <a:cubicBezTo>
                      <a:pt x="11" y="74"/>
                      <a:pt x="41" y="61"/>
                      <a:pt x="66" y="51"/>
                    </a:cubicBezTo>
                    <a:cubicBezTo>
                      <a:pt x="66" y="50"/>
                      <a:pt x="67" y="50"/>
                      <a:pt x="67" y="50"/>
                    </a:cubicBezTo>
                    <a:cubicBezTo>
                      <a:pt x="68" y="50"/>
                      <a:pt x="69" y="49"/>
                      <a:pt x="69" y="49"/>
                    </a:cubicBezTo>
                    <a:cubicBezTo>
                      <a:pt x="76" y="46"/>
                      <a:pt x="83" y="43"/>
                      <a:pt x="89" y="41"/>
                    </a:cubicBezTo>
                    <a:cubicBezTo>
                      <a:pt x="89" y="41"/>
                      <a:pt x="89" y="41"/>
                      <a:pt x="89" y="41"/>
                    </a:cubicBezTo>
                    <a:cubicBezTo>
                      <a:pt x="90" y="40"/>
                      <a:pt x="90" y="40"/>
                      <a:pt x="91" y="40"/>
                    </a:cubicBezTo>
                    <a:cubicBezTo>
                      <a:pt x="91" y="39"/>
                      <a:pt x="92" y="39"/>
                      <a:pt x="92" y="39"/>
                    </a:cubicBezTo>
                    <a:cubicBezTo>
                      <a:pt x="93" y="39"/>
                      <a:pt x="94" y="38"/>
                      <a:pt x="94" y="38"/>
                    </a:cubicBezTo>
                    <a:cubicBezTo>
                      <a:pt x="94" y="38"/>
                      <a:pt x="94" y="38"/>
                      <a:pt x="94" y="38"/>
                    </a:cubicBezTo>
                    <a:cubicBezTo>
                      <a:pt x="94" y="38"/>
                      <a:pt x="95" y="38"/>
                      <a:pt x="95" y="38"/>
                    </a:cubicBezTo>
                    <a:lnTo>
                      <a:pt x="95" y="0"/>
                    </a:lnTo>
                    <a:close/>
                  </a:path>
                </a:pathLst>
              </a:custGeom>
              <a:solidFill>
                <a:srgbClr val="BB6B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8" name="Freeform 513">
                <a:extLst>
                  <a:ext uri="{FF2B5EF4-FFF2-40B4-BE49-F238E27FC236}">
                    <a16:creationId xmlns:a16="http://schemas.microsoft.com/office/drawing/2014/main" id="{0D8EB783-7DCE-4B11-913C-50036F77B38F}"/>
                  </a:ext>
                </a:extLst>
              </p:cNvPr>
              <p:cNvSpPr>
                <a:spLocks/>
              </p:cNvSpPr>
              <p:nvPr/>
            </p:nvSpPr>
            <p:spPr bwMode="auto">
              <a:xfrm>
                <a:off x="4828" y="2205"/>
                <a:ext cx="63" cy="158"/>
              </a:xfrm>
              <a:custGeom>
                <a:avLst/>
                <a:gdLst>
                  <a:gd name="T0" fmla="*/ 83 w 25"/>
                  <a:gd name="T1" fmla="*/ 2940 h 59"/>
                  <a:gd name="T2" fmla="*/ 927 w 25"/>
                  <a:gd name="T3" fmla="*/ 924 h 59"/>
                  <a:gd name="T4" fmla="*/ 960 w 25"/>
                  <a:gd name="T5" fmla="*/ 881 h 59"/>
                  <a:gd name="T6" fmla="*/ 1011 w 25"/>
                  <a:gd name="T7" fmla="*/ 710 h 59"/>
                  <a:gd name="T8" fmla="*/ 718 w 25"/>
                  <a:gd name="T9" fmla="*/ 0 h 59"/>
                  <a:gd name="T10" fmla="*/ 0 w 25"/>
                  <a:gd name="T11" fmla="*/ 1077 h 59"/>
                  <a:gd name="T12" fmla="*/ 0 w 25"/>
                  <a:gd name="T13" fmla="*/ 3034 h 59"/>
                  <a:gd name="T14" fmla="*/ 50 w 25"/>
                  <a:gd name="T15" fmla="*/ 2940 h 59"/>
                  <a:gd name="T16" fmla="*/ 83 w 25"/>
                  <a:gd name="T17" fmla="*/ 294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59">
                    <a:moveTo>
                      <a:pt x="2" y="57"/>
                    </a:moveTo>
                    <a:cubicBezTo>
                      <a:pt x="6" y="50"/>
                      <a:pt x="14" y="33"/>
                      <a:pt x="23" y="18"/>
                    </a:cubicBezTo>
                    <a:cubicBezTo>
                      <a:pt x="23" y="18"/>
                      <a:pt x="23" y="17"/>
                      <a:pt x="24" y="17"/>
                    </a:cubicBezTo>
                    <a:cubicBezTo>
                      <a:pt x="24" y="16"/>
                      <a:pt x="25" y="15"/>
                      <a:pt x="25" y="14"/>
                    </a:cubicBezTo>
                    <a:cubicBezTo>
                      <a:pt x="18" y="0"/>
                      <a:pt x="18" y="0"/>
                      <a:pt x="18" y="0"/>
                    </a:cubicBezTo>
                    <a:cubicBezTo>
                      <a:pt x="0" y="21"/>
                      <a:pt x="0" y="21"/>
                      <a:pt x="0" y="21"/>
                    </a:cubicBezTo>
                    <a:cubicBezTo>
                      <a:pt x="0" y="59"/>
                      <a:pt x="0" y="59"/>
                      <a:pt x="0" y="59"/>
                    </a:cubicBezTo>
                    <a:cubicBezTo>
                      <a:pt x="1" y="59"/>
                      <a:pt x="1" y="58"/>
                      <a:pt x="1" y="57"/>
                    </a:cubicBezTo>
                    <a:cubicBezTo>
                      <a:pt x="2" y="57"/>
                      <a:pt x="2" y="57"/>
                      <a:pt x="2" y="57"/>
                    </a:cubicBezTo>
                    <a:close/>
                  </a:path>
                </a:pathLst>
              </a:custGeom>
              <a:solidFill>
                <a:srgbClr val="87297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9" name="Freeform 514">
                <a:extLst>
                  <a:ext uri="{FF2B5EF4-FFF2-40B4-BE49-F238E27FC236}">
                    <a16:creationId xmlns:a16="http://schemas.microsoft.com/office/drawing/2014/main" id="{5F4E9CF6-FB9B-4021-8DDF-2D76B3395F37}"/>
                  </a:ext>
                </a:extLst>
              </p:cNvPr>
              <p:cNvSpPr>
                <a:spLocks/>
              </p:cNvSpPr>
              <p:nvPr/>
            </p:nvSpPr>
            <p:spPr bwMode="auto">
              <a:xfrm>
                <a:off x="3423" y="2152"/>
                <a:ext cx="725" cy="235"/>
              </a:xfrm>
              <a:custGeom>
                <a:avLst/>
                <a:gdLst>
                  <a:gd name="T0" fmla="*/ 0 w 290"/>
                  <a:gd name="T1" fmla="*/ 4478 h 88"/>
                  <a:gd name="T2" fmla="*/ 0 w 290"/>
                  <a:gd name="T3" fmla="*/ 513 h 88"/>
                  <a:gd name="T4" fmla="*/ 438 w 290"/>
                  <a:gd name="T5" fmla="*/ 0 h 88"/>
                  <a:gd name="T6" fmla="*/ 11333 w 290"/>
                  <a:gd name="T7" fmla="*/ 0 h 88"/>
                  <a:gd name="T8" fmla="*/ 750 w 290"/>
                  <a:gd name="T9" fmla="*/ 457 h 88"/>
                  <a:gd name="T10" fmla="*/ 238 w 290"/>
                  <a:gd name="T11" fmla="*/ 1311 h 88"/>
                  <a:gd name="T12" fmla="*/ 0 w 290"/>
                  <a:gd name="T13" fmla="*/ 4478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88">
                    <a:moveTo>
                      <a:pt x="0" y="88"/>
                    </a:moveTo>
                    <a:cubicBezTo>
                      <a:pt x="0" y="54"/>
                      <a:pt x="0" y="18"/>
                      <a:pt x="0" y="10"/>
                    </a:cubicBezTo>
                    <a:cubicBezTo>
                      <a:pt x="0" y="2"/>
                      <a:pt x="2" y="0"/>
                      <a:pt x="11" y="0"/>
                    </a:cubicBezTo>
                    <a:cubicBezTo>
                      <a:pt x="20" y="0"/>
                      <a:pt x="290" y="0"/>
                      <a:pt x="290" y="0"/>
                    </a:cubicBezTo>
                    <a:cubicBezTo>
                      <a:pt x="222" y="3"/>
                      <a:pt x="29" y="7"/>
                      <a:pt x="19" y="9"/>
                    </a:cubicBezTo>
                    <a:cubicBezTo>
                      <a:pt x="9" y="11"/>
                      <a:pt x="7" y="16"/>
                      <a:pt x="6" y="26"/>
                    </a:cubicBezTo>
                    <a:cubicBezTo>
                      <a:pt x="5" y="39"/>
                      <a:pt x="0" y="88"/>
                      <a:pt x="0" y="88"/>
                    </a:cubicBezTo>
                    <a:close/>
                  </a:path>
                </a:pathLst>
              </a:custGeom>
              <a:solidFill>
                <a:srgbClr val="79CD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0" name="Freeform 515">
                <a:extLst>
                  <a:ext uri="{FF2B5EF4-FFF2-40B4-BE49-F238E27FC236}">
                    <a16:creationId xmlns:a16="http://schemas.microsoft.com/office/drawing/2014/main" id="{E7ECA6C3-8C1F-4D2D-8ECB-4B0F2D4913C3}"/>
                  </a:ext>
                </a:extLst>
              </p:cNvPr>
              <p:cNvSpPr>
                <a:spLocks/>
              </p:cNvSpPr>
              <p:nvPr/>
            </p:nvSpPr>
            <p:spPr bwMode="auto">
              <a:xfrm>
                <a:off x="3423" y="2277"/>
                <a:ext cx="10" cy="110"/>
              </a:xfrm>
              <a:custGeom>
                <a:avLst/>
                <a:gdLst>
                  <a:gd name="T0" fmla="*/ 0 w 4"/>
                  <a:gd name="T1" fmla="*/ 2122 h 41"/>
                  <a:gd name="T2" fmla="*/ 158 w 4"/>
                  <a:gd name="T3" fmla="*/ 0 h 41"/>
                  <a:gd name="T4" fmla="*/ 0 w 4"/>
                  <a:gd name="T5" fmla="*/ 309 h 41"/>
                  <a:gd name="T6" fmla="*/ 0 w 4"/>
                  <a:gd name="T7" fmla="*/ 2122 h 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1">
                    <a:moveTo>
                      <a:pt x="0" y="41"/>
                    </a:moveTo>
                    <a:cubicBezTo>
                      <a:pt x="0" y="41"/>
                      <a:pt x="2" y="19"/>
                      <a:pt x="4" y="0"/>
                    </a:cubicBezTo>
                    <a:cubicBezTo>
                      <a:pt x="3" y="3"/>
                      <a:pt x="1" y="5"/>
                      <a:pt x="0" y="6"/>
                    </a:cubicBezTo>
                    <a:lnTo>
                      <a:pt x="0" y="41"/>
                    </a:ln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1" name="Freeform 516">
                <a:extLst>
                  <a:ext uri="{FF2B5EF4-FFF2-40B4-BE49-F238E27FC236}">
                    <a16:creationId xmlns:a16="http://schemas.microsoft.com/office/drawing/2014/main" id="{0D35C3A6-48DD-4C51-B5DC-B0F9E52FB8C5}"/>
                  </a:ext>
                </a:extLst>
              </p:cNvPr>
              <p:cNvSpPr>
                <a:spLocks/>
              </p:cNvSpPr>
              <p:nvPr/>
            </p:nvSpPr>
            <p:spPr bwMode="auto">
              <a:xfrm>
                <a:off x="3423" y="2317"/>
                <a:ext cx="8" cy="70"/>
              </a:xfrm>
              <a:custGeom>
                <a:avLst/>
                <a:gdLst>
                  <a:gd name="T0" fmla="*/ 0 w 3"/>
                  <a:gd name="T1" fmla="*/ 0 h 26"/>
                  <a:gd name="T2" fmla="*/ 0 w 3"/>
                  <a:gd name="T3" fmla="*/ 1362 h 26"/>
                  <a:gd name="T4" fmla="*/ 149 w 3"/>
                  <a:gd name="T5" fmla="*/ 0 h 26"/>
                  <a:gd name="T6" fmla="*/ 0 w 3"/>
                  <a:gd name="T7" fmla="*/ 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6">
                    <a:moveTo>
                      <a:pt x="0" y="0"/>
                    </a:moveTo>
                    <a:cubicBezTo>
                      <a:pt x="0" y="26"/>
                      <a:pt x="0" y="26"/>
                      <a:pt x="0" y="26"/>
                    </a:cubicBezTo>
                    <a:cubicBezTo>
                      <a:pt x="0" y="26"/>
                      <a:pt x="1" y="13"/>
                      <a:pt x="3" y="0"/>
                    </a:cubicBezTo>
                    <a:lnTo>
                      <a:pt x="0" y="0"/>
                    </a:ln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2" name="Freeform 517">
                <a:extLst>
                  <a:ext uri="{FF2B5EF4-FFF2-40B4-BE49-F238E27FC236}">
                    <a16:creationId xmlns:a16="http://schemas.microsoft.com/office/drawing/2014/main" id="{E8FECE60-DC0E-4519-B66B-D882104134A1}"/>
                  </a:ext>
                </a:extLst>
              </p:cNvPr>
              <p:cNvSpPr>
                <a:spLocks/>
              </p:cNvSpPr>
              <p:nvPr/>
            </p:nvSpPr>
            <p:spPr bwMode="auto">
              <a:xfrm>
                <a:off x="3503" y="2152"/>
                <a:ext cx="645" cy="21"/>
              </a:xfrm>
              <a:custGeom>
                <a:avLst/>
                <a:gdLst>
                  <a:gd name="T0" fmla="*/ 208 w 258"/>
                  <a:gd name="T1" fmla="*/ 0 h 8"/>
                  <a:gd name="T2" fmla="*/ 0 w 258"/>
                  <a:gd name="T3" fmla="*/ 378 h 8"/>
                  <a:gd name="T4" fmla="*/ 10083 w 258"/>
                  <a:gd name="T5" fmla="*/ 0 h 8"/>
                  <a:gd name="T6" fmla="*/ 208 w 258"/>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8" h="8">
                    <a:moveTo>
                      <a:pt x="5" y="0"/>
                    </a:moveTo>
                    <a:cubicBezTo>
                      <a:pt x="3" y="3"/>
                      <a:pt x="2" y="5"/>
                      <a:pt x="0" y="8"/>
                    </a:cubicBezTo>
                    <a:cubicBezTo>
                      <a:pt x="45" y="6"/>
                      <a:pt x="199" y="3"/>
                      <a:pt x="258" y="0"/>
                    </a:cubicBezTo>
                    <a:cubicBezTo>
                      <a:pt x="258" y="0"/>
                      <a:pt x="76" y="0"/>
                      <a:pt x="5" y="0"/>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3" name="Freeform 518">
                <a:extLst>
                  <a:ext uri="{FF2B5EF4-FFF2-40B4-BE49-F238E27FC236}">
                    <a16:creationId xmlns:a16="http://schemas.microsoft.com/office/drawing/2014/main" id="{C479983B-AAAC-47C7-8BBB-382AC5286BFC}"/>
                  </a:ext>
                </a:extLst>
              </p:cNvPr>
              <p:cNvSpPr>
                <a:spLocks/>
              </p:cNvSpPr>
              <p:nvPr/>
            </p:nvSpPr>
            <p:spPr bwMode="auto">
              <a:xfrm>
                <a:off x="4606" y="2128"/>
                <a:ext cx="215" cy="323"/>
              </a:xfrm>
              <a:custGeom>
                <a:avLst/>
                <a:gdLst>
                  <a:gd name="T0" fmla="*/ 83 w 86"/>
                  <a:gd name="T1" fmla="*/ 398 h 121"/>
                  <a:gd name="T2" fmla="*/ 3363 w 86"/>
                  <a:gd name="T3" fmla="*/ 0 h 121"/>
                  <a:gd name="T4" fmla="*/ 313 w 86"/>
                  <a:gd name="T5" fmla="*/ 1004 h 121"/>
                  <a:gd name="T6" fmla="*/ 125 w 86"/>
                  <a:gd name="T7" fmla="*/ 2984 h 121"/>
                  <a:gd name="T8" fmla="*/ 0 w 86"/>
                  <a:gd name="T9" fmla="*/ 6142 h 121"/>
                  <a:gd name="T10" fmla="*/ 0 w 86"/>
                  <a:gd name="T11" fmla="*/ 606 h 121"/>
                  <a:gd name="T12" fmla="*/ 83 w 86"/>
                  <a:gd name="T13" fmla="*/ 398 h 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 h="121">
                    <a:moveTo>
                      <a:pt x="2" y="8"/>
                    </a:moveTo>
                    <a:cubicBezTo>
                      <a:pt x="16" y="7"/>
                      <a:pt x="86" y="0"/>
                      <a:pt x="86" y="0"/>
                    </a:cubicBezTo>
                    <a:cubicBezTo>
                      <a:pt x="86" y="0"/>
                      <a:pt x="16" y="5"/>
                      <a:pt x="8" y="20"/>
                    </a:cubicBezTo>
                    <a:cubicBezTo>
                      <a:pt x="6" y="23"/>
                      <a:pt x="5" y="42"/>
                      <a:pt x="3" y="59"/>
                    </a:cubicBezTo>
                    <a:cubicBezTo>
                      <a:pt x="2" y="80"/>
                      <a:pt x="0" y="105"/>
                      <a:pt x="0" y="121"/>
                    </a:cubicBezTo>
                    <a:cubicBezTo>
                      <a:pt x="0" y="121"/>
                      <a:pt x="0" y="14"/>
                      <a:pt x="0" y="12"/>
                    </a:cubicBezTo>
                    <a:cubicBezTo>
                      <a:pt x="0" y="9"/>
                      <a:pt x="0" y="8"/>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36" name="Freeform 519">
              <a:extLst>
                <a:ext uri="{FF2B5EF4-FFF2-40B4-BE49-F238E27FC236}">
                  <a16:creationId xmlns:a16="http://schemas.microsoft.com/office/drawing/2014/main" id="{54155BB2-6B7A-42AE-82C1-4AF332F7D8C7}"/>
                </a:ext>
              </a:extLst>
            </p:cNvPr>
            <p:cNvSpPr>
              <a:spLocks/>
            </p:cNvSpPr>
            <p:nvPr/>
          </p:nvSpPr>
          <p:spPr bwMode="auto">
            <a:xfrm>
              <a:off x="4606" y="2315"/>
              <a:ext cx="7" cy="136"/>
            </a:xfrm>
            <a:custGeom>
              <a:avLst/>
              <a:gdLst>
                <a:gd name="T0" fmla="*/ 0 w 3"/>
                <a:gd name="T1" fmla="*/ 0 h 51"/>
                <a:gd name="T2" fmla="*/ 0 w 3"/>
                <a:gd name="T3" fmla="*/ 2581 h 51"/>
                <a:gd name="T4" fmla="*/ 86 w 3"/>
                <a:gd name="T5" fmla="*/ 0 h 51"/>
                <a:gd name="T6" fmla="*/ 0 w 3"/>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1">
                  <a:moveTo>
                    <a:pt x="0" y="0"/>
                  </a:moveTo>
                  <a:cubicBezTo>
                    <a:pt x="0" y="51"/>
                    <a:pt x="0" y="51"/>
                    <a:pt x="0" y="51"/>
                  </a:cubicBezTo>
                  <a:cubicBezTo>
                    <a:pt x="0" y="37"/>
                    <a:pt x="1" y="18"/>
                    <a:pt x="3"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 name="Freeform 520">
              <a:extLst>
                <a:ext uri="{FF2B5EF4-FFF2-40B4-BE49-F238E27FC236}">
                  <a16:creationId xmlns:a16="http://schemas.microsoft.com/office/drawing/2014/main" id="{966C2FA7-DFE4-4863-939E-6C2126280BC3}"/>
                </a:ext>
              </a:extLst>
            </p:cNvPr>
            <p:cNvSpPr>
              <a:spLocks/>
            </p:cNvSpPr>
            <p:nvPr/>
          </p:nvSpPr>
          <p:spPr bwMode="auto">
            <a:xfrm>
              <a:off x="4308" y="2152"/>
              <a:ext cx="280" cy="299"/>
            </a:xfrm>
            <a:custGeom>
              <a:avLst/>
              <a:gdLst>
                <a:gd name="T0" fmla="*/ 4345 w 112"/>
                <a:gd name="T1" fmla="*/ 5686 h 112"/>
                <a:gd name="T2" fmla="*/ 4345 w 112"/>
                <a:gd name="T3" fmla="*/ 662 h 112"/>
                <a:gd name="T4" fmla="*/ 4220 w 112"/>
                <a:gd name="T5" fmla="*/ 0 h 112"/>
                <a:gd name="T6" fmla="*/ 0 w 112"/>
                <a:gd name="T7" fmla="*/ 0 h 112"/>
                <a:gd name="T8" fmla="*/ 4033 w 112"/>
                <a:gd name="T9" fmla="*/ 457 h 112"/>
                <a:gd name="T10" fmla="*/ 4345 w 112"/>
                <a:gd name="T11" fmla="*/ 5686 h 1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112">
                  <a:moveTo>
                    <a:pt x="111" y="112"/>
                  </a:moveTo>
                  <a:cubicBezTo>
                    <a:pt x="111" y="112"/>
                    <a:pt x="111" y="24"/>
                    <a:pt x="111" y="13"/>
                  </a:cubicBezTo>
                  <a:cubicBezTo>
                    <a:pt x="111" y="3"/>
                    <a:pt x="112" y="0"/>
                    <a:pt x="108" y="0"/>
                  </a:cubicBezTo>
                  <a:cubicBezTo>
                    <a:pt x="104" y="0"/>
                    <a:pt x="17" y="0"/>
                    <a:pt x="0" y="0"/>
                  </a:cubicBezTo>
                  <a:cubicBezTo>
                    <a:pt x="17" y="1"/>
                    <a:pt x="99" y="1"/>
                    <a:pt x="103" y="9"/>
                  </a:cubicBezTo>
                  <a:cubicBezTo>
                    <a:pt x="107" y="17"/>
                    <a:pt x="111" y="112"/>
                    <a:pt x="111" y="112"/>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 name="Freeform 521">
              <a:extLst>
                <a:ext uri="{FF2B5EF4-FFF2-40B4-BE49-F238E27FC236}">
                  <a16:creationId xmlns:a16="http://schemas.microsoft.com/office/drawing/2014/main" id="{9D9FBA74-DED7-48B3-AB72-EBCDFA4D3599}"/>
                </a:ext>
              </a:extLst>
            </p:cNvPr>
            <p:cNvSpPr>
              <a:spLocks/>
            </p:cNvSpPr>
            <p:nvPr/>
          </p:nvSpPr>
          <p:spPr bwMode="auto">
            <a:xfrm>
              <a:off x="4581" y="2317"/>
              <a:ext cx="5" cy="118"/>
            </a:xfrm>
            <a:custGeom>
              <a:avLst/>
              <a:gdLst>
                <a:gd name="T0" fmla="*/ 83 w 2"/>
                <a:gd name="T1" fmla="*/ 2272 h 44"/>
                <a:gd name="T2" fmla="*/ 83 w 2"/>
                <a:gd name="T3" fmla="*/ 0 h 44"/>
                <a:gd name="T4" fmla="*/ 0 w 2"/>
                <a:gd name="T5" fmla="*/ 0 h 44"/>
                <a:gd name="T6" fmla="*/ 83 w 2"/>
                <a:gd name="T7" fmla="*/ 2272 h 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4">
                  <a:moveTo>
                    <a:pt x="2" y="44"/>
                  </a:moveTo>
                  <a:cubicBezTo>
                    <a:pt x="2" y="44"/>
                    <a:pt x="2" y="25"/>
                    <a:pt x="2" y="0"/>
                  </a:cubicBezTo>
                  <a:cubicBezTo>
                    <a:pt x="0" y="0"/>
                    <a:pt x="0" y="0"/>
                    <a:pt x="0" y="0"/>
                  </a:cubicBezTo>
                  <a:cubicBezTo>
                    <a:pt x="1" y="25"/>
                    <a:pt x="2" y="44"/>
                    <a:pt x="2" y="44"/>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 name="Freeform 522">
              <a:extLst>
                <a:ext uri="{FF2B5EF4-FFF2-40B4-BE49-F238E27FC236}">
                  <a16:creationId xmlns:a16="http://schemas.microsoft.com/office/drawing/2014/main" id="{D5B5D34A-26B5-4761-BF97-33D92217A3CD}"/>
                </a:ext>
              </a:extLst>
            </p:cNvPr>
            <p:cNvSpPr>
              <a:spLocks/>
            </p:cNvSpPr>
            <p:nvPr/>
          </p:nvSpPr>
          <p:spPr bwMode="auto">
            <a:xfrm>
              <a:off x="3476" y="2344"/>
              <a:ext cx="1110" cy="104"/>
            </a:xfrm>
            <a:custGeom>
              <a:avLst/>
              <a:gdLst>
                <a:gd name="T0" fmla="*/ 0 w 444"/>
                <a:gd name="T1" fmla="*/ 1971 h 39"/>
                <a:gd name="T2" fmla="*/ 17188 w 444"/>
                <a:gd name="T3" fmla="*/ 1971 h 39"/>
                <a:gd name="T4" fmla="*/ 17345 w 444"/>
                <a:gd name="T5" fmla="*/ 1571 h 39"/>
                <a:gd name="T6" fmla="*/ 17345 w 444"/>
                <a:gd name="T7" fmla="*/ 0 h 39"/>
                <a:gd name="T8" fmla="*/ 17270 w 444"/>
                <a:gd name="T9" fmla="*/ 0 h 39"/>
                <a:gd name="T10" fmla="*/ 17033 w 444"/>
                <a:gd name="T11" fmla="*/ 1763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4" h="39">
                  <a:moveTo>
                    <a:pt x="0" y="39"/>
                  </a:moveTo>
                  <a:cubicBezTo>
                    <a:pt x="0" y="39"/>
                    <a:pt x="433" y="39"/>
                    <a:pt x="440" y="39"/>
                  </a:cubicBezTo>
                  <a:cubicBezTo>
                    <a:pt x="444" y="39"/>
                    <a:pt x="444" y="37"/>
                    <a:pt x="444" y="31"/>
                  </a:cubicBezTo>
                  <a:cubicBezTo>
                    <a:pt x="444" y="24"/>
                    <a:pt x="444" y="0"/>
                    <a:pt x="444" y="0"/>
                  </a:cubicBezTo>
                  <a:cubicBezTo>
                    <a:pt x="442" y="0"/>
                    <a:pt x="442" y="0"/>
                    <a:pt x="442" y="0"/>
                  </a:cubicBezTo>
                  <a:cubicBezTo>
                    <a:pt x="442" y="7"/>
                    <a:pt x="442" y="35"/>
                    <a:pt x="436" y="35"/>
                  </a:cubicBezTo>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 name="Freeform 523">
              <a:extLst>
                <a:ext uri="{FF2B5EF4-FFF2-40B4-BE49-F238E27FC236}">
                  <a16:creationId xmlns:a16="http://schemas.microsoft.com/office/drawing/2014/main" id="{A1AA2683-567B-4284-A7A4-D9310A992402}"/>
                </a:ext>
              </a:extLst>
            </p:cNvPr>
            <p:cNvSpPr>
              <a:spLocks/>
            </p:cNvSpPr>
            <p:nvPr/>
          </p:nvSpPr>
          <p:spPr bwMode="auto">
            <a:xfrm>
              <a:off x="4616" y="2163"/>
              <a:ext cx="207" cy="285"/>
            </a:xfrm>
            <a:custGeom>
              <a:avLst/>
              <a:gdLst>
                <a:gd name="T0" fmla="*/ 2743 w 83"/>
                <a:gd name="T1" fmla="*/ 3668 h 107"/>
                <a:gd name="T2" fmla="*/ 0 w 83"/>
                <a:gd name="T3" fmla="*/ 5386 h 107"/>
                <a:gd name="T4" fmla="*/ 3103 w 83"/>
                <a:gd name="T5" fmla="*/ 3668 h 107"/>
                <a:gd name="T6" fmla="*/ 3177 w 83"/>
                <a:gd name="T7" fmla="*/ 3327 h 107"/>
                <a:gd name="T8" fmla="*/ 3177 w 83"/>
                <a:gd name="T9" fmla="*/ 0 h 107"/>
                <a:gd name="T10" fmla="*/ 3055 w 83"/>
                <a:gd name="T11" fmla="*/ 3023 h 107"/>
                <a:gd name="T12" fmla="*/ 2743 w 83"/>
                <a:gd name="T13" fmla="*/ 3668 h 1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 h="107">
                  <a:moveTo>
                    <a:pt x="71" y="73"/>
                  </a:moveTo>
                  <a:cubicBezTo>
                    <a:pt x="54" y="83"/>
                    <a:pt x="9" y="102"/>
                    <a:pt x="0" y="107"/>
                  </a:cubicBezTo>
                  <a:cubicBezTo>
                    <a:pt x="0" y="107"/>
                    <a:pt x="78" y="74"/>
                    <a:pt x="80" y="73"/>
                  </a:cubicBezTo>
                  <a:cubicBezTo>
                    <a:pt x="83" y="72"/>
                    <a:pt x="82" y="71"/>
                    <a:pt x="82" y="66"/>
                  </a:cubicBezTo>
                  <a:cubicBezTo>
                    <a:pt x="82" y="62"/>
                    <a:pt x="82" y="0"/>
                    <a:pt x="82" y="0"/>
                  </a:cubicBezTo>
                  <a:cubicBezTo>
                    <a:pt x="82" y="11"/>
                    <a:pt x="80" y="42"/>
                    <a:pt x="79" y="60"/>
                  </a:cubicBezTo>
                  <a:cubicBezTo>
                    <a:pt x="78" y="66"/>
                    <a:pt x="74" y="71"/>
                    <a:pt x="71" y="73"/>
                  </a:cubicBezTo>
                  <a:close/>
                </a:path>
              </a:pathLst>
            </a:custGeom>
            <a:solidFill>
              <a:srgbClr val="BF74B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 name="Freeform 524">
              <a:extLst>
                <a:ext uri="{FF2B5EF4-FFF2-40B4-BE49-F238E27FC236}">
                  <a16:creationId xmlns:a16="http://schemas.microsoft.com/office/drawing/2014/main" id="{F4713101-505A-439A-A91B-D288142D960A}"/>
                </a:ext>
              </a:extLst>
            </p:cNvPr>
            <p:cNvSpPr>
              <a:spLocks/>
            </p:cNvSpPr>
            <p:nvPr/>
          </p:nvSpPr>
          <p:spPr bwMode="auto">
            <a:xfrm>
              <a:off x="4616" y="2267"/>
              <a:ext cx="207" cy="181"/>
            </a:xfrm>
            <a:custGeom>
              <a:avLst/>
              <a:gdLst>
                <a:gd name="T0" fmla="*/ 3103 w 83"/>
                <a:gd name="T1" fmla="*/ 0 h 68"/>
                <a:gd name="T2" fmla="*/ 3055 w 83"/>
                <a:gd name="T3" fmla="*/ 1057 h 68"/>
                <a:gd name="T4" fmla="*/ 2743 w 83"/>
                <a:gd name="T5" fmla="*/ 1714 h 68"/>
                <a:gd name="T6" fmla="*/ 0 w 83"/>
                <a:gd name="T7" fmla="*/ 3415 h 68"/>
                <a:gd name="T8" fmla="*/ 3103 w 83"/>
                <a:gd name="T9" fmla="*/ 1714 h 68"/>
                <a:gd name="T10" fmla="*/ 3177 w 83"/>
                <a:gd name="T11" fmla="*/ 1360 h 68"/>
                <a:gd name="T12" fmla="*/ 3177 w 83"/>
                <a:gd name="T13" fmla="*/ 0 h 68"/>
                <a:gd name="T14" fmla="*/ 3103 w 83"/>
                <a:gd name="T15" fmla="*/ 0 h 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3" h="68">
                  <a:moveTo>
                    <a:pt x="80" y="0"/>
                  </a:moveTo>
                  <a:cubicBezTo>
                    <a:pt x="80" y="8"/>
                    <a:pt x="79" y="15"/>
                    <a:pt x="79" y="21"/>
                  </a:cubicBezTo>
                  <a:cubicBezTo>
                    <a:pt x="78" y="27"/>
                    <a:pt x="74" y="32"/>
                    <a:pt x="71" y="34"/>
                  </a:cubicBezTo>
                  <a:cubicBezTo>
                    <a:pt x="54" y="44"/>
                    <a:pt x="9" y="63"/>
                    <a:pt x="0" y="68"/>
                  </a:cubicBezTo>
                  <a:cubicBezTo>
                    <a:pt x="0" y="68"/>
                    <a:pt x="78" y="35"/>
                    <a:pt x="80" y="34"/>
                  </a:cubicBezTo>
                  <a:cubicBezTo>
                    <a:pt x="83" y="33"/>
                    <a:pt x="82" y="32"/>
                    <a:pt x="82" y="27"/>
                  </a:cubicBezTo>
                  <a:cubicBezTo>
                    <a:pt x="82" y="0"/>
                    <a:pt x="82" y="0"/>
                    <a:pt x="82" y="0"/>
                  </a:cubicBezTo>
                  <a:lnTo>
                    <a:pt x="80" y="0"/>
                  </a:lnTo>
                  <a:close/>
                </a:path>
              </a:pathLst>
            </a:custGeom>
            <a:solidFill>
              <a:srgbClr val="7D2C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 name="Freeform 525">
              <a:extLst>
                <a:ext uri="{FF2B5EF4-FFF2-40B4-BE49-F238E27FC236}">
                  <a16:creationId xmlns:a16="http://schemas.microsoft.com/office/drawing/2014/main" id="{5DD8DD29-A2C3-41AF-956F-E8A37EBBEBD9}"/>
                </a:ext>
              </a:extLst>
            </p:cNvPr>
            <p:cNvSpPr>
              <a:spLocks/>
            </p:cNvSpPr>
            <p:nvPr/>
          </p:nvSpPr>
          <p:spPr bwMode="auto">
            <a:xfrm>
              <a:off x="4838" y="2229"/>
              <a:ext cx="38" cy="102"/>
            </a:xfrm>
            <a:custGeom>
              <a:avLst/>
              <a:gdLst>
                <a:gd name="T0" fmla="*/ 372 w 15"/>
                <a:gd name="T1" fmla="*/ 829 h 38"/>
                <a:gd name="T2" fmla="*/ 0 w 15"/>
                <a:gd name="T3" fmla="*/ 929 h 38"/>
                <a:gd name="T4" fmla="*/ 0 w 15"/>
                <a:gd name="T5" fmla="*/ 1973 h 38"/>
                <a:gd name="T6" fmla="*/ 616 w 15"/>
                <a:gd name="T7" fmla="*/ 582 h 38"/>
                <a:gd name="T8" fmla="*/ 489 w 15"/>
                <a:gd name="T9" fmla="*/ 0 h 38"/>
                <a:gd name="T10" fmla="*/ 372 w 15"/>
                <a:gd name="T11" fmla="*/ 829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8">
                  <a:moveTo>
                    <a:pt x="9" y="16"/>
                  </a:moveTo>
                  <a:cubicBezTo>
                    <a:pt x="6" y="21"/>
                    <a:pt x="0" y="23"/>
                    <a:pt x="0" y="18"/>
                  </a:cubicBezTo>
                  <a:cubicBezTo>
                    <a:pt x="0" y="38"/>
                    <a:pt x="0" y="38"/>
                    <a:pt x="0" y="38"/>
                  </a:cubicBezTo>
                  <a:cubicBezTo>
                    <a:pt x="15" y="11"/>
                    <a:pt x="15" y="11"/>
                    <a:pt x="15" y="11"/>
                  </a:cubicBezTo>
                  <a:cubicBezTo>
                    <a:pt x="15" y="11"/>
                    <a:pt x="12" y="6"/>
                    <a:pt x="12" y="0"/>
                  </a:cubicBezTo>
                  <a:cubicBezTo>
                    <a:pt x="12" y="4"/>
                    <a:pt x="12" y="12"/>
                    <a:pt x="9" y="16"/>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 name="Freeform 526">
              <a:extLst>
                <a:ext uri="{FF2B5EF4-FFF2-40B4-BE49-F238E27FC236}">
                  <a16:creationId xmlns:a16="http://schemas.microsoft.com/office/drawing/2014/main" id="{C6E140E2-E8CC-4577-A07B-1465B5DB3530}"/>
                </a:ext>
              </a:extLst>
            </p:cNvPr>
            <p:cNvSpPr>
              <a:spLocks/>
            </p:cNvSpPr>
            <p:nvPr/>
          </p:nvSpPr>
          <p:spPr bwMode="auto">
            <a:xfrm>
              <a:off x="3436" y="2205"/>
              <a:ext cx="1437" cy="112"/>
            </a:xfrm>
            <a:custGeom>
              <a:avLst/>
              <a:gdLst>
                <a:gd name="T0" fmla="*/ 1437 w 1437"/>
                <a:gd name="T1" fmla="*/ 0 h 112"/>
                <a:gd name="T2" fmla="*/ 1390 w 1437"/>
                <a:gd name="T3" fmla="*/ 59 h 112"/>
                <a:gd name="T4" fmla="*/ 1190 w 1437"/>
                <a:gd name="T5" fmla="*/ 112 h 112"/>
                <a:gd name="T6" fmla="*/ 0 w 1437"/>
                <a:gd name="T7" fmla="*/ 112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37" h="112">
                  <a:moveTo>
                    <a:pt x="1437" y="0"/>
                  </a:moveTo>
                  <a:lnTo>
                    <a:pt x="1390" y="59"/>
                  </a:lnTo>
                  <a:lnTo>
                    <a:pt x="1190" y="112"/>
                  </a:lnTo>
                  <a:lnTo>
                    <a:pt x="0" y="112"/>
                  </a:ln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 name="Freeform 527">
              <a:extLst>
                <a:ext uri="{FF2B5EF4-FFF2-40B4-BE49-F238E27FC236}">
                  <a16:creationId xmlns:a16="http://schemas.microsoft.com/office/drawing/2014/main" id="{FBFC62D8-1AEB-44A1-BDEC-D9646CB9EC38}"/>
                </a:ext>
              </a:extLst>
            </p:cNvPr>
            <p:cNvSpPr>
              <a:spLocks/>
            </p:cNvSpPr>
            <p:nvPr/>
          </p:nvSpPr>
          <p:spPr bwMode="auto">
            <a:xfrm>
              <a:off x="4873" y="2205"/>
              <a:ext cx="55" cy="59"/>
            </a:xfrm>
            <a:custGeom>
              <a:avLst/>
              <a:gdLst>
                <a:gd name="T0" fmla="*/ 0 w 22"/>
                <a:gd name="T1" fmla="*/ 308 h 22"/>
                <a:gd name="T2" fmla="*/ 208 w 22"/>
                <a:gd name="T3" fmla="*/ 1137 h 22"/>
                <a:gd name="T4" fmla="*/ 863 w 22"/>
                <a:gd name="T5" fmla="*/ 1078 h 22"/>
                <a:gd name="T6" fmla="*/ 750 w 22"/>
                <a:gd name="T7" fmla="*/ 0 h 22"/>
                <a:gd name="T8" fmla="*/ 0 w 22"/>
                <a:gd name="T9" fmla="*/ 0 h 22"/>
                <a:gd name="T10" fmla="*/ 0 w 22"/>
                <a:gd name="T11" fmla="*/ 308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0" y="6"/>
                  </a:moveTo>
                  <a:cubicBezTo>
                    <a:pt x="1" y="16"/>
                    <a:pt x="3" y="22"/>
                    <a:pt x="5" y="22"/>
                  </a:cubicBezTo>
                  <a:cubicBezTo>
                    <a:pt x="22" y="21"/>
                    <a:pt x="22" y="21"/>
                    <a:pt x="22" y="21"/>
                  </a:cubicBezTo>
                  <a:cubicBezTo>
                    <a:pt x="21" y="16"/>
                    <a:pt x="20" y="7"/>
                    <a:pt x="19" y="0"/>
                  </a:cubicBezTo>
                  <a:cubicBezTo>
                    <a:pt x="0" y="0"/>
                    <a:pt x="0" y="0"/>
                    <a:pt x="0" y="0"/>
                  </a:cubicBezTo>
                  <a:lnTo>
                    <a:pt x="0" y="6"/>
                  </a:lnTo>
                  <a:close/>
                </a:path>
              </a:pathLst>
            </a:custGeom>
            <a:solidFill>
              <a:srgbClr val="87297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 name="Freeform 528">
              <a:extLst>
                <a:ext uri="{FF2B5EF4-FFF2-40B4-BE49-F238E27FC236}">
                  <a16:creationId xmlns:a16="http://schemas.microsoft.com/office/drawing/2014/main" id="{05C5ACE7-F27D-4199-8645-4D09CAC66E3D}"/>
                </a:ext>
              </a:extLst>
            </p:cNvPr>
            <p:cNvSpPr>
              <a:spLocks/>
            </p:cNvSpPr>
            <p:nvPr/>
          </p:nvSpPr>
          <p:spPr bwMode="auto">
            <a:xfrm>
              <a:off x="4878" y="2213"/>
              <a:ext cx="43" cy="43"/>
            </a:xfrm>
            <a:custGeom>
              <a:avLst/>
              <a:gdLst>
                <a:gd name="T0" fmla="*/ 0 w 17"/>
                <a:gd name="T1" fmla="*/ 59 h 16"/>
                <a:gd name="T2" fmla="*/ 159 w 17"/>
                <a:gd name="T3" fmla="*/ 839 h 16"/>
                <a:gd name="T4" fmla="*/ 698 w 17"/>
                <a:gd name="T5" fmla="*/ 779 h 16"/>
                <a:gd name="T6" fmla="*/ 615 w 17"/>
                <a:gd name="T7" fmla="*/ 0 h 16"/>
                <a:gd name="T8" fmla="*/ 372 w 17"/>
                <a:gd name="T9" fmla="*/ 586 h 16"/>
                <a:gd name="T10" fmla="*/ 0 w 17"/>
                <a:gd name="T11" fmla="*/ 59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6">
                  <a:moveTo>
                    <a:pt x="0" y="1"/>
                  </a:moveTo>
                  <a:cubicBezTo>
                    <a:pt x="1" y="6"/>
                    <a:pt x="2" y="14"/>
                    <a:pt x="4" y="16"/>
                  </a:cubicBezTo>
                  <a:cubicBezTo>
                    <a:pt x="17" y="15"/>
                    <a:pt x="17" y="15"/>
                    <a:pt x="17" y="15"/>
                  </a:cubicBezTo>
                  <a:cubicBezTo>
                    <a:pt x="15" y="0"/>
                    <a:pt x="15" y="0"/>
                    <a:pt x="15" y="0"/>
                  </a:cubicBezTo>
                  <a:cubicBezTo>
                    <a:pt x="15" y="4"/>
                    <a:pt x="12" y="11"/>
                    <a:pt x="9" y="11"/>
                  </a:cubicBezTo>
                  <a:cubicBezTo>
                    <a:pt x="5" y="12"/>
                    <a:pt x="1" y="4"/>
                    <a:pt x="0" y="1"/>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 name="Line 529">
              <a:extLst>
                <a:ext uri="{FF2B5EF4-FFF2-40B4-BE49-F238E27FC236}">
                  <a16:creationId xmlns:a16="http://schemas.microsoft.com/office/drawing/2014/main" id="{BF80FE59-BFEE-42FD-AAFA-67E52FD73EA3}"/>
                </a:ext>
              </a:extLst>
            </p:cNvPr>
            <p:cNvSpPr>
              <a:spLocks noChangeShapeType="1"/>
            </p:cNvSpPr>
            <p:nvPr/>
          </p:nvSpPr>
          <p:spPr bwMode="auto">
            <a:xfrm flipH="1">
              <a:off x="4873" y="2205"/>
              <a:ext cx="48" cy="1"/>
            </a:xfrm>
            <a:prstGeom prst="line">
              <a:avLst/>
            </a:prstGeom>
            <a:noFill/>
            <a:ln w="7938">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 name="Freeform 530">
              <a:extLst>
                <a:ext uri="{FF2B5EF4-FFF2-40B4-BE49-F238E27FC236}">
                  <a16:creationId xmlns:a16="http://schemas.microsoft.com/office/drawing/2014/main" id="{A70EE52F-AAC8-41D6-8BB5-C2E182DAD119}"/>
                </a:ext>
              </a:extLst>
            </p:cNvPr>
            <p:cNvSpPr>
              <a:spLocks/>
            </p:cNvSpPr>
            <p:nvPr/>
          </p:nvSpPr>
          <p:spPr bwMode="auto">
            <a:xfrm>
              <a:off x="3563" y="1923"/>
              <a:ext cx="3" cy="157"/>
            </a:xfrm>
            <a:custGeom>
              <a:avLst/>
              <a:gdLst>
                <a:gd name="T0" fmla="*/ 0 w 1"/>
                <a:gd name="T1" fmla="*/ 2959 h 59"/>
                <a:gd name="T2" fmla="*/ 0 w 1"/>
                <a:gd name="T3" fmla="*/ 511 h 59"/>
                <a:gd name="T4" fmla="*/ 81 w 1"/>
                <a:gd name="T5" fmla="*/ 0 h 59"/>
                <a:gd name="T6" fmla="*/ 0 60000 65536"/>
                <a:gd name="T7" fmla="*/ 0 60000 65536"/>
                <a:gd name="T8" fmla="*/ 0 60000 65536"/>
              </a:gdLst>
              <a:ahLst/>
              <a:cxnLst>
                <a:cxn ang="T6">
                  <a:pos x="T0" y="T1"/>
                </a:cxn>
                <a:cxn ang="T7">
                  <a:pos x="T2" y="T3"/>
                </a:cxn>
                <a:cxn ang="T8">
                  <a:pos x="T4" y="T5"/>
                </a:cxn>
              </a:cxnLst>
              <a:rect l="0" t="0" r="r" b="b"/>
              <a:pathLst>
                <a:path w="1" h="59">
                  <a:moveTo>
                    <a:pt x="0" y="59"/>
                  </a:moveTo>
                  <a:cubicBezTo>
                    <a:pt x="0" y="37"/>
                    <a:pt x="0" y="15"/>
                    <a:pt x="0" y="10"/>
                  </a:cubicBezTo>
                  <a:cubicBezTo>
                    <a:pt x="0" y="5"/>
                    <a:pt x="0" y="2"/>
                    <a:pt x="1" y="0"/>
                  </a:cubicBezTo>
                </a:path>
              </a:pathLst>
            </a:custGeom>
            <a:noFill/>
            <a:ln w="7938" cap="rnd">
              <a:solidFill>
                <a:srgbClr val="9E9E9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 name="Freeform 531">
              <a:extLst>
                <a:ext uri="{FF2B5EF4-FFF2-40B4-BE49-F238E27FC236}">
                  <a16:creationId xmlns:a16="http://schemas.microsoft.com/office/drawing/2014/main" id="{03874969-38AB-41C4-AD6F-2A86B10361CF}"/>
                </a:ext>
              </a:extLst>
            </p:cNvPr>
            <p:cNvSpPr>
              <a:spLocks/>
            </p:cNvSpPr>
            <p:nvPr/>
          </p:nvSpPr>
          <p:spPr bwMode="auto">
            <a:xfrm>
              <a:off x="4741" y="1939"/>
              <a:ext cx="1" cy="138"/>
            </a:xfrm>
            <a:custGeom>
              <a:avLst/>
              <a:gdLst>
                <a:gd name="T0" fmla="*/ 0 w 1"/>
                <a:gd name="T1" fmla="*/ 2577 h 52"/>
                <a:gd name="T2" fmla="*/ 0 w 1"/>
                <a:gd name="T3" fmla="*/ 0 h 52"/>
                <a:gd name="T4" fmla="*/ 0 60000 65536"/>
                <a:gd name="T5" fmla="*/ 0 60000 65536"/>
              </a:gdLst>
              <a:ahLst/>
              <a:cxnLst>
                <a:cxn ang="T4">
                  <a:pos x="T0" y="T1"/>
                </a:cxn>
                <a:cxn ang="T5">
                  <a:pos x="T2" y="T3"/>
                </a:cxn>
              </a:cxnLst>
              <a:rect l="0" t="0" r="r" b="b"/>
              <a:pathLst>
                <a:path w="1" h="52">
                  <a:moveTo>
                    <a:pt x="0" y="52"/>
                  </a:moveTo>
                  <a:cubicBezTo>
                    <a:pt x="0" y="25"/>
                    <a:pt x="0" y="5"/>
                    <a:pt x="0" y="0"/>
                  </a:cubicBezTo>
                </a:path>
              </a:pathLst>
            </a:custGeom>
            <a:noFill/>
            <a:ln w="7938" cap="rnd">
              <a:solidFill>
                <a:srgbClr val="9E9E9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 name="Line 532">
              <a:extLst>
                <a:ext uri="{FF2B5EF4-FFF2-40B4-BE49-F238E27FC236}">
                  <a16:creationId xmlns:a16="http://schemas.microsoft.com/office/drawing/2014/main" id="{067A17F8-95BA-4C46-B6D1-911B751ED461}"/>
                </a:ext>
              </a:extLst>
            </p:cNvPr>
            <p:cNvSpPr>
              <a:spLocks noChangeShapeType="1"/>
            </p:cNvSpPr>
            <p:nvPr/>
          </p:nvSpPr>
          <p:spPr bwMode="auto">
            <a:xfrm>
              <a:off x="4593" y="2141"/>
              <a:ext cx="1" cy="320"/>
            </a:xfrm>
            <a:prstGeom prst="line">
              <a:avLst/>
            </a:prstGeom>
            <a:noFill/>
            <a:ln w="7938" cap="rnd">
              <a:solidFill>
                <a:srgbClr val="333333"/>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 name="Freeform 533">
              <a:extLst>
                <a:ext uri="{FF2B5EF4-FFF2-40B4-BE49-F238E27FC236}">
                  <a16:creationId xmlns:a16="http://schemas.microsoft.com/office/drawing/2014/main" id="{F820B860-4C3C-460E-9D8C-FF35DF638A90}"/>
                </a:ext>
              </a:extLst>
            </p:cNvPr>
            <p:cNvSpPr>
              <a:spLocks/>
            </p:cNvSpPr>
            <p:nvPr/>
          </p:nvSpPr>
          <p:spPr bwMode="auto">
            <a:xfrm>
              <a:off x="3408" y="2115"/>
              <a:ext cx="1420" cy="346"/>
            </a:xfrm>
            <a:custGeom>
              <a:avLst/>
              <a:gdLst>
                <a:gd name="T0" fmla="*/ 313 w 568"/>
                <a:gd name="T1" fmla="*/ 511 h 130"/>
                <a:gd name="T2" fmla="*/ 17938 w 568"/>
                <a:gd name="T3" fmla="*/ 511 h 130"/>
                <a:gd name="T4" fmla="*/ 18833 w 568"/>
                <a:gd name="T5" fmla="*/ 452 h 130"/>
                <a:gd name="T6" fmla="*/ 22188 w 568"/>
                <a:gd name="T7" fmla="*/ 0 h 130"/>
                <a:gd name="T8" fmla="*/ 22188 w 568"/>
                <a:gd name="T9" fmla="*/ 4676 h 130"/>
                <a:gd name="T10" fmla="*/ 18833 w 568"/>
                <a:gd name="T11" fmla="*/ 6468 h 130"/>
                <a:gd name="T12" fmla="*/ 17938 w 568"/>
                <a:gd name="T13" fmla="*/ 6523 h 130"/>
                <a:gd name="T14" fmla="*/ 438 w 568"/>
                <a:gd name="T15" fmla="*/ 6523 h 130"/>
                <a:gd name="T16" fmla="*/ 395 w 568"/>
                <a:gd name="T17" fmla="*/ 6523 h 130"/>
                <a:gd name="T18" fmla="*/ 0 w 568"/>
                <a:gd name="T19" fmla="*/ 6015 h 130"/>
                <a:gd name="T20" fmla="*/ 0 w 568"/>
                <a:gd name="T21" fmla="*/ 1147 h 130"/>
                <a:gd name="T22" fmla="*/ 313 w 568"/>
                <a:gd name="T23" fmla="*/ 511 h 1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8" h="130">
                  <a:moveTo>
                    <a:pt x="8" y="10"/>
                  </a:moveTo>
                  <a:cubicBezTo>
                    <a:pt x="459" y="10"/>
                    <a:pt x="459" y="10"/>
                    <a:pt x="459" y="10"/>
                  </a:cubicBezTo>
                  <a:cubicBezTo>
                    <a:pt x="472" y="10"/>
                    <a:pt x="474" y="10"/>
                    <a:pt x="482" y="9"/>
                  </a:cubicBezTo>
                  <a:cubicBezTo>
                    <a:pt x="487" y="8"/>
                    <a:pt x="546" y="3"/>
                    <a:pt x="568" y="0"/>
                  </a:cubicBezTo>
                  <a:cubicBezTo>
                    <a:pt x="568" y="93"/>
                    <a:pt x="568" y="93"/>
                    <a:pt x="568" y="93"/>
                  </a:cubicBezTo>
                  <a:cubicBezTo>
                    <a:pt x="546" y="103"/>
                    <a:pt x="487" y="129"/>
                    <a:pt x="482" y="129"/>
                  </a:cubicBezTo>
                  <a:cubicBezTo>
                    <a:pt x="474" y="130"/>
                    <a:pt x="472" y="130"/>
                    <a:pt x="459" y="130"/>
                  </a:cubicBezTo>
                  <a:cubicBezTo>
                    <a:pt x="11" y="130"/>
                    <a:pt x="11" y="130"/>
                    <a:pt x="11" y="130"/>
                  </a:cubicBezTo>
                  <a:cubicBezTo>
                    <a:pt x="10" y="130"/>
                    <a:pt x="10" y="130"/>
                    <a:pt x="10" y="130"/>
                  </a:cubicBezTo>
                  <a:cubicBezTo>
                    <a:pt x="3" y="130"/>
                    <a:pt x="0" y="129"/>
                    <a:pt x="0" y="120"/>
                  </a:cubicBezTo>
                  <a:cubicBezTo>
                    <a:pt x="0" y="23"/>
                    <a:pt x="0" y="23"/>
                    <a:pt x="0" y="23"/>
                  </a:cubicBezTo>
                  <a:cubicBezTo>
                    <a:pt x="0" y="14"/>
                    <a:pt x="0" y="10"/>
                    <a:pt x="8" y="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 name="Freeform 534">
              <a:extLst>
                <a:ext uri="{FF2B5EF4-FFF2-40B4-BE49-F238E27FC236}">
                  <a16:creationId xmlns:a16="http://schemas.microsoft.com/office/drawing/2014/main" id="{7C933184-D64A-48E8-BD35-F8A5D08E9AFC}"/>
                </a:ext>
              </a:extLst>
            </p:cNvPr>
            <p:cNvSpPr>
              <a:spLocks/>
            </p:cNvSpPr>
            <p:nvPr/>
          </p:nvSpPr>
          <p:spPr bwMode="auto">
            <a:xfrm>
              <a:off x="3411" y="1923"/>
              <a:ext cx="1505" cy="226"/>
            </a:xfrm>
            <a:custGeom>
              <a:avLst/>
              <a:gdLst>
                <a:gd name="T0" fmla="*/ 2313 w 602"/>
                <a:gd name="T1" fmla="*/ 93 h 85"/>
                <a:gd name="T2" fmla="*/ 2550 w 602"/>
                <a:gd name="T3" fmla="*/ 0 h 85"/>
                <a:gd name="T4" fmla="*/ 20470 w 602"/>
                <a:gd name="T5" fmla="*/ 0 h 85"/>
                <a:gd name="T6" fmla="*/ 20908 w 602"/>
                <a:gd name="T7" fmla="*/ 0 h 85"/>
                <a:gd name="T8" fmla="*/ 23520 w 602"/>
                <a:gd name="T9" fmla="*/ 545 h 85"/>
                <a:gd name="T10" fmla="*/ 22158 w 602"/>
                <a:gd name="T11" fmla="*/ 3555 h 85"/>
                <a:gd name="T12" fmla="*/ 22158 w 602"/>
                <a:gd name="T13" fmla="*/ 3592 h 85"/>
                <a:gd name="T14" fmla="*/ 18800 w 602"/>
                <a:gd name="T15" fmla="*/ 4044 h 85"/>
                <a:gd name="T16" fmla="*/ 17895 w 602"/>
                <a:gd name="T17" fmla="*/ 4100 h 85"/>
                <a:gd name="T18" fmla="*/ 283 w 602"/>
                <a:gd name="T19" fmla="*/ 4100 h 85"/>
                <a:gd name="T20" fmla="*/ 0 w 602"/>
                <a:gd name="T21" fmla="*/ 4249 h 85"/>
                <a:gd name="T22" fmla="*/ 0 w 602"/>
                <a:gd name="T23" fmla="*/ 4249 h 85"/>
                <a:gd name="T24" fmla="*/ 2313 w 602"/>
                <a:gd name="T25" fmla="*/ 93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85">
                  <a:moveTo>
                    <a:pt x="59" y="2"/>
                  </a:moveTo>
                  <a:cubicBezTo>
                    <a:pt x="60" y="0"/>
                    <a:pt x="62" y="0"/>
                    <a:pt x="65" y="0"/>
                  </a:cubicBezTo>
                  <a:cubicBezTo>
                    <a:pt x="80" y="0"/>
                    <a:pt x="511" y="0"/>
                    <a:pt x="524" y="0"/>
                  </a:cubicBezTo>
                  <a:cubicBezTo>
                    <a:pt x="526" y="0"/>
                    <a:pt x="532" y="0"/>
                    <a:pt x="535" y="0"/>
                  </a:cubicBezTo>
                  <a:cubicBezTo>
                    <a:pt x="538" y="1"/>
                    <a:pt x="595" y="8"/>
                    <a:pt x="602" y="11"/>
                  </a:cubicBezTo>
                  <a:cubicBezTo>
                    <a:pt x="589" y="30"/>
                    <a:pt x="573" y="63"/>
                    <a:pt x="567" y="71"/>
                  </a:cubicBezTo>
                  <a:cubicBezTo>
                    <a:pt x="567" y="72"/>
                    <a:pt x="567" y="72"/>
                    <a:pt x="567" y="72"/>
                  </a:cubicBezTo>
                  <a:cubicBezTo>
                    <a:pt x="545" y="75"/>
                    <a:pt x="486" y="80"/>
                    <a:pt x="481" y="81"/>
                  </a:cubicBezTo>
                  <a:cubicBezTo>
                    <a:pt x="473" y="82"/>
                    <a:pt x="471" y="82"/>
                    <a:pt x="458" y="82"/>
                  </a:cubicBezTo>
                  <a:cubicBezTo>
                    <a:pt x="446" y="82"/>
                    <a:pt x="22" y="82"/>
                    <a:pt x="7" y="82"/>
                  </a:cubicBezTo>
                  <a:cubicBezTo>
                    <a:pt x="3" y="82"/>
                    <a:pt x="1" y="83"/>
                    <a:pt x="0" y="85"/>
                  </a:cubicBezTo>
                  <a:cubicBezTo>
                    <a:pt x="0" y="85"/>
                    <a:pt x="0" y="85"/>
                    <a:pt x="0" y="85"/>
                  </a:cubicBezTo>
                  <a:cubicBezTo>
                    <a:pt x="4" y="78"/>
                    <a:pt x="54" y="6"/>
                    <a:pt x="59" y="2"/>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 name="Freeform 535">
              <a:extLst>
                <a:ext uri="{FF2B5EF4-FFF2-40B4-BE49-F238E27FC236}">
                  <a16:creationId xmlns:a16="http://schemas.microsoft.com/office/drawing/2014/main" id="{3C27EE59-403A-4C12-B3C6-B853A44784D5}"/>
                </a:ext>
              </a:extLst>
            </p:cNvPr>
            <p:cNvSpPr>
              <a:spLocks/>
            </p:cNvSpPr>
            <p:nvPr/>
          </p:nvSpPr>
          <p:spPr bwMode="auto">
            <a:xfrm>
              <a:off x="4828" y="1952"/>
              <a:ext cx="88" cy="411"/>
            </a:xfrm>
            <a:custGeom>
              <a:avLst/>
              <a:gdLst>
                <a:gd name="T0" fmla="*/ 840 w 35"/>
                <a:gd name="T1" fmla="*/ 5890 h 154"/>
                <a:gd name="T2" fmla="*/ 0 w 35"/>
                <a:gd name="T3" fmla="*/ 7814 h 154"/>
                <a:gd name="T4" fmla="*/ 0 w 35"/>
                <a:gd name="T5" fmla="*/ 7814 h 154"/>
                <a:gd name="T6" fmla="*/ 0 w 35"/>
                <a:gd name="T7" fmla="*/ 3099 h 154"/>
                <a:gd name="T8" fmla="*/ 0 w 35"/>
                <a:gd name="T9" fmla="*/ 3042 h 154"/>
                <a:gd name="T10" fmla="*/ 1398 w 35"/>
                <a:gd name="T11" fmla="*/ 0 h 154"/>
                <a:gd name="T12" fmla="*/ 1398 w 35"/>
                <a:gd name="T13" fmla="*/ 1062 h 1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54">
                  <a:moveTo>
                    <a:pt x="21" y="116"/>
                  </a:moveTo>
                  <a:cubicBezTo>
                    <a:pt x="12" y="132"/>
                    <a:pt x="4" y="148"/>
                    <a:pt x="0" y="154"/>
                  </a:cubicBezTo>
                  <a:cubicBezTo>
                    <a:pt x="0" y="154"/>
                    <a:pt x="0" y="154"/>
                    <a:pt x="0" y="154"/>
                  </a:cubicBezTo>
                  <a:cubicBezTo>
                    <a:pt x="0" y="61"/>
                    <a:pt x="0" y="61"/>
                    <a:pt x="0" y="61"/>
                  </a:cubicBezTo>
                  <a:cubicBezTo>
                    <a:pt x="0" y="60"/>
                    <a:pt x="0" y="60"/>
                    <a:pt x="0" y="60"/>
                  </a:cubicBezTo>
                  <a:cubicBezTo>
                    <a:pt x="6" y="52"/>
                    <a:pt x="22" y="19"/>
                    <a:pt x="35" y="0"/>
                  </a:cubicBezTo>
                  <a:cubicBezTo>
                    <a:pt x="35" y="21"/>
                    <a:pt x="35" y="21"/>
                    <a:pt x="35" y="21"/>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 name="Freeform 536">
              <a:extLst>
                <a:ext uri="{FF2B5EF4-FFF2-40B4-BE49-F238E27FC236}">
                  <a16:creationId xmlns:a16="http://schemas.microsoft.com/office/drawing/2014/main" id="{B12264C4-8889-4994-8735-822B93BAA575}"/>
                </a:ext>
              </a:extLst>
            </p:cNvPr>
            <p:cNvSpPr>
              <a:spLocks/>
            </p:cNvSpPr>
            <p:nvPr/>
          </p:nvSpPr>
          <p:spPr bwMode="auto">
            <a:xfrm>
              <a:off x="3486" y="1933"/>
              <a:ext cx="867" cy="128"/>
            </a:xfrm>
            <a:custGeom>
              <a:avLst/>
              <a:gdLst>
                <a:gd name="T0" fmla="*/ 0 w 347"/>
                <a:gd name="T1" fmla="*/ 2424 h 48"/>
                <a:gd name="T2" fmla="*/ 1124 w 347"/>
                <a:gd name="T3" fmla="*/ 307 h 48"/>
                <a:gd name="T4" fmla="*/ 1637 w 347"/>
                <a:gd name="T5" fmla="*/ 0 h 48"/>
                <a:gd name="T6" fmla="*/ 13522 w 347"/>
                <a:gd name="T7" fmla="*/ 0 h 48"/>
                <a:gd name="T8" fmla="*/ 1791 w 347"/>
                <a:gd name="T9" fmla="*/ 363 h 48"/>
                <a:gd name="T10" fmla="*/ 0 w 347"/>
                <a:gd name="T11" fmla="*/ 2424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7" h="48">
                  <a:moveTo>
                    <a:pt x="0" y="48"/>
                  </a:moveTo>
                  <a:cubicBezTo>
                    <a:pt x="0" y="48"/>
                    <a:pt x="26" y="10"/>
                    <a:pt x="29" y="6"/>
                  </a:cubicBezTo>
                  <a:cubicBezTo>
                    <a:pt x="32" y="2"/>
                    <a:pt x="35" y="0"/>
                    <a:pt x="42" y="0"/>
                  </a:cubicBezTo>
                  <a:cubicBezTo>
                    <a:pt x="50" y="0"/>
                    <a:pt x="347" y="0"/>
                    <a:pt x="347" y="0"/>
                  </a:cubicBezTo>
                  <a:cubicBezTo>
                    <a:pt x="261" y="3"/>
                    <a:pt x="59" y="5"/>
                    <a:pt x="46" y="7"/>
                  </a:cubicBezTo>
                  <a:cubicBezTo>
                    <a:pt x="34" y="9"/>
                    <a:pt x="22" y="20"/>
                    <a:pt x="0" y="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 name="Freeform 537">
              <a:extLst>
                <a:ext uri="{FF2B5EF4-FFF2-40B4-BE49-F238E27FC236}">
                  <a16:creationId xmlns:a16="http://schemas.microsoft.com/office/drawing/2014/main" id="{8BAEA5B2-1DB6-4700-BE7C-B48C81AEF8E9}"/>
                </a:ext>
              </a:extLst>
            </p:cNvPr>
            <p:cNvSpPr>
              <a:spLocks/>
            </p:cNvSpPr>
            <p:nvPr/>
          </p:nvSpPr>
          <p:spPr bwMode="auto">
            <a:xfrm>
              <a:off x="5103" y="1984"/>
              <a:ext cx="45" cy="309"/>
            </a:xfrm>
            <a:custGeom>
              <a:avLst/>
              <a:gdLst>
                <a:gd name="T0" fmla="*/ 83 w 18"/>
                <a:gd name="T1" fmla="*/ 2965 h 116"/>
                <a:gd name="T2" fmla="*/ 520 w 18"/>
                <a:gd name="T3" fmla="*/ 5839 h 116"/>
                <a:gd name="T4" fmla="*/ 595 w 18"/>
                <a:gd name="T5" fmla="*/ 2930 h 116"/>
                <a:gd name="T6" fmla="*/ 208 w 18"/>
                <a:gd name="T7" fmla="*/ 0 h 116"/>
                <a:gd name="T8" fmla="*/ 83 w 18"/>
                <a:gd name="T9" fmla="*/ 2965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6">
                  <a:moveTo>
                    <a:pt x="2" y="59"/>
                  </a:moveTo>
                  <a:cubicBezTo>
                    <a:pt x="4" y="91"/>
                    <a:pt x="9" y="116"/>
                    <a:pt x="13" y="116"/>
                  </a:cubicBezTo>
                  <a:cubicBezTo>
                    <a:pt x="16" y="116"/>
                    <a:pt x="18" y="90"/>
                    <a:pt x="15" y="58"/>
                  </a:cubicBezTo>
                  <a:cubicBezTo>
                    <a:pt x="13" y="26"/>
                    <a:pt x="8" y="0"/>
                    <a:pt x="5" y="0"/>
                  </a:cubicBezTo>
                  <a:cubicBezTo>
                    <a:pt x="1" y="1"/>
                    <a:pt x="0" y="27"/>
                    <a:pt x="2" y="59"/>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 name="Freeform 538">
              <a:extLst>
                <a:ext uri="{FF2B5EF4-FFF2-40B4-BE49-F238E27FC236}">
                  <a16:creationId xmlns:a16="http://schemas.microsoft.com/office/drawing/2014/main" id="{48143FEC-0F9C-4E1C-9F01-5F70162F29B0}"/>
                </a:ext>
              </a:extLst>
            </p:cNvPr>
            <p:cNvSpPr>
              <a:spLocks/>
            </p:cNvSpPr>
            <p:nvPr/>
          </p:nvSpPr>
          <p:spPr bwMode="auto">
            <a:xfrm>
              <a:off x="5103" y="2000"/>
              <a:ext cx="28" cy="277"/>
            </a:xfrm>
            <a:custGeom>
              <a:avLst/>
              <a:gdLst>
                <a:gd name="T0" fmla="*/ 84 w 11"/>
                <a:gd name="T1" fmla="*/ 0 h 104"/>
                <a:gd name="T2" fmla="*/ 84 w 11"/>
                <a:gd name="T3" fmla="*/ 2666 h 104"/>
                <a:gd name="T4" fmla="*/ 382 w 11"/>
                <a:gd name="T5" fmla="*/ 5236 h 104"/>
                <a:gd name="T6" fmla="*/ 382 w 11"/>
                <a:gd name="T7" fmla="*/ 2624 h 104"/>
                <a:gd name="T8" fmla="*/ 84 w 11"/>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04">
                  <a:moveTo>
                    <a:pt x="2" y="0"/>
                  </a:moveTo>
                  <a:cubicBezTo>
                    <a:pt x="1" y="10"/>
                    <a:pt x="0" y="30"/>
                    <a:pt x="2" y="53"/>
                  </a:cubicBezTo>
                  <a:cubicBezTo>
                    <a:pt x="4" y="75"/>
                    <a:pt x="6" y="95"/>
                    <a:pt x="9" y="104"/>
                  </a:cubicBezTo>
                  <a:cubicBezTo>
                    <a:pt x="11" y="95"/>
                    <a:pt x="11" y="75"/>
                    <a:pt x="9" y="52"/>
                  </a:cubicBezTo>
                  <a:cubicBezTo>
                    <a:pt x="8" y="29"/>
                    <a:pt x="5" y="10"/>
                    <a:pt x="2" y="0"/>
                  </a:cubicBezTo>
                  <a:close/>
                </a:path>
              </a:pathLst>
            </a:custGeom>
            <a:solidFill>
              <a:srgbClr val="FF91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 name="Freeform 539">
              <a:extLst>
                <a:ext uri="{FF2B5EF4-FFF2-40B4-BE49-F238E27FC236}">
                  <a16:creationId xmlns:a16="http://schemas.microsoft.com/office/drawing/2014/main" id="{67872A57-7E01-467A-8A5B-A77DA39EA5CC}"/>
                </a:ext>
              </a:extLst>
            </p:cNvPr>
            <p:cNvSpPr>
              <a:spLocks/>
            </p:cNvSpPr>
            <p:nvPr/>
          </p:nvSpPr>
          <p:spPr bwMode="auto">
            <a:xfrm>
              <a:off x="4911" y="1984"/>
              <a:ext cx="225" cy="325"/>
            </a:xfrm>
            <a:custGeom>
              <a:avLst/>
              <a:gdLst>
                <a:gd name="T0" fmla="*/ 520 w 90"/>
                <a:gd name="T1" fmla="*/ 6090 h 122"/>
                <a:gd name="T2" fmla="*/ 83 w 90"/>
                <a:gd name="T3" fmla="*/ 3215 h 122"/>
                <a:gd name="T4" fmla="*/ 208 w 90"/>
                <a:gd name="T5" fmla="*/ 306 h 122"/>
                <a:gd name="T6" fmla="*/ 3208 w 90"/>
                <a:gd name="T7" fmla="*/ 0 h 122"/>
                <a:gd name="T8" fmla="*/ 3095 w 90"/>
                <a:gd name="T9" fmla="*/ 2968 h 122"/>
                <a:gd name="T10" fmla="*/ 3520 w 90"/>
                <a:gd name="T11" fmla="*/ 5839 h 122"/>
                <a:gd name="T12" fmla="*/ 520 w 90"/>
                <a:gd name="T13" fmla="*/ 6090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122">
                  <a:moveTo>
                    <a:pt x="13" y="121"/>
                  </a:moveTo>
                  <a:cubicBezTo>
                    <a:pt x="9" y="122"/>
                    <a:pt x="4" y="96"/>
                    <a:pt x="2" y="64"/>
                  </a:cubicBezTo>
                  <a:cubicBezTo>
                    <a:pt x="0" y="32"/>
                    <a:pt x="1" y="6"/>
                    <a:pt x="5" y="6"/>
                  </a:cubicBezTo>
                  <a:cubicBezTo>
                    <a:pt x="82" y="0"/>
                    <a:pt x="82" y="0"/>
                    <a:pt x="82" y="0"/>
                  </a:cubicBezTo>
                  <a:cubicBezTo>
                    <a:pt x="78" y="1"/>
                    <a:pt x="77" y="27"/>
                    <a:pt x="79" y="59"/>
                  </a:cubicBezTo>
                  <a:cubicBezTo>
                    <a:pt x="81" y="91"/>
                    <a:pt x="86" y="116"/>
                    <a:pt x="90" y="116"/>
                  </a:cubicBezTo>
                  <a:lnTo>
                    <a:pt x="13" y="121"/>
                  </a:lnTo>
                  <a:close/>
                </a:path>
              </a:pathLst>
            </a:custGeom>
            <a:solidFill>
              <a:srgbClr val="FECD7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 name="Freeform 540">
              <a:extLst>
                <a:ext uri="{FF2B5EF4-FFF2-40B4-BE49-F238E27FC236}">
                  <a16:creationId xmlns:a16="http://schemas.microsoft.com/office/drawing/2014/main" id="{7EAA08BC-9142-46D3-9D54-E3558ACA65F9}"/>
                </a:ext>
              </a:extLst>
            </p:cNvPr>
            <p:cNvSpPr>
              <a:spLocks/>
            </p:cNvSpPr>
            <p:nvPr/>
          </p:nvSpPr>
          <p:spPr bwMode="auto">
            <a:xfrm>
              <a:off x="4961" y="2285"/>
              <a:ext cx="175" cy="22"/>
            </a:xfrm>
            <a:custGeom>
              <a:avLst/>
              <a:gdLst>
                <a:gd name="T0" fmla="*/ 0 w 70"/>
                <a:gd name="T1" fmla="*/ 462 h 8"/>
                <a:gd name="T2" fmla="*/ 2738 w 70"/>
                <a:gd name="T3" fmla="*/ 168 h 8"/>
                <a:gd name="T4" fmla="*/ 2395 w 70"/>
                <a:gd name="T5" fmla="*/ 0 h 8"/>
                <a:gd name="T6" fmla="*/ 0 w 70"/>
                <a:gd name="T7" fmla="*/ 462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8">
                  <a:moveTo>
                    <a:pt x="0" y="8"/>
                  </a:moveTo>
                  <a:cubicBezTo>
                    <a:pt x="70" y="3"/>
                    <a:pt x="70" y="3"/>
                    <a:pt x="70" y="3"/>
                  </a:cubicBezTo>
                  <a:cubicBezTo>
                    <a:pt x="70" y="3"/>
                    <a:pt x="66" y="0"/>
                    <a:pt x="61" y="0"/>
                  </a:cubicBezTo>
                  <a:cubicBezTo>
                    <a:pt x="44" y="1"/>
                    <a:pt x="0" y="8"/>
                    <a:pt x="0" y="8"/>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 name="Line 541">
              <a:extLst>
                <a:ext uri="{FF2B5EF4-FFF2-40B4-BE49-F238E27FC236}">
                  <a16:creationId xmlns:a16="http://schemas.microsoft.com/office/drawing/2014/main" id="{62E6C73D-C517-4440-83C7-17FF676DD73C}"/>
                </a:ext>
              </a:extLst>
            </p:cNvPr>
            <p:cNvSpPr>
              <a:spLocks noChangeShapeType="1"/>
            </p:cNvSpPr>
            <p:nvPr/>
          </p:nvSpPr>
          <p:spPr bwMode="auto">
            <a:xfrm flipV="1">
              <a:off x="4933" y="2019"/>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9" name="Line 542">
              <a:extLst>
                <a:ext uri="{FF2B5EF4-FFF2-40B4-BE49-F238E27FC236}">
                  <a16:creationId xmlns:a16="http://schemas.microsoft.com/office/drawing/2014/main" id="{A1A96A33-D573-47F7-9F47-DB02F0C7CD27}"/>
                </a:ext>
              </a:extLst>
            </p:cNvPr>
            <p:cNvSpPr>
              <a:spLocks noChangeShapeType="1"/>
            </p:cNvSpPr>
            <p:nvPr/>
          </p:nvSpPr>
          <p:spPr bwMode="auto">
            <a:xfrm flipV="1">
              <a:off x="4928" y="2059"/>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 name="Line 543">
              <a:extLst>
                <a:ext uri="{FF2B5EF4-FFF2-40B4-BE49-F238E27FC236}">
                  <a16:creationId xmlns:a16="http://schemas.microsoft.com/office/drawing/2014/main" id="{BACB603C-301A-4E72-8E8B-99FFE6270618}"/>
                </a:ext>
              </a:extLst>
            </p:cNvPr>
            <p:cNvSpPr>
              <a:spLocks noChangeShapeType="1"/>
            </p:cNvSpPr>
            <p:nvPr/>
          </p:nvSpPr>
          <p:spPr bwMode="auto">
            <a:xfrm flipV="1">
              <a:off x="4931" y="2099"/>
              <a:ext cx="155" cy="10"/>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 name="Line 544">
              <a:extLst>
                <a:ext uri="{FF2B5EF4-FFF2-40B4-BE49-F238E27FC236}">
                  <a16:creationId xmlns:a16="http://schemas.microsoft.com/office/drawing/2014/main" id="{4443DA43-5905-4459-B8EC-DC30FA9C263A}"/>
                </a:ext>
              </a:extLst>
            </p:cNvPr>
            <p:cNvSpPr>
              <a:spLocks noChangeShapeType="1"/>
            </p:cNvSpPr>
            <p:nvPr/>
          </p:nvSpPr>
          <p:spPr bwMode="auto">
            <a:xfrm flipV="1">
              <a:off x="4948" y="2251"/>
              <a:ext cx="155" cy="10"/>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 name="Line 545">
              <a:extLst>
                <a:ext uri="{FF2B5EF4-FFF2-40B4-BE49-F238E27FC236}">
                  <a16:creationId xmlns:a16="http://schemas.microsoft.com/office/drawing/2014/main" id="{C0F49213-CCA2-4E1D-A0E9-1E1F65FCFD54}"/>
                </a:ext>
              </a:extLst>
            </p:cNvPr>
            <p:cNvSpPr>
              <a:spLocks noChangeShapeType="1"/>
            </p:cNvSpPr>
            <p:nvPr/>
          </p:nvSpPr>
          <p:spPr bwMode="auto">
            <a:xfrm flipV="1">
              <a:off x="4941" y="2213"/>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 name="Line 546">
              <a:extLst>
                <a:ext uri="{FF2B5EF4-FFF2-40B4-BE49-F238E27FC236}">
                  <a16:creationId xmlns:a16="http://schemas.microsoft.com/office/drawing/2014/main" id="{73C5F570-5EF4-4AAF-B8ED-286E2F5D79B9}"/>
                </a:ext>
              </a:extLst>
            </p:cNvPr>
            <p:cNvSpPr>
              <a:spLocks noChangeShapeType="1"/>
            </p:cNvSpPr>
            <p:nvPr/>
          </p:nvSpPr>
          <p:spPr bwMode="auto">
            <a:xfrm flipV="1">
              <a:off x="4936" y="2176"/>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 name="Line 547">
              <a:extLst>
                <a:ext uri="{FF2B5EF4-FFF2-40B4-BE49-F238E27FC236}">
                  <a16:creationId xmlns:a16="http://schemas.microsoft.com/office/drawing/2014/main" id="{CEFA4C96-A1C1-4CA9-A8D8-2DE9F4118182}"/>
                </a:ext>
              </a:extLst>
            </p:cNvPr>
            <p:cNvSpPr>
              <a:spLocks noChangeShapeType="1"/>
            </p:cNvSpPr>
            <p:nvPr/>
          </p:nvSpPr>
          <p:spPr bwMode="auto">
            <a:xfrm flipV="1">
              <a:off x="4931" y="2139"/>
              <a:ext cx="155" cy="10"/>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 name="Line 548">
              <a:extLst>
                <a:ext uri="{FF2B5EF4-FFF2-40B4-BE49-F238E27FC236}">
                  <a16:creationId xmlns:a16="http://schemas.microsoft.com/office/drawing/2014/main" id="{4E5D5A12-A454-4563-A534-297683B3422F}"/>
                </a:ext>
              </a:extLst>
            </p:cNvPr>
            <p:cNvSpPr>
              <a:spLocks noChangeShapeType="1"/>
            </p:cNvSpPr>
            <p:nvPr/>
          </p:nvSpPr>
          <p:spPr bwMode="auto">
            <a:xfrm flipV="1">
              <a:off x="4933" y="2019"/>
              <a:ext cx="155" cy="13"/>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 name="Line 549">
              <a:extLst>
                <a:ext uri="{FF2B5EF4-FFF2-40B4-BE49-F238E27FC236}">
                  <a16:creationId xmlns:a16="http://schemas.microsoft.com/office/drawing/2014/main" id="{09381C12-3450-4E86-8CB4-DB333B4D4A02}"/>
                </a:ext>
              </a:extLst>
            </p:cNvPr>
            <p:cNvSpPr>
              <a:spLocks noChangeShapeType="1"/>
            </p:cNvSpPr>
            <p:nvPr/>
          </p:nvSpPr>
          <p:spPr bwMode="auto">
            <a:xfrm flipV="1">
              <a:off x="4928" y="2059"/>
              <a:ext cx="155" cy="13"/>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 name="Line 550">
              <a:extLst>
                <a:ext uri="{FF2B5EF4-FFF2-40B4-BE49-F238E27FC236}">
                  <a16:creationId xmlns:a16="http://schemas.microsoft.com/office/drawing/2014/main" id="{A9020BAE-EE9B-4B63-9765-543EECE3383F}"/>
                </a:ext>
              </a:extLst>
            </p:cNvPr>
            <p:cNvSpPr>
              <a:spLocks noChangeShapeType="1"/>
            </p:cNvSpPr>
            <p:nvPr/>
          </p:nvSpPr>
          <p:spPr bwMode="auto">
            <a:xfrm flipV="1">
              <a:off x="4931" y="2099"/>
              <a:ext cx="155" cy="10"/>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 name="Line 551">
              <a:extLst>
                <a:ext uri="{FF2B5EF4-FFF2-40B4-BE49-F238E27FC236}">
                  <a16:creationId xmlns:a16="http://schemas.microsoft.com/office/drawing/2014/main" id="{9E8CA61E-3A57-4A80-86CA-D4173F931A51}"/>
                </a:ext>
              </a:extLst>
            </p:cNvPr>
            <p:cNvSpPr>
              <a:spLocks noChangeShapeType="1"/>
            </p:cNvSpPr>
            <p:nvPr/>
          </p:nvSpPr>
          <p:spPr bwMode="auto">
            <a:xfrm flipV="1">
              <a:off x="4948" y="2251"/>
              <a:ext cx="155" cy="10"/>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 name="Line 552">
              <a:extLst>
                <a:ext uri="{FF2B5EF4-FFF2-40B4-BE49-F238E27FC236}">
                  <a16:creationId xmlns:a16="http://schemas.microsoft.com/office/drawing/2014/main" id="{39EEDD2D-2AAA-4D99-8A13-3BE52C60B41B}"/>
                </a:ext>
              </a:extLst>
            </p:cNvPr>
            <p:cNvSpPr>
              <a:spLocks noChangeShapeType="1"/>
            </p:cNvSpPr>
            <p:nvPr/>
          </p:nvSpPr>
          <p:spPr bwMode="auto">
            <a:xfrm flipV="1">
              <a:off x="4941" y="2213"/>
              <a:ext cx="155" cy="11"/>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 name="Line 553">
              <a:extLst>
                <a:ext uri="{FF2B5EF4-FFF2-40B4-BE49-F238E27FC236}">
                  <a16:creationId xmlns:a16="http://schemas.microsoft.com/office/drawing/2014/main" id="{33A1F98D-6EB8-4ECA-9D01-D4B1A4EED1AD}"/>
                </a:ext>
              </a:extLst>
            </p:cNvPr>
            <p:cNvSpPr>
              <a:spLocks noChangeShapeType="1"/>
            </p:cNvSpPr>
            <p:nvPr/>
          </p:nvSpPr>
          <p:spPr bwMode="auto">
            <a:xfrm flipV="1">
              <a:off x="4936" y="2176"/>
              <a:ext cx="155" cy="11"/>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 name="Line 554">
              <a:extLst>
                <a:ext uri="{FF2B5EF4-FFF2-40B4-BE49-F238E27FC236}">
                  <a16:creationId xmlns:a16="http://schemas.microsoft.com/office/drawing/2014/main" id="{948699AA-2CB5-4980-A1C9-0779F5EEF943}"/>
                </a:ext>
              </a:extLst>
            </p:cNvPr>
            <p:cNvSpPr>
              <a:spLocks noChangeShapeType="1"/>
            </p:cNvSpPr>
            <p:nvPr/>
          </p:nvSpPr>
          <p:spPr bwMode="auto">
            <a:xfrm flipV="1">
              <a:off x="4931" y="2139"/>
              <a:ext cx="155" cy="10"/>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 name="Line 555">
              <a:extLst>
                <a:ext uri="{FF2B5EF4-FFF2-40B4-BE49-F238E27FC236}">
                  <a16:creationId xmlns:a16="http://schemas.microsoft.com/office/drawing/2014/main" id="{4A7A73A0-15DD-4A8E-B9C5-B4F66FBB5D2C}"/>
                </a:ext>
              </a:extLst>
            </p:cNvPr>
            <p:cNvSpPr>
              <a:spLocks noChangeShapeType="1"/>
            </p:cNvSpPr>
            <p:nvPr/>
          </p:nvSpPr>
          <p:spPr bwMode="auto">
            <a:xfrm flipV="1">
              <a:off x="4933" y="2032"/>
              <a:ext cx="155" cy="11"/>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 name="Line 556">
              <a:extLst>
                <a:ext uri="{FF2B5EF4-FFF2-40B4-BE49-F238E27FC236}">
                  <a16:creationId xmlns:a16="http://schemas.microsoft.com/office/drawing/2014/main" id="{B2A81137-BC32-4FE9-A4A9-7F5E7BB977E5}"/>
                </a:ext>
              </a:extLst>
            </p:cNvPr>
            <p:cNvSpPr>
              <a:spLocks noChangeShapeType="1"/>
            </p:cNvSpPr>
            <p:nvPr/>
          </p:nvSpPr>
          <p:spPr bwMode="auto">
            <a:xfrm flipV="1">
              <a:off x="4928" y="2072"/>
              <a:ext cx="155" cy="11"/>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 name="Line 557">
              <a:extLst>
                <a:ext uri="{FF2B5EF4-FFF2-40B4-BE49-F238E27FC236}">
                  <a16:creationId xmlns:a16="http://schemas.microsoft.com/office/drawing/2014/main" id="{BFEA2100-A660-4DA2-B3E3-C534B2403044}"/>
                </a:ext>
              </a:extLst>
            </p:cNvPr>
            <p:cNvSpPr>
              <a:spLocks noChangeShapeType="1"/>
            </p:cNvSpPr>
            <p:nvPr/>
          </p:nvSpPr>
          <p:spPr bwMode="auto">
            <a:xfrm flipV="1">
              <a:off x="4931" y="2109"/>
              <a:ext cx="155" cy="14"/>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 name="Line 558">
              <a:extLst>
                <a:ext uri="{FF2B5EF4-FFF2-40B4-BE49-F238E27FC236}">
                  <a16:creationId xmlns:a16="http://schemas.microsoft.com/office/drawing/2014/main" id="{C02224D1-5C72-42F9-9C8C-A464DE03B4F8}"/>
                </a:ext>
              </a:extLst>
            </p:cNvPr>
            <p:cNvSpPr>
              <a:spLocks noChangeShapeType="1"/>
            </p:cNvSpPr>
            <p:nvPr/>
          </p:nvSpPr>
          <p:spPr bwMode="auto">
            <a:xfrm flipV="1">
              <a:off x="4948" y="2261"/>
              <a:ext cx="155" cy="14"/>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 name="Line 559">
              <a:extLst>
                <a:ext uri="{FF2B5EF4-FFF2-40B4-BE49-F238E27FC236}">
                  <a16:creationId xmlns:a16="http://schemas.microsoft.com/office/drawing/2014/main" id="{AE02690B-E71C-412F-B9DC-4671703B0C4D}"/>
                </a:ext>
              </a:extLst>
            </p:cNvPr>
            <p:cNvSpPr>
              <a:spLocks noChangeShapeType="1"/>
            </p:cNvSpPr>
            <p:nvPr/>
          </p:nvSpPr>
          <p:spPr bwMode="auto">
            <a:xfrm flipV="1">
              <a:off x="4941" y="2224"/>
              <a:ext cx="155" cy="13"/>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 name="Line 560">
              <a:extLst>
                <a:ext uri="{FF2B5EF4-FFF2-40B4-BE49-F238E27FC236}">
                  <a16:creationId xmlns:a16="http://schemas.microsoft.com/office/drawing/2014/main" id="{35A3646E-1581-47F1-9F24-6ED28FDB2BC8}"/>
                </a:ext>
              </a:extLst>
            </p:cNvPr>
            <p:cNvSpPr>
              <a:spLocks noChangeShapeType="1"/>
            </p:cNvSpPr>
            <p:nvPr/>
          </p:nvSpPr>
          <p:spPr bwMode="auto">
            <a:xfrm flipV="1">
              <a:off x="4936" y="2187"/>
              <a:ext cx="155" cy="13"/>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 name="Line 561">
              <a:extLst>
                <a:ext uri="{FF2B5EF4-FFF2-40B4-BE49-F238E27FC236}">
                  <a16:creationId xmlns:a16="http://schemas.microsoft.com/office/drawing/2014/main" id="{B4868EAE-E4E3-4233-8548-4CD95FB12AF8}"/>
                </a:ext>
              </a:extLst>
            </p:cNvPr>
            <p:cNvSpPr>
              <a:spLocks noChangeShapeType="1"/>
            </p:cNvSpPr>
            <p:nvPr/>
          </p:nvSpPr>
          <p:spPr bwMode="auto">
            <a:xfrm flipV="1">
              <a:off x="4931" y="2149"/>
              <a:ext cx="155" cy="14"/>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 name="Freeform 562">
              <a:extLst>
                <a:ext uri="{FF2B5EF4-FFF2-40B4-BE49-F238E27FC236}">
                  <a16:creationId xmlns:a16="http://schemas.microsoft.com/office/drawing/2014/main" id="{FFA10736-B5B8-4722-884D-FBE08E525ABB}"/>
                </a:ext>
              </a:extLst>
            </p:cNvPr>
            <p:cNvSpPr>
              <a:spLocks/>
            </p:cNvSpPr>
            <p:nvPr/>
          </p:nvSpPr>
          <p:spPr bwMode="auto">
            <a:xfrm>
              <a:off x="5103" y="1984"/>
              <a:ext cx="45" cy="309"/>
            </a:xfrm>
            <a:custGeom>
              <a:avLst/>
              <a:gdLst>
                <a:gd name="T0" fmla="*/ 83 w 18"/>
                <a:gd name="T1" fmla="*/ 2965 h 116"/>
                <a:gd name="T2" fmla="*/ 520 w 18"/>
                <a:gd name="T3" fmla="*/ 5839 h 116"/>
                <a:gd name="T4" fmla="*/ 595 w 18"/>
                <a:gd name="T5" fmla="*/ 2930 h 116"/>
                <a:gd name="T6" fmla="*/ 208 w 18"/>
                <a:gd name="T7" fmla="*/ 0 h 116"/>
                <a:gd name="T8" fmla="*/ 83 w 18"/>
                <a:gd name="T9" fmla="*/ 2965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6">
                  <a:moveTo>
                    <a:pt x="2" y="59"/>
                  </a:moveTo>
                  <a:cubicBezTo>
                    <a:pt x="4" y="91"/>
                    <a:pt x="9" y="116"/>
                    <a:pt x="13" y="116"/>
                  </a:cubicBezTo>
                  <a:cubicBezTo>
                    <a:pt x="16" y="116"/>
                    <a:pt x="18" y="90"/>
                    <a:pt x="15" y="58"/>
                  </a:cubicBezTo>
                  <a:cubicBezTo>
                    <a:pt x="13" y="26"/>
                    <a:pt x="8" y="0"/>
                    <a:pt x="5" y="0"/>
                  </a:cubicBezTo>
                  <a:cubicBezTo>
                    <a:pt x="1" y="1"/>
                    <a:pt x="0" y="27"/>
                    <a:pt x="2" y="59"/>
                  </a:cubicBez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 name="Freeform 563">
              <a:extLst>
                <a:ext uri="{FF2B5EF4-FFF2-40B4-BE49-F238E27FC236}">
                  <a16:creationId xmlns:a16="http://schemas.microsoft.com/office/drawing/2014/main" id="{60B63203-0C96-4D42-B084-B11339A6DBA1}"/>
                </a:ext>
              </a:extLst>
            </p:cNvPr>
            <p:cNvSpPr>
              <a:spLocks/>
            </p:cNvSpPr>
            <p:nvPr/>
          </p:nvSpPr>
          <p:spPr bwMode="auto">
            <a:xfrm>
              <a:off x="4868" y="2053"/>
              <a:ext cx="43" cy="211"/>
            </a:xfrm>
            <a:custGeom>
              <a:avLst/>
              <a:gdLst>
                <a:gd name="T0" fmla="*/ 243 w 17"/>
                <a:gd name="T1" fmla="*/ 4022 h 79"/>
                <a:gd name="T2" fmla="*/ 51 w 17"/>
                <a:gd name="T3" fmla="*/ 2041 h 79"/>
                <a:gd name="T4" fmla="*/ 129 w 17"/>
                <a:gd name="T5" fmla="*/ 56 h 79"/>
                <a:gd name="T6" fmla="*/ 698 w 17"/>
                <a:gd name="T7" fmla="*/ 0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79">
                  <a:moveTo>
                    <a:pt x="6" y="79"/>
                  </a:moveTo>
                  <a:cubicBezTo>
                    <a:pt x="4" y="79"/>
                    <a:pt x="3" y="62"/>
                    <a:pt x="1" y="40"/>
                  </a:cubicBezTo>
                  <a:cubicBezTo>
                    <a:pt x="0" y="18"/>
                    <a:pt x="0" y="1"/>
                    <a:pt x="3" y="1"/>
                  </a:cubicBezTo>
                  <a:cubicBezTo>
                    <a:pt x="17" y="0"/>
                    <a:pt x="17" y="0"/>
                    <a:pt x="17" y="0"/>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 name="Freeform 564">
              <a:extLst>
                <a:ext uri="{FF2B5EF4-FFF2-40B4-BE49-F238E27FC236}">
                  <a16:creationId xmlns:a16="http://schemas.microsoft.com/office/drawing/2014/main" id="{73A55A13-4883-463F-AD95-77AD7B47DDD7}"/>
                </a:ext>
              </a:extLst>
            </p:cNvPr>
            <p:cNvSpPr>
              <a:spLocks/>
            </p:cNvSpPr>
            <p:nvPr/>
          </p:nvSpPr>
          <p:spPr bwMode="auto">
            <a:xfrm>
              <a:off x="4863" y="2048"/>
              <a:ext cx="65" cy="216"/>
            </a:xfrm>
            <a:custGeom>
              <a:avLst/>
              <a:gdLst>
                <a:gd name="T0" fmla="*/ 833 w 26"/>
                <a:gd name="T1" fmla="*/ 2027 h 81"/>
                <a:gd name="T2" fmla="*/ 783 w 26"/>
                <a:gd name="T3" fmla="*/ 0 h 81"/>
                <a:gd name="T4" fmla="*/ 125 w 26"/>
                <a:gd name="T5" fmla="*/ 56 h 81"/>
                <a:gd name="T6" fmla="*/ 50 w 26"/>
                <a:gd name="T7" fmla="*/ 2125 h 81"/>
                <a:gd name="T8" fmla="*/ 363 w 26"/>
                <a:gd name="T9" fmla="*/ 4096 h 81"/>
                <a:gd name="T10" fmla="*/ 1020 w 26"/>
                <a:gd name="T11" fmla="*/ 4040 h 81"/>
                <a:gd name="T12" fmla="*/ 833 w 26"/>
                <a:gd name="T13" fmla="*/ 2027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81">
                  <a:moveTo>
                    <a:pt x="21" y="40"/>
                  </a:moveTo>
                  <a:cubicBezTo>
                    <a:pt x="20" y="25"/>
                    <a:pt x="20" y="11"/>
                    <a:pt x="20" y="0"/>
                  </a:cubicBezTo>
                  <a:cubicBezTo>
                    <a:pt x="3" y="1"/>
                    <a:pt x="3" y="1"/>
                    <a:pt x="3" y="1"/>
                  </a:cubicBezTo>
                  <a:cubicBezTo>
                    <a:pt x="1" y="2"/>
                    <a:pt x="0" y="20"/>
                    <a:pt x="1" y="42"/>
                  </a:cubicBezTo>
                  <a:cubicBezTo>
                    <a:pt x="3" y="64"/>
                    <a:pt x="6" y="81"/>
                    <a:pt x="9" y="81"/>
                  </a:cubicBezTo>
                  <a:cubicBezTo>
                    <a:pt x="26" y="80"/>
                    <a:pt x="26" y="80"/>
                    <a:pt x="26" y="80"/>
                  </a:cubicBezTo>
                  <a:cubicBezTo>
                    <a:pt x="24" y="70"/>
                    <a:pt x="22" y="56"/>
                    <a:pt x="21" y="40"/>
                  </a:cubicBez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 name="Line 565">
              <a:extLst>
                <a:ext uri="{FF2B5EF4-FFF2-40B4-BE49-F238E27FC236}">
                  <a16:creationId xmlns:a16="http://schemas.microsoft.com/office/drawing/2014/main" id="{A32445C7-8167-43BB-8405-B7C16D96DD3E}"/>
                </a:ext>
              </a:extLst>
            </p:cNvPr>
            <p:cNvSpPr>
              <a:spLocks noChangeShapeType="1"/>
            </p:cNvSpPr>
            <p:nvPr/>
          </p:nvSpPr>
          <p:spPr bwMode="auto">
            <a:xfrm flipV="1">
              <a:off x="4933" y="2027"/>
              <a:ext cx="158" cy="10"/>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 name="Line 566">
              <a:extLst>
                <a:ext uri="{FF2B5EF4-FFF2-40B4-BE49-F238E27FC236}">
                  <a16:creationId xmlns:a16="http://schemas.microsoft.com/office/drawing/2014/main" id="{B7754518-D8E5-4976-9C8A-4CC6CD102C79}"/>
                </a:ext>
              </a:extLst>
            </p:cNvPr>
            <p:cNvSpPr>
              <a:spLocks noChangeShapeType="1"/>
            </p:cNvSpPr>
            <p:nvPr/>
          </p:nvSpPr>
          <p:spPr bwMode="auto">
            <a:xfrm flipV="1">
              <a:off x="4931" y="2067"/>
              <a:ext cx="155" cy="10"/>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 name="Line 567">
              <a:extLst>
                <a:ext uri="{FF2B5EF4-FFF2-40B4-BE49-F238E27FC236}">
                  <a16:creationId xmlns:a16="http://schemas.microsoft.com/office/drawing/2014/main" id="{DFD93B53-4A61-4470-A120-AE68EBA6BE68}"/>
                </a:ext>
              </a:extLst>
            </p:cNvPr>
            <p:cNvSpPr>
              <a:spLocks noChangeShapeType="1"/>
            </p:cNvSpPr>
            <p:nvPr/>
          </p:nvSpPr>
          <p:spPr bwMode="auto">
            <a:xfrm flipV="1">
              <a:off x="4931" y="2107"/>
              <a:ext cx="157" cy="10"/>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 name="Line 568">
              <a:extLst>
                <a:ext uri="{FF2B5EF4-FFF2-40B4-BE49-F238E27FC236}">
                  <a16:creationId xmlns:a16="http://schemas.microsoft.com/office/drawing/2014/main" id="{2CA787E5-91C6-4553-838F-F8F851E43439}"/>
                </a:ext>
              </a:extLst>
            </p:cNvPr>
            <p:cNvSpPr>
              <a:spLocks noChangeShapeType="1"/>
            </p:cNvSpPr>
            <p:nvPr/>
          </p:nvSpPr>
          <p:spPr bwMode="auto">
            <a:xfrm flipV="1">
              <a:off x="4948" y="2259"/>
              <a:ext cx="158" cy="10"/>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 name="Line 569">
              <a:extLst>
                <a:ext uri="{FF2B5EF4-FFF2-40B4-BE49-F238E27FC236}">
                  <a16:creationId xmlns:a16="http://schemas.microsoft.com/office/drawing/2014/main" id="{C3B86E39-C2C0-41D4-B0E0-89F7D03512B5}"/>
                </a:ext>
              </a:extLst>
            </p:cNvPr>
            <p:cNvSpPr>
              <a:spLocks noChangeShapeType="1"/>
            </p:cNvSpPr>
            <p:nvPr/>
          </p:nvSpPr>
          <p:spPr bwMode="auto">
            <a:xfrm flipV="1">
              <a:off x="4941" y="2221"/>
              <a:ext cx="157"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 name="Line 570">
              <a:extLst>
                <a:ext uri="{FF2B5EF4-FFF2-40B4-BE49-F238E27FC236}">
                  <a16:creationId xmlns:a16="http://schemas.microsoft.com/office/drawing/2014/main" id="{7EE6A894-C85E-41FC-B5B4-0AC421072076}"/>
                </a:ext>
              </a:extLst>
            </p:cNvPr>
            <p:cNvSpPr>
              <a:spLocks noChangeShapeType="1"/>
            </p:cNvSpPr>
            <p:nvPr/>
          </p:nvSpPr>
          <p:spPr bwMode="auto">
            <a:xfrm flipV="1">
              <a:off x="4936" y="2184"/>
              <a:ext cx="157"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 name="Line 571">
              <a:extLst>
                <a:ext uri="{FF2B5EF4-FFF2-40B4-BE49-F238E27FC236}">
                  <a16:creationId xmlns:a16="http://schemas.microsoft.com/office/drawing/2014/main" id="{43105B42-FD48-4E47-B2BE-3C0344E9B58C}"/>
                </a:ext>
              </a:extLst>
            </p:cNvPr>
            <p:cNvSpPr>
              <a:spLocks noChangeShapeType="1"/>
            </p:cNvSpPr>
            <p:nvPr/>
          </p:nvSpPr>
          <p:spPr bwMode="auto">
            <a:xfrm flipV="1">
              <a:off x="4931" y="2147"/>
              <a:ext cx="157" cy="10"/>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 name="Freeform 572">
              <a:extLst>
                <a:ext uri="{FF2B5EF4-FFF2-40B4-BE49-F238E27FC236}">
                  <a16:creationId xmlns:a16="http://schemas.microsoft.com/office/drawing/2014/main" id="{2C1DCAB6-0032-47FC-B4A5-E5A91F566F0A}"/>
                </a:ext>
              </a:extLst>
            </p:cNvPr>
            <p:cNvSpPr>
              <a:spLocks/>
            </p:cNvSpPr>
            <p:nvPr/>
          </p:nvSpPr>
          <p:spPr bwMode="auto">
            <a:xfrm>
              <a:off x="4911" y="2000"/>
              <a:ext cx="47" cy="309"/>
            </a:xfrm>
            <a:custGeom>
              <a:avLst/>
              <a:gdLst>
                <a:gd name="T0" fmla="*/ 453 w 19"/>
                <a:gd name="T1" fmla="*/ 0 h 116"/>
                <a:gd name="T2" fmla="*/ 299 w 19"/>
                <a:gd name="T3" fmla="*/ 0 h 116"/>
                <a:gd name="T4" fmla="*/ 183 w 19"/>
                <a:gd name="T5" fmla="*/ 0 h 116"/>
                <a:gd name="T6" fmla="*/ 74 w 19"/>
                <a:gd name="T7" fmla="*/ 2930 h 116"/>
                <a:gd name="T8" fmla="*/ 482 w 19"/>
                <a:gd name="T9" fmla="*/ 5783 h 116"/>
                <a:gd name="T10" fmla="*/ 710 w 19"/>
                <a:gd name="T11" fmla="*/ 5783 h 116"/>
                <a:gd name="T12" fmla="*/ 331 w 19"/>
                <a:gd name="T13" fmla="*/ 2930 h 116"/>
                <a:gd name="T14" fmla="*/ 453 w 19"/>
                <a:gd name="T15" fmla="*/ 0 h 1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16">
                  <a:moveTo>
                    <a:pt x="12" y="0"/>
                  </a:moveTo>
                  <a:cubicBezTo>
                    <a:pt x="8" y="0"/>
                    <a:pt x="8" y="0"/>
                    <a:pt x="8" y="0"/>
                  </a:cubicBezTo>
                  <a:cubicBezTo>
                    <a:pt x="5" y="0"/>
                    <a:pt x="5" y="0"/>
                    <a:pt x="5" y="0"/>
                  </a:cubicBezTo>
                  <a:cubicBezTo>
                    <a:pt x="1" y="0"/>
                    <a:pt x="0" y="26"/>
                    <a:pt x="2" y="58"/>
                  </a:cubicBezTo>
                  <a:cubicBezTo>
                    <a:pt x="4" y="90"/>
                    <a:pt x="9" y="116"/>
                    <a:pt x="13" y="115"/>
                  </a:cubicBezTo>
                  <a:cubicBezTo>
                    <a:pt x="19" y="115"/>
                    <a:pt x="19" y="115"/>
                    <a:pt x="19" y="115"/>
                  </a:cubicBezTo>
                  <a:cubicBezTo>
                    <a:pt x="15" y="112"/>
                    <a:pt x="11" y="88"/>
                    <a:pt x="9" y="58"/>
                  </a:cubicBezTo>
                  <a:cubicBezTo>
                    <a:pt x="7" y="26"/>
                    <a:pt x="8" y="0"/>
                    <a:pt x="12" y="0"/>
                  </a:cubicBez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 name="Freeform 573">
              <a:extLst>
                <a:ext uri="{FF2B5EF4-FFF2-40B4-BE49-F238E27FC236}">
                  <a16:creationId xmlns:a16="http://schemas.microsoft.com/office/drawing/2014/main" id="{6D6B2268-7499-4AAE-902D-065E1C390AA9}"/>
                </a:ext>
              </a:extLst>
            </p:cNvPr>
            <p:cNvSpPr>
              <a:spLocks/>
            </p:cNvSpPr>
            <p:nvPr/>
          </p:nvSpPr>
          <p:spPr bwMode="auto">
            <a:xfrm>
              <a:off x="4936" y="2221"/>
              <a:ext cx="122" cy="88"/>
            </a:xfrm>
            <a:custGeom>
              <a:avLst/>
              <a:gdLst>
                <a:gd name="T0" fmla="*/ 30 w 49"/>
                <a:gd name="T1" fmla="*/ 0 h 33"/>
                <a:gd name="T2" fmla="*/ 261 w 49"/>
                <a:gd name="T3" fmla="*/ 1421 h 33"/>
                <a:gd name="T4" fmla="*/ 1885 w 49"/>
                <a:gd name="T5" fmla="*/ 1309 h 33"/>
                <a:gd name="T6" fmla="*/ 1773 w 49"/>
                <a:gd name="T7" fmla="*/ 1459 h 33"/>
                <a:gd name="T8" fmla="*/ 261 w 49"/>
                <a:gd name="T9" fmla="*/ 1672 h 33"/>
                <a:gd name="T10" fmla="*/ 30 w 49"/>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33">
                  <a:moveTo>
                    <a:pt x="1" y="0"/>
                  </a:moveTo>
                  <a:cubicBezTo>
                    <a:pt x="2" y="7"/>
                    <a:pt x="5" y="25"/>
                    <a:pt x="7" y="28"/>
                  </a:cubicBezTo>
                  <a:cubicBezTo>
                    <a:pt x="10" y="31"/>
                    <a:pt x="49" y="26"/>
                    <a:pt x="49" y="26"/>
                  </a:cubicBezTo>
                  <a:cubicBezTo>
                    <a:pt x="46" y="29"/>
                    <a:pt x="46" y="29"/>
                    <a:pt x="46" y="29"/>
                  </a:cubicBezTo>
                  <a:cubicBezTo>
                    <a:pt x="7" y="33"/>
                    <a:pt x="7" y="33"/>
                    <a:pt x="7" y="33"/>
                  </a:cubicBezTo>
                  <a:cubicBezTo>
                    <a:pt x="7" y="33"/>
                    <a:pt x="0" y="20"/>
                    <a:pt x="1" y="0"/>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 name="Freeform 574">
              <a:extLst>
                <a:ext uri="{FF2B5EF4-FFF2-40B4-BE49-F238E27FC236}">
                  <a16:creationId xmlns:a16="http://schemas.microsoft.com/office/drawing/2014/main" id="{1B4244D4-13DA-4C78-9FAD-A727AC4F7669}"/>
                </a:ext>
              </a:extLst>
            </p:cNvPr>
            <p:cNvSpPr>
              <a:spLocks/>
            </p:cNvSpPr>
            <p:nvPr/>
          </p:nvSpPr>
          <p:spPr bwMode="auto">
            <a:xfrm>
              <a:off x="5083" y="1984"/>
              <a:ext cx="48" cy="309"/>
            </a:xfrm>
            <a:custGeom>
              <a:avLst/>
              <a:gdLst>
                <a:gd name="T0" fmla="*/ 485 w 19"/>
                <a:gd name="T1" fmla="*/ 0 h 116"/>
                <a:gd name="T2" fmla="*/ 371 w 19"/>
                <a:gd name="T3" fmla="*/ 0 h 116"/>
                <a:gd name="T4" fmla="*/ 210 w 19"/>
                <a:gd name="T5" fmla="*/ 56 h 116"/>
                <a:gd name="T6" fmla="*/ 83 w 19"/>
                <a:gd name="T7" fmla="*/ 2965 h 116"/>
                <a:gd name="T8" fmla="*/ 531 w 19"/>
                <a:gd name="T9" fmla="*/ 5839 h 116"/>
                <a:gd name="T10" fmla="*/ 773 w 19"/>
                <a:gd name="T11" fmla="*/ 5839 h 116"/>
                <a:gd name="T12" fmla="*/ 402 w 19"/>
                <a:gd name="T13" fmla="*/ 2965 h 116"/>
                <a:gd name="T14" fmla="*/ 485 w 19"/>
                <a:gd name="T15" fmla="*/ 0 h 1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16">
                  <a:moveTo>
                    <a:pt x="12" y="0"/>
                  </a:moveTo>
                  <a:cubicBezTo>
                    <a:pt x="9" y="0"/>
                    <a:pt x="9" y="0"/>
                    <a:pt x="9" y="0"/>
                  </a:cubicBezTo>
                  <a:cubicBezTo>
                    <a:pt x="5" y="1"/>
                    <a:pt x="5" y="1"/>
                    <a:pt x="5" y="1"/>
                  </a:cubicBezTo>
                  <a:cubicBezTo>
                    <a:pt x="1" y="1"/>
                    <a:pt x="0" y="27"/>
                    <a:pt x="2" y="59"/>
                  </a:cubicBezTo>
                  <a:cubicBezTo>
                    <a:pt x="5" y="91"/>
                    <a:pt x="9" y="116"/>
                    <a:pt x="13" y="116"/>
                  </a:cubicBezTo>
                  <a:cubicBezTo>
                    <a:pt x="19" y="116"/>
                    <a:pt x="19" y="116"/>
                    <a:pt x="19" y="116"/>
                  </a:cubicBezTo>
                  <a:cubicBezTo>
                    <a:pt x="16" y="113"/>
                    <a:pt x="12" y="88"/>
                    <a:pt x="10" y="59"/>
                  </a:cubicBezTo>
                  <a:cubicBezTo>
                    <a:pt x="7" y="27"/>
                    <a:pt x="8" y="1"/>
                    <a:pt x="12" y="0"/>
                  </a:cubicBez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 name="Freeform 575">
              <a:extLst>
                <a:ext uri="{FF2B5EF4-FFF2-40B4-BE49-F238E27FC236}">
                  <a16:creationId xmlns:a16="http://schemas.microsoft.com/office/drawing/2014/main" id="{13F21931-5465-405E-8296-C70621DEB5A7}"/>
                </a:ext>
              </a:extLst>
            </p:cNvPr>
            <p:cNvSpPr>
              <a:spLocks/>
            </p:cNvSpPr>
            <p:nvPr/>
          </p:nvSpPr>
          <p:spPr bwMode="auto">
            <a:xfrm>
              <a:off x="5088" y="2141"/>
              <a:ext cx="60" cy="152"/>
            </a:xfrm>
            <a:custGeom>
              <a:avLst/>
              <a:gdLst>
                <a:gd name="T0" fmla="*/ 438 w 24"/>
                <a:gd name="T1" fmla="*/ 2880 h 57"/>
                <a:gd name="T2" fmla="*/ 0 w 24"/>
                <a:gd name="T3" fmla="*/ 0 h 57"/>
                <a:gd name="T4" fmla="*/ 625 w 24"/>
                <a:gd name="T5" fmla="*/ 2731 h 57"/>
                <a:gd name="T6" fmla="*/ 625 w 24"/>
                <a:gd name="T7" fmla="*/ 2675 h 57"/>
                <a:gd name="T8" fmla="*/ 708 w 24"/>
                <a:gd name="T9" fmla="*/ 2824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57">
                  <a:moveTo>
                    <a:pt x="11" y="57"/>
                  </a:moveTo>
                  <a:cubicBezTo>
                    <a:pt x="7" y="57"/>
                    <a:pt x="3" y="32"/>
                    <a:pt x="0" y="0"/>
                  </a:cubicBezTo>
                  <a:cubicBezTo>
                    <a:pt x="1" y="9"/>
                    <a:pt x="8" y="51"/>
                    <a:pt x="16" y="54"/>
                  </a:cubicBezTo>
                  <a:cubicBezTo>
                    <a:pt x="24" y="57"/>
                    <a:pt x="16" y="53"/>
                    <a:pt x="16" y="53"/>
                  </a:cubicBezTo>
                  <a:cubicBezTo>
                    <a:pt x="18" y="56"/>
                    <a:pt x="18" y="56"/>
                    <a:pt x="18" y="56"/>
                  </a:cubicBezTo>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 name="Freeform 576">
              <a:extLst>
                <a:ext uri="{FF2B5EF4-FFF2-40B4-BE49-F238E27FC236}">
                  <a16:creationId xmlns:a16="http://schemas.microsoft.com/office/drawing/2014/main" id="{FED01AD1-2ECF-4DD8-AA2F-EAF93821ECDF}"/>
                </a:ext>
              </a:extLst>
            </p:cNvPr>
            <p:cNvSpPr>
              <a:spLocks/>
            </p:cNvSpPr>
            <p:nvPr/>
          </p:nvSpPr>
          <p:spPr bwMode="auto">
            <a:xfrm>
              <a:off x="4923" y="1995"/>
              <a:ext cx="170" cy="24"/>
            </a:xfrm>
            <a:custGeom>
              <a:avLst/>
              <a:gdLst>
                <a:gd name="T0" fmla="*/ 0 w 170"/>
                <a:gd name="T1" fmla="*/ 13 h 24"/>
                <a:gd name="T2" fmla="*/ 170 w 170"/>
                <a:gd name="T3" fmla="*/ 0 h 24"/>
                <a:gd name="T4" fmla="*/ 0 w 170"/>
                <a:gd name="T5" fmla="*/ 24 h 24"/>
                <a:gd name="T6" fmla="*/ 0 w 170"/>
                <a:gd name="T7" fmla="*/ 13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0" h="24">
                  <a:moveTo>
                    <a:pt x="0" y="13"/>
                  </a:moveTo>
                  <a:lnTo>
                    <a:pt x="170" y="0"/>
                  </a:lnTo>
                  <a:lnTo>
                    <a:pt x="0" y="24"/>
                  </a:lnTo>
                  <a:lnTo>
                    <a:pt x="0" y="13"/>
                  </a:ln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 name="Freeform 577">
              <a:extLst>
                <a:ext uri="{FF2B5EF4-FFF2-40B4-BE49-F238E27FC236}">
                  <a16:creationId xmlns:a16="http://schemas.microsoft.com/office/drawing/2014/main" id="{2D3D5E8B-42AF-4983-9F4F-8F144E80FB83}"/>
                </a:ext>
              </a:extLst>
            </p:cNvPr>
            <p:cNvSpPr>
              <a:spLocks/>
            </p:cNvSpPr>
            <p:nvPr/>
          </p:nvSpPr>
          <p:spPr bwMode="auto">
            <a:xfrm>
              <a:off x="4923" y="1995"/>
              <a:ext cx="170" cy="24"/>
            </a:xfrm>
            <a:custGeom>
              <a:avLst/>
              <a:gdLst>
                <a:gd name="T0" fmla="*/ 0 w 170"/>
                <a:gd name="T1" fmla="*/ 13 h 24"/>
                <a:gd name="T2" fmla="*/ 170 w 170"/>
                <a:gd name="T3" fmla="*/ 0 h 24"/>
                <a:gd name="T4" fmla="*/ 0 w 170"/>
                <a:gd name="T5" fmla="*/ 24 h 24"/>
                <a:gd name="T6" fmla="*/ 0 60000 65536"/>
                <a:gd name="T7" fmla="*/ 0 60000 65536"/>
                <a:gd name="T8" fmla="*/ 0 60000 65536"/>
              </a:gdLst>
              <a:ahLst/>
              <a:cxnLst>
                <a:cxn ang="T6">
                  <a:pos x="T0" y="T1"/>
                </a:cxn>
                <a:cxn ang="T7">
                  <a:pos x="T2" y="T3"/>
                </a:cxn>
                <a:cxn ang="T8">
                  <a:pos x="T4" y="T5"/>
                </a:cxn>
              </a:cxnLst>
              <a:rect l="0" t="0" r="r" b="b"/>
              <a:pathLst>
                <a:path w="170" h="24">
                  <a:moveTo>
                    <a:pt x="0" y="13"/>
                  </a:moveTo>
                  <a:lnTo>
                    <a:pt x="170" y="0"/>
                  </a:lnTo>
                  <a:lnTo>
                    <a:pt x="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 name="Freeform 578">
              <a:extLst>
                <a:ext uri="{FF2B5EF4-FFF2-40B4-BE49-F238E27FC236}">
                  <a16:creationId xmlns:a16="http://schemas.microsoft.com/office/drawing/2014/main" id="{A4381268-B616-4DFD-B4FA-A647799DAE7F}"/>
                </a:ext>
              </a:extLst>
            </p:cNvPr>
            <p:cNvSpPr>
              <a:spLocks/>
            </p:cNvSpPr>
            <p:nvPr/>
          </p:nvSpPr>
          <p:spPr bwMode="auto">
            <a:xfrm>
              <a:off x="4926" y="1997"/>
              <a:ext cx="15" cy="158"/>
            </a:xfrm>
            <a:custGeom>
              <a:avLst/>
              <a:gdLst>
                <a:gd name="T0" fmla="*/ 158 w 6"/>
                <a:gd name="T1" fmla="*/ 0 h 59"/>
                <a:gd name="T2" fmla="*/ 125 w 6"/>
                <a:gd name="T3" fmla="*/ 3034 h 59"/>
                <a:gd name="T4" fmla="*/ 125 w 6"/>
                <a:gd name="T5" fmla="*/ 3034 h 59"/>
                <a:gd name="T6" fmla="*/ 238 w 6"/>
                <a:gd name="T7" fmla="*/ 94 h 59"/>
                <a:gd name="T8" fmla="*/ 238 w 6"/>
                <a:gd name="T9" fmla="*/ 0 h 59"/>
                <a:gd name="T10" fmla="*/ 158 w 6"/>
                <a:gd name="T11" fmla="*/ 0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9">
                  <a:moveTo>
                    <a:pt x="4" y="0"/>
                  </a:moveTo>
                  <a:cubicBezTo>
                    <a:pt x="0" y="5"/>
                    <a:pt x="1" y="34"/>
                    <a:pt x="3" y="59"/>
                  </a:cubicBezTo>
                  <a:cubicBezTo>
                    <a:pt x="3" y="59"/>
                    <a:pt x="3" y="59"/>
                    <a:pt x="3" y="59"/>
                  </a:cubicBezTo>
                  <a:cubicBezTo>
                    <a:pt x="1" y="25"/>
                    <a:pt x="4" y="4"/>
                    <a:pt x="6" y="2"/>
                  </a:cubicBezTo>
                  <a:cubicBezTo>
                    <a:pt x="6" y="0"/>
                    <a:pt x="6" y="0"/>
                    <a:pt x="6" y="0"/>
                  </a:cubicBez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 name="Freeform 579">
              <a:extLst>
                <a:ext uri="{FF2B5EF4-FFF2-40B4-BE49-F238E27FC236}">
                  <a16:creationId xmlns:a16="http://schemas.microsoft.com/office/drawing/2014/main" id="{A33DFAE5-3633-454D-9F03-F53C5EEF5D77}"/>
                </a:ext>
              </a:extLst>
            </p:cNvPr>
            <p:cNvSpPr>
              <a:spLocks/>
            </p:cNvSpPr>
            <p:nvPr/>
          </p:nvSpPr>
          <p:spPr bwMode="auto">
            <a:xfrm>
              <a:off x="4911" y="1984"/>
              <a:ext cx="225" cy="325"/>
            </a:xfrm>
            <a:custGeom>
              <a:avLst/>
              <a:gdLst>
                <a:gd name="T0" fmla="*/ 520 w 90"/>
                <a:gd name="T1" fmla="*/ 6090 h 122"/>
                <a:gd name="T2" fmla="*/ 83 w 90"/>
                <a:gd name="T3" fmla="*/ 3215 h 122"/>
                <a:gd name="T4" fmla="*/ 208 w 90"/>
                <a:gd name="T5" fmla="*/ 306 h 122"/>
                <a:gd name="T6" fmla="*/ 3208 w 90"/>
                <a:gd name="T7" fmla="*/ 0 h 122"/>
                <a:gd name="T8" fmla="*/ 3095 w 90"/>
                <a:gd name="T9" fmla="*/ 2968 h 122"/>
                <a:gd name="T10" fmla="*/ 3520 w 90"/>
                <a:gd name="T11" fmla="*/ 5839 h 122"/>
                <a:gd name="T12" fmla="*/ 520 w 90"/>
                <a:gd name="T13" fmla="*/ 6090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122">
                  <a:moveTo>
                    <a:pt x="13" y="121"/>
                  </a:moveTo>
                  <a:cubicBezTo>
                    <a:pt x="9" y="122"/>
                    <a:pt x="4" y="96"/>
                    <a:pt x="2" y="64"/>
                  </a:cubicBezTo>
                  <a:cubicBezTo>
                    <a:pt x="0" y="32"/>
                    <a:pt x="1" y="6"/>
                    <a:pt x="5" y="6"/>
                  </a:cubicBezTo>
                  <a:cubicBezTo>
                    <a:pt x="82" y="0"/>
                    <a:pt x="82" y="0"/>
                    <a:pt x="82" y="0"/>
                  </a:cubicBezTo>
                  <a:cubicBezTo>
                    <a:pt x="78" y="1"/>
                    <a:pt x="77" y="27"/>
                    <a:pt x="79" y="59"/>
                  </a:cubicBezTo>
                  <a:cubicBezTo>
                    <a:pt x="81" y="91"/>
                    <a:pt x="86" y="116"/>
                    <a:pt x="90" y="116"/>
                  </a:cubicBezTo>
                  <a:lnTo>
                    <a:pt x="13" y="121"/>
                  </a:ln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 name="Freeform 580">
              <a:extLst>
                <a:ext uri="{FF2B5EF4-FFF2-40B4-BE49-F238E27FC236}">
                  <a16:creationId xmlns:a16="http://schemas.microsoft.com/office/drawing/2014/main" id="{B9A1A4D9-DF13-407A-995B-959CE474B7FF}"/>
                </a:ext>
              </a:extLst>
            </p:cNvPr>
            <p:cNvSpPr>
              <a:spLocks/>
            </p:cNvSpPr>
            <p:nvPr/>
          </p:nvSpPr>
          <p:spPr bwMode="auto">
            <a:xfrm>
              <a:off x="3411" y="1590"/>
              <a:ext cx="1505" cy="229"/>
            </a:xfrm>
            <a:custGeom>
              <a:avLst/>
              <a:gdLst>
                <a:gd name="T0" fmla="*/ 2313 w 602"/>
                <a:gd name="T1" fmla="*/ 93 h 86"/>
                <a:gd name="T2" fmla="*/ 2550 w 602"/>
                <a:gd name="T3" fmla="*/ 0 h 86"/>
                <a:gd name="T4" fmla="*/ 20470 w 602"/>
                <a:gd name="T5" fmla="*/ 0 h 86"/>
                <a:gd name="T6" fmla="*/ 20908 w 602"/>
                <a:gd name="T7" fmla="*/ 56 h 86"/>
                <a:gd name="T8" fmla="*/ 23520 w 602"/>
                <a:gd name="T9" fmla="*/ 602 h 86"/>
                <a:gd name="T10" fmla="*/ 22158 w 602"/>
                <a:gd name="T11" fmla="*/ 3624 h 86"/>
                <a:gd name="T12" fmla="*/ 22158 w 602"/>
                <a:gd name="T13" fmla="*/ 3624 h 86"/>
                <a:gd name="T14" fmla="*/ 18800 w 602"/>
                <a:gd name="T15" fmla="*/ 4077 h 86"/>
                <a:gd name="T16" fmla="*/ 17895 w 602"/>
                <a:gd name="T17" fmla="*/ 4111 h 86"/>
                <a:gd name="T18" fmla="*/ 283 w 602"/>
                <a:gd name="T19" fmla="*/ 4111 h 86"/>
                <a:gd name="T20" fmla="*/ 0 w 602"/>
                <a:gd name="T21" fmla="*/ 4324 h 86"/>
                <a:gd name="T22" fmla="*/ 0 w 602"/>
                <a:gd name="T23" fmla="*/ 4268 h 86"/>
                <a:gd name="T24" fmla="*/ 2313 w 602"/>
                <a:gd name="T25" fmla="*/ 93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86">
                  <a:moveTo>
                    <a:pt x="59" y="2"/>
                  </a:moveTo>
                  <a:cubicBezTo>
                    <a:pt x="60" y="1"/>
                    <a:pt x="62" y="0"/>
                    <a:pt x="65" y="0"/>
                  </a:cubicBezTo>
                  <a:cubicBezTo>
                    <a:pt x="80" y="0"/>
                    <a:pt x="511" y="0"/>
                    <a:pt x="524" y="0"/>
                  </a:cubicBezTo>
                  <a:cubicBezTo>
                    <a:pt x="526" y="0"/>
                    <a:pt x="532" y="0"/>
                    <a:pt x="535" y="1"/>
                  </a:cubicBezTo>
                  <a:cubicBezTo>
                    <a:pt x="538" y="1"/>
                    <a:pt x="595" y="9"/>
                    <a:pt x="602" y="12"/>
                  </a:cubicBezTo>
                  <a:cubicBezTo>
                    <a:pt x="589" y="31"/>
                    <a:pt x="573" y="63"/>
                    <a:pt x="567" y="72"/>
                  </a:cubicBezTo>
                  <a:cubicBezTo>
                    <a:pt x="567" y="72"/>
                    <a:pt x="567" y="72"/>
                    <a:pt x="567" y="72"/>
                  </a:cubicBezTo>
                  <a:cubicBezTo>
                    <a:pt x="545" y="76"/>
                    <a:pt x="486" y="81"/>
                    <a:pt x="481" y="81"/>
                  </a:cubicBezTo>
                  <a:cubicBezTo>
                    <a:pt x="473" y="82"/>
                    <a:pt x="471" y="82"/>
                    <a:pt x="458" y="82"/>
                  </a:cubicBezTo>
                  <a:cubicBezTo>
                    <a:pt x="446" y="82"/>
                    <a:pt x="22" y="82"/>
                    <a:pt x="7" y="82"/>
                  </a:cubicBezTo>
                  <a:cubicBezTo>
                    <a:pt x="3" y="82"/>
                    <a:pt x="1" y="83"/>
                    <a:pt x="0" y="86"/>
                  </a:cubicBezTo>
                  <a:cubicBezTo>
                    <a:pt x="0" y="85"/>
                    <a:pt x="0" y="85"/>
                    <a:pt x="0" y="85"/>
                  </a:cubicBezTo>
                  <a:cubicBezTo>
                    <a:pt x="4" y="78"/>
                    <a:pt x="54" y="6"/>
                    <a:pt x="59" y="2"/>
                  </a:cubicBezTo>
                  <a:close/>
                </a:path>
              </a:pathLst>
            </a:custGeom>
            <a:solidFill>
              <a:srgbClr val="E8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 name="Freeform 581">
              <a:extLst>
                <a:ext uri="{FF2B5EF4-FFF2-40B4-BE49-F238E27FC236}">
                  <a16:creationId xmlns:a16="http://schemas.microsoft.com/office/drawing/2014/main" id="{65555F2D-1529-4EA3-8E1A-F501E1AAF2A0}"/>
                </a:ext>
              </a:extLst>
            </p:cNvPr>
            <p:cNvSpPr>
              <a:spLocks/>
            </p:cNvSpPr>
            <p:nvPr/>
          </p:nvSpPr>
          <p:spPr bwMode="auto">
            <a:xfrm>
              <a:off x="3553" y="1590"/>
              <a:ext cx="1363" cy="322"/>
            </a:xfrm>
            <a:custGeom>
              <a:avLst/>
              <a:gdLst>
                <a:gd name="T0" fmla="*/ 21273 w 545"/>
                <a:gd name="T1" fmla="*/ 5163 h 121"/>
                <a:gd name="T2" fmla="*/ 21323 w 545"/>
                <a:gd name="T3" fmla="*/ 5107 h 121"/>
                <a:gd name="T4" fmla="*/ 21323 w 545"/>
                <a:gd name="T5" fmla="*/ 601 h 121"/>
                <a:gd name="T6" fmla="*/ 18694 w 545"/>
                <a:gd name="T7" fmla="*/ 56 h 121"/>
                <a:gd name="T8" fmla="*/ 18269 w 545"/>
                <a:gd name="T9" fmla="*/ 0 h 121"/>
                <a:gd name="T10" fmla="*/ 313 w 545"/>
                <a:gd name="T11" fmla="*/ 0 h 121"/>
                <a:gd name="T12" fmla="*/ 83 w 545"/>
                <a:gd name="T13" fmla="*/ 93 h 121"/>
                <a:gd name="T14" fmla="*/ 83 w 545"/>
                <a:gd name="T15" fmla="*/ 93 h 121"/>
                <a:gd name="T16" fmla="*/ 0 w 545"/>
                <a:gd name="T17" fmla="*/ 657 h 121"/>
                <a:gd name="T18" fmla="*/ 0 w 545"/>
                <a:gd name="T19" fmla="*/ 5559 h 121"/>
                <a:gd name="T20" fmla="*/ 395 w 545"/>
                <a:gd name="T21" fmla="*/ 6070 h 121"/>
                <a:gd name="T22" fmla="*/ 438 w 545"/>
                <a:gd name="T23" fmla="*/ 6070 h 121"/>
                <a:gd name="T24" fmla="*/ 595 w 545"/>
                <a:gd name="T25" fmla="*/ 6070 h 121"/>
                <a:gd name="T26" fmla="*/ 18269 w 545"/>
                <a:gd name="T27" fmla="*/ 6070 h 121"/>
                <a:gd name="T28" fmla="*/ 21273 w 545"/>
                <a:gd name="T29" fmla="*/ 5163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5" h="121">
                  <a:moveTo>
                    <a:pt x="544" y="103"/>
                  </a:moveTo>
                  <a:cubicBezTo>
                    <a:pt x="545" y="102"/>
                    <a:pt x="545" y="102"/>
                    <a:pt x="545" y="102"/>
                  </a:cubicBezTo>
                  <a:cubicBezTo>
                    <a:pt x="545" y="12"/>
                    <a:pt x="545" y="12"/>
                    <a:pt x="545" y="12"/>
                  </a:cubicBezTo>
                  <a:cubicBezTo>
                    <a:pt x="538" y="9"/>
                    <a:pt x="481" y="1"/>
                    <a:pt x="478" y="1"/>
                  </a:cubicBezTo>
                  <a:cubicBezTo>
                    <a:pt x="475" y="0"/>
                    <a:pt x="469" y="0"/>
                    <a:pt x="467" y="0"/>
                  </a:cubicBezTo>
                  <a:cubicBezTo>
                    <a:pt x="8" y="0"/>
                    <a:pt x="8" y="0"/>
                    <a:pt x="8" y="0"/>
                  </a:cubicBezTo>
                  <a:cubicBezTo>
                    <a:pt x="5" y="0"/>
                    <a:pt x="3" y="1"/>
                    <a:pt x="2" y="2"/>
                  </a:cubicBezTo>
                  <a:cubicBezTo>
                    <a:pt x="2" y="2"/>
                    <a:pt x="2" y="2"/>
                    <a:pt x="2" y="2"/>
                  </a:cubicBezTo>
                  <a:cubicBezTo>
                    <a:pt x="0" y="4"/>
                    <a:pt x="0" y="8"/>
                    <a:pt x="0" y="13"/>
                  </a:cubicBezTo>
                  <a:cubicBezTo>
                    <a:pt x="0" y="111"/>
                    <a:pt x="0" y="111"/>
                    <a:pt x="0" y="111"/>
                  </a:cubicBezTo>
                  <a:cubicBezTo>
                    <a:pt x="0" y="120"/>
                    <a:pt x="3" y="121"/>
                    <a:pt x="10" y="121"/>
                  </a:cubicBezTo>
                  <a:cubicBezTo>
                    <a:pt x="11" y="121"/>
                    <a:pt x="11" y="121"/>
                    <a:pt x="11" y="121"/>
                  </a:cubicBezTo>
                  <a:cubicBezTo>
                    <a:pt x="15" y="121"/>
                    <a:pt x="15" y="121"/>
                    <a:pt x="15" y="121"/>
                  </a:cubicBezTo>
                  <a:cubicBezTo>
                    <a:pt x="467" y="121"/>
                    <a:pt x="467" y="121"/>
                    <a:pt x="467" y="121"/>
                  </a:cubicBezTo>
                  <a:cubicBezTo>
                    <a:pt x="485" y="121"/>
                    <a:pt x="544" y="103"/>
                    <a:pt x="544" y="103"/>
                  </a:cubicBezTo>
                  <a:close/>
                </a:path>
              </a:pathLst>
            </a:custGeom>
            <a:solidFill>
              <a:srgbClr val="CD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 name="Freeform 582">
              <a:extLst>
                <a:ext uri="{FF2B5EF4-FFF2-40B4-BE49-F238E27FC236}">
                  <a16:creationId xmlns:a16="http://schemas.microsoft.com/office/drawing/2014/main" id="{33041669-E41E-4C2D-B153-00866A301572}"/>
                </a:ext>
              </a:extLst>
            </p:cNvPr>
            <p:cNvSpPr>
              <a:spLocks/>
            </p:cNvSpPr>
            <p:nvPr/>
          </p:nvSpPr>
          <p:spPr bwMode="auto">
            <a:xfrm>
              <a:off x="4741" y="1592"/>
              <a:ext cx="175" cy="317"/>
            </a:xfrm>
            <a:custGeom>
              <a:avLst/>
              <a:gdLst>
                <a:gd name="T0" fmla="*/ 0 w 70"/>
                <a:gd name="T1" fmla="*/ 0 h 119"/>
                <a:gd name="T2" fmla="*/ 0 w 70"/>
                <a:gd name="T3" fmla="*/ 0 h 119"/>
                <a:gd name="T4" fmla="*/ 0 w 70"/>
                <a:gd name="T5" fmla="*/ 5988 h 119"/>
                <a:gd name="T6" fmla="*/ 2708 w 70"/>
                <a:gd name="T7" fmla="*/ 5144 h 119"/>
                <a:gd name="T8" fmla="*/ 2738 w 70"/>
                <a:gd name="T9" fmla="*/ 5088 h 119"/>
                <a:gd name="T10" fmla="*/ 2738 w 70"/>
                <a:gd name="T11" fmla="*/ 546 h 119"/>
                <a:gd name="T12" fmla="*/ 125 w 70"/>
                <a:gd name="T13" fmla="*/ 0 h 119"/>
                <a:gd name="T14" fmla="*/ 0 w 70"/>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0" h="119">
                  <a:moveTo>
                    <a:pt x="0" y="0"/>
                  </a:moveTo>
                  <a:cubicBezTo>
                    <a:pt x="0" y="0"/>
                    <a:pt x="0" y="0"/>
                    <a:pt x="0" y="0"/>
                  </a:cubicBezTo>
                  <a:cubicBezTo>
                    <a:pt x="0" y="119"/>
                    <a:pt x="0" y="119"/>
                    <a:pt x="0" y="119"/>
                  </a:cubicBezTo>
                  <a:cubicBezTo>
                    <a:pt x="24" y="116"/>
                    <a:pt x="69" y="102"/>
                    <a:pt x="69" y="102"/>
                  </a:cubicBezTo>
                  <a:cubicBezTo>
                    <a:pt x="70" y="101"/>
                    <a:pt x="70" y="101"/>
                    <a:pt x="70" y="101"/>
                  </a:cubicBezTo>
                  <a:cubicBezTo>
                    <a:pt x="70" y="11"/>
                    <a:pt x="70" y="11"/>
                    <a:pt x="70" y="11"/>
                  </a:cubicBezTo>
                  <a:cubicBezTo>
                    <a:pt x="63" y="8"/>
                    <a:pt x="6" y="0"/>
                    <a:pt x="3" y="0"/>
                  </a:cubicBezTo>
                  <a:cubicBezTo>
                    <a:pt x="2" y="0"/>
                    <a:pt x="1" y="0"/>
                    <a:pt x="0" y="0"/>
                  </a:cubicBezTo>
                  <a:close/>
                </a:path>
              </a:pathLst>
            </a:custGeom>
            <a:solidFill>
              <a:srgbClr val="E8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 name="Freeform 583">
              <a:extLst>
                <a:ext uri="{FF2B5EF4-FFF2-40B4-BE49-F238E27FC236}">
                  <a16:creationId xmlns:a16="http://schemas.microsoft.com/office/drawing/2014/main" id="{BBB0BD74-A007-41F2-BE0F-B0F0E18E563D}"/>
                </a:ext>
              </a:extLst>
            </p:cNvPr>
            <p:cNvSpPr>
              <a:spLocks/>
            </p:cNvSpPr>
            <p:nvPr/>
          </p:nvSpPr>
          <p:spPr bwMode="auto">
            <a:xfrm>
              <a:off x="3408" y="1781"/>
              <a:ext cx="1420" cy="350"/>
            </a:xfrm>
            <a:custGeom>
              <a:avLst/>
              <a:gdLst>
                <a:gd name="T0" fmla="*/ 313 w 568"/>
                <a:gd name="T1" fmla="*/ 513 h 131"/>
                <a:gd name="T2" fmla="*/ 17938 w 568"/>
                <a:gd name="T3" fmla="*/ 513 h 131"/>
                <a:gd name="T4" fmla="*/ 18833 w 568"/>
                <a:gd name="T5" fmla="*/ 457 h 131"/>
                <a:gd name="T6" fmla="*/ 22188 w 568"/>
                <a:gd name="T7" fmla="*/ 0 h 131"/>
                <a:gd name="T8" fmla="*/ 22188 w 568"/>
                <a:gd name="T9" fmla="*/ 4790 h 131"/>
                <a:gd name="T10" fmla="*/ 18833 w 568"/>
                <a:gd name="T11" fmla="*/ 6618 h 131"/>
                <a:gd name="T12" fmla="*/ 17938 w 568"/>
                <a:gd name="T13" fmla="*/ 6674 h 131"/>
                <a:gd name="T14" fmla="*/ 438 w 568"/>
                <a:gd name="T15" fmla="*/ 6674 h 131"/>
                <a:gd name="T16" fmla="*/ 395 w 568"/>
                <a:gd name="T17" fmla="*/ 6674 h 131"/>
                <a:gd name="T18" fmla="*/ 0 w 568"/>
                <a:gd name="T19" fmla="*/ 6161 h 131"/>
                <a:gd name="T20" fmla="*/ 0 w 568"/>
                <a:gd name="T21" fmla="*/ 1162 h 131"/>
                <a:gd name="T22" fmla="*/ 313 w 568"/>
                <a:gd name="T23" fmla="*/ 513 h 1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8" h="131">
                  <a:moveTo>
                    <a:pt x="8" y="10"/>
                  </a:moveTo>
                  <a:cubicBezTo>
                    <a:pt x="459" y="10"/>
                    <a:pt x="459" y="10"/>
                    <a:pt x="459" y="10"/>
                  </a:cubicBezTo>
                  <a:cubicBezTo>
                    <a:pt x="472" y="10"/>
                    <a:pt x="474" y="10"/>
                    <a:pt x="482" y="9"/>
                  </a:cubicBezTo>
                  <a:cubicBezTo>
                    <a:pt x="487" y="9"/>
                    <a:pt x="546" y="4"/>
                    <a:pt x="568" y="0"/>
                  </a:cubicBezTo>
                  <a:cubicBezTo>
                    <a:pt x="568" y="94"/>
                    <a:pt x="568" y="94"/>
                    <a:pt x="568" y="94"/>
                  </a:cubicBezTo>
                  <a:cubicBezTo>
                    <a:pt x="546" y="103"/>
                    <a:pt x="487" y="129"/>
                    <a:pt x="482" y="130"/>
                  </a:cubicBezTo>
                  <a:cubicBezTo>
                    <a:pt x="474" y="131"/>
                    <a:pt x="472" y="131"/>
                    <a:pt x="459" y="131"/>
                  </a:cubicBezTo>
                  <a:cubicBezTo>
                    <a:pt x="11" y="131"/>
                    <a:pt x="11" y="131"/>
                    <a:pt x="11" y="131"/>
                  </a:cubicBezTo>
                  <a:cubicBezTo>
                    <a:pt x="10" y="131"/>
                    <a:pt x="10" y="131"/>
                    <a:pt x="10" y="131"/>
                  </a:cubicBezTo>
                  <a:cubicBezTo>
                    <a:pt x="3" y="131"/>
                    <a:pt x="0" y="130"/>
                    <a:pt x="0" y="121"/>
                  </a:cubicBezTo>
                  <a:cubicBezTo>
                    <a:pt x="0" y="23"/>
                    <a:pt x="0" y="23"/>
                    <a:pt x="0" y="23"/>
                  </a:cubicBezTo>
                  <a:cubicBezTo>
                    <a:pt x="0" y="15"/>
                    <a:pt x="0" y="10"/>
                    <a:pt x="8" y="10"/>
                  </a:cubicBezTo>
                  <a:close/>
                </a:path>
              </a:pathLst>
            </a:custGeom>
            <a:solidFill>
              <a:srgbClr val="B0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 name="Freeform 584">
              <a:extLst>
                <a:ext uri="{FF2B5EF4-FFF2-40B4-BE49-F238E27FC236}">
                  <a16:creationId xmlns:a16="http://schemas.microsoft.com/office/drawing/2014/main" id="{EB5F45DB-520A-4079-BE0F-7321C228F2A3}"/>
                </a:ext>
              </a:extLst>
            </p:cNvPr>
            <p:cNvSpPr>
              <a:spLocks/>
            </p:cNvSpPr>
            <p:nvPr/>
          </p:nvSpPr>
          <p:spPr bwMode="auto">
            <a:xfrm>
              <a:off x="4591" y="1781"/>
              <a:ext cx="237" cy="350"/>
            </a:xfrm>
            <a:custGeom>
              <a:avLst/>
              <a:gdLst>
                <a:gd name="T0" fmla="*/ 0 w 95"/>
                <a:gd name="T1" fmla="*/ 513 h 131"/>
                <a:gd name="T2" fmla="*/ 0 w 95"/>
                <a:gd name="T3" fmla="*/ 6674 h 131"/>
                <a:gd name="T4" fmla="*/ 342 w 95"/>
                <a:gd name="T5" fmla="*/ 6618 h 131"/>
                <a:gd name="T6" fmla="*/ 3677 w 95"/>
                <a:gd name="T7" fmla="*/ 4790 h 131"/>
                <a:gd name="T8" fmla="*/ 3677 w 95"/>
                <a:gd name="T9" fmla="*/ 0 h 131"/>
                <a:gd name="T10" fmla="*/ 342 w 95"/>
                <a:gd name="T11" fmla="*/ 457 h 131"/>
                <a:gd name="T12" fmla="*/ 0 w 95"/>
                <a:gd name="T13" fmla="*/ 513 h 1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131">
                  <a:moveTo>
                    <a:pt x="0" y="10"/>
                  </a:moveTo>
                  <a:cubicBezTo>
                    <a:pt x="0" y="131"/>
                    <a:pt x="0" y="131"/>
                    <a:pt x="0" y="131"/>
                  </a:cubicBezTo>
                  <a:cubicBezTo>
                    <a:pt x="3" y="130"/>
                    <a:pt x="5" y="130"/>
                    <a:pt x="9" y="130"/>
                  </a:cubicBezTo>
                  <a:cubicBezTo>
                    <a:pt x="14" y="129"/>
                    <a:pt x="73" y="103"/>
                    <a:pt x="95" y="94"/>
                  </a:cubicBezTo>
                  <a:cubicBezTo>
                    <a:pt x="95" y="0"/>
                    <a:pt x="95" y="0"/>
                    <a:pt x="95" y="0"/>
                  </a:cubicBezTo>
                  <a:cubicBezTo>
                    <a:pt x="73" y="4"/>
                    <a:pt x="14" y="9"/>
                    <a:pt x="9" y="9"/>
                  </a:cubicBezTo>
                  <a:cubicBezTo>
                    <a:pt x="5" y="10"/>
                    <a:pt x="3" y="10"/>
                    <a:pt x="0" y="10"/>
                  </a:cubicBezTo>
                  <a:close/>
                </a:path>
              </a:pathLst>
            </a:custGeom>
            <a:solidFill>
              <a:srgbClr val="98D9E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 name="Freeform 585">
              <a:extLst>
                <a:ext uri="{FF2B5EF4-FFF2-40B4-BE49-F238E27FC236}">
                  <a16:creationId xmlns:a16="http://schemas.microsoft.com/office/drawing/2014/main" id="{0FDCC201-DD3B-421D-9CCC-6E8D4C4B45D5}"/>
                </a:ext>
              </a:extLst>
            </p:cNvPr>
            <p:cNvSpPr>
              <a:spLocks/>
            </p:cNvSpPr>
            <p:nvPr/>
          </p:nvSpPr>
          <p:spPr bwMode="auto">
            <a:xfrm>
              <a:off x="4593" y="1808"/>
              <a:ext cx="1" cy="320"/>
            </a:xfrm>
            <a:custGeom>
              <a:avLst/>
              <a:gdLst>
                <a:gd name="T0" fmla="*/ 0 w 1"/>
                <a:gd name="T1" fmla="*/ 0 h 320"/>
                <a:gd name="T2" fmla="*/ 0 w 1"/>
                <a:gd name="T3" fmla="*/ 320 h 320"/>
                <a:gd name="T4" fmla="*/ 0 w 1"/>
                <a:gd name="T5" fmla="*/ 0 h 320"/>
                <a:gd name="T6" fmla="*/ 0 60000 65536"/>
                <a:gd name="T7" fmla="*/ 0 60000 65536"/>
                <a:gd name="T8" fmla="*/ 0 60000 65536"/>
              </a:gdLst>
              <a:ahLst/>
              <a:cxnLst>
                <a:cxn ang="T6">
                  <a:pos x="T0" y="T1"/>
                </a:cxn>
                <a:cxn ang="T7">
                  <a:pos x="T2" y="T3"/>
                </a:cxn>
                <a:cxn ang="T8">
                  <a:pos x="T4" y="T5"/>
                </a:cxn>
              </a:cxnLst>
              <a:rect l="0" t="0" r="r" b="b"/>
              <a:pathLst>
                <a:path w="1" h="320">
                  <a:moveTo>
                    <a:pt x="0" y="0"/>
                  </a:moveTo>
                  <a:lnTo>
                    <a:pt x="0" y="320"/>
                  </a:lnTo>
                  <a:lnTo>
                    <a:pt x="0" y="0"/>
                  </a:lnTo>
                  <a:close/>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 name="Line 586">
              <a:extLst>
                <a:ext uri="{FF2B5EF4-FFF2-40B4-BE49-F238E27FC236}">
                  <a16:creationId xmlns:a16="http://schemas.microsoft.com/office/drawing/2014/main" id="{85D5FAC5-613C-4369-B17C-249040385815}"/>
                </a:ext>
              </a:extLst>
            </p:cNvPr>
            <p:cNvSpPr>
              <a:spLocks noChangeShapeType="1"/>
            </p:cNvSpPr>
            <p:nvPr/>
          </p:nvSpPr>
          <p:spPr bwMode="auto">
            <a:xfrm>
              <a:off x="4593" y="1808"/>
              <a:ext cx="1" cy="32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 name="Freeform 587">
              <a:extLst>
                <a:ext uri="{FF2B5EF4-FFF2-40B4-BE49-F238E27FC236}">
                  <a16:creationId xmlns:a16="http://schemas.microsoft.com/office/drawing/2014/main" id="{FEB61B8A-DF78-475B-9EA0-A4633EF68A0C}"/>
                </a:ext>
              </a:extLst>
            </p:cNvPr>
            <p:cNvSpPr>
              <a:spLocks/>
            </p:cNvSpPr>
            <p:nvPr/>
          </p:nvSpPr>
          <p:spPr bwMode="auto">
            <a:xfrm>
              <a:off x="3413" y="1909"/>
              <a:ext cx="143" cy="214"/>
            </a:xfrm>
            <a:custGeom>
              <a:avLst/>
              <a:gdLst>
                <a:gd name="T0" fmla="*/ 0 w 57"/>
                <a:gd name="T1" fmla="*/ 4093 h 80"/>
                <a:gd name="T2" fmla="*/ 2260 w 57"/>
                <a:gd name="T3" fmla="*/ 0 h 80"/>
                <a:gd name="T4" fmla="*/ 0 60000 65536"/>
                <a:gd name="T5" fmla="*/ 0 60000 65536"/>
              </a:gdLst>
              <a:ahLst/>
              <a:cxnLst>
                <a:cxn ang="T4">
                  <a:pos x="T0" y="T1"/>
                </a:cxn>
                <a:cxn ang="T5">
                  <a:pos x="T2" y="T3"/>
                </a:cxn>
              </a:cxnLst>
              <a:rect l="0" t="0" r="r" b="b"/>
              <a:pathLst>
                <a:path w="57" h="80">
                  <a:moveTo>
                    <a:pt x="0" y="80"/>
                  </a:moveTo>
                  <a:cubicBezTo>
                    <a:pt x="10" y="65"/>
                    <a:pt x="52" y="4"/>
                    <a:pt x="57" y="0"/>
                  </a:cubicBezTo>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 name="Freeform 588">
              <a:extLst>
                <a:ext uri="{FF2B5EF4-FFF2-40B4-BE49-F238E27FC236}">
                  <a16:creationId xmlns:a16="http://schemas.microsoft.com/office/drawing/2014/main" id="{FD79B369-AF43-4997-8EB6-F1A813E2EEAC}"/>
                </a:ext>
              </a:extLst>
            </p:cNvPr>
            <p:cNvSpPr>
              <a:spLocks/>
            </p:cNvSpPr>
            <p:nvPr/>
          </p:nvSpPr>
          <p:spPr bwMode="auto">
            <a:xfrm>
              <a:off x="4596" y="1909"/>
              <a:ext cx="145" cy="219"/>
            </a:xfrm>
            <a:custGeom>
              <a:avLst/>
              <a:gdLst>
                <a:gd name="T0" fmla="*/ 0 w 58"/>
                <a:gd name="T1" fmla="*/ 4172 h 82"/>
                <a:gd name="T2" fmla="*/ 2270 w 58"/>
                <a:gd name="T3" fmla="*/ 0 h 82"/>
                <a:gd name="T4" fmla="*/ 0 60000 65536"/>
                <a:gd name="T5" fmla="*/ 0 60000 65536"/>
              </a:gdLst>
              <a:ahLst/>
              <a:cxnLst>
                <a:cxn ang="T4">
                  <a:pos x="T0" y="T1"/>
                </a:cxn>
                <a:cxn ang="T5">
                  <a:pos x="T2" y="T3"/>
                </a:cxn>
              </a:cxnLst>
              <a:rect l="0" t="0" r="r" b="b"/>
              <a:pathLst>
                <a:path w="58" h="82">
                  <a:moveTo>
                    <a:pt x="0" y="82"/>
                  </a:moveTo>
                  <a:cubicBezTo>
                    <a:pt x="10" y="66"/>
                    <a:pt x="53" y="4"/>
                    <a:pt x="58" y="0"/>
                  </a:cubicBezTo>
                </a:path>
              </a:pathLst>
            </a:custGeom>
            <a:solidFill>
              <a:srgbClr val="BA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 name="Freeform 589">
              <a:extLst>
                <a:ext uri="{FF2B5EF4-FFF2-40B4-BE49-F238E27FC236}">
                  <a16:creationId xmlns:a16="http://schemas.microsoft.com/office/drawing/2014/main" id="{37426F11-0D1A-46DB-A3BB-CD6E075647D1}"/>
                </a:ext>
              </a:extLst>
            </p:cNvPr>
            <p:cNvSpPr>
              <a:spLocks/>
            </p:cNvSpPr>
            <p:nvPr/>
          </p:nvSpPr>
          <p:spPr bwMode="auto">
            <a:xfrm>
              <a:off x="4828" y="1622"/>
              <a:ext cx="88" cy="410"/>
            </a:xfrm>
            <a:custGeom>
              <a:avLst/>
              <a:gdLst>
                <a:gd name="T0" fmla="*/ 1398 w 35"/>
                <a:gd name="T1" fmla="*/ 4678 h 154"/>
                <a:gd name="T2" fmla="*/ 0 w 35"/>
                <a:gd name="T3" fmla="*/ 7739 h 154"/>
                <a:gd name="T4" fmla="*/ 0 w 35"/>
                <a:gd name="T5" fmla="*/ 7739 h 154"/>
                <a:gd name="T6" fmla="*/ 0 w 35"/>
                <a:gd name="T7" fmla="*/ 3019 h 154"/>
                <a:gd name="T8" fmla="*/ 0 w 35"/>
                <a:gd name="T9" fmla="*/ 3019 h 154"/>
                <a:gd name="T10" fmla="*/ 1398 w 35"/>
                <a:gd name="T11" fmla="*/ 0 h 154"/>
                <a:gd name="T12" fmla="*/ 1398 w 35"/>
                <a:gd name="T13" fmla="*/ 4678 h 1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54">
                  <a:moveTo>
                    <a:pt x="35" y="93"/>
                  </a:moveTo>
                  <a:cubicBezTo>
                    <a:pt x="22" y="113"/>
                    <a:pt x="6" y="145"/>
                    <a:pt x="0" y="154"/>
                  </a:cubicBezTo>
                  <a:cubicBezTo>
                    <a:pt x="0" y="154"/>
                    <a:pt x="0" y="154"/>
                    <a:pt x="0" y="154"/>
                  </a:cubicBezTo>
                  <a:cubicBezTo>
                    <a:pt x="0" y="60"/>
                    <a:pt x="0" y="60"/>
                    <a:pt x="0" y="60"/>
                  </a:cubicBezTo>
                  <a:cubicBezTo>
                    <a:pt x="0" y="60"/>
                    <a:pt x="0" y="60"/>
                    <a:pt x="0" y="60"/>
                  </a:cubicBezTo>
                  <a:cubicBezTo>
                    <a:pt x="6" y="51"/>
                    <a:pt x="22" y="19"/>
                    <a:pt x="35" y="0"/>
                  </a:cubicBezTo>
                  <a:lnTo>
                    <a:pt x="35" y="93"/>
                  </a:lnTo>
                  <a:close/>
                </a:path>
              </a:pathLst>
            </a:custGeom>
            <a:solidFill>
              <a:srgbClr val="A1DC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 name="Freeform 590">
              <a:extLst>
                <a:ext uri="{FF2B5EF4-FFF2-40B4-BE49-F238E27FC236}">
                  <a16:creationId xmlns:a16="http://schemas.microsoft.com/office/drawing/2014/main" id="{84FF3B3D-5EA1-4CB4-AE22-D81571B30CE7}"/>
                </a:ext>
              </a:extLst>
            </p:cNvPr>
            <p:cNvSpPr>
              <a:spLocks/>
            </p:cNvSpPr>
            <p:nvPr/>
          </p:nvSpPr>
          <p:spPr bwMode="auto">
            <a:xfrm>
              <a:off x="4863" y="1718"/>
              <a:ext cx="65" cy="215"/>
            </a:xfrm>
            <a:custGeom>
              <a:avLst/>
              <a:gdLst>
                <a:gd name="T0" fmla="*/ 833 w 26"/>
                <a:gd name="T1" fmla="*/ 1980 h 81"/>
                <a:gd name="T2" fmla="*/ 783 w 26"/>
                <a:gd name="T3" fmla="*/ 0 h 81"/>
                <a:gd name="T4" fmla="*/ 125 w 26"/>
                <a:gd name="T5" fmla="*/ 56 h 81"/>
                <a:gd name="T6" fmla="*/ 50 w 26"/>
                <a:gd name="T7" fmla="*/ 2036 h 81"/>
                <a:gd name="T8" fmla="*/ 363 w 26"/>
                <a:gd name="T9" fmla="*/ 4024 h 81"/>
                <a:gd name="T10" fmla="*/ 1020 w 26"/>
                <a:gd name="T11" fmla="*/ 3966 h 81"/>
                <a:gd name="T12" fmla="*/ 833 w 26"/>
                <a:gd name="T13" fmla="*/ 1980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81">
                  <a:moveTo>
                    <a:pt x="21" y="40"/>
                  </a:moveTo>
                  <a:cubicBezTo>
                    <a:pt x="20" y="24"/>
                    <a:pt x="20" y="10"/>
                    <a:pt x="20" y="0"/>
                  </a:cubicBezTo>
                  <a:cubicBezTo>
                    <a:pt x="3" y="1"/>
                    <a:pt x="3" y="1"/>
                    <a:pt x="3" y="1"/>
                  </a:cubicBezTo>
                  <a:cubicBezTo>
                    <a:pt x="1" y="1"/>
                    <a:pt x="0" y="19"/>
                    <a:pt x="1" y="41"/>
                  </a:cubicBezTo>
                  <a:cubicBezTo>
                    <a:pt x="3" y="63"/>
                    <a:pt x="6" y="81"/>
                    <a:pt x="9" y="81"/>
                  </a:cubicBezTo>
                  <a:cubicBezTo>
                    <a:pt x="26" y="80"/>
                    <a:pt x="26" y="80"/>
                    <a:pt x="26" y="80"/>
                  </a:cubicBezTo>
                  <a:cubicBezTo>
                    <a:pt x="24" y="69"/>
                    <a:pt x="22" y="55"/>
                    <a:pt x="21" y="40"/>
                  </a:cubicBezTo>
                  <a:close/>
                </a:path>
              </a:pathLst>
            </a:custGeom>
            <a:solidFill>
              <a:srgbClr val="BFE7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 name="Freeform 591">
              <a:extLst>
                <a:ext uri="{FF2B5EF4-FFF2-40B4-BE49-F238E27FC236}">
                  <a16:creationId xmlns:a16="http://schemas.microsoft.com/office/drawing/2014/main" id="{B279E73C-E765-4EED-9160-F8C6BE53D68B}"/>
                </a:ext>
              </a:extLst>
            </p:cNvPr>
            <p:cNvSpPr>
              <a:spLocks/>
            </p:cNvSpPr>
            <p:nvPr/>
          </p:nvSpPr>
          <p:spPr bwMode="auto">
            <a:xfrm>
              <a:off x="3408" y="1758"/>
              <a:ext cx="1508" cy="373"/>
            </a:xfrm>
            <a:custGeom>
              <a:avLst/>
              <a:gdLst>
                <a:gd name="T0" fmla="*/ 2583 w 603"/>
                <a:gd name="T1" fmla="*/ 0 h 140"/>
                <a:gd name="T2" fmla="*/ 2346 w 603"/>
                <a:gd name="T3" fmla="*/ 93 h 140"/>
                <a:gd name="T4" fmla="*/ 50 w 603"/>
                <a:gd name="T5" fmla="*/ 4274 h 140"/>
                <a:gd name="T6" fmla="*/ 0 w 603"/>
                <a:gd name="T7" fmla="*/ 4423 h 140"/>
                <a:gd name="T8" fmla="*/ 0 w 603"/>
                <a:gd name="T9" fmla="*/ 6543 h 140"/>
                <a:gd name="T10" fmla="*/ 395 w 603"/>
                <a:gd name="T11" fmla="*/ 7055 h 140"/>
                <a:gd name="T12" fmla="*/ 438 w 603"/>
                <a:gd name="T13" fmla="*/ 7055 h 140"/>
                <a:gd name="T14" fmla="*/ 11181 w 603"/>
                <a:gd name="T15" fmla="*/ 7055 h 140"/>
                <a:gd name="T16" fmla="*/ 19551 w 603"/>
                <a:gd name="T17" fmla="*/ 6658 h 140"/>
                <a:gd name="T18" fmla="*/ 22207 w 603"/>
                <a:gd name="T19" fmla="*/ 5182 h 140"/>
                <a:gd name="T20" fmla="*/ 22207 w 603"/>
                <a:gd name="T21" fmla="*/ 5182 h 140"/>
                <a:gd name="T22" fmla="*/ 23585 w 603"/>
                <a:gd name="T23" fmla="*/ 2115 h 140"/>
                <a:gd name="T24" fmla="*/ 23585 w 603"/>
                <a:gd name="T25" fmla="*/ 0 h 140"/>
                <a:gd name="T26" fmla="*/ 2583 w 603"/>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3" h="140">
                  <a:moveTo>
                    <a:pt x="66" y="0"/>
                  </a:moveTo>
                  <a:cubicBezTo>
                    <a:pt x="63" y="0"/>
                    <a:pt x="61" y="1"/>
                    <a:pt x="60" y="2"/>
                  </a:cubicBezTo>
                  <a:cubicBezTo>
                    <a:pt x="55" y="6"/>
                    <a:pt x="5" y="78"/>
                    <a:pt x="1" y="85"/>
                  </a:cubicBezTo>
                  <a:cubicBezTo>
                    <a:pt x="0" y="88"/>
                    <a:pt x="0" y="88"/>
                    <a:pt x="0" y="88"/>
                  </a:cubicBezTo>
                  <a:cubicBezTo>
                    <a:pt x="0" y="130"/>
                    <a:pt x="0" y="130"/>
                    <a:pt x="0" y="130"/>
                  </a:cubicBezTo>
                  <a:cubicBezTo>
                    <a:pt x="0" y="139"/>
                    <a:pt x="3" y="140"/>
                    <a:pt x="10" y="140"/>
                  </a:cubicBezTo>
                  <a:cubicBezTo>
                    <a:pt x="11" y="140"/>
                    <a:pt x="11" y="140"/>
                    <a:pt x="11" y="140"/>
                  </a:cubicBezTo>
                  <a:cubicBezTo>
                    <a:pt x="286" y="140"/>
                    <a:pt x="286" y="140"/>
                    <a:pt x="286" y="140"/>
                  </a:cubicBezTo>
                  <a:cubicBezTo>
                    <a:pt x="500" y="132"/>
                    <a:pt x="500" y="132"/>
                    <a:pt x="500" y="132"/>
                  </a:cubicBezTo>
                  <a:cubicBezTo>
                    <a:pt x="521" y="123"/>
                    <a:pt x="553" y="109"/>
                    <a:pt x="568" y="103"/>
                  </a:cubicBezTo>
                  <a:cubicBezTo>
                    <a:pt x="568" y="103"/>
                    <a:pt x="568" y="103"/>
                    <a:pt x="568" y="103"/>
                  </a:cubicBezTo>
                  <a:cubicBezTo>
                    <a:pt x="574" y="94"/>
                    <a:pt x="590" y="62"/>
                    <a:pt x="603" y="42"/>
                  </a:cubicBezTo>
                  <a:cubicBezTo>
                    <a:pt x="603" y="0"/>
                    <a:pt x="603" y="0"/>
                    <a:pt x="603" y="0"/>
                  </a:cubicBezTo>
                  <a:lnTo>
                    <a:pt x="66" y="0"/>
                  </a:lnTo>
                  <a:close/>
                </a:path>
              </a:pathLst>
            </a:custGeom>
            <a:solidFill>
              <a:srgbClr val="CF96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 name="Freeform 592">
              <a:extLst>
                <a:ext uri="{FF2B5EF4-FFF2-40B4-BE49-F238E27FC236}">
                  <a16:creationId xmlns:a16="http://schemas.microsoft.com/office/drawing/2014/main" id="{55D5A9B8-16F7-4602-B86A-9726ED5FD81B}"/>
                </a:ext>
              </a:extLst>
            </p:cNvPr>
            <p:cNvSpPr>
              <a:spLocks/>
            </p:cNvSpPr>
            <p:nvPr/>
          </p:nvSpPr>
          <p:spPr bwMode="auto">
            <a:xfrm>
              <a:off x="4596" y="1760"/>
              <a:ext cx="230" cy="253"/>
            </a:xfrm>
            <a:custGeom>
              <a:avLst/>
              <a:gdLst>
                <a:gd name="T0" fmla="*/ 0 w 230"/>
                <a:gd name="T1" fmla="*/ 253 h 253"/>
                <a:gd name="T2" fmla="*/ 230 w 230"/>
                <a:gd name="T3" fmla="*/ 219 h 253"/>
                <a:gd name="T4" fmla="*/ 230 w 230"/>
                <a:gd name="T5" fmla="*/ 0 h 253"/>
                <a:gd name="T6" fmla="*/ 0 w 230"/>
                <a:gd name="T7" fmla="*/ 3 h 253"/>
                <a:gd name="T8" fmla="*/ 0 w 230"/>
                <a:gd name="T9" fmla="*/ 253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0" h="253">
                  <a:moveTo>
                    <a:pt x="0" y="253"/>
                  </a:moveTo>
                  <a:lnTo>
                    <a:pt x="230" y="219"/>
                  </a:lnTo>
                  <a:lnTo>
                    <a:pt x="230" y="0"/>
                  </a:lnTo>
                  <a:lnTo>
                    <a:pt x="0" y="3"/>
                  </a:lnTo>
                  <a:lnTo>
                    <a:pt x="0" y="253"/>
                  </a:lnTo>
                  <a:close/>
                </a:path>
              </a:pathLst>
            </a:custGeom>
            <a:solidFill>
              <a:srgbClr val="E2BD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 name="Freeform 593">
              <a:extLst>
                <a:ext uri="{FF2B5EF4-FFF2-40B4-BE49-F238E27FC236}">
                  <a16:creationId xmlns:a16="http://schemas.microsoft.com/office/drawing/2014/main" id="{B4E46315-13A7-4667-8EC2-E733C74417EC}"/>
                </a:ext>
              </a:extLst>
            </p:cNvPr>
            <p:cNvSpPr>
              <a:spLocks/>
            </p:cNvSpPr>
            <p:nvPr/>
          </p:nvSpPr>
          <p:spPr bwMode="auto">
            <a:xfrm>
              <a:off x="4828" y="1758"/>
              <a:ext cx="88" cy="274"/>
            </a:xfrm>
            <a:custGeom>
              <a:avLst/>
              <a:gdLst>
                <a:gd name="T0" fmla="*/ 0 w 35"/>
                <a:gd name="T1" fmla="*/ 452 h 103"/>
                <a:gd name="T2" fmla="*/ 0 w 35"/>
                <a:gd name="T3" fmla="*/ 5158 h 103"/>
                <a:gd name="T4" fmla="*/ 1398 w 35"/>
                <a:gd name="T5" fmla="*/ 2110 h 103"/>
                <a:gd name="T6" fmla="*/ 1398 w 35"/>
                <a:gd name="T7" fmla="*/ 0 h 103"/>
                <a:gd name="T8" fmla="*/ 209 w 35"/>
                <a:gd name="T9" fmla="*/ 0 h 103"/>
                <a:gd name="T10" fmla="*/ 0 w 35"/>
                <a:gd name="T11" fmla="*/ 452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103">
                  <a:moveTo>
                    <a:pt x="0" y="9"/>
                  </a:moveTo>
                  <a:cubicBezTo>
                    <a:pt x="0" y="103"/>
                    <a:pt x="0" y="103"/>
                    <a:pt x="0" y="103"/>
                  </a:cubicBezTo>
                  <a:cubicBezTo>
                    <a:pt x="6" y="94"/>
                    <a:pt x="22" y="62"/>
                    <a:pt x="35" y="42"/>
                  </a:cubicBezTo>
                  <a:cubicBezTo>
                    <a:pt x="35" y="0"/>
                    <a:pt x="35" y="0"/>
                    <a:pt x="35" y="0"/>
                  </a:cubicBezTo>
                  <a:cubicBezTo>
                    <a:pt x="5" y="0"/>
                    <a:pt x="5" y="0"/>
                    <a:pt x="5" y="0"/>
                  </a:cubicBezTo>
                  <a:cubicBezTo>
                    <a:pt x="3" y="4"/>
                    <a:pt x="2" y="7"/>
                    <a:pt x="0" y="9"/>
                  </a:cubicBezTo>
                  <a:close/>
                </a:path>
              </a:pathLst>
            </a:custGeom>
            <a:solidFill>
              <a:srgbClr val="A6549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 name="Freeform 594">
              <a:extLst>
                <a:ext uri="{FF2B5EF4-FFF2-40B4-BE49-F238E27FC236}">
                  <a16:creationId xmlns:a16="http://schemas.microsoft.com/office/drawing/2014/main" id="{CC21AC27-FB20-4E14-A0D7-1EE6CF02FCC0}"/>
                </a:ext>
              </a:extLst>
            </p:cNvPr>
            <p:cNvSpPr>
              <a:spLocks/>
            </p:cNvSpPr>
            <p:nvPr/>
          </p:nvSpPr>
          <p:spPr bwMode="auto">
            <a:xfrm>
              <a:off x="3523" y="1758"/>
              <a:ext cx="1318" cy="50"/>
            </a:xfrm>
            <a:custGeom>
              <a:avLst/>
              <a:gdLst>
                <a:gd name="T0" fmla="*/ 783 w 527"/>
                <a:gd name="T1" fmla="*/ 0 h 19"/>
                <a:gd name="T2" fmla="*/ 550 w 527"/>
                <a:gd name="T3" fmla="*/ 89 h 19"/>
                <a:gd name="T4" fmla="*/ 0 w 527"/>
                <a:gd name="T5" fmla="*/ 913 h 19"/>
                <a:gd name="T6" fmla="*/ 16156 w 527"/>
                <a:gd name="T7" fmla="*/ 913 h 19"/>
                <a:gd name="T8" fmla="*/ 17051 w 527"/>
                <a:gd name="T9" fmla="*/ 858 h 19"/>
                <a:gd name="T10" fmla="*/ 20415 w 527"/>
                <a:gd name="T11" fmla="*/ 437 h 19"/>
                <a:gd name="T12" fmla="*/ 20415 w 527"/>
                <a:gd name="T13" fmla="*/ 437 h 19"/>
                <a:gd name="T14" fmla="*/ 20615 w 527"/>
                <a:gd name="T15" fmla="*/ 0 h 19"/>
                <a:gd name="T16" fmla="*/ 783 w 527"/>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7" h="19">
                  <a:moveTo>
                    <a:pt x="20" y="0"/>
                  </a:moveTo>
                  <a:cubicBezTo>
                    <a:pt x="17" y="0"/>
                    <a:pt x="15" y="1"/>
                    <a:pt x="14" y="2"/>
                  </a:cubicBezTo>
                  <a:cubicBezTo>
                    <a:pt x="12" y="3"/>
                    <a:pt x="7" y="10"/>
                    <a:pt x="0" y="19"/>
                  </a:cubicBezTo>
                  <a:cubicBezTo>
                    <a:pt x="413" y="19"/>
                    <a:pt x="413" y="19"/>
                    <a:pt x="413" y="19"/>
                  </a:cubicBezTo>
                  <a:cubicBezTo>
                    <a:pt x="426" y="19"/>
                    <a:pt x="428" y="19"/>
                    <a:pt x="436" y="18"/>
                  </a:cubicBezTo>
                  <a:cubicBezTo>
                    <a:pt x="441" y="18"/>
                    <a:pt x="500" y="13"/>
                    <a:pt x="522" y="9"/>
                  </a:cubicBezTo>
                  <a:cubicBezTo>
                    <a:pt x="522" y="9"/>
                    <a:pt x="522" y="9"/>
                    <a:pt x="522" y="9"/>
                  </a:cubicBezTo>
                  <a:cubicBezTo>
                    <a:pt x="524" y="7"/>
                    <a:pt x="525" y="4"/>
                    <a:pt x="527" y="0"/>
                  </a:cubicBezTo>
                  <a:lnTo>
                    <a:pt x="20" y="0"/>
                  </a:lnTo>
                  <a:close/>
                </a:path>
              </a:pathLst>
            </a:custGeom>
            <a:solidFill>
              <a:srgbClr val="E5C6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 name="Freeform 595">
              <a:extLst>
                <a:ext uri="{FF2B5EF4-FFF2-40B4-BE49-F238E27FC236}">
                  <a16:creationId xmlns:a16="http://schemas.microsoft.com/office/drawing/2014/main" id="{4D158AAA-2EBB-4A82-8B1B-387DA063FDC1}"/>
                </a:ext>
              </a:extLst>
            </p:cNvPr>
            <p:cNvSpPr>
              <a:spLocks/>
            </p:cNvSpPr>
            <p:nvPr/>
          </p:nvSpPr>
          <p:spPr bwMode="auto">
            <a:xfrm>
              <a:off x="3411" y="1758"/>
              <a:ext cx="1505" cy="226"/>
            </a:xfrm>
            <a:custGeom>
              <a:avLst/>
              <a:gdLst>
                <a:gd name="T0" fmla="*/ 23520 w 602"/>
                <a:gd name="T1" fmla="*/ 0 h 85"/>
                <a:gd name="T2" fmla="*/ 2550 w 602"/>
                <a:gd name="T3" fmla="*/ 0 h 85"/>
                <a:gd name="T4" fmla="*/ 2313 w 602"/>
                <a:gd name="T5" fmla="*/ 93 h 85"/>
                <a:gd name="T6" fmla="*/ 0 w 602"/>
                <a:gd name="T7" fmla="*/ 4249 h 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2" h="85">
                  <a:moveTo>
                    <a:pt x="602" y="0"/>
                  </a:moveTo>
                  <a:cubicBezTo>
                    <a:pt x="65" y="0"/>
                    <a:pt x="65" y="0"/>
                    <a:pt x="65" y="0"/>
                  </a:cubicBezTo>
                  <a:cubicBezTo>
                    <a:pt x="62" y="0"/>
                    <a:pt x="60" y="1"/>
                    <a:pt x="59" y="2"/>
                  </a:cubicBezTo>
                  <a:cubicBezTo>
                    <a:pt x="54" y="6"/>
                    <a:pt x="4" y="78"/>
                    <a:pt x="0" y="85"/>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 name="Freeform 596">
              <a:extLst>
                <a:ext uri="{FF2B5EF4-FFF2-40B4-BE49-F238E27FC236}">
                  <a16:creationId xmlns:a16="http://schemas.microsoft.com/office/drawing/2014/main" id="{2814B601-1601-4E1C-86B5-D163644D8C18}"/>
                </a:ext>
              </a:extLst>
            </p:cNvPr>
            <p:cNvSpPr>
              <a:spLocks/>
            </p:cNvSpPr>
            <p:nvPr/>
          </p:nvSpPr>
          <p:spPr bwMode="auto">
            <a:xfrm>
              <a:off x="3776" y="1632"/>
              <a:ext cx="1112" cy="163"/>
            </a:xfrm>
            <a:custGeom>
              <a:avLst/>
              <a:gdLst>
                <a:gd name="T0" fmla="*/ 0 w 445"/>
                <a:gd name="T1" fmla="*/ 3113 h 61"/>
                <a:gd name="T2" fmla="*/ 12564 w 445"/>
                <a:gd name="T3" fmla="*/ 3113 h 61"/>
                <a:gd name="T4" fmla="*/ 16230 w 445"/>
                <a:gd name="T5" fmla="*/ 2592 h 61"/>
                <a:gd name="T6" fmla="*/ 17352 w 445"/>
                <a:gd name="T7" fmla="*/ 0 h 61"/>
                <a:gd name="T8" fmla="*/ 15993 w 445"/>
                <a:gd name="T9" fmla="*/ 2191 h 61"/>
                <a:gd name="T10" fmla="*/ 12407 w 445"/>
                <a:gd name="T11" fmla="*/ 2750 h 61"/>
                <a:gd name="T12" fmla="*/ 0 w 445"/>
                <a:gd name="T13" fmla="*/ 3113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5" h="61">
                  <a:moveTo>
                    <a:pt x="0" y="61"/>
                  </a:moveTo>
                  <a:cubicBezTo>
                    <a:pt x="27" y="61"/>
                    <a:pt x="307" y="61"/>
                    <a:pt x="322" y="61"/>
                  </a:cubicBezTo>
                  <a:cubicBezTo>
                    <a:pt x="338" y="61"/>
                    <a:pt x="411" y="51"/>
                    <a:pt x="416" y="51"/>
                  </a:cubicBezTo>
                  <a:cubicBezTo>
                    <a:pt x="420" y="51"/>
                    <a:pt x="445" y="0"/>
                    <a:pt x="445" y="0"/>
                  </a:cubicBezTo>
                  <a:cubicBezTo>
                    <a:pt x="431" y="15"/>
                    <a:pt x="422" y="40"/>
                    <a:pt x="410" y="43"/>
                  </a:cubicBezTo>
                  <a:cubicBezTo>
                    <a:pt x="399" y="46"/>
                    <a:pt x="330" y="54"/>
                    <a:pt x="318" y="54"/>
                  </a:cubicBezTo>
                  <a:cubicBezTo>
                    <a:pt x="307" y="55"/>
                    <a:pt x="0" y="61"/>
                    <a:pt x="0" y="6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 name="Freeform 597">
              <a:extLst>
                <a:ext uri="{FF2B5EF4-FFF2-40B4-BE49-F238E27FC236}">
                  <a16:creationId xmlns:a16="http://schemas.microsoft.com/office/drawing/2014/main" id="{2D9B7339-CC9F-4A57-97A6-F736055D771A}"/>
                </a:ext>
              </a:extLst>
            </p:cNvPr>
            <p:cNvSpPr>
              <a:spLocks/>
            </p:cNvSpPr>
            <p:nvPr/>
          </p:nvSpPr>
          <p:spPr bwMode="auto">
            <a:xfrm>
              <a:off x="3776" y="1758"/>
              <a:ext cx="1050" cy="37"/>
            </a:xfrm>
            <a:custGeom>
              <a:avLst/>
              <a:gdLst>
                <a:gd name="T0" fmla="*/ 14970 w 420"/>
                <a:gd name="T1" fmla="*/ 0 h 14"/>
                <a:gd name="T2" fmla="*/ 12425 w 420"/>
                <a:gd name="T3" fmla="*/ 349 h 14"/>
                <a:gd name="T4" fmla="*/ 0 w 420"/>
                <a:gd name="T5" fmla="*/ 685 h 14"/>
                <a:gd name="T6" fmla="*/ 12583 w 420"/>
                <a:gd name="T7" fmla="*/ 685 h 14"/>
                <a:gd name="T8" fmla="*/ 16250 w 420"/>
                <a:gd name="T9" fmla="*/ 204 h 14"/>
                <a:gd name="T10" fmla="*/ 16408 w 420"/>
                <a:gd name="T11" fmla="*/ 0 h 14"/>
                <a:gd name="T12" fmla="*/ 14970 w 420"/>
                <a:gd name="T13" fmla="*/ 0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 h="14">
                  <a:moveTo>
                    <a:pt x="383" y="0"/>
                  </a:moveTo>
                  <a:cubicBezTo>
                    <a:pt x="359" y="3"/>
                    <a:pt x="326" y="7"/>
                    <a:pt x="318" y="7"/>
                  </a:cubicBezTo>
                  <a:cubicBezTo>
                    <a:pt x="307" y="8"/>
                    <a:pt x="0" y="14"/>
                    <a:pt x="0" y="14"/>
                  </a:cubicBezTo>
                  <a:cubicBezTo>
                    <a:pt x="322" y="14"/>
                    <a:pt x="322" y="14"/>
                    <a:pt x="322" y="14"/>
                  </a:cubicBezTo>
                  <a:cubicBezTo>
                    <a:pt x="338" y="14"/>
                    <a:pt x="411" y="4"/>
                    <a:pt x="416" y="4"/>
                  </a:cubicBezTo>
                  <a:cubicBezTo>
                    <a:pt x="416" y="4"/>
                    <a:pt x="418" y="2"/>
                    <a:pt x="420" y="0"/>
                  </a:cubicBezTo>
                  <a:lnTo>
                    <a:pt x="3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 name="Freeform 598">
              <a:extLst>
                <a:ext uri="{FF2B5EF4-FFF2-40B4-BE49-F238E27FC236}">
                  <a16:creationId xmlns:a16="http://schemas.microsoft.com/office/drawing/2014/main" id="{D90AEA9B-AD50-42D0-8C42-F9E588EB16C1}"/>
                </a:ext>
              </a:extLst>
            </p:cNvPr>
            <p:cNvSpPr>
              <a:spLocks/>
            </p:cNvSpPr>
            <p:nvPr/>
          </p:nvSpPr>
          <p:spPr bwMode="auto">
            <a:xfrm>
              <a:off x="3408" y="1875"/>
              <a:ext cx="1483" cy="256"/>
            </a:xfrm>
            <a:custGeom>
              <a:avLst/>
              <a:gdLst>
                <a:gd name="T0" fmla="*/ 23198 w 593"/>
                <a:gd name="T1" fmla="*/ 704 h 96"/>
                <a:gd name="T2" fmla="*/ 22915 w 593"/>
                <a:gd name="T3" fmla="*/ 0 h 96"/>
                <a:gd name="T4" fmla="*/ 22177 w 593"/>
                <a:gd name="T5" fmla="*/ 1117 h 96"/>
                <a:gd name="T6" fmla="*/ 18614 w 593"/>
                <a:gd name="T7" fmla="*/ 2069 h 96"/>
                <a:gd name="T8" fmla="*/ 0 w 593"/>
                <a:gd name="T9" fmla="*/ 2069 h 96"/>
                <a:gd name="T10" fmla="*/ 0 w 593"/>
                <a:gd name="T11" fmla="*/ 4344 h 96"/>
                <a:gd name="T12" fmla="*/ 395 w 593"/>
                <a:gd name="T13" fmla="*/ 4856 h 96"/>
                <a:gd name="T14" fmla="*/ 438 w 593"/>
                <a:gd name="T15" fmla="*/ 4856 h 96"/>
                <a:gd name="T16" fmla="*/ 17956 w 593"/>
                <a:gd name="T17" fmla="*/ 4856 h 96"/>
                <a:gd name="T18" fmla="*/ 18851 w 593"/>
                <a:gd name="T19" fmla="*/ 4800 h 96"/>
                <a:gd name="T20" fmla="*/ 21115 w 593"/>
                <a:gd name="T21" fmla="*/ 3584 h 96"/>
                <a:gd name="T22" fmla="*/ 21165 w 593"/>
                <a:gd name="T23" fmla="*/ 3549 h 96"/>
                <a:gd name="T24" fmla="*/ 21240 w 593"/>
                <a:gd name="T25" fmla="*/ 3549 h 96"/>
                <a:gd name="T26" fmla="*/ 22020 w 593"/>
                <a:gd name="T27" fmla="*/ 3093 h 96"/>
                <a:gd name="T28" fmla="*/ 22020 w 593"/>
                <a:gd name="T29" fmla="*/ 3093 h 96"/>
                <a:gd name="T30" fmla="*/ 22102 w 593"/>
                <a:gd name="T31" fmla="*/ 3037 h 96"/>
                <a:gd name="T32" fmla="*/ 22132 w 593"/>
                <a:gd name="T33" fmla="*/ 3037 h 96"/>
                <a:gd name="T34" fmla="*/ 22207 w 593"/>
                <a:gd name="T35" fmla="*/ 2979 h 96"/>
                <a:gd name="T36" fmla="*/ 22207 w 593"/>
                <a:gd name="T37" fmla="*/ 2979 h 96"/>
                <a:gd name="T38" fmla="*/ 22260 w 593"/>
                <a:gd name="T39" fmla="*/ 2880 h 96"/>
                <a:gd name="T40" fmla="*/ 23198 w 593"/>
                <a:gd name="T41" fmla="*/ 704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3" h="96">
                  <a:moveTo>
                    <a:pt x="593" y="14"/>
                  </a:moveTo>
                  <a:cubicBezTo>
                    <a:pt x="586" y="0"/>
                    <a:pt x="586" y="0"/>
                    <a:pt x="586" y="0"/>
                  </a:cubicBezTo>
                  <a:cubicBezTo>
                    <a:pt x="567" y="22"/>
                    <a:pt x="567" y="22"/>
                    <a:pt x="567" y="22"/>
                  </a:cubicBezTo>
                  <a:cubicBezTo>
                    <a:pt x="476" y="41"/>
                    <a:pt x="476" y="41"/>
                    <a:pt x="476" y="41"/>
                  </a:cubicBezTo>
                  <a:cubicBezTo>
                    <a:pt x="0" y="41"/>
                    <a:pt x="0" y="41"/>
                    <a:pt x="0" y="41"/>
                  </a:cubicBezTo>
                  <a:cubicBezTo>
                    <a:pt x="0" y="86"/>
                    <a:pt x="0" y="86"/>
                    <a:pt x="0" y="86"/>
                  </a:cubicBezTo>
                  <a:cubicBezTo>
                    <a:pt x="0" y="95"/>
                    <a:pt x="3" y="96"/>
                    <a:pt x="10" y="96"/>
                  </a:cubicBezTo>
                  <a:cubicBezTo>
                    <a:pt x="11" y="96"/>
                    <a:pt x="11" y="96"/>
                    <a:pt x="11" y="96"/>
                  </a:cubicBezTo>
                  <a:cubicBezTo>
                    <a:pt x="459" y="96"/>
                    <a:pt x="459" y="96"/>
                    <a:pt x="459" y="96"/>
                  </a:cubicBezTo>
                  <a:cubicBezTo>
                    <a:pt x="472" y="96"/>
                    <a:pt x="474" y="96"/>
                    <a:pt x="482" y="95"/>
                  </a:cubicBezTo>
                  <a:cubicBezTo>
                    <a:pt x="485" y="95"/>
                    <a:pt x="515" y="82"/>
                    <a:pt x="540" y="71"/>
                  </a:cubicBezTo>
                  <a:cubicBezTo>
                    <a:pt x="540" y="71"/>
                    <a:pt x="541" y="71"/>
                    <a:pt x="541" y="70"/>
                  </a:cubicBezTo>
                  <a:cubicBezTo>
                    <a:pt x="542" y="70"/>
                    <a:pt x="543" y="70"/>
                    <a:pt x="543" y="70"/>
                  </a:cubicBezTo>
                  <a:cubicBezTo>
                    <a:pt x="550" y="66"/>
                    <a:pt x="557" y="64"/>
                    <a:pt x="563" y="61"/>
                  </a:cubicBezTo>
                  <a:cubicBezTo>
                    <a:pt x="563" y="61"/>
                    <a:pt x="563" y="61"/>
                    <a:pt x="563" y="61"/>
                  </a:cubicBezTo>
                  <a:cubicBezTo>
                    <a:pt x="564" y="61"/>
                    <a:pt x="564" y="60"/>
                    <a:pt x="565" y="60"/>
                  </a:cubicBezTo>
                  <a:cubicBezTo>
                    <a:pt x="565" y="60"/>
                    <a:pt x="566" y="60"/>
                    <a:pt x="566" y="60"/>
                  </a:cubicBezTo>
                  <a:cubicBezTo>
                    <a:pt x="567" y="59"/>
                    <a:pt x="568" y="59"/>
                    <a:pt x="568" y="59"/>
                  </a:cubicBezTo>
                  <a:cubicBezTo>
                    <a:pt x="568" y="59"/>
                    <a:pt x="568" y="59"/>
                    <a:pt x="568" y="59"/>
                  </a:cubicBezTo>
                  <a:cubicBezTo>
                    <a:pt x="569" y="58"/>
                    <a:pt x="569" y="58"/>
                    <a:pt x="569" y="57"/>
                  </a:cubicBezTo>
                  <a:cubicBezTo>
                    <a:pt x="574" y="50"/>
                    <a:pt x="583" y="31"/>
                    <a:pt x="593" y="14"/>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 name="Freeform 599">
              <a:extLst>
                <a:ext uri="{FF2B5EF4-FFF2-40B4-BE49-F238E27FC236}">
                  <a16:creationId xmlns:a16="http://schemas.microsoft.com/office/drawing/2014/main" id="{D53865FA-4E7A-42DE-808D-D87E005D3132}"/>
                </a:ext>
              </a:extLst>
            </p:cNvPr>
            <p:cNvSpPr>
              <a:spLocks/>
            </p:cNvSpPr>
            <p:nvPr/>
          </p:nvSpPr>
          <p:spPr bwMode="auto">
            <a:xfrm>
              <a:off x="4593" y="1928"/>
              <a:ext cx="238" cy="200"/>
            </a:xfrm>
            <a:custGeom>
              <a:avLst/>
              <a:gdLst>
                <a:gd name="T0" fmla="*/ 3740 w 95"/>
                <a:gd name="T1" fmla="*/ 0 h 75"/>
                <a:gd name="T2" fmla="*/ 3665 w 95"/>
                <a:gd name="T3" fmla="*/ 93 h 75"/>
                <a:gd name="T4" fmla="*/ 83 w 95"/>
                <a:gd name="T5" fmla="*/ 1059 h 75"/>
                <a:gd name="T6" fmla="*/ 0 w 95"/>
                <a:gd name="T7" fmla="*/ 1059 h 75"/>
                <a:gd name="T8" fmla="*/ 0 w 95"/>
                <a:gd name="T9" fmla="*/ 3789 h 75"/>
                <a:gd name="T10" fmla="*/ 313 w 95"/>
                <a:gd name="T11" fmla="*/ 3789 h 75"/>
                <a:gd name="T12" fmla="*/ 2593 w 95"/>
                <a:gd name="T13" fmla="*/ 2581 h 75"/>
                <a:gd name="T14" fmla="*/ 2643 w 95"/>
                <a:gd name="T15" fmla="*/ 2525 h 75"/>
                <a:gd name="T16" fmla="*/ 2718 w 95"/>
                <a:gd name="T17" fmla="*/ 2525 h 75"/>
                <a:gd name="T18" fmla="*/ 3507 w 95"/>
                <a:gd name="T19" fmla="*/ 2069 h 75"/>
                <a:gd name="T20" fmla="*/ 3507 w 95"/>
                <a:gd name="T21" fmla="*/ 2069 h 75"/>
                <a:gd name="T22" fmla="*/ 3585 w 95"/>
                <a:gd name="T23" fmla="*/ 2027 h 75"/>
                <a:gd name="T24" fmla="*/ 3615 w 95"/>
                <a:gd name="T25" fmla="*/ 2027 h 75"/>
                <a:gd name="T26" fmla="*/ 3698 w 95"/>
                <a:gd name="T27" fmla="*/ 1971 h 75"/>
                <a:gd name="T28" fmla="*/ 3698 w 95"/>
                <a:gd name="T29" fmla="*/ 1971 h 75"/>
                <a:gd name="T30" fmla="*/ 3740 w 95"/>
                <a:gd name="T31" fmla="*/ 1912 h 75"/>
                <a:gd name="T32" fmla="*/ 3740 w 95"/>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5" h="75">
                  <a:moveTo>
                    <a:pt x="95" y="0"/>
                  </a:moveTo>
                  <a:cubicBezTo>
                    <a:pt x="93" y="2"/>
                    <a:pt x="93" y="2"/>
                    <a:pt x="93" y="2"/>
                  </a:cubicBezTo>
                  <a:cubicBezTo>
                    <a:pt x="2" y="21"/>
                    <a:pt x="2" y="21"/>
                    <a:pt x="2" y="21"/>
                  </a:cubicBezTo>
                  <a:cubicBezTo>
                    <a:pt x="0" y="21"/>
                    <a:pt x="0" y="21"/>
                    <a:pt x="0" y="21"/>
                  </a:cubicBezTo>
                  <a:cubicBezTo>
                    <a:pt x="0" y="75"/>
                    <a:pt x="0" y="75"/>
                    <a:pt x="0" y="75"/>
                  </a:cubicBezTo>
                  <a:cubicBezTo>
                    <a:pt x="3" y="75"/>
                    <a:pt x="5" y="75"/>
                    <a:pt x="8" y="75"/>
                  </a:cubicBezTo>
                  <a:cubicBezTo>
                    <a:pt x="11" y="75"/>
                    <a:pt x="41" y="62"/>
                    <a:pt x="66" y="51"/>
                  </a:cubicBezTo>
                  <a:cubicBezTo>
                    <a:pt x="66" y="51"/>
                    <a:pt x="67" y="51"/>
                    <a:pt x="67" y="50"/>
                  </a:cubicBezTo>
                  <a:cubicBezTo>
                    <a:pt x="68" y="50"/>
                    <a:pt x="69" y="50"/>
                    <a:pt x="69" y="50"/>
                  </a:cubicBezTo>
                  <a:cubicBezTo>
                    <a:pt x="76" y="46"/>
                    <a:pt x="83" y="44"/>
                    <a:pt x="89" y="41"/>
                  </a:cubicBezTo>
                  <a:cubicBezTo>
                    <a:pt x="89" y="41"/>
                    <a:pt x="89" y="41"/>
                    <a:pt x="89" y="41"/>
                  </a:cubicBezTo>
                  <a:cubicBezTo>
                    <a:pt x="90" y="41"/>
                    <a:pt x="90" y="40"/>
                    <a:pt x="91" y="40"/>
                  </a:cubicBezTo>
                  <a:cubicBezTo>
                    <a:pt x="91" y="40"/>
                    <a:pt x="92" y="40"/>
                    <a:pt x="92" y="40"/>
                  </a:cubicBezTo>
                  <a:cubicBezTo>
                    <a:pt x="93" y="39"/>
                    <a:pt x="94" y="39"/>
                    <a:pt x="94" y="39"/>
                  </a:cubicBezTo>
                  <a:cubicBezTo>
                    <a:pt x="94" y="39"/>
                    <a:pt x="94" y="39"/>
                    <a:pt x="94" y="39"/>
                  </a:cubicBezTo>
                  <a:cubicBezTo>
                    <a:pt x="94" y="38"/>
                    <a:pt x="95" y="38"/>
                    <a:pt x="95" y="38"/>
                  </a:cubicBezTo>
                  <a:lnTo>
                    <a:pt x="95" y="0"/>
                  </a:lnTo>
                  <a:close/>
                </a:path>
              </a:pathLst>
            </a:custGeom>
            <a:solidFill>
              <a:srgbClr val="BB6B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 name="Freeform 600">
              <a:extLst>
                <a:ext uri="{FF2B5EF4-FFF2-40B4-BE49-F238E27FC236}">
                  <a16:creationId xmlns:a16="http://schemas.microsoft.com/office/drawing/2014/main" id="{36181E6A-BE01-4E0D-ADDD-1A901475C0A3}"/>
                </a:ext>
              </a:extLst>
            </p:cNvPr>
            <p:cNvSpPr>
              <a:spLocks/>
            </p:cNvSpPr>
            <p:nvPr/>
          </p:nvSpPr>
          <p:spPr bwMode="auto">
            <a:xfrm>
              <a:off x="4828" y="1875"/>
              <a:ext cx="63" cy="157"/>
            </a:xfrm>
            <a:custGeom>
              <a:avLst/>
              <a:gdLst>
                <a:gd name="T0" fmla="*/ 83 w 25"/>
                <a:gd name="T1" fmla="*/ 2861 h 59"/>
                <a:gd name="T2" fmla="*/ 927 w 25"/>
                <a:gd name="T3" fmla="*/ 849 h 59"/>
                <a:gd name="T4" fmla="*/ 960 w 25"/>
                <a:gd name="T5" fmla="*/ 849 h 59"/>
                <a:gd name="T6" fmla="*/ 1011 w 25"/>
                <a:gd name="T7" fmla="*/ 695 h 59"/>
                <a:gd name="T8" fmla="*/ 718 w 25"/>
                <a:gd name="T9" fmla="*/ 0 h 59"/>
                <a:gd name="T10" fmla="*/ 0 w 25"/>
                <a:gd name="T11" fmla="*/ 1054 h 59"/>
                <a:gd name="T12" fmla="*/ 0 w 25"/>
                <a:gd name="T13" fmla="*/ 2959 h 59"/>
                <a:gd name="T14" fmla="*/ 50 w 25"/>
                <a:gd name="T15" fmla="*/ 2861 h 59"/>
                <a:gd name="T16" fmla="*/ 83 w 25"/>
                <a:gd name="T17" fmla="*/ 2861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59">
                  <a:moveTo>
                    <a:pt x="2" y="57"/>
                  </a:moveTo>
                  <a:cubicBezTo>
                    <a:pt x="6" y="49"/>
                    <a:pt x="14" y="33"/>
                    <a:pt x="23" y="17"/>
                  </a:cubicBezTo>
                  <a:cubicBezTo>
                    <a:pt x="23" y="17"/>
                    <a:pt x="23" y="17"/>
                    <a:pt x="24" y="17"/>
                  </a:cubicBezTo>
                  <a:cubicBezTo>
                    <a:pt x="24" y="16"/>
                    <a:pt x="25" y="15"/>
                    <a:pt x="25" y="14"/>
                  </a:cubicBezTo>
                  <a:cubicBezTo>
                    <a:pt x="18" y="0"/>
                    <a:pt x="18" y="0"/>
                    <a:pt x="18" y="0"/>
                  </a:cubicBezTo>
                  <a:cubicBezTo>
                    <a:pt x="0" y="21"/>
                    <a:pt x="0" y="21"/>
                    <a:pt x="0" y="21"/>
                  </a:cubicBezTo>
                  <a:cubicBezTo>
                    <a:pt x="0" y="59"/>
                    <a:pt x="0" y="59"/>
                    <a:pt x="0" y="59"/>
                  </a:cubicBezTo>
                  <a:cubicBezTo>
                    <a:pt x="1" y="58"/>
                    <a:pt x="1" y="57"/>
                    <a:pt x="1" y="57"/>
                  </a:cubicBezTo>
                  <a:cubicBezTo>
                    <a:pt x="2" y="57"/>
                    <a:pt x="2" y="57"/>
                    <a:pt x="2" y="57"/>
                  </a:cubicBezTo>
                  <a:close/>
                </a:path>
              </a:pathLst>
            </a:custGeom>
            <a:solidFill>
              <a:srgbClr val="87297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 name="Freeform 601">
              <a:extLst>
                <a:ext uri="{FF2B5EF4-FFF2-40B4-BE49-F238E27FC236}">
                  <a16:creationId xmlns:a16="http://schemas.microsoft.com/office/drawing/2014/main" id="{A3597E87-CF54-49F4-95BB-0D3CC3F09193}"/>
                </a:ext>
              </a:extLst>
            </p:cNvPr>
            <p:cNvSpPr>
              <a:spLocks/>
            </p:cNvSpPr>
            <p:nvPr/>
          </p:nvSpPr>
          <p:spPr bwMode="auto">
            <a:xfrm>
              <a:off x="3423" y="1821"/>
              <a:ext cx="725" cy="232"/>
            </a:xfrm>
            <a:custGeom>
              <a:avLst/>
              <a:gdLst>
                <a:gd name="T0" fmla="*/ 0 w 290"/>
                <a:gd name="T1" fmla="*/ 4403 h 87"/>
                <a:gd name="T2" fmla="*/ 0 w 290"/>
                <a:gd name="T3" fmla="*/ 512 h 87"/>
                <a:gd name="T4" fmla="*/ 438 w 290"/>
                <a:gd name="T5" fmla="*/ 0 h 87"/>
                <a:gd name="T6" fmla="*/ 11333 w 290"/>
                <a:gd name="T7" fmla="*/ 0 h 87"/>
                <a:gd name="T8" fmla="*/ 750 w 290"/>
                <a:gd name="T9" fmla="*/ 456 h 87"/>
                <a:gd name="T10" fmla="*/ 238 w 290"/>
                <a:gd name="T11" fmla="*/ 1309 h 87"/>
                <a:gd name="T12" fmla="*/ 0 w 290"/>
                <a:gd name="T13" fmla="*/ 4403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87">
                  <a:moveTo>
                    <a:pt x="0" y="87"/>
                  </a:moveTo>
                  <a:cubicBezTo>
                    <a:pt x="0" y="53"/>
                    <a:pt x="0" y="18"/>
                    <a:pt x="0" y="10"/>
                  </a:cubicBezTo>
                  <a:cubicBezTo>
                    <a:pt x="0" y="2"/>
                    <a:pt x="2" y="0"/>
                    <a:pt x="11" y="0"/>
                  </a:cubicBezTo>
                  <a:cubicBezTo>
                    <a:pt x="20" y="0"/>
                    <a:pt x="290" y="0"/>
                    <a:pt x="290" y="0"/>
                  </a:cubicBezTo>
                  <a:cubicBezTo>
                    <a:pt x="222" y="3"/>
                    <a:pt x="29" y="7"/>
                    <a:pt x="19" y="9"/>
                  </a:cubicBezTo>
                  <a:cubicBezTo>
                    <a:pt x="9" y="11"/>
                    <a:pt x="7" y="16"/>
                    <a:pt x="6" y="26"/>
                  </a:cubicBezTo>
                  <a:cubicBezTo>
                    <a:pt x="5" y="38"/>
                    <a:pt x="0" y="87"/>
                    <a:pt x="0" y="87"/>
                  </a:cubicBezTo>
                  <a:close/>
                </a:path>
              </a:pathLst>
            </a:custGeom>
            <a:solidFill>
              <a:srgbClr val="79CD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 name="Freeform 602">
              <a:extLst>
                <a:ext uri="{FF2B5EF4-FFF2-40B4-BE49-F238E27FC236}">
                  <a16:creationId xmlns:a16="http://schemas.microsoft.com/office/drawing/2014/main" id="{876A89FC-8391-441C-8B20-9D834D081783}"/>
                </a:ext>
              </a:extLst>
            </p:cNvPr>
            <p:cNvSpPr>
              <a:spLocks/>
            </p:cNvSpPr>
            <p:nvPr/>
          </p:nvSpPr>
          <p:spPr bwMode="auto">
            <a:xfrm>
              <a:off x="3423" y="1947"/>
              <a:ext cx="10" cy="106"/>
            </a:xfrm>
            <a:custGeom>
              <a:avLst/>
              <a:gdLst>
                <a:gd name="T0" fmla="*/ 0 w 4"/>
                <a:gd name="T1" fmla="*/ 1974 h 40"/>
                <a:gd name="T2" fmla="*/ 158 w 4"/>
                <a:gd name="T3" fmla="*/ 0 h 40"/>
                <a:gd name="T4" fmla="*/ 0 w 4"/>
                <a:gd name="T5" fmla="*/ 294 h 40"/>
                <a:gd name="T6" fmla="*/ 0 w 4"/>
                <a:gd name="T7" fmla="*/ 1974 h 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0">
                  <a:moveTo>
                    <a:pt x="0" y="40"/>
                  </a:moveTo>
                  <a:cubicBezTo>
                    <a:pt x="0" y="40"/>
                    <a:pt x="2" y="18"/>
                    <a:pt x="4" y="0"/>
                  </a:cubicBezTo>
                  <a:cubicBezTo>
                    <a:pt x="3" y="2"/>
                    <a:pt x="1" y="4"/>
                    <a:pt x="0" y="6"/>
                  </a:cubicBezTo>
                  <a:lnTo>
                    <a:pt x="0" y="40"/>
                  </a:ln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 name="Freeform 603">
              <a:extLst>
                <a:ext uri="{FF2B5EF4-FFF2-40B4-BE49-F238E27FC236}">
                  <a16:creationId xmlns:a16="http://schemas.microsoft.com/office/drawing/2014/main" id="{E16DD97D-D548-4D8D-B378-767517B13DBC}"/>
                </a:ext>
              </a:extLst>
            </p:cNvPr>
            <p:cNvSpPr>
              <a:spLocks/>
            </p:cNvSpPr>
            <p:nvPr/>
          </p:nvSpPr>
          <p:spPr bwMode="auto">
            <a:xfrm>
              <a:off x="3423" y="1984"/>
              <a:ext cx="8" cy="69"/>
            </a:xfrm>
            <a:custGeom>
              <a:avLst/>
              <a:gdLst>
                <a:gd name="T0" fmla="*/ 0 w 3"/>
                <a:gd name="T1" fmla="*/ 0 h 26"/>
                <a:gd name="T2" fmla="*/ 0 w 3"/>
                <a:gd name="T3" fmla="*/ 1290 h 26"/>
                <a:gd name="T4" fmla="*/ 149 w 3"/>
                <a:gd name="T5" fmla="*/ 0 h 26"/>
                <a:gd name="T6" fmla="*/ 0 w 3"/>
                <a:gd name="T7" fmla="*/ 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6">
                  <a:moveTo>
                    <a:pt x="0" y="0"/>
                  </a:moveTo>
                  <a:cubicBezTo>
                    <a:pt x="0" y="26"/>
                    <a:pt x="0" y="26"/>
                    <a:pt x="0" y="26"/>
                  </a:cubicBezTo>
                  <a:cubicBezTo>
                    <a:pt x="0" y="26"/>
                    <a:pt x="1" y="14"/>
                    <a:pt x="3" y="0"/>
                  </a:cubicBezTo>
                  <a:lnTo>
                    <a:pt x="0" y="0"/>
                  </a:ln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 name="Freeform 604">
              <a:extLst>
                <a:ext uri="{FF2B5EF4-FFF2-40B4-BE49-F238E27FC236}">
                  <a16:creationId xmlns:a16="http://schemas.microsoft.com/office/drawing/2014/main" id="{779E80B4-B5DA-428C-B54A-9E1A6EFD57B1}"/>
                </a:ext>
              </a:extLst>
            </p:cNvPr>
            <p:cNvSpPr>
              <a:spLocks/>
            </p:cNvSpPr>
            <p:nvPr/>
          </p:nvSpPr>
          <p:spPr bwMode="auto">
            <a:xfrm>
              <a:off x="3503" y="1821"/>
              <a:ext cx="645" cy="22"/>
            </a:xfrm>
            <a:custGeom>
              <a:avLst/>
              <a:gdLst>
                <a:gd name="T0" fmla="*/ 208 w 258"/>
                <a:gd name="T1" fmla="*/ 0 h 8"/>
                <a:gd name="T2" fmla="*/ 0 w 258"/>
                <a:gd name="T3" fmla="*/ 462 h 8"/>
                <a:gd name="T4" fmla="*/ 10083 w 258"/>
                <a:gd name="T5" fmla="*/ 0 h 8"/>
                <a:gd name="T6" fmla="*/ 208 w 258"/>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8" h="8">
                  <a:moveTo>
                    <a:pt x="5" y="0"/>
                  </a:moveTo>
                  <a:cubicBezTo>
                    <a:pt x="3" y="2"/>
                    <a:pt x="2" y="5"/>
                    <a:pt x="0" y="8"/>
                  </a:cubicBezTo>
                  <a:cubicBezTo>
                    <a:pt x="45" y="6"/>
                    <a:pt x="199" y="2"/>
                    <a:pt x="258" y="0"/>
                  </a:cubicBezTo>
                  <a:cubicBezTo>
                    <a:pt x="258" y="0"/>
                    <a:pt x="76" y="0"/>
                    <a:pt x="5" y="0"/>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 name="Freeform 605">
              <a:extLst>
                <a:ext uri="{FF2B5EF4-FFF2-40B4-BE49-F238E27FC236}">
                  <a16:creationId xmlns:a16="http://schemas.microsoft.com/office/drawing/2014/main" id="{B5B60ECF-4407-4E2F-B3D0-8951BF03BD4E}"/>
                </a:ext>
              </a:extLst>
            </p:cNvPr>
            <p:cNvSpPr>
              <a:spLocks/>
            </p:cNvSpPr>
            <p:nvPr/>
          </p:nvSpPr>
          <p:spPr bwMode="auto">
            <a:xfrm>
              <a:off x="4606" y="1795"/>
              <a:ext cx="215" cy="325"/>
            </a:xfrm>
            <a:custGeom>
              <a:avLst/>
              <a:gdLst>
                <a:gd name="T0" fmla="*/ 83 w 86"/>
                <a:gd name="T1" fmla="*/ 453 h 122"/>
                <a:gd name="T2" fmla="*/ 3363 w 86"/>
                <a:gd name="T3" fmla="*/ 0 h 122"/>
                <a:gd name="T4" fmla="*/ 313 w 86"/>
                <a:gd name="T5" fmla="*/ 1058 h 122"/>
                <a:gd name="T6" fmla="*/ 125 w 86"/>
                <a:gd name="T7" fmla="*/ 3024 h 122"/>
                <a:gd name="T8" fmla="*/ 0 w 86"/>
                <a:gd name="T9" fmla="*/ 6146 h 122"/>
                <a:gd name="T10" fmla="*/ 0 w 86"/>
                <a:gd name="T11" fmla="*/ 602 h 122"/>
                <a:gd name="T12" fmla="*/ 83 w 86"/>
                <a:gd name="T13" fmla="*/ 453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 h="122">
                  <a:moveTo>
                    <a:pt x="2" y="9"/>
                  </a:moveTo>
                  <a:cubicBezTo>
                    <a:pt x="16" y="7"/>
                    <a:pt x="86" y="1"/>
                    <a:pt x="86" y="0"/>
                  </a:cubicBezTo>
                  <a:cubicBezTo>
                    <a:pt x="86" y="0"/>
                    <a:pt x="16" y="6"/>
                    <a:pt x="8" y="21"/>
                  </a:cubicBezTo>
                  <a:cubicBezTo>
                    <a:pt x="6" y="24"/>
                    <a:pt x="5" y="42"/>
                    <a:pt x="3" y="60"/>
                  </a:cubicBezTo>
                  <a:cubicBezTo>
                    <a:pt x="2" y="81"/>
                    <a:pt x="0" y="105"/>
                    <a:pt x="0" y="122"/>
                  </a:cubicBezTo>
                  <a:cubicBezTo>
                    <a:pt x="0" y="122"/>
                    <a:pt x="0" y="15"/>
                    <a:pt x="0" y="12"/>
                  </a:cubicBezTo>
                  <a:cubicBezTo>
                    <a:pt x="0" y="10"/>
                    <a:pt x="0" y="9"/>
                    <a:pt x="2"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 name="Freeform 606">
              <a:extLst>
                <a:ext uri="{FF2B5EF4-FFF2-40B4-BE49-F238E27FC236}">
                  <a16:creationId xmlns:a16="http://schemas.microsoft.com/office/drawing/2014/main" id="{4D4DCC6A-1906-40FB-B2EA-50E13382B263}"/>
                </a:ext>
              </a:extLst>
            </p:cNvPr>
            <p:cNvSpPr>
              <a:spLocks/>
            </p:cNvSpPr>
            <p:nvPr/>
          </p:nvSpPr>
          <p:spPr bwMode="auto">
            <a:xfrm>
              <a:off x="4606" y="1981"/>
              <a:ext cx="7" cy="139"/>
            </a:xfrm>
            <a:custGeom>
              <a:avLst/>
              <a:gdLst>
                <a:gd name="T0" fmla="*/ 0 w 3"/>
                <a:gd name="T1" fmla="*/ 56 h 52"/>
                <a:gd name="T2" fmla="*/ 0 w 3"/>
                <a:gd name="T3" fmla="*/ 2657 h 52"/>
                <a:gd name="T4" fmla="*/ 86 w 3"/>
                <a:gd name="T5" fmla="*/ 0 h 52"/>
                <a:gd name="T6" fmla="*/ 0 w 3"/>
                <a:gd name="T7" fmla="*/ 5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2">
                  <a:moveTo>
                    <a:pt x="0" y="1"/>
                  </a:moveTo>
                  <a:cubicBezTo>
                    <a:pt x="0" y="52"/>
                    <a:pt x="0" y="52"/>
                    <a:pt x="0" y="52"/>
                  </a:cubicBezTo>
                  <a:cubicBezTo>
                    <a:pt x="0" y="38"/>
                    <a:pt x="1" y="18"/>
                    <a:pt x="3"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 name="Freeform 607">
              <a:extLst>
                <a:ext uri="{FF2B5EF4-FFF2-40B4-BE49-F238E27FC236}">
                  <a16:creationId xmlns:a16="http://schemas.microsoft.com/office/drawing/2014/main" id="{ADDD40F0-7C27-4B3A-8DCC-00960CF4DE86}"/>
                </a:ext>
              </a:extLst>
            </p:cNvPr>
            <p:cNvSpPr>
              <a:spLocks/>
            </p:cNvSpPr>
            <p:nvPr/>
          </p:nvSpPr>
          <p:spPr bwMode="auto">
            <a:xfrm>
              <a:off x="4308" y="1819"/>
              <a:ext cx="280" cy="301"/>
            </a:xfrm>
            <a:custGeom>
              <a:avLst/>
              <a:gdLst>
                <a:gd name="T0" fmla="*/ 4345 w 112"/>
                <a:gd name="T1" fmla="*/ 5690 h 113"/>
                <a:gd name="T2" fmla="*/ 4345 w 112"/>
                <a:gd name="T3" fmla="*/ 703 h 113"/>
                <a:gd name="T4" fmla="*/ 4220 w 112"/>
                <a:gd name="T5" fmla="*/ 0 h 113"/>
                <a:gd name="T6" fmla="*/ 0 w 112"/>
                <a:gd name="T7" fmla="*/ 0 h 113"/>
                <a:gd name="T8" fmla="*/ 4033 w 112"/>
                <a:gd name="T9" fmla="*/ 511 h 113"/>
                <a:gd name="T10" fmla="*/ 4345 w 112"/>
                <a:gd name="T11" fmla="*/ 5690 h 1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113">
                  <a:moveTo>
                    <a:pt x="111" y="113"/>
                  </a:moveTo>
                  <a:cubicBezTo>
                    <a:pt x="111" y="113"/>
                    <a:pt x="111" y="24"/>
                    <a:pt x="111" y="14"/>
                  </a:cubicBezTo>
                  <a:cubicBezTo>
                    <a:pt x="111" y="4"/>
                    <a:pt x="112" y="0"/>
                    <a:pt x="108" y="0"/>
                  </a:cubicBezTo>
                  <a:cubicBezTo>
                    <a:pt x="104" y="0"/>
                    <a:pt x="17" y="0"/>
                    <a:pt x="0" y="0"/>
                  </a:cubicBezTo>
                  <a:cubicBezTo>
                    <a:pt x="17" y="2"/>
                    <a:pt x="99" y="2"/>
                    <a:pt x="103" y="10"/>
                  </a:cubicBezTo>
                  <a:cubicBezTo>
                    <a:pt x="107" y="18"/>
                    <a:pt x="111" y="113"/>
                    <a:pt x="111" y="113"/>
                  </a:cubicBezTo>
                  <a:close/>
                </a:path>
              </a:pathLst>
            </a:custGeom>
            <a:solidFill>
              <a:srgbClr val="AD4F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 name="Freeform 608">
              <a:extLst>
                <a:ext uri="{FF2B5EF4-FFF2-40B4-BE49-F238E27FC236}">
                  <a16:creationId xmlns:a16="http://schemas.microsoft.com/office/drawing/2014/main" id="{9D5D1ED3-A731-4850-A397-FFCD3C5EA491}"/>
                </a:ext>
              </a:extLst>
            </p:cNvPr>
            <p:cNvSpPr>
              <a:spLocks/>
            </p:cNvSpPr>
            <p:nvPr/>
          </p:nvSpPr>
          <p:spPr bwMode="auto">
            <a:xfrm>
              <a:off x="4581" y="1984"/>
              <a:ext cx="5" cy="120"/>
            </a:xfrm>
            <a:custGeom>
              <a:avLst/>
              <a:gdLst>
                <a:gd name="T0" fmla="*/ 83 w 2"/>
                <a:gd name="T1" fmla="*/ 2275 h 45"/>
                <a:gd name="T2" fmla="*/ 83 w 2"/>
                <a:gd name="T3" fmla="*/ 0 h 45"/>
                <a:gd name="T4" fmla="*/ 0 w 2"/>
                <a:gd name="T5" fmla="*/ 0 h 45"/>
                <a:gd name="T6" fmla="*/ 83 w 2"/>
                <a:gd name="T7" fmla="*/ 2275 h 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5">
                  <a:moveTo>
                    <a:pt x="2" y="45"/>
                  </a:moveTo>
                  <a:cubicBezTo>
                    <a:pt x="2" y="45"/>
                    <a:pt x="2" y="25"/>
                    <a:pt x="2" y="0"/>
                  </a:cubicBezTo>
                  <a:cubicBezTo>
                    <a:pt x="0" y="0"/>
                    <a:pt x="0" y="0"/>
                    <a:pt x="0" y="0"/>
                  </a:cubicBezTo>
                  <a:cubicBezTo>
                    <a:pt x="1" y="26"/>
                    <a:pt x="2" y="45"/>
                    <a:pt x="2" y="45"/>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 name="Freeform 609">
              <a:extLst>
                <a:ext uri="{FF2B5EF4-FFF2-40B4-BE49-F238E27FC236}">
                  <a16:creationId xmlns:a16="http://schemas.microsoft.com/office/drawing/2014/main" id="{108D64C8-9683-4BCC-B7D6-E1BA2368CBA5}"/>
                </a:ext>
              </a:extLst>
            </p:cNvPr>
            <p:cNvSpPr>
              <a:spLocks/>
            </p:cNvSpPr>
            <p:nvPr/>
          </p:nvSpPr>
          <p:spPr bwMode="auto">
            <a:xfrm>
              <a:off x="3476" y="2011"/>
              <a:ext cx="1110" cy="106"/>
            </a:xfrm>
            <a:custGeom>
              <a:avLst/>
              <a:gdLst>
                <a:gd name="T0" fmla="*/ 0 w 444"/>
                <a:gd name="T1" fmla="*/ 1974 h 40"/>
                <a:gd name="T2" fmla="*/ 17188 w 444"/>
                <a:gd name="T3" fmla="*/ 1974 h 40"/>
                <a:gd name="T4" fmla="*/ 17345 w 444"/>
                <a:gd name="T5" fmla="*/ 1524 h 40"/>
                <a:gd name="T6" fmla="*/ 17345 w 444"/>
                <a:gd name="T7" fmla="*/ 0 h 40"/>
                <a:gd name="T8" fmla="*/ 17270 w 444"/>
                <a:gd name="T9" fmla="*/ 0 h 40"/>
                <a:gd name="T10" fmla="*/ 17033 w 444"/>
                <a:gd name="T11" fmla="*/ 177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4" h="40">
                  <a:moveTo>
                    <a:pt x="0" y="40"/>
                  </a:moveTo>
                  <a:cubicBezTo>
                    <a:pt x="0" y="40"/>
                    <a:pt x="433" y="40"/>
                    <a:pt x="440" y="40"/>
                  </a:cubicBezTo>
                  <a:cubicBezTo>
                    <a:pt x="444" y="40"/>
                    <a:pt x="444" y="38"/>
                    <a:pt x="444" y="31"/>
                  </a:cubicBezTo>
                  <a:cubicBezTo>
                    <a:pt x="444" y="25"/>
                    <a:pt x="444" y="0"/>
                    <a:pt x="444" y="0"/>
                  </a:cubicBezTo>
                  <a:cubicBezTo>
                    <a:pt x="442" y="0"/>
                    <a:pt x="442" y="0"/>
                    <a:pt x="442" y="0"/>
                  </a:cubicBezTo>
                  <a:cubicBezTo>
                    <a:pt x="442" y="8"/>
                    <a:pt x="442" y="36"/>
                    <a:pt x="436" y="36"/>
                  </a:cubicBezTo>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 name="Freeform 610">
              <a:extLst>
                <a:ext uri="{FF2B5EF4-FFF2-40B4-BE49-F238E27FC236}">
                  <a16:creationId xmlns:a16="http://schemas.microsoft.com/office/drawing/2014/main" id="{3B4EB731-1824-4519-A5D9-24146B552ABE}"/>
                </a:ext>
              </a:extLst>
            </p:cNvPr>
            <p:cNvSpPr>
              <a:spLocks/>
            </p:cNvSpPr>
            <p:nvPr/>
          </p:nvSpPr>
          <p:spPr bwMode="auto">
            <a:xfrm>
              <a:off x="4616" y="1832"/>
              <a:ext cx="207" cy="283"/>
            </a:xfrm>
            <a:custGeom>
              <a:avLst/>
              <a:gdLst>
                <a:gd name="T0" fmla="*/ 2743 w 83"/>
                <a:gd name="T1" fmla="*/ 3714 h 106"/>
                <a:gd name="T2" fmla="*/ 0 w 83"/>
                <a:gd name="T3" fmla="*/ 5388 h 106"/>
                <a:gd name="T4" fmla="*/ 3103 w 83"/>
                <a:gd name="T5" fmla="*/ 3714 h 106"/>
                <a:gd name="T6" fmla="*/ 3177 w 83"/>
                <a:gd name="T7" fmla="*/ 3351 h 106"/>
                <a:gd name="T8" fmla="*/ 3177 w 83"/>
                <a:gd name="T9" fmla="*/ 0 h 106"/>
                <a:gd name="T10" fmla="*/ 3055 w 83"/>
                <a:gd name="T11" fmla="*/ 3044 h 106"/>
                <a:gd name="T12" fmla="*/ 2743 w 83"/>
                <a:gd name="T13" fmla="*/ 3714 h 1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 h="106">
                  <a:moveTo>
                    <a:pt x="71" y="73"/>
                  </a:moveTo>
                  <a:cubicBezTo>
                    <a:pt x="54" y="82"/>
                    <a:pt x="9" y="101"/>
                    <a:pt x="0" y="106"/>
                  </a:cubicBezTo>
                  <a:cubicBezTo>
                    <a:pt x="0" y="106"/>
                    <a:pt x="78" y="73"/>
                    <a:pt x="80" y="73"/>
                  </a:cubicBezTo>
                  <a:cubicBezTo>
                    <a:pt x="83" y="72"/>
                    <a:pt x="82" y="71"/>
                    <a:pt x="82" y="66"/>
                  </a:cubicBezTo>
                  <a:cubicBezTo>
                    <a:pt x="82" y="61"/>
                    <a:pt x="82" y="0"/>
                    <a:pt x="82" y="0"/>
                  </a:cubicBezTo>
                  <a:cubicBezTo>
                    <a:pt x="82" y="10"/>
                    <a:pt x="80" y="42"/>
                    <a:pt x="79" y="60"/>
                  </a:cubicBezTo>
                  <a:cubicBezTo>
                    <a:pt x="78" y="65"/>
                    <a:pt x="74" y="71"/>
                    <a:pt x="71" y="73"/>
                  </a:cubicBezTo>
                  <a:close/>
                </a:path>
              </a:pathLst>
            </a:custGeom>
            <a:solidFill>
              <a:srgbClr val="BF74B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 name="Freeform 611">
              <a:extLst>
                <a:ext uri="{FF2B5EF4-FFF2-40B4-BE49-F238E27FC236}">
                  <a16:creationId xmlns:a16="http://schemas.microsoft.com/office/drawing/2014/main" id="{5C75CB64-9118-42E5-B4EF-8F50F73D812B}"/>
                </a:ext>
              </a:extLst>
            </p:cNvPr>
            <p:cNvSpPr>
              <a:spLocks/>
            </p:cNvSpPr>
            <p:nvPr/>
          </p:nvSpPr>
          <p:spPr bwMode="auto">
            <a:xfrm>
              <a:off x="4616" y="1933"/>
              <a:ext cx="207" cy="182"/>
            </a:xfrm>
            <a:custGeom>
              <a:avLst/>
              <a:gdLst>
                <a:gd name="T0" fmla="*/ 3103 w 83"/>
                <a:gd name="T1" fmla="*/ 56 h 68"/>
                <a:gd name="T2" fmla="*/ 3055 w 83"/>
                <a:gd name="T3" fmla="*/ 1132 h 68"/>
                <a:gd name="T4" fmla="*/ 2743 w 83"/>
                <a:gd name="T5" fmla="*/ 1804 h 68"/>
                <a:gd name="T6" fmla="*/ 0 w 83"/>
                <a:gd name="T7" fmla="*/ 3487 h 68"/>
                <a:gd name="T8" fmla="*/ 3103 w 83"/>
                <a:gd name="T9" fmla="*/ 1804 h 68"/>
                <a:gd name="T10" fmla="*/ 3177 w 83"/>
                <a:gd name="T11" fmla="*/ 1440 h 68"/>
                <a:gd name="T12" fmla="*/ 3177 w 83"/>
                <a:gd name="T13" fmla="*/ 0 h 68"/>
                <a:gd name="T14" fmla="*/ 3103 w 83"/>
                <a:gd name="T15" fmla="*/ 56 h 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3" h="68">
                  <a:moveTo>
                    <a:pt x="80" y="1"/>
                  </a:moveTo>
                  <a:cubicBezTo>
                    <a:pt x="80" y="8"/>
                    <a:pt x="79" y="16"/>
                    <a:pt x="79" y="22"/>
                  </a:cubicBezTo>
                  <a:cubicBezTo>
                    <a:pt x="78" y="27"/>
                    <a:pt x="74" y="33"/>
                    <a:pt x="71" y="35"/>
                  </a:cubicBezTo>
                  <a:cubicBezTo>
                    <a:pt x="54" y="44"/>
                    <a:pt x="9" y="63"/>
                    <a:pt x="0" y="68"/>
                  </a:cubicBezTo>
                  <a:cubicBezTo>
                    <a:pt x="0" y="68"/>
                    <a:pt x="78" y="35"/>
                    <a:pt x="80" y="35"/>
                  </a:cubicBezTo>
                  <a:cubicBezTo>
                    <a:pt x="83" y="34"/>
                    <a:pt x="82" y="33"/>
                    <a:pt x="82" y="28"/>
                  </a:cubicBezTo>
                  <a:cubicBezTo>
                    <a:pt x="82" y="0"/>
                    <a:pt x="82" y="0"/>
                    <a:pt x="82" y="0"/>
                  </a:cubicBezTo>
                  <a:lnTo>
                    <a:pt x="80" y="1"/>
                  </a:lnTo>
                  <a:close/>
                </a:path>
              </a:pathLst>
            </a:custGeom>
            <a:solidFill>
              <a:srgbClr val="7D2C7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 name="Freeform 612">
              <a:extLst>
                <a:ext uri="{FF2B5EF4-FFF2-40B4-BE49-F238E27FC236}">
                  <a16:creationId xmlns:a16="http://schemas.microsoft.com/office/drawing/2014/main" id="{EF84B3B5-AAFA-4083-B9A5-9FD2EAD5CB77}"/>
                </a:ext>
              </a:extLst>
            </p:cNvPr>
            <p:cNvSpPr>
              <a:spLocks/>
            </p:cNvSpPr>
            <p:nvPr/>
          </p:nvSpPr>
          <p:spPr bwMode="auto">
            <a:xfrm>
              <a:off x="4838" y="1899"/>
              <a:ext cx="38" cy="101"/>
            </a:xfrm>
            <a:custGeom>
              <a:avLst/>
              <a:gdLst>
                <a:gd name="T0" fmla="*/ 372 w 15"/>
                <a:gd name="T1" fmla="*/ 805 h 38"/>
                <a:gd name="T2" fmla="*/ 0 w 15"/>
                <a:gd name="T3" fmla="*/ 848 h 38"/>
                <a:gd name="T4" fmla="*/ 0 w 15"/>
                <a:gd name="T5" fmla="*/ 1892 h 38"/>
                <a:gd name="T6" fmla="*/ 616 w 15"/>
                <a:gd name="T7" fmla="*/ 545 h 38"/>
                <a:gd name="T8" fmla="*/ 489 w 15"/>
                <a:gd name="T9" fmla="*/ 0 h 38"/>
                <a:gd name="T10" fmla="*/ 372 w 15"/>
                <a:gd name="T11" fmla="*/ 805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8">
                  <a:moveTo>
                    <a:pt x="9" y="16"/>
                  </a:moveTo>
                  <a:cubicBezTo>
                    <a:pt x="6" y="21"/>
                    <a:pt x="0" y="23"/>
                    <a:pt x="0" y="17"/>
                  </a:cubicBezTo>
                  <a:cubicBezTo>
                    <a:pt x="0" y="38"/>
                    <a:pt x="0" y="38"/>
                    <a:pt x="0" y="38"/>
                  </a:cubicBezTo>
                  <a:cubicBezTo>
                    <a:pt x="15" y="11"/>
                    <a:pt x="15" y="11"/>
                    <a:pt x="15" y="11"/>
                  </a:cubicBezTo>
                  <a:cubicBezTo>
                    <a:pt x="15" y="11"/>
                    <a:pt x="12" y="6"/>
                    <a:pt x="12" y="0"/>
                  </a:cubicBezTo>
                  <a:cubicBezTo>
                    <a:pt x="12" y="4"/>
                    <a:pt x="12" y="12"/>
                    <a:pt x="9" y="16"/>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 name="Freeform 613">
              <a:extLst>
                <a:ext uri="{FF2B5EF4-FFF2-40B4-BE49-F238E27FC236}">
                  <a16:creationId xmlns:a16="http://schemas.microsoft.com/office/drawing/2014/main" id="{71F8E0BE-8660-4903-9E7D-3741F0B6D99A}"/>
                </a:ext>
              </a:extLst>
            </p:cNvPr>
            <p:cNvSpPr>
              <a:spLocks/>
            </p:cNvSpPr>
            <p:nvPr/>
          </p:nvSpPr>
          <p:spPr bwMode="auto">
            <a:xfrm>
              <a:off x="3436" y="1875"/>
              <a:ext cx="1437" cy="109"/>
            </a:xfrm>
            <a:custGeom>
              <a:avLst/>
              <a:gdLst>
                <a:gd name="T0" fmla="*/ 1437 w 1437"/>
                <a:gd name="T1" fmla="*/ 0 h 109"/>
                <a:gd name="T2" fmla="*/ 1390 w 1437"/>
                <a:gd name="T3" fmla="*/ 58 h 109"/>
                <a:gd name="T4" fmla="*/ 1190 w 1437"/>
                <a:gd name="T5" fmla="*/ 109 h 109"/>
                <a:gd name="T6" fmla="*/ 0 w 1437"/>
                <a:gd name="T7" fmla="*/ 109 h 1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37" h="109">
                  <a:moveTo>
                    <a:pt x="1437" y="0"/>
                  </a:moveTo>
                  <a:lnTo>
                    <a:pt x="1390" y="58"/>
                  </a:lnTo>
                  <a:lnTo>
                    <a:pt x="1190" y="109"/>
                  </a:lnTo>
                  <a:lnTo>
                    <a:pt x="0" y="109"/>
                  </a:ln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 name="Freeform 614">
              <a:extLst>
                <a:ext uri="{FF2B5EF4-FFF2-40B4-BE49-F238E27FC236}">
                  <a16:creationId xmlns:a16="http://schemas.microsoft.com/office/drawing/2014/main" id="{823DB7D2-2125-49F3-A989-72FC46D76D33}"/>
                </a:ext>
              </a:extLst>
            </p:cNvPr>
            <p:cNvSpPr>
              <a:spLocks/>
            </p:cNvSpPr>
            <p:nvPr/>
          </p:nvSpPr>
          <p:spPr bwMode="auto">
            <a:xfrm>
              <a:off x="4873" y="1872"/>
              <a:ext cx="55" cy="61"/>
            </a:xfrm>
            <a:custGeom>
              <a:avLst/>
              <a:gdLst>
                <a:gd name="T0" fmla="*/ 0 w 22"/>
                <a:gd name="T1" fmla="*/ 294 h 23"/>
                <a:gd name="T2" fmla="*/ 208 w 22"/>
                <a:gd name="T3" fmla="*/ 1140 h 23"/>
                <a:gd name="T4" fmla="*/ 863 w 22"/>
                <a:gd name="T5" fmla="*/ 1082 h 23"/>
                <a:gd name="T6" fmla="*/ 750 w 22"/>
                <a:gd name="T7" fmla="*/ 0 h 23"/>
                <a:gd name="T8" fmla="*/ 0 w 22"/>
                <a:gd name="T9" fmla="*/ 0 h 23"/>
                <a:gd name="T10" fmla="*/ 0 w 22"/>
                <a:gd name="T11" fmla="*/ 29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0" y="6"/>
                  </a:moveTo>
                  <a:cubicBezTo>
                    <a:pt x="1" y="16"/>
                    <a:pt x="3" y="23"/>
                    <a:pt x="5" y="23"/>
                  </a:cubicBezTo>
                  <a:cubicBezTo>
                    <a:pt x="22" y="22"/>
                    <a:pt x="22" y="22"/>
                    <a:pt x="22" y="22"/>
                  </a:cubicBezTo>
                  <a:cubicBezTo>
                    <a:pt x="21" y="16"/>
                    <a:pt x="20" y="7"/>
                    <a:pt x="19" y="0"/>
                  </a:cubicBezTo>
                  <a:cubicBezTo>
                    <a:pt x="0" y="0"/>
                    <a:pt x="0" y="0"/>
                    <a:pt x="0" y="0"/>
                  </a:cubicBezTo>
                  <a:lnTo>
                    <a:pt x="0" y="6"/>
                  </a:lnTo>
                  <a:close/>
                </a:path>
              </a:pathLst>
            </a:custGeom>
            <a:solidFill>
              <a:srgbClr val="87297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 name="Freeform 615">
              <a:extLst>
                <a:ext uri="{FF2B5EF4-FFF2-40B4-BE49-F238E27FC236}">
                  <a16:creationId xmlns:a16="http://schemas.microsoft.com/office/drawing/2014/main" id="{AEC6E0E3-4E64-4815-9DB4-E51FC7E82FBB}"/>
                </a:ext>
              </a:extLst>
            </p:cNvPr>
            <p:cNvSpPr>
              <a:spLocks/>
            </p:cNvSpPr>
            <p:nvPr/>
          </p:nvSpPr>
          <p:spPr bwMode="auto">
            <a:xfrm>
              <a:off x="4878" y="1883"/>
              <a:ext cx="43" cy="42"/>
            </a:xfrm>
            <a:custGeom>
              <a:avLst/>
              <a:gdLst>
                <a:gd name="T0" fmla="*/ 0 w 17"/>
                <a:gd name="T1" fmla="*/ 55 h 16"/>
                <a:gd name="T2" fmla="*/ 159 w 17"/>
                <a:gd name="T3" fmla="*/ 759 h 16"/>
                <a:gd name="T4" fmla="*/ 698 w 17"/>
                <a:gd name="T5" fmla="*/ 704 h 16"/>
                <a:gd name="T6" fmla="*/ 615 w 17"/>
                <a:gd name="T7" fmla="*/ 0 h 16"/>
                <a:gd name="T8" fmla="*/ 372 w 17"/>
                <a:gd name="T9" fmla="*/ 525 h 16"/>
                <a:gd name="T10" fmla="*/ 0 w 17"/>
                <a:gd name="T11" fmla="*/ 55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6">
                  <a:moveTo>
                    <a:pt x="0" y="1"/>
                  </a:moveTo>
                  <a:cubicBezTo>
                    <a:pt x="1" y="6"/>
                    <a:pt x="2" y="13"/>
                    <a:pt x="4" y="16"/>
                  </a:cubicBezTo>
                  <a:cubicBezTo>
                    <a:pt x="17" y="15"/>
                    <a:pt x="17" y="15"/>
                    <a:pt x="17" y="15"/>
                  </a:cubicBezTo>
                  <a:cubicBezTo>
                    <a:pt x="15" y="0"/>
                    <a:pt x="15" y="0"/>
                    <a:pt x="15" y="0"/>
                  </a:cubicBezTo>
                  <a:cubicBezTo>
                    <a:pt x="15" y="4"/>
                    <a:pt x="12" y="10"/>
                    <a:pt x="9" y="11"/>
                  </a:cubicBezTo>
                  <a:cubicBezTo>
                    <a:pt x="5" y="12"/>
                    <a:pt x="1" y="4"/>
                    <a:pt x="0" y="1"/>
                  </a:cubicBezTo>
                  <a:close/>
                </a:path>
              </a:pathLst>
            </a:custGeom>
            <a:solidFill>
              <a:srgbClr val="6910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 name="Line 616">
              <a:extLst>
                <a:ext uri="{FF2B5EF4-FFF2-40B4-BE49-F238E27FC236}">
                  <a16:creationId xmlns:a16="http://schemas.microsoft.com/office/drawing/2014/main" id="{0D8A7677-187E-4F27-A035-84E2ACE27CAE}"/>
                </a:ext>
              </a:extLst>
            </p:cNvPr>
            <p:cNvSpPr>
              <a:spLocks noChangeShapeType="1"/>
            </p:cNvSpPr>
            <p:nvPr/>
          </p:nvSpPr>
          <p:spPr bwMode="auto">
            <a:xfrm flipH="1">
              <a:off x="4873" y="1872"/>
              <a:ext cx="48" cy="1"/>
            </a:xfrm>
            <a:prstGeom prst="line">
              <a:avLst/>
            </a:prstGeom>
            <a:noFill/>
            <a:ln w="7938">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 name="Freeform 617">
              <a:extLst>
                <a:ext uri="{FF2B5EF4-FFF2-40B4-BE49-F238E27FC236}">
                  <a16:creationId xmlns:a16="http://schemas.microsoft.com/office/drawing/2014/main" id="{6291E122-49FF-4226-AB3B-B9D18071DEB2}"/>
                </a:ext>
              </a:extLst>
            </p:cNvPr>
            <p:cNvSpPr>
              <a:spLocks/>
            </p:cNvSpPr>
            <p:nvPr/>
          </p:nvSpPr>
          <p:spPr bwMode="auto">
            <a:xfrm>
              <a:off x="3563" y="1590"/>
              <a:ext cx="3" cy="160"/>
            </a:xfrm>
            <a:custGeom>
              <a:avLst/>
              <a:gdLst>
                <a:gd name="T0" fmla="*/ 0 w 1"/>
                <a:gd name="T1" fmla="*/ 3037 h 60"/>
                <a:gd name="T2" fmla="*/ 0 w 1"/>
                <a:gd name="T3" fmla="*/ 547 h 60"/>
                <a:gd name="T4" fmla="*/ 81 w 1"/>
                <a:gd name="T5" fmla="*/ 0 h 60"/>
                <a:gd name="T6" fmla="*/ 0 60000 65536"/>
                <a:gd name="T7" fmla="*/ 0 60000 65536"/>
                <a:gd name="T8" fmla="*/ 0 60000 65536"/>
              </a:gdLst>
              <a:ahLst/>
              <a:cxnLst>
                <a:cxn ang="T6">
                  <a:pos x="T0" y="T1"/>
                </a:cxn>
                <a:cxn ang="T7">
                  <a:pos x="T2" y="T3"/>
                </a:cxn>
                <a:cxn ang="T8">
                  <a:pos x="T4" y="T5"/>
                </a:cxn>
              </a:cxnLst>
              <a:rect l="0" t="0" r="r" b="b"/>
              <a:pathLst>
                <a:path w="1" h="60">
                  <a:moveTo>
                    <a:pt x="0" y="60"/>
                  </a:moveTo>
                  <a:cubicBezTo>
                    <a:pt x="0" y="37"/>
                    <a:pt x="0" y="15"/>
                    <a:pt x="0" y="11"/>
                  </a:cubicBezTo>
                  <a:cubicBezTo>
                    <a:pt x="0" y="6"/>
                    <a:pt x="0" y="2"/>
                    <a:pt x="1" y="0"/>
                  </a:cubicBezTo>
                </a:path>
              </a:pathLst>
            </a:custGeom>
            <a:noFill/>
            <a:ln w="7938" cap="rnd">
              <a:solidFill>
                <a:srgbClr val="9E9E9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 name="Freeform 618">
              <a:extLst>
                <a:ext uri="{FF2B5EF4-FFF2-40B4-BE49-F238E27FC236}">
                  <a16:creationId xmlns:a16="http://schemas.microsoft.com/office/drawing/2014/main" id="{D0A77BB5-88BF-4B38-B6DC-95DDC660AF8C}"/>
                </a:ext>
              </a:extLst>
            </p:cNvPr>
            <p:cNvSpPr>
              <a:spLocks/>
            </p:cNvSpPr>
            <p:nvPr/>
          </p:nvSpPr>
          <p:spPr bwMode="auto">
            <a:xfrm>
              <a:off x="4741" y="1608"/>
              <a:ext cx="1" cy="139"/>
            </a:xfrm>
            <a:custGeom>
              <a:avLst/>
              <a:gdLst>
                <a:gd name="T0" fmla="*/ 0 w 1"/>
                <a:gd name="T1" fmla="*/ 2657 h 52"/>
                <a:gd name="T2" fmla="*/ 0 w 1"/>
                <a:gd name="T3" fmla="*/ 0 h 52"/>
                <a:gd name="T4" fmla="*/ 0 60000 65536"/>
                <a:gd name="T5" fmla="*/ 0 60000 65536"/>
              </a:gdLst>
              <a:ahLst/>
              <a:cxnLst>
                <a:cxn ang="T4">
                  <a:pos x="T0" y="T1"/>
                </a:cxn>
                <a:cxn ang="T5">
                  <a:pos x="T2" y="T3"/>
                </a:cxn>
              </a:cxnLst>
              <a:rect l="0" t="0" r="r" b="b"/>
              <a:pathLst>
                <a:path w="1" h="52">
                  <a:moveTo>
                    <a:pt x="0" y="52"/>
                  </a:moveTo>
                  <a:cubicBezTo>
                    <a:pt x="0" y="25"/>
                    <a:pt x="0" y="4"/>
                    <a:pt x="0" y="0"/>
                  </a:cubicBezTo>
                </a:path>
              </a:pathLst>
            </a:custGeom>
            <a:noFill/>
            <a:ln w="7938" cap="rnd">
              <a:solidFill>
                <a:srgbClr val="9E9E9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 name="Line 619">
              <a:extLst>
                <a:ext uri="{FF2B5EF4-FFF2-40B4-BE49-F238E27FC236}">
                  <a16:creationId xmlns:a16="http://schemas.microsoft.com/office/drawing/2014/main" id="{35D55A4C-D332-4E5E-A701-B5E80D6BB130}"/>
                </a:ext>
              </a:extLst>
            </p:cNvPr>
            <p:cNvSpPr>
              <a:spLocks noChangeShapeType="1"/>
            </p:cNvSpPr>
            <p:nvPr/>
          </p:nvSpPr>
          <p:spPr bwMode="auto">
            <a:xfrm>
              <a:off x="4593" y="1808"/>
              <a:ext cx="1" cy="320"/>
            </a:xfrm>
            <a:prstGeom prst="line">
              <a:avLst/>
            </a:prstGeom>
            <a:noFill/>
            <a:ln w="7938" cap="rnd">
              <a:solidFill>
                <a:srgbClr val="333333"/>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 name="Freeform 620">
              <a:extLst>
                <a:ext uri="{FF2B5EF4-FFF2-40B4-BE49-F238E27FC236}">
                  <a16:creationId xmlns:a16="http://schemas.microsoft.com/office/drawing/2014/main" id="{31FC8FE1-EE73-4A1D-ACB6-518D94EBAB7C}"/>
                </a:ext>
              </a:extLst>
            </p:cNvPr>
            <p:cNvSpPr>
              <a:spLocks/>
            </p:cNvSpPr>
            <p:nvPr/>
          </p:nvSpPr>
          <p:spPr bwMode="auto">
            <a:xfrm>
              <a:off x="3408" y="1781"/>
              <a:ext cx="1420" cy="350"/>
            </a:xfrm>
            <a:custGeom>
              <a:avLst/>
              <a:gdLst>
                <a:gd name="T0" fmla="*/ 313 w 568"/>
                <a:gd name="T1" fmla="*/ 513 h 131"/>
                <a:gd name="T2" fmla="*/ 17938 w 568"/>
                <a:gd name="T3" fmla="*/ 513 h 131"/>
                <a:gd name="T4" fmla="*/ 18833 w 568"/>
                <a:gd name="T5" fmla="*/ 457 h 131"/>
                <a:gd name="T6" fmla="*/ 22188 w 568"/>
                <a:gd name="T7" fmla="*/ 0 h 131"/>
                <a:gd name="T8" fmla="*/ 22188 w 568"/>
                <a:gd name="T9" fmla="*/ 4790 h 131"/>
                <a:gd name="T10" fmla="*/ 18833 w 568"/>
                <a:gd name="T11" fmla="*/ 6618 h 131"/>
                <a:gd name="T12" fmla="*/ 17938 w 568"/>
                <a:gd name="T13" fmla="*/ 6674 h 131"/>
                <a:gd name="T14" fmla="*/ 438 w 568"/>
                <a:gd name="T15" fmla="*/ 6674 h 131"/>
                <a:gd name="T16" fmla="*/ 395 w 568"/>
                <a:gd name="T17" fmla="*/ 6674 h 131"/>
                <a:gd name="T18" fmla="*/ 0 w 568"/>
                <a:gd name="T19" fmla="*/ 6161 h 131"/>
                <a:gd name="T20" fmla="*/ 0 w 568"/>
                <a:gd name="T21" fmla="*/ 1162 h 131"/>
                <a:gd name="T22" fmla="*/ 313 w 568"/>
                <a:gd name="T23" fmla="*/ 513 h 1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8" h="131">
                  <a:moveTo>
                    <a:pt x="8" y="10"/>
                  </a:moveTo>
                  <a:cubicBezTo>
                    <a:pt x="459" y="10"/>
                    <a:pt x="459" y="10"/>
                    <a:pt x="459" y="10"/>
                  </a:cubicBezTo>
                  <a:cubicBezTo>
                    <a:pt x="472" y="10"/>
                    <a:pt x="474" y="10"/>
                    <a:pt x="482" y="9"/>
                  </a:cubicBezTo>
                  <a:cubicBezTo>
                    <a:pt x="487" y="9"/>
                    <a:pt x="546" y="4"/>
                    <a:pt x="568" y="0"/>
                  </a:cubicBezTo>
                  <a:cubicBezTo>
                    <a:pt x="568" y="94"/>
                    <a:pt x="568" y="94"/>
                    <a:pt x="568" y="94"/>
                  </a:cubicBezTo>
                  <a:cubicBezTo>
                    <a:pt x="546" y="103"/>
                    <a:pt x="487" y="129"/>
                    <a:pt x="482" y="130"/>
                  </a:cubicBezTo>
                  <a:cubicBezTo>
                    <a:pt x="474" y="131"/>
                    <a:pt x="472" y="131"/>
                    <a:pt x="459" y="131"/>
                  </a:cubicBezTo>
                  <a:cubicBezTo>
                    <a:pt x="11" y="131"/>
                    <a:pt x="11" y="131"/>
                    <a:pt x="11" y="131"/>
                  </a:cubicBezTo>
                  <a:cubicBezTo>
                    <a:pt x="10" y="131"/>
                    <a:pt x="10" y="131"/>
                    <a:pt x="10" y="131"/>
                  </a:cubicBezTo>
                  <a:cubicBezTo>
                    <a:pt x="3" y="131"/>
                    <a:pt x="0" y="130"/>
                    <a:pt x="0" y="121"/>
                  </a:cubicBezTo>
                  <a:cubicBezTo>
                    <a:pt x="0" y="23"/>
                    <a:pt x="0" y="23"/>
                    <a:pt x="0" y="23"/>
                  </a:cubicBezTo>
                  <a:cubicBezTo>
                    <a:pt x="0" y="15"/>
                    <a:pt x="0" y="10"/>
                    <a:pt x="8" y="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 name="Freeform 621">
              <a:extLst>
                <a:ext uri="{FF2B5EF4-FFF2-40B4-BE49-F238E27FC236}">
                  <a16:creationId xmlns:a16="http://schemas.microsoft.com/office/drawing/2014/main" id="{F49C7713-21F1-493E-B18F-47239EBAF824}"/>
                </a:ext>
              </a:extLst>
            </p:cNvPr>
            <p:cNvSpPr>
              <a:spLocks/>
            </p:cNvSpPr>
            <p:nvPr/>
          </p:nvSpPr>
          <p:spPr bwMode="auto">
            <a:xfrm>
              <a:off x="3411" y="1590"/>
              <a:ext cx="1505" cy="229"/>
            </a:xfrm>
            <a:custGeom>
              <a:avLst/>
              <a:gdLst>
                <a:gd name="T0" fmla="*/ 2313 w 602"/>
                <a:gd name="T1" fmla="*/ 93 h 86"/>
                <a:gd name="T2" fmla="*/ 2550 w 602"/>
                <a:gd name="T3" fmla="*/ 0 h 86"/>
                <a:gd name="T4" fmla="*/ 20470 w 602"/>
                <a:gd name="T5" fmla="*/ 0 h 86"/>
                <a:gd name="T6" fmla="*/ 20908 w 602"/>
                <a:gd name="T7" fmla="*/ 56 h 86"/>
                <a:gd name="T8" fmla="*/ 23520 w 602"/>
                <a:gd name="T9" fmla="*/ 602 h 86"/>
                <a:gd name="T10" fmla="*/ 22158 w 602"/>
                <a:gd name="T11" fmla="*/ 3624 h 86"/>
                <a:gd name="T12" fmla="*/ 22158 w 602"/>
                <a:gd name="T13" fmla="*/ 3624 h 86"/>
                <a:gd name="T14" fmla="*/ 18800 w 602"/>
                <a:gd name="T15" fmla="*/ 4077 h 86"/>
                <a:gd name="T16" fmla="*/ 17895 w 602"/>
                <a:gd name="T17" fmla="*/ 4111 h 86"/>
                <a:gd name="T18" fmla="*/ 283 w 602"/>
                <a:gd name="T19" fmla="*/ 4111 h 86"/>
                <a:gd name="T20" fmla="*/ 0 w 602"/>
                <a:gd name="T21" fmla="*/ 4324 h 86"/>
                <a:gd name="T22" fmla="*/ 0 w 602"/>
                <a:gd name="T23" fmla="*/ 4268 h 86"/>
                <a:gd name="T24" fmla="*/ 2313 w 602"/>
                <a:gd name="T25" fmla="*/ 93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86">
                  <a:moveTo>
                    <a:pt x="59" y="2"/>
                  </a:moveTo>
                  <a:cubicBezTo>
                    <a:pt x="60" y="1"/>
                    <a:pt x="62" y="0"/>
                    <a:pt x="65" y="0"/>
                  </a:cubicBezTo>
                  <a:cubicBezTo>
                    <a:pt x="80" y="0"/>
                    <a:pt x="511" y="0"/>
                    <a:pt x="524" y="0"/>
                  </a:cubicBezTo>
                  <a:cubicBezTo>
                    <a:pt x="526" y="0"/>
                    <a:pt x="532" y="0"/>
                    <a:pt x="535" y="1"/>
                  </a:cubicBezTo>
                  <a:cubicBezTo>
                    <a:pt x="538" y="1"/>
                    <a:pt x="595" y="9"/>
                    <a:pt x="602" y="12"/>
                  </a:cubicBezTo>
                  <a:cubicBezTo>
                    <a:pt x="589" y="31"/>
                    <a:pt x="573" y="63"/>
                    <a:pt x="567" y="72"/>
                  </a:cubicBezTo>
                  <a:cubicBezTo>
                    <a:pt x="567" y="72"/>
                    <a:pt x="567" y="72"/>
                    <a:pt x="567" y="72"/>
                  </a:cubicBezTo>
                  <a:cubicBezTo>
                    <a:pt x="545" y="76"/>
                    <a:pt x="486" y="81"/>
                    <a:pt x="481" y="81"/>
                  </a:cubicBezTo>
                  <a:cubicBezTo>
                    <a:pt x="473" y="82"/>
                    <a:pt x="471" y="82"/>
                    <a:pt x="458" y="82"/>
                  </a:cubicBezTo>
                  <a:cubicBezTo>
                    <a:pt x="446" y="82"/>
                    <a:pt x="22" y="82"/>
                    <a:pt x="7" y="82"/>
                  </a:cubicBezTo>
                  <a:cubicBezTo>
                    <a:pt x="3" y="82"/>
                    <a:pt x="1" y="83"/>
                    <a:pt x="0" y="86"/>
                  </a:cubicBezTo>
                  <a:cubicBezTo>
                    <a:pt x="0" y="85"/>
                    <a:pt x="0" y="85"/>
                    <a:pt x="0" y="85"/>
                  </a:cubicBezTo>
                  <a:cubicBezTo>
                    <a:pt x="4" y="78"/>
                    <a:pt x="54" y="6"/>
                    <a:pt x="59" y="2"/>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 name="Freeform 622">
              <a:extLst>
                <a:ext uri="{FF2B5EF4-FFF2-40B4-BE49-F238E27FC236}">
                  <a16:creationId xmlns:a16="http://schemas.microsoft.com/office/drawing/2014/main" id="{309CA31B-3F3E-4A3C-8C95-6F21E092AE05}"/>
                </a:ext>
              </a:extLst>
            </p:cNvPr>
            <p:cNvSpPr>
              <a:spLocks/>
            </p:cNvSpPr>
            <p:nvPr/>
          </p:nvSpPr>
          <p:spPr bwMode="auto">
            <a:xfrm>
              <a:off x="4828" y="1622"/>
              <a:ext cx="88" cy="410"/>
            </a:xfrm>
            <a:custGeom>
              <a:avLst/>
              <a:gdLst>
                <a:gd name="T0" fmla="*/ 840 w 35"/>
                <a:gd name="T1" fmla="*/ 5833 h 154"/>
                <a:gd name="T2" fmla="*/ 0 w 35"/>
                <a:gd name="T3" fmla="*/ 7739 h 154"/>
                <a:gd name="T4" fmla="*/ 0 w 35"/>
                <a:gd name="T5" fmla="*/ 7739 h 154"/>
                <a:gd name="T6" fmla="*/ 0 w 35"/>
                <a:gd name="T7" fmla="*/ 3019 h 154"/>
                <a:gd name="T8" fmla="*/ 0 w 35"/>
                <a:gd name="T9" fmla="*/ 3019 h 154"/>
                <a:gd name="T10" fmla="*/ 1398 w 35"/>
                <a:gd name="T11" fmla="*/ 0 h 154"/>
                <a:gd name="T12" fmla="*/ 1398 w 35"/>
                <a:gd name="T13" fmla="*/ 1057 h 1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154">
                  <a:moveTo>
                    <a:pt x="21" y="116"/>
                  </a:moveTo>
                  <a:cubicBezTo>
                    <a:pt x="12" y="132"/>
                    <a:pt x="4" y="148"/>
                    <a:pt x="0" y="154"/>
                  </a:cubicBezTo>
                  <a:cubicBezTo>
                    <a:pt x="0" y="154"/>
                    <a:pt x="0" y="154"/>
                    <a:pt x="0" y="154"/>
                  </a:cubicBezTo>
                  <a:cubicBezTo>
                    <a:pt x="0" y="60"/>
                    <a:pt x="0" y="60"/>
                    <a:pt x="0" y="60"/>
                  </a:cubicBezTo>
                  <a:cubicBezTo>
                    <a:pt x="0" y="60"/>
                    <a:pt x="0" y="60"/>
                    <a:pt x="0" y="60"/>
                  </a:cubicBezTo>
                  <a:cubicBezTo>
                    <a:pt x="6" y="51"/>
                    <a:pt x="22" y="19"/>
                    <a:pt x="35" y="0"/>
                  </a:cubicBezTo>
                  <a:cubicBezTo>
                    <a:pt x="35" y="21"/>
                    <a:pt x="35" y="21"/>
                    <a:pt x="35" y="21"/>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 name="Freeform 623">
              <a:extLst>
                <a:ext uri="{FF2B5EF4-FFF2-40B4-BE49-F238E27FC236}">
                  <a16:creationId xmlns:a16="http://schemas.microsoft.com/office/drawing/2014/main" id="{0D924374-A329-4FD0-AE46-144D83F9E0B9}"/>
                </a:ext>
              </a:extLst>
            </p:cNvPr>
            <p:cNvSpPr>
              <a:spLocks/>
            </p:cNvSpPr>
            <p:nvPr/>
          </p:nvSpPr>
          <p:spPr bwMode="auto">
            <a:xfrm>
              <a:off x="3486" y="1603"/>
              <a:ext cx="867" cy="128"/>
            </a:xfrm>
            <a:custGeom>
              <a:avLst/>
              <a:gdLst>
                <a:gd name="T0" fmla="*/ 0 w 347"/>
                <a:gd name="T1" fmla="*/ 2424 h 48"/>
                <a:gd name="T2" fmla="*/ 1124 w 347"/>
                <a:gd name="T3" fmla="*/ 248 h 48"/>
                <a:gd name="T4" fmla="*/ 1637 w 347"/>
                <a:gd name="T5" fmla="*/ 0 h 48"/>
                <a:gd name="T6" fmla="*/ 13522 w 347"/>
                <a:gd name="T7" fmla="*/ 0 h 48"/>
                <a:gd name="T8" fmla="*/ 1791 w 347"/>
                <a:gd name="T9" fmla="*/ 363 h 48"/>
                <a:gd name="T10" fmla="*/ 0 w 347"/>
                <a:gd name="T11" fmla="*/ 2424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7" h="48">
                  <a:moveTo>
                    <a:pt x="0" y="48"/>
                  </a:moveTo>
                  <a:cubicBezTo>
                    <a:pt x="0" y="48"/>
                    <a:pt x="26" y="9"/>
                    <a:pt x="29" y="5"/>
                  </a:cubicBezTo>
                  <a:cubicBezTo>
                    <a:pt x="32" y="1"/>
                    <a:pt x="35" y="0"/>
                    <a:pt x="42" y="0"/>
                  </a:cubicBezTo>
                  <a:cubicBezTo>
                    <a:pt x="50" y="0"/>
                    <a:pt x="347" y="0"/>
                    <a:pt x="347" y="0"/>
                  </a:cubicBezTo>
                  <a:cubicBezTo>
                    <a:pt x="261" y="3"/>
                    <a:pt x="59" y="5"/>
                    <a:pt x="46" y="7"/>
                  </a:cubicBezTo>
                  <a:cubicBezTo>
                    <a:pt x="34" y="9"/>
                    <a:pt x="22" y="20"/>
                    <a:pt x="0" y="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 name="Freeform 624">
              <a:extLst>
                <a:ext uri="{FF2B5EF4-FFF2-40B4-BE49-F238E27FC236}">
                  <a16:creationId xmlns:a16="http://schemas.microsoft.com/office/drawing/2014/main" id="{5155E52C-7AFA-4224-9AE9-88F7FC045C2A}"/>
                </a:ext>
              </a:extLst>
            </p:cNvPr>
            <p:cNvSpPr>
              <a:spLocks/>
            </p:cNvSpPr>
            <p:nvPr/>
          </p:nvSpPr>
          <p:spPr bwMode="auto">
            <a:xfrm>
              <a:off x="5103" y="1654"/>
              <a:ext cx="45" cy="309"/>
            </a:xfrm>
            <a:custGeom>
              <a:avLst/>
              <a:gdLst>
                <a:gd name="T0" fmla="*/ 83 w 18"/>
                <a:gd name="T1" fmla="*/ 2930 h 116"/>
                <a:gd name="T2" fmla="*/ 520 w 18"/>
                <a:gd name="T3" fmla="*/ 5839 h 116"/>
                <a:gd name="T4" fmla="*/ 595 w 18"/>
                <a:gd name="T5" fmla="*/ 2874 h 116"/>
                <a:gd name="T6" fmla="*/ 208 w 18"/>
                <a:gd name="T7" fmla="*/ 0 h 116"/>
                <a:gd name="T8" fmla="*/ 83 w 18"/>
                <a:gd name="T9" fmla="*/ 2930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6">
                  <a:moveTo>
                    <a:pt x="2" y="58"/>
                  </a:moveTo>
                  <a:cubicBezTo>
                    <a:pt x="4" y="90"/>
                    <a:pt x="9" y="116"/>
                    <a:pt x="13" y="116"/>
                  </a:cubicBezTo>
                  <a:cubicBezTo>
                    <a:pt x="16" y="115"/>
                    <a:pt x="18" y="89"/>
                    <a:pt x="15" y="57"/>
                  </a:cubicBezTo>
                  <a:cubicBezTo>
                    <a:pt x="13" y="25"/>
                    <a:pt x="8" y="0"/>
                    <a:pt x="5" y="0"/>
                  </a:cubicBezTo>
                  <a:cubicBezTo>
                    <a:pt x="1" y="0"/>
                    <a:pt x="0" y="26"/>
                    <a:pt x="2" y="58"/>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 name="Freeform 625">
              <a:extLst>
                <a:ext uri="{FF2B5EF4-FFF2-40B4-BE49-F238E27FC236}">
                  <a16:creationId xmlns:a16="http://schemas.microsoft.com/office/drawing/2014/main" id="{F6A8DEA3-9C34-45B6-9BEB-E056D12A8448}"/>
                </a:ext>
              </a:extLst>
            </p:cNvPr>
            <p:cNvSpPr>
              <a:spLocks/>
            </p:cNvSpPr>
            <p:nvPr/>
          </p:nvSpPr>
          <p:spPr bwMode="auto">
            <a:xfrm>
              <a:off x="5103" y="1670"/>
              <a:ext cx="28" cy="277"/>
            </a:xfrm>
            <a:custGeom>
              <a:avLst/>
              <a:gdLst>
                <a:gd name="T0" fmla="*/ 84 w 11"/>
                <a:gd name="T1" fmla="*/ 0 h 104"/>
                <a:gd name="T2" fmla="*/ 84 w 11"/>
                <a:gd name="T3" fmla="*/ 2624 h 104"/>
                <a:gd name="T4" fmla="*/ 382 w 11"/>
                <a:gd name="T5" fmla="*/ 5236 h 104"/>
                <a:gd name="T6" fmla="*/ 382 w 11"/>
                <a:gd name="T7" fmla="*/ 2568 h 104"/>
                <a:gd name="T8" fmla="*/ 84 w 11"/>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04">
                  <a:moveTo>
                    <a:pt x="2" y="0"/>
                  </a:moveTo>
                  <a:cubicBezTo>
                    <a:pt x="1" y="9"/>
                    <a:pt x="0" y="29"/>
                    <a:pt x="2" y="52"/>
                  </a:cubicBezTo>
                  <a:cubicBezTo>
                    <a:pt x="4" y="75"/>
                    <a:pt x="6" y="94"/>
                    <a:pt x="9" y="104"/>
                  </a:cubicBezTo>
                  <a:cubicBezTo>
                    <a:pt x="11" y="94"/>
                    <a:pt x="11" y="74"/>
                    <a:pt x="9" y="51"/>
                  </a:cubicBezTo>
                  <a:cubicBezTo>
                    <a:pt x="8" y="29"/>
                    <a:pt x="5" y="9"/>
                    <a:pt x="2" y="0"/>
                  </a:cubicBezTo>
                  <a:close/>
                </a:path>
              </a:pathLst>
            </a:custGeom>
            <a:solidFill>
              <a:srgbClr val="FF91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 name="Freeform 626">
              <a:extLst>
                <a:ext uri="{FF2B5EF4-FFF2-40B4-BE49-F238E27FC236}">
                  <a16:creationId xmlns:a16="http://schemas.microsoft.com/office/drawing/2014/main" id="{7A252F5F-FBDE-45A1-8436-6FDBEA873D7F}"/>
                </a:ext>
              </a:extLst>
            </p:cNvPr>
            <p:cNvSpPr>
              <a:spLocks/>
            </p:cNvSpPr>
            <p:nvPr/>
          </p:nvSpPr>
          <p:spPr bwMode="auto">
            <a:xfrm>
              <a:off x="4911" y="1654"/>
              <a:ext cx="225" cy="322"/>
            </a:xfrm>
            <a:custGeom>
              <a:avLst/>
              <a:gdLst>
                <a:gd name="T0" fmla="*/ 520 w 90"/>
                <a:gd name="T1" fmla="*/ 6070 h 121"/>
                <a:gd name="T2" fmla="*/ 83 w 90"/>
                <a:gd name="T3" fmla="*/ 3201 h 121"/>
                <a:gd name="T4" fmla="*/ 208 w 90"/>
                <a:gd name="T5" fmla="*/ 247 h 121"/>
                <a:gd name="T6" fmla="*/ 3208 w 90"/>
                <a:gd name="T7" fmla="*/ 0 h 121"/>
                <a:gd name="T8" fmla="*/ 3095 w 90"/>
                <a:gd name="T9" fmla="*/ 2903 h 121"/>
                <a:gd name="T10" fmla="*/ 3520 w 90"/>
                <a:gd name="T11" fmla="*/ 5820 h 121"/>
                <a:gd name="T12" fmla="*/ 520 w 90"/>
                <a:gd name="T13" fmla="*/ 6070 h 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121">
                  <a:moveTo>
                    <a:pt x="13" y="121"/>
                  </a:moveTo>
                  <a:cubicBezTo>
                    <a:pt x="9" y="121"/>
                    <a:pt x="4" y="96"/>
                    <a:pt x="2" y="64"/>
                  </a:cubicBezTo>
                  <a:cubicBezTo>
                    <a:pt x="0" y="32"/>
                    <a:pt x="1" y="6"/>
                    <a:pt x="5" y="5"/>
                  </a:cubicBezTo>
                  <a:cubicBezTo>
                    <a:pt x="82" y="0"/>
                    <a:pt x="82" y="0"/>
                    <a:pt x="82" y="0"/>
                  </a:cubicBezTo>
                  <a:cubicBezTo>
                    <a:pt x="78" y="0"/>
                    <a:pt x="77" y="26"/>
                    <a:pt x="79" y="58"/>
                  </a:cubicBezTo>
                  <a:cubicBezTo>
                    <a:pt x="81" y="90"/>
                    <a:pt x="86" y="116"/>
                    <a:pt x="90" y="116"/>
                  </a:cubicBezTo>
                  <a:lnTo>
                    <a:pt x="13" y="121"/>
                  </a:lnTo>
                  <a:close/>
                </a:path>
              </a:pathLst>
            </a:custGeom>
            <a:solidFill>
              <a:srgbClr val="FECD7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 name="Freeform 627">
              <a:extLst>
                <a:ext uri="{FF2B5EF4-FFF2-40B4-BE49-F238E27FC236}">
                  <a16:creationId xmlns:a16="http://schemas.microsoft.com/office/drawing/2014/main" id="{91B9889A-ED45-4558-B27B-B5C8EBCB031B}"/>
                </a:ext>
              </a:extLst>
            </p:cNvPr>
            <p:cNvSpPr>
              <a:spLocks/>
            </p:cNvSpPr>
            <p:nvPr/>
          </p:nvSpPr>
          <p:spPr bwMode="auto">
            <a:xfrm>
              <a:off x="4961" y="1952"/>
              <a:ext cx="175" cy="21"/>
            </a:xfrm>
            <a:custGeom>
              <a:avLst/>
              <a:gdLst>
                <a:gd name="T0" fmla="*/ 0 w 70"/>
                <a:gd name="T1" fmla="*/ 378 h 8"/>
                <a:gd name="T2" fmla="*/ 2738 w 70"/>
                <a:gd name="T3" fmla="*/ 200 h 8"/>
                <a:gd name="T4" fmla="*/ 2395 w 70"/>
                <a:gd name="T5" fmla="*/ 0 h 8"/>
                <a:gd name="T6" fmla="*/ 0 w 70"/>
                <a:gd name="T7" fmla="*/ 378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8">
                  <a:moveTo>
                    <a:pt x="0" y="8"/>
                  </a:moveTo>
                  <a:cubicBezTo>
                    <a:pt x="70" y="4"/>
                    <a:pt x="70" y="4"/>
                    <a:pt x="70" y="4"/>
                  </a:cubicBezTo>
                  <a:cubicBezTo>
                    <a:pt x="70" y="4"/>
                    <a:pt x="66" y="0"/>
                    <a:pt x="61" y="0"/>
                  </a:cubicBezTo>
                  <a:cubicBezTo>
                    <a:pt x="44" y="2"/>
                    <a:pt x="0" y="8"/>
                    <a:pt x="0" y="8"/>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 name="Line 628">
              <a:extLst>
                <a:ext uri="{FF2B5EF4-FFF2-40B4-BE49-F238E27FC236}">
                  <a16:creationId xmlns:a16="http://schemas.microsoft.com/office/drawing/2014/main" id="{5AEFD08E-2474-4184-83BD-BE2166F5E419}"/>
                </a:ext>
              </a:extLst>
            </p:cNvPr>
            <p:cNvSpPr>
              <a:spLocks noChangeShapeType="1"/>
            </p:cNvSpPr>
            <p:nvPr/>
          </p:nvSpPr>
          <p:spPr bwMode="auto">
            <a:xfrm flipV="1">
              <a:off x="4933" y="1688"/>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 name="Line 629">
              <a:extLst>
                <a:ext uri="{FF2B5EF4-FFF2-40B4-BE49-F238E27FC236}">
                  <a16:creationId xmlns:a16="http://schemas.microsoft.com/office/drawing/2014/main" id="{5B009B94-2385-4EB4-870C-7F19CF0A0291}"/>
                </a:ext>
              </a:extLst>
            </p:cNvPr>
            <p:cNvSpPr>
              <a:spLocks noChangeShapeType="1"/>
            </p:cNvSpPr>
            <p:nvPr/>
          </p:nvSpPr>
          <p:spPr bwMode="auto">
            <a:xfrm flipV="1">
              <a:off x="4928" y="1728"/>
              <a:ext cx="155" cy="11"/>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 name="Line 630">
              <a:extLst>
                <a:ext uri="{FF2B5EF4-FFF2-40B4-BE49-F238E27FC236}">
                  <a16:creationId xmlns:a16="http://schemas.microsoft.com/office/drawing/2014/main" id="{E6EBAD49-6DC3-472E-91D1-F50DF53BBBA0}"/>
                </a:ext>
              </a:extLst>
            </p:cNvPr>
            <p:cNvSpPr>
              <a:spLocks noChangeShapeType="1"/>
            </p:cNvSpPr>
            <p:nvPr/>
          </p:nvSpPr>
          <p:spPr bwMode="auto">
            <a:xfrm flipV="1">
              <a:off x="4931" y="1766"/>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 name="Line 631">
              <a:extLst>
                <a:ext uri="{FF2B5EF4-FFF2-40B4-BE49-F238E27FC236}">
                  <a16:creationId xmlns:a16="http://schemas.microsoft.com/office/drawing/2014/main" id="{C12F8F0D-99BB-43CE-974C-C54608C2335E}"/>
                </a:ext>
              </a:extLst>
            </p:cNvPr>
            <p:cNvSpPr>
              <a:spLocks noChangeShapeType="1"/>
            </p:cNvSpPr>
            <p:nvPr/>
          </p:nvSpPr>
          <p:spPr bwMode="auto">
            <a:xfrm flipV="1">
              <a:off x="4948" y="1917"/>
              <a:ext cx="155" cy="14"/>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 name="Line 632">
              <a:extLst>
                <a:ext uri="{FF2B5EF4-FFF2-40B4-BE49-F238E27FC236}">
                  <a16:creationId xmlns:a16="http://schemas.microsoft.com/office/drawing/2014/main" id="{F9F4CBDF-B28F-4ACE-B8C1-2669EEAD3E74}"/>
                </a:ext>
              </a:extLst>
            </p:cNvPr>
            <p:cNvSpPr>
              <a:spLocks noChangeShapeType="1"/>
            </p:cNvSpPr>
            <p:nvPr/>
          </p:nvSpPr>
          <p:spPr bwMode="auto">
            <a:xfrm flipV="1">
              <a:off x="4941" y="1880"/>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 name="Line 633">
              <a:extLst>
                <a:ext uri="{FF2B5EF4-FFF2-40B4-BE49-F238E27FC236}">
                  <a16:creationId xmlns:a16="http://schemas.microsoft.com/office/drawing/2014/main" id="{FB4FBAD1-CC1E-4A08-98C6-04DC2CE009F3}"/>
                </a:ext>
              </a:extLst>
            </p:cNvPr>
            <p:cNvSpPr>
              <a:spLocks noChangeShapeType="1"/>
            </p:cNvSpPr>
            <p:nvPr/>
          </p:nvSpPr>
          <p:spPr bwMode="auto">
            <a:xfrm flipV="1">
              <a:off x="4936" y="1843"/>
              <a:ext cx="155" cy="13"/>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 name="Line 634">
              <a:extLst>
                <a:ext uri="{FF2B5EF4-FFF2-40B4-BE49-F238E27FC236}">
                  <a16:creationId xmlns:a16="http://schemas.microsoft.com/office/drawing/2014/main" id="{5B078A7E-903D-4FB7-953C-AAAF1B704662}"/>
                </a:ext>
              </a:extLst>
            </p:cNvPr>
            <p:cNvSpPr>
              <a:spLocks noChangeShapeType="1"/>
            </p:cNvSpPr>
            <p:nvPr/>
          </p:nvSpPr>
          <p:spPr bwMode="auto">
            <a:xfrm flipV="1">
              <a:off x="4931" y="1805"/>
              <a:ext cx="155" cy="14"/>
            </a:xfrm>
            <a:prstGeom prst="line">
              <a:avLst/>
            </a:prstGeom>
            <a:noFill/>
            <a:ln w="7938">
              <a:solidFill>
                <a:srgbClr val="333333"/>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 name="Line 635">
              <a:extLst>
                <a:ext uri="{FF2B5EF4-FFF2-40B4-BE49-F238E27FC236}">
                  <a16:creationId xmlns:a16="http://schemas.microsoft.com/office/drawing/2014/main" id="{7A075F27-1A04-45C9-B67B-3C06A312EA9C}"/>
                </a:ext>
              </a:extLst>
            </p:cNvPr>
            <p:cNvSpPr>
              <a:spLocks noChangeShapeType="1"/>
            </p:cNvSpPr>
            <p:nvPr/>
          </p:nvSpPr>
          <p:spPr bwMode="auto">
            <a:xfrm flipV="1">
              <a:off x="4933" y="1688"/>
              <a:ext cx="155" cy="11"/>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 name="Line 636">
              <a:extLst>
                <a:ext uri="{FF2B5EF4-FFF2-40B4-BE49-F238E27FC236}">
                  <a16:creationId xmlns:a16="http://schemas.microsoft.com/office/drawing/2014/main" id="{49C90139-BF82-4E04-98A5-5455AC6F25DF}"/>
                </a:ext>
              </a:extLst>
            </p:cNvPr>
            <p:cNvSpPr>
              <a:spLocks noChangeShapeType="1"/>
            </p:cNvSpPr>
            <p:nvPr/>
          </p:nvSpPr>
          <p:spPr bwMode="auto">
            <a:xfrm flipV="1">
              <a:off x="4928" y="1728"/>
              <a:ext cx="155" cy="11"/>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 name="Line 637">
              <a:extLst>
                <a:ext uri="{FF2B5EF4-FFF2-40B4-BE49-F238E27FC236}">
                  <a16:creationId xmlns:a16="http://schemas.microsoft.com/office/drawing/2014/main" id="{DF0DEBF6-4C52-4809-AE1F-9CF4168FEEDE}"/>
                </a:ext>
              </a:extLst>
            </p:cNvPr>
            <p:cNvSpPr>
              <a:spLocks noChangeShapeType="1"/>
            </p:cNvSpPr>
            <p:nvPr/>
          </p:nvSpPr>
          <p:spPr bwMode="auto">
            <a:xfrm flipV="1">
              <a:off x="4931" y="1766"/>
              <a:ext cx="155" cy="13"/>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 name="Line 638">
              <a:extLst>
                <a:ext uri="{FF2B5EF4-FFF2-40B4-BE49-F238E27FC236}">
                  <a16:creationId xmlns:a16="http://schemas.microsoft.com/office/drawing/2014/main" id="{45FCC148-18E0-4D8F-BE32-2841177C9358}"/>
                </a:ext>
              </a:extLst>
            </p:cNvPr>
            <p:cNvSpPr>
              <a:spLocks noChangeShapeType="1"/>
            </p:cNvSpPr>
            <p:nvPr/>
          </p:nvSpPr>
          <p:spPr bwMode="auto">
            <a:xfrm flipV="1">
              <a:off x="4948" y="1917"/>
              <a:ext cx="155" cy="14"/>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 name="Line 639">
              <a:extLst>
                <a:ext uri="{FF2B5EF4-FFF2-40B4-BE49-F238E27FC236}">
                  <a16:creationId xmlns:a16="http://schemas.microsoft.com/office/drawing/2014/main" id="{6105B5B0-C4A5-452C-90E0-E64949C34085}"/>
                </a:ext>
              </a:extLst>
            </p:cNvPr>
            <p:cNvSpPr>
              <a:spLocks noChangeShapeType="1"/>
            </p:cNvSpPr>
            <p:nvPr/>
          </p:nvSpPr>
          <p:spPr bwMode="auto">
            <a:xfrm flipV="1">
              <a:off x="4941" y="1880"/>
              <a:ext cx="155" cy="13"/>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 name="Line 640">
              <a:extLst>
                <a:ext uri="{FF2B5EF4-FFF2-40B4-BE49-F238E27FC236}">
                  <a16:creationId xmlns:a16="http://schemas.microsoft.com/office/drawing/2014/main" id="{5661E7E5-C22B-416B-8250-E99F07366DD5}"/>
                </a:ext>
              </a:extLst>
            </p:cNvPr>
            <p:cNvSpPr>
              <a:spLocks noChangeShapeType="1"/>
            </p:cNvSpPr>
            <p:nvPr/>
          </p:nvSpPr>
          <p:spPr bwMode="auto">
            <a:xfrm flipV="1">
              <a:off x="4936" y="1843"/>
              <a:ext cx="155" cy="13"/>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 name="Line 641">
              <a:extLst>
                <a:ext uri="{FF2B5EF4-FFF2-40B4-BE49-F238E27FC236}">
                  <a16:creationId xmlns:a16="http://schemas.microsoft.com/office/drawing/2014/main" id="{0277C025-AE29-46E2-A6EE-FE9261BEFB33}"/>
                </a:ext>
              </a:extLst>
            </p:cNvPr>
            <p:cNvSpPr>
              <a:spLocks noChangeShapeType="1"/>
            </p:cNvSpPr>
            <p:nvPr/>
          </p:nvSpPr>
          <p:spPr bwMode="auto">
            <a:xfrm flipV="1">
              <a:off x="4931" y="1805"/>
              <a:ext cx="155" cy="14"/>
            </a:xfrm>
            <a:prstGeom prst="line">
              <a:avLst/>
            </a:prstGeom>
            <a:noFill/>
            <a:ln w="15875" cap="rnd">
              <a:solidFill>
                <a:srgbClr val="FF95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 name="Line 642">
              <a:extLst>
                <a:ext uri="{FF2B5EF4-FFF2-40B4-BE49-F238E27FC236}">
                  <a16:creationId xmlns:a16="http://schemas.microsoft.com/office/drawing/2014/main" id="{89913F12-216E-4820-997F-97046BF82ED1}"/>
                </a:ext>
              </a:extLst>
            </p:cNvPr>
            <p:cNvSpPr>
              <a:spLocks noChangeShapeType="1"/>
            </p:cNvSpPr>
            <p:nvPr/>
          </p:nvSpPr>
          <p:spPr bwMode="auto">
            <a:xfrm flipV="1">
              <a:off x="4933" y="1699"/>
              <a:ext cx="155" cy="13"/>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 name="Line 643">
              <a:extLst>
                <a:ext uri="{FF2B5EF4-FFF2-40B4-BE49-F238E27FC236}">
                  <a16:creationId xmlns:a16="http://schemas.microsoft.com/office/drawing/2014/main" id="{58FB215B-DC71-4CA0-9485-E92804A0C5E1}"/>
                </a:ext>
              </a:extLst>
            </p:cNvPr>
            <p:cNvSpPr>
              <a:spLocks noChangeShapeType="1"/>
            </p:cNvSpPr>
            <p:nvPr/>
          </p:nvSpPr>
          <p:spPr bwMode="auto">
            <a:xfrm flipV="1">
              <a:off x="4928" y="1739"/>
              <a:ext cx="155" cy="13"/>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 name="Line 644">
              <a:extLst>
                <a:ext uri="{FF2B5EF4-FFF2-40B4-BE49-F238E27FC236}">
                  <a16:creationId xmlns:a16="http://schemas.microsoft.com/office/drawing/2014/main" id="{338D106B-1256-4134-831E-DB9BB9732196}"/>
                </a:ext>
              </a:extLst>
            </p:cNvPr>
            <p:cNvSpPr>
              <a:spLocks noChangeShapeType="1"/>
            </p:cNvSpPr>
            <p:nvPr/>
          </p:nvSpPr>
          <p:spPr bwMode="auto">
            <a:xfrm flipV="1">
              <a:off x="4931" y="1779"/>
              <a:ext cx="155" cy="10"/>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 name="Line 645">
              <a:extLst>
                <a:ext uri="{FF2B5EF4-FFF2-40B4-BE49-F238E27FC236}">
                  <a16:creationId xmlns:a16="http://schemas.microsoft.com/office/drawing/2014/main" id="{6D755555-661E-467B-9FE9-720011779EF9}"/>
                </a:ext>
              </a:extLst>
            </p:cNvPr>
            <p:cNvSpPr>
              <a:spLocks noChangeShapeType="1"/>
            </p:cNvSpPr>
            <p:nvPr/>
          </p:nvSpPr>
          <p:spPr bwMode="auto">
            <a:xfrm flipV="1">
              <a:off x="4948" y="1931"/>
              <a:ext cx="155" cy="10"/>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 name="Line 646">
              <a:extLst>
                <a:ext uri="{FF2B5EF4-FFF2-40B4-BE49-F238E27FC236}">
                  <a16:creationId xmlns:a16="http://schemas.microsoft.com/office/drawing/2014/main" id="{8766821C-D1DC-411C-87E6-19D450562BCB}"/>
                </a:ext>
              </a:extLst>
            </p:cNvPr>
            <p:cNvSpPr>
              <a:spLocks noChangeShapeType="1"/>
            </p:cNvSpPr>
            <p:nvPr/>
          </p:nvSpPr>
          <p:spPr bwMode="auto">
            <a:xfrm flipV="1">
              <a:off x="4941" y="1893"/>
              <a:ext cx="155" cy="11"/>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 name="Line 647">
              <a:extLst>
                <a:ext uri="{FF2B5EF4-FFF2-40B4-BE49-F238E27FC236}">
                  <a16:creationId xmlns:a16="http://schemas.microsoft.com/office/drawing/2014/main" id="{54B741D1-27E5-444A-8EE3-4DEDB596DC01}"/>
                </a:ext>
              </a:extLst>
            </p:cNvPr>
            <p:cNvSpPr>
              <a:spLocks noChangeShapeType="1"/>
            </p:cNvSpPr>
            <p:nvPr/>
          </p:nvSpPr>
          <p:spPr bwMode="auto">
            <a:xfrm flipV="1">
              <a:off x="4936" y="1856"/>
              <a:ext cx="155" cy="11"/>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 name="Line 648">
              <a:extLst>
                <a:ext uri="{FF2B5EF4-FFF2-40B4-BE49-F238E27FC236}">
                  <a16:creationId xmlns:a16="http://schemas.microsoft.com/office/drawing/2014/main" id="{4E992B1E-1B3F-4317-AD64-F8F2C96871C3}"/>
                </a:ext>
              </a:extLst>
            </p:cNvPr>
            <p:cNvSpPr>
              <a:spLocks noChangeShapeType="1"/>
            </p:cNvSpPr>
            <p:nvPr/>
          </p:nvSpPr>
          <p:spPr bwMode="auto">
            <a:xfrm flipV="1">
              <a:off x="4931" y="1819"/>
              <a:ext cx="155" cy="10"/>
            </a:xfrm>
            <a:prstGeom prst="line">
              <a:avLst/>
            </a:prstGeom>
            <a:noFill/>
            <a:ln w="12700">
              <a:solidFill>
                <a:srgbClr val="FFFFFF"/>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 name="Freeform 649">
              <a:extLst>
                <a:ext uri="{FF2B5EF4-FFF2-40B4-BE49-F238E27FC236}">
                  <a16:creationId xmlns:a16="http://schemas.microsoft.com/office/drawing/2014/main" id="{0CF800A8-BC93-4C60-BEB0-149E7ACE2745}"/>
                </a:ext>
              </a:extLst>
            </p:cNvPr>
            <p:cNvSpPr>
              <a:spLocks/>
            </p:cNvSpPr>
            <p:nvPr/>
          </p:nvSpPr>
          <p:spPr bwMode="auto">
            <a:xfrm>
              <a:off x="5103" y="1654"/>
              <a:ext cx="45" cy="309"/>
            </a:xfrm>
            <a:custGeom>
              <a:avLst/>
              <a:gdLst>
                <a:gd name="T0" fmla="*/ 83 w 18"/>
                <a:gd name="T1" fmla="*/ 2930 h 116"/>
                <a:gd name="T2" fmla="*/ 520 w 18"/>
                <a:gd name="T3" fmla="*/ 5839 h 116"/>
                <a:gd name="T4" fmla="*/ 595 w 18"/>
                <a:gd name="T5" fmla="*/ 2874 h 116"/>
                <a:gd name="T6" fmla="*/ 208 w 18"/>
                <a:gd name="T7" fmla="*/ 0 h 116"/>
                <a:gd name="T8" fmla="*/ 83 w 18"/>
                <a:gd name="T9" fmla="*/ 2930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6">
                  <a:moveTo>
                    <a:pt x="2" y="58"/>
                  </a:moveTo>
                  <a:cubicBezTo>
                    <a:pt x="4" y="90"/>
                    <a:pt x="9" y="116"/>
                    <a:pt x="13" y="116"/>
                  </a:cubicBezTo>
                  <a:cubicBezTo>
                    <a:pt x="16" y="115"/>
                    <a:pt x="18" y="89"/>
                    <a:pt x="15" y="57"/>
                  </a:cubicBezTo>
                  <a:cubicBezTo>
                    <a:pt x="13" y="25"/>
                    <a:pt x="8" y="0"/>
                    <a:pt x="5" y="0"/>
                  </a:cubicBezTo>
                  <a:cubicBezTo>
                    <a:pt x="1" y="0"/>
                    <a:pt x="0" y="26"/>
                    <a:pt x="2" y="58"/>
                  </a:cubicBez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 name="Freeform 650">
              <a:extLst>
                <a:ext uri="{FF2B5EF4-FFF2-40B4-BE49-F238E27FC236}">
                  <a16:creationId xmlns:a16="http://schemas.microsoft.com/office/drawing/2014/main" id="{0CAA1C68-6D31-4562-8D19-1594413CB9C4}"/>
                </a:ext>
              </a:extLst>
            </p:cNvPr>
            <p:cNvSpPr>
              <a:spLocks/>
            </p:cNvSpPr>
            <p:nvPr/>
          </p:nvSpPr>
          <p:spPr bwMode="auto">
            <a:xfrm>
              <a:off x="4868" y="1720"/>
              <a:ext cx="43" cy="211"/>
            </a:xfrm>
            <a:custGeom>
              <a:avLst/>
              <a:gdLst>
                <a:gd name="T0" fmla="*/ 243 w 17"/>
                <a:gd name="T1" fmla="*/ 4022 h 79"/>
                <a:gd name="T2" fmla="*/ 51 w 17"/>
                <a:gd name="T3" fmla="*/ 2041 h 79"/>
                <a:gd name="T4" fmla="*/ 129 w 17"/>
                <a:gd name="T5" fmla="*/ 56 h 79"/>
                <a:gd name="T6" fmla="*/ 698 w 17"/>
                <a:gd name="T7" fmla="*/ 0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79">
                  <a:moveTo>
                    <a:pt x="6" y="79"/>
                  </a:moveTo>
                  <a:cubicBezTo>
                    <a:pt x="4" y="79"/>
                    <a:pt x="3" y="63"/>
                    <a:pt x="1" y="40"/>
                  </a:cubicBezTo>
                  <a:cubicBezTo>
                    <a:pt x="0" y="18"/>
                    <a:pt x="0" y="2"/>
                    <a:pt x="3" y="1"/>
                  </a:cubicBezTo>
                  <a:cubicBezTo>
                    <a:pt x="17" y="0"/>
                    <a:pt x="17" y="0"/>
                    <a:pt x="17" y="0"/>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 name="Freeform 651">
              <a:extLst>
                <a:ext uri="{FF2B5EF4-FFF2-40B4-BE49-F238E27FC236}">
                  <a16:creationId xmlns:a16="http://schemas.microsoft.com/office/drawing/2014/main" id="{C4741CDA-1272-43F1-8869-5A5F9874A318}"/>
                </a:ext>
              </a:extLst>
            </p:cNvPr>
            <p:cNvSpPr>
              <a:spLocks/>
            </p:cNvSpPr>
            <p:nvPr/>
          </p:nvSpPr>
          <p:spPr bwMode="auto">
            <a:xfrm>
              <a:off x="4863" y="1718"/>
              <a:ext cx="65" cy="215"/>
            </a:xfrm>
            <a:custGeom>
              <a:avLst/>
              <a:gdLst>
                <a:gd name="T0" fmla="*/ 833 w 26"/>
                <a:gd name="T1" fmla="*/ 1980 h 81"/>
                <a:gd name="T2" fmla="*/ 783 w 26"/>
                <a:gd name="T3" fmla="*/ 0 h 81"/>
                <a:gd name="T4" fmla="*/ 125 w 26"/>
                <a:gd name="T5" fmla="*/ 56 h 81"/>
                <a:gd name="T6" fmla="*/ 50 w 26"/>
                <a:gd name="T7" fmla="*/ 2036 h 81"/>
                <a:gd name="T8" fmla="*/ 363 w 26"/>
                <a:gd name="T9" fmla="*/ 4024 h 81"/>
                <a:gd name="T10" fmla="*/ 1020 w 26"/>
                <a:gd name="T11" fmla="*/ 3966 h 81"/>
                <a:gd name="T12" fmla="*/ 833 w 26"/>
                <a:gd name="T13" fmla="*/ 1980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81">
                  <a:moveTo>
                    <a:pt x="21" y="40"/>
                  </a:moveTo>
                  <a:cubicBezTo>
                    <a:pt x="20" y="24"/>
                    <a:pt x="20" y="10"/>
                    <a:pt x="20" y="0"/>
                  </a:cubicBezTo>
                  <a:cubicBezTo>
                    <a:pt x="3" y="1"/>
                    <a:pt x="3" y="1"/>
                    <a:pt x="3" y="1"/>
                  </a:cubicBezTo>
                  <a:cubicBezTo>
                    <a:pt x="1" y="1"/>
                    <a:pt x="0" y="19"/>
                    <a:pt x="1" y="41"/>
                  </a:cubicBezTo>
                  <a:cubicBezTo>
                    <a:pt x="3" y="63"/>
                    <a:pt x="6" y="81"/>
                    <a:pt x="9" y="81"/>
                  </a:cubicBezTo>
                  <a:cubicBezTo>
                    <a:pt x="26" y="80"/>
                    <a:pt x="26" y="80"/>
                    <a:pt x="26" y="80"/>
                  </a:cubicBezTo>
                  <a:cubicBezTo>
                    <a:pt x="24" y="69"/>
                    <a:pt x="22" y="55"/>
                    <a:pt x="21" y="40"/>
                  </a:cubicBez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 name="Line 652">
              <a:extLst>
                <a:ext uri="{FF2B5EF4-FFF2-40B4-BE49-F238E27FC236}">
                  <a16:creationId xmlns:a16="http://schemas.microsoft.com/office/drawing/2014/main" id="{9526FE4B-B1B3-4102-894F-2493DEC6FF81}"/>
                </a:ext>
              </a:extLst>
            </p:cNvPr>
            <p:cNvSpPr>
              <a:spLocks noChangeShapeType="1"/>
            </p:cNvSpPr>
            <p:nvPr/>
          </p:nvSpPr>
          <p:spPr bwMode="auto">
            <a:xfrm flipV="1">
              <a:off x="4933" y="1696"/>
              <a:ext cx="158"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 name="Line 653">
              <a:extLst>
                <a:ext uri="{FF2B5EF4-FFF2-40B4-BE49-F238E27FC236}">
                  <a16:creationId xmlns:a16="http://schemas.microsoft.com/office/drawing/2014/main" id="{96ECD6E8-ABFD-4CB6-9215-C764DC291559}"/>
                </a:ext>
              </a:extLst>
            </p:cNvPr>
            <p:cNvSpPr>
              <a:spLocks noChangeShapeType="1"/>
            </p:cNvSpPr>
            <p:nvPr/>
          </p:nvSpPr>
          <p:spPr bwMode="auto">
            <a:xfrm flipV="1">
              <a:off x="4931" y="1734"/>
              <a:ext cx="155" cy="13"/>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 name="Line 654">
              <a:extLst>
                <a:ext uri="{FF2B5EF4-FFF2-40B4-BE49-F238E27FC236}">
                  <a16:creationId xmlns:a16="http://schemas.microsoft.com/office/drawing/2014/main" id="{CEF7AC19-166C-43D2-929E-3CCC7AEAE9E7}"/>
                </a:ext>
              </a:extLst>
            </p:cNvPr>
            <p:cNvSpPr>
              <a:spLocks noChangeShapeType="1"/>
            </p:cNvSpPr>
            <p:nvPr/>
          </p:nvSpPr>
          <p:spPr bwMode="auto">
            <a:xfrm flipV="1">
              <a:off x="4931" y="1773"/>
              <a:ext cx="157" cy="14"/>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 name="Line 655">
              <a:extLst>
                <a:ext uri="{FF2B5EF4-FFF2-40B4-BE49-F238E27FC236}">
                  <a16:creationId xmlns:a16="http://schemas.microsoft.com/office/drawing/2014/main" id="{49C01FF8-57A7-46F4-BE79-E2BB3A31D7C0}"/>
                </a:ext>
              </a:extLst>
            </p:cNvPr>
            <p:cNvSpPr>
              <a:spLocks noChangeShapeType="1"/>
            </p:cNvSpPr>
            <p:nvPr/>
          </p:nvSpPr>
          <p:spPr bwMode="auto">
            <a:xfrm flipV="1">
              <a:off x="4948" y="1925"/>
              <a:ext cx="158" cy="14"/>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3" name="Line 656">
              <a:extLst>
                <a:ext uri="{FF2B5EF4-FFF2-40B4-BE49-F238E27FC236}">
                  <a16:creationId xmlns:a16="http://schemas.microsoft.com/office/drawing/2014/main" id="{5B20BE92-2C46-4D19-97B3-897822C49DD1}"/>
                </a:ext>
              </a:extLst>
            </p:cNvPr>
            <p:cNvSpPr>
              <a:spLocks noChangeShapeType="1"/>
            </p:cNvSpPr>
            <p:nvPr/>
          </p:nvSpPr>
          <p:spPr bwMode="auto">
            <a:xfrm flipV="1">
              <a:off x="4941" y="1888"/>
              <a:ext cx="157" cy="13"/>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4" name="Line 657">
              <a:extLst>
                <a:ext uri="{FF2B5EF4-FFF2-40B4-BE49-F238E27FC236}">
                  <a16:creationId xmlns:a16="http://schemas.microsoft.com/office/drawing/2014/main" id="{5974F7FA-0FCD-4302-9353-566DAEA50DCA}"/>
                </a:ext>
              </a:extLst>
            </p:cNvPr>
            <p:cNvSpPr>
              <a:spLocks noChangeShapeType="1"/>
            </p:cNvSpPr>
            <p:nvPr/>
          </p:nvSpPr>
          <p:spPr bwMode="auto">
            <a:xfrm flipV="1">
              <a:off x="4936" y="1851"/>
              <a:ext cx="157" cy="13"/>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5" name="Line 658">
              <a:extLst>
                <a:ext uri="{FF2B5EF4-FFF2-40B4-BE49-F238E27FC236}">
                  <a16:creationId xmlns:a16="http://schemas.microsoft.com/office/drawing/2014/main" id="{F0DEC9BD-D1B6-4C1E-86A3-6216D7F1E5F9}"/>
                </a:ext>
              </a:extLst>
            </p:cNvPr>
            <p:cNvSpPr>
              <a:spLocks noChangeShapeType="1"/>
            </p:cNvSpPr>
            <p:nvPr/>
          </p:nvSpPr>
          <p:spPr bwMode="auto">
            <a:xfrm flipV="1">
              <a:off x="4931" y="1813"/>
              <a:ext cx="157" cy="11"/>
            </a:xfrm>
            <a:prstGeom prst="line">
              <a:avLst/>
            </a:prstGeom>
            <a:noFill/>
            <a:ln w="7938" cap="rnd">
              <a:solidFill>
                <a:srgbClr val="474747"/>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6" name="Freeform 659">
              <a:extLst>
                <a:ext uri="{FF2B5EF4-FFF2-40B4-BE49-F238E27FC236}">
                  <a16:creationId xmlns:a16="http://schemas.microsoft.com/office/drawing/2014/main" id="{D7628318-000B-4340-8922-939F317ACA86}"/>
                </a:ext>
              </a:extLst>
            </p:cNvPr>
            <p:cNvSpPr>
              <a:spLocks/>
            </p:cNvSpPr>
            <p:nvPr/>
          </p:nvSpPr>
          <p:spPr bwMode="auto">
            <a:xfrm>
              <a:off x="4911" y="1667"/>
              <a:ext cx="47" cy="309"/>
            </a:xfrm>
            <a:custGeom>
              <a:avLst/>
              <a:gdLst>
                <a:gd name="T0" fmla="*/ 453 w 19"/>
                <a:gd name="T1" fmla="*/ 0 h 116"/>
                <a:gd name="T2" fmla="*/ 299 w 19"/>
                <a:gd name="T3" fmla="*/ 0 h 116"/>
                <a:gd name="T4" fmla="*/ 183 w 19"/>
                <a:gd name="T5" fmla="*/ 0 h 116"/>
                <a:gd name="T6" fmla="*/ 74 w 19"/>
                <a:gd name="T7" fmla="*/ 2965 h 116"/>
                <a:gd name="T8" fmla="*/ 482 w 19"/>
                <a:gd name="T9" fmla="*/ 5839 h 116"/>
                <a:gd name="T10" fmla="*/ 710 w 19"/>
                <a:gd name="T11" fmla="*/ 5783 h 116"/>
                <a:gd name="T12" fmla="*/ 331 w 19"/>
                <a:gd name="T13" fmla="*/ 2930 h 116"/>
                <a:gd name="T14" fmla="*/ 453 w 19"/>
                <a:gd name="T15" fmla="*/ 0 h 1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16">
                  <a:moveTo>
                    <a:pt x="12" y="0"/>
                  </a:moveTo>
                  <a:cubicBezTo>
                    <a:pt x="8" y="0"/>
                    <a:pt x="8" y="0"/>
                    <a:pt x="8" y="0"/>
                  </a:cubicBezTo>
                  <a:cubicBezTo>
                    <a:pt x="5" y="0"/>
                    <a:pt x="5" y="0"/>
                    <a:pt x="5" y="0"/>
                  </a:cubicBezTo>
                  <a:cubicBezTo>
                    <a:pt x="1" y="1"/>
                    <a:pt x="0" y="27"/>
                    <a:pt x="2" y="59"/>
                  </a:cubicBezTo>
                  <a:cubicBezTo>
                    <a:pt x="4" y="91"/>
                    <a:pt x="9" y="116"/>
                    <a:pt x="13" y="116"/>
                  </a:cubicBezTo>
                  <a:cubicBezTo>
                    <a:pt x="19" y="115"/>
                    <a:pt x="19" y="115"/>
                    <a:pt x="19" y="115"/>
                  </a:cubicBezTo>
                  <a:cubicBezTo>
                    <a:pt x="15" y="112"/>
                    <a:pt x="11" y="88"/>
                    <a:pt x="9" y="58"/>
                  </a:cubicBezTo>
                  <a:cubicBezTo>
                    <a:pt x="7" y="27"/>
                    <a:pt x="8" y="0"/>
                    <a:pt x="12" y="0"/>
                  </a:cubicBez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7" name="Freeform 660">
              <a:extLst>
                <a:ext uri="{FF2B5EF4-FFF2-40B4-BE49-F238E27FC236}">
                  <a16:creationId xmlns:a16="http://schemas.microsoft.com/office/drawing/2014/main" id="{B0AAE7C6-4932-4C3A-A107-CD688F377523}"/>
                </a:ext>
              </a:extLst>
            </p:cNvPr>
            <p:cNvSpPr>
              <a:spLocks/>
            </p:cNvSpPr>
            <p:nvPr/>
          </p:nvSpPr>
          <p:spPr bwMode="auto">
            <a:xfrm>
              <a:off x="4936" y="1891"/>
              <a:ext cx="122" cy="85"/>
            </a:xfrm>
            <a:custGeom>
              <a:avLst/>
              <a:gdLst>
                <a:gd name="T0" fmla="*/ 30 w 49"/>
                <a:gd name="T1" fmla="*/ 0 h 32"/>
                <a:gd name="T2" fmla="*/ 261 w 49"/>
                <a:gd name="T3" fmla="*/ 1347 h 32"/>
                <a:gd name="T4" fmla="*/ 1885 w 49"/>
                <a:gd name="T5" fmla="*/ 1291 h 32"/>
                <a:gd name="T6" fmla="*/ 1773 w 49"/>
                <a:gd name="T7" fmla="*/ 1448 h 32"/>
                <a:gd name="T8" fmla="*/ 261 w 49"/>
                <a:gd name="T9" fmla="*/ 1594 h 32"/>
                <a:gd name="T10" fmla="*/ 30 w 49"/>
                <a:gd name="T11" fmla="*/ 0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32">
                  <a:moveTo>
                    <a:pt x="1" y="0"/>
                  </a:moveTo>
                  <a:cubicBezTo>
                    <a:pt x="2" y="7"/>
                    <a:pt x="5" y="24"/>
                    <a:pt x="7" y="27"/>
                  </a:cubicBezTo>
                  <a:cubicBezTo>
                    <a:pt x="10" y="31"/>
                    <a:pt x="49" y="26"/>
                    <a:pt x="49" y="26"/>
                  </a:cubicBezTo>
                  <a:cubicBezTo>
                    <a:pt x="46" y="29"/>
                    <a:pt x="46" y="29"/>
                    <a:pt x="46" y="29"/>
                  </a:cubicBezTo>
                  <a:cubicBezTo>
                    <a:pt x="7" y="32"/>
                    <a:pt x="7" y="32"/>
                    <a:pt x="7" y="32"/>
                  </a:cubicBezTo>
                  <a:cubicBezTo>
                    <a:pt x="7" y="32"/>
                    <a:pt x="0" y="19"/>
                    <a:pt x="1" y="0"/>
                  </a:cubicBezTo>
                  <a:close/>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8" name="Freeform 661">
              <a:extLst>
                <a:ext uri="{FF2B5EF4-FFF2-40B4-BE49-F238E27FC236}">
                  <a16:creationId xmlns:a16="http://schemas.microsoft.com/office/drawing/2014/main" id="{FD213DD0-F4AB-4565-9348-F0C764E88756}"/>
                </a:ext>
              </a:extLst>
            </p:cNvPr>
            <p:cNvSpPr>
              <a:spLocks/>
            </p:cNvSpPr>
            <p:nvPr/>
          </p:nvSpPr>
          <p:spPr bwMode="auto">
            <a:xfrm>
              <a:off x="5083" y="1654"/>
              <a:ext cx="48" cy="309"/>
            </a:xfrm>
            <a:custGeom>
              <a:avLst/>
              <a:gdLst>
                <a:gd name="T0" fmla="*/ 485 w 19"/>
                <a:gd name="T1" fmla="*/ 0 h 116"/>
                <a:gd name="T2" fmla="*/ 371 w 19"/>
                <a:gd name="T3" fmla="*/ 0 h 116"/>
                <a:gd name="T4" fmla="*/ 210 w 19"/>
                <a:gd name="T5" fmla="*/ 0 h 116"/>
                <a:gd name="T6" fmla="*/ 83 w 19"/>
                <a:gd name="T7" fmla="*/ 2930 h 116"/>
                <a:gd name="T8" fmla="*/ 531 w 19"/>
                <a:gd name="T9" fmla="*/ 5839 h 116"/>
                <a:gd name="T10" fmla="*/ 773 w 19"/>
                <a:gd name="T11" fmla="*/ 5783 h 116"/>
                <a:gd name="T12" fmla="*/ 402 w 19"/>
                <a:gd name="T13" fmla="*/ 2930 h 116"/>
                <a:gd name="T14" fmla="*/ 485 w 19"/>
                <a:gd name="T15" fmla="*/ 0 h 1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16">
                  <a:moveTo>
                    <a:pt x="12" y="0"/>
                  </a:moveTo>
                  <a:cubicBezTo>
                    <a:pt x="9" y="0"/>
                    <a:pt x="9" y="0"/>
                    <a:pt x="9" y="0"/>
                  </a:cubicBezTo>
                  <a:cubicBezTo>
                    <a:pt x="5" y="0"/>
                    <a:pt x="5" y="0"/>
                    <a:pt x="5" y="0"/>
                  </a:cubicBezTo>
                  <a:cubicBezTo>
                    <a:pt x="1" y="0"/>
                    <a:pt x="0" y="27"/>
                    <a:pt x="2" y="58"/>
                  </a:cubicBezTo>
                  <a:cubicBezTo>
                    <a:pt x="5" y="90"/>
                    <a:pt x="9" y="116"/>
                    <a:pt x="13" y="116"/>
                  </a:cubicBezTo>
                  <a:cubicBezTo>
                    <a:pt x="19" y="115"/>
                    <a:pt x="19" y="115"/>
                    <a:pt x="19" y="115"/>
                  </a:cubicBezTo>
                  <a:cubicBezTo>
                    <a:pt x="16" y="112"/>
                    <a:pt x="12" y="88"/>
                    <a:pt x="10" y="58"/>
                  </a:cubicBezTo>
                  <a:cubicBezTo>
                    <a:pt x="7" y="26"/>
                    <a:pt x="8" y="0"/>
                    <a:pt x="12" y="0"/>
                  </a:cubicBez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9" name="Freeform 662">
              <a:extLst>
                <a:ext uri="{FF2B5EF4-FFF2-40B4-BE49-F238E27FC236}">
                  <a16:creationId xmlns:a16="http://schemas.microsoft.com/office/drawing/2014/main" id="{07EF1FBB-1A9C-4934-8E03-0642B1A504CF}"/>
                </a:ext>
              </a:extLst>
            </p:cNvPr>
            <p:cNvSpPr>
              <a:spLocks/>
            </p:cNvSpPr>
            <p:nvPr/>
          </p:nvSpPr>
          <p:spPr bwMode="auto">
            <a:xfrm>
              <a:off x="5088" y="1808"/>
              <a:ext cx="60" cy="155"/>
            </a:xfrm>
            <a:custGeom>
              <a:avLst/>
              <a:gdLst>
                <a:gd name="T0" fmla="*/ 438 w 24"/>
                <a:gd name="T1" fmla="*/ 2956 h 58"/>
                <a:gd name="T2" fmla="*/ 0 w 24"/>
                <a:gd name="T3" fmla="*/ 0 h 58"/>
                <a:gd name="T4" fmla="*/ 625 w 24"/>
                <a:gd name="T5" fmla="*/ 2750 h 58"/>
                <a:gd name="T6" fmla="*/ 625 w 24"/>
                <a:gd name="T7" fmla="*/ 2750 h 58"/>
                <a:gd name="T8" fmla="*/ 708 w 24"/>
                <a:gd name="T9" fmla="*/ 2900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58">
                  <a:moveTo>
                    <a:pt x="11" y="58"/>
                  </a:moveTo>
                  <a:cubicBezTo>
                    <a:pt x="7" y="58"/>
                    <a:pt x="3" y="32"/>
                    <a:pt x="0" y="0"/>
                  </a:cubicBezTo>
                  <a:cubicBezTo>
                    <a:pt x="1" y="10"/>
                    <a:pt x="8" y="51"/>
                    <a:pt x="16" y="54"/>
                  </a:cubicBezTo>
                  <a:cubicBezTo>
                    <a:pt x="24" y="57"/>
                    <a:pt x="16" y="54"/>
                    <a:pt x="16" y="54"/>
                  </a:cubicBezTo>
                  <a:cubicBezTo>
                    <a:pt x="18" y="57"/>
                    <a:pt x="18" y="57"/>
                    <a:pt x="18" y="57"/>
                  </a:cubicBezTo>
                </a:path>
              </a:pathLst>
            </a:custGeom>
            <a:solidFill>
              <a:srgbClr val="FEAB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 name="Freeform 663">
              <a:extLst>
                <a:ext uri="{FF2B5EF4-FFF2-40B4-BE49-F238E27FC236}">
                  <a16:creationId xmlns:a16="http://schemas.microsoft.com/office/drawing/2014/main" id="{75A51371-C559-49FB-A272-F2E197154D04}"/>
                </a:ext>
              </a:extLst>
            </p:cNvPr>
            <p:cNvSpPr>
              <a:spLocks/>
            </p:cNvSpPr>
            <p:nvPr/>
          </p:nvSpPr>
          <p:spPr bwMode="auto">
            <a:xfrm>
              <a:off x="4923" y="1662"/>
              <a:ext cx="170" cy="26"/>
            </a:xfrm>
            <a:custGeom>
              <a:avLst/>
              <a:gdLst>
                <a:gd name="T0" fmla="*/ 0 w 170"/>
                <a:gd name="T1" fmla="*/ 16 h 26"/>
                <a:gd name="T2" fmla="*/ 170 w 170"/>
                <a:gd name="T3" fmla="*/ 0 h 26"/>
                <a:gd name="T4" fmla="*/ 0 w 170"/>
                <a:gd name="T5" fmla="*/ 26 h 26"/>
                <a:gd name="T6" fmla="*/ 0 w 170"/>
                <a:gd name="T7" fmla="*/ 16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0" h="26">
                  <a:moveTo>
                    <a:pt x="0" y="16"/>
                  </a:moveTo>
                  <a:lnTo>
                    <a:pt x="170" y="0"/>
                  </a:lnTo>
                  <a:lnTo>
                    <a:pt x="0" y="26"/>
                  </a:lnTo>
                  <a:lnTo>
                    <a:pt x="0" y="16"/>
                  </a:lnTo>
                  <a:close/>
                </a:path>
              </a:pathLst>
            </a:custGeom>
            <a:solidFill>
              <a:srgbClr val="FEE5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1" name="Freeform 664">
              <a:extLst>
                <a:ext uri="{FF2B5EF4-FFF2-40B4-BE49-F238E27FC236}">
                  <a16:creationId xmlns:a16="http://schemas.microsoft.com/office/drawing/2014/main" id="{A9206638-B26B-4B01-8244-360D77135DDA}"/>
                </a:ext>
              </a:extLst>
            </p:cNvPr>
            <p:cNvSpPr>
              <a:spLocks/>
            </p:cNvSpPr>
            <p:nvPr/>
          </p:nvSpPr>
          <p:spPr bwMode="auto">
            <a:xfrm>
              <a:off x="4923" y="1662"/>
              <a:ext cx="170" cy="26"/>
            </a:xfrm>
            <a:custGeom>
              <a:avLst/>
              <a:gdLst>
                <a:gd name="T0" fmla="*/ 0 w 170"/>
                <a:gd name="T1" fmla="*/ 16 h 26"/>
                <a:gd name="T2" fmla="*/ 170 w 170"/>
                <a:gd name="T3" fmla="*/ 0 h 26"/>
                <a:gd name="T4" fmla="*/ 0 w 170"/>
                <a:gd name="T5" fmla="*/ 26 h 26"/>
                <a:gd name="T6" fmla="*/ 0 60000 65536"/>
                <a:gd name="T7" fmla="*/ 0 60000 65536"/>
                <a:gd name="T8" fmla="*/ 0 60000 65536"/>
              </a:gdLst>
              <a:ahLst/>
              <a:cxnLst>
                <a:cxn ang="T6">
                  <a:pos x="T0" y="T1"/>
                </a:cxn>
                <a:cxn ang="T7">
                  <a:pos x="T2" y="T3"/>
                </a:cxn>
                <a:cxn ang="T8">
                  <a:pos x="T4" y="T5"/>
                </a:cxn>
              </a:cxnLst>
              <a:rect l="0" t="0" r="r" b="b"/>
              <a:pathLst>
                <a:path w="170" h="26">
                  <a:moveTo>
                    <a:pt x="0" y="16"/>
                  </a:moveTo>
                  <a:lnTo>
                    <a:pt x="170" y="0"/>
                  </a:lnTo>
                  <a:lnTo>
                    <a:pt x="0"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2" name="Freeform 665">
              <a:extLst>
                <a:ext uri="{FF2B5EF4-FFF2-40B4-BE49-F238E27FC236}">
                  <a16:creationId xmlns:a16="http://schemas.microsoft.com/office/drawing/2014/main" id="{7F8688BC-F410-46D7-9C6F-9B447109DD7A}"/>
                </a:ext>
              </a:extLst>
            </p:cNvPr>
            <p:cNvSpPr>
              <a:spLocks/>
            </p:cNvSpPr>
            <p:nvPr/>
          </p:nvSpPr>
          <p:spPr bwMode="auto">
            <a:xfrm>
              <a:off x="4926" y="1667"/>
              <a:ext cx="15" cy="154"/>
            </a:xfrm>
            <a:custGeom>
              <a:avLst/>
              <a:gdLst>
                <a:gd name="T0" fmla="*/ 158 w 6"/>
                <a:gd name="T1" fmla="*/ 0 h 58"/>
                <a:gd name="T2" fmla="*/ 125 w 6"/>
                <a:gd name="T3" fmla="*/ 2884 h 58"/>
                <a:gd name="T4" fmla="*/ 125 w 6"/>
                <a:gd name="T5" fmla="*/ 2884 h 58"/>
                <a:gd name="T6" fmla="*/ 238 w 6"/>
                <a:gd name="T7" fmla="*/ 93 h 58"/>
                <a:gd name="T8" fmla="*/ 238 w 6"/>
                <a:gd name="T9" fmla="*/ 0 h 58"/>
                <a:gd name="T10" fmla="*/ 158 w 6"/>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8">
                  <a:moveTo>
                    <a:pt x="4" y="0"/>
                  </a:moveTo>
                  <a:cubicBezTo>
                    <a:pt x="0" y="4"/>
                    <a:pt x="1" y="33"/>
                    <a:pt x="3" y="58"/>
                  </a:cubicBezTo>
                  <a:cubicBezTo>
                    <a:pt x="3" y="58"/>
                    <a:pt x="3" y="58"/>
                    <a:pt x="3" y="58"/>
                  </a:cubicBezTo>
                  <a:cubicBezTo>
                    <a:pt x="1" y="25"/>
                    <a:pt x="4" y="3"/>
                    <a:pt x="6" y="2"/>
                  </a:cubicBezTo>
                  <a:cubicBezTo>
                    <a:pt x="6" y="0"/>
                    <a:pt x="6" y="0"/>
                    <a:pt x="6" y="0"/>
                  </a:cubicBez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 name="Freeform 666">
              <a:extLst>
                <a:ext uri="{FF2B5EF4-FFF2-40B4-BE49-F238E27FC236}">
                  <a16:creationId xmlns:a16="http://schemas.microsoft.com/office/drawing/2014/main" id="{FCD874D4-8A58-4103-BD3C-A58344AC98E3}"/>
                </a:ext>
              </a:extLst>
            </p:cNvPr>
            <p:cNvSpPr>
              <a:spLocks/>
            </p:cNvSpPr>
            <p:nvPr/>
          </p:nvSpPr>
          <p:spPr bwMode="auto">
            <a:xfrm>
              <a:off x="4911" y="1654"/>
              <a:ext cx="225" cy="322"/>
            </a:xfrm>
            <a:custGeom>
              <a:avLst/>
              <a:gdLst>
                <a:gd name="T0" fmla="*/ 520 w 90"/>
                <a:gd name="T1" fmla="*/ 6070 h 121"/>
                <a:gd name="T2" fmla="*/ 83 w 90"/>
                <a:gd name="T3" fmla="*/ 3201 h 121"/>
                <a:gd name="T4" fmla="*/ 208 w 90"/>
                <a:gd name="T5" fmla="*/ 247 h 121"/>
                <a:gd name="T6" fmla="*/ 3208 w 90"/>
                <a:gd name="T7" fmla="*/ 0 h 121"/>
                <a:gd name="T8" fmla="*/ 3095 w 90"/>
                <a:gd name="T9" fmla="*/ 2903 h 121"/>
                <a:gd name="T10" fmla="*/ 3520 w 90"/>
                <a:gd name="T11" fmla="*/ 5820 h 121"/>
                <a:gd name="T12" fmla="*/ 520 w 90"/>
                <a:gd name="T13" fmla="*/ 6070 h 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121">
                  <a:moveTo>
                    <a:pt x="13" y="121"/>
                  </a:moveTo>
                  <a:cubicBezTo>
                    <a:pt x="9" y="121"/>
                    <a:pt x="4" y="96"/>
                    <a:pt x="2" y="64"/>
                  </a:cubicBezTo>
                  <a:cubicBezTo>
                    <a:pt x="0" y="32"/>
                    <a:pt x="1" y="6"/>
                    <a:pt x="5" y="5"/>
                  </a:cubicBezTo>
                  <a:cubicBezTo>
                    <a:pt x="82" y="0"/>
                    <a:pt x="82" y="0"/>
                    <a:pt x="82" y="0"/>
                  </a:cubicBezTo>
                  <a:cubicBezTo>
                    <a:pt x="78" y="0"/>
                    <a:pt x="77" y="26"/>
                    <a:pt x="79" y="58"/>
                  </a:cubicBezTo>
                  <a:cubicBezTo>
                    <a:pt x="81" y="90"/>
                    <a:pt x="86" y="116"/>
                    <a:pt x="90" y="116"/>
                  </a:cubicBezTo>
                  <a:lnTo>
                    <a:pt x="13" y="121"/>
                  </a:lnTo>
                  <a:close/>
                </a:path>
              </a:pathLst>
            </a:custGeom>
            <a:noFill/>
            <a:ln w="7938" cap="flat">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9" name="Agrupar 8">
            <a:extLst>
              <a:ext uri="{FF2B5EF4-FFF2-40B4-BE49-F238E27FC236}">
                <a16:creationId xmlns:a16="http://schemas.microsoft.com/office/drawing/2014/main" id="{2C798994-7A88-4F6D-8E36-0E79213A3BCE}"/>
              </a:ext>
            </a:extLst>
          </p:cNvPr>
          <p:cNvGrpSpPr/>
          <p:nvPr/>
        </p:nvGrpSpPr>
        <p:grpSpPr>
          <a:xfrm>
            <a:off x="6637521" y="4239915"/>
            <a:ext cx="1756750" cy="1215213"/>
            <a:chOff x="5109721" y="4892748"/>
            <a:chExt cx="1756750" cy="1215213"/>
          </a:xfrm>
        </p:grpSpPr>
        <p:grpSp>
          <p:nvGrpSpPr>
            <p:cNvPr id="8" name="Agrupar 7">
              <a:extLst>
                <a:ext uri="{FF2B5EF4-FFF2-40B4-BE49-F238E27FC236}">
                  <a16:creationId xmlns:a16="http://schemas.microsoft.com/office/drawing/2014/main" id="{F6931943-5A83-4E21-A67D-B67D9F191064}"/>
                </a:ext>
              </a:extLst>
            </p:cNvPr>
            <p:cNvGrpSpPr/>
            <p:nvPr/>
          </p:nvGrpSpPr>
          <p:grpSpPr>
            <a:xfrm>
              <a:off x="5109721" y="4892748"/>
              <a:ext cx="1646751" cy="962819"/>
              <a:chOff x="5122672" y="5020983"/>
              <a:chExt cx="1646751" cy="962819"/>
            </a:xfrm>
          </p:grpSpPr>
          <p:sp>
            <p:nvSpPr>
              <p:cNvPr id="973" name="Freeform 7">
                <a:extLst>
                  <a:ext uri="{FF2B5EF4-FFF2-40B4-BE49-F238E27FC236}">
                    <a16:creationId xmlns:a16="http://schemas.microsoft.com/office/drawing/2014/main" id="{1DF22529-D518-49D0-94E6-40CDF7A8AD6A}"/>
                  </a:ext>
                </a:extLst>
              </p:cNvPr>
              <p:cNvSpPr>
                <a:spLocks/>
              </p:cNvSpPr>
              <p:nvPr/>
            </p:nvSpPr>
            <p:spPr bwMode="auto">
              <a:xfrm rot="10800000">
                <a:off x="6208679" y="5036858"/>
                <a:ext cx="371001" cy="426244"/>
              </a:xfrm>
              <a:custGeom>
                <a:avLst/>
                <a:gdLst>
                  <a:gd name="T0" fmla="*/ 2972 w 151"/>
                  <a:gd name="T1" fmla="*/ 197 h 158"/>
                  <a:gd name="T2" fmla="*/ 3877 w 151"/>
                  <a:gd name="T3" fmla="*/ 1064 h 158"/>
                  <a:gd name="T4" fmla="*/ 4778 w 151"/>
                  <a:gd name="T5" fmla="*/ 1849 h 158"/>
                  <a:gd name="T6" fmla="*/ 4820 w 151"/>
                  <a:gd name="T7" fmla="*/ 3140 h 158"/>
                  <a:gd name="T8" fmla="*/ 4526 w 151"/>
                  <a:gd name="T9" fmla="*/ 3929 h 158"/>
                  <a:gd name="T10" fmla="*/ 4495 w 151"/>
                  <a:gd name="T11" fmla="*/ 4748 h 158"/>
                  <a:gd name="T12" fmla="*/ 3654 w 151"/>
                  <a:gd name="T13" fmla="*/ 5774 h 158"/>
                  <a:gd name="T14" fmla="*/ 1937 w 151"/>
                  <a:gd name="T15" fmla="*/ 5972 h 158"/>
                  <a:gd name="T16" fmla="*/ 1389 w 151"/>
                  <a:gd name="T17" fmla="*/ 5499 h 158"/>
                  <a:gd name="T18" fmla="*/ 771 w 151"/>
                  <a:gd name="T19" fmla="*/ 5254 h 158"/>
                  <a:gd name="T20" fmla="*/ 487 w 151"/>
                  <a:gd name="T21" fmla="*/ 4517 h 158"/>
                  <a:gd name="T22" fmla="*/ 0 w 151"/>
                  <a:gd name="T23" fmla="*/ 3732 h 158"/>
                  <a:gd name="T24" fmla="*/ 417 w 151"/>
                  <a:gd name="T25" fmla="*/ 2471 h 158"/>
                  <a:gd name="T26" fmla="*/ 487 w 151"/>
                  <a:gd name="T27" fmla="*/ 1801 h 158"/>
                  <a:gd name="T28" fmla="*/ 1096 w 151"/>
                  <a:gd name="T29" fmla="*/ 704 h 158"/>
                  <a:gd name="T30" fmla="*/ 2972 w 151"/>
                  <a:gd name="T31" fmla="*/ 197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1" h="158">
                    <a:moveTo>
                      <a:pt x="92" y="5"/>
                    </a:moveTo>
                    <a:cubicBezTo>
                      <a:pt x="108" y="10"/>
                      <a:pt x="111" y="20"/>
                      <a:pt x="120" y="27"/>
                    </a:cubicBezTo>
                    <a:cubicBezTo>
                      <a:pt x="129" y="34"/>
                      <a:pt x="144" y="33"/>
                      <a:pt x="148" y="47"/>
                    </a:cubicBezTo>
                    <a:cubicBezTo>
                      <a:pt x="151" y="56"/>
                      <a:pt x="151" y="71"/>
                      <a:pt x="149" y="80"/>
                    </a:cubicBezTo>
                    <a:cubicBezTo>
                      <a:pt x="147" y="87"/>
                      <a:pt x="140" y="92"/>
                      <a:pt x="140" y="100"/>
                    </a:cubicBezTo>
                    <a:cubicBezTo>
                      <a:pt x="141" y="106"/>
                      <a:pt x="141" y="115"/>
                      <a:pt x="139" y="121"/>
                    </a:cubicBezTo>
                    <a:cubicBezTo>
                      <a:pt x="136" y="128"/>
                      <a:pt x="130" y="136"/>
                      <a:pt x="113" y="147"/>
                    </a:cubicBezTo>
                    <a:cubicBezTo>
                      <a:pt x="96" y="158"/>
                      <a:pt x="71" y="158"/>
                      <a:pt x="60" y="152"/>
                    </a:cubicBezTo>
                    <a:cubicBezTo>
                      <a:pt x="55" y="150"/>
                      <a:pt x="47" y="143"/>
                      <a:pt x="43" y="140"/>
                    </a:cubicBezTo>
                    <a:cubicBezTo>
                      <a:pt x="37" y="134"/>
                      <a:pt x="31" y="136"/>
                      <a:pt x="24" y="134"/>
                    </a:cubicBezTo>
                    <a:cubicBezTo>
                      <a:pt x="17" y="133"/>
                      <a:pt x="19" y="120"/>
                      <a:pt x="15" y="115"/>
                    </a:cubicBezTo>
                    <a:cubicBezTo>
                      <a:pt x="11" y="108"/>
                      <a:pt x="1" y="108"/>
                      <a:pt x="0" y="95"/>
                    </a:cubicBezTo>
                    <a:cubicBezTo>
                      <a:pt x="0" y="81"/>
                      <a:pt x="11" y="71"/>
                      <a:pt x="13" y="63"/>
                    </a:cubicBezTo>
                    <a:cubicBezTo>
                      <a:pt x="14" y="58"/>
                      <a:pt x="14" y="52"/>
                      <a:pt x="15" y="46"/>
                    </a:cubicBezTo>
                    <a:cubicBezTo>
                      <a:pt x="16" y="34"/>
                      <a:pt x="23" y="24"/>
                      <a:pt x="34" y="18"/>
                    </a:cubicBezTo>
                    <a:cubicBezTo>
                      <a:pt x="44" y="13"/>
                      <a:pt x="75" y="0"/>
                      <a:pt x="92" y="5"/>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4" name="Freeform 8">
                <a:extLst>
                  <a:ext uri="{FF2B5EF4-FFF2-40B4-BE49-F238E27FC236}">
                    <a16:creationId xmlns:a16="http://schemas.microsoft.com/office/drawing/2014/main" id="{D11ACEBA-F8AD-4488-A752-6764B92F6652}"/>
                  </a:ext>
                </a:extLst>
              </p:cNvPr>
              <p:cNvSpPr>
                <a:spLocks/>
              </p:cNvSpPr>
              <p:nvPr/>
            </p:nvSpPr>
            <p:spPr bwMode="auto">
              <a:xfrm rot="10800000">
                <a:off x="6272698" y="5090834"/>
                <a:ext cx="213654" cy="242888"/>
              </a:xfrm>
              <a:custGeom>
                <a:avLst/>
                <a:gdLst>
                  <a:gd name="T0" fmla="*/ 2200 w 87"/>
                  <a:gd name="T1" fmla="*/ 116 h 90"/>
                  <a:gd name="T2" fmla="*/ 1328 w 87"/>
                  <a:gd name="T3" fmla="*/ 279 h 90"/>
                  <a:gd name="T4" fmla="*/ 841 w 87"/>
                  <a:gd name="T5" fmla="*/ 588 h 90"/>
                  <a:gd name="T6" fmla="*/ 293 w 87"/>
                  <a:gd name="T7" fmla="*/ 1064 h 90"/>
                  <a:gd name="T8" fmla="*/ 60 w 87"/>
                  <a:gd name="T9" fmla="*/ 1850 h 90"/>
                  <a:gd name="T10" fmla="*/ 417 w 87"/>
                  <a:gd name="T11" fmla="*/ 2475 h 90"/>
                  <a:gd name="T12" fmla="*/ 901 w 87"/>
                  <a:gd name="T13" fmla="*/ 3261 h 90"/>
                  <a:gd name="T14" fmla="*/ 1773 w 87"/>
                  <a:gd name="T15" fmla="*/ 3420 h 90"/>
                  <a:gd name="T16" fmla="*/ 2391 w 87"/>
                  <a:gd name="T17" fmla="*/ 2866 h 90"/>
                  <a:gd name="T18" fmla="*/ 2776 w 87"/>
                  <a:gd name="T19" fmla="*/ 1965 h 90"/>
                  <a:gd name="T20" fmla="*/ 2585 w 87"/>
                  <a:gd name="T21" fmla="*/ 704 h 90"/>
                  <a:gd name="T22" fmla="*/ 2200 w 87"/>
                  <a:gd name="T23" fmla="*/ 116 h 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7" h="90">
                    <a:moveTo>
                      <a:pt x="68" y="3"/>
                    </a:moveTo>
                    <a:cubicBezTo>
                      <a:pt x="60" y="0"/>
                      <a:pt x="48" y="6"/>
                      <a:pt x="41" y="7"/>
                    </a:cubicBezTo>
                    <a:cubicBezTo>
                      <a:pt x="33" y="6"/>
                      <a:pt x="33" y="11"/>
                      <a:pt x="26" y="15"/>
                    </a:cubicBezTo>
                    <a:cubicBezTo>
                      <a:pt x="19" y="19"/>
                      <a:pt x="15" y="20"/>
                      <a:pt x="9" y="27"/>
                    </a:cubicBezTo>
                    <a:cubicBezTo>
                      <a:pt x="3" y="33"/>
                      <a:pt x="0" y="35"/>
                      <a:pt x="2" y="47"/>
                    </a:cubicBezTo>
                    <a:cubicBezTo>
                      <a:pt x="4" y="60"/>
                      <a:pt x="7" y="56"/>
                      <a:pt x="13" y="63"/>
                    </a:cubicBezTo>
                    <a:cubicBezTo>
                      <a:pt x="20" y="70"/>
                      <a:pt x="14" y="77"/>
                      <a:pt x="28" y="83"/>
                    </a:cubicBezTo>
                    <a:cubicBezTo>
                      <a:pt x="42" y="88"/>
                      <a:pt x="44" y="90"/>
                      <a:pt x="55" y="87"/>
                    </a:cubicBezTo>
                    <a:cubicBezTo>
                      <a:pt x="66" y="84"/>
                      <a:pt x="69" y="83"/>
                      <a:pt x="74" y="73"/>
                    </a:cubicBezTo>
                    <a:cubicBezTo>
                      <a:pt x="78" y="63"/>
                      <a:pt x="85" y="60"/>
                      <a:pt x="86" y="50"/>
                    </a:cubicBezTo>
                    <a:cubicBezTo>
                      <a:pt x="87" y="40"/>
                      <a:pt x="87" y="28"/>
                      <a:pt x="80" y="18"/>
                    </a:cubicBezTo>
                    <a:cubicBezTo>
                      <a:pt x="77" y="14"/>
                      <a:pt x="74" y="5"/>
                      <a:pt x="68" y="3"/>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5" name="Freeform 9">
                <a:extLst>
                  <a:ext uri="{FF2B5EF4-FFF2-40B4-BE49-F238E27FC236}">
                    <a16:creationId xmlns:a16="http://schemas.microsoft.com/office/drawing/2014/main" id="{ADE99948-E4E1-46EA-81B8-0EDA5E0C9C2C}"/>
                  </a:ext>
                </a:extLst>
              </p:cNvPr>
              <p:cNvSpPr>
                <a:spLocks/>
              </p:cNvSpPr>
              <p:nvPr/>
            </p:nvSpPr>
            <p:spPr bwMode="auto">
              <a:xfrm rot="10800000">
                <a:off x="6285039" y="5109884"/>
                <a:ext cx="213654" cy="239713"/>
              </a:xfrm>
              <a:custGeom>
                <a:avLst/>
                <a:gdLst>
                  <a:gd name="T0" fmla="*/ 2200 w 87"/>
                  <a:gd name="T1" fmla="*/ 81 h 89"/>
                  <a:gd name="T2" fmla="*/ 1328 w 87"/>
                  <a:gd name="T3" fmla="*/ 231 h 89"/>
                  <a:gd name="T4" fmla="*/ 841 w 87"/>
                  <a:gd name="T5" fmla="*/ 553 h 89"/>
                  <a:gd name="T6" fmla="*/ 293 w 87"/>
                  <a:gd name="T7" fmla="*/ 1015 h 89"/>
                  <a:gd name="T8" fmla="*/ 60 w 87"/>
                  <a:gd name="T9" fmla="*/ 1795 h 89"/>
                  <a:gd name="T10" fmla="*/ 417 w 87"/>
                  <a:gd name="T11" fmla="*/ 2419 h 89"/>
                  <a:gd name="T12" fmla="*/ 901 w 87"/>
                  <a:gd name="T13" fmla="*/ 3200 h 89"/>
                  <a:gd name="T14" fmla="*/ 1773 w 87"/>
                  <a:gd name="T15" fmla="*/ 3363 h 89"/>
                  <a:gd name="T16" fmla="*/ 2353 w 87"/>
                  <a:gd name="T17" fmla="*/ 2810 h 89"/>
                  <a:gd name="T18" fmla="*/ 2776 w 87"/>
                  <a:gd name="T19" fmla="*/ 1910 h 89"/>
                  <a:gd name="T20" fmla="*/ 2585 w 87"/>
                  <a:gd name="T21" fmla="*/ 668 h 89"/>
                  <a:gd name="T22" fmla="*/ 2200 w 87"/>
                  <a:gd name="T23" fmla="*/ 81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7" h="89">
                    <a:moveTo>
                      <a:pt x="68" y="2"/>
                    </a:moveTo>
                    <a:cubicBezTo>
                      <a:pt x="60" y="0"/>
                      <a:pt x="47" y="5"/>
                      <a:pt x="41" y="6"/>
                    </a:cubicBezTo>
                    <a:cubicBezTo>
                      <a:pt x="32" y="6"/>
                      <a:pt x="33" y="10"/>
                      <a:pt x="26" y="14"/>
                    </a:cubicBezTo>
                    <a:cubicBezTo>
                      <a:pt x="18" y="18"/>
                      <a:pt x="14" y="19"/>
                      <a:pt x="9" y="26"/>
                    </a:cubicBezTo>
                    <a:cubicBezTo>
                      <a:pt x="3" y="32"/>
                      <a:pt x="0" y="34"/>
                      <a:pt x="2" y="46"/>
                    </a:cubicBezTo>
                    <a:cubicBezTo>
                      <a:pt x="3" y="59"/>
                      <a:pt x="6" y="55"/>
                      <a:pt x="13" y="62"/>
                    </a:cubicBezTo>
                    <a:cubicBezTo>
                      <a:pt x="20" y="69"/>
                      <a:pt x="14" y="76"/>
                      <a:pt x="28" y="82"/>
                    </a:cubicBezTo>
                    <a:cubicBezTo>
                      <a:pt x="42" y="87"/>
                      <a:pt x="44" y="89"/>
                      <a:pt x="55" y="86"/>
                    </a:cubicBezTo>
                    <a:cubicBezTo>
                      <a:pt x="66" y="83"/>
                      <a:pt x="69" y="82"/>
                      <a:pt x="73" y="72"/>
                    </a:cubicBezTo>
                    <a:cubicBezTo>
                      <a:pt x="78" y="62"/>
                      <a:pt x="85" y="59"/>
                      <a:pt x="86" y="49"/>
                    </a:cubicBezTo>
                    <a:cubicBezTo>
                      <a:pt x="87" y="39"/>
                      <a:pt x="87" y="27"/>
                      <a:pt x="80" y="17"/>
                    </a:cubicBezTo>
                    <a:cubicBezTo>
                      <a:pt x="77" y="13"/>
                      <a:pt x="74" y="4"/>
                      <a:pt x="68" y="2"/>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6" name="Freeform 10">
                <a:extLst>
                  <a:ext uri="{FF2B5EF4-FFF2-40B4-BE49-F238E27FC236}">
                    <a16:creationId xmlns:a16="http://schemas.microsoft.com/office/drawing/2014/main" id="{22F04D4A-B269-47FA-B81C-48807723BFDC}"/>
                  </a:ext>
                </a:extLst>
              </p:cNvPr>
              <p:cNvSpPr>
                <a:spLocks/>
              </p:cNvSpPr>
              <p:nvPr/>
            </p:nvSpPr>
            <p:spPr bwMode="auto">
              <a:xfrm rot="10800000">
                <a:off x="6255729" y="5120202"/>
                <a:ext cx="321637" cy="329407"/>
              </a:xfrm>
              <a:custGeom>
                <a:avLst/>
                <a:gdLst>
                  <a:gd name="T0" fmla="*/ 2451 w 131"/>
                  <a:gd name="T1" fmla="*/ 116 h 122"/>
                  <a:gd name="T2" fmla="*/ 961 w 131"/>
                  <a:gd name="T3" fmla="*/ 867 h 122"/>
                  <a:gd name="T4" fmla="*/ 649 w 131"/>
                  <a:gd name="T5" fmla="*/ 2163 h 122"/>
                  <a:gd name="T6" fmla="*/ 102 w 131"/>
                  <a:gd name="T7" fmla="*/ 3589 h 122"/>
                  <a:gd name="T8" fmla="*/ 548 w 131"/>
                  <a:gd name="T9" fmla="*/ 4096 h 122"/>
                  <a:gd name="T10" fmla="*/ 678 w 131"/>
                  <a:gd name="T11" fmla="*/ 4327 h 122"/>
                  <a:gd name="T12" fmla="*/ 739 w 131"/>
                  <a:gd name="T13" fmla="*/ 4721 h 122"/>
                  <a:gd name="T14" fmla="*/ 1095 w 131"/>
                  <a:gd name="T15" fmla="*/ 4572 h 122"/>
                  <a:gd name="T16" fmla="*/ 812 w 131"/>
                  <a:gd name="T17" fmla="*/ 4524 h 122"/>
                  <a:gd name="T18" fmla="*/ 739 w 131"/>
                  <a:gd name="T19" fmla="*/ 4051 h 122"/>
                  <a:gd name="T20" fmla="*/ 548 w 131"/>
                  <a:gd name="T21" fmla="*/ 3657 h 122"/>
                  <a:gd name="T22" fmla="*/ 872 w 131"/>
                  <a:gd name="T23" fmla="*/ 2997 h 122"/>
                  <a:gd name="T24" fmla="*/ 1388 w 131"/>
                  <a:gd name="T25" fmla="*/ 1344 h 122"/>
                  <a:gd name="T26" fmla="*/ 1967 w 131"/>
                  <a:gd name="T27" fmla="*/ 1344 h 122"/>
                  <a:gd name="T28" fmla="*/ 2158 w 131"/>
                  <a:gd name="T29" fmla="*/ 786 h 122"/>
                  <a:gd name="T30" fmla="*/ 3193 w 131"/>
                  <a:gd name="T31" fmla="*/ 752 h 122"/>
                  <a:gd name="T32" fmla="*/ 3517 w 131"/>
                  <a:gd name="T33" fmla="*/ 1296 h 122"/>
                  <a:gd name="T34" fmla="*/ 4224 w 131"/>
                  <a:gd name="T35" fmla="*/ 1609 h 122"/>
                  <a:gd name="T36" fmla="*/ 3416 w 131"/>
                  <a:gd name="T37" fmla="*/ 670 h 122"/>
                  <a:gd name="T38" fmla="*/ 2613 w 131"/>
                  <a:gd name="T39" fmla="*/ 116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31" h="122">
                    <a:moveTo>
                      <a:pt x="76" y="3"/>
                    </a:moveTo>
                    <a:cubicBezTo>
                      <a:pt x="60" y="8"/>
                      <a:pt x="43" y="12"/>
                      <a:pt x="30" y="22"/>
                    </a:cubicBezTo>
                    <a:cubicBezTo>
                      <a:pt x="20" y="31"/>
                      <a:pt x="23" y="43"/>
                      <a:pt x="20" y="55"/>
                    </a:cubicBezTo>
                    <a:cubicBezTo>
                      <a:pt x="18" y="65"/>
                      <a:pt x="0" y="83"/>
                      <a:pt x="3" y="91"/>
                    </a:cubicBezTo>
                    <a:cubicBezTo>
                      <a:pt x="6" y="97"/>
                      <a:pt x="13" y="99"/>
                      <a:pt x="17" y="104"/>
                    </a:cubicBezTo>
                    <a:cubicBezTo>
                      <a:pt x="19" y="106"/>
                      <a:pt x="20" y="108"/>
                      <a:pt x="21" y="110"/>
                    </a:cubicBezTo>
                    <a:cubicBezTo>
                      <a:pt x="22" y="112"/>
                      <a:pt x="21" y="119"/>
                      <a:pt x="23" y="120"/>
                    </a:cubicBezTo>
                    <a:cubicBezTo>
                      <a:pt x="26" y="122"/>
                      <a:pt x="30" y="117"/>
                      <a:pt x="34" y="116"/>
                    </a:cubicBezTo>
                    <a:cubicBezTo>
                      <a:pt x="32" y="114"/>
                      <a:pt x="28" y="118"/>
                      <a:pt x="25" y="115"/>
                    </a:cubicBezTo>
                    <a:cubicBezTo>
                      <a:pt x="22" y="113"/>
                      <a:pt x="24" y="109"/>
                      <a:pt x="23" y="103"/>
                    </a:cubicBezTo>
                    <a:cubicBezTo>
                      <a:pt x="22" y="100"/>
                      <a:pt x="16" y="95"/>
                      <a:pt x="17" y="93"/>
                    </a:cubicBezTo>
                    <a:cubicBezTo>
                      <a:pt x="17" y="84"/>
                      <a:pt x="30" y="88"/>
                      <a:pt x="27" y="76"/>
                    </a:cubicBezTo>
                    <a:cubicBezTo>
                      <a:pt x="23" y="66"/>
                      <a:pt x="30" y="35"/>
                      <a:pt x="43" y="34"/>
                    </a:cubicBezTo>
                    <a:cubicBezTo>
                      <a:pt x="50" y="33"/>
                      <a:pt x="54" y="42"/>
                      <a:pt x="61" y="34"/>
                    </a:cubicBezTo>
                    <a:cubicBezTo>
                      <a:pt x="65" y="30"/>
                      <a:pt x="62" y="24"/>
                      <a:pt x="67" y="20"/>
                    </a:cubicBezTo>
                    <a:cubicBezTo>
                      <a:pt x="77" y="9"/>
                      <a:pt x="89" y="11"/>
                      <a:pt x="99" y="19"/>
                    </a:cubicBezTo>
                    <a:cubicBezTo>
                      <a:pt x="104" y="24"/>
                      <a:pt x="105" y="28"/>
                      <a:pt x="109" y="33"/>
                    </a:cubicBezTo>
                    <a:cubicBezTo>
                      <a:pt x="115" y="40"/>
                      <a:pt x="124" y="39"/>
                      <a:pt x="131" y="41"/>
                    </a:cubicBezTo>
                    <a:cubicBezTo>
                      <a:pt x="118" y="38"/>
                      <a:pt x="115" y="25"/>
                      <a:pt x="106" y="17"/>
                    </a:cubicBezTo>
                    <a:cubicBezTo>
                      <a:pt x="99" y="11"/>
                      <a:pt x="87" y="0"/>
                      <a:pt x="81" y="3"/>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7" name="Freeform 11">
                <a:extLst>
                  <a:ext uri="{FF2B5EF4-FFF2-40B4-BE49-F238E27FC236}">
                    <a16:creationId xmlns:a16="http://schemas.microsoft.com/office/drawing/2014/main" id="{2B23A268-4237-4FAA-A830-1CF207F8E790}"/>
                  </a:ext>
                </a:extLst>
              </p:cNvPr>
              <p:cNvSpPr>
                <a:spLocks/>
              </p:cNvSpPr>
              <p:nvPr/>
            </p:nvSpPr>
            <p:spPr bwMode="auto">
              <a:xfrm rot="10800000">
                <a:off x="6403050" y="5177352"/>
                <a:ext cx="169689" cy="258763"/>
              </a:xfrm>
              <a:custGeom>
                <a:avLst/>
                <a:gdLst>
                  <a:gd name="T0" fmla="*/ 163 w 69"/>
                  <a:gd name="T1" fmla="*/ 3562 h 96"/>
                  <a:gd name="T2" fmla="*/ 32 w 69"/>
                  <a:gd name="T3" fmla="*/ 3172 h 96"/>
                  <a:gd name="T4" fmla="*/ 325 w 69"/>
                  <a:gd name="T5" fmla="*/ 2547 h 96"/>
                  <a:gd name="T6" fmla="*/ 520 w 69"/>
                  <a:gd name="T7" fmla="*/ 2109 h 96"/>
                  <a:gd name="T8" fmla="*/ 580 w 69"/>
                  <a:gd name="T9" fmla="*/ 1603 h 96"/>
                  <a:gd name="T10" fmla="*/ 682 w 69"/>
                  <a:gd name="T11" fmla="*/ 1060 h 96"/>
                  <a:gd name="T12" fmla="*/ 976 w 69"/>
                  <a:gd name="T13" fmla="*/ 506 h 96"/>
                  <a:gd name="T14" fmla="*/ 1617 w 69"/>
                  <a:gd name="T15" fmla="*/ 197 h 96"/>
                  <a:gd name="T16" fmla="*/ 2235 w 69"/>
                  <a:gd name="T17" fmla="*/ 0 h 96"/>
                  <a:gd name="T18" fmla="*/ 1910 w 69"/>
                  <a:gd name="T19" fmla="*/ 197 h 96"/>
                  <a:gd name="T20" fmla="*/ 1687 w 69"/>
                  <a:gd name="T21" fmla="*/ 554 h 96"/>
                  <a:gd name="T22" fmla="*/ 1454 w 69"/>
                  <a:gd name="T23" fmla="*/ 669 h 96"/>
                  <a:gd name="T24" fmla="*/ 1097 w 69"/>
                  <a:gd name="T25" fmla="*/ 784 h 96"/>
                  <a:gd name="T26" fmla="*/ 682 w 69"/>
                  <a:gd name="T27" fmla="*/ 1881 h 96"/>
                  <a:gd name="T28" fmla="*/ 488 w 69"/>
                  <a:gd name="T29" fmla="*/ 2503 h 96"/>
                  <a:gd name="T30" fmla="*/ 265 w 69"/>
                  <a:gd name="T31" fmla="*/ 2778 h 96"/>
                  <a:gd name="T32" fmla="*/ 194 w 69"/>
                  <a:gd name="T33" fmla="*/ 3090 h 96"/>
                  <a:gd name="T34" fmla="*/ 418 w 69"/>
                  <a:gd name="T35" fmla="*/ 3759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9" h="96">
                    <a:moveTo>
                      <a:pt x="5" y="91"/>
                    </a:moveTo>
                    <a:cubicBezTo>
                      <a:pt x="1" y="88"/>
                      <a:pt x="0" y="86"/>
                      <a:pt x="1" y="81"/>
                    </a:cubicBezTo>
                    <a:cubicBezTo>
                      <a:pt x="3" y="75"/>
                      <a:pt x="7" y="70"/>
                      <a:pt x="10" y="65"/>
                    </a:cubicBezTo>
                    <a:cubicBezTo>
                      <a:pt x="12" y="61"/>
                      <a:pt x="14" y="58"/>
                      <a:pt x="16" y="54"/>
                    </a:cubicBezTo>
                    <a:cubicBezTo>
                      <a:pt x="17" y="50"/>
                      <a:pt x="18" y="46"/>
                      <a:pt x="18" y="41"/>
                    </a:cubicBezTo>
                    <a:cubicBezTo>
                      <a:pt x="18" y="36"/>
                      <a:pt x="20" y="32"/>
                      <a:pt x="21" y="27"/>
                    </a:cubicBezTo>
                    <a:cubicBezTo>
                      <a:pt x="22" y="20"/>
                      <a:pt x="25" y="17"/>
                      <a:pt x="30" y="13"/>
                    </a:cubicBezTo>
                    <a:cubicBezTo>
                      <a:pt x="36" y="9"/>
                      <a:pt x="43" y="7"/>
                      <a:pt x="50" y="5"/>
                    </a:cubicBezTo>
                    <a:cubicBezTo>
                      <a:pt x="57" y="3"/>
                      <a:pt x="63" y="0"/>
                      <a:pt x="69" y="0"/>
                    </a:cubicBezTo>
                    <a:cubicBezTo>
                      <a:pt x="66" y="1"/>
                      <a:pt x="62" y="2"/>
                      <a:pt x="59" y="5"/>
                    </a:cubicBezTo>
                    <a:cubicBezTo>
                      <a:pt x="55" y="7"/>
                      <a:pt x="55" y="10"/>
                      <a:pt x="52" y="14"/>
                    </a:cubicBezTo>
                    <a:cubicBezTo>
                      <a:pt x="50" y="17"/>
                      <a:pt x="49" y="18"/>
                      <a:pt x="45" y="17"/>
                    </a:cubicBezTo>
                    <a:cubicBezTo>
                      <a:pt x="41" y="16"/>
                      <a:pt x="37" y="17"/>
                      <a:pt x="34" y="20"/>
                    </a:cubicBezTo>
                    <a:cubicBezTo>
                      <a:pt x="26" y="26"/>
                      <a:pt x="22" y="38"/>
                      <a:pt x="21" y="48"/>
                    </a:cubicBezTo>
                    <a:cubicBezTo>
                      <a:pt x="21" y="55"/>
                      <a:pt x="19" y="59"/>
                      <a:pt x="15" y="64"/>
                    </a:cubicBezTo>
                    <a:cubicBezTo>
                      <a:pt x="13" y="66"/>
                      <a:pt x="10" y="69"/>
                      <a:pt x="8" y="71"/>
                    </a:cubicBezTo>
                    <a:cubicBezTo>
                      <a:pt x="7" y="74"/>
                      <a:pt x="7" y="77"/>
                      <a:pt x="6" y="79"/>
                    </a:cubicBezTo>
                    <a:cubicBezTo>
                      <a:pt x="5" y="86"/>
                      <a:pt x="9" y="91"/>
                      <a:pt x="13" y="96"/>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8" name="Freeform 12">
                <a:extLst>
                  <a:ext uri="{FF2B5EF4-FFF2-40B4-BE49-F238E27FC236}">
                    <a16:creationId xmlns:a16="http://schemas.microsoft.com/office/drawing/2014/main" id="{7672F4BB-039B-478C-BED1-21D55A531C13}"/>
                  </a:ext>
                </a:extLst>
              </p:cNvPr>
              <p:cNvSpPr>
                <a:spLocks/>
              </p:cNvSpPr>
              <p:nvPr/>
            </p:nvSpPr>
            <p:spPr bwMode="auto">
              <a:xfrm rot="10800000">
                <a:off x="6305093" y="5163858"/>
                <a:ext cx="188972" cy="167482"/>
              </a:xfrm>
              <a:custGeom>
                <a:avLst/>
                <a:gdLst>
                  <a:gd name="T0" fmla="*/ 102 w 77"/>
                  <a:gd name="T1" fmla="*/ 1736 h 62"/>
                  <a:gd name="T2" fmla="*/ 353 w 77"/>
                  <a:gd name="T3" fmla="*/ 752 h 62"/>
                  <a:gd name="T4" fmla="*/ 932 w 77"/>
                  <a:gd name="T5" fmla="*/ 361 h 62"/>
                  <a:gd name="T6" fmla="*/ 1740 w 77"/>
                  <a:gd name="T7" fmla="*/ 0 h 62"/>
                  <a:gd name="T8" fmla="*/ 2186 w 77"/>
                  <a:gd name="T9" fmla="*/ 163 h 62"/>
                  <a:gd name="T10" fmla="*/ 2450 w 77"/>
                  <a:gd name="T11" fmla="*/ 824 h 62"/>
                  <a:gd name="T12" fmla="*/ 1712 w 77"/>
                  <a:gd name="T13" fmla="*/ 395 h 62"/>
                  <a:gd name="T14" fmla="*/ 1355 w 77"/>
                  <a:gd name="T15" fmla="*/ 555 h 62"/>
                  <a:gd name="T16" fmla="*/ 1123 w 77"/>
                  <a:gd name="T17" fmla="*/ 902 h 62"/>
                  <a:gd name="T18" fmla="*/ 325 w 77"/>
                  <a:gd name="T19" fmla="*/ 1576 h 62"/>
                  <a:gd name="T20" fmla="*/ 576 w 77"/>
                  <a:gd name="T21" fmla="*/ 2444 h 62"/>
                  <a:gd name="T22" fmla="*/ 325 w 77"/>
                  <a:gd name="T23" fmla="*/ 1970 h 62"/>
                  <a:gd name="T24" fmla="*/ 130 w 77"/>
                  <a:gd name="T25" fmla="*/ 1736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 h="62">
                    <a:moveTo>
                      <a:pt x="3" y="44"/>
                    </a:moveTo>
                    <a:cubicBezTo>
                      <a:pt x="0" y="36"/>
                      <a:pt x="4" y="25"/>
                      <a:pt x="11" y="19"/>
                    </a:cubicBezTo>
                    <a:cubicBezTo>
                      <a:pt x="16" y="15"/>
                      <a:pt x="23" y="13"/>
                      <a:pt x="29" y="9"/>
                    </a:cubicBezTo>
                    <a:cubicBezTo>
                      <a:pt x="36" y="4"/>
                      <a:pt x="45" y="0"/>
                      <a:pt x="54" y="0"/>
                    </a:cubicBezTo>
                    <a:cubicBezTo>
                      <a:pt x="59" y="0"/>
                      <a:pt x="64" y="0"/>
                      <a:pt x="68" y="4"/>
                    </a:cubicBezTo>
                    <a:cubicBezTo>
                      <a:pt x="72" y="7"/>
                      <a:pt x="77" y="16"/>
                      <a:pt x="76" y="21"/>
                    </a:cubicBezTo>
                    <a:cubicBezTo>
                      <a:pt x="69" y="13"/>
                      <a:pt x="64" y="7"/>
                      <a:pt x="53" y="10"/>
                    </a:cubicBezTo>
                    <a:cubicBezTo>
                      <a:pt x="49" y="10"/>
                      <a:pt x="45" y="11"/>
                      <a:pt x="42" y="14"/>
                    </a:cubicBezTo>
                    <a:cubicBezTo>
                      <a:pt x="39" y="16"/>
                      <a:pt x="39" y="20"/>
                      <a:pt x="35" y="23"/>
                    </a:cubicBezTo>
                    <a:cubicBezTo>
                      <a:pt x="28" y="28"/>
                      <a:pt x="11" y="29"/>
                      <a:pt x="10" y="40"/>
                    </a:cubicBezTo>
                    <a:cubicBezTo>
                      <a:pt x="10" y="48"/>
                      <a:pt x="18" y="54"/>
                      <a:pt x="18" y="62"/>
                    </a:cubicBezTo>
                    <a:cubicBezTo>
                      <a:pt x="15" y="58"/>
                      <a:pt x="14" y="54"/>
                      <a:pt x="10" y="50"/>
                    </a:cubicBezTo>
                    <a:cubicBezTo>
                      <a:pt x="8" y="48"/>
                      <a:pt x="4" y="48"/>
                      <a:pt x="4" y="44"/>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9" name="Freeform 14">
                <a:extLst>
                  <a:ext uri="{FF2B5EF4-FFF2-40B4-BE49-F238E27FC236}">
                    <a16:creationId xmlns:a16="http://schemas.microsoft.com/office/drawing/2014/main" id="{180ECD06-535B-4DE8-ADAD-4B6246551153}"/>
                  </a:ext>
                </a:extLst>
              </p:cNvPr>
              <p:cNvSpPr>
                <a:spLocks/>
              </p:cNvSpPr>
              <p:nvPr/>
            </p:nvSpPr>
            <p:spPr bwMode="auto">
              <a:xfrm rot="10800000">
                <a:off x="6349058" y="5231327"/>
                <a:ext cx="137294" cy="107950"/>
              </a:xfrm>
              <a:custGeom>
                <a:avLst/>
                <a:gdLst>
                  <a:gd name="T0" fmla="*/ 0 w 56"/>
                  <a:gd name="T1" fmla="*/ 1537 h 40"/>
                  <a:gd name="T2" fmla="*/ 223 w 56"/>
                  <a:gd name="T3" fmla="*/ 819 h 40"/>
                  <a:gd name="T4" fmla="*/ 709 w 56"/>
                  <a:gd name="T5" fmla="*/ 554 h 40"/>
                  <a:gd name="T6" fmla="*/ 1799 w 56"/>
                  <a:gd name="T7" fmla="*/ 116 h 40"/>
                  <a:gd name="T8" fmla="*/ 1122 w 56"/>
                  <a:gd name="T9" fmla="*/ 394 h 40"/>
                  <a:gd name="T10" fmla="*/ 928 w 56"/>
                  <a:gd name="T11" fmla="*/ 626 h 40"/>
                  <a:gd name="T12" fmla="*/ 709 w 56"/>
                  <a:gd name="T13" fmla="*/ 785 h 40"/>
                  <a:gd name="T14" fmla="*/ 292 w 56"/>
                  <a:gd name="T15" fmla="*/ 1214 h 40"/>
                  <a:gd name="T16" fmla="*/ 0 w 56"/>
                  <a:gd name="T17" fmla="*/ 1571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0">
                    <a:moveTo>
                      <a:pt x="0" y="39"/>
                    </a:moveTo>
                    <a:cubicBezTo>
                      <a:pt x="0" y="32"/>
                      <a:pt x="1" y="24"/>
                      <a:pt x="7" y="21"/>
                    </a:cubicBezTo>
                    <a:cubicBezTo>
                      <a:pt x="12" y="18"/>
                      <a:pt x="18" y="17"/>
                      <a:pt x="22" y="14"/>
                    </a:cubicBezTo>
                    <a:cubicBezTo>
                      <a:pt x="33" y="9"/>
                      <a:pt x="43" y="0"/>
                      <a:pt x="56" y="3"/>
                    </a:cubicBezTo>
                    <a:cubicBezTo>
                      <a:pt x="49" y="2"/>
                      <a:pt x="40" y="6"/>
                      <a:pt x="35" y="10"/>
                    </a:cubicBezTo>
                    <a:cubicBezTo>
                      <a:pt x="32" y="12"/>
                      <a:pt x="31" y="13"/>
                      <a:pt x="29" y="16"/>
                    </a:cubicBezTo>
                    <a:cubicBezTo>
                      <a:pt x="27" y="20"/>
                      <a:pt x="27" y="20"/>
                      <a:pt x="22" y="20"/>
                    </a:cubicBezTo>
                    <a:cubicBezTo>
                      <a:pt x="14" y="19"/>
                      <a:pt x="14" y="26"/>
                      <a:pt x="9" y="31"/>
                    </a:cubicBezTo>
                    <a:cubicBezTo>
                      <a:pt x="5" y="34"/>
                      <a:pt x="2" y="36"/>
                      <a:pt x="0" y="4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0" name="Freeform 15">
                <a:extLst>
                  <a:ext uri="{FF2B5EF4-FFF2-40B4-BE49-F238E27FC236}">
                    <a16:creationId xmlns:a16="http://schemas.microsoft.com/office/drawing/2014/main" id="{E71A542C-A6A0-4039-89CF-F180800C7853}"/>
                  </a:ext>
                </a:extLst>
              </p:cNvPr>
              <p:cNvSpPr>
                <a:spLocks/>
              </p:cNvSpPr>
              <p:nvPr/>
            </p:nvSpPr>
            <p:spPr bwMode="auto">
              <a:xfrm rot="10800000">
                <a:off x="6218706" y="5047971"/>
                <a:ext cx="248362" cy="280194"/>
              </a:xfrm>
              <a:custGeom>
                <a:avLst/>
                <a:gdLst>
                  <a:gd name="T0" fmla="*/ 0 w 101"/>
                  <a:gd name="T1" fmla="*/ 3445 h 104"/>
                  <a:gd name="T2" fmla="*/ 976 w 101"/>
                  <a:gd name="T3" fmla="*/ 4032 h 104"/>
                  <a:gd name="T4" fmla="*/ 1820 w 101"/>
                  <a:gd name="T5" fmla="*/ 3757 h 104"/>
                  <a:gd name="T6" fmla="*/ 2560 w 101"/>
                  <a:gd name="T7" fmla="*/ 3282 h 104"/>
                  <a:gd name="T8" fmla="*/ 2917 w 101"/>
                  <a:gd name="T9" fmla="*/ 2614 h 104"/>
                  <a:gd name="T10" fmla="*/ 2917 w 101"/>
                  <a:gd name="T11" fmla="*/ 1843 h 104"/>
                  <a:gd name="T12" fmla="*/ 3172 w 101"/>
                  <a:gd name="T13" fmla="*/ 1059 h 104"/>
                  <a:gd name="T14" fmla="*/ 3112 w 101"/>
                  <a:gd name="T15" fmla="*/ 0 h 104"/>
                  <a:gd name="T16" fmla="*/ 2978 w 101"/>
                  <a:gd name="T17" fmla="*/ 1093 h 104"/>
                  <a:gd name="T18" fmla="*/ 2624 w 101"/>
                  <a:gd name="T19" fmla="*/ 1843 h 104"/>
                  <a:gd name="T20" fmla="*/ 2531 w 101"/>
                  <a:gd name="T21" fmla="*/ 2695 h 104"/>
                  <a:gd name="T22" fmla="*/ 2012 w 101"/>
                  <a:gd name="T23" fmla="*/ 2892 h 104"/>
                  <a:gd name="T24" fmla="*/ 1779 w 101"/>
                  <a:gd name="T25" fmla="*/ 3513 h 104"/>
                  <a:gd name="T26" fmla="*/ 1495 w 101"/>
                  <a:gd name="T27" fmla="*/ 3561 h 104"/>
                  <a:gd name="T28" fmla="*/ 1170 w 101"/>
                  <a:gd name="T29" fmla="*/ 3710 h 104"/>
                  <a:gd name="T30" fmla="*/ 357 w 101"/>
                  <a:gd name="T31" fmla="*/ 3710 h 1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1" h="104">
                    <a:moveTo>
                      <a:pt x="0" y="88"/>
                    </a:moveTo>
                    <a:cubicBezTo>
                      <a:pt x="10" y="93"/>
                      <a:pt x="19" y="101"/>
                      <a:pt x="30" y="103"/>
                    </a:cubicBezTo>
                    <a:cubicBezTo>
                      <a:pt x="39" y="104"/>
                      <a:pt x="48" y="99"/>
                      <a:pt x="56" y="96"/>
                    </a:cubicBezTo>
                    <a:cubicBezTo>
                      <a:pt x="63" y="93"/>
                      <a:pt x="73" y="90"/>
                      <a:pt x="79" y="84"/>
                    </a:cubicBezTo>
                    <a:cubicBezTo>
                      <a:pt x="83" y="79"/>
                      <a:pt x="88" y="73"/>
                      <a:pt x="90" y="67"/>
                    </a:cubicBezTo>
                    <a:cubicBezTo>
                      <a:pt x="92" y="60"/>
                      <a:pt x="90" y="54"/>
                      <a:pt x="90" y="47"/>
                    </a:cubicBezTo>
                    <a:cubicBezTo>
                      <a:pt x="90" y="41"/>
                      <a:pt x="96" y="34"/>
                      <a:pt x="98" y="27"/>
                    </a:cubicBezTo>
                    <a:cubicBezTo>
                      <a:pt x="100" y="20"/>
                      <a:pt x="101" y="6"/>
                      <a:pt x="96" y="0"/>
                    </a:cubicBezTo>
                    <a:cubicBezTo>
                      <a:pt x="98" y="10"/>
                      <a:pt x="98" y="19"/>
                      <a:pt x="92" y="28"/>
                    </a:cubicBezTo>
                    <a:cubicBezTo>
                      <a:pt x="88" y="35"/>
                      <a:pt x="81" y="38"/>
                      <a:pt x="81" y="47"/>
                    </a:cubicBezTo>
                    <a:cubicBezTo>
                      <a:pt x="81" y="53"/>
                      <a:pt x="86" y="65"/>
                      <a:pt x="78" y="69"/>
                    </a:cubicBezTo>
                    <a:cubicBezTo>
                      <a:pt x="71" y="71"/>
                      <a:pt x="65" y="65"/>
                      <a:pt x="62" y="74"/>
                    </a:cubicBezTo>
                    <a:cubicBezTo>
                      <a:pt x="60" y="80"/>
                      <a:pt x="62" y="86"/>
                      <a:pt x="55" y="90"/>
                    </a:cubicBezTo>
                    <a:cubicBezTo>
                      <a:pt x="52" y="92"/>
                      <a:pt x="50" y="91"/>
                      <a:pt x="46" y="91"/>
                    </a:cubicBezTo>
                    <a:cubicBezTo>
                      <a:pt x="41" y="91"/>
                      <a:pt x="40" y="92"/>
                      <a:pt x="36" y="95"/>
                    </a:cubicBezTo>
                    <a:cubicBezTo>
                      <a:pt x="29" y="100"/>
                      <a:pt x="19" y="100"/>
                      <a:pt x="11" y="95"/>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1" name="Freeform 17">
                <a:extLst>
                  <a:ext uri="{FF2B5EF4-FFF2-40B4-BE49-F238E27FC236}">
                    <a16:creationId xmlns:a16="http://schemas.microsoft.com/office/drawing/2014/main" id="{D09BB0F5-3189-48AA-8637-554595D86496}"/>
                  </a:ext>
                </a:extLst>
              </p:cNvPr>
              <p:cNvSpPr>
                <a:spLocks/>
              </p:cNvSpPr>
              <p:nvPr/>
            </p:nvSpPr>
            <p:spPr bwMode="auto">
              <a:xfrm rot="10800000">
                <a:off x="6208679" y="5036858"/>
                <a:ext cx="371001" cy="426244"/>
              </a:xfrm>
              <a:custGeom>
                <a:avLst/>
                <a:gdLst>
                  <a:gd name="T0" fmla="*/ 2972 w 151"/>
                  <a:gd name="T1" fmla="*/ 197 h 158"/>
                  <a:gd name="T2" fmla="*/ 3877 w 151"/>
                  <a:gd name="T3" fmla="*/ 1064 h 158"/>
                  <a:gd name="T4" fmla="*/ 4778 w 151"/>
                  <a:gd name="T5" fmla="*/ 1849 h 158"/>
                  <a:gd name="T6" fmla="*/ 4820 w 151"/>
                  <a:gd name="T7" fmla="*/ 3140 h 158"/>
                  <a:gd name="T8" fmla="*/ 4526 w 151"/>
                  <a:gd name="T9" fmla="*/ 3929 h 158"/>
                  <a:gd name="T10" fmla="*/ 4495 w 151"/>
                  <a:gd name="T11" fmla="*/ 4748 h 158"/>
                  <a:gd name="T12" fmla="*/ 3654 w 151"/>
                  <a:gd name="T13" fmla="*/ 5774 h 158"/>
                  <a:gd name="T14" fmla="*/ 1937 w 151"/>
                  <a:gd name="T15" fmla="*/ 5972 h 158"/>
                  <a:gd name="T16" fmla="*/ 1389 w 151"/>
                  <a:gd name="T17" fmla="*/ 5499 h 158"/>
                  <a:gd name="T18" fmla="*/ 771 w 151"/>
                  <a:gd name="T19" fmla="*/ 5254 h 158"/>
                  <a:gd name="T20" fmla="*/ 487 w 151"/>
                  <a:gd name="T21" fmla="*/ 4517 h 158"/>
                  <a:gd name="T22" fmla="*/ 0 w 151"/>
                  <a:gd name="T23" fmla="*/ 3732 h 158"/>
                  <a:gd name="T24" fmla="*/ 417 w 151"/>
                  <a:gd name="T25" fmla="*/ 2471 h 158"/>
                  <a:gd name="T26" fmla="*/ 487 w 151"/>
                  <a:gd name="T27" fmla="*/ 1801 h 158"/>
                  <a:gd name="T28" fmla="*/ 1096 w 151"/>
                  <a:gd name="T29" fmla="*/ 704 h 158"/>
                  <a:gd name="T30" fmla="*/ 2972 w 151"/>
                  <a:gd name="T31" fmla="*/ 197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1" h="158">
                    <a:moveTo>
                      <a:pt x="92" y="5"/>
                    </a:moveTo>
                    <a:cubicBezTo>
                      <a:pt x="108" y="10"/>
                      <a:pt x="111" y="20"/>
                      <a:pt x="120" y="27"/>
                    </a:cubicBezTo>
                    <a:cubicBezTo>
                      <a:pt x="129" y="34"/>
                      <a:pt x="144" y="33"/>
                      <a:pt x="148" y="47"/>
                    </a:cubicBezTo>
                    <a:cubicBezTo>
                      <a:pt x="151" y="56"/>
                      <a:pt x="151" y="71"/>
                      <a:pt x="149" y="80"/>
                    </a:cubicBezTo>
                    <a:cubicBezTo>
                      <a:pt x="147" y="87"/>
                      <a:pt x="140" y="92"/>
                      <a:pt x="140" y="100"/>
                    </a:cubicBezTo>
                    <a:cubicBezTo>
                      <a:pt x="141" y="106"/>
                      <a:pt x="141" y="115"/>
                      <a:pt x="139" y="121"/>
                    </a:cubicBezTo>
                    <a:cubicBezTo>
                      <a:pt x="136" y="128"/>
                      <a:pt x="130" y="136"/>
                      <a:pt x="113" y="147"/>
                    </a:cubicBezTo>
                    <a:cubicBezTo>
                      <a:pt x="96" y="158"/>
                      <a:pt x="71" y="158"/>
                      <a:pt x="60" y="152"/>
                    </a:cubicBezTo>
                    <a:cubicBezTo>
                      <a:pt x="55" y="150"/>
                      <a:pt x="47" y="143"/>
                      <a:pt x="43" y="140"/>
                    </a:cubicBezTo>
                    <a:cubicBezTo>
                      <a:pt x="37" y="134"/>
                      <a:pt x="31" y="136"/>
                      <a:pt x="24" y="134"/>
                    </a:cubicBezTo>
                    <a:cubicBezTo>
                      <a:pt x="17" y="133"/>
                      <a:pt x="19" y="120"/>
                      <a:pt x="15" y="115"/>
                    </a:cubicBezTo>
                    <a:cubicBezTo>
                      <a:pt x="11" y="108"/>
                      <a:pt x="1" y="108"/>
                      <a:pt x="0" y="95"/>
                    </a:cubicBezTo>
                    <a:cubicBezTo>
                      <a:pt x="0" y="81"/>
                      <a:pt x="11" y="71"/>
                      <a:pt x="13" y="63"/>
                    </a:cubicBezTo>
                    <a:cubicBezTo>
                      <a:pt x="14" y="58"/>
                      <a:pt x="14" y="52"/>
                      <a:pt x="15" y="46"/>
                    </a:cubicBezTo>
                    <a:cubicBezTo>
                      <a:pt x="16" y="34"/>
                      <a:pt x="23" y="24"/>
                      <a:pt x="34" y="18"/>
                    </a:cubicBezTo>
                    <a:cubicBezTo>
                      <a:pt x="44" y="13"/>
                      <a:pt x="75" y="0"/>
                      <a:pt x="92" y="5"/>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2" name="Freeform 18">
                <a:extLst>
                  <a:ext uri="{FF2B5EF4-FFF2-40B4-BE49-F238E27FC236}">
                    <a16:creationId xmlns:a16="http://schemas.microsoft.com/office/drawing/2014/main" id="{AF8BDE53-5B8F-48D0-A773-1A9796379260}"/>
                  </a:ext>
                </a:extLst>
              </p:cNvPr>
              <p:cNvSpPr>
                <a:spLocks/>
              </p:cNvSpPr>
              <p:nvPr/>
            </p:nvSpPr>
            <p:spPr bwMode="auto">
              <a:xfrm rot="10800000">
                <a:off x="6285039" y="5109884"/>
                <a:ext cx="213654" cy="239713"/>
              </a:xfrm>
              <a:custGeom>
                <a:avLst/>
                <a:gdLst>
                  <a:gd name="T0" fmla="*/ 2200 w 87"/>
                  <a:gd name="T1" fmla="*/ 81 h 89"/>
                  <a:gd name="T2" fmla="*/ 1328 w 87"/>
                  <a:gd name="T3" fmla="*/ 231 h 89"/>
                  <a:gd name="T4" fmla="*/ 841 w 87"/>
                  <a:gd name="T5" fmla="*/ 553 h 89"/>
                  <a:gd name="T6" fmla="*/ 293 w 87"/>
                  <a:gd name="T7" fmla="*/ 1015 h 89"/>
                  <a:gd name="T8" fmla="*/ 60 w 87"/>
                  <a:gd name="T9" fmla="*/ 1795 h 89"/>
                  <a:gd name="T10" fmla="*/ 417 w 87"/>
                  <a:gd name="T11" fmla="*/ 2419 h 89"/>
                  <a:gd name="T12" fmla="*/ 901 w 87"/>
                  <a:gd name="T13" fmla="*/ 3200 h 89"/>
                  <a:gd name="T14" fmla="*/ 1773 w 87"/>
                  <a:gd name="T15" fmla="*/ 3363 h 89"/>
                  <a:gd name="T16" fmla="*/ 2353 w 87"/>
                  <a:gd name="T17" fmla="*/ 2810 h 89"/>
                  <a:gd name="T18" fmla="*/ 2776 w 87"/>
                  <a:gd name="T19" fmla="*/ 1910 h 89"/>
                  <a:gd name="T20" fmla="*/ 2585 w 87"/>
                  <a:gd name="T21" fmla="*/ 668 h 89"/>
                  <a:gd name="T22" fmla="*/ 2200 w 87"/>
                  <a:gd name="T23" fmla="*/ 81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7" h="89">
                    <a:moveTo>
                      <a:pt x="68" y="2"/>
                    </a:moveTo>
                    <a:cubicBezTo>
                      <a:pt x="60" y="0"/>
                      <a:pt x="47" y="5"/>
                      <a:pt x="41" y="6"/>
                    </a:cubicBezTo>
                    <a:cubicBezTo>
                      <a:pt x="32" y="6"/>
                      <a:pt x="33" y="10"/>
                      <a:pt x="26" y="14"/>
                    </a:cubicBezTo>
                    <a:cubicBezTo>
                      <a:pt x="18" y="18"/>
                      <a:pt x="14" y="19"/>
                      <a:pt x="9" y="26"/>
                    </a:cubicBezTo>
                    <a:cubicBezTo>
                      <a:pt x="3" y="32"/>
                      <a:pt x="0" y="34"/>
                      <a:pt x="2" y="46"/>
                    </a:cubicBezTo>
                    <a:cubicBezTo>
                      <a:pt x="3" y="59"/>
                      <a:pt x="6" y="55"/>
                      <a:pt x="13" y="62"/>
                    </a:cubicBezTo>
                    <a:cubicBezTo>
                      <a:pt x="20" y="69"/>
                      <a:pt x="14" y="76"/>
                      <a:pt x="28" y="82"/>
                    </a:cubicBezTo>
                    <a:cubicBezTo>
                      <a:pt x="42" y="87"/>
                      <a:pt x="44" y="89"/>
                      <a:pt x="55" y="86"/>
                    </a:cubicBezTo>
                    <a:cubicBezTo>
                      <a:pt x="66" y="83"/>
                      <a:pt x="69" y="82"/>
                      <a:pt x="73" y="72"/>
                    </a:cubicBezTo>
                    <a:cubicBezTo>
                      <a:pt x="78" y="62"/>
                      <a:pt x="85" y="59"/>
                      <a:pt x="86" y="49"/>
                    </a:cubicBezTo>
                    <a:cubicBezTo>
                      <a:pt x="87" y="39"/>
                      <a:pt x="87" y="27"/>
                      <a:pt x="80" y="17"/>
                    </a:cubicBezTo>
                    <a:cubicBezTo>
                      <a:pt x="77" y="13"/>
                      <a:pt x="74" y="4"/>
                      <a:pt x="68" y="2"/>
                    </a:cubicBez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3" name="Freeform 20">
                <a:extLst>
                  <a:ext uri="{FF2B5EF4-FFF2-40B4-BE49-F238E27FC236}">
                    <a16:creationId xmlns:a16="http://schemas.microsoft.com/office/drawing/2014/main" id="{45AE1DA2-3EE4-4F1D-AE22-0F81618C537F}"/>
                  </a:ext>
                </a:extLst>
              </p:cNvPr>
              <p:cNvSpPr>
                <a:spLocks/>
              </p:cNvSpPr>
              <p:nvPr/>
            </p:nvSpPr>
            <p:spPr bwMode="auto">
              <a:xfrm rot="10800000">
                <a:off x="6454728" y="5287684"/>
                <a:ext cx="16969" cy="19050"/>
              </a:xfrm>
              <a:custGeom>
                <a:avLst/>
                <a:gdLst>
                  <a:gd name="T0" fmla="*/ 28 w 7"/>
                  <a:gd name="T1" fmla="*/ 117 h 7"/>
                  <a:gd name="T2" fmla="*/ 129 w 7"/>
                  <a:gd name="T3" fmla="*/ 0 h 7"/>
                  <a:gd name="T4" fmla="*/ 217 w 7"/>
                  <a:gd name="T5" fmla="*/ 165 h 7"/>
                  <a:gd name="T6" fmla="*/ 129 w 7"/>
                  <a:gd name="T7" fmla="*/ 281 h 7"/>
                  <a:gd name="T8" fmla="*/ 28 w 7"/>
                  <a:gd name="T9" fmla="*/ 11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7">
                    <a:moveTo>
                      <a:pt x="1" y="3"/>
                    </a:moveTo>
                    <a:cubicBezTo>
                      <a:pt x="1" y="1"/>
                      <a:pt x="2" y="0"/>
                      <a:pt x="4" y="0"/>
                    </a:cubicBezTo>
                    <a:cubicBezTo>
                      <a:pt x="6" y="0"/>
                      <a:pt x="7" y="2"/>
                      <a:pt x="7" y="4"/>
                    </a:cubicBezTo>
                    <a:cubicBezTo>
                      <a:pt x="7" y="6"/>
                      <a:pt x="5" y="7"/>
                      <a:pt x="4" y="7"/>
                    </a:cubicBezTo>
                    <a:cubicBezTo>
                      <a:pt x="2" y="7"/>
                      <a:pt x="0" y="5"/>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4" name="Freeform 22">
                <a:extLst>
                  <a:ext uri="{FF2B5EF4-FFF2-40B4-BE49-F238E27FC236}">
                    <a16:creationId xmlns:a16="http://schemas.microsoft.com/office/drawing/2014/main" id="{1C7B729E-210D-48F3-85D2-995BA909E402}"/>
                  </a:ext>
                </a:extLst>
              </p:cNvPr>
              <p:cNvSpPr>
                <a:spLocks/>
              </p:cNvSpPr>
              <p:nvPr/>
            </p:nvSpPr>
            <p:spPr bwMode="auto">
              <a:xfrm rot="10800000">
                <a:off x="5860047" y="5077340"/>
                <a:ext cx="364059" cy="410369"/>
              </a:xfrm>
              <a:custGeom>
                <a:avLst/>
                <a:gdLst>
                  <a:gd name="T0" fmla="*/ 4637 w 148"/>
                  <a:gd name="T1" fmla="*/ 2558 h 152"/>
                  <a:gd name="T2" fmla="*/ 3763 w 148"/>
                  <a:gd name="T3" fmla="*/ 786 h 152"/>
                  <a:gd name="T4" fmla="*/ 3141 w 148"/>
                  <a:gd name="T5" fmla="*/ 510 h 152"/>
                  <a:gd name="T6" fmla="*/ 2207 w 148"/>
                  <a:gd name="T7" fmla="*/ 34 h 152"/>
                  <a:gd name="T8" fmla="*/ 1588 w 148"/>
                  <a:gd name="T9" fmla="*/ 704 h 152"/>
                  <a:gd name="T10" fmla="*/ 711 w 148"/>
                  <a:gd name="T11" fmla="*/ 1537 h 152"/>
                  <a:gd name="T12" fmla="*/ 102 w 148"/>
                  <a:gd name="T13" fmla="*/ 3701 h 152"/>
                  <a:gd name="T14" fmla="*/ 325 w 148"/>
                  <a:gd name="T15" fmla="*/ 4374 h 152"/>
                  <a:gd name="T16" fmla="*/ 418 w 148"/>
                  <a:gd name="T17" fmla="*/ 4997 h 152"/>
                  <a:gd name="T18" fmla="*/ 1260 w 148"/>
                  <a:gd name="T19" fmla="*/ 5622 h 152"/>
                  <a:gd name="T20" fmla="*/ 2666 w 148"/>
                  <a:gd name="T21" fmla="*/ 5820 h 152"/>
                  <a:gd name="T22" fmla="*/ 3470 w 148"/>
                  <a:gd name="T23" fmla="*/ 5820 h 152"/>
                  <a:gd name="T24" fmla="*/ 4385 w 148"/>
                  <a:gd name="T25" fmla="*/ 4918 h 152"/>
                  <a:gd name="T26" fmla="*/ 4637 w 148"/>
                  <a:gd name="T27" fmla="*/ 2558 h 1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8" h="152">
                    <a:moveTo>
                      <a:pt x="143" y="65"/>
                    </a:moveTo>
                    <a:cubicBezTo>
                      <a:pt x="140" y="47"/>
                      <a:pt x="133" y="33"/>
                      <a:pt x="116" y="20"/>
                    </a:cubicBezTo>
                    <a:cubicBezTo>
                      <a:pt x="109" y="14"/>
                      <a:pt x="102" y="16"/>
                      <a:pt x="97" y="13"/>
                    </a:cubicBezTo>
                    <a:cubicBezTo>
                      <a:pt x="86" y="7"/>
                      <a:pt x="78" y="0"/>
                      <a:pt x="68" y="1"/>
                    </a:cubicBezTo>
                    <a:cubicBezTo>
                      <a:pt x="60" y="3"/>
                      <a:pt x="56" y="13"/>
                      <a:pt x="49" y="18"/>
                    </a:cubicBezTo>
                    <a:cubicBezTo>
                      <a:pt x="39" y="25"/>
                      <a:pt x="28" y="30"/>
                      <a:pt x="22" y="39"/>
                    </a:cubicBezTo>
                    <a:cubicBezTo>
                      <a:pt x="12" y="54"/>
                      <a:pt x="0" y="76"/>
                      <a:pt x="3" y="94"/>
                    </a:cubicBezTo>
                    <a:cubicBezTo>
                      <a:pt x="3" y="99"/>
                      <a:pt x="8" y="105"/>
                      <a:pt x="10" y="111"/>
                    </a:cubicBezTo>
                    <a:cubicBezTo>
                      <a:pt x="11" y="117"/>
                      <a:pt x="9" y="123"/>
                      <a:pt x="13" y="127"/>
                    </a:cubicBezTo>
                    <a:cubicBezTo>
                      <a:pt x="20" y="134"/>
                      <a:pt x="32" y="137"/>
                      <a:pt x="39" y="143"/>
                    </a:cubicBezTo>
                    <a:cubicBezTo>
                      <a:pt x="48" y="151"/>
                      <a:pt x="65" y="149"/>
                      <a:pt x="82" y="148"/>
                    </a:cubicBezTo>
                    <a:cubicBezTo>
                      <a:pt x="91" y="148"/>
                      <a:pt x="99" y="152"/>
                      <a:pt x="107" y="148"/>
                    </a:cubicBezTo>
                    <a:cubicBezTo>
                      <a:pt x="119" y="143"/>
                      <a:pt x="128" y="132"/>
                      <a:pt x="135" y="125"/>
                    </a:cubicBezTo>
                    <a:cubicBezTo>
                      <a:pt x="146" y="114"/>
                      <a:pt x="148" y="87"/>
                      <a:pt x="143" y="65"/>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5" name="Freeform 23">
                <a:extLst>
                  <a:ext uri="{FF2B5EF4-FFF2-40B4-BE49-F238E27FC236}">
                    <a16:creationId xmlns:a16="http://schemas.microsoft.com/office/drawing/2014/main" id="{3257D9D8-B9C4-4006-85F2-148D8ACA20C1}"/>
                  </a:ext>
                </a:extLst>
              </p:cNvPr>
              <p:cNvSpPr>
                <a:spLocks/>
              </p:cNvSpPr>
              <p:nvPr/>
            </p:nvSpPr>
            <p:spPr bwMode="auto">
              <a:xfrm rot="10800000">
                <a:off x="5926379" y="5152746"/>
                <a:ext cx="198998" cy="202407"/>
              </a:xfrm>
              <a:custGeom>
                <a:avLst/>
                <a:gdLst>
                  <a:gd name="T0" fmla="*/ 2322 w 81"/>
                  <a:gd name="T1" fmla="*/ 357 h 75"/>
                  <a:gd name="T2" fmla="*/ 1997 w 81"/>
                  <a:gd name="T3" fmla="*/ 82 h 75"/>
                  <a:gd name="T4" fmla="*/ 1644 w 81"/>
                  <a:gd name="T5" fmla="*/ 0 h 75"/>
                  <a:gd name="T6" fmla="*/ 1064 w 81"/>
                  <a:gd name="T7" fmla="*/ 231 h 75"/>
                  <a:gd name="T8" fmla="*/ 385 w 81"/>
                  <a:gd name="T9" fmla="*/ 626 h 75"/>
                  <a:gd name="T10" fmla="*/ 194 w 81"/>
                  <a:gd name="T11" fmla="*/ 1377 h 75"/>
                  <a:gd name="T12" fmla="*/ 61 w 81"/>
                  <a:gd name="T13" fmla="*/ 2162 h 75"/>
                  <a:gd name="T14" fmla="*/ 354 w 81"/>
                  <a:gd name="T15" fmla="*/ 2832 h 75"/>
                  <a:gd name="T16" fmla="*/ 1166 w 81"/>
                  <a:gd name="T17" fmla="*/ 2866 h 75"/>
                  <a:gd name="T18" fmla="*/ 2131 w 81"/>
                  <a:gd name="T19" fmla="*/ 2717 h 75"/>
                  <a:gd name="T20" fmla="*/ 2586 w 81"/>
                  <a:gd name="T21" fmla="*/ 1493 h 75"/>
                  <a:gd name="T22" fmla="*/ 2322 w 81"/>
                  <a:gd name="T23" fmla="*/ 357 h 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1" h="75">
                    <a:moveTo>
                      <a:pt x="72" y="9"/>
                    </a:moveTo>
                    <a:cubicBezTo>
                      <a:pt x="70" y="5"/>
                      <a:pt x="66" y="3"/>
                      <a:pt x="62" y="2"/>
                    </a:cubicBezTo>
                    <a:cubicBezTo>
                      <a:pt x="59" y="1"/>
                      <a:pt x="55" y="0"/>
                      <a:pt x="51" y="0"/>
                    </a:cubicBezTo>
                    <a:cubicBezTo>
                      <a:pt x="47" y="0"/>
                      <a:pt x="35" y="6"/>
                      <a:pt x="33" y="6"/>
                    </a:cubicBezTo>
                    <a:cubicBezTo>
                      <a:pt x="23" y="6"/>
                      <a:pt x="19" y="6"/>
                      <a:pt x="12" y="16"/>
                    </a:cubicBezTo>
                    <a:cubicBezTo>
                      <a:pt x="10" y="20"/>
                      <a:pt x="6" y="24"/>
                      <a:pt x="6" y="35"/>
                    </a:cubicBezTo>
                    <a:cubicBezTo>
                      <a:pt x="6" y="47"/>
                      <a:pt x="0" y="49"/>
                      <a:pt x="2" y="55"/>
                    </a:cubicBezTo>
                    <a:cubicBezTo>
                      <a:pt x="3" y="62"/>
                      <a:pt x="5" y="69"/>
                      <a:pt x="11" y="72"/>
                    </a:cubicBezTo>
                    <a:cubicBezTo>
                      <a:pt x="16" y="75"/>
                      <a:pt x="29" y="75"/>
                      <a:pt x="36" y="73"/>
                    </a:cubicBezTo>
                    <a:cubicBezTo>
                      <a:pt x="48" y="73"/>
                      <a:pt x="59" y="73"/>
                      <a:pt x="66" y="69"/>
                    </a:cubicBezTo>
                    <a:cubicBezTo>
                      <a:pt x="73" y="64"/>
                      <a:pt x="79" y="55"/>
                      <a:pt x="80" y="38"/>
                    </a:cubicBezTo>
                    <a:cubicBezTo>
                      <a:pt x="81" y="21"/>
                      <a:pt x="75" y="15"/>
                      <a:pt x="72" y="9"/>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6" name="Freeform 24">
                <a:extLst>
                  <a:ext uri="{FF2B5EF4-FFF2-40B4-BE49-F238E27FC236}">
                    <a16:creationId xmlns:a16="http://schemas.microsoft.com/office/drawing/2014/main" id="{5D3D8BDB-F190-49E0-B568-7747F6C8EE2B}"/>
                  </a:ext>
                </a:extLst>
              </p:cNvPr>
              <p:cNvSpPr>
                <a:spLocks/>
              </p:cNvSpPr>
              <p:nvPr/>
            </p:nvSpPr>
            <p:spPr bwMode="auto">
              <a:xfrm rot="10800000">
                <a:off x="5943348" y="5166240"/>
                <a:ext cx="198998" cy="202407"/>
              </a:xfrm>
              <a:custGeom>
                <a:avLst/>
                <a:gdLst>
                  <a:gd name="T0" fmla="*/ 2322 w 81"/>
                  <a:gd name="T1" fmla="*/ 357 h 75"/>
                  <a:gd name="T2" fmla="*/ 1997 w 81"/>
                  <a:gd name="T3" fmla="*/ 34 h 75"/>
                  <a:gd name="T4" fmla="*/ 1644 w 81"/>
                  <a:gd name="T5" fmla="*/ 0 h 75"/>
                  <a:gd name="T6" fmla="*/ 1064 w 81"/>
                  <a:gd name="T7" fmla="*/ 231 h 75"/>
                  <a:gd name="T8" fmla="*/ 385 w 81"/>
                  <a:gd name="T9" fmla="*/ 626 h 75"/>
                  <a:gd name="T10" fmla="*/ 194 w 81"/>
                  <a:gd name="T11" fmla="*/ 1377 h 75"/>
                  <a:gd name="T12" fmla="*/ 61 w 81"/>
                  <a:gd name="T13" fmla="*/ 2162 h 75"/>
                  <a:gd name="T14" fmla="*/ 354 w 81"/>
                  <a:gd name="T15" fmla="*/ 2785 h 75"/>
                  <a:gd name="T16" fmla="*/ 1166 w 81"/>
                  <a:gd name="T17" fmla="*/ 2866 h 75"/>
                  <a:gd name="T18" fmla="*/ 2131 w 81"/>
                  <a:gd name="T19" fmla="*/ 2669 h 75"/>
                  <a:gd name="T20" fmla="*/ 2586 w 81"/>
                  <a:gd name="T21" fmla="*/ 1493 h 75"/>
                  <a:gd name="T22" fmla="*/ 2322 w 81"/>
                  <a:gd name="T23" fmla="*/ 357 h 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1" h="75">
                    <a:moveTo>
                      <a:pt x="72" y="9"/>
                    </a:moveTo>
                    <a:cubicBezTo>
                      <a:pt x="70" y="5"/>
                      <a:pt x="66" y="3"/>
                      <a:pt x="62" y="1"/>
                    </a:cubicBezTo>
                    <a:cubicBezTo>
                      <a:pt x="59" y="0"/>
                      <a:pt x="55" y="0"/>
                      <a:pt x="51" y="0"/>
                    </a:cubicBezTo>
                    <a:cubicBezTo>
                      <a:pt x="47" y="0"/>
                      <a:pt x="35" y="6"/>
                      <a:pt x="33" y="6"/>
                    </a:cubicBezTo>
                    <a:cubicBezTo>
                      <a:pt x="23" y="6"/>
                      <a:pt x="19" y="6"/>
                      <a:pt x="12" y="16"/>
                    </a:cubicBezTo>
                    <a:cubicBezTo>
                      <a:pt x="10" y="20"/>
                      <a:pt x="6" y="24"/>
                      <a:pt x="6" y="35"/>
                    </a:cubicBezTo>
                    <a:cubicBezTo>
                      <a:pt x="6" y="46"/>
                      <a:pt x="0" y="48"/>
                      <a:pt x="2" y="55"/>
                    </a:cubicBezTo>
                    <a:cubicBezTo>
                      <a:pt x="3" y="62"/>
                      <a:pt x="6" y="68"/>
                      <a:pt x="11" y="71"/>
                    </a:cubicBezTo>
                    <a:cubicBezTo>
                      <a:pt x="16" y="75"/>
                      <a:pt x="29" y="75"/>
                      <a:pt x="36" y="73"/>
                    </a:cubicBezTo>
                    <a:cubicBezTo>
                      <a:pt x="48" y="72"/>
                      <a:pt x="59" y="73"/>
                      <a:pt x="66" y="68"/>
                    </a:cubicBezTo>
                    <a:cubicBezTo>
                      <a:pt x="73" y="64"/>
                      <a:pt x="79" y="55"/>
                      <a:pt x="80" y="38"/>
                    </a:cubicBezTo>
                    <a:cubicBezTo>
                      <a:pt x="81" y="20"/>
                      <a:pt x="75" y="14"/>
                      <a:pt x="72" y="9"/>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7" name="Freeform 25">
                <a:extLst>
                  <a:ext uri="{FF2B5EF4-FFF2-40B4-BE49-F238E27FC236}">
                    <a16:creationId xmlns:a16="http://schemas.microsoft.com/office/drawing/2014/main" id="{7B6C4FF7-88FB-4531-BD20-9D6EC97EB434}"/>
                  </a:ext>
                </a:extLst>
              </p:cNvPr>
              <p:cNvSpPr>
                <a:spLocks/>
              </p:cNvSpPr>
              <p:nvPr/>
            </p:nvSpPr>
            <p:spPr bwMode="auto">
              <a:xfrm rot="10800000">
                <a:off x="5953375" y="5160684"/>
                <a:ext cx="255304" cy="315913"/>
              </a:xfrm>
              <a:custGeom>
                <a:avLst/>
                <a:gdLst>
                  <a:gd name="T0" fmla="*/ 1996 w 104"/>
                  <a:gd name="T1" fmla="*/ 34 h 117"/>
                  <a:gd name="T2" fmla="*/ 1518 w 104"/>
                  <a:gd name="T3" fmla="*/ 588 h 117"/>
                  <a:gd name="T4" fmla="*/ 961 w 104"/>
                  <a:gd name="T5" fmla="*/ 1065 h 117"/>
                  <a:gd name="T6" fmla="*/ 191 w 104"/>
                  <a:gd name="T7" fmla="*/ 2327 h 117"/>
                  <a:gd name="T8" fmla="*/ 32 w 104"/>
                  <a:gd name="T9" fmla="*/ 3228 h 117"/>
                  <a:gd name="T10" fmla="*/ 162 w 104"/>
                  <a:gd name="T11" fmla="*/ 3898 h 117"/>
                  <a:gd name="T12" fmla="*/ 353 w 104"/>
                  <a:gd name="T13" fmla="*/ 4606 h 117"/>
                  <a:gd name="T14" fmla="*/ 353 w 104"/>
                  <a:gd name="T15" fmla="*/ 3704 h 117"/>
                  <a:gd name="T16" fmla="*/ 678 w 104"/>
                  <a:gd name="T17" fmla="*/ 3147 h 117"/>
                  <a:gd name="T18" fmla="*/ 710 w 104"/>
                  <a:gd name="T19" fmla="*/ 2408 h 117"/>
                  <a:gd name="T20" fmla="*/ 872 w 104"/>
                  <a:gd name="T21" fmla="*/ 1735 h 117"/>
                  <a:gd name="T22" fmla="*/ 1388 w 104"/>
                  <a:gd name="T23" fmla="*/ 1146 h 117"/>
                  <a:gd name="T24" fmla="*/ 1875 w 104"/>
                  <a:gd name="T25" fmla="*/ 1378 h 117"/>
                  <a:gd name="T26" fmla="*/ 2288 w 104"/>
                  <a:gd name="T27" fmla="*/ 670 h 117"/>
                  <a:gd name="T28" fmla="*/ 2705 w 104"/>
                  <a:gd name="T29" fmla="*/ 626 h 117"/>
                  <a:gd name="T30" fmla="*/ 3291 w 104"/>
                  <a:gd name="T31" fmla="*/ 708 h 117"/>
                  <a:gd name="T32" fmla="*/ 3221 w 104"/>
                  <a:gd name="T33" fmla="*/ 588 h 117"/>
                  <a:gd name="T34" fmla="*/ 2836 w 104"/>
                  <a:gd name="T35" fmla="*/ 473 h 117"/>
                  <a:gd name="T36" fmla="*/ 2158 w 104"/>
                  <a:gd name="T37" fmla="*/ 0 h 1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4" h="117">
                    <a:moveTo>
                      <a:pt x="62" y="1"/>
                    </a:moveTo>
                    <a:cubicBezTo>
                      <a:pt x="56" y="2"/>
                      <a:pt x="51" y="11"/>
                      <a:pt x="47" y="15"/>
                    </a:cubicBezTo>
                    <a:cubicBezTo>
                      <a:pt x="42" y="21"/>
                      <a:pt x="36" y="24"/>
                      <a:pt x="30" y="27"/>
                    </a:cubicBezTo>
                    <a:cubicBezTo>
                      <a:pt x="17" y="34"/>
                      <a:pt x="12" y="46"/>
                      <a:pt x="6" y="59"/>
                    </a:cubicBezTo>
                    <a:cubicBezTo>
                      <a:pt x="3" y="65"/>
                      <a:pt x="2" y="75"/>
                      <a:pt x="1" y="82"/>
                    </a:cubicBezTo>
                    <a:cubicBezTo>
                      <a:pt x="0" y="89"/>
                      <a:pt x="2" y="93"/>
                      <a:pt x="5" y="99"/>
                    </a:cubicBezTo>
                    <a:cubicBezTo>
                      <a:pt x="7" y="102"/>
                      <a:pt x="8" y="117"/>
                      <a:pt x="11" y="117"/>
                    </a:cubicBezTo>
                    <a:cubicBezTo>
                      <a:pt x="8" y="108"/>
                      <a:pt x="11" y="97"/>
                      <a:pt x="11" y="94"/>
                    </a:cubicBezTo>
                    <a:cubicBezTo>
                      <a:pt x="11" y="86"/>
                      <a:pt x="15" y="85"/>
                      <a:pt x="21" y="80"/>
                    </a:cubicBezTo>
                    <a:cubicBezTo>
                      <a:pt x="29" y="73"/>
                      <a:pt x="24" y="69"/>
                      <a:pt x="22" y="61"/>
                    </a:cubicBezTo>
                    <a:cubicBezTo>
                      <a:pt x="21" y="53"/>
                      <a:pt x="22" y="49"/>
                      <a:pt x="27" y="44"/>
                    </a:cubicBezTo>
                    <a:cubicBezTo>
                      <a:pt x="32" y="40"/>
                      <a:pt x="36" y="31"/>
                      <a:pt x="43" y="29"/>
                    </a:cubicBezTo>
                    <a:cubicBezTo>
                      <a:pt x="51" y="26"/>
                      <a:pt x="49" y="37"/>
                      <a:pt x="58" y="35"/>
                    </a:cubicBezTo>
                    <a:cubicBezTo>
                      <a:pt x="69" y="33"/>
                      <a:pt x="66" y="24"/>
                      <a:pt x="71" y="17"/>
                    </a:cubicBezTo>
                    <a:cubicBezTo>
                      <a:pt x="76" y="11"/>
                      <a:pt x="80" y="13"/>
                      <a:pt x="84" y="16"/>
                    </a:cubicBezTo>
                    <a:cubicBezTo>
                      <a:pt x="91" y="21"/>
                      <a:pt x="96" y="21"/>
                      <a:pt x="102" y="18"/>
                    </a:cubicBezTo>
                    <a:cubicBezTo>
                      <a:pt x="104" y="17"/>
                      <a:pt x="102" y="15"/>
                      <a:pt x="100" y="15"/>
                    </a:cubicBezTo>
                    <a:cubicBezTo>
                      <a:pt x="96" y="15"/>
                      <a:pt x="92" y="15"/>
                      <a:pt x="88" y="12"/>
                    </a:cubicBezTo>
                    <a:cubicBezTo>
                      <a:pt x="82" y="7"/>
                      <a:pt x="74" y="1"/>
                      <a:pt x="67" y="0"/>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8" name="Freeform 26">
                <a:extLst>
                  <a:ext uri="{FF2B5EF4-FFF2-40B4-BE49-F238E27FC236}">
                    <a16:creationId xmlns:a16="http://schemas.microsoft.com/office/drawing/2014/main" id="{53074DE5-5D68-47EF-A876-7EF48B43CD7C}"/>
                  </a:ext>
                </a:extLst>
              </p:cNvPr>
              <p:cNvSpPr>
                <a:spLocks/>
              </p:cNvSpPr>
              <p:nvPr/>
            </p:nvSpPr>
            <p:spPr bwMode="auto">
              <a:xfrm rot="10800000">
                <a:off x="6012766" y="5223390"/>
                <a:ext cx="201313" cy="253207"/>
              </a:xfrm>
              <a:custGeom>
                <a:avLst/>
                <a:gdLst>
                  <a:gd name="T0" fmla="*/ 60 w 82"/>
                  <a:gd name="T1" fmla="*/ 3478 h 94"/>
                  <a:gd name="T2" fmla="*/ 162 w 82"/>
                  <a:gd name="T3" fmla="*/ 2661 h 94"/>
                  <a:gd name="T4" fmla="*/ 385 w 82"/>
                  <a:gd name="T5" fmla="*/ 1992 h 94"/>
                  <a:gd name="T6" fmla="*/ 1165 w 82"/>
                  <a:gd name="T7" fmla="*/ 933 h 94"/>
                  <a:gd name="T8" fmla="*/ 1550 w 82"/>
                  <a:gd name="T9" fmla="*/ 669 h 94"/>
                  <a:gd name="T10" fmla="*/ 1833 w 82"/>
                  <a:gd name="T11" fmla="*/ 197 h 94"/>
                  <a:gd name="T12" fmla="*/ 2190 w 82"/>
                  <a:gd name="T13" fmla="*/ 0 h 94"/>
                  <a:gd name="T14" fmla="*/ 2645 w 82"/>
                  <a:gd name="T15" fmla="*/ 231 h 94"/>
                  <a:gd name="T16" fmla="*/ 2098 w 82"/>
                  <a:gd name="T17" fmla="*/ 163 h 94"/>
                  <a:gd name="T18" fmla="*/ 1773 w 82"/>
                  <a:gd name="T19" fmla="*/ 784 h 94"/>
                  <a:gd name="T20" fmla="*/ 1286 w 82"/>
                  <a:gd name="T21" fmla="*/ 1059 h 94"/>
                  <a:gd name="T22" fmla="*/ 770 w 82"/>
                  <a:gd name="T23" fmla="*/ 1452 h 94"/>
                  <a:gd name="T24" fmla="*/ 516 w 82"/>
                  <a:gd name="T25" fmla="*/ 2074 h 94"/>
                  <a:gd name="T26" fmla="*/ 455 w 82"/>
                  <a:gd name="T27" fmla="*/ 2776 h 94"/>
                  <a:gd name="T28" fmla="*/ 162 w 82"/>
                  <a:gd name="T29" fmla="*/ 3122 h 94"/>
                  <a:gd name="T30" fmla="*/ 131 w 82"/>
                  <a:gd name="T31" fmla="*/ 3675 h 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2" h="94">
                    <a:moveTo>
                      <a:pt x="2" y="89"/>
                    </a:moveTo>
                    <a:cubicBezTo>
                      <a:pt x="0" y="84"/>
                      <a:pt x="3" y="73"/>
                      <a:pt x="5" y="68"/>
                    </a:cubicBezTo>
                    <a:cubicBezTo>
                      <a:pt x="6" y="62"/>
                      <a:pt x="9" y="56"/>
                      <a:pt x="12" y="51"/>
                    </a:cubicBezTo>
                    <a:cubicBezTo>
                      <a:pt x="19" y="37"/>
                      <a:pt x="25" y="31"/>
                      <a:pt x="36" y="24"/>
                    </a:cubicBezTo>
                    <a:cubicBezTo>
                      <a:pt x="40" y="21"/>
                      <a:pt x="44" y="20"/>
                      <a:pt x="48" y="17"/>
                    </a:cubicBezTo>
                    <a:cubicBezTo>
                      <a:pt x="51" y="13"/>
                      <a:pt x="53" y="8"/>
                      <a:pt x="57" y="5"/>
                    </a:cubicBezTo>
                    <a:cubicBezTo>
                      <a:pt x="61" y="2"/>
                      <a:pt x="63" y="0"/>
                      <a:pt x="68" y="0"/>
                    </a:cubicBezTo>
                    <a:cubicBezTo>
                      <a:pt x="74" y="0"/>
                      <a:pt x="77" y="3"/>
                      <a:pt x="82" y="6"/>
                    </a:cubicBezTo>
                    <a:cubicBezTo>
                      <a:pt x="76" y="4"/>
                      <a:pt x="70" y="1"/>
                      <a:pt x="65" y="4"/>
                    </a:cubicBezTo>
                    <a:cubicBezTo>
                      <a:pt x="59" y="7"/>
                      <a:pt x="59" y="16"/>
                      <a:pt x="55" y="20"/>
                    </a:cubicBezTo>
                    <a:cubicBezTo>
                      <a:pt x="51" y="23"/>
                      <a:pt x="45" y="25"/>
                      <a:pt x="40" y="27"/>
                    </a:cubicBezTo>
                    <a:cubicBezTo>
                      <a:pt x="34" y="31"/>
                      <a:pt x="29" y="32"/>
                      <a:pt x="24" y="37"/>
                    </a:cubicBezTo>
                    <a:cubicBezTo>
                      <a:pt x="20" y="41"/>
                      <a:pt x="18" y="48"/>
                      <a:pt x="16" y="53"/>
                    </a:cubicBezTo>
                    <a:cubicBezTo>
                      <a:pt x="13" y="60"/>
                      <a:pt x="15" y="64"/>
                      <a:pt x="14" y="71"/>
                    </a:cubicBezTo>
                    <a:cubicBezTo>
                      <a:pt x="12" y="75"/>
                      <a:pt x="7" y="76"/>
                      <a:pt x="5" y="80"/>
                    </a:cubicBezTo>
                    <a:cubicBezTo>
                      <a:pt x="3" y="82"/>
                      <a:pt x="3" y="91"/>
                      <a:pt x="4" y="94"/>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9" name="Freeform 27">
                <a:extLst>
                  <a:ext uri="{FF2B5EF4-FFF2-40B4-BE49-F238E27FC236}">
                    <a16:creationId xmlns:a16="http://schemas.microsoft.com/office/drawing/2014/main" id="{A1A8E23E-E485-444B-96D1-382686C4A60E}"/>
                  </a:ext>
                </a:extLst>
              </p:cNvPr>
              <p:cNvSpPr>
                <a:spLocks/>
              </p:cNvSpPr>
              <p:nvPr/>
            </p:nvSpPr>
            <p:spPr bwMode="auto">
              <a:xfrm rot="10800000">
                <a:off x="5958003" y="5190846"/>
                <a:ext cx="175088" cy="172244"/>
              </a:xfrm>
              <a:custGeom>
                <a:avLst/>
                <a:gdLst>
                  <a:gd name="T0" fmla="*/ 224 w 71"/>
                  <a:gd name="T1" fmla="*/ 2496 h 64"/>
                  <a:gd name="T2" fmla="*/ 32 w 71"/>
                  <a:gd name="T3" fmla="*/ 1953 h 64"/>
                  <a:gd name="T4" fmla="*/ 163 w 71"/>
                  <a:gd name="T5" fmla="*/ 1563 h 64"/>
                  <a:gd name="T6" fmla="*/ 521 w 71"/>
                  <a:gd name="T7" fmla="*/ 424 h 64"/>
                  <a:gd name="T8" fmla="*/ 879 w 71"/>
                  <a:gd name="T9" fmla="*/ 312 h 64"/>
                  <a:gd name="T10" fmla="*/ 1471 w 71"/>
                  <a:gd name="T11" fmla="*/ 159 h 64"/>
                  <a:gd name="T12" fmla="*/ 2321 w 71"/>
                  <a:gd name="T13" fmla="*/ 1173 h 64"/>
                  <a:gd name="T14" fmla="*/ 2289 w 71"/>
                  <a:gd name="T15" fmla="*/ 1207 h 64"/>
                  <a:gd name="T16" fmla="*/ 1861 w 71"/>
                  <a:gd name="T17" fmla="*/ 668 h 64"/>
                  <a:gd name="T18" fmla="*/ 1400 w 71"/>
                  <a:gd name="T19" fmla="*/ 783 h 64"/>
                  <a:gd name="T20" fmla="*/ 1145 w 71"/>
                  <a:gd name="T21" fmla="*/ 1092 h 64"/>
                  <a:gd name="T22" fmla="*/ 684 w 71"/>
                  <a:gd name="T23" fmla="*/ 1207 h 64"/>
                  <a:gd name="T24" fmla="*/ 623 w 71"/>
                  <a:gd name="T25" fmla="*/ 1404 h 64"/>
                  <a:gd name="T26" fmla="*/ 489 w 71"/>
                  <a:gd name="T27" fmla="*/ 1597 h 64"/>
                  <a:gd name="T28" fmla="*/ 460 w 71"/>
                  <a:gd name="T29" fmla="*/ 1990 h 64"/>
                  <a:gd name="T30" fmla="*/ 224 w 71"/>
                  <a:gd name="T31" fmla="*/ 2496 h 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1" h="64">
                    <a:moveTo>
                      <a:pt x="7" y="64"/>
                    </a:moveTo>
                    <a:cubicBezTo>
                      <a:pt x="1" y="63"/>
                      <a:pt x="0" y="55"/>
                      <a:pt x="1" y="50"/>
                    </a:cubicBezTo>
                    <a:cubicBezTo>
                      <a:pt x="2" y="46"/>
                      <a:pt x="5" y="43"/>
                      <a:pt x="5" y="40"/>
                    </a:cubicBezTo>
                    <a:cubicBezTo>
                      <a:pt x="9" y="31"/>
                      <a:pt x="5" y="17"/>
                      <a:pt x="16" y="11"/>
                    </a:cubicBezTo>
                    <a:cubicBezTo>
                      <a:pt x="19" y="9"/>
                      <a:pt x="24" y="9"/>
                      <a:pt x="27" y="8"/>
                    </a:cubicBezTo>
                    <a:cubicBezTo>
                      <a:pt x="34" y="7"/>
                      <a:pt x="39" y="6"/>
                      <a:pt x="45" y="4"/>
                    </a:cubicBezTo>
                    <a:cubicBezTo>
                      <a:pt x="63" y="0"/>
                      <a:pt x="71" y="15"/>
                      <a:pt x="71" y="30"/>
                    </a:cubicBezTo>
                    <a:cubicBezTo>
                      <a:pt x="71" y="32"/>
                      <a:pt x="70" y="32"/>
                      <a:pt x="70" y="31"/>
                    </a:cubicBezTo>
                    <a:cubicBezTo>
                      <a:pt x="68" y="25"/>
                      <a:pt x="63" y="19"/>
                      <a:pt x="57" y="17"/>
                    </a:cubicBezTo>
                    <a:cubicBezTo>
                      <a:pt x="53" y="14"/>
                      <a:pt x="46" y="15"/>
                      <a:pt x="43" y="20"/>
                    </a:cubicBezTo>
                    <a:cubicBezTo>
                      <a:pt x="41" y="25"/>
                      <a:pt x="44" y="34"/>
                      <a:pt x="35" y="28"/>
                    </a:cubicBezTo>
                    <a:cubicBezTo>
                      <a:pt x="30" y="25"/>
                      <a:pt x="25" y="26"/>
                      <a:pt x="21" y="31"/>
                    </a:cubicBezTo>
                    <a:cubicBezTo>
                      <a:pt x="20" y="33"/>
                      <a:pt x="20" y="35"/>
                      <a:pt x="19" y="36"/>
                    </a:cubicBezTo>
                    <a:cubicBezTo>
                      <a:pt x="18" y="38"/>
                      <a:pt x="16" y="39"/>
                      <a:pt x="15" y="41"/>
                    </a:cubicBezTo>
                    <a:cubicBezTo>
                      <a:pt x="12" y="45"/>
                      <a:pt x="15" y="47"/>
                      <a:pt x="14" y="51"/>
                    </a:cubicBezTo>
                    <a:cubicBezTo>
                      <a:pt x="12" y="56"/>
                      <a:pt x="2" y="57"/>
                      <a:pt x="7" y="64"/>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0" name="Freeform 29">
                <a:extLst>
                  <a:ext uri="{FF2B5EF4-FFF2-40B4-BE49-F238E27FC236}">
                    <a16:creationId xmlns:a16="http://schemas.microsoft.com/office/drawing/2014/main" id="{47BD7661-4F7E-4F29-8413-12557D1C4A0C}"/>
                  </a:ext>
                </a:extLst>
              </p:cNvPr>
              <p:cNvSpPr>
                <a:spLocks/>
              </p:cNvSpPr>
              <p:nvPr/>
            </p:nvSpPr>
            <p:spPr bwMode="auto">
              <a:xfrm rot="10800000">
                <a:off x="5984999" y="5233708"/>
                <a:ext cx="145007" cy="132557"/>
              </a:xfrm>
              <a:custGeom>
                <a:avLst/>
                <a:gdLst>
                  <a:gd name="T0" fmla="*/ 0 w 59"/>
                  <a:gd name="T1" fmla="*/ 1939 h 49"/>
                  <a:gd name="T2" fmla="*/ 131 w 59"/>
                  <a:gd name="T3" fmla="*/ 1544 h 49"/>
                  <a:gd name="T4" fmla="*/ 163 w 59"/>
                  <a:gd name="T5" fmla="*/ 1104 h 49"/>
                  <a:gd name="T6" fmla="*/ 456 w 59"/>
                  <a:gd name="T7" fmla="*/ 477 h 49"/>
                  <a:gd name="T8" fmla="*/ 1166 w 59"/>
                  <a:gd name="T9" fmla="*/ 279 h 49"/>
                  <a:gd name="T10" fmla="*/ 1909 w 59"/>
                  <a:gd name="T11" fmla="*/ 279 h 49"/>
                  <a:gd name="T12" fmla="*/ 1361 w 59"/>
                  <a:gd name="T13" fmla="*/ 314 h 49"/>
                  <a:gd name="T14" fmla="*/ 1166 w 59"/>
                  <a:gd name="T15" fmla="*/ 395 h 49"/>
                  <a:gd name="T16" fmla="*/ 1067 w 59"/>
                  <a:gd name="T17" fmla="*/ 593 h 49"/>
                  <a:gd name="T18" fmla="*/ 519 w 59"/>
                  <a:gd name="T19" fmla="*/ 791 h 49"/>
                  <a:gd name="T20" fmla="*/ 417 w 59"/>
                  <a:gd name="T21" fmla="*/ 1070 h 49"/>
                  <a:gd name="T22" fmla="*/ 255 w 59"/>
                  <a:gd name="T23" fmla="*/ 1264 h 49"/>
                  <a:gd name="T24" fmla="*/ 102 w 59"/>
                  <a:gd name="T25" fmla="*/ 1823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49">
                    <a:moveTo>
                      <a:pt x="0" y="49"/>
                    </a:moveTo>
                    <a:cubicBezTo>
                      <a:pt x="1" y="45"/>
                      <a:pt x="3" y="43"/>
                      <a:pt x="4" y="39"/>
                    </a:cubicBezTo>
                    <a:cubicBezTo>
                      <a:pt x="4" y="35"/>
                      <a:pt x="5" y="32"/>
                      <a:pt x="5" y="28"/>
                    </a:cubicBezTo>
                    <a:cubicBezTo>
                      <a:pt x="6" y="21"/>
                      <a:pt x="7" y="14"/>
                      <a:pt x="14" y="12"/>
                    </a:cubicBezTo>
                    <a:cubicBezTo>
                      <a:pt x="21" y="9"/>
                      <a:pt x="29" y="9"/>
                      <a:pt x="36" y="7"/>
                    </a:cubicBezTo>
                    <a:cubicBezTo>
                      <a:pt x="44" y="5"/>
                      <a:pt x="52" y="0"/>
                      <a:pt x="59" y="7"/>
                    </a:cubicBezTo>
                    <a:cubicBezTo>
                      <a:pt x="52" y="5"/>
                      <a:pt x="48" y="6"/>
                      <a:pt x="42" y="8"/>
                    </a:cubicBezTo>
                    <a:cubicBezTo>
                      <a:pt x="40" y="8"/>
                      <a:pt x="37" y="9"/>
                      <a:pt x="36" y="10"/>
                    </a:cubicBezTo>
                    <a:cubicBezTo>
                      <a:pt x="34" y="11"/>
                      <a:pt x="34" y="13"/>
                      <a:pt x="33" y="15"/>
                    </a:cubicBezTo>
                    <a:cubicBezTo>
                      <a:pt x="27" y="19"/>
                      <a:pt x="20" y="12"/>
                      <a:pt x="16" y="20"/>
                    </a:cubicBezTo>
                    <a:cubicBezTo>
                      <a:pt x="15" y="23"/>
                      <a:pt x="15" y="25"/>
                      <a:pt x="13" y="27"/>
                    </a:cubicBezTo>
                    <a:cubicBezTo>
                      <a:pt x="11" y="29"/>
                      <a:pt x="9" y="29"/>
                      <a:pt x="8" y="32"/>
                    </a:cubicBezTo>
                    <a:cubicBezTo>
                      <a:pt x="7" y="36"/>
                      <a:pt x="8" y="43"/>
                      <a:pt x="3" y="46"/>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1" name="Freeform 30">
                <a:extLst>
                  <a:ext uri="{FF2B5EF4-FFF2-40B4-BE49-F238E27FC236}">
                    <a16:creationId xmlns:a16="http://schemas.microsoft.com/office/drawing/2014/main" id="{E5261C79-753D-4A25-8296-F7241FCC1057}"/>
                  </a:ext>
                </a:extLst>
              </p:cNvPr>
              <p:cNvSpPr>
                <a:spLocks/>
              </p:cNvSpPr>
              <p:nvPr/>
            </p:nvSpPr>
            <p:spPr bwMode="auto">
              <a:xfrm rot="10800000">
                <a:off x="5877015" y="5096390"/>
                <a:ext cx="279986" cy="248444"/>
              </a:xfrm>
              <a:custGeom>
                <a:avLst/>
                <a:gdLst>
                  <a:gd name="T0" fmla="*/ 0 w 114"/>
                  <a:gd name="T1" fmla="*/ 3031 h 92"/>
                  <a:gd name="T2" fmla="*/ 1226 w 114"/>
                  <a:gd name="T3" fmla="*/ 3508 h 92"/>
                  <a:gd name="T4" fmla="*/ 2070 w 114"/>
                  <a:gd name="T5" fmla="*/ 3508 h 92"/>
                  <a:gd name="T6" fmla="*/ 2678 w 114"/>
                  <a:gd name="T7" fmla="*/ 3426 h 92"/>
                  <a:gd name="T8" fmla="*/ 3519 w 114"/>
                  <a:gd name="T9" fmla="*/ 2211 h 92"/>
                  <a:gd name="T10" fmla="*/ 3649 w 114"/>
                  <a:gd name="T11" fmla="*/ 1215 h 92"/>
                  <a:gd name="T12" fmla="*/ 3579 w 114"/>
                  <a:gd name="T13" fmla="*/ 510 h 92"/>
                  <a:gd name="T14" fmla="*/ 3426 w 114"/>
                  <a:gd name="T15" fmla="*/ 0 h 92"/>
                  <a:gd name="T16" fmla="*/ 3458 w 114"/>
                  <a:gd name="T17" fmla="*/ 1147 h 92"/>
                  <a:gd name="T18" fmla="*/ 3101 w 114"/>
                  <a:gd name="T19" fmla="*/ 2014 h 92"/>
                  <a:gd name="T20" fmla="*/ 2748 w 114"/>
                  <a:gd name="T21" fmla="*/ 2756 h 92"/>
                  <a:gd name="T22" fmla="*/ 2159 w 114"/>
                  <a:gd name="T23" fmla="*/ 2837 h 92"/>
                  <a:gd name="T24" fmla="*/ 2070 w 114"/>
                  <a:gd name="T25" fmla="*/ 3113 h 92"/>
                  <a:gd name="T26" fmla="*/ 1713 w 114"/>
                  <a:gd name="T27" fmla="*/ 3195 h 92"/>
                  <a:gd name="T28" fmla="*/ 1064 w 114"/>
                  <a:gd name="T29" fmla="*/ 3344 h 92"/>
                  <a:gd name="T30" fmla="*/ 293 w 114"/>
                  <a:gd name="T31" fmla="*/ 3147 h 9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4" h="92">
                    <a:moveTo>
                      <a:pt x="0" y="77"/>
                    </a:moveTo>
                    <a:cubicBezTo>
                      <a:pt x="13" y="82"/>
                      <a:pt x="23" y="92"/>
                      <a:pt x="38" y="89"/>
                    </a:cubicBezTo>
                    <a:cubicBezTo>
                      <a:pt x="47" y="88"/>
                      <a:pt x="55" y="88"/>
                      <a:pt x="64" y="89"/>
                    </a:cubicBezTo>
                    <a:cubicBezTo>
                      <a:pt x="71" y="90"/>
                      <a:pt x="77" y="90"/>
                      <a:pt x="83" y="87"/>
                    </a:cubicBezTo>
                    <a:cubicBezTo>
                      <a:pt x="95" y="80"/>
                      <a:pt x="105" y="69"/>
                      <a:pt x="109" y="56"/>
                    </a:cubicBezTo>
                    <a:cubicBezTo>
                      <a:pt x="112" y="49"/>
                      <a:pt x="113" y="40"/>
                      <a:pt x="113" y="31"/>
                    </a:cubicBezTo>
                    <a:cubicBezTo>
                      <a:pt x="114" y="25"/>
                      <a:pt x="112" y="19"/>
                      <a:pt x="111" y="13"/>
                    </a:cubicBezTo>
                    <a:cubicBezTo>
                      <a:pt x="110" y="8"/>
                      <a:pt x="108" y="4"/>
                      <a:pt x="106" y="0"/>
                    </a:cubicBezTo>
                    <a:cubicBezTo>
                      <a:pt x="109" y="7"/>
                      <a:pt x="109" y="21"/>
                      <a:pt x="107" y="29"/>
                    </a:cubicBezTo>
                    <a:cubicBezTo>
                      <a:pt x="105" y="38"/>
                      <a:pt x="97" y="42"/>
                      <a:pt x="96" y="51"/>
                    </a:cubicBezTo>
                    <a:cubicBezTo>
                      <a:pt x="95" y="58"/>
                      <a:pt x="95" y="68"/>
                      <a:pt x="85" y="70"/>
                    </a:cubicBezTo>
                    <a:cubicBezTo>
                      <a:pt x="79" y="72"/>
                      <a:pt x="72" y="65"/>
                      <a:pt x="67" y="72"/>
                    </a:cubicBezTo>
                    <a:cubicBezTo>
                      <a:pt x="66" y="74"/>
                      <a:pt x="66" y="78"/>
                      <a:pt x="64" y="79"/>
                    </a:cubicBezTo>
                    <a:cubicBezTo>
                      <a:pt x="61" y="81"/>
                      <a:pt x="56" y="80"/>
                      <a:pt x="53" y="81"/>
                    </a:cubicBezTo>
                    <a:cubicBezTo>
                      <a:pt x="46" y="81"/>
                      <a:pt x="40" y="83"/>
                      <a:pt x="33" y="85"/>
                    </a:cubicBezTo>
                    <a:cubicBezTo>
                      <a:pt x="24" y="88"/>
                      <a:pt x="17" y="82"/>
                      <a:pt x="9" y="80"/>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2" name="Freeform 32">
                <a:extLst>
                  <a:ext uri="{FF2B5EF4-FFF2-40B4-BE49-F238E27FC236}">
                    <a16:creationId xmlns:a16="http://schemas.microsoft.com/office/drawing/2014/main" id="{D64670F5-82C5-443B-ABAA-B433033D3448}"/>
                  </a:ext>
                </a:extLst>
              </p:cNvPr>
              <p:cNvSpPr>
                <a:spLocks/>
              </p:cNvSpPr>
              <p:nvPr/>
            </p:nvSpPr>
            <p:spPr bwMode="auto">
              <a:xfrm rot="10800000">
                <a:off x="5860047" y="5077340"/>
                <a:ext cx="364059" cy="410369"/>
              </a:xfrm>
              <a:custGeom>
                <a:avLst/>
                <a:gdLst>
                  <a:gd name="T0" fmla="*/ 4637 w 148"/>
                  <a:gd name="T1" fmla="*/ 2558 h 152"/>
                  <a:gd name="T2" fmla="*/ 3763 w 148"/>
                  <a:gd name="T3" fmla="*/ 786 h 152"/>
                  <a:gd name="T4" fmla="*/ 3141 w 148"/>
                  <a:gd name="T5" fmla="*/ 510 h 152"/>
                  <a:gd name="T6" fmla="*/ 2207 w 148"/>
                  <a:gd name="T7" fmla="*/ 34 h 152"/>
                  <a:gd name="T8" fmla="*/ 1588 w 148"/>
                  <a:gd name="T9" fmla="*/ 704 h 152"/>
                  <a:gd name="T10" fmla="*/ 711 w 148"/>
                  <a:gd name="T11" fmla="*/ 1537 h 152"/>
                  <a:gd name="T12" fmla="*/ 102 w 148"/>
                  <a:gd name="T13" fmla="*/ 3701 h 152"/>
                  <a:gd name="T14" fmla="*/ 325 w 148"/>
                  <a:gd name="T15" fmla="*/ 4374 h 152"/>
                  <a:gd name="T16" fmla="*/ 418 w 148"/>
                  <a:gd name="T17" fmla="*/ 4997 h 152"/>
                  <a:gd name="T18" fmla="*/ 1260 w 148"/>
                  <a:gd name="T19" fmla="*/ 5622 h 152"/>
                  <a:gd name="T20" fmla="*/ 2666 w 148"/>
                  <a:gd name="T21" fmla="*/ 5820 h 152"/>
                  <a:gd name="T22" fmla="*/ 3470 w 148"/>
                  <a:gd name="T23" fmla="*/ 5820 h 152"/>
                  <a:gd name="T24" fmla="*/ 4385 w 148"/>
                  <a:gd name="T25" fmla="*/ 4918 h 152"/>
                  <a:gd name="T26" fmla="*/ 4637 w 148"/>
                  <a:gd name="T27" fmla="*/ 2558 h 1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8" h="152">
                    <a:moveTo>
                      <a:pt x="143" y="65"/>
                    </a:moveTo>
                    <a:cubicBezTo>
                      <a:pt x="140" y="47"/>
                      <a:pt x="133" y="33"/>
                      <a:pt x="116" y="20"/>
                    </a:cubicBezTo>
                    <a:cubicBezTo>
                      <a:pt x="109" y="14"/>
                      <a:pt x="102" y="16"/>
                      <a:pt x="97" y="13"/>
                    </a:cubicBezTo>
                    <a:cubicBezTo>
                      <a:pt x="86" y="7"/>
                      <a:pt x="78" y="0"/>
                      <a:pt x="68" y="1"/>
                    </a:cubicBezTo>
                    <a:cubicBezTo>
                      <a:pt x="60" y="3"/>
                      <a:pt x="56" y="13"/>
                      <a:pt x="49" y="18"/>
                    </a:cubicBezTo>
                    <a:cubicBezTo>
                      <a:pt x="39" y="25"/>
                      <a:pt x="28" y="30"/>
                      <a:pt x="22" y="39"/>
                    </a:cubicBezTo>
                    <a:cubicBezTo>
                      <a:pt x="12" y="54"/>
                      <a:pt x="0" y="76"/>
                      <a:pt x="3" y="94"/>
                    </a:cubicBezTo>
                    <a:cubicBezTo>
                      <a:pt x="3" y="99"/>
                      <a:pt x="8" y="105"/>
                      <a:pt x="10" y="111"/>
                    </a:cubicBezTo>
                    <a:cubicBezTo>
                      <a:pt x="11" y="117"/>
                      <a:pt x="9" y="123"/>
                      <a:pt x="13" y="127"/>
                    </a:cubicBezTo>
                    <a:cubicBezTo>
                      <a:pt x="20" y="134"/>
                      <a:pt x="32" y="137"/>
                      <a:pt x="39" y="143"/>
                    </a:cubicBezTo>
                    <a:cubicBezTo>
                      <a:pt x="48" y="151"/>
                      <a:pt x="65" y="149"/>
                      <a:pt x="82" y="148"/>
                    </a:cubicBezTo>
                    <a:cubicBezTo>
                      <a:pt x="91" y="148"/>
                      <a:pt x="99" y="152"/>
                      <a:pt x="107" y="148"/>
                    </a:cubicBezTo>
                    <a:cubicBezTo>
                      <a:pt x="119" y="143"/>
                      <a:pt x="128" y="132"/>
                      <a:pt x="135" y="125"/>
                    </a:cubicBezTo>
                    <a:cubicBezTo>
                      <a:pt x="146" y="114"/>
                      <a:pt x="148" y="87"/>
                      <a:pt x="143" y="65"/>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3" name="Freeform 33">
                <a:extLst>
                  <a:ext uri="{FF2B5EF4-FFF2-40B4-BE49-F238E27FC236}">
                    <a16:creationId xmlns:a16="http://schemas.microsoft.com/office/drawing/2014/main" id="{AC720B93-2363-488A-AD0F-22FB2554AFC7}"/>
                  </a:ext>
                </a:extLst>
              </p:cNvPr>
              <p:cNvSpPr>
                <a:spLocks/>
              </p:cNvSpPr>
              <p:nvPr/>
            </p:nvSpPr>
            <p:spPr bwMode="auto">
              <a:xfrm rot="10800000">
                <a:off x="5943348" y="5166240"/>
                <a:ext cx="198998" cy="202407"/>
              </a:xfrm>
              <a:custGeom>
                <a:avLst/>
                <a:gdLst>
                  <a:gd name="T0" fmla="*/ 2322 w 81"/>
                  <a:gd name="T1" fmla="*/ 357 h 75"/>
                  <a:gd name="T2" fmla="*/ 1997 w 81"/>
                  <a:gd name="T3" fmla="*/ 34 h 75"/>
                  <a:gd name="T4" fmla="*/ 1644 w 81"/>
                  <a:gd name="T5" fmla="*/ 0 h 75"/>
                  <a:gd name="T6" fmla="*/ 1064 w 81"/>
                  <a:gd name="T7" fmla="*/ 231 h 75"/>
                  <a:gd name="T8" fmla="*/ 385 w 81"/>
                  <a:gd name="T9" fmla="*/ 626 h 75"/>
                  <a:gd name="T10" fmla="*/ 194 w 81"/>
                  <a:gd name="T11" fmla="*/ 1377 h 75"/>
                  <a:gd name="T12" fmla="*/ 61 w 81"/>
                  <a:gd name="T13" fmla="*/ 2162 h 75"/>
                  <a:gd name="T14" fmla="*/ 354 w 81"/>
                  <a:gd name="T15" fmla="*/ 2785 h 75"/>
                  <a:gd name="T16" fmla="*/ 1166 w 81"/>
                  <a:gd name="T17" fmla="*/ 2866 h 75"/>
                  <a:gd name="T18" fmla="*/ 2131 w 81"/>
                  <a:gd name="T19" fmla="*/ 2669 h 75"/>
                  <a:gd name="T20" fmla="*/ 2586 w 81"/>
                  <a:gd name="T21" fmla="*/ 1493 h 75"/>
                  <a:gd name="T22" fmla="*/ 2322 w 81"/>
                  <a:gd name="T23" fmla="*/ 357 h 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1" h="75">
                    <a:moveTo>
                      <a:pt x="72" y="9"/>
                    </a:moveTo>
                    <a:cubicBezTo>
                      <a:pt x="70" y="5"/>
                      <a:pt x="66" y="3"/>
                      <a:pt x="62" y="1"/>
                    </a:cubicBezTo>
                    <a:cubicBezTo>
                      <a:pt x="59" y="0"/>
                      <a:pt x="55" y="0"/>
                      <a:pt x="51" y="0"/>
                    </a:cubicBezTo>
                    <a:cubicBezTo>
                      <a:pt x="47" y="0"/>
                      <a:pt x="35" y="6"/>
                      <a:pt x="33" y="6"/>
                    </a:cubicBezTo>
                    <a:cubicBezTo>
                      <a:pt x="23" y="6"/>
                      <a:pt x="19" y="6"/>
                      <a:pt x="12" y="16"/>
                    </a:cubicBezTo>
                    <a:cubicBezTo>
                      <a:pt x="10" y="20"/>
                      <a:pt x="6" y="24"/>
                      <a:pt x="6" y="35"/>
                    </a:cubicBezTo>
                    <a:cubicBezTo>
                      <a:pt x="6" y="46"/>
                      <a:pt x="0" y="48"/>
                      <a:pt x="2" y="55"/>
                    </a:cubicBezTo>
                    <a:cubicBezTo>
                      <a:pt x="3" y="62"/>
                      <a:pt x="6" y="68"/>
                      <a:pt x="11" y="71"/>
                    </a:cubicBezTo>
                    <a:cubicBezTo>
                      <a:pt x="16" y="75"/>
                      <a:pt x="29" y="75"/>
                      <a:pt x="36" y="73"/>
                    </a:cubicBezTo>
                    <a:cubicBezTo>
                      <a:pt x="48" y="72"/>
                      <a:pt x="59" y="73"/>
                      <a:pt x="66" y="68"/>
                    </a:cubicBezTo>
                    <a:cubicBezTo>
                      <a:pt x="73" y="64"/>
                      <a:pt x="79" y="55"/>
                      <a:pt x="80" y="38"/>
                    </a:cubicBezTo>
                    <a:cubicBezTo>
                      <a:pt x="81" y="20"/>
                      <a:pt x="75" y="14"/>
                      <a:pt x="72" y="9"/>
                    </a:cubicBez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4" name="Freeform 34">
                <a:extLst>
                  <a:ext uri="{FF2B5EF4-FFF2-40B4-BE49-F238E27FC236}">
                    <a16:creationId xmlns:a16="http://schemas.microsoft.com/office/drawing/2014/main" id="{8281ACC2-682F-4471-80E9-ED7BE2212440}"/>
                  </a:ext>
                </a:extLst>
              </p:cNvPr>
              <p:cNvSpPr>
                <a:spLocks/>
              </p:cNvSpPr>
              <p:nvPr/>
            </p:nvSpPr>
            <p:spPr bwMode="auto">
              <a:xfrm rot="10800000">
                <a:off x="6096068" y="5320227"/>
                <a:ext cx="26996" cy="29369"/>
              </a:xfrm>
              <a:custGeom>
                <a:avLst/>
                <a:gdLst>
                  <a:gd name="T0" fmla="*/ 0 w 11"/>
                  <a:gd name="T1" fmla="*/ 192 h 11"/>
                  <a:gd name="T2" fmla="*/ 191 w 11"/>
                  <a:gd name="T3" fmla="*/ 0 h 11"/>
                  <a:gd name="T4" fmla="*/ 353 w 11"/>
                  <a:gd name="T5" fmla="*/ 225 h 11"/>
                  <a:gd name="T6" fmla="*/ 162 w 11"/>
                  <a:gd name="T7" fmla="*/ 417 h 11"/>
                  <a:gd name="T8" fmla="*/ 0 w 11"/>
                  <a:gd name="T9" fmla="*/ 192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1">
                    <a:moveTo>
                      <a:pt x="0" y="5"/>
                    </a:moveTo>
                    <a:cubicBezTo>
                      <a:pt x="1" y="2"/>
                      <a:pt x="3" y="0"/>
                      <a:pt x="6" y="0"/>
                    </a:cubicBezTo>
                    <a:cubicBezTo>
                      <a:pt x="9" y="1"/>
                      <a:pt x="11" y="3"/>
                      <a:pt x="11" y="6"/>
                    </a:cubicBezTo>
                    <a:cubicBezTo>
                      <a:pt x="11" y="9"/>
                      <a:pt x="8" y="11"/>
                      <a:pt x="5" y="11"/>
                    </a:cubicBezTo>
                    <a:cubicBezTo>
                      <a:pt x="2" y="11"/>
                      <a:pt x="0" y="8"/>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5" name="Freeform 35">
                <a:extLst>
                  <a:ext uri="{FF2B5EF4-FFF2-40B4-BE49-F238E27FC236}">
                    <a16:creationId xmlns:a16="http://schemas.microsoft.com/office/drawing/2014/main" id="{5F4C6EF8-71B4-4CA5-9F7C-75219325ABB5}"/>
                  </a:ext>
                </a:extLst>
              </p:cNvPr>
              <p:cNvSpPr>
                <a:spLocks/>
              </p:cNvSpPr>
              <p:nvPr/>
            </p:nvSpPr>
            <p:spPr bwMode="auto">
              <a:xfrm rot="10800000">
                <a:off x="6079099" y="5344833"/>
                <a:ext cx="16969" cy="18257"/>
              </a:xfrm>
              <a:custGeom>
                <a:avLst/>
                <a:gdLst>
                  <a:gd name="T0" fmla="*/ 0 w 7"/>
                  <a:gd name="T1" fmla="*/ 141 h 7"/>
                  <a:gd name="T2" fmla="*/ 129 w 7"/>
                  <a:gd name="T3" fmla="*/ 33 h 7"/>
                  <a:gd name="T4" fmla="*/ 217 w 7"/>
                  <a:gd name="T5" fmla="*/ 141 h 7"/>
                  <a:gd name="T6" fmla="*/ 88 w 7"/>
                  <a:gd name="T7" fmla="*/ 250 h 7"/>
                  <a:gd name="T8" fmla="*/ 0 w 7"/>
                  <a:gd name="T9" fmla="*/ 141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7">
                    <a:moveTo>
                      <a:pt x="0" y="4"/>
                    </a:moveTo>
                    <a:cubicBezTo>
                      <a:pt x="0" y="2"/>
                      <a:pt x="2" y="0"/>
                      <a:pt x="4" y="1"/>
                    </a:cubicBezTo>
                    <a:cubicBezTo>
                      <a:pt x="5" y="1"/>
                      <a:pt x="7" y="2"/>
                      <a:pt x="7" y="4"/>
                    </a:cubicBezTo>
                    <a:cubicBezTo>
                      <a:pt x="7" y="6"/>
                      <a:pt x="5" y="7"/>
                      <a:pt x="3" y="7"/>
                    </a:cubicBezTo>
                    <a:cubicBezTo>
                      <a:pt x="1" y="7"/>
                      <a:pt x="0" y="6"/>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6" name="Freeform 36">
                <a:extLst>
                  <a:ext uri="{FF2B5EF4-FFF2-40B4-BE49-F238E27FC236}">
                    <a16:creationId xmlns:a16="http://schemas.microsoft.com/office/drawing/2014/main" id="{6F0799A9-FA3B-4002-96D3-FAE6F5C336F0}"/>
                  </a:ext>
                </a:extLst>
              </p:cNvPr>
              <p:cNvSpPr>
                <a:spLocks/>
              </p:cNvSpPr>
              <p:nvPr/>
            </p:nvSpPr>
            <p:spPr bwMode="auto">
              <a:xfrm rot="10800000">
                <a:off x="6115351" y="5301177"/>
                <a:ext cx="12341" cy="16669"/>
              </a:xfrm>
              <a:custGeom>
                <a:avLst/>
                <a:gdLst>
                  <a:gd name="T0" fmla="*/ 0 w 5"/>
                  <a:gd name="T1" fmla="*/ 137 h 6"/>
                  <a:gd name="T2" fmla="*/ 102 w 5"/>
                  <a:gd name="T3" fmla="*/ 0 h 6"/>
                  <a:gd name="T4" fmla="*/ 163 w 5"/>
                  <a:gd name="T5" fmla="*/ 137 h 6"/>
                  <a:gd name="T6" fmla="*/ 61 w 5"/>
                  <a:gd name="T7" fmla="*/ 259 h 6"/>
                  <a:gd name="T8" fmla="*/ 0 w 5"/>
                  <a:gd name="T9" fmla="*/ 137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6">
                    <a:moveTo>
                      <a:pt x="0" y="3"/>
                    </a:moveTo>
                    <a:cubicBezTo>
                      <a:pt x="0" y="1"/>
                      <a:pt x="1" y="0"/>
                      <a:pt x="3" y="0"/>
                    </a:cubicBezTo>
                    <a:cubicBezTo>
                      <a:pt x="4" y="1"/>
                      <a:pt x="5" y="2"/>
                      <a:pt x="5" y="3"/>
                    </a:cubicBezTo>
                    <a:cubicBezTo>
                      <a:pt x="5" y="5"/>
                      <a:pt x="4" y="6"/>
                      <a:pt x="2" y="6"/>
                    </a:cubicBezTo>
                    <a:cubicBezTo>
                      <a:pt x="1" y="6"/>
                      <a:pt x="0" y="4"/>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7" name="Freeform 37">
                <a:extLst>
                  <a:ext uri="{FF2B5EF4-FFF2-40B4-BE49-F238E27FC236}">
                    <a16:creationId xmlns:a16="http://schemas.microsoft.com/office/drawing/2014/main" id="{527B90BA-E766-4AE6-BAF1-4ABAD49CD96F}"/>
                  </a:ext>
                </a:extLst>
              </p:cNvPr>
              <p:cNvSpPr>
                <a:spLocks/>
              </p:cNvSpPr>
              <p:nvPr/>
            </p:nvSpPr>
            <p:spPr bwMode="auto">
              <a:xfrm rot="10800000">
                <a:off x="6034363" y="5403571"/>
                <a:ext cx="356346" cy="396875"/>
              </a:xfrm>
              <a:custGeom>
                <a:avLst/>
                <a:gdLst>
                  <a:gd name="T0" fmla="*/ 2813 w 145"/>
                  <a:gd name="T1" fmla="*/ 313 h 147"/>
                  <a:gd name="T2" fmla="*/ 1807 w 145"/>
                  <a:gd name="T3" fmla="*/ 116 h 147"/>
                  <a:gd name="T4" fmla="*/ 1230 w 145"/>
                  <a:gd name="T5" fmla="*/ 786 h 147"/>
                  <a:gd name="T6" fmla="*/ 548 w 145"/>
                  <a:gd name="T7" fmla="*/ 1412 h 147"/>
                  <a:gd name="T8" fmla="*/ 255 w 145"/>
                  <a:gd name="T9" fmla="*/ 2395 h 147"/>
                  <a:gd name="T10" fmla="*/ 61 w 145"/>
                  <a:gd name="T11" fmla="*/ 3656 h 147"/>
                  <a:gd name="T12" fmla="*/ 580 w 145"/>
                  <a:gd name="T13" fmla="*/ 4571 h 147"/>
                  <a:gd name="T14" fmla="*/ 905 w 145"/>
                  <a:gd name="T15" fmla="*/ 5391 h 147"/>
                  <a:gd name="T16" fmla="*/ 1940 w 145"/>
                  <a:gd name="T17" fmla="*/ 5622 h 147"/>
                  <a:gd name="T18" fmla="*/ 3524 w 145"/>
                  <a:gd name="T19" fmla="*/ 5310 h 147"/>
                  <a:gd name="T20" fmla="*/ 4234 w 145"/>
                  <a:gd name="T21" fmla="*/ 4524 h 147"/>
                  <a:gd name="T22" fmla="*/ 4365 w 145"/>
                  <a:gd name="T23" fmla="*/ 3262 h 147"/>
                  <a:gd name="T24" fmla="*/ 4690 w 145"/>
                  <a:gd name="T25" fmla="*/ 2520 h 147"/>
                  <a:gd name="T26" fmla="*/ 4273 w 145"/>
                  <a:gd name="T27" fmla="*/ 1459 h 147"/>
                  <a:gd name="T28" fmla="*/ 3715 w 145"/>
                  <a:gd name="T29" fmla="*/ 554 h 147"/>
                  <a:gd name="T30" fmla="*/ 2813 w 145"/>
                  <a:gd name="T31" fmla="*/ 313 h 1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5" h="147">
                    <a:moveTo>
                      <a:pt x="87" y="8"/>
                    </a:moveTo>
                    <a:cubicBezTo>
                      <a:pt x="76" y="6"/>
                      <a:pt x="65" y="0"/>
                      <a:pt x="56" y="3"/>
                    </a:cubicBezTo>
                    <a:cubicBezTo>
                      <a:pt x="47" y="5"/>
                      <a:pt x="45" y="13"/>
                      <a:pt x="38" y="20"/>
                    </a:cubicBezTo>
                    <a:cubicBezTo>
                      <a:pt x="32" y="25"/>
                      <a:pt x="22" y="30"/>
                      <a:pt x="17" y="36"/>
                    </a:cubicBezTo>
                    <a:cubicBezTo>
                      <a:pt x="11" y="44"/>
                      <a:pt x="11" y="54"/>
                      <a:pt x="8" y="61"/>
                    </a:cubicBezTo>
                    <a:cubicBezTo>
                      <a:pt x="4" y="73"/>
                      <a:pt x="0" y="82"/>
                      <a:pt x="2" y="93"/>
                    </a:cubicBezTo>
                    <a:cubicBezTo>
                      <a:pt x="5" y="102"/>
                      <a:pt x="13" y="109"/>
                      <a:pt x="18" y="116"/>
                    </a:cubicBezTo>
                    <a:cubicBezTo>
                      <a:pt x="23" y="123"/>
                      <a:pt x="23" y="132"/>
                      <a:pt x="28" y="137"/>
                    </a:cubicBezTo>
                    <a:cubicBezTo>
                      <a:pt x="37" y="144"/>
                      <a:pt x="49" y="143"/>
                      <a:pt x="60" y="143"/>
                    </a:cubicBezTo>
                    <a:cubicBezTo>
                      <a:pt x="76" y="144"/>
                      <a:pt x="94" y="147"/>
                      <a:pt x="109" y="135"/>
                    </a:cubicBezTo>
                    <a:cubicBezTo>
                      <a:pt x="117" y="129"/>
                      <a:pt x="124" y="128"/>
                      <a:pt x="131" y="115"/>
                    </a:cubicBezTo>
                    <a:cubicBezTo>
                      <a:pt x="138" y="101"/>
                      <a:pt x="132" y="90"/>
                      <a:pt x="135" y="83"/>
                    </a:cubicBezTo>
                    <a:cubicBezTo>
                      <a:pt x="138" y="76"/>
                      <a:pt x="145" y="72"/>
                      <a:pt x="145" y="64"/>
                    </a:cubicBezTo>
                    <a:cubicBezTo>
                      <a:pt x="145" y="53"/>
                      <a:pt x="141" y="48"/>
                      <a:pt x="132" y="37"/>
                    </a:cubicBezTo>
                    <a:cubicBezTo>
                      <a:pt x="128" y="32"/>
                      <a:pt x="126" y="25"/>
                      <a:pt x="115" y="14"/>
                    </a:cubicBezTo>
                    <a:cubicBezTo>
                      <a:pt x="110" y="9"/>
                      <a:pt x="98" y="10"/>
                      <a:pt x="87" y="8"/>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8" name="Freeform 38">
                <a:extLst>
                  <a:ext uri="{FF2B5EF4-FFF2-40B4-BE49-F238E27FC236}">
                    <a16:creationId xmlns:a16="http://schemas.microsoft.com/office/drawing/2014/main" id="{9CEE4F26-E900-4258-AFF1-21F5C849450E}"/>
                  </a:ext>
                </a:extLst>
              </p:cNvPr>
              <p:cNvSpPr>
                <a:spLocks/>
              </p:cNvSpPr>
              <p:nvPr/>
            </p:nvSpPr>
            <p:spPr bwMode="auto">
              <a:xfrm rot="10800000">
                <a:off x="6088355" y="5465484"/>
                <a:ext cx="202084" cy="227013"/>
              </a:xfrm>
              <a:custGeom>
                <a:avLst/>
                <a:gdLst>
                  <a:gd name="T0" fmla="*/ 0 w 82"/>
                  <a:gd name="T1" fmla="*/ 1263 h 84"/>
                  <a:gd name="T2" fmla="*/ 297 w 82"/>
                  <a:gd name="T3" fmla="*/ 2251 h 84"/>
                  <a:gd name="T4" fmla="*/ 744 w 82"/>
                  <a:gd name="T5" fmla="*/ 2758 h 84"/>
                  <a:gd name="T6" fmla="*/ 1275 w 82"/>
                  <a:gd name="T7" fmla="*/ 3282 h 84"/>
                  <a:gd name="T8" fmla="*/ 2214 w 82"/>
                  <a:gd name="T9" fmla="*/ 2955 h 84"/>
                  <a:gd name="T10" fmla="*/ 2572 w 82"/>
                  <a:gd name="T11" fmla="*/ 2053 h 84"/>
                  <a:gd name="T12" fmla="*/ 2316 w 82"/>
                  <a:gd name="T13" fmla="*/ 984 h 84"/>
                  <a:gd name="T14" fmla="*/ 1888 w 82"/>
                  <a:gd name="T15" fmla="*/ 555 h 84"/>
                  <a:gd name="T16" fmla="*/ 1368 w 82"/>
                  <a:gd name="T17" fmla="*/ 34 h 84"/>
                  <a:gd name="T18" fmla="*/ 591 w 82"/>
                  <a:gd name="T19" fmla="*/ 395 h 84"/>
                  <a:gd name="T20" fmla="*/ 0 w 82"/>
                  <a:gd name="T21" fmla="*/ 1263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84">
                    <a:moveTo>
                      <a:pt x="0" y="32"/>
                    </a:moveTo>
                    <a:cubicBezTo>
                      <a:pt x="0" y="40"/>
                      <a:pt x="6" y="49"/>
                      <a:pt x="9" y="57"/>
                    </a:cubicBezTo>
                    <a:cubicBezTo>
                      <a:pt x="12" y="62"/>
                      <a:pt x="19" y="65"/>
                      <a:pt x="23" y="70"/>
                    </a:cubicBezTo>
                    <a:cubicBezTo>
                      <a:pt x="29" y="76"/>
                      <a:pt x="32" y="82"/>
                      <a:pt x="39" y="83"/>
                    </a:cubicBezTo>
                    <a:cubicBezTo>
                      <a:pt x="47" y="84"/>
                      <a:pt x="61" y="81"/>
                      <a:pt x="68" y="75"/>
                    </a:cubicBezTo>
                    <a:cubicBezTo>
                      <a:pt x="74" y="68"/>
                      <a:pt x="78" y="58"/>
                      <a:pt x="79" y="52"/>
                    </a:cubicBezTo>
                    <a:cubicBezTo>
                      <a:pt x="82" y="41"/>
                      <a:pt x="73" y="32"/>
                      <a:pt x="71" y="25"/>
                    </a:cubicBezTo>
                    <a:cubicBezTo>
                      <a:pt x="70" y="20"/>
                      <a:pt x="63" y="18"/>
                      <a:pt x="58" y="14"/>
                    </a:cubicBezTo>
                    <a:cubicBezTo>
                      <a:pt x="52" y="9"/>
                      <a:pt x="49" y="2"/>
                      <a:pt x="42" y="1"/>
                    </a:cubicBezTo>
                    <a:cubicBezTo>
                      <a:pt x="34" y="0"/>
                      <a:pt x="24" y="7"/>
                      <a:pt x="18" y="10"/>
                    </a:cubicBezTo>
                    <a:cubicBezTo>
                      <a:pt x="9" y="18"/>
                      <a:pt x="1" y="24"/>
                      <a:pt x="0" y="32"/>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9" name="Freeform 39">
                <a:extLst>
                  <a:ext uri="{FF2B5EF4-FFF2-40B4-BE49-F238E27FC236}">
                    <a16:creationId xmlns:a16="http://schemas.microsoft.com/office/drawing/2014/main" id="{AE7A13A1-0524-44AF-8C9C-98C06CA105A6}"/>
                  </a:ext>
                </a:extLst>
              </p:cNvPr>
              <p:cNvSpPr>
                <a:spLocks/>
              </p:cNvSpPr>
              <p:nvPr/>
            </p:nvSpPr>
            <p:spPr bwMode="auto">
              <a:xfrm rot="10800000">
                <a:off x="6100695" y="5484534"/>
                <a:ext cx="204398" cy="227013"/>
              </a:xfrm>
              <a:custGeom>
                <a:avLst/>
                <a:gdLst>
                  <a:gd name="T0" fmla="*/ 32 w 83"/>
                  <a:gd name="T1" fmla="*/ 1263 h 84"/>
                  <a:gd name="T2" fmla="*/ 326 w 83"/>
                  <a:gd name="T3" fmla="*/ 2251 h 84"/>
                  <a:gd name="T4" fmla="*/ 785 w 83"/>
                  <a:gd name="T5" fmla="*/ 2758 h 84"/>
                  <a:gd name="T6" fmla="*/ 1306 w 83"/>
                  <a:gd name="T7" fmla="*/ 3282 h 84"/>
                  <a:gd name="T8" fmla="*/ 2213 w 83"/>
                  <a:gd name="T9" fmla="*/ 2955 h 84"/>
                  <a:gd name="T10" fmla="*/ 2599 w 83"/>
                  <a:gd name="T11" fmla="*/ 2053 h 84"/>
                  <a:gd name="T12" fmla="*/ 2343 w 83"/>
                  <a:gd name="T13" fmla="*/ 984 h 84"/>
                  <a:gd name="T14" fmla="*/ 1887 w 83"/>
                  <a:gd name="T15" fmla="*/ 555 h 84"/>
                  <a:gd name="T16" fmla="*/ 1395 w 83"/>
                  <a:gd name="T17" fmla="*/ 34 h 84"/>
                  <a:gd name="T18" fmla="*/ 623 w 83"/>
                  <a:gd name="T19" fmla="*/ 395 h 84"/>
                  <a:gd name="T20" fmla="*/ 32 w 83"/>
                  <a:gd name="T21" fmla="*/ 1263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3" h="84">
                    <a:moveTo>
                      <a:pt x="1" y="32"/>
                    </a:moveTo>
                    <a:cubicBezTo>
                      <a:pt x="0" y="40"/>
                      <a:pt x="7" y="49"/>
                      <a:pt x="10" y="57"/>
                    </a:cubicBezTo>
                    <a:cubicBezTo>
                      <a:pt x="13" y="62"/>
                      <a:pt x="20" y="65"/>
                      <a:pt x="24" y="70"/>
                    </a:cubicBezTo>
                    <a:cubicBezTo>
                      <a:pt x="29" y="76"/>
                      <a:pt x="32" y="82"/>
                      <a:pt x="40" y="83"/>
                    </a:cubicBezTo>
                    <a:cubicBezTo>
                      <a:pt x="47" y="84"/>
                      <a:pt x="61" y="81"/>
                      <a:pt x="68" y="75"/>
                    </a:cubicBezTo>
                    <a:cubicBezTo>
                      <a:pt x="75" y="68"/>
                      <a:pt x="78" y="58"/>
                      <a:pt x="80" y="52"/>
                    </a:cubicBezTo>
                    <a:cubicBezTo>
                      <a:pt x="83" y="41"/>
                      <a:pt x="74" y="32"/>
                      <a:pt x="72" y="25"/>
                    </a:cubicBezTo>
                    <a:cubicBezTo>
                      <a:pt x="70" y="20"/>
                      <a:pt x="63" y="18"/>
                      <a:pt x="58" y="14"/>
                    </a:cubicBezTo>
                    <a:cubicBezTo>
                      <a:pt x="53" y="9"/>
                      <a:pt x="50" y="2"/>
                      <a:pt x="43" y="1"/>
                    </a:cubicBezTo>
                    <a:cubicBezTo>
                      <a:pt x="35" y="0"/>
                      <a:pt x="24" y="7"/>
                      <a:pt x="19" y="10"/>
                    </a:cubicBezTo>
                    <a:cubicBezTo>
                      <a:pt x="10" y="18"/>
                      <a:pt x="2" y="24"/>
                      <a:pt x="1" y="32"/>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0" name="Freeform 40">
                <a:extLst>
                  <a:ext uri="{FF2B5EF4-FFF2-40B4-BE49-F238E27FC236}">
                    <a16:creationId xmlns:a16="http://schemas.microsoft.com/office/drawing/2014/main" id="{3998AE3C-5312-45D1-A443-4AC35E8E4658}"/>
                  </a:ext>
                </a:extLst>
              </p:cNvPr>
              <p:cNvSpPr>
                <a:spLocks/>
              </p:cNvSpPr>
              <p:nvPr/>
            </p:nvSpPr>
            <p:spPr bwMode="auto">
              <a:xfrm rot="10800000">
                <a:off x="6083727" y="5449609"/>
                <a:ext cx="300041" cy="339725"/>
              </a:xfrm>
              <a:custGeom>
                <a:avLst/>
                <a:gdLst>
                  <a:gd name="T0" fmla="*/ 3466 w 122"/>
                  <a:gd name="T1" fmla="*/ 391 h 126"/>
                  <a:gd name="T2" fmla="*/ 2206 w 122"/>
                  <a:gd name="T3" fmla="*/ 115 h 126"/>
                  <a:gd name="T4" fmla="*/ 1393 w 122"/>
                  <a:gd name="T5" fmla="*/ 428 h 126"/>
                  <a:gd name="T6" fmla="*/ 976 w 122"/>
                  <a:gd name="T7" fmla="*/ 948 h 126"/>
                  <a:gd name="T8" fmla="*/ 548 w 122"/>
                  <a:gd name="T9" fmla="*/ 1291 h 126"/>
                  <a:gd name="T10" fmla="*/ 386 w 122"/>
                  <a:gd name="T11" fmla="*/ 1882 h 126"/>
                  <a:gd name="T12" fmla="*/ 102 w 122"/>
                  <a:gd name="T13" fmla="*/ 2826 h 126"/>
                  <a:gd name="T14" fmla="*/ 223 w 122"/>
                  <a:gd name="T15" fmla="*/ 3726 h 126"/>
                  <a:gd name="T16" fmla="*/ 580 w 122"/>
                  <a:gd name="T17" fmla="*/ 4314 h 126"/>
                  <a:gd name="T18" fmla="*/ 784 w 122"/>
                  <a:gd name="T19" fmla="*/ 4939 h 126"/>
                  <a:gd name="T20" fmla="*/ 456 w 122"/>
                  <a:gd name="T21" fmla="*/ 3923 h 126"/>
                  <a:gd name="T22" fmla="*/ 325 w 122"/>
                  <a:gd name="T23" fmla="*/ 3336 h 126"/>
                  <a:gd name="T24" fmla="*/ 548 w 122"/>
                  <a:gd name="T25" fmla="*/ 3023 h 126"/>
                  <a:gd name="T26" fmla="*/ 548 w 122"/>
                  <a:gd name="T27" fmla="*/ 2745 h 126"/>
                  <a:gd name="T28" fmla="*/ 520 w 122"/>
                  <a:gd name="T29" fmla="*/ 2354 h 126"/>
                  <a:gd name="T30" fmla="*/ 743 w 122"/>
                  <a:gd name="T31" fmla="*/ 1997 h 126"/>
                  <a:gd name="T32" fmla="*/ 1068 w 122"/>
                  <a:gd name="T33" fmla="*/ 1800 h 126"/>
                  <a:gd name="T34" fmla="*/ 1199 w 122"/>
                  <a:gd name="T35" fmla="*/ 1328 h 126"/>
                  <a:gd name="T36" fmla="*/ 1687 w 122"/>
                  <a:gd name="T37" fmla="*/ 982 h 126"/>
                  <a:gd name="T38" fmla="*/ 2462 w 122"/>
                  <a:gd name="T39" fmla="*/ 866 h 126"/>
                  <a:gd name="T40" fmla="*/ 3243 w 122"/>
                  <a:gd name="T41" fmla="*/ 588 h 126"/>
                  <a:gd name="T42" fmla="*/ 3498 w 122"/>
                  <a:gd name="T43" fmla="*/ 900 h 126"/>
                  <a:gd name="T44" fmla="*/ 3731 w 122"/>
                  <a:gd name="T45" fmla="*/ 982 h 126"/>
                  <a:gd name="T46" fmla="*/ 3925 w 122"/>
                  <a:gd name="T47" fmla="*/ 1257 h 126"/>
                  <a:gd name="T48" fmla="*/ 3689 w 122"/>
                  <a:gd name="T49" fmla="*/ 703 h 126"/>
                  <a:gd name="T50" fmla="*/ 3466 w 122"/>
                  <a:gd name="T51" fmla="*/ 428 h 1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126">
                    <a:moveTo>
                      <a:pt x="107" y="10"/>
                    </a:moveTo>
                    <a:cubicBezTo>
                      <a:pt x="93" y="10"/>
                      <a:pt x="79" y="6"/>
                      <a:pt x="68" y="3"/>
                    </a:cubicBezTo>
                    <a:cubicBezTo>
                      <a:pt x="57" y="0"/>
                      <a:pt x="50" y="3"/>
                      <a:pt x="43" y="11"/>
                    </a:cubicBezTo>
                    <a:cubicBezTo>
                      <a:pt x="39" y="15"/>
                      <a:pt x="35" y="20"/>
                      <a:pt x="30" y="24"/>
                    </a:cubicBezTo>
                    <a:cubicBezTo>
                      <a:pt x="26" y="27"/>
                      <a:pt x="21" y="29"/>
                      <a:pt x="17" y="33"/>
                    </a:cubicBezTo>
                    <a:cubicBezTo>
                      <a:pt x="13" y="37"/>
                      <a:pt x="13" y="43"/>
                      <a:pt x="12" y="48"/>
                    </a:cubicBezTo>
                    <a:cubicBezTo>
                      <a:pt x="9" y="57"/>
                      <a:pt x="6" y="64"/>
                      <a:pt x="3" y="72"/>
                    </a:cubicBezTo>
                    <a:cubicBezTo>
                      <a:pt x="0" y="81"/>
                      <a:pt x="1" y="89"/>
                      <a:pt x="7" y="95"/>
                    </a:cubicBezTo>
                    <a:cubicBezTo>
                      <a:pt x="11" y="99"/>
                      <a:pt x="15" y="105"/>
                      <a:pt x="18" y="110"/>
                    </a:cubicBezTo>
                    <a:cubicBezTo>
                      <a:pt x="21" y="115"/>
                      <a:pt x="21" y="121"/>
                      <a:pt x="24" y="126"/>
                    </a:cubicBezTo>
                    <a:cubicBezTo>
                      <a:pt x="26" y="114"/>
                      <a:pt x="21" y="108"/>
                      <a:pt x="14" y="100"/>
                    </a:cubicBezTo>
                    <a:cubicBezTo>
                      <a:pt x="11" y="96"/>
                      <a:pt x="8" y="90"/>
                      <a:pt x="10" y="85"/>
                    </a:cubicBezTo>
                    <a:cubicBezTo>
                      <a:pt x="12" y="80"/>
                      <a:pt x="15" y="82"/>
                      <a:pt x="17" y="77"/>
                    </a:cubicBezTo>
                    <a:cubicBezTo>
                      <a:pt x="18" y="75"/>
                      <a:pt x="17" y="73"/>
                      <a:pt x="17" y="70"/>
                    </a:cubicBezTo>
                    <a:cubicBezTo>
                      <a:pt x="16" y="67"/>
                      <a:pt x="15" y="64"/>
                      <a:pt x="16" y="60"/>
                    </a:cubicBezTo>
                    <a:cubicBezTo>
                      <a:pt x="17" y="57"/>
                      <a:pt x="19" y="53"/>
                      <a:pt x="23" y="51"/>
                    </a:cubicBezTo>
                    <a:cubicBezTo>
                      <a:pt x="27" y="50"/>
                      <a:pt x="30" y="51"/>
                      <a:pt x="33" y="46"/>
                    </a:cubicBezTo>
                    <a:cubicBezTo>
                      <a:pt x="35" y="43"/>
                      <a:pt x="35" y="38"/>
                      <a:pt x="37" y="34"/>
                    </a:cubicBezTo>
                    <a:cubicBezTo>
                      <a:pt x="40" y="29"/>
                      <a:pt x="49" y="29"/>
                      <a:pt x="52" y="25"/>
                    </a:cubicBezTo>
                    <a:cubicBezTo>
                      <a:pt x="56" y="19"/>
                      <a:pt x="66" y="23"/>
                      <a:pt x="76" y="22"/>
                    </a:cubicBezTo>
                    <a:cubicBezTo>
                      <a:pt x="83" y="22"/>
                      <a:pt x="91" y="12"/>
                      <a:pt x="100" y="15"/>
                    </a:cubicBezTo>
                    <a:cubicBezTo>
                      <a:pt x="103" y="17"/>
                      <a:pt x="104" y="22"/>
                      <a:pt x="108" y="23"/>
                    </a:cubicBezTo>
                    <a:cubicBezTo>
                      <a:pt x="110" y="24"/>
                      <a:pt x="112" y="22"/>
                      <a:pt x="115" y="25"/>
                    </a:cubicBezTo>
                    <a:cubicBezTo>
                      <a:pt x="118" y="27"/>
                      <a:pt x="119" y="29"/>
                      <a:pt x="121" y="32"/>
                    </a:cubicBezTo>
                    <a:cubicBezTo>
                      <a:pt x="122" y="25"/>
                      <a:pt x="117" y="22"/>
                      <a:pt x="114" y="18"/>
                    </a:cubicBezTo>
                    <a:cubicBezTo>
                      <a:pt x="112" y="14"/>
                      <a:pt x="110" y="12"/>
                      <a:pt x="107" y="11"/>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1" name="Freeform 41">
                <a:extLst>
                  <a:ext uri="{FF2B5EF4-FFF2-40B4-BE49-F238E27FC236}">
                    <a16:creationId xmlns:a16="http://schemas.microsoft.com/office/drawing/2014/main" id="{A8184D48-16A8-4DB9-93ED-8F77247936B3}"/>
                  </a:ext>
                </a:extLst>
              </p:cNvPr>
              <p:cNvSpPr>
                <a:spLocks/>
              </p:cNvSpPr>
              <p:nvPr/>
            </p:nvSpPr>
            <p:spPr bwMode="auto">
              <a:xfrm rot="10800000">
                <a:off x="6184769" y="5555177"/>
                <a:ext cx="201313" cy="234157"/>
              </a:xfrm>
              <a:custGeom>
                <a:avLst/>
                <a:gdLst>
                  <a:gd name="T0" fmla="*/ 2645 w 82"/>
                  <a:gd name="T1" fmla="*/ 231 h 87"/>
                  <a:gd name="T2" fmla="*/ 1833 w 82"/>
                  <a:gd name="T3" fmla="*/ 81 h 87"/>
                  <a:gd name="T4" fmla="*/ 1165 w 82"/>
                  <a:gd name="T5" fmla="*/ 736 h 87"/>
                  <a:gd name="T6" fmla="*/ 840 w 82"/>
                  <a:gd name="T7" fmla="*/ 1058 h 87"/>
                  <a:gd name="T8" fmla="*/ 547 w 82"/>
                  <a:gd name="T9" fmla="*/ 1370 h 87"/>
                  <a:gd name="T10" fmla="*/ 417 w 82"/>
                  <a:gd name="T11" fmla="*/ 1794 h 87"/>
                  <a:gd name="T12" fmla="*/ 223 w 82"/>
                  <a:gd name="T13" fmla="*/ 2380 h 87"/>
                  <a:gd name="T14" fmla="*/ 102 w 82"/>
                  <a:gd name="T15" fmla="*/ 3391 h 87"/>
                  <a:gd name="T16" fmla="*/ 293 w 82"/>
                  <a:gd name="T17" fmla="*/ 2530 h 87"/>
                  <a:gd name="T18" fmla="*/ 608 w 82"/>
                  <a:gd name="T19" fmla="*/ 1953 h 87"/>
                  <a:gd name="T20" fmla="*/ 840 w 82"/>
                  <a:gd name="T21" fmla="*/ 1370 h 87"/>
                  <a:gd name="T22" fmla="*/ 1388 w 82"/>
                  <a:gd name="T23" fmla="*/ 932 h 87"/>
                  <a:gd name="T24" fmla="*/ 1964 w 82"/>
                  <a:gd name="T25" fmla="*/ 312 h 87"/>
                  <a:gd name="T26" fmla="*/ 2645 w 82"/>
                  <a:gd name="T27" fmla="*/ 231 h 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2" h="87">
                    <a:moveTo>
                      <a:pt x="82" y="6"/>
                    </a:moveTo>
                    <a:cubicBezTo>
                      <a:pt x="73" y="7"/>
                      <a:pt x="66" y="0"/>
                      <a:pt x="57" y="2"/>
                    </a:cubicBezTo>
                    <a:cubicBezTo>
                      <a:pt x="48" y="4"/>
                      <a:pt x="43" y="13"/>
                      <a:pt x="36" y="19"/>
                    </a:cubicBezTo>
                    <a:cubicBezTo>
                      <a:pt x="33" y="22"/>
                      <a:pt x="30" y="25"/>
                      <a:pt x="26" y="27"/>
                    </a:cubicBezTo>
                    <a:cubicBezTo>
                      <a:pt x="23" y="29"/>
                      <a:pt x="19" y="31"/>
                      <a:pt x="17" y="35"/>
                    </a:cubicBezTo>
                    <a:cubicBezTo>
                      <a:pt x="15" y="38"/>
                      <a:pt x="14" y="42"/>
                      <a:pt x="13" y="46"/>
                    </a:cubicBezTo>
                    <a:cubicBezTo>
                      <a:pt x="12" y="51"/>
                      <a:pt x="10" y="57"/>
                      <a:pt x="7" y="61"/>
                    </a:cubicBezTo>
                    <a:cubicBezTo>
                      <a:pt x="4" y="67"/>
                      <a:pt x="0" y="81"/>
                      <a:pt x="3" y="87"/>
                    </a:cubicBezTo>
                    <a:cubicBezTo>
                      <a:pt x="1" y="78"/>
                      <a:pt x="5" y="71"/>
                      <a:pt x="9" y="65"/>
                    </a:cubicBezTo>
                    <a:cubicBezTo>
                      <a:pt x="12" y="60"/>
                      <a:pt x="17" y="55"/>
                      <a:pt x="19" y="50"/>
                    </a:cubicBezTo>
                    <a:cubicBezTo>
                      <a:pt x="22" y="45"/>
                      <a:pt x="21" y="40"/>
                      <a:pt x="26" y="35"/>
                    </a:cubicBezTo>
                    <a:cubicBezTo>
                      <a:pt x="31" y="31"/>
                      <a:pt x="39" y="29"/>
                      <a:pt x="43" y="24"/>
                    </a:cubicBezTo>
                    <a:cubicBezTo>
                      <a:pt x="49" y="16"/>
                      <a:pt x="50" y="9"/>
                      <a:pt x="61" y="8"/>
                    </a:cubicBezTo>
                    <a:cubicBezTo>
                      <a:pt x="67" y="8"/>
                      <a:pt x="78" y="10"/>
                      <a:pt x="82" y="6"/>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2" name="Freeform 42">
                <a:extLst>
                  <a:ext uri="{FF2B5EF4-FFF2-40B4-BE49-F238E27FC236}">
                    <a16:creationId xmlns:a16="http://schemas.microsoft.com/office/drawing/2014/main" id="{2F1372D8-06EF-45C6-B959-90F549C7052F}"/>
                  </a:ext>
                </a:extLst>
              </p:cNvPr>
              <p:cNvSpPr>
                <a:spLocks/>
              </p:cNvSpPr>
              <p:nvPr/>
            </p:nvSpPr>
            <p:spPr bwMode="auto">
              <a:xfrm rot="10800000">
                <a:off x="6150059" y="5509140"/>
                <a:ext cx="142693" cy="191294"/>
              </a:xfrm>
              <a:custGeom>
                <a:avLst/>
                <a:gdLst>
                  <a:gd name="T0" fmla="*/ 1882 w 58"/>
                  <a:gd name="T1" fmla="*/ 703 h 71"/>
                  <a:gd name="T2" fmla="*/ 1333 w 58"/>
                  <a:gd name="T3" fmla="*/ 506 h 71"/>
                  <a:gd name="T4" fmla="*/ 813 w 58"/>
                  <a:gd name="T5" fmla="*/ 669 h 71"/>
                  <a:gd name="T6" fmla="*/ 651 w 58"/>
                  <a:gd name="T7" fmla="*/ 1130 h 71"/>
                  <a:gd name="T8" fmla="*/ 297 w 58"/>
                  <a:gd name="T9" fmla="*/ 1324 h 71"/>
                  <a:gd name="T10" fmla="*/ 520 w 58"/>
                  <a:gd name="T11" fmla="*/ 2155 h 71"/>
                  <a:gd name="T12" fmla="*/ 845 w 58"/>
                  <a:gd name="T13" fmla="*/ 2777 h 71"/>
                  <a:gd name="T14" fmla="*/ 520 w 58"/>
                  <a:gd name="T15" fmla="*/ 2305 h 71"/>
                  <a:gd name="T16" fmla="*/ 265 w 58"/>
                  <a:gd name="T17" fmla="*/ 2108 h 71"/>
                  <a:gd name="T18" fmla="*/ 195 w 58"/>
                  <a:gd name="T19" fmla="*/ 1877 h 71"/>
                  <a:gd name="T20" fmla="*/ 61 w 58"/>
                  <a:gd name="T21" fmla="*/ 1371 h 71"/>
                  <a:gd name="T22" fmla="*/ 325 w 58"/>
                  <a:gd name="T23" fmla="*/ 553 h 71"/>
                  <a:gd name="T24" fmla="*/ 1139 w 58"/>
                  <a:gd name="T25" fmla="*/ 34 h 71"/>
                  <a:gd name="T26" fmla="*/ 1882 w 58"/>
                  <a:gd name="T27" fmla="*/ 669 h 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8" h="71">
                    <a:moveTo>
                      <a:pt x="58" y="18"/>
                    </a:moveTo>
                    <a:cubicBezTo>
                      <a:pt x="51" y="22"/>
                      <a:pt x="46" y="21"/>
                      <a:pt x="41" y="13"/>
                    </a:cubicBezTo>
                    <a:cubicBezTo>
                      <a:pt x="35" y="2"/>
                      <a:pt x="31" y="12"/>
                      <a:pt x="25" y="17"/>
                    </a:cubicBezTo>
                    <a:cubicBezTo>
                      <a:pt x="21" y="21"/>
                      <a:pt x="22" y="23"/>
                      <a:pt x="20" y="29"/>
                    </a:cubicBezTo>
                    <a:cubicBezTo>
                      <a:pt x="18" y="35"/>
                      <a:pt x="12" y="29"/>
                      <a:pt x="9" y="34"/>
                    </a:cubicBezTo>
                    <a:cubicBezTo>
                      <a:pt x="6" y="41"/>
                      <a:pt x="12" y="50"/>
                      <a:pt x="16" y="55"/>
                    </a:cubicBezTo>
                    <a:cubicBezTo>
                      <a:pt x="19" y="58"/>
                      <a:pt x="26" y="65"/>
                      <a:pt x="26" y="71"/>
                    </a:cubicBezTo>
                    <a:cubicBezTo>
                      <a:pt x="25" y="67"/>
                      <a:pt x="20" y="62"/>
                      <a:pt x="16" y="59"/>
                    </a:cubicBezTo>
                    <a:cubicBezTo>
                      <a:pt x="13" y="58"/>
                      <a:pt x="10" y="56"/>
                      <a:pt x="8" y="54"/>
                    </a:cubicBezTo>
                    <a:cubicBezTo>
                      <a:pt x="7" y="52"/>
                      <a:pt x="7" y="50"/>
                      <a:pt x="6" y="48"/>
                    </a:cubicBezTo>
                    <a:cubicBezTo>
                      <a:pt x="5" y="44"/>
                      <a:pt x="3" y="39"/>
                      <a:pt x="2" y="35"/>
                    </a:cubicBezTo>
                    <a:cubicBezTo>
                      <a:pt x="0" y="25"/>
                      <a:pt x="3" y="20"/>
                      <a:pt x="10" y="14"/>
                    </a:cubicBezTo>
                    <a:cubicBezTo>
                      <a:pt x="15" y="8"/>
                      <a:pt x="27" y="2"/>
                      <a:pt x="35" y="1"/>
                    </a:cubicBezTo>
                    <a:cubicBezTo>
                      <a:pt x="46" y="0"/>
                      <a:pt x="50" y="14"/>
                      <a:pt x="58" y="17"/>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3" name="Freeform 43">
                <a:extLst>
                  <a:ext uri="{FF2B5EF4-FFF2-40B4-BE49-F238E27FC236}">
                    <a16:creationId xmlns:a16="http://schemas.microsoft.com/office/drawing/2014/main" id="{29AFF37D-5914-4663-A706-63EC7A28B77E}"/>
                  </a:ext>
                </a:extLst>
              </p:cNvPr>
              <p:cNvSpPr>
                <a:spLocks/>
              </p:cNvSpPr>
              <p:nvPr/>
            </p:nvSpPr>
            <p:spPr bwMode="auto">
              <a:xfrm rot="10800000">
                <a:off x="6118436" y="5487709"/>
                <a:ext cx="97957" cy="150813"/>
              </a:xfrm>
              <a:custGeom>
                <a:avLst/>
                <a:gdLst>
                  <a:gd name="T0" fmla="*/ 0 w 40"/>
                  <a:gd name="T1" fmla="*/ 1992 h 56"/>
                  <a:gd name="T2" fmla="*/ 676 w 40"/>
                  <a:gd name="T3" fmla="*/ 1910 h 56"/>
                  <a:gd name="T4" fmla="*/ 1089 w 40"/>
                  <a:gd name="T5" fmla="*/ 1520 h 56"/>
                  <a:gd name="T6" fmla="*/ 1280 w 40"/>
                  <a:gd name="T7" fmla="*/ 784 h 56"/>
                  <a:gd name="T8" fmla="*/ 927 w 40"/>
                  <a:gd name="T9" fmla="*/ 0 h 56"/>
                  <a:gd name="T10" fmla="*/ 1089 w 40"/>
                  <a:gd name="T11" fmla="*/ 390 h 56"/>
                  <a:gd name="T12" fmla="*/ 838 w 40"/>
                  <a:gd name="T13" fmla="*/ 668 h 56"/>
                  <a:gd name="T14" fmla="*/ 676 w 40"/>
                  <a:gd name="T15" fmla="*/ 899 h 56"/>
                  <a:gd name="T16" fmla="*/ 797 w 40"/>
                  <a:gd name="T17" fmla="*/ 1371 h 56"/>
                  <a:gd name="T18" fmla="*/ 606 w 40"/>
                  <a:gd name="T19" fmla="*/ 1520 h 56"/>
                  <a:gd name="T20" fmla="*/ 606 w 40"/>
                  <a:gd name="T21" fmla="*/ 1679 h 56"/>
                  <a:gd name="T22" fmla="*/ 445 w 40"/>
                  <a:gd name="T23" fmla="*/ 1795 h 56"/>
                  <a:gd name="T24" fmla="*/ 162 w 40"/>
                  <a:gd name="T25" fmla="*/ 1910 h 56"/>
                  <a:gd name="T26" fmla="*/ 60 w 40"/>
                  <a:gd name="T27" fmla="*/ 2026 h 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 h="56">
                    <a:moveTo>
                      <a:pt x="0" y="51"/>
                    </a:moveTo>
                    <a:cubicBezTo>
                      <a:pt x="4" y="56"/>
                      <a:pt x="16" y="50"/>
                      <a:pt x="21" y="49"/>
                    </a:cubicBezTo>
                    <a:cubicBezTo>
                      <a:pt x="28" y="48"/>
                      <a:pt x="31" y="45"/>
                      <a:pt x="34" y="39"/>
                    </a:cubicBezTo>
                    <a:cubicBezTo>
                      <a:pt x="38" y="33"/>
                      <a:pt x="40" y="26"/>
                      <a:pt x="40" y="20"/>
                    </a:cubicBezTo>
                    <a:cubicBezTo>
                      <a:pt x="39" y="15"/>
                      <a:pt x="36" y="0"/>
                      <a:pt x="29" y="0"/>
                    </a:cubicBezTo>
                    <a:cubicBezTo>
                      <a:pt x="29" y="3"/>
                      <a:pt x="34" y="7"/>
                      <a:pt x="34" y="10"/>
                    </a:cubicBezTo>
                    <a:cubicBezTo>
                      <a:pt x="35" y="17"/>
                      <a:pt x="31" y="17"/>
                      <a:pt x="26" y="17"/>
                    </a:cubicBezTo>
                    <a:cubicBezTo>
                      <a:pt x="21" y="17"/>
                      <a:pt x="17" y="18"/>
                      <a:pt x="21" y="23"/>
                    </a:cubicBezTo>
                    <a:cubicBezTo>
                      <a:pt x="23" y="26"/>
                      <a:pt x="29" y="31"/>
                      <a:pt x="25" y="35"/>
                    </a:cubicBezTo>
                    <a:cubicBezTo>
                      <a:pt x="21" y="39"/>
                      <a:pt x="20" y="35"/>
                      <a:pt x="19" y="39"/>
                    </a:cubicBezTo>
                    <a:cubicBezTo>
                      <a:pt x="19" y="41"/>
                      <a:pt x="20" y="41"/>
                      <a:pt x="19" y="43"/>
                    </a:cubicBezTo>
                    <a:cubicBezTo>
                      <a:pt x="18" y="45"/>
                      <a:pt x="15" y="46"/>
                      <a:pt x="14" y="46"/>
                    </a:cubicBezTo>
                    <a:cubicBezTo>
                      <a:pt x="9" y="47"/>
                      <a:pt x="8" y="45"/>
                      <a:pt x="5" y="49"/>
                    </a:cubicBezTo>
                    <a:cubicBezTo>
                      <a:pt x="4" y="50"/>
                      <a:pt x="4" y="53"/>
                      <a:pt x="2" y="52"/>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4" name="Freeform 44">
                <a:extLst>
                  <a:ext uri="{FF2B5EF4-FFF2-40B4-BE49-F238E27FC236}">
                    <a16:creationId xmlns:a16="http://schemas.microsoft.com/office/drawing/2014/main" id="{027CB0AD-C9E8-4AD2-8B0B-DC6437F9E9DF}"/>
                  </a:ext>
                </a:extLst>
              </p:cNvPr>
              <p:cNvSpPr>
                <a:spLocks/>
              </p:cNvSpPr>
              <p:nvPr/>
            </p:nvSpPr>
            <p:spPr bwMode="auto">
              <a:xfrm rot="10800000">
                <a:off x="6233361" y="5578990"/>
                <a:ext cx="59391" cy="107950"/>
              </a:xfrm>
              <a:custGeom>
                <a:avLst/>
                <a:gdLst>
                  <a:gd name="T0" fmla="*/ 792 w 24"/>
                  <a:gd name="T1" fmla="*/ 0 h 40"/>
                  <a:gd name="T2" fmla="*/ 164 w 24"/>
                  <a:gd name="T3" fmla="*/ 554 h 40"/>
                  <a:gd name="T4" fmla="*/ 0 w 24"/>
                  <a:gd name="T5" fmla="*/ 949 h 40"/>
                  <a:gd name="T6" fmla="*/ 164 w 24"/>
                  <a:gd name="T7" fmla="*/ 1571 h 40"/>
                  <a:gd name="T8" fmla="*/ 164 w 24"/>
                  <a:gd name="T9" fmla="*/ 819 h 40"/>
                  <a:gd name="T10" fmla="*/ 359 w 24"/>
                  <a:gd name="T11" fmla="*/ 751 h 40"/>
                  <a:gd name="T12" fmla="*/ 433 w 24"/>
                  <a:gd name="T13" fmla="*/ 510 h 40"/>
                  <a:gd name="T14" fmla="*/ 629 w 24"/>
                  <a:gd name="T15" fmla="*/ 279 h 40"/>
                  <a:gd name="T16" fmla="*/ 792 w 24"/>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40">
                    <a:moveTo>
                      <a:pt x="24" y="0"/>
                    </a:moveTo>
                    <a:cubicBezTo>
                      <a:pt x="17" y="4"/>
                      <a:pt x="10" y="7"/>
                      <a:pt x="5" y="14"/>
                    </a:cubicBezTo>
                    <a:cubicBezTo>
                      <a:pt x="2" y="17"/>
                      <a:pt x="0" y="20"/>
                      <a:pt x="0" y="24"/>
                    </a:cubicBezTo>
                    <a:cubicBezTo>
                      <a:pt x="0" y="29"/>
                      <a:pt x="4" y="35"/>
                      <a:pt x="5" y="40"/>
                    </a:cubicBezTo>
                    <a:cubicBezTo>
                      <a:pt x="3" y="36"/>
                      <a:pt x="1" y="25"/>
                      <a:pt x="5" y="21"/>
                    </a:cubicBezTo>
                    <a:cubicBezTo>
                      <a:pt x="7" y="19"/>
                      <a:pt x="9" y="21"/>
                      <a:pt x="11" y="19"/>
                    </a:cubicBezTo>
                    <a:cubicBezTo>
                      <a:pt x="13" y="18"/>
                      <a:pt x="12" y="15"/>
                      <a:pt x="13" y="13"/>
                    </a:cubicBezTo>
                    <a:cubicBezTo>
                      <a:pt x="14" y="8"/>
                      <a:pt x="16" y="10"/>
                      <a:pt x="19" y="7"/>
                    </a:cubicBezTo>
                    <a:cubicBezTo>
                      <a:pt x="22" y="5"/>
                      <a:pt x="21" y="1"/>
                      <a:pt x="24"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5" name="Freeform 45">
                <a:extLst>
                  <a:ext uri="{FF2B5EF4-FFF2-40B4-BE49-F238E27FC236}">
                    <a16:creationId xmlns:a16="http://schemas.microsoft.com/office/drawing/2014/main" id="{94C215B6-E17F-4713-8517-E51593296065}"/>
                  </a:ext>
                </a:extLst>
              </p:cNvPr>
              <p:cNvSpPr>
                <a:spLocks/>
              </p:cNvSpPr>
              <p:nvPr/>
            </p:nvSpPr>
            <p:spPr bwMode="auto">
              <a:xfrm rot="10800000">
                <a:off x="6046704" y="5422621"/>
                <a:ext cx="240649" cy="254000"/>
              </a:xfrm>
              <a:custGeom>
                <a:avLst/>
                <a:gdLst>
                  <a:gd name="T0" fmla="*/ 0 w 98"/>
                  <a:gd name="T1" fmla="*/ 3707 h 94"/>
                  <a:gd name="T2" fmla="*/ 1359 w 98"/>
                  <a:gd name="T3" fmla="*/ 3673 h 94"/>
                  <a:gd name="T4" fmla="*/ 1805 w 98"/>
                  <a:gd name="T5" fmla="*/ 3394 h 94"/>
                  <a:gd name="T6" fmla="*/ 2098 w 98"/>
                  <a:gd name="T7" fmla="*/ 3152 h 94"/>
                  <a:gd name="T8" fmla="*/ 2451 w 98"/>
                  <a:gd name="T9" fmla="*/ 3084 h 94"/>
                  <a:gd name="T10" fmla="*/ 2748 w 98"/>
                  <a:gd name="T11" fmla="*/ 1740 h 94"/>
                  <a:gd name="T12" fmla="*/ 3031 w 98"/>
                  <a:gd name="T13" fmla="*/ 984 h 94"/>
                  <a:gd name="T14" fmla="*/ 2837 w 98"/>
                  <a:gd name="T15" fmla="*/ 0 h 94"/>
                  <a:gd name="T16" fmla="*/ 2646 w 98"/>
                  <a:gd name="T17" fmla="*/ 752 h 94"/>
                  <a:gd name="T18" fmla="*/ 2553 w 98"/>
                  <a:gd name="T19" fmla="*/ 1345 h 94"/>
                  <a:gd name="T20" fmla="*/ 2353 w 98"/>
                  <a:gd name="T21" fmla="*/ 2015 h 94"/>
                  <a:gd name="T22" fmla="*/ 2292 w 98"/>
                  <a:gd name="T23" fmla="*/ 2723 h 94"/>
                  <a:gd name="T24" fmla="*/ 1681 w 98"/>
                  <a:gd name="T25" fmla="*/ 3037 h 94"/>
                  <a:gd name="T26" fmla="*/ 1286 w 98"/>
                  <a:gd name="T27" fmla="*/ 3510 h 94"/>
                  <a:gd name="T28" fmla="*/ 840 w 98"/>
                  <a:gd name="T29" fmla="*/ 3476 h 94"/>
                  <a:gd name="T30" fmla="*/ 455 w 98"/>
                  <a:gd name="T31" fmla="*/ 3591 h 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8" h="94">
                    <a:moveTo>
                      <a:pt x="0" y="94"/>
                    </a:moveTo>
                    <a:cubicBezTo>
                      <a:pt x="13" y="91"/>
                      <a:pt x="29" y="93"/>
                      <a:pt x="42" y="93"/>
                    </a:cubicBezTo>
                    <a:cubicBezTo>
                      <a:pt x="49" y="93"/>
                      <a:pt x="50" y="90"/>
                      <a:pt x="56" y="86"/>
                    </a:cubicBezTo>
                    <a:cubicBezTo>
                      <a:pt x="59" y="85"/>
                      <a:pt x="62" y="82"/>
                      <a:pt x="65" y="80"/>
                    </a:cubicBezTo>
                    <a:cubicBezTo>
                      <a:pt x="69" y="79"/>
                      <a:pt x="73" y="79"/>
                      <a:pt x="76" y="78"/>
                    </a:cubicBezTo>
                    <a:cubicBezTo>
                      <a:pt x="90" y="71"/>
                      <a:pt x="86" y="57"/>
                      <a:pt x="85" y="44"/>
                    </a:cubicBezTo>
                    <a:cubicBezTo>
                      <a:pt x="85" y="34"/>
                      <a:pt x="91" y="34"/>
                      <a:pt x="94" y="25"/>
                    </a:cubicBezTo>
                    <a:cubicBezTo>
                      <a:pt x="98" y="16"/>
                      <a:pt x="96" y="6"/>
                      <a:pt x="88" y="0"/>
                    </a:cubicBezTo>
                    <a:cubicBezTo>
                      <a:pt x="93" y="8"/>
                      <a:pt x="88" y="14"/>
                      <a:pt x="82" y="19"/>
                    </a:cubicBezTo>
                    <a:cubicBezTo>
                      <a:pt x="74" y="25"/>
                      <a:pt x="78" y="26"/>
                      <a:pt x="79" y="34"/>
                    </a:cubicBezTo>
                    <a:cubicBezTo>
                      <a:pt x="79" y="42"/>
                      <a:pt x="73" y="44"/>
                      <a:pt x="73" y="51"/>
                    </a:cubicBezTo>
                    <a:cubicBezTo>
                      <a:pt x="73" y="59"/>
                      <a:pt x="78" y="62"/>
                      <a:pt x="71" y="69"/>
                    </a:cubicBezTo>
                    <a:cubicBezTo>
                      <a:pt x="66" y="75"/>
                      <a:pt x="59" y="74"/>
                      <a:pt x="52" y="77"/>
                    </a:cubicBezTo>
                    <a:cubicBezTo>
                      <a:pt x="47" y="80"/>
                      <a:pt x="45" y="87"/>
                      <a:pt x="40" y="89"/>
                    </a:cubicBezTo>
                    <a:cubicBezTo>
                      <a:pt x="36" y="91"/>
                      <a:pt x="31" y="88"/>
                      <a:pt x="26" y="88"/>
                    </a:cubicBezTo>
                    <a:cubicBezTo>
                      <a:pt x="22" y="88"/>
                      <a:pt x="19" y="92"/>
                      <a:pt x="14" y="91"/>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6" name="Freeform 46">
                <a:extLst>
                  <a:ext uri="{FF2B5EF4-FFF2-40B4-BE49-F238E27FC236}">
                    <a16:creationId xmlns:a16="http://schemas.microsoft.com/office/drawing/2014/main" id="{924BA835-C2A2-4EB8-AB60-8C530B768DC6}"/>
                  </a:ext>
                </a:extLst>
              </p:cNvPr>
              <p:cNvSpPr>
                <a:spLocks/>
              </p:cNvSpPr>
              <p:nvPr/>
            </p:nvSpPr>
            <p:spPr bwMode="auto">
              <a:xfrm rot="10800000">
                <a:off x="6071386" y="5425002"/>
                <a:ext cx="128038" cy="121444"/>
              </a:xfrm>
              <a:custGeom>
                <a:avLst/>
                <a:gdLst>
                  <a:gd name="T0" fmla="*/ 0 w 52"/>
                  <a:gd name="T1" fmla="*/ 1686 h 45"/>
                  <a:gd name="T2" fmla="*/ 520 w 52"/>
                  <a:gd name="T3" fmla="*/ 1608 h 45"/>
                  <a:gd name="T4" fmla="*/ 1204 w 52"/>
                  <a:gd name="T5" fmla="*/ 1180 h 45"/>
                  <a:gd name="T6" fmla="*/ 1590 w 52"/>
                  <a:gd name="T7" fmla="*/ 0 h 45"/>
                  <a:gd name="T8" fmla="*/ 1558 w 52"/>
                  <a:gd name="T9" fmla="*/ 670 h 45"/>
                  <a:gd name="T10" fmla="*/ 1111 w 52"/>
                  <a:gd name="T11" fmla="*/ 949 h 45"/>
                  <a:gd name="T12" fmla="*/ 683 w 52"/>
                  <a:gd name="T13" fmla="*/ 1214 h 45"/>
                  <a:gd name="T14" fmla="*/ 297 w 52"/>
                  <a:gd name="T15" fmla="*/ 1734 h 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 h="45">
                    <a:moveTo>
                      <a:pt x="0" y="43"/>
                    </a:moveTo>
                    <a:cubicBezTo>
                      <a:pt x="5" y="44"/>
                      <a:pt x="10" y="45"/>
                      <a:pt x="16" y="41"/>
                    </a:cubicBezTo>
                    <a:cubicBezTo>
                      <a:pt x="22" y="37"/>
                      <a:pt x="30" y="33"/>
                      <a:pt x="37" y="30"/>
                    </a:cubicBezTo>
                    <a:cubicBezTo>
                      <a:pt x="51" y="25"/>
                      <a:pt x="50" y="13"/>
                      <a:pt x="49" y="0"/>
                    </a:cubicBezTo>
                    <a:cubicBezTo>
                      <a:pt x="50" y="6"/>
                      <a:pt x="52" y="12"/>
                      <a:pt x="48" y="17"/>
                    </a:cubicBezTo>
                    <a:cubicBezTo>
                      <a:pt x="45" y="20"/>
                      <a:pt x="38" y="22"/>
                      <a:pt x="34" y="24"/>
                    </a:cubicBezTo>
                    <a:cubicBezTo>
                      <a:pt x="30" y="27"/>
                      <a:pt x="25" y="28"/>
                      <a:pt x="21" y="31"/>
                    </a:cubicBezTo>
                    <a:cubicBezTo>
                      <a:pt x="16" y="35"/>
                      <a:pt x="14" y="41"/>
                      <a:pt x="9" y="44"/>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7" name="Freeform 47">
                <a:extLst>
                  <a:ext uri="{FF2B5EF4-FFF2-40B4-BE49-F238E27FC236}">
                    <a16:creationId xmlns:a16="http://schemas.microsoft.com/office/drawing/2014/main" id="{910F8C26-DEFA-4DD9-A7F6-1F9B2612D05B}"/>
                  </a:ext>
                </a:extLst>
              </p:cNvPr>
              <p:cNvSpPr>
                <a:spLocks/>
              </p:cNvSpPr>
              <p:nvPr/>
            </p:nvSpPr>
            <p:spPr bwMode="auto">
              <a:xfrm rot="10800000">
                <a:off x="6034363" y="5403571"/>
                <a:ext cx="356346" cy="396875"/>
              </a:xfrm>
              <a:custGeom>
                <a:avLst/>
                <a:gdLst>
                  <a:gd name="T0" fmla="*/ 2813 w 145"/>
                  <a:gd name="T1" fmla="*/ 313 h 147"/>
                  <a:gd name="T2" fmla="*/ 1807 w 145"/>
                  <a:gd name="T3" fmla="*/ 116 h 147"/>
                  <a:gd name="T4" fmla="*/ 1230 w 145"/>
                  <a:gd name="T5" fmla="*/ 786 h 147"/>
                  <a:gd name="T6" fmla="*/ 548 w 145"/>
                  <a:gd name="T7" fmla="*/ 1412 h 147"/>
                  <a:gd name="T8" fmla="*/ 255 w 145"/>
                  <a:gd name="T9" fmla="*/ 2395 h 147"/>
                  <a:gd name="T10" fmla="*/ 61 w 145"/>
                  <a:gd name="T11" fmla="*/ 3656 h 147"/>
                  <a:gd name="T12" fmla="*/ 580 w 145"/>
                  <a:gd name="T13" fmla="*/ 4571 h 147"/>
                  <a:gd name="T14" fmla="*/ 905 w 145"/>
                  <a:gd name="T15" fmla="*/ 5391 h 147"/>
                  <a:gd name="T16" fmla="*/ 1940 w 145"/>
                  <a:gd name="T17" fmla="*/ 5622 h 147"/>
                  <a:gd name="T18" fmla="*/ 3524 w 145"/>
                  <a:gd name="T19" fmla="*/ 5310 h 147"/>
                  <a:gd name="T20" fmla="*/ 4234 w 145"/>
                  <a:gd name="T21" fmla="*/ 4524 h 147"/>
                  <a:gd name="T22" fmla="*/ 4365 w 145"/>
                  <a:gd name="T23" fmla="*/ 3262 h 147"/>
                  <a:gd name="T24" fmla="*/ 4690 w 145"/>
                  <a:gd name="T25" fmla="*/ 2520 h 147"/>
                  <a:gd name="T26" fmla="*/ 4273 w 145"/>
                  <a:gd name="T27" fmla="*/ 1459 h 147"/>
                  <a:gd name="T28" fmla="*/ 3715 w 145"/>
                  <a:gd name="T29" fmla="*/ 554 h 147"/>
                  <a:gd name="T30" fmla="*/ 2813 w 145"/>
                  <a:gd name="T31" fmla="*/ 313 h 1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5" h="147">
                    <a:moveTo>
                      <a:pt x="87" y="8"/>
                    </a:moveTo>
                    <a:cubicBezTo>
                      <a:pt x="76" y="6"/>
                      <a:pt x="65" y="0"/>
                      <a:pt x="56" y="3"/>
                    </a:cubicBezTo>
                    <a:cubicBezTo>
                      <a:pt x="47" y="5"/>
                      <a:pt x="45" y="13"/>
                      <a:pt x="38" y="20"/>
                    </a:cubicBezTo>
                    <a:cubicBezTo>
                      <a:pt x="32" y="25"/>
                      <a:pt x="22" y="30"/>
                      <a:pt x="17" y="36"/>
                    </a:cubicBezTo>
                    <a:cubicBezTo>
                      <a:pt x="11" y="44"/>
                      <a:pt x="11" y="54"/>
                      <a:pt x="8" y="61"/>
                    </a:cubicBezTo>
                    <a:cubicBezTo>
                      <a:pt x="4" y="73"/>
                      <a:pt x="0" y="82"/>
                      <a:pt x="2" y="93"/>
                    </a:cubicBezTo>
                    <a:cubicBezTo>
                      <a:pt x="5" y="102"/>
                      <a:pt x="13" y="109"/>
                      <a:pt x="18" y="116"/>
                    </a:cubicBezTo>
                    <a:cubicBezTo>
                      <a:pt x="23" y="123"/>
                      <a:pt x="23" y="132"/>
                      <a:pt x="28" y="137"/>
                    </a:cubicBezTo>
                    <a:cubicBezTo>
                      <a:pt x="37" y="144"/>
                      <a:pt x="49" y="143"/>
                      <a:pt x="60" y="143"/>
                    </a:cubicBezTo>
                    <a:cubicBezTo>
                      <a:pt x="76" y="144"/>
                      <a:pt x="94" y="147"/>
                      <a:pt x="109" y="135"/>
                    </a:cubicBezTo>
                    <a:cubicBezTo>
                      <a:pt x="117" y="129"/>
                      <a:pt x="124" y="128"/>
                      <a:pt x="131" y="115"/>
                    </a:cubicBezTo>
                    <a:cubicBezTo>
                      <a:pt x="138" y="101"/>
                      <a:pt x="132" y="90"/>
                      <a:pt x="135" y="83"/>
                    </a:cubicBezTo>
                    <a:cubicBezTo>
                      <a:pt x="138" y="76"/>
                      <a:pt x="145" y="72"/>
                      <a:pt x="145" y="64"/>
                    </a:cubicBezTo>
                    <a:cubicBezTo>
                      <a:pt x="145" y="53"/>
                      <a:pt x="141" y="48"/>
                      <a:pt x="132" y="37"/>
                    </a:cubicBezTo>
                    <a:cubicBezTo>
                      <a:pt x="128" y="32"/>
                      <a:pt x="126" y="25"/>
                      <a:pt x="115" y="14"/>
                    </a:cubicBezTo>
                    <a:cubicBezTo>
                      <a:pt x="110" y="9"/>
                      <a:pt x="98" y="10"/>
                      <a:pt x="87" y="8"/>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8" name="Freeform 48">
                <a:extLst>
                  <a:ext uri="{FF2B5EF4-FFF2-40B4-BE49-F238E27FC236}">
                    <a16:creationId xmlns:a16="http://schemas.microsoft.com/office/drawing/2014/main" id="{72D04E9B-F4AC-4263-9541-B49F69A970FA}"/>
                  </a:ext>
                </a:extLst>
              </p:cNvPr>
              <p:cNvSpPr>
                <a:spLocks/>
              </p:cNvSpPr>
              <p:nvPr/>
            </p:nvSpPr>
            <p:spPr bwMode="auto">
              <a:xfrm rot="10800000">
                <a:off x="6100695" y="5484534"/>
                <a:ext cx="204398" cy="227013"/>
              </a:xfrm>
              <a:custGeom>
                <a:avLst/>
                <a:gdLst>
                  <a:gd name="T0" fmla="*/ 32 w 83"/>
                  <a:gd name="T1" fmla="*/ 1263 h 84"/>
                  <a:gd name="T2" fmla="*/ 326 w 83"/>
                  <a:gd name="T3" fmla="*/ 2251 h 84"/>
                  <a:gd name="T4" fmla="*/ 785 w 83"/>
                  <a:gd name="T5" fmla="*/ 2758 h 84"/>
                  <a:gd name="T6" fmla="*/ 1306 w 83"/>
                  <a:gd name="T7" fmla="*/ 3282 h 84"/>
                  <a:gd name="T8" fmla="*/ 2213 w 83"/>
                  <a:gd name="T9" fmla="*/ 2955 h 84"/>
                  <a:gd name="T10" fmla="*/ 2599 w 83"/>
                  <a:gd name="T11" fmla="*/ 2053 h 84"/>
                  <a:gd name="T12" fmla="*/ 2343 w 83"/>
                  <a:gd name="T13" fmla="*/ 984 h 84"/>
                  <a:gd name="T14" fmla="*/ 1887 w 83"/>
                  <a:gd name="T15" fmla="*/ 555 h 84"/>
                  <a:gd name="T16" fmla="*/ 1395 w 83"/>
                  <a:gd name="T17" fmla="*/ 34 h 84"/>
                  <a:gd name="T18" fmla="*/ 623 w 83"/>
                  <a:gd name="T19" fmla="*/ 395 h 84"/>
                  <a:gd name="T20" fmla="*/ 32 w 83"/>
                  <a:gd name="T21" fmla="*/ 1263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3" h="84">
                    <a:moveTo>
                      <a:pt x="1" y="32"/>
                    </a:moveTo>
                    <a:cubicBezTo>
                      <a:pt x="0" y="40"/>
                      <a:pt x="7" y="49"/>
                      <a:pt x="10" y="57"/>
                    </a:cubicBezTo>
                    <a:cubicBezTo>
                      <a:pt x="13" y="62"/>
                      <a:pt x="20" y="65"/>
                      <a:pt x="24" y="70"/>
                    </a:cubicBezTo>
                    <a:cubicBezTo>
                      <a:pt x="29" y="76"/>
                      <a:pt x="32" y="82"/>
                      <a:pt x="40" y="83"/>
                    </a:cubicBezTo>
                    <a:cubicBezTo>
                      <a:pt x="47" y="84"/>
                      <a:pt x="61" y="81"/>
                      <a:pt x="68" y="75"/>
                    </a:cubicBezTo>
                    <a:cubicBezTo>
                      <a:pt x="75" y="68"/>
                      <a:pt x="78" y="58"/>
                      <a:pt x="80" y="52"/>
                    </a:cubicBezTo>
                    <a:cubicBezTo>
                      <a:pt x="83" y="41"/>
                      <a:pt x="74" y="32"/>
                      <a:pt x="72" y="25"/>
                    </a:cubicBezTo>
                    <a:cubicBezTo>
                      <a:pt x="70" y="20"/>
                      <a:pt x="63" y="18"/>
                      <a:pt x="58" y="14"/>
                    </a:cubicBezTo>
                    <a:cubicBezTo>
                      <a:pt x="53" y="9"/>
                      <a:pt x="50" y="2"/>
                      <a:pt x="43" y="1"/>
                    </a:cubicBezTo>
                    <a:cubicBezTo>
                      <a:pt x="35" y="0"/>
                      <a:pt x="24" y="7"/>
                      <a:pt x="19" y="10"/>
                    </a:cubicBezTo>
                    <a:cubicBezTo>
                      <a:pt x="10" y="18"/>
                      <a:pt x="2" y="24"/>
                      <a:pt x="1" y="32"/>
                    </a:cubicBez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9" name="Freeform 49">
                <a:extLst>
                  <a:ext uri="{FF2B5EF4-FFF2-40B4-BE49-F238E27FC236}">
                    <a16:creationId xmlns:a16="http://schemas.microsoft.com/office/drawing/2014/main" id="{2FCA9694-92A1-45D6-92C1-86881709AFD8}"/>
                  </a:ext>
                </a:extLst>
              </p:cNvPr>
              <p:cNvSpPr>
                <a:spLocks/>
              </p:cNvSpPr>
              <p:nvPr/>
            </p:nvSpPr>
            <p:spPr bwMode="auto">
              <a:xfrm rot="10800000">
                <a:off x="6265756" y="5652015"/>
                <a:ext cx="26996" cy="29369"/>
              </a:xfrm>
              <a:custGeom>
                <a:avLst/>
                <a:gdLst>
                  <a:gd name="T0" fmla="*/ 0 w 11"/>
                  <a:gd name="T1" fmla="*/ 192 h 11"/>
                  <a:gd name="T2" fmla="*/ 162 w 11"/>
                  <a:gd name="T3" fmla="*/ 0 h 11"/>
                  <a:gd name="T4" fmla="*/ 325 w 11"/>
                  <a:gd name="T5" fmla="*/ 225 h 11"/>
                  <a:gd name="T6" fmla="*/ 162 w 11"/>
                  <a:gd name="T7" fmla="*/ 417 h 11"/>
                  <a:gd name="T8" fmla="*/ 0 w 11"/>
                  <a:gd name="T9" fmla="*/ 192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1">
                    <a:moveTo>
                      <a:pt x="0" y="5"/>
                    </a:moveTo>
                    <a:cubicBezTo>
                      <a:pt x="0" y="2"/>
                      <a:pt x="3" y="0"/>
                      <a:pt x="5" y="0"/>
                    </a:cubicBezTo>
                    <a:cubicBezTo>
                      <a:pt x="8" y="0"/>
                      <a:pt x="11" y="3"/>
                      <a:pt x="10" y="6"/>
                    </a:cubicBezTo>
                    <a:cubicBezTo>
                      <a:pt x="10" y="9"/>
                      <a:pt x="8" y="11"/>
                      <a:pt x="5" y="11"/>
                    </a:cubicBezTo>
                    <a:cubicBezTo>
                      <a:pt x="2" y="10"/>
                      <a:pt x="0" y="8"/>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0" name="Freeform 50">
                <a:extLst>
                  <a:ext uri="{FF2B5EF4-FFF2-40B4-BE49-F238E27FC236}">
                    <a16:creationId xmlns:a16="http://schemas.microsoft.com/office/drawing/2014/main" id="{68054CC0-3190-41A7-91E8-8185CBF773DF}"/>
                  </a:ext>
                </a:extLst>
              </p:cNvPr>
              <p:cNvSpPr>
                <a:spLocks/>
              </p:cNvSpPr>
              <p:nvPr/>
            </p:nvSpPr>
            <p:spPr bwMode="auto">
              <a:xfrm rot="10800000">
                <a:off x="6251101" y="5676621"/>
                <a:ext cx="16969" cy="18257"/>
              </a:xfrm>
              <a:custGeom>
                <a:avLst/>
                <a:gdLst>
                  <a:gd name="T0" fmla="*/ 0 w 7"/>
                  <a:gd name="T1" fmla="*/ 108 h 7"/>
                  <a:gd name="T2" fmla="*/ 129 w 7"/>
                  <a:gd name="T3" fmla="*/ 0 h 7"/>
                  <a:gd name="T4" fmla="*/ 217 w 7"/>
                  <a:gd name="T5" fmla="*/ 141 h 7"/>
                  <a:gd name="T6" fmla="*/ 88 w 7"/>
                  <a:gd name="T7" fmla="*/ 250 h 7"/>
                  <a:gd name="T8" fmla="*/ 0 w 7"/>
                  <a:gd name="T9" fmla="*/ 108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7">
                    <a:moveTo>
                      <a:pt x="0" y="3"/>
                    </a:moveTo>
                    <a:cubicBezTo>
                      <a:pt x="1" y="1"/>
                      <a:pt x="2" y="0"/>
                      <a:pt x="4" y="0"/>
                    </a:cubicBezTo>
                    <a:cubicBezTo>
                      <a:pt x="6" y="0"/>
                      <a:pt x="7" y="2"/>
                      <a:pt x="7" y="4"/>
                    </a:cubicBezTo>
                    <a:cubicBezTo>
                      <a:pt x="7" y="6"/>
                      <a:pt x="5" y="7"/>
                      <a:pt x="3" y="7"/>
                    </a:cubicBezTo>
                    <a:cubicBezTo>
                      <a:pt x="2" y="7"/>
                      <a:pt x="0" y="5"/>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1" name="Freeform 51">
                <a:extLst>
                  <a:ext uri="{FF2B5EF4-FFF2-40B4-BE49-F238E27FC236}">
                    <a16:creationId xmlns:a16="http://schemas.microsoft.com/office/drawing/2014/main" id="{44E6AC95-8177-4217-9C08-85A741555754}"/>
                  </a:ext>
                </a:extLst>
              </p:cNvPr>
              <p:cNvSpPr>
                <a:spLocks/>
              </p:cNvSpPr>
              <p:nvPr/>
            </p:nvSpPr>
            <p:spPr bwMode="auto">
              <a:xfrm rot="10800000">
                <a:off x="6285039" y="5636140"/>
                <a:ext cx="14655" cy="13494"/>
              </a:xfrm>
              <a:custGeom>
                <a:avLst/>
                <a:gdLst>
                  <a:gd name="T0" fmla="*/ 0 w 6"/>
                  <a:gd name="T1" fmla="*/ 82 h 5"/>
                  <a:gd name="T2" fmla="*/ 101 w 6"/>
                  <a:gd name="T3" fmla="*/ 0 h 5"/>
                  <a:gd name="T4" fmla="*/ 162 w 6"/>
                  <a:gd name="T5" fmla="*/ 116 h 5"/>
                  <a:gd name="T6" fmla="*/ 101 w 6"/>
                  <a:gd name="T7" fmla="*/ 197 h 5"/>
                  <a:gd name="T8" fmla="*/ 0 w 6"/>
                  <a:gd name="T9" fmla="*/ 82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5">
                    <a:moveTo>
                      <a:pt x="0" y="2"/>
                    </a:moveTo>
                    <a:cubicBezTo>
                      <a:pt x="0" y="1"/>
                      <a:pt x="1" y="0"/>
                      <a:pt x="3" y="0"/>
                    </a:cubicBezTo>
                    <a:cubicBezTo>
                      <a:pt x="4" y="0"/>
                      <a:pt x="6" y="1"/>
                      <a:pt x="5" y="3"/>
                    </a:cubicBezTo>
                    <a:cubicBezTo>
                      <a:pt x="5" y="4"/>
                      <a:pt x="4" y="5"/>
                      <a:pt x="3" y="5"/>
                    </a:cubicBezTo>
                    <a:cubicBezTo>
                      <a:pt x="1" y="5"/>
                      <a:pt x="0" y="4"/>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2" name="Freeform 52">
                <a:extLst>
                  <a:ext uri="{FF2B5EF4-FFF2-40B4-BE49-F238E27FC236}">
                    <a16:creationId xmlns:a16="http://schemas.microsoft.com/office/drawing/2014/main" id="{D24FAFB5-D147-42E0-89CB-7047F3118F47}"/>
                  </a:ext>
                </a:extLst>
              </p:cNvPr>
              <p:cNvSpPr>
                <a:spLocks/>
              </p:cNvSpPr>
              <p:nvPr/>
            </p:nvSpPr>
            <p:spPr bwMode="auto">
              <a:xfrm rot="10800000">
                <a:off x="5658734" y="5371027"/>
                <a:ext cx="360974" cy="407988"/>
              </a:xfrm>
              <a:custGeom>
                <a:avLst/>
                <a:gdLst>
                  <a:gd name="T0" fmla="*/ 4549 w 147"/>
                  <a:gd name="T1" fmla="*/ 1658 h 151"/>
                  <a:gd name="T2" fmla="*/ 3518 w 147"/>
                  <a:gd name="T3" fmla="*/ 786 h 151"/>
                  <a:gd name="T4" fmla="*/ 2391 w 147"/>
                  <a:gd name="T5" fmla="*/ 0 h 151"/>
                  <a:gd name="T6" fmla="*/ 1420 w 147"/>
                  <a:gd name="T7" fmla="*/ 477 h 151"/>
                  <a:gd name="T8" fmla="*/ 608 w 147"/>
                  <a:gd name="T9" fmla="*/ 1739 h 151"/>
                  <a:gd name="T10" fmla="*/ 0 w 147"/>
                  <a:gd name="T11" fmla="*/ 2921 h 151"/>
                  <a:gd name="T12" fmla="*/ 255 w 147"/>
                  <a:gd name="T13" fmla="*/ 4265 h 151"/>
                  <a:gd name="T14" fmla="*/ 1197 w 147"/>
                  <a:gd name="T15" fmla="*/ 5051 h 151"/>
                  <a:gd name="T16" fmla="*/ 2229 w 147"/>
                  <a:gd name="T17" fmla="*/ 5841 h 151"/>
                  <a:gd name="T18" fmla="*/ 3843 w 147"/>
                  <a:gd name="T19" fmla="*/ 5644 h 151"/>
                  <a:gd name="T20" fmla="*/ 4451 w 147"/>
                  <a:gd name="T21" fmla="*/ 4531 h 151"/>
                  <a:gd name="T22" fmla="*/ 4521 w 147"/>
                  <a:gd name="T23" fmla="*/ 3350 h 151"/>
                  <a:gd name="T24" fmla="*/ 4549 w 147"/>
                  <a:gd name="T25" fmla="*/ 1658 h 1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7" h="151">
                    <a:moveTo>
                      <a:pt x="141" y="42"/>
                    </a:moveTo>
                    <a:cubicBezTo>
                      <a:pt x="134" y="29"/>
                      <a:pt x="120" y="27"/>
                      <a:pt x="109" y="20"/>
                    </a:cubicBezTo>
                    <a:cubicBezTo>
                      <a:pt x="98" y="14"/>
                      <a:pt x="93" y="1"/>
                      <a:pt x="74" y="0"/>
                    </a:cubicBezTo>
                    <a:cubicBezTo>
                      <a:pt x="55" y="0"/>
                      <a:pt x="53" y="9"/>
                      <a:pt x="44" y="12"/>
                    </a:cubicBezTo>
                    <a:cubicBezTo>
                      <a:pt x="29" y="17"/>
                      <a:pt x="27" y="30"/>
                      <a:pt x="19" y="44"/>
                    </a:cubicBezTo>
                    <a:cubicBezTo>
                      <a:pt x="14" y="53"/>
                      <a:pt x="0" y="60"/>
                      <a:pt x="0" y="74"/>
                    </a:cubicBezTo>
                    <a:cubicBezTo>
                      <a:pt x="0" y="86"/>
                      <a:pt x="3" y="97"/>
                      <a:pt x="8" y="108"/>
                    </a:cubicBezTo>
                    <a:cubicBezTo>
                      <a:pt x="14" y="119"/>
                      <a:pt x="25" y="120"/>
                      <a:pt x="37" y="128"/>
                    </a:cubicBezTo>
                    <a:cubicBezTo>
                      <a:pt x="47" y="133"/>
                      <a:pt x="56" y="146"/>
                      <a:pt x="69" y="148"/>
                    </a:cubicBezTo>
                    <a:cubicBezTo>
                      <a:pt x="85" y="149"/>
                      <a:pt x="106" y="151"/>
                      <a:pt x="119" y="143"/>
                    </a:cubicBezTo>
                    <a:cubicBezTo>
                      <a:pt x="128" y="138"/>
                      <a:pt x="135" y="126"/>
                      <a:pt x="138" y="115"/>
                    </a:cubicBezTo>
                    <a:cubicBezTo>
                      <a:pt x="140" y="106"/>
                      <a:pt x="139" y="96"/>
                      <a:pt x="140" y="85"/>
                    </a:cubicBezTo>
                    <a:cubicBezTo>
                      <a:pt x="141" y="68"/>
                      <a:pt x="147" y="54"/>
                      <a:pt x="141" y="42"/>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3" name="Freeform 53">
                <a:extLst>
                  <a:ext uri="{FF2B5EF4-FFF2-40B4-BE49-F238E27FC236}">
                    <a16:creationId xmlns:a16="http://schemas.microsoft.com/office/drawing/2014/main" id="{701785FD-1381-466C-82EC-83EAB2B6536F}"/>
                  </a:ext>
                </a:extLst>
              </p:cNvPr>
              <p:cNvSpPr>
                <a:spLocks/>
              </p:cNvSpPr>
              <p:nvPr/>
            </p:nvSpPr>
            <p:spPr bwMode="auto">
              <a:xfrm rot="10800000">
                <a:off x="5712726" y="5433734"/>
                <a:ext cx="191285" cy="215900"/>
              </a:xfrm>
              <a:custGeom>
                <a:avLst/>
                <a:gdLst>
                  <a:gd name="T0" fmla="*/ 2509 w 78"/>
                  <a:gd name="T1" fmla="*/ 1411 h 80"/>
                  <a:gd name="T2" fmla="*/ 2286 w 78"/>
                  <a:gd name="T3" fmla="*/ 785 h 80"/>
                  <a:gd name="T4" fmla="*/ 1609 w 78"/>
                  <a:gd name="T5" fmla="*/ 34 h 80"/>
                  <a:gd name="T6" fmla="*/ 1002 w 78"/>
                  <a:gd name="T7" fmla="*/ 394 h 80"/>
                  <a:gd name="T8" fmla="*/ 385 w 78"/>
                  <a:gd name="T9" fmla="*/ 670 h 80"/>
                  <a:gd name="T10" fmla="*/ 60 w 78"/>
                  <a:gd name="T11" fmla="*/ 1537 h 80"/>
                  <a:gd name="T12" fmla="*/ 455 w 78"/>
                  <a:gd name="T13" fmla="*/ 2438 h 80"/>
                  <a:gd name="T14" fmla="*/ 1285 w 78"/>
                  <a:gd name="T15" fmla="*/ 2982 h 80"/>
                  <a:gd name="T16" fmla="*/ 2124 w 78"/>
                  <a:gd name="T17" fmla="*/ 2914 h 80"/>
                  <a:gd name="T18" fmla="*/ 2346 w 78"/>
                  <a:gd name="T19" fmla="*/ 2162 h 80"/>
                  <a:gd name="T20" fmla="*/ 2509 w 78"/>
                  <a:gd name="T21" fmla="*/ 1411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8" h="80">
                    <a:moveTo>
                      <a:pt x="78" y="36"/>
                    </a:moveTo>
                    <a:cubicBezTo>
                      <a:pt x="78" y="29"/>
                      <a:pt x="73" y="24"/>
                      <a:pt x="71" y="20"/>
                    </a:cubicBezTo>
                    <a:cubicBezTo>
                      <a:pt x="67" y="13"/>
                      <a:pt x="61" y="1"/>
                      <a:pt x="50" y="1"/>
                    </a:cubicBezTo>
                    <a:cubicBezTo>
                      <a:pt x="41" y="0"/>
                      <a:pt x="37" y="8"/>
                      <a:pt x="31" y="10"/>
                    </a:cubicBezTo>
                    <a:cubicBezTo>
                      <a:pt x="24" y="14"/>
                      <a:pt x="15" y="12"/>
                      <a:pt x="12" y="17"/>
                    </a:cubicBezTo>
                    <a:cubicBezTo>
                      <a:pt x="9" y="21"/>
                      <a:pt x="4" y="24"/>
                      <a:pt x="2" y="39"/>
                    </a:cubicBezTo>
                    <a:cubicBezTo>
                      <a:pt x="0" y="54"/>
                      <a:pt x="9" y="53"/>
                      <a:pt x="14" y="62"/>
                    </a:cubicBezTo>
                    <a:cubicBezTo>
                      <a:pt x="19" y="70"/>
                      <a:pt x="26" y="75"/>
                      <a:pt x="40" y="76"/>
                    </a:cubicBezTo>
                    <a:cubicBezTo>
                      <a:pt x="49" y="76"/>
                      <a:pt x="60" y="80"/>
                      <a:pt x="66" y="74"/>
                    </a:cubicBezTo>
                    <a:cubicBezTo>
                      <a:pt x="70" y="71"/>
                      <a:pt x="71" y="61"/>
                      <a:pt x="73" y="55"/>
                    </a:cubicBezTo>
                    <a:cubicBezTo>
                      <a:pt x="74" y="53"/>
                      <a:pt x="78" y="44"/>
                      <a:pt x="78" y="36"/>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4" name="Freeform 54">
                <a:extLst>
                  <a:ext uri="{FF2B5EF4-FFF2-40B4-BE49-F238E27FC236}">
                    <a16:creationId xmlns:a16="http://schemas.microsoft.com/office/drawing/2014/main" id="{B133410E-7601-4B16-8FD5-E103142F821C}"/>
                  </a:ext>
                </a:extLst>
              </p:cNvPr>
              <p:cNvSpPr>
                <a:spLocks/>
              </p:cNvSpPr>
              <p:nvPr/>
            </p:nvSpPr>
            <p:spPr bwMode="auto">
              <a:xfrm rot="10800000">
                <a:off x="5725067" y="5451990"/>
                <a:ext cx="193600" cy="215900"/>
              </a:xfrm>
              <a:custGeom>
                <a:avLst/>
                <a:gdLst>
                  <a:gd name="T0" fmla="*/ 2532 w 79"/>
                  <a:gd name="T1" fmla="*/ 1455 h 80"/>
                  <a:gd name="T2" fmla="*/ 2313 w 79"/>
                  <a:gd name="T3" fmla="*/ 785 h 80"/>
                  <a:gd name="T4" fmla="*/ 1636 w 79"/>
                  <a:gd name="T5" fmla="*/ 34 h 80"/>
                  <a:gd name="T6" fmla="*/ 1029 w 79"/>
                  <a:gd name="T7" fmla="*/ 428 h 80"/>
                  <a:gd name="T8" fmla="*/ 413 w 79"/>
                  <a:gd name="T9" fmla="*/ 670 h 80"/>
                  <a:gd name="T10" fmla="*/ 102 w 79"/>
                  <a:gd name="T11" fmla="*/ 1537 h 80"/>
                  <a:gd name="T12" fmla="*/ 486 w 79"/>
                  <a:gd name="T13" fmla="*/ 2438 h 80"/>
                  <a:gd name="T14" fmla="*/ 1312 w 79"/>
                  <a:gd name="T15" fmla="*/ 2982 h 80"/>
                  <a:gd name="T16" fmla="*/ 2151 w 79"/>
                  <a:gd name="T17" fmla="*/ 2948 h 80"/>
                  <a:gd name="T18" fmla="*/ 2373 w 79"/>
                  <a:gd name="T19" fmla="*/ 2162 h 80"/>
                  <a:gd name="T20" fmla="*/ 2532 w 79"/>
                  <a:gd name="T21" fmla="*/ 1455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80">
                    <a:moveTo>
                      <a:pt x="79" y="37"/>
                    </a:moveTo>
                    <a:cubicBezTo>
                      <a:pt x="78" y="29"/>
                      <a:pt x="74" y="24"/>
                      <a:pt x="72" y="20"/>
                    </a:cubicBezTo>
                    <a:cubicBezTo>
                      <a:pt x="68" y="13"/>
                      <a:pt x="62" y="1"/>
                      <a:pt x="51" y="1"/>
                    </a:cubicBezTo>
                    <a:cubicBezTo>
                      <a:pt x="42" y="0"/>
                      <a:pt x="38" y="8"/>
                      <a:pt x="32" y="11"/>
                    </a:cubicBezTo>
                    <a:cubicBezTo>
                      <a:pt x="25" y="14"/>
                      <a:pt x="16" y="12"/>
                      <a:pt x="13" y="17"/>
                    </a:cubicBezTo>
                    <a:cubicBezTo>
                      <a:pt x="10" y="21"/>
                      <a:pt x="5" y="24"/>
                      <a:pt x="3" y="39"/>
                    </a:cubicBezTo>
                    <a:cubicBezTo>
                      <a:pt x="0" y="54"/>
                      <a:pt x="10" y="53"/>
                      <a:pt x="15" y="62"/>
                    </a:cubicBezTo>
                    <a:cubicBezTo>
                      <a:pt x="19" y="70"/>
                      <a:pt x="27" y="75"/>
                      <a:pt x="41" y="76"/>
                    </a:cubicBezTo>
                    <a:cubicBezTo>
                      <a:pt x="50" y="76"/>
                      <a:pt x="60" y="80"/>
                      <a:pt x="67" y="75"/>
                    </a:cubicBezTo>
                    <a:cubicBezTo>
                      <a:pt x="71" y="71"/>
                      <a:pt x="71" y="61"/>
                      <a:pt x="74" y="55"/>
                    </a:cubicBezTo>
                    <a:cubicBezTo>
                      <a:pt x="75" y="53"/>
                      <a:pt x="79" y="44"/>
                      <a:pt x="79" y="37"/>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5" name="Freeform 55">
                <a:extLst>
                  <a:ext uri="{FF2B5EF4-FFF2-40B4-BE49-F238E27FC236}">
                    <a16:creationId xmlns:a16="http://schemas.microsoft.com/office/drawing/2014/main" id="{D804A155-C0F2-4207-AE00-61317FF6C447}"/>
                  </a:ext>
                </a:extLst>
              </p:cNvPr>
              <p:cNvSpPr>
                <a:spLocks/>
              </p:cNvSpPr>
              <p:nvPr/>
            </p:nvSpPr>
            <p:spPr bwMode="auto">
              <a:xfrm rot="10800000">
                <a:off x="5678017" y="5457546"/>
                <a:ext cx="334749" cy="312738"/>
              </a:xfrm>
              <a:custGeom>
                <a:avLst/>
                <a:gdLst>
                  <a:gd name="T0" fmla="*/ 2148 w 136"/>
                  <a:gd name="T1" fmla="*/ 34 h 116"/>
                  <a:gd name="T2" fmla="*/ 1691 w 136"/>
                  <a:gd name="T3" fmla="*/ 357 h 116"/>
                  <a:gd name="T4" fmla="*/ 1203 w 136"/>
                  <a:gd name="T5" fmla="*/ 554 h 116"/>
                  <a:gd name="T6" fmla="*/ 651 w 136"/>
                  <a:gd name="T7" fmla="*/ 1719 h 116"/>
                  <a:gd name="T8" fmla="*/ 265 w 136"/>
                  <a:gd name="T9" fmla="*/ 2191 h 116"/>
                  <a:gd name="T10" fmla="*/ 32 w 136"/>
                  <a:gd name="T11" fmla="*/ 3057 h 116"/>
                  <a:gd name="T12" fmla="*/ 265 w 136"/>
                  <a:gd name="T13" fmla="*/ 3957 h 116"/>
                  <a:gd name="T14" fmla="*/ 418 w 136"/>
                  <a:gd name="T15" fmla="*/ 4351 h 116"/>
                  <a:gd name="T16" fmla="*/ 785 w 136"/>
                  <a:gd name="T17" fmla="*/ 4545 h 116"/>
                  <a:gd name="T18" fmla="*/ 326 w 136"/>
                  <a:gd name="T19" fmla="*/ 3566 h 116"/>
                  <a:gd name="T20" fmla="*/ 785 w 136"/>
                  <a:gd name="T21" fmla="*/ 3172 h 116"/>
                  <a:gd name="T22" fmla="*/ 651 w 136"/>
                  <a:gd name="T23" fmla="*/ 2744 h 116"/>
                  <a:gd name="T24" fmla="*/ 712 w 136"/>
                  <a:gd name="T25" fmla="*/ 2191 h 116"/>
                  <a:gd name="T26" fmla="*/ 1069 w 136"/>
                  <a:gd name="T27" fmla="*/ 2191 h 116"/>
                  <a:gd name="T28" fmla="*/ 1589 w 136"/>
                  <a:gd name="T29" fmla="*/ 1522 h 116"/>
                  <a:gd name="T30" fmla="*/ 2017 w 136"/>
                  <a:gd name="T31" fmla="*/ 1522 h 116"/>
                  <a:gd name="T32" fmla="*/ 2310 w 136"/>
                  <a:gd name="T33" fmla="*/ 1016 h 116"/>
                  <a:gd name="T34" fmla="*/ 2473 w 136"/>
                  <a:gd name="T35" fmla="*/ 428 h 116"/>
                  <a:gd name="T36" fmla="*/ 2891 w 136"/>
                  <a:gd name="T37" fmla="*/ 622 h 116"/>
                  <a:gd name="T38" fmla="*/ 3156 w 136"/>
                  <a:gd name="T39" fmla="*/ 1016 h 116"/>
                  <a:gd name="T40" fmla="*/ 3574 w 136"/>
                  <a:gd name="T41" fmla="*/ 1060 h 116"/>
                  <a:gd name="T42" fmla="*/ 4034 w 136"/>
                  <a:gd name="T43" fmla="*/ 1488 h 116"/>
                  <a:gd name="T44" fmla="*/ 4420 w 136"/>
                  <a:gd name="T45" fmla="*/ 1800 h 116"/>
                  <a:gd name="T46" fmla="*/ 4002 w 136"/>
                  <a:gd name="T47" fmla="*/ 1141 h 116"/>
                  <a:gd name="T48" fmla="*/ 3351 w 136"/>
                  <a:gd name="T49" fmla="*/ 785 h 116"/>
                  <a:gd name="T50" fmla="*/ 2700 w 136"/>
                  <a:gd name="T51" fmla="*/ 115 h 116"/>
                  <a:gd name="T52" fmla="*/ 2148 w 136"/>
                  <a:gd name="T53" fmla="*/ 34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116">
                    <a:moveTo>
                      <a:pt x="66" y="1"/>
                    </a:moveTo>
                    <a:cubicBezTo>
                      <a:pt x="62" y="1"/>
                      <a:pt x="56" y="6"/>
                      <a:pt x="52" y="9"/>
                    </a:cubicBezTo>
                    <a:cubicBezTo>
                      <a:pt x="48" y="12"/>
                      <a:pt x="42" y="11"/>
                      <a:pt x="37" y="14"/>
                    </a:cubicBezTo>
                    <a:cubicBezTo>
                      <a:pt x="27" y="20"/>
                      <a:pt x="25" y="34"/>
                      <a:pt x="20" y="44"/>
                    </a:cubicBezTo>
                    <a:cubicBezTo>
                      <a:pt x="17" y="49"/>
                      <a:pt x="12" y="51"/>
                      <a:pt x="8" y="56"/>
                    </a:cubicBezTo>
                    <a:cubicBezTo>
                      <a:pt x="2" y="63"/>
                      <a:pt x="0" y="68"/>
                      <a:pt x="1" y="78"/>
                    </a:cubicBezTo>
                    <a:cubicBezTo>
                      <a:pt x="2" y="86"/>
                      <a:pt x="3" y="94"/>
                      <a:pt x="8" y="101"/>
                    </a:cubicBezTo>
                    <a:cubicBezTo>
                      <a:pt x="10" y="105"/>
                      <a:pt x="9" y="109"/>
                      <a:pt x="13" y="111"/>
                    </a:cubicBezTo>
                    <a:cubicBezTo>
                      <a:pt x="16" y="113"/>
                      <a:pt x="21" y="116"/>
                      <a:pt x="24" y="116"/>
                    </a:cubicBezTo>
                    <a:cubicBezTo>
                      <a:pt x="17" y="115"/>
                      <a:pt x="5" y="98"/>
                      <a:pt x="10" y="91"/>
                    </a:cubicBezTo>
                    <a:cubicBezTo>
                      <a:pt x="13" y="87"/>
                      <a:pt x="22" y="87"/>
                      <a:pt x="24" y="81"/>
                    </a:cubicBezTo>
                    <a:cubicBezTo>
                      <a:pt x="25" y="78"/>
                      <a:pt x="21" y="74"/>
                      <a:pt x="20" y="70"/>
                    </a:cubicBezTo>
                    <a:cubicBezTo>
                      <a:pt x="20" y="67"/>
                      <a:pt x="20" y="59"/>
                      <a:pt x="22" y="56"/>
                    </a:cubicBezTo>
                    <a:cubicBezTo>
                      <a:pt x="26" y="53"/>
                      <a:pt x="29" y="56"/>
                      <a:pt x="33" y="56"/>
                    </a:cubicBezTo>
                    <a:cubicBezTo>
                      <a:pt x="46" y="56"/>
                      <a:pt x="40" y="44"/>
                      <a:pt x="49" y="39"/>
                    </a:cubicBezTo>
                    <a:cubicBezTo>
                      <a:pt x="53" y="36"/>
                      <a:pt x="57" y="39"/>
                      <a:pt x="62" y="39"/>
                    </a:cubicBezTo>
                    <a:cubicBezTo>
                      <a:pt x="70" y="38"/>
                      <a:pt x="71" y="33"/>
                      <a:pt x="71" y="26"/>
                    </a:cubicBezTo>
                    <a:cubicBezTo>
                      <a:pt x="71" y="21"/>
                      <a:pt x="70" y="14"/>
                      <a:pt x="76" y="11"/>
                    </a:cubicBezTo>
                    <a:cubicBezTo>
                      <a:pt x="81" y="9"/>
                      <a:pt x="86" y="12"/>
                      <a:pt x="89" y="16"/>
                    </a:cubicBezTo>
                    <a:cubicBezTo>
                      <a:pt x="92" y="19"/>
                      <a:pt x="92" y="24"/>
                      <a:pt x="97" y="26"/>
                    </a:cubicBezTo>
                    <a:cubicBezTo>
                      <a:pt x="102" y="27"/>
                      <a:pt x="104" y="24"/>
                      <a:pt x="110" y="27"/>
                    </a:cubicBezTo>
                    <a:cubicBezTo>
                      <a:pt x="115" y="31"/>
                      <a:pt x="117" y="36"/>
                      <a:pt x="124" y="38"/>
                    </a:cubicBezTo>
                    <a:cubicBezTo>
                      <a:pt x="129" y="40"/>
                      <a:pt x="134" y="40"/>
                      <a:pt x="136" y="46"/>
                    </a:cubicBezTo>
                    <a:cubicBezTo>
                      <a:pt x="135" y="38"/>
                      <a:pt x="130" y="33"/>
                      <a:pt x="123" y="29"/>
                    </a:cubicBezTo>
                    <a:cubicBezTo>
                      <a:pt x="116" y="26"/>
                      <a:pt x="110" y="24"/>
                      <a:pt x="103" y="20"/>
                    </a:cubicBezTo>
                    <a:cubicBezTo>
                      <a:pt x="95" y="16"/>
                      <a:pt x="91" y="7"/>
                      <a:pt x="83" y="3"/>
                    </a:cubicBezTo>
                    <a:cubicBezTo>
                      <a:pt x="78" y="1"/>
                      <a:pt x="72" y="0"/>
                      <a:pt x="66" y="1"/>
                    </a:cubicBezTo>
                    <a:close/>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6" name="Freeform 56">
                <a:extLst>
                  <a:ext uri="{FF2B5EF4-FFF2-40B4-BE49-F238E27FC236}">
                    <a16:creationId xmlns:a16="http://schemas.microsoft.com/office/drawing/2014/main" id="{75BD0D5E-F86A-4C3E-BD83-1E56AF3E1FEB}"/>
                  </a:ext>
                </a:extLst>
              </p:cNvPr>
              <p:cNvSpPr>
                <a:spLocks/>
              </p:cNvSpPr>
              <p:nvPr/>
            </p:nvSpPr>
            <p:spPr bwMode="auto">
              <a:xfrm rot="10800000">
                <a:off x="5852333" y="5522633"/>
                <a:ext cx="162747" cy="245269"/>
              </a:xfrm>
              <a:custGeom>
                <a:avLst/>
                <a:gdLst>
                  <a:gd name="T0" fmla="*/ 134 w 66"/>
                  <a:gd name="T1" fmla="*/ 3402 h 91"/>
                  <a:gd name="T2" fmla="*/ 32 w 66"/>
                  <a:gd name="T3" fmla="*/ 2662 h 91"/>
                  <a:gd name="T4" fmla="*/ 326 w 66"/>
                  <a:gd name="T5" fmla="*/ 2156 h 91"/>
                  <a:gd name="T6" fmla="*/ 655 w 66"/>
                  <a:gd name="T7" fmla="*/ 1766 h 91"/>
                  <a:gd name="T8" fmla="*/ 847 w 66"/>
                  <a:gd name="T9" fmla="*/ 1212 h 91"/>
                  <a:gd name="T10" fmla="*/ 1042 w 66"/>
                  <a:gd name="T11" fmla="*/ 750 h 91"/>
                  <a:gd name="T12" fmla="*/ 1368 w 66"/>
                  <a:gd name="T13" fmla="*/ 472 h 91"/>
                  <a:gd name="T14" fmla="*/ 1698 w 66"/>
                  <a:gd name="T15" fmla="*/ 312 h 91"/>
                  <a:gd name="T16" fmla="*/ 2158 w 66"/>
                  <a:gd name="T17" fmla="*/ 0 h 91"/>
                  <a:gd name="T18" fmla="*/ 1768 w 66"/>
                  <a:gd name="T19" fmla="*/ 428 h 91"/>
                  <a:gd name="T20" fmla="*/ 1535 w 66"/>
                  <a:gd name="T21" fmla="*/ 621 h 91"/>
                  <a:gd name="T22" fmla="*/ 1205 w 66"/>
                  <a:gd name="T23" fmla="*/ 818 h 91"/>
                  <a:gd name="T24" fmla="*/ 1145 w 66"/>
                  <a:gd name="T25" fmla="*/ 1406 h 91"/>
                  <a:gd name="T26" fmla="*/ 758 w 66"/>
                  <a:gd name="T27" fmla="*/ 1800 h 91"/>
                  <a:gd name="T28" fmla="*/ 460 w 66"/>
                  <a:gd name="T29" fmla="*/ 2306 h 91"/>
                  <a:gd name="T30" fmla="*/ 195 w 66"/>
                  <a:gd name="T31" fmla="*/ 2584 h 91"/>
                  <a:gd name="T32" fmla="*/ 134 w 66"/>
                  <a:gd name="T33" fmla="*/ 3171 h 91"/>
                  <a:gd name="T34" fmla="*/ 134 w 66"/>
                  <a:gd name="T35" fmla="*/ 3368 h 91"/>
                  <a:gd name="T36" fmla="*/ 134 w 66"/>
                  <a:gd name="T37" fmla="*/ 3562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6" h="91">
                    <a:moveTo>
                      <a:pt x="4" y="87"/>
                    </a:moveTo>
                    <a:cubicBezTo>
                      <a:pt x="2" y="82"/>
                      <a:pt x="0" y="74"/>
                      <a:pt x="1" y="68"/>
                    </a:cubicBezTo>
                    <a:cubicBezTo>
                      <a:pt x="2" y="63"/>
                      <a:pt x="6" y="59"/>
                      <a:pt x="10" y="55"/>
                    </a:cubicBezTo>
                    <a:cubicBezTo>
                      <a:pt x="13" y="51"/>
                      <a:pt x="17" y="48"/>
                      <a:pt x="20" y="45"/>
                    </a:cubicBezTo>
                    <a:cubicBezTo>
                      <a:pt x="23" y="41"/>
                      <a:pt x="24" y="35"/>
                      <a:pt x="26" y="31"/>
                    </a:cubicBezTo>
                    <a:cubicBezTo>
                      <a:pt x="28" y="28"/>
                      <a:pt x="29" y="23"/>
                      <a:pt x="32" y="19"/>
                    </a:cubicBezTo>
                    <a:cubicBezTo>
                      <a:pt x="34" y="16"/>
                      <a:pt x="38" y="14"/>
                      <a:pt x="42" y="12"/>
                    </a:cubicBezTo>
                    <a:cubicBezTo>
                      <a:pt x="46" y="10"/>
                      <a:pt x="48" y="10"/>
                      <a:pt x="52" y="8"/>
                    </a:cubicBezTo>
                    <a:cubicBezTo>
                      <a:pt x="57" y="6"/>
                      <a:pt x="61" y="1"/>
                      <a:pt x="66" y="0"/>
                    </a:cubicBezTo>
                    <a:cubicBezTo>
                      <a:pt x="60" y="2"/>
                      <a:pt x="58" y="7"/>
                      <a:pt x="54" y="11"/>
                    </a:cubicBezTo>
                    <a:cubicBezTo>
                      <a:pt x="52" y="13"/>
                      <a:pt x="50" y="15"/>
                      <a:pt x="47" y="16"/>
                    </a:cubicBezTo>
                    <a:cubicBezTo>
                      <a:pt x="43" y="17"/>
                      <a:pt x="40" y="18"/>
                      <a:pt x="37" y="21"/>
                    </a:cubicBezTo>
                    <a:cubicBezTo>
                      <a:pt x="32" y="26"/>
                      <a:pt x="36" y="30"/>
                      <a:pt x="35" y="36"/>
                    </a:cubicBezTo>
                    <a:cubicBezTo>
                      <a:pt x="33" y="40"/>
                      <a:pt x="26" y="44"/>
                      <a:pt x="23" y="46"/>
                    </a:cubicBezTo>
                    <a:cubicBezTo>
                      <a:pt x="20" y="49"/>
                      <a:pt x="18" y="56"/>
                      <a:pt x="14" y="59"/>
                    </a:cubicBezTo>
                    <a:cubicBezTo>
                      <a:pt x="11" y="62"/>
                      <a:pt x="7" y="62"/>
                      <a:pt x="6" y="66"/>
                    </a:cubicBezTo>
                    <a:cubicBezTo>
                      <a:pt x="4" y="70"/>
                      <a:pt x="3" y="76"/>
                      <a:pt x="4" y="81"/>
                    </a:cubicBezTo>
                    <a:cubicBezTo>
                      <a:pt x="5" y="82"/>
                      <a:pt x="5" y="84"/>
                      <a:pt x="4" y="86"/>
                    </a:cubicBezTo>
                    <a:cubicBezTo>
                      <a:pt x="4" y="88"/>
                      <a:pt x="4" y="89"/>
                      <a:pt x="4" y="91"/>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7" name="Freeform 57">
                <a:extLst>
                  <a:ext uri="{FF2B5EF4-FFF2-40B4-BE49-F238E27FC236}">
                    <a16:creationId xmlns:a16="http://schemas.microsoft.com/office/drawing/2014/main" id="{F49020A1-778F-4BFF-91FF-291FADD83FE5}"/>
                  </a:ext>
                </a:extLst>
              </p:cNvPr>
              <p:cNvSpPr>
                <a:spLocks/>
              </p:cNvSpPr>
              <p:nvPr/>
            </p:nvSpPr>
            <p:spPr bwMode="auto">
              <a:xfrm rot="10800000">
                <a:off x="5749749" y="5476596"/>
                <a:ext cx="161975" cy="177800"/>
              </a:xfrm>
              <a:custGeom>
                <a:avLst/>
                <a:gdLst>
                  <a:gd name="T0" fmla="*/ 1578 w 66"/>
                  <a:gd name="T1" fmla="*/ 0 h 66"/>
                  <a:gd name="T2" fmla="*/ 1165 w 66"/>
                  <a:gd name="T3" fmla="*/ 163 h 66"/>
                  <a:gd name="T4" fmla="*/ 738 w 66"/>
                  <a:gd name="T5" fmla="*/ 390 h 66"/>
                  <a:gd name="T6" fmla="*/ 223 w 66"/>
                  <a:gd name="T7" fmla="*/ 933 h 66"/>
                  <a:gd name="T8" fmla="*/ 162 w 66"/>
                  <a:gd name="T9" fmla="*/ 1761 h 66"/>
                  <a:gd name="T10" fmla="*/ 515 w 66"/>
                  <a:gd name="T11" fmla="*/ 2189 h 66"/>
                  <a:gd name="T12" fmla="*/ 608 w 66"/>
                  <a:gd name="T13" fmla="*/ 2386 h 66"/>
                  <a:gd name="T14" fmla="*/ 872 w 66"/>
                  <a:gd name="T15" fmla="*/ 2579 h 66"/>
                  <a:gd name="T16" fmla="*/ 576 w 66"/>
                  <a:gd name="T17" fmla="*/ 2026 h 66"/>
                  <a:gd name="T18" fmla="*/ 455 w 66"/>
                  <a:gd name="T19" fmla="*/ 1371 h 66"/>
                  <a:gd name="T20" fmla="*/ 710 w 66"/>
                  <a:gd name="T21" fmla="*/ 1371 h 66"/>
                  <a:gd name="T22" fmla="*/ 840 w 66"/>
                  <a:gd name="T23" fmla="*/ 1130 h 66"/>
                  <a:gd name="T24" fmla="*/ 840 w 66"/>
                  <a:gd name="T25" fmla="*/ 865 h 66"/>
                  <a:gd name="T26" fmla="*/ 1002 w 66"/>
                  <a:gd name="T27" fmla="*/ 784 h 66"/>
                  <a:gd name="T28" fmla="*/ 1355 w 66"/>
                  <a:gd name="T29" fmla="*/ 1093 h 66"/>
                  <a:gd name="T30" fmla="*/ 1448 w 66"/>
                  <a:gd name="T31" fmla="*/ 865 h 66"/>
                  <a:gd name="T32" fmla="*/ 1610 w 66"/>
                  <a:gd name="T33" fmla="*/ 621 h 66"/>
                  <a:gd name="T34" fmla="*/ 1740 w 66"/>
                  <a:gd name="T35" fmla="*/ 275 h 66"/>
                  <a:gd name="T36" fmla="*/ 2125 w 66"/>
                  <a:gd name="T37" fmla="*/ 621 h 66"/>
                  <a:gd name="T38" fmla="*/ 1874 w 66"/>
                  <a:gd name="T39" fmla="*/ 163 h 66"/>
                  <a:gd name="T40" fmla="*/ 1610 w 66"/>
                  <a:gd name="T41" fmla="*/ 0 h 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66">
                    <a:moveTo>
                      <a:pt x="49" y="0"/>
                    </a:moveTo>
                    <a:cubicBezTo>
                      <a:pt x="43" y="0"/>
                      <a:pt x="41" y="1"/>
                      <a:pt x="36" y="4"/>
                    </a:cubicBezTo>
                    <a:cubicBezTo>
                      <a:pt x="32" y="8"/>
                      <a:pt x="28" y="9"/>
                      <a:pt x="23" y="10"/>
                    </a:cubicBezTo>
                    <a:cubicBezTo>
                      <a:pt x="14" y="13"/>
                      <a:pt x="10" y="15"/>
                      <a:pt x="7" y="24"/>
                    </a:cubicBezTo>
                    <a:cubicBezTo>
                      <a:pt x="4" y="31"/>
                      <a:pt x="0" y="38"/>
                      <a:pt x="5" y="45"/>
                    </a:cubicBezTo>
                    <a:cubicBezTo>
                      <a:pt x="8" y="49"/>
                      <a:pt x="13" y="52"/>
                      <a:pt x="16" y="56"/>
                    </a:cubicBezTo>
                    <a:cubicBezTo>
                      <a:pt x="17" y="58"/>
                      <a:pt x="17" y="60"/>
                      <a:pt x="19" y="61"/>
                    </a:cubicBezTo>
                    <a:cubicBezTo>
                      <a:pt x="21" y="64"/>
                      <a:pt x="25" y="64"/>
                      <a:pt x="27" y="66"/>
                    </a:cubicBezTo>
                    <a:cubicBezTo>
                      <a:pt x="23" y="62"/>
                      <a:pt x="21" y="57"/>
                      <a:pt x="18" y="52"/>
                    </a:cubicBezTo>
                    <a:cubicBezTo>
                      <a:pt x="17" y="48"/>
                      <a:pt x="8" y="39"/>
                      <a:pt x="14" y="35"/>
                    </a:cubicBezTo>
                    <a:cubicBezTo>
                      <a:pt x="16" y="33"/>
                      <a:pt x="19" y="36"/>
                      <a:pt x="22" y="35"/>
                    </a:cubicBezTo>
                    <a:cubicBezTo>
                      <a:pt x="25" y="34"/>
                      <a:pt x="26" y="32"/>
                      <a:pt x="26" y="29"/>
                    </a:cubicBezTo>
                    <a:cubicBezTo>
                      <a:pt x="26" y="26"/>
                      <a:pt x="23" y="25"/>
                      <a:pt x="26" y="22"/>
                    </a:cubicBezTo>
                    <a:cubicBezTo>
                      <a:pt x="27" y="20"/>
                      <a:pt x="29" y="19"/>
                      <a:pt x="31" y="20"/>
                    </a:cubicBezTo>
                    <a:cubicBezTo>
                      <a:pt x="36" y="21"/>
                      <a:pt x="35" y="33"/>
                      <a:pt x="42" y="28"/>
                    </a:cubicBezTo>
                    <a:cubicBezTo>
                      <a:pt x="44" y="26"/>
                      <a:pt x="44" y="24"/>
                      <a:pt x="45" y="22"/>
                    </a:cubicBezTo>
                    <a:cubicBezTo>
                      <a:pt x="47" y="19"/>
                      <a:pt x="49" y="19"/>
                      <a:pt x="50" y="16"/>
                    </a:cubicBezTo>
                    <a:cubicBezTo>
                      <a:pt x="51" y="13"/>
                      <a:pt x="49" y="7"/>
                      <a:pt x="54" y="7"/>
                    </a:cubicBezTo>
                    <a:cubicBezTo>
                      <a:pt x="58" y="7"/>
                      <a:pt x="64" y="13"/>
                      <a:pt x="66" y="16"/>
                    </a:cubicBezTo>
                    <a:cubicBezTo>
                      <a:pt x="64" y="12"/>
                      <a:pt x="61" y="7"/>
                      <a:pt x="58" y="4"/>
                    </a:cubicBezTo>
                    <a:cubicBezTo>
                      <a:pt x="56" y="2"/>
                      <a:pt x="52" y="1"/>
                      <a:pt x="50" y="0"/>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8" name="Freeform 58">
                <a:extLst>
                  <a:ext uri="{FF2B5EF4-FFF2-40B4-BE49-F238E27FC236}">
                    <a16:creationId xmlns:a16="http://schemas.microsoft.com/office/drawing/2014/main" id="{5D811DF2-86FE-44E9-9A40-30B7216CC753}"/>
                  </a:ext>
                </a:extLst>
              </p:cNvPr>
              <p:cNvSpPr>
                <a:spLocks/>
              </p:cNvSpPr>
              <p:nvPr/>
            </p:nvSpPr>
            <p:spPr bwMode="auto">
              <a:xfrm rot="10800000">
                <a:off x="5719668" y="5468659"/>
                <a:ext cx="111069" cy="123825"/>
              </a:xfrm>
              <a:custGeom>
                <a:avLst/>
                <a:gdLst>
                  <a:gd name="T0" fmla="*/ 0 w 45"/>
                  <a:gd name="T1" fmla="*/ 1713 h 46"/>
                  <a:gd name="T2" fmla="*/ 656 w 45"/>
                  <a:gd name="T3" fmla="*/ 1713 h 46"/>
                  <a:gd name="T4" fmla="*/ 1014 w 45"/>
                  <a:gd name="T5" fmla="*/ 1438 h 46"/>
                  <a:gd name="T6" fmla="*/ 1146 w 45"/>
                  <a:gd name="T7" fmla="*/ 0 h 46"/>
                  <a:gd name="T8" fmla="*/ 1178 w 45"/>
                  <a:gd name="T9" fmla="*/ 390 h 46"/>
                  <a:gd name="T10" fmla="*/ 922 w 45"/>
                  <a:gd name="T11" fmla="*/ 621 h 46"/>
                  <a:gd name="T12" fmla="*/ 758 w 45"/>
                  <a:gd name="T13" fmla="*/ 1255 h 46"/>
                  <a:gd name="T14" fmla="*/ 326 w 45"/>
                  <a:gd name="T15" fmla="*/ 1482 h 46"/>
                  <a:gd name="T16" fmla="*/ 224 w 45"/>
                  <a:gd name="T17" fmla="*/ 1597 h 46"/>
                  <a:gd name="T18" fmla="*/ 0 w 45"/>
                  <a:gd name="T19" fmla="*/ 1760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46">
                    <a:moveTo>
                      <a:pt x="0" y="44"/>
                    </a:moveTo>
                    <a:cubicBezTo>
                      <a:pt x="7" y="45"/>
                      <a:pt x="13" y="43"/>
                      <a:pt x="20" y="44"/>
                    </a:cubicBezTo>
                    <a:cubicBezTo>
                      <a:pt x="27" y="46"/>
                      <a:pt x="30" y="44"/>
                      <a:pt x="31" y="37"/>
                    </a:cubicBezTo>
                    <a:cubicBezTo>
                      <a:pt x="35" y="26"/>
                      <a:pt x="45" y="11"/>
                      <a:pt x="35" y="0"/>
                    </a:cubicBezTo>
                    <a:cubicBezTo>
                      <a:pt x="36" y="3"/>
                      <a:pt x="37" y="7"/>
                      <a:pt x="36" y="10"/>
                    </a:cubicBezTo>
                    <a:cubicBezTo>
                      <a:pt x="35" y="15"/>
                      <a:pt x="32" y="14"/>
                      <a:pt x="28" y="16"/>
                    </a:cubicBezTo>
                    <a:cubicBezTo>
                      <a:pt x="21" y="20"/>
                      <a:pt x="27" y="27"/>
                      <a:pt x="23" y="32"/>
                    </a:cubicBezTo>
                    <a:cubicBezTo>
                      <a:pt x="20" y="36"/>
                      <a:pt x="13" y="34"/>
                      <a:pt x="10" y="38"/>
                    </a:cubicBezTo>
                    <a:cubicBezTo>
                      <a:pt x="9" y="38"/>
                      <a:pt x="8" y="40"/>
                      <a:pt x="7" y="41"/>
                    </a:cubicBezTo>
                    <a:cubicBezTo>
                      <a:pt x="5" y="43"/>
                      <a:pt x="2" y="44"/>
                      <a:pt x="0" y="45"/>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9" name="Freeform 59">
                <a:extLst>
                  <a:ext uri="{FF2B5EF4-FFF2-40B4-BE49-F238E27FC236}">
                    <a16:creationId xmlns:a16="http://schemas.microsoft.com/office/drawing/2014/main" id="{EBFB9375-0964-41D0-80D9-3DED12243AD8}"/>
                  </a:ext>
                </a:extLst>
              </p:cNvPr>
              <p:cNvSpPr>
                <a:spLocks/>
              </p:cNvSpPr>
              <p:nvPr/>
            </p:nvSpPr>
            <p:spPr bwMode="auto">
              <a:xfrm rot="10800000">
                <a:off x="5803741" y="5555177"/>
                <a:ext cx="100271" cy="96838"/>
              </a:xfrm>
              <a:custGeom>
                <a:avLst/>
                <a:gdLst>
                  <a:gd name="T0" fmla="*/ 0 w 41"/>
                  <a:gd name="T1" fmla="*/ 1400 h 36"/>
                  <a:gd name="T2" fmla="*/ 162 w 41"/>
                  <a:gd name="T3" fmla="*/ 702 h 36"/>
                  <a:gd name="T4" fmla="*/ 542 w 41"/>
                  <a:gd name="T5" fmla="*/ 390 h 36"/>
                  <a:gd name="T6" fmla="*/ 926 w 41"/>
                  <a:gd name="T7" fmla="*/ 230 h 36"/>
                  <a:gd name="T8" fmla="*/ 1306 w 41"/>
                  <a:gd name="T9" fmla="*/ 0 h 36"/>
                  <a:gd name="T10" fmla="*/ 926 w 41"/>
                  <a:gd name="T11" fmla="*/ 424 h 36"/>
                  <a:gd name="T12" fmla="*/ 602 w 41"/>
                  <a:gd name="T13" fmla="*/ 505 h 36"/>
                  <a:gd name="T14" fmla="*/ 482 w 41"/>
                  <a:gd name="T15" fmla="*/ 779 h 36"/>
                  <a:gd name="T16" fmla="*/ 162 w 41"/>
                  <a:gd name="T17" fmla="*/ 1010 h 36"/>
                  <a:gd name="T18" fmla="*/ 32 w 41"/>
                  <a:gd name="T19" fmla="*/ 1366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36">
                    <a:moveTo>
                      <a:pt x="0" y="36"/>
                    </a:moveTo>
                    <a:cubicBezTo>
                      <a:pt x="2" y="31"/>
                      <a:pt x="1" y="23"/>
                      <a:pt x="5" y="18"/>
                    </a:cubicBezTo>
                    <a:cubicBezTo>
                      <a:pt x="8" y="14"/>
                      <a:pt x="13" y="12"/>
                      <a:pt x="17" y="10"/>
                    </a:cubicBezTo>
                    <a:cubicBezTo>
                      <a:pt x="21" y="9"/>
                      <a:pt x="25" y="8"/>
                      <a:pt x="29" y="6"/>
                    </a:cubicBezTo>
                    <a:cubicBezTo>
                      <a:pt x="33" y="3"/>
                      <a:pt x="36" y="1"/>
                      <a:pt x="41" y="0"/>
                    </a:cubicBezTo>
                    <a:cubicBezTo>
                      <a:pt x="34" y="1"/>
                      <a:pt x="34" y="9"/>
                      <a:pt x="29" y="11"/>
                    </a:cubicBezTo>
                    <a:cubicBezTo>
                      <a:pt x="26" y="13"/>
                      <a:pt x="23" y="11"/>
                      <a:pt x="19" y="13"/>
                    </a:cubicBezTo>
                    <a:cubicBezTo>
                      <a:pt x="16" y="15"/>
                      <a:pt x="17" y="17"/>
                      <a:pt x="15" y="20"/>
                    </a:cubicBezTo>
                    <a:cubicBezTo>
                      <a:pt x="13" y="25"/>
                      <a:pt x="8" y="22"/>
                      <a:pt x="5" y="26"/>
                    </a:cubicBezTo>
                    <a:cubicBezTo>
                      <a:pt x="4" y="28"/>
                      <a:pt x="1" y="33"/>
                      <a:pt x="1" y="35"/>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0" name="Freeform 60">
                <a:extLst>
                  <a:ext uri="{FF2B5EF4-FFF2-40B4-BE49-F238E27FC236}">
                    <a16:creationId xmlns:a16="http://schemas.microsoft.com/office/drawing/2014/main" id="{CF073509-FF49-4883-A645-AF5119198A2E}"/>
                  </a:ext>
                </a:extLst>
              </p:cNvPr>
              <p:cNvSpPr>
                <a:spLocks/>
              </p:cNvSpPr>
              <p:nvPr/>
            </p:nvSpPr>
            <p:spPr bwMode="auto">
              <a:xfrm rot="10800000">
                <a:off x="5685730" y="5387696"/>
                <a:ext cx="240649" cy="242888"/>
              </a:xfrm>
              <a:custGeom>
                <a:avLst/>
                <a:gdLst>
                  <a:gd name="T0" fmla="*/ 0 w 98"/>
                  <a:gd name="T1" fmla="*/ 2751 h 90"/>
                  <a:gd name="T2" fmla="*/ 901 w 98"/>
                  <a:gd name="T3" fmla="*/ 3458 h 90"/>
                  <a:gd name="T4" fmla="*/ 1611 w 98"/>
                  <a:gd name="T5" fmla="*/ 3458 h 90"/>
                  <a:gd name="T6" fmla="*/ 2423 w 98"/>
                  <a:gd name="T7" fmla="*/ 3376 h 90"/>
                  <a:gd name="T8" fmla="*/ 3133 w 98"/>
                  <a:gd name="T9" fmla="*/ 1999 h 90"/>
                  <a:gd name="T10" fmla="*/ 3133 w 98"/>
                  <a:gd name="T11" fmla="*/ 1214 h 90"/>
                  <a:gd name="T12" fmla="*/ 3161 w 98"/>
                  <a:gd name="T13" fmla="*/ 0 h 90"/>
                  <a:gd name="T14" fmla="*/ 3031 w 98"/>
                  <a:gd name="T15" fmla="*/ 785 h 90"/>
                  <a:gd name="T16" fmla="*/ 2868 w 98"/>
                  <a:gd name="T17" fmla="*/ 1493 h 90"/>
                  <a:gd name="T18" fmla="*/ 2837 w 98"/>
                  <a:gd name="T19" fmla="*/ 2081 h 90"/>
                  <a:gd name="T20" fmla="*/ 2585 w 98"/>
                  <a:gd name="T21" fmla="*/ 2322 h 90"/>
                  <a:gd name="T22" fmla="*/ 2353 w 98"/>
                  <a:gd name="T23" fmla="*/ 3029 h 90"/>
                  <a:gd name="T24" fmla="*/ 1582 w 98"/>
                  <a:gd name="T25" fmla="*/ 2914 h 90"/>
                  <a:gd name="T26" fmla="*/ 1003 w 98"/>
                  <a:gd name="T27" fmla="*/ 3342 h 90"/>
                  <a:gd name="T28" fmla="*/ 131 w 98"/>
                  <a:gd name="T29" fmla="*/ 2751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8" h="90">
                    <a:moveTo>
                      <a:pt x="0" y="70"/>
                    </a:moveTo>
                    <a:cubicBezTo>
                      <a:pt x="12" y="72"/>
                      <a:pt x="17" y="85"/>
                      <a:pt x="28" y="88"/>
                    </a:cubicBezTo>
                    <a:cubicBezTo>
                      <a:pt x="35" y="90"/>
                      <a:pt x="43" y="89"/>
                      <a:pt x="50" y="88"/>
                    </a:cubicBezTo>
                    <a:cubicBezTo>
                      <a:pt x="58" y="87"/>
                      <a:pt x="67" y="89"/>
                      <a:pt x="75" y="86"/>
                    </a:cubicBezTo>
                    <a:cubicBezTo>
                      <a:pt x="89" y="80"/>
                      <a:pt x="94" y="64"/>
                      <a:pt x="97" y="51"/>
                    </a:cubicBezTo>
                    <a:cubicBezTo>
                      <a:pt x="98" y="44"/>
                      <a:pt x="97" y="38"/>
                      <a:pt x="97" y="31"/>
                    </a:cubicBezTo>
                    <a:cubicBezTo>
                      <a:pt x="97" y="21"/>
                      <a:pt x="98" y="10"/>
                      <a:pt x="98" y="0"/>
                    </a:cubicBezTo>
                    <a:cubicBezTo>
                      <a:pt x="94" y="5"/>
                      <a:pt x="96" y="14"/>
                      <a:pt x="94" y="20"/>
                    </a:cubicBezTo>
                    <a:cubicBezTo>
                      <a:pt x="93" y="28"/>
                      <a:pt x="88" y="30"/>
                      <a:pt x="89" y="38"/>
                    </a:cubicBezTo>
                    <a:cubicBezTo>
                      <a:pt x="89" y="43"/>
                      <a:pt x="90" y="48"/>
                      <a:pt x="88" y="53"/>
                    </a:cubicBezTo>
                    <a:cubicBezTo>
                      <a:pt x="86" y="57"/>
                      <a:pt x="83" y="56"/>
                      <a:pt x="80" y="59"/>
                    </a:cubicBezTo>
                    <a:cubicBezTo>
                      <a:pt x="74" y="64"/>
                      <a:pt x="79" y="72"/>
                      <a:pt x="73" y="77"/>
                    </a:cubicBezTo>
                    <a:cubicBezTo>
                      <a:pt x="63" y="85"/>
                      <a:pt x="58" y="72"/>
                      <a:pt x="49" y="74"/>
                    </a:cubicBezTo>
                    <a:cubicBezTo>
                      <a:pt x="40" y="75"/>
                      <a:pt x="40" y="85"/>
                      <a:pt x="31" y="85"/>
                    </a:cubicBezTo>
                    <a:cubicBezTo>
                      <a:pt x="21" y="84"/>
                      <a:pt x="16" y="69"/>
                      <a:pt x="4" y="70"/>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1" name="Freeform 61">
                <a:extLst>
                  <a:ext uri="{FF2B5EF4-FFF2-40B4-BE49-F238E27FC236}">
                    <a16:creationId xmlns:a16="http://schemas.microsoft.com/office/drawing/2014/main" id="{0AF272E9-21F5-42B1-8AE7-78AA2A07C7BA}"/>
                  </a:ext>
                </a:extLst>
              </p:cNvPr>
              <p:cNvSpPr>
                <a:spLocks/>
              </p:cNvSpPr>
              <p:nvPr/>
            </p:nvSpPr>
            <p:spPr bwMode="auto">
              <a:xfrm rot="10800000">
                <a:off x="5688044" y="5387696"/>
                <a:ext cx="140379" cy="110332"/>
              </a:xfrm>
              <a:custGeom>
                <a:avLst/>
                <a:gdLst>
                  <a:gd name="T0" fmla="*/ 102 w 57"/>
                  <a:gd name="T1" fmla="*/ 1563 h 41"/>
                  <a:gd name="T2" fmla="*/ 814 w 57"/>
                  <a:gd name="T3" fmla="*/ 1597 h 41"/>
                  <a:gd name="T4" fmla="*/ 1335 w 57"/>
                  <a:gd name="T5" fmla="*/ 1366 h 41"/>
                  <a:gd name="T6" fmla="*/ 1660 w 57"/>
                  <a:gd name="T7" fmla="*/ 817 h 41"/>
                  <a:gd name="T8" fmla="*/ 1826 w 57"/>
                  <a:gd name="T9" fmla="*/ 0 h 41"/>
                  <a:gd name="T10" fmla="*/ 1590 w 57"/>
                  <a:gd name="T11" fmla="*/ 620 h 41"/>
                  <a:gd name="T12" fmla="*/ 1469 w 57"/>
                  <a:gd name="T13" fmla="*/ 783 h 41"/>
                  <a:gd name="T14" fmla="*/ 1367 w 57"/>
                  <a:gd name="T15" fmla="*/ 783 h 41"/>
                  <a:gd name="T16" fmla="*/ 1111 w 57"/>
                  <a:gd name="T17" fmla="*/ 1288 h 41"/>
                  <a:gd name="T18" fmla="*/ 549 w 57"/>
                  <a:gd name="T19" fmla="*/ 1322 h 41"/>
                  <a:gd name="T20" fmla="*/ 0 w 57"/>
                  <a:gd name="T21" fmla="*/ 159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 h="41">
                    <a:moveTo>
                      <a:pt x="3" y="40"/>
                    </a:moveTo>
                    <a:cubicBezTo>
                      <a:pt x="10" y="38"/>
                      <a:pt x="18" y="41"/>
                      <a:pt x="25" y="41"/>
                    </a:cubicBezTo>
                    <a:cubicBezTo>
                      <a:pt x="30" y="41"/>
                      <a:pt x="36" y="38"/>
                      <a:pt x="41" y="35"/>
                    </a:cubicBezTo>
                    <a:cubicBezTo>
                      <a:pt x="46" y="32"/>
                      <a:pt x="48" y="26"/>
                      <a:pt x="51" y="21"/>
                    </a:cubicBezTo>
                    <a:cubicBezTo>
                      <a:pt x="53" y="16"/>
                      <a:pt x="57" y="5"/>
                      <a:pt x="56" y="0"/>
                    </a:cubicBezTo>
                    <a:cubicBezTo>
                      <a:pt x="55" y="6"/>
                      <a:pt x="52" y="12"/>
                      <a:pt x="49" y="16"/>
                    </a:cubicBezTo>
                    <a:cubicBezTo>
                      <a:pt x="48" y="18"/>
                      <a:pt x="47" y="19"/>
                      <a:pt x="45" y="20"/>
                    </a:cubicBezTo>
                    <a:cubicBezTo>
                      <a:pt x="44" y="21"/>
                      <a:pt x="42" y="20"/>
                      <a:pt x="42" y="20"/>
                    </a:cubicBezTo>
                    <a:cubicBezTo>
                      <a:pt x="38" y="23"/>
                      <a:pt x="38" y="30"/>
                      <a:pt x="34" y="33"/>
                    </a:cubicBezTo>
                    <a:cubicBezTo>
                      <a:pt x="28" y="37"/>
                      <a:pt x="22" y="34"/>
                      <a:pt x="17" y="34"/>
                    </a:cubicBezTo>
                    <a:cubicBezTo>
                      <a:pt x="11" y="35"/>
                      <a:pt x="6" y="39"/>
                      <a:pt x="0" y="41"/>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2" name="Freeform 62">
                <a:extLst>
                  <a:ext uri="{FF2B5EF4-FFF2-40B4-BE49-F238E27FC236}">
                    <a16:creationId xmlns:a16="http://schemas.microsoft.com/office/drawing/2014/main" id="{5D2F2E0E-3567-4867-AC08-3625A07BC2CF}"/>
                  </a:ext>
                </a:extLst>
              </p:cNvPr>
              <p:cNvSpPr>
                <a:spLocks/>
              </p:cNvSpPr>
              <p:nvPr/>
            </p:nvSpPr>
            <p:spPr bwMode="auto">
              <a:xfrm rot="10800000">
                <a:off x="5658734" y="5371027"/>
                <a:ext cx="360974" cy="407988"/>
              </a:xfrm>
              <a:custGeom>
                <a:avLst/>
                <a:gdLst>
                  <a:gd name="T0" fmla="*/ 4549 w 147"/>
                  <a:gd name="T1" fmla="*/ 1658 h 151"/>
                  <a:gd name="T2" fmla="*/ 3518 w 147"/>
                  <a:gd name="T3" fmla="*/ 786 h 151"/>
                  <a:gd name="T4" fmla="*/ 2391 w 147"/>
                  <a:gd name="T5" fmla="*/ 0 h 151"/>
                  <a:gd name="T6" fmla="*/ 1420 w 147"/>
                  <a:gd name="T7" fmla="*/ 477 h 151"/>
                  <a:gd name="T8" fmla="*/ 608 w 147"/>
                  <a:gd name="T9" fmla="*/ 1739 h 151"/>
                  <a:gd name="T10" fmla="*/ 0 w 147"/>
                  <a:gd name="T11" fmla="*/ 2921 h 151"/>
                  <a:gd name="T12" fmla="*/ 255 w 147"/>
                  <a:gd name="T13" fmla="*/ 4265 h 151"/>
                  <a:gd name="T14" fmla="*/ 1197 w 147"/>
                  <a:gd name="T15" fmla="*/ 5051 h 151"/>
                  <a:gd name="T16" fmla="*/ 2229 w 147"/>
                  <a:gd name="T17" fmla="*/ 5841 h 151"/>
                  <a:gd name="T18" fmla="*/ 3843 w 147"/>
                  <a:gd name="T19" fmla="*/ 5644 h 151"/>
                  <a:gd name="T20" fmla="*/ 4451 w 147"/>
                  <a:gd name="T21" fmla="*/ 4531 h 151"/>
                  <a:gd name="T22" fmla="*/ 4521 w 147"/>
                  <a:gd name="T23" fmla="*/ 3350 h 151"/>
                  <a:gd name="T24" fmla="*/ 4549 w 147"/>
                  <a:gd name="T25" fmla="*/ 1658 h 1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7" h="151">
                    <a:moveTo>
                      <a:pt x="141" y="42"/>
                    </a:moveTo>
                    <a:cubicBezTo>
                      <a:pt x="134" y="29"/>
                      <a:pt x="120" y="27"/>
                      <a:pt x="109" y="20"/>
                    </a:cubicBezTo>
                    <a:cubicBezTo>
                      <a:pt x="98" y="14"/>
                      <a:pt x="93" y="1"/>
                      <a:pt x="74" y="0"/>
                    </a:cubicBezTo>
                    <a:cubicBezTo>
                      <a:pt x="55" y="0"/>
                      <a:pt x="53" y="9"/>
                      <a:pt x="44" y="12"/>
                    </a:cubicBezTo>
                    <a:cubicBezTo>
                      <a:pt x="29" y="17"/>
                      <a:pt x="27" y="30"/>
                      <a:pt x="19" y="44"/>
                    </a:cubicBezTo>
                    <a:cubicBezTo>
                      <a:pt x="14" y="53"/>
                      <a:pt x="0" y="60"/>
                      <a:pt x="0" y="74"/>
                    </a:cubicBezTo>
                    <a:cubicBezTo>
                      <a:pt x="0" y="86"/>
                      <a:pt x="3" y="97"/>
                      <a:pt x="8" y="108"/>
                    </a:cubicBezTo>
                    <a:cubicBezTo>
                      <a:pt x="14" y="119"/>
                      <a:pt x="25" y="120"/>
                      <a:pt x="37" y="128"/>
                    </a:cubicBezTo>
                    <a:cubicBezTo>
                      <a:pt x="47" y="133"/>
                      <a:pt x="56" y="146"/>
                      <a:pt x="69" y="148"/>
                    </a:cubicBezTo>
                    <a:cubicBezTo>
                      <a:pt x="85" y="149"/>
                      <a:pt x="106" y="151"/>
                      <a:pt x="119" y="143"/>
                    </a:cubicBezTo>
                    <a:cubicBezTo>
                      <a:pt x="128" y="138"/>
                      <a:pt x="135" y="126"/>
                      <a:pt x="138" y="115"/>
                    </a:cubicBezTo>
                    <a:cubicBezTo>
                      <a:pt x="140" y="106"/>
                      <a:pt x="139" y="96"/>
                      <a:pt x="140" y="85"/>
                    </a:cubicBezTo>
                    <a:cubicBezTo>
                      <a:pt x="141" y="68"/>
                      <a:pt x="147" y="54"/>
                      <a:pt x="141" y="42"/>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3" name="Freeform 63">
                <a:extLst>
                  <a:ext uri="{FF2B5EF4-FFF2-40B4-BE49-F238E27FC236}">
                    <a16:creationId xmlns:a16="http://schemas.microsoft.com/office/drawing/2014/main" id="{5F4F99ED-2A6E-4146-91A6-4E7F2DD7746A}"/>
                  </a:ext>
                </a:extLst>
              </p:cNvPr>
              <p:cNvSpPr>
                <a:spLocks/>
              </p:cNvSpPr>
              <p:nvPr/>
            </p:nvSpPr>
            <p:spPr bwMode="auto">
              <a:xfrm rot="10800000">
                <a:off x="5725067" y="5451990"/>
                <a:ext cx="193600" cy="215900"/>
              </a:xfrm>
              <a:custGeom>
                <a:avLst/>
                <a:gdLst>
                  <a:gd name="T0" fmla="*/ 2532 w 79"/>
                  <a:gd name="T1" fmla="*/ 1455 h 80"/>
                  <a:gd name="T2" fmla="*/ 2313 w 79"/>
                  <a:gd name="T3" fmla="*/ 785 h 80"/>
                  <a:gd name="T4" fmla="*/ 1636 w 79"/>
                  <a:gd name="T5" fmla="*/ 34 h 80"/>
                  <a:gd name="T6" fmla="*/ 1029 w 79"/>
                  <a:gd name="T7" fmla="*/ 428 h 80"/>
                  <a:gd name="T8" fmla="*/ 413 w 79"/>
                  <a:gd name="T9" fmla="*/ 670 h 80"/>
                  <a:gd name="T10" fmla="*/ 102 w 79"/>
                  <a:gd name="T11" fmla="*/ 1537 h 80"/>
                  <a:gd name="T12" fmla="*/ 486 w 79"/>
                  <a:gd name="T13" fmla="*/ 2438 h 80"/>
                  <a:gd name="T14" fmla="*/ 1312 w 79"/>
                  <a:gd name="T15" fmla="*/ 2982 h 80"/>
                  <a:gd name="T16" fmla="*/ 2151 w 79"/>
                  <a:gd name="T17" fmla="*/ 2948 h 80"/>
                  <a:gd name="T18" fmla="*/ 2373 w 79"/>
                  <a:gd name="T19" fmla="*/ 2162 h 80"/>
                  <a:gd name="T20" fmla="*/ 2532 w 79"/>
                  <a:gd name="T21" fmla="*/ 1455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80">
                    <a:moveTo>
                      <a:pt x="79" y="37"/>
                    </a:moveTo>
                    <a:cubicBezTo>
                      <a:pt x="78" y="29"/>
                      <a:pt x="74" y="24"/>
                      <a:pt x="72" y="20"/>
                    </a:cubicBezTo>
                    <a:cubicBezTo>
                      <a:pt x="68" y="13"/>
                      <a:pt x="62" y="1"/>
                      <a:pt x="51" y="1"/>
                    </a:cubicBezTo>
                    <a:cubicBezTo>
                      <a:pt x="42" y="0"/>
                      <a:pt x="38" y="8"/>
                      <a:pt x="32" y="11"/>
                    </a:cubicBezTo>
                    <a:cubicBezTo>
                      <a:pt x="25" y="14"/>
                      <a:pt x="16" y="12"/>
                      <a:pt x="13" y="17"/>
                    </a:cubicBezTo>
                    <a:cubicBezTo>
                      <a:pt x="10" y="21"/>
                      <a:pt x="5" y="24"/>
                      <a:pt x="3" y="39"/>
                    </a:cubicBezTo>
                    <a:cubicBezTo>
                      <a:pt x="0" y="54"/>
                      <a:pt x="10" y="53"/>
                      <a:pt x="15" y="62"/>
                    </a:cubicBezTo>
                    <a:cubicBezTo>
                      <a:pt x="19" y="70"/>
                      <a:pt x="27" y="75"/>
                      <a:pt x="41" y="76"/>
                    </a:cubicBezTo>
                    <a:cubicBezTo>
                      <a:pt x="50" y="76"/>
                      <a:pt x="60" y="80"/>
                      <a:pt x="67" y="75"/>
                    </a:cubicBezTo>
                    <a:cubicBezTo>
                      <a:pt x="71" y="71"/>
                      <a:pt x="71" y="61"/>
                      <a:pt x="74" y="55"/>
                    </a:cubicBezTo>
                    <a:cubicBezTo>
                      <a:pt x="75" y="53"/>
                      <a:pt x="79" y="44"/>
                      <a:pt x="79" y="37"/>
                    </a:cubicBez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4" name="Freeform 64">
                <a:extLst>
                  <a:ext uri="{FF2B5EF4-FFF2-40B4-BE49-F238E27FC236}">
                    <a16:creationId xmlns:a16="http://schemas.microsoft.com/office/drawing/2014/main" id="{D34F4AE1-1744-473D-8943-DD0E15E7E0E6}"/>
                  </a:ext>
                </a:extLst>
              </p:cNvPr>
              <p:cNvSpPr>
                <a:spLocks/>
              </p:cNvSpPr>
              <p:nvPr/>
            </p:nvSpPr>
            <p:spPr bwMode="auto">
              <a:xfrm rot="10800000">
                <a:off x="5880100" y="5600421"/>
                <a:ext cx="26996" cy="32544"/>
              </a:xfrm>
              <a:custGeom>
                <a:avLst/>
                <a:gdLst>
                  <a:gd name="T0" fmla="*/ 0 w 11"/>
                  <a:gd name="T1" fmla="*/ 246 h 12"/>
                  <a:gd name="T2" fmla="*/ 191 w 11"/>
                  <a:gd name="T3" fmla="*/ 34 h 12"/>
                  <a:gd name="T4" fmla="*/ 353 w 11"/>
                  <a:gd name="T5" fmla="*/ 246 h 12"/>
                  <a:gd name="T6" fmla="*/ 162 w 11"/>
                  <a:gd name="T7" fmla="*/ 444 h 12"/>
                  <a:gd name="T8" fmla="*/ 0 w 11"/>
                  <a:gd name="T9" fmla="*/ 246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2">
                    <a:moveTo>
                      <a:pt x="0" y="6"/>
                    </a:moveTo>
                    <a:cubicBezTo>
                      <a:pt x="1" y="3"/>
                      <a:pt x="3" y="0"/>
                      <a:pt x="6" y="1"/>
                    </a:cubicBezTo>
                    <a:cubicBezTo>
                      <a:pt x="9" y="1"/>
                      <a:pt x="11" y="3"/>
                      <a:pt x="11" y="6"/>
                    </a:cubicBezTo>
                    <a:cubicBezTo>
                      <a:pt x="11" y="9"/>
                      <a:pt x="8" y="12"/>
                      <a:pt x="5" y="11"/>
                    </a:cubicBezTo>
                    <a:cubicBezTo>
                      <a:pt x="2" y="11"/>
                      <a:pt x="0" y="9"/>
                      <a:pt x="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5" name="Freeform 65">
                <a:extLst>
                  <a:ext uri="{FF2B5EF4-FFF2-40B4-BE49-F238E27FC236}">
                    <a16:creationId xmlns:a16="http://schemas.microsoft.com/office/drawing/2014/main" id="{06B0145A-E543-4BC9-AC45-AB25A75FB9EC}"/>
                  </a:ext>
                </a:extLst>
              </p:cNvPr>
              <p:cNvSpPr>
                <a:spLocks/>
              </p:cNvSpPr>
              <p:nvPr/>
            </p:nvSpPr>
            <p:spPr bwMode="auto">
              <a:xfrm rot="10800000">
                <a:off x="5862360" y="5625027"/>
                <a:ext cx="17740" cy="19050"/>
              </a:xfrm>
              <a:custGeom>
                <a:avLst/>
                <a:gdLst>
                  <a:gd name="T0" fmla="*/ 0 w 7"/>
                  <a:gd name="T1" fmla="*/ 117 h 7"/>
                  <a:gd name="T2" fmla="*/ 141 w 7"/>
                  <a:gd name="T3" fmla="*/ 0 h 7"/>
                  <a:gd name="T4" fmla="*/ 250 w 7"/>
                  <a:gd name="T5" fmla="*/ 165 h 7"/>
                  <a:gd name="T6" fmla="*/ 108 w 7"/>
                  <a:gd name="T7" fmla="*/ 281 h 7"/>
                  <a:gd name="T8" fmla="*/ 0 w 7"/>
                  <a:gd name="T9" fmla="*/ 11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7">
                    <a:moveTo>
                      <a:pt x="0" y="3"/>
                    </a:moveTo>
                    <a:cubicBezTo>
                      <a:pt x="0" y="1"/>
                      <a:pt x="2" y="0"/>
                      <a:pt x="4" y="0"/>
                    </a:cubicBezTo>
                    <a:cubicBezTo>
                      <a:pt x="5" y="0"/>
                      <a:pt x="7" y="2"/>
                      <a:pt x="7" y="4"/>
                    </a:cubicBezTo>
                    <a:cubicBezTo>
                      <a:pt x="7" y="5"/>
                      <a:pt x="5" y="7"/>
                      <a:pt x="3" y="7"/>
                    </a:cubicBezTo>
                    <a:cubicBezTo>
                      <a:pt x="1" y="6"/>
                      <a:pt x="0" y="5"/>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6" name="Freeform 66">
                <a:extLst>
                  <a:ext uri="{FF2B5EF4-FFF2-40B4-BE49-F238E27FC236}">
                    <a16:creationId xmlns:a16="http://schemas.microsoft.com/office/drawing/2014/main" id="{55DE11CE-6AE8-4D11-A148-46A8843615CC}"/>
                  </a:ext>
                </a:extLst>
              </p:cNvPr>
              <p:cNvSpPr>
                <a:spLocks/>
              </p:cNvSpPr>
              <p:nvPr/>
            </p:nvSpPr>
            <p:spPr bwMode="auto">
              <a:xfrm rot="10800000">
                <a:off x="5899383" y="5584546"/>
                <a:ext cx="12341" cy="13494"/>
              </a:xfrm>
              <a:custGeom>
                <a:avLst/>
                <a:gdLst>
                  <a:gd name="T0" fmla="*/ 0 w 5"/>
                  <a:gd name="T1" fmla="*/ 82 h 5"/>
                  <a:gd name="T2" fmla="*/ 102 w 5"/>
                  <a:gd name="T3" fmla="*/ 0 h 5"/>
                  <a:gd name="T4" fmla="*/ 163 w 5"/>
                  <a:gd name="T5" fmla="*/ 116 h 5"/>
                  <a:gd name="T6" fmla="*/ 61 w 5"/>
                  <a:gd name="T7" fmla="*/ 197 h 5"/>
                  <a:gd name="T8" fmla="*/ 0 w 5"/>
                  <a:gd name="T9" fmla="*/ 82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0" y="2"/>
                    </a:moveTo>
                    <a:cubicBezTo>
                      <a:pt x="0" y="1"/>
                      <a:pt x="1" y="0"/>
                      <a:pt x="3" y="0"/>
                    </a:cubicBezTo>
                    <a:cubicBezTo>
                      <a:pt x="4" y="0"/>
                      <a:pt x="5" y="1"/>
                      <a:pt x="5" y="3"/>
                    </a:cubicBezTo>
                    <a:cubicBezTo>
                      <a:pt x="5" y="4"/>
                      <a:pt x="4" y="5"/>
                      <a:pt x="2" y="5"/>
                    </a:cubicBezTo>
                    <a:cubicBezTo>
                      <a:pt x="1" y="5"/>
                      <a:pt x="0" y="4"/>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7" name="Freeform 67">
                <a:extLst>
                  <a:ext uri="{FF2B5EF4-FFF2-40B4-BE49-F238E27FC236}">
                    <a16:creationId xmlns:a16="http://schemas.microsoft.com/office/drawing/2014/main" id="{789DF47A-2B7F-474B-BDD1-9725FD7E283F}"/>
                  </a:ext>
                </a:extLst>
              </p:cNvPr>
              <p:cNvSpPr>
                <a:spLocks/>
              </p:cNvSpPr>
              <p:nvPr/>
            </p:nvSpPr>
            <p:spPr bwMode="auto">
              <a:xfrm rot="10800000">
                <a:off x="5520669" y="5020983"/>
                <a:ext cx="354032" cy="388144"/>
              </a:xfrm>
              <a:custGeom>
                <a:avLst/>
                <a:gdLst>
                  <a:gd name="T0" fmla="*/ 2693 w 144"/>
                  <a:gd name="T1" fmla="*/ 5559 h 144"/>
                  <a:gd name="T2" fmla="*/ 4045 w 144"/>
                  <a:gd name="T3" fmla="*/ 4856 h 144"/>
                  <a:gd name="T4" fmla="*/ 4533 w 144"/>
                  <a:gd name="T5" fmla="*/ 3403 h 144"/>
                  <a:gd name="T6" fmla="*/ 4115 w 144"/>
                  <a:gd name="T7" fmla="*/ 1212 h 144"/>
                  <a:gd name="T8" fmla="*/ 3372 w 144"/>
                  <a:gd name="T9" fmla="*/ 703 h 144"/>
                  <a:gd name="T10" fmla="*/ 2336 w 144"/>
                  <a:gd name="T11" fmla="*/ 0 h 144"/>
                  <a:gd name="T12" fmla="*/ 1718 w 144"/>
                  <a:gd name="T13" fmla="*/ 428 h 144"/>
                  <a:gd name="T14" fmla="*/ 781 w 144"/>
                  <a:gd name="T15" fmla="*/ 750 h 144"/>
                  <a:gd name="T16" fmla="*/ 163 w 144"/>
                  <a:gd name="T17" fmla="*/ 2353 h 144"/>
                  <a:gd name="T18" fmla="*/ 650 w 144"/>
                  <a:gd name="T19" fmla="*/ 3759 h 144"/>
                  <a:gd name="T20" fmla="*/ 845 w 144"/>
                  <a:gd name="T21" fmla="*/ 5050 h 144"/>
                  <a:gd name="T22" fmla="*/ 2693 w 144"/>
                  <a:gd name="T23" fmla="*/ 5559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83" y="142"/>
                    </a:moveTo>
                    <a:cubicBezTo>
                      <a:pt x="97" y="144"/>
                      <a:pt x="115" y="132"/>
                      <a:pt x="125" y="124"/>
                    </a:cubicBezTo>
                    <a:cubicBezTo>
                      <a:pt x="135" y="115"/>
                      <a:pt x="137" y="105"/>
                      <a:pt x="140" y="87"/>
                    </a:cubicBezTo>
                    <a:cubicBezTo>
                      <a:pt x="144" y="64"/>
                      <a:pt x="138" y="45"/>
                      <a:pt x="127" y="31"/>
                    </a:cubicBezTo>
                    <a:cubicBezTo>
                      <a:pt x="121" y="24"/>
                      <a:pt x="112" y="23"/>
                      <a:pt x="104" y="18"/>
                    </a:cubicBezTo>
                    <a:cubicBezTo>
                      <a:pt x="98" y="14"/>
                      <a:pt x="89" y="0"/>
                      <a:pt x="72" y="0"/>
                    </a:cubicBezTo>
                    <a:cubicBezTo>
                      <a:pt x="66" y="1"/>
                      <a:pt x="59" y="9"/>
                      <a:pt x="53" y="11"/>
                    </a:cubicBezTo>
                    <a:cubicBezTo>
                      <a:pt x="42" y="14"/>
                      <a:pt x="32" y="12"/>
                      <a:pt x="24" y="19"/>
                    </a:cubicBezTo>
                    <a:cubicBezTo>
                      <a:pt x="14" y="28"/>
                      <a:pt x="8" y="50"/>
                      <a:pt x="5" y="60"/>
                    </a:cubicBezTo>
                    <a:cubicBezTo>
                      <a:pt x="0" y="74"/>
                      <a:pt x="15" y="83"/>
                      <a:pt x="20" y="96"/>
                    </a:cubicBezTo>
                    <a:cubicBezTo>
                      <a:pt x="24" y="108"/>
                      <a:pt x="17" y="122"/>
                      <a:pt x="26" y="129"/>
                    </a:cubicBezTo>
                    <a:cubicBezTo>
                      <a:pt x="43" y="142"/>
                      <a:pt x="74" y="141"/>
                      <a:pt x="83" y="142"/>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8" name="Freeform 69">
                <a:extLst>
                  <a:ext uri="{FF2B5EF4-FFF2-40B4-BE49-F238E27FC236}">
                    <a16:creationId xmlns:a16="http://schemas.microsoft.com/office/drawing/2014/main" id="{F1962029-6A09-4D2B-8E14-B9197A057596}"/>
                  </a:ext>
                </a:extLst>
              </p:cNvPr>
              <p:cNvSpPr>
                <a:spLocks/>
              </p:cNvSpPr>
              <p:nvPr/>
            </p:nvSpPr>
            <p:spPr bwMode="auto">
              <a:xfrm rot="10800000">
                <a:off x="5590087" y="5088452"/>
                <a:ext cx="195913" cy="215900"/>
              </a:xfrm>
              <a:custGeom>
                <a:avLst/>
                <a:gdLst>
                  <a:gd name="T0" fmla="*/ 1664 w 80"/>
                  <a:gd name="T1" fmla="*/ 2982 h 80"/>
                  <a:gd name="T2" fmla="*/ 2267 w 80"/>
                  <a:gd name="T3" fmla="*/ 2162 h 80"/>
                  <a:gd name="T4" fmla="*/ 2461 w 80"/>
                  <a:gd name="T5" fmla="*/ 1180 h 80"/>
                  <a:gd name="T6" fmla="*/ 2076 w 80"/>
                  <a:gd name="T7" fmla="*/ 626 h 80"/>
                  <a:gd name="T8" fmla="*/ 1572 w 80"/>
                  <a:gd name="T9" fmla="*/ 82 h 80"/>
                  <a:gd name="T10" fmla="*/ 987 w 80"/>
                  <a:gd name="T11" fmla="*/ 82 h 80"/>
                  <a:gd name="T12" fmla="*/ 102 w 80"/>
                  <a:gd name="T13" fmla="*/ 704 h 80"/>
                  <a:gd name="T14" fmla="*/ 191 w 80"/>
                  <a:gd name="T15" fmla="*/ 1295 h 80"/>
                  <a:gd name="T16" fmla="*/ 32 w 80"/>
                  <a:gd name="T17" fmla="*/ 1768 h 80"/>
                  <a:gd name="T18" fmla="*/ 191 w 80"/>
                  <a:gd name="T19" fmla="*/ 2438 h 80"/>
                  <a:gd name="T20" fmla="*/ 867 w 80"/>
                  <a:gd name="T21" fmla="*/ 3063 h 80"/>
                  <a:gd name="T22" fmla="*/ 1664 w 80"/>
                  <a:gd name="T23" fmla="*/ 2982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0" h="80">
                    <a:moveTo>
                      <a:pt x="52" y="76"/>
                    </a:moveTo>
                    <a:cubicBezTo>
                      <a:pt x="60" y="76"/>
                      <a:pt x="65" y="68"/>
                      <a:pt x="71" y="55"/>
                    </a:cubicBezTo>
                    <a:cubicBezTo>
                      <a:pt x="75" y="49"/>
                      <a:pt x="80" y="37"/>
                      <a:pt x="77" y="30"/>
                    </a:cubicBezTo>
                    <a:cubicBezTo>
                      <a:pt x="75" y="23"/>
                      <a:pt x="73" y="20"/>
                      <a:pt x="65" y="16"/>
                    </a:cubicBezTo>
                    <a:cubicBezTo>
                      <a:pt x="63" y="14"/>
                      <a:pt x="54" y="4"/>
                      <a:pt x="49" y="2"/>
                    </a:cubicBezTo>
                    <a:cubicBezTo>
                      <a:pt x="41" y="0"/>
                      <a:pt x="40" y="1"/>
                      <a:pt x="31" y="2"/>
                    </a:cubicBezTo>
                    <a:cubicBezTo>
                      <a:pt x="18" y="0"/>
                      <a:pt x="5" y="8"/>
                      <a:pt x="3" y="18"/>
                    </a:cubicBezTo>
                    <a:cubicBezTo>
                      <a:pt x="2" y="23"/>
                      <a:pt x="6" y="28"/>
                      <a:pt x="6" y="33"/>
                    </a:cubicBezTo>
                    <a:cubicBezTo>
                      <a:pt x="6" y="38"/>
                      <a:pt x="1" y="42"/>
                      <a:pt x="1" y="45"/>
                    </a:cubicBezTo>
                    <a:cubicBezTo>
                      <a:pt x="0" y="51"/>
                      <a:pt x="1" y="57"/>
                      <a:pt x="6" y="62"/>
                    </a:cubicBezTo>
                    <a:cubicBezTo>
                      <a:pt x="10" y="67"/>
                      <a:pt x="18" y="77"/>
                      <a:pt x="27" y="78"/>
                    </a:cubicBezTo>
                    <a:cubicBezTo>
                      <a:pt x="36" y="80"/>
                      <a:pt x="47" y="77"/>
                      <a:pt x="52" y="76"/>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9" name="Freeform 70">
                <a:extLst>
                  <a:ext uri="{FF2B5EF4-FFF2-40B4-BE49-F238E27FC236}">
                    <a16:creationId xmlns:a16="http://schemas.microsoft.com/office/drawing/2014/main" id="{E410DF6F-42CB-469A-9584-4ABB912E7892}"/>
                  </a:ext>
                </a:extLst>
              </p:cNvPr>
              <p:cNvSpPr>
                <a:spLocks/>
              </p:cNvSpPr>
              <p:nvPr/>
            </p:nvSpPr>
            <p:spPr bwMode="auto">
              <a:xfrm rot="10800000">
                <a:off x="5528383" y="5079721"/>
                <a:ext cx="336292" cy="331788"/>
              </a:xfrm>
              <a:custGeom>
                <a:avLst/>
                <a:gdLst>
                  <a:gd name="T0" fmla="*/ 2158 w 137"/>
                  <a:gd name="T1" fmla="*/ 163 h 123"/>
                  <a:gd name="T2" fmla="*/ 1712 w 137"/>
                  <a:gd name="T3" fmla="*/ 554 h 123"/>
                  <a:gd name="T4" fmla="*/ 1063 w 137"/>
                  <a:gd name="T5" fmla="*/ 703 h 123"/>
                  <a:gd name="T6" fmla="*/ 325 w 137"/>
                  <a:gd name="T7" fmla="*/ 1733 h 123"/>
                  <a:gd name="T8" fmla="*/ 162 w 137"/>
                  <a:gd name="T9" fmla="*/ 2865 h 123"/>
                  <a:gd name="T10" fmla="*/ 710 w 137"/>
                  <a:gd name="T11" fmla="*/ 4353 h 123"/>
                  <a:gd name="T12" fmla="*/ 678 w 137"/>
                  <a:gd name="T13" fmla="*/ 4748 h 123"/>
                  <a:gd name="T14" fmla="*/ 872 w 137"/>
                  <a:gd name="T15" fmla="*/ 3650 h 123"/>
                  <a:gd name="T16" fmla="*/ 710 w 137"/>
                  <a:gd name="T17" fmla="*/ 3177 h 123"/>
                  <a:gd name="T18" fmla="*/ 576 w 137"/>
                  <a:gd name="T19" fmla="*/ 2634 h 123"/>
                  <a:gd name="T20" fmla="*/ 961 w 137"/>
                  <a:gd name="T21" fmla="*/ 2321 h 123"/>
                  <a:gd name="T22" fmla="*/ 840 w 137"/>
                  <a:gd name="T23" fmla="*/ 1652 h 123"/>
                  <a:gd name="T24" fmla="*/ 1388 w 137"/>
                  <a:gd name="T25" fmla="*/ 1295 h 123"/>
                  <a:gd name="T26" fmla="*/ 1712 w 137"/>
                  <a:gd name="T27" fmla="*/ 1455 h 123"/>
                  <a:gd name="T28" fmla="*/ 2260 w 137"/>
                  <a:gd name="T29" fmla="*/ 1373 h 123"/>
                  <a:gd name="T30" fmla="*/ 2228 w 137"/>
                  <a:gd name="T31" fmla="*/ 669 h 123"/>
                  <a:gd name="T32" fmla="*/ 2584 w 137"/>
                  <a:gd name="T33" fmla="*/ 554 h 123"/>
                  <a:gd name="T34" fmla="*/ 2896 w 137"/>
                  <a:gd name="T35" fmla="*/ 1213 h 123"/>
                  <a:gd name="T36" fmla="*/ 3485 w 137"/>
                  <a:gd name="T37" fmla="*/ 1733 h 123"/>
                  <a:gd name="T38" fmla="*/ 3708 w 137"/>
                  <a:gd name="T39" fmla="*/ 2124 h 123"/>
                  <a:gd name="T40" fmla="*/ 4000 w 137"/>
                  <a:gd name="T41" fmla="*/ 2274 h 123"/>
                  <a:gd name="T42" fmla="*/ 4284 w 137"/>
                  <a:gd name="T43" fmla="*/ 3025 h 123"/>
                  <a:gd name="T44" fmla="*/ 4032 w 137"/>
                  <a:gd name="T45" fmla="*/ 1604 h 123"/>
                  <a:gd name="T46" fmla="*/ 3412 w 137"/>
                  <a:gd name="T47" fmla="*/ 1016 h 123"/>
                  <a:gd name="T48" fmla="*/ 3128 w 137"/>
                  <a:gd name="T49" fmla="*/ 819 h 123"/>
                  <a:gd name="T50" fmla="*/ 2743 w 137"/>
                  <a:gd name="T51" fmla="*/ 357 h 123"/>
                  <a:gd name="T52" fmla="*/ 2158 w 137"/>
                  <a:gd name="T53" fmla="*/ 116 h 1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7" h="123">
                    <a:moveTo>
                      <a:pt x="67" y="4"/>
                    </a:moveTo>
                    <a:cubicBezTo>
                      <a:pt x="62" y="7"/>
                      <a:pt x="58" y="12"/>
                      <a:pt x="53" y="14"/>
                    </a:cubicBezTo>
                    <a:cubicBezTo>
                      <a:pt x="46" y="17"/>
                      <a:pt x="39" y="17"/>
                      <a:pt x="33" y="18"/>
                    </a:cubicBezTo>
                    <a:cubicBezTo>
                      <a:pt x="20" y="20"/>
                      <a:pt x="16" y="33"/>
                      <a:pt x="10" y="44"/>
                    </a:cubicBezTo>
                    <a:cubicBezTo>
                      <a:pt x="7" y="52"/>
                      <a:pt x="0" y="64"/>
                      <a:pt x="5" y="73"/>
                    </a:cubicBezTo>
                    <a:cubicBezTo>
                      <a:pt x="13" y="86"/>
                      <a:pt x="23" y="94"/>
                      <a:pt x="22" y="111"/>
                    </a:cubicBezTo>
                    <a:cubicBezTo>
                      <a:pt x="22" y="114"/>
                      <a:pt x="21" y="118"/>
                      <a:pt x="21" y="121"/>
                    </a:cubicBezTo>
                    <a:cubicBezTo>
                      <a:pt x="29" y="123"/>
                      <a:pt x="27" y="97"/>
                      <a:pt x="27" y="93"/>
                    </a:cubicBezTo>
                    <a:cubicBezTo>
                      <a:pt x="27" y="88"/>
                      <a:pt x="25" y="85"/>
                      <a:pt x="22" y="81"/>
                    </a:cubicBezTo>
                    <a:cubicBezTo>
                      <a:pt x="18" y="78"/>
                      <a:pt x="13" y="71"/>
                      <a:pt x="18" y="67"/>
                    </a:cubicBezTo>
                    <a:cubicBezTo>
                      <a:pt x="22" y="64"/>
                      <a:pt x="28" y="66"/>
                      <a:pt x="30" y="59"/>
                    </a:cubicBezTo>
                    <a:cubicBezTo>
                      <a:pt x="31" y="54"/>
                      <a:pt x="26" y="48"/>
                      <a:pt x="26" y="42"/>
                    </a:cubicBezTo>
                    <a:cubicBezTo>
                      <a:pt x="26" y="33"/>
                      <a:pt x="36" y="23"/>
                      <a:pt x="43" y="33"/>
                    </a:cubicBezTo>
                    <a:cubicBezTo>
                      <a:pt x="46" y="38"/>
                      <a:pt x="46" y="38"/>
                      <a:pt x="53" y="37"/>
                    </a:cubicBezTo>
                    <a:cubicBezTo>
                      <a:pt x="58" y="37"/>
                      <a:pt x="67" y="40"/>
                      <a:pt x="70" y="35"/>
                    </a:cubicBezTo>
                    <a:cubicBezTo>
                      <a:pt x="73" y="29"/>
                      <a:pt x="68" y="23"/>
                      <a:pt x="69" y="17"/>
                    </a:cubicBezTo>
                    <a:cubicBezTo>
                      <a:pt x="69" y="12"/>
                      <a:pt x="77" y="11"/>
                      <a:pt x="80" y="14"/>
                    </a:cubicBezTo>
                    <a:cubicBezTo>
                      <a:pt x="85" y="19"/>
                      <a:pt x="77" y="43"/>
                      <a:pt x="90" y="31"/>
                    </a:cubicBezTo>
                    <a:cubicBezTo>
                      <a:pt x="98" y="24"/>
                      <a:pt x="105" y="38"/>
                      <a:pt x="108" y="44"/>
                    </a:cubicBezTo>
                    <a:cubicBezTo>
                      <a:pt x="109" y="48"/>
                      <a:pt x="110" y="53"/>
                      <a:pt x="115" y="54"/>
                    </a:cubicBezTo>
                    <a:cubicBezTo>
                      <a:pt x="119" y="55"/>
                      <a:pt x="120" y="55"/>
                      <a:pt x="124" y="58"/>
                    </a:cubicBezTo>
                    <a:cubicBezTo>
                      <a:pt x="129" y="63"/>
                      <a:pt x="134" y="69"/>
                      <a:pt x="133" y="77"/>
                    </a:cubicBezTo>
                    <a:cubicBezTo>
                      <a:pt x="137" y="66"/>
                      <a:pt x="131" y="51"/>
                      <a:pt x="125" y="41"/>
                    </a:cubicBezTo>
                    <a:cubicBezTo>
                      <a:pt x="120" y="33"/>
                      <a:pt x="114" y="28"/>
                      <a:pt x="106" y="26"/>
                    </a:cubicBezTo>
                    <a:cubicBezTo>
                      <a:pt x="102" y="25"/>
                      <a:pt x="100" y="23"/>
                      <a:pt x="97" y="21"/>
                    </a:cubicBezTo>
                    <a:cubicBezTo>
                      <a:pt x="92" y="17"/>
                      <a:pt x="90" y="13"/>
                      <a:pt x="85" y="9"/>
                    </a:cubicBezTo>
                    <a:cubicBezTo>
                      <a:pt x="82" y="6"/>
                      <a:pt x="71" y="0"/>
                      <a:pt x="67" y="3"/>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0" name="Freeform 71">
                <a:extLst>
                  <a:ext uri="{FF2B5EF4-FFF2-40B4-BE49-F238E27FC236}">
                    <a16:creationId xmlns:a16="http://schemas.microsoft.com/office/drawing/2014/main" id="{C877838A-603F-4A3A-B030-9F03A3024694}"/>
                  </a:ext>
                </a:extLst>
              </p:cNvPr>
              <p:cNvSpPr>
                <a:spLocks/>
              </p:cNvSpPr>
              <p:nvPr/>
            </p:nvSpPr>
            <p:spPr bwMode="auto">
              <a:xfrm rot="10800000">
                <a:off x="5663362" y="5187671"/>
                <a:ext cx="198998" cy="221457"/>
              </a:xfrm>
              <a:custGeom>
                <a:avLst/>
                <a:gdLst>
                  <a:gd name="T0" fmla="*/ 354 w 81"/>
                  <a:gd name="T1" fmla="*/ 3229 h 82"/>
                  <a:gd name="T2" fmla="*/ 131 w 81"/>
                  <a:gd name="T3" fmla="*/ 2916 h 82"/>
                  <a:gd name="T4" fmla="*/ 102 w 81"/>
                  <a:gd name="T5" fmla="*/ 2409 h 82"/>
                  <a:gd name="T6" fmla="*/ 255 w 81"/>
                  <a:gd name="T7" fmla="*/ 1773 h 82"/>
                  <a:gd name="T8" fmla="*/ 548 w 81"/>
                  <a:gd name="T9" fmla="*/ 983 h 82"/>
                  <a:gd name="T10" fmla="*/ 1421 w 81"/>
                  <a:gd name="T11" fmla="*/ 592 h 82"/>
                  <a:gd name="T12" fmla="*/ 1685 w 81"/>
                  <a:gd name="T13" fmla="*/ 555 h 82"/>
                  <a:gd name="T14" fmla="*/ 1968 w 81"/>
                  <a:gd name="T15" fmla="*/ 279 h 82"/>
                  <a:gd name="T16" fmla="*/ 2395 w 81"/>
                  <a:gd name="T17" fmla="*/ 82 h 82"/>
                  <a:gd name="T18" fmla="*/ 2618 w 81"/>
                  <a:gd name="T19" fmla="*/ 231 h 82"/>
                  <a:gd name="T20" fmla="*/ 1997 w 81"/>
                  <a:gd name="T21" fmla="*/ 395 h 82"/>
                  <a:gd name="T22" fmla="*/ 1847 w 81"/>
                  <a:gd name="T23" fmla="*/ 708 h 82"/>
                  <a:gd name="T24" fmla="*/ 1714 w 81"/>
                  <a:gd name="T25" fmla="*/ 949 h 82"/>
                  <a:gd name="T26" fmla="*/ 1389 w 81"/>
                  <a:gd name="T27" fmla="*/ 902 h 82"/>
                  <a:gd name="T28" fmla="*/ 1064 w 81"/>
                  <a:gd name="T29" fmla="*/ 823 h 82"/>
                  <a:gd name="T30" fmla="*/ 678 w 81"/>
                  <a:gd name="T31" fmla="*/ 1147 h 82"/>
                  <a:gd name="T32" fmla="*/ 487 w 81"/>
                  <a:gd name="T33" fmla="*/ 1888 h 82"/>
                  <a:gd name="T34" fmla="*/ 516 w 81"/>
                  <a:gd name="T35" fmla="*/ 2212 h 82"/>
                  <a:gd name="T36" fmla="*/ 223 w 81"/>
                  <a:gd name="T37" fmla="*/ 2327 h 82"/>
                  <a:gd name="T38" fmla="*/ 354 w 81"/>
                  <a:gd name="T39" fmla="*/ 322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1" h="82">
                    <a:moveTo>
                      <a:pt x="11" y="82"/>
                    </a:moveTo>
                    <a:cubicBezTo>
                      <a:pt x="8" y="79"/>
                      <a:pt x="5" y="77"/>
                      <a:pt x="4" y="74"/>
                    </a:cubicBezTo>
                    <a:cubicBezTo>
                      <a:pt x="1" y="69"/>
                      <a:pt x="1" y="67"/>
                      <a:pt x="3" y="61"/>
                    </a:cubicBezTo>
                    <a:cubicBezTo>
                      <a:pt x="4" y="55"/>
                      <a:pt x="6" y="51"/>
                      <a:pt x="8" y="45"/>
                    </a:cubicBezTo>
                    <a:cubicBezTo>
                      <a:pt x="11" y="39"/>
                      <a:pt x="14" y="30"/>
                      <a:pt x="17" y="25"/>
                    </a:cubicBezTo>
                    <a:cubicBezTo>
                      <a:pt x="24" y="15"/>
                      <a:pt x="33" y="16"/>
                      <a:pt x="44" y="15"/>
                    </a:cubicBezTo>
                    <a:cubicBezTo>
                      <a:pt x="47" y="14"/>
                      <a:pt x="49" y="14"/>
                      <a:pt x="52" y="14"/>
                    </a:cubicBezTo>
                    <a:cubicBezTo>
                      <a:pt x="55" y="13"/>
                      <a:pt x="58" y="9"/>
                      <a:pt x="61" y="7"/>
                    </a:cubicBezTo>
                    <a:cubicBezTo>
                      <a:pt x="66" y="2"/>
                      <a:pt x="67" y="0"/>
                      <a:pt x="74" y="2"/>
                    </a:cubicBezTo>
                    <a:cubicBezTo>
                      <a:pt x="76" y="3"/>
                      <a:pt x="80" y="5"/>
                      <a:pt x="81" y="6"/>
                    </a:cubicBezTo>
                    <a:cubicBezTo>
                      <a:pt x="74" y="6"/>
                      <a:pt x="67" y="5"/>
                      <a:pt x="62" y="10"/>
                    </a:cubicBezTo>
                    <a:cubicBezTo>
                      <a:pt x="60" y="12"/>
                      <a:pt x="58" y="15"/>
                      <a:pt x="57" y="18"/>
                    </a:cubicBezTo>
                    <a:cubicBezTo>
                      <a:pt x="56" y="20"/>
                      <a:pt x="56" y="23"/>
                      <a:pt x="53" y="24"/>
                    </a:cubicBezTo>
                    <a:cubicBezTo>
                      <a:pt x="50" y="26"/>
                      <a:pt x="46" y="24"/>
                      <a:pt x="43" y="23"/>
                    </a:cubicBezTo>
                    <a:cubicBezTo>
                      <a:pt x="40" y="22"/>
                      <a:pt x="36" y="21"/>
                      <a:pt x="33" y="21"/>
                    </a:cubicBezTo>
                    <a:cubicBezTo>
                      <a:pt x="27" y="22"/>
                      <a:pt x="24" y="24"/>
                      <a:pt x="21" y="29"/>
                    </a:cubicBezTo>
                    <a:cubicBezTo>
                      <a:pt x="17" y="34"/>
                      <a:pt x="14" y="41"/>
                      <a:pt x="15" y="48"/>
                    </a:cubicBezTo>
                    <a:cubicBezTo>
                      <a:pt x="16" y="51"/>
                      <a:pt x="18" y="54"/>
                      <a:pt x="16" y="56"/>
                    </a:cubicBezTo>
                    <a:cubicBezTo>
                      <a:pt x="13" y="58"/>
                      <a:pt x="10" y="57"/>
                      <a:pt x="7" y="59"/>
                    </a:cubicBezTo>
                    <a:cubicBezTo>
                      <a:pt x="0" y="64"/>
                      <a:pt x="8" y="77"/>
                      <a:pt x="11" y="82"/>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1" name="Freeform 72">
                <a:extLst>
                  <a:ext uri="{FF2B5EF4-FFF2-40B4-BE49-F238E27FC236}">
                    <a16:creationId xmlns:a16="http://schemas.microsoft.com/office/drawing/2014/main" id="{0CFA1E26-A8F5-4573-B483-DA64460CCECB}"/>
                  </a:ext>
                </a:extLst>
              </p:cNvPr>
              <p:cNvSpPr>
                <a:spLocks/>
              </p:cNvSpPr>
              <p:nvPr/>
            </p:nvSpPr>
            <p:spPr bwMode="auto">
              <a:xfrm rot="10800000">
                <a:off x="5607056" y="5131315"/>
                <a:ext cx="172003" cy="169863"/>
              </a:xfrm>
              <a:custGeom>
                <a:avLst/>
                <a:gdLst>
                  <a:gd name="T0" fmla="*/ 1523 w 70"/>
                  <a:gd name="T1" fmla="*/ 163 h 63"/>
                  <a:gd name="T2" fmla="*/ 1003 w 70"/>
                  <a:gd name="T3" fmla="*/ 115 h 63"/>
                  <a:gd name="T4" fmla="*/ 487 w 70"/>
                  <a:gd name="T5" fmla="*/ 197 h 63"/>
                  <a:gd name="T6" fmla="*/ 131 w 70"/>
                  <a:gd name="T7" fmla="*/ 751 h 63"/>
                  <a:gd name="T8" fmla="*/ 194 w 70"/>
                  <a:gd name="T9" fmla="*/ 1213 h 63"/>
                  <a:gd name="T10" fmla="*/ 61 w 70"/>
                  <a:gd name="T11" fmla="*/ 1651 h 63"/>
                  <a:gd name="T12" fmla="*/ 61 w 70"/>
                  <a:gd name="T13" fmla="*/ 2157 h 63"/>
                  <a:gd name="T14" fmla="*/ 293 w 70"/>
                  <a:gd name="T15" fmla="*/ 2469 h 63"/>
                  <a:gd name="T16" fmla="*/ 325 w 70"/>
                  <a:gd name="T17" fmla="*/ 1916 h 63"/>
                  <a:gd name="T18" fmla="*/ 580 w 70"/>
                  <a:gd name="T19" fmla="*/ 1844 h 63"/>
                  <a:gd name="T20" fmla="*/ 456 w 70"/>
                  <a:gd name="T21" fmla="*/ 1372 h 63"/>
                  <a:gd name="T22" fmla="*/ 580 w 70"/>
                  <a:gd name="T23" fmla="*/ 948 h 63"/>
                  <a:gd name="T24" fmla="*/ 618 w 70"/>
                  <a:gd name="T25" fmla="*/ 669 h 63"/>
                  <a:gd name="T26" fmla="*/ 742 w 70"/>
                  <a:gd name="T27" fmla="*/ 948 h 63"/>
                  <a:gd name="T28" fmla="*/ 1166 w 70"/>
                  <a:gd name="T29" fmla="*/ 866 h 63"/>
                  <a:gd name="T30" fmla="*/ 1523 w 70"/>
                  <a:gd name="T31" fmla="*/ 1257 h 63"/>
                  <a:gd name="T32" fmla="*/ 1937 w 70"/>
                  <a:gd name="T33" fmla="*/ 1063 h 63"/>
                  <a:gd name="T34" fmla="*/ 2233 w 70"/>
                  <a:gd name="T35" fmla="*/ 1175 h 63"/>
                  <a:gd name="T36" fmla="*/ 1908 w 70"/>
                  <a:gd name="T37" fmla="*/ 588 h 63"/>
                  <a:gd name="T38" fmla="*/ 1523 w 70"/>
                  <a:gd name="T39" fmla="*/ 163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0" h="63">
                    <a:moveTo>
                      <a:pt x="47" y="4"/>
                    </a:moveTo>
                    <a:cubicBezTo>
                      <a:pt x="39" y="0"/>
                      <a:pt x="36" y="3"/>
                      <a:pt x="31" y="3"/>
                    </a:cubicBezTo>
                    <a:cubicBezTo>
                      <a:pt x="25" y="3"/>
                      <a:pt x="21" y="3"/>
                      <a:pt x="15" y="5"/>
                    </a:cubicBezTo>
                    <a:cubicBezTo>
                      <a:pt x="8" y="7"/>
                      <a:pt x="3" y="11"/>
                      <a:pt x="4" y="19"/>
                    </a:cubicBezTo>
                    <a:cubicBezTo>
                      <a:pt x="5" y="23"/>
                      <a:pt x="7" y="26"/>
                      <a:pt x="6" y="31"/>
                    </a:cubicBezTo>
                    <a:cubicBezTo>
                      <a:pt x="6" y="35"/>
                      <a:pt x="3" y="38"/>
                      <a:pt x="2" y="42"/>
                    </a:cubicBezTo>
                    <a:cubicBezTo>
                      <a:pt x="1" y="47"/>
                      <a:pt x="0" y="51"/>
                      <a:pt x="2" y="55"/>
                    </a:cubicBezTo>
                    <a:cubicBezTo>
                      <a:pt x="4" y="58"/>
                      <a:pt x="6" y="61"/>
                      <a:pt x="9" y="63"/>
                    </a:cubicBezTo>
                    <a:cubicBezTo>
                      <a:pt x="4" y="56"/>
                      <a:pt x="5" y="54"/>
                      <a:pt x="10" y="49"/>
                    </a:cubicBezTo>
                    <a:cubicBezTo>
                      <a:pt x="12" y="47"/>
                      <a:pt x="16" y="49"/>
                      <a:pt x="18" y="47"/>
                    </a:cubicBezTo>
                    <a:cubicBezTo>
                      <a:pt x="21" y="44"/>
                      <a:pt x="14" y="38"/>
                      <a:pt x="14" y="35"/>
                    </a:cubicBezTo>
                    <a:cubicBezTo>
                      <a:pt x="14" y="30"/>
                      <a:pt x="19" y="29"/>
                      <a:pt x="18" y="24"/>
                    </a:cubicBezTo>
                    <a:cubicBezTo>
                      <a:pt x="17" y="22"/>
                      <a:pt x="16" y="18"/>
                      <a:pt x="19" y="17"/>
                    </a:cubicBezTo>
                    <a:cubicBezTo>
                      <a:pt x="23" y="15"/>
                      <a:pt x="22" y="22"/>
                      <a:pt x="23" y="24"/>
                    </a:cubicBezTo>
                    <a:cubicBezTo>
                      <a:pt x="26" y="32"/>
                      <a:pt x="32" y="24"/>
                      <a:pt x="36" y="22"/>
                    </a:cubicBezTo>
                    <a:cubicBezTo>
                      <a:pt x="44" y="18"/>
                      <a:pt x="44" y="28"/>
                      <a:pt x="47" y="32"/>
                    </a:cubicBezTo>
                    <a:cubicBezTo>
                      <a:pt x="53" y="38"/>
                      <a:pt x="56" y="29"/>
                      <a:pt x="60" y="27"/>
                    </a:cubicBezTo>
                    <a:cubicBezTo>
                      <a:pt x="65" y="25"/>
                      <a:pt x="68" y="26"/>
                      <a:pt x="69" y="30"/>
                    </a:cubicBezTo>
                    <a:cubicBezTo>
                      <a:pt x="70" y="22"/>
                      <a:pt x="65" y="20"/>
                      <a:pt x="59" y="15"/>
                    </a:cubicBezTo>
                    <a:cubicBezTo>
                      <a:pt x="56" y="13"/>
                      <a:pt x="52" y="7"/>
                      <a:pt x="47" y="4"/>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2" name="Freeform 74">
                <a:extLst>
                  <a:ext uri="{FF2B5EF4-FFF2-40B4-BE49-F238E27FC236}">
                    <a16:creationId xmlns:a16="http://schemas.microsoft.com/office/drawing/2014/main" id="{2DAE2350-37C0-4E1A-A9E6-9D92D490C0EA}"/>
                  </a:ext>
                </a:extLst>
              </p:cNvPr>
              <p:cNvSpPr>
                <a:spLocks/>
              </p:cNvSpPr>
              <p:nvPr/>
            </p:nvSpPr>
            <p:spPr bwMode="auto">
              <a:xfrm rot="10800000">
                <a:off x="5673389" y="5182909"/>
                <a:ext cx="103356" cy="115888"/>
              </a:xfrm>
              <a:custGeom>
                <a:avLst/>
                <a:gdLst>
                  <a:gd name="T0" fmla="*/ 131 w 42"/>
                  <a:gd name="T1" fmla="*/ 472 h 43"/>
                  <a:gd name="T2" fmla="*/ 163 w 42"/>
                  <a:gd name="T3" fmla="*/ 981 h 43"/>
                  <a:gd name="T4" fmla="*/ 163 w 42"/>
                  <a:gd name="T5" fmla="*/ 1256 h 43"/>
                  <a:gd name="T6" fmla="*/ 0 w 42"/>
                  <a:gd name="T7" fmla="*/ 1684 h 43"/>
                  <a:gd name="T8" fmla="*/ 195 w 42"/>
                  <a:gd name="T9" fmla="*/ 1324 h 43"/>
                  <a:gd name="T10" fmla="*/ 195 w 42"/>
                  <a:gd name="T11" fmla="*/ 900 h 43"/>
                  <a:gd name="T12" fmla="*/ 195 w 42"/>
                  <a:gd name="T13" fmla="*/ 784 h 43"/>
                  <a:gd name="T14" fmla="*/ 325 w 42"/>
                  <a:gd name="T15" fmla="*/ 750 h 43"/>
                  <a:gd name="T16" fmla="*/ 418 w 42"/>
                  <a:gd name="T17" fmla="*/ 390 h 43"/>
                  <a:gd name="T18" fmla="*/ 711 w 42"/>
                  <a:gd name="T19" fmla="*/ 275 h 43"/>
                  <a:gd name="T20" fmla="*/ 906 w 42"/>
                  <a:gd name="T21" fmla="*/ 428 h 43"/>
                  <a:gd name="T22" fmla="*/ 1037 w 42"/>
                  <a:gd name="T23" fmla="*/ 275 h 43"/>
                  <a:gd name="T24" fmla="*/ 1171 w 42"/>
                  <a:gd name="T25" fmla="*/ 163 h 43"/>
                  <a:gd name="T26" fmla="*/ 1366 w 42"/>
                  <a:gd name="T27" fmla="*/ 115 h 43"/>
                  <a:gd name="T28" fmla="*/ 948 w 42"/>
                  <a:gd name="T29" fmla="*/ 81 h 43"/>
                  <a:gd name="T30" fmla="*/ 581 w 42"/>
                  <a:gd name="T31" fmla="*/ 115 h 43"/>
                  <a:gd name="T32" fmla="*/ 223 w 42"/>
                  <a:gd name="T33" fmla="*/ 23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43">
                    <a:moveTo>
                      <a:pt x="4" y="12"/>
                    </a:moveTo>
                    <a:cubicBezTo>
                      <a:pt x="2" y="16"/>
                      <a:pt x="4" y="20"/>
                      <a:pt x="5" y="25"/>
                    </a:cubicBezTo>
                    <a:cubicBezTo>
                      <a:pt x="5" y="27"/>
                      <a:pt x="6" y="30"/>
                      <a:pt x="5" y="32"/>
                    </a:cubicBezTo>
                    <a:cubicBezTo>
                      <a:pt x="4" y="36"/>
                      <a:pt x="2" y="39"/>
                      <a:pt x="0" y="43"/>
                    </a:cubicBezTo>
                    <a:cubicBezTo>
                      <a:pt x="3" y="40"/>
                      <a:pt x="3" y="36"/>
                      <a:pt x="6" y="34"/>
                    </a:cubicBezTo>
                    <a:cubicBezTo>
                      <a:pt x="9" y="31"/>
                      <a:pt x="8" y="27"/>
                      <a:pt x="6" y="23"/>
                    </a:cubicBezTo>
                    <a:cubicBezTo>
                      <a:pt x="5" y="22"/>
                      <a:pt x="5" y="21"/>
                      <a:pt x="6" y="20"/>
                    </a:cubicBezTo>
                    <a:cubicBezTo>
                      <a:pt x="8" y="18"/>
                      <a:pt x="9" y="19"/>
                      <a:pt x="10" y="19"/>
                    </a:cubicBezTo>
                    <a:cubicBezTo>
                      <a:pt x="14" y="19"/>
                      <a:pt x="11" y="12"/>
                      <a:pt x="13" y="10"/>
                    </a:cubicBezTo>
                    <a:cubicBezTo>
                      <a:pt x="15" y="7"/>
                      <a:pt x="19" y="6"/>
                      <a:pt x="22" y="7"/>
                    </a:cubicBezTo>
                    <a:cubicBezTo>
                      <a:pt x="25" y="8"/>
                      <a:pt x="23" y="14"/>
                      <a:pt x="28" y="11"/>
                    </a:cubicBezTo>
                    <a:cubicBezTo>
                      <a:pt x="30" y="10"/>
                      <a:pt x="31" y="9"/>
                      <a:pt x="32" y="7"/>
                    </a:cubicBezTo>
                    <a:cubicBezTo>
                      <a:pt x="33" y="5"/>
                      <a:pt x="34" y="5"/>
                      <a:pt x="36" y="4"/>
                    </a:cubicBezTo>
                    <a:cubicBezTo>
                      <a:pt x="38" y="3"/>
                      <a:pt x="40" y="1"/>
                      <a:pt x="42" y="3"/>
                    </a:cubicBezTo>
                    <a:cubicBezTo>
                      <a:pt x="40" y="0"/>
                      <a:pt x="33" y="2"/>
                      <a:pt x="29" y="2"/>
                    </a:cubicBezTo>
                    <a:cubicBezTo>
                      <a:pt x="26" y="3"/>
                      <a:pt x="21" y="2"/>
                      <a:pt x="18" y="3"/>
                    </a:cubicBezTo>
                    <a:cubicBezTo>
                      <a:pt x="16" y="3"/>
                      <a:pt x="9" y="5"/>
                      <a:pt x="7" y="6"/>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3" name="Freeform 77">
                <a:extLst>
                  <a:ext uri="{FF2B5EF4-FFF2-40B4-BE49-F238E27FC236}">
                    <a16:creationId xmlns:a16="http://schemas.microsoft.com/office/drawing/2014/main" id="{0D4C8568-25DB-48E4-88DC-88F3C5DBB954}"/>
                  </a:ext>
                </a:extLst>
              </p:cNvPr>
              <p:cNvSpPr>
                <a:spLocks/>
              </p:cNvSpPr>
              <p:nvPr/>
            </p:nvSpPr>
            <p:spPr bwMode="auto">
              <a:xfrm rot="10800000">
                <a:off x="5520669" y="5020983"/>
                <a:ext cx="354032" cy="388144"/>
              </a:xfrm>
              <a:custGeom>
                <a:avLst/>
                <a:gdLst>
                  <a:gd name="T0" fmla="*/ 2693 w 144"/>
                  <a:gd name="T1" fmla="*/ 5559 h 144"/>
                  <a:gd name="T2" fmla="*/ 4045 w 144"/>
                  <a:gd name="T3" fmla="*/ 4856 h 144"/>
                  <a:gd name="T4" fmla="*/ 4533 w 144"/>
                  <a:gd name="T5" fmla="*/ 3403 h 144"/>
                  <a:gd name="T6" fmla="*/ 4115 w 144"/>
                  <a:gd name="T7" fmla="*/ 1212 h 144"/>
                  <a:gd name="T8" fmla="*/ 3372 w 144"/>
                  <a:gd name="T9" fmla="*/ 703 h 144"/>
                  <a:gd name="T10" fmla="*/ 2336 w 144"/>
                  <a:gd name="T11" fmla="*/ 0 h 144"/>
                  <a:gd name="T12" fmla="*/ 1718 w 144"/>
                  <a:gd name="T13" fmla="*/ 428 h 144"/>
                  <a:gd name="T14" fmla="*/ 781 w 144"/>
                  <a:gd name="T15" fmla="*/ 750 h 144"/>
                  <a:gd name="T16" fmla="*/ 163 w 144"/>
                  <a:gd name="T17" fmla="*/ 2353 h 144"/>
                  <a:gd name="T18" fmla="*/ 650 w 144"/>
                  <a:gd name="T19" fmla="*/ 3759 h 144"/>
                  <a:gd name="T20" fmla="*/ 845 w 144"/>
                  <a:gd name="T21" fmla="*/ 5050 h 144"/>
                  <a:gd name="T22" fmla="*/ 2693 w 144"/>
                  <a:gd name="T23" fmla="*/ 5559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83" y="142"/>
                    </a:moveTo>
                    <a:cubicBezTo>
                      <a:pt x="97" y="144"/>
                      <a:pt x="115" y="132"/>
                      <a:pt x="125" y="124"/>
                    </a:cubicBezTo>
                    <a:cubicBezTo>
                      <a:pt x="135" y="115"/>
                      <a:pt x="137" y="105"/>
                      <a:pt x="140" y="87"/>
                    </a:cubicBezTo>
                    <a:cubicBezTo>
                      <a:pt x="144" y="64"/>
                      <a:pt x="138" y="45"/>
                      <a:pt x="127" y="31"/>
                    </a:cubicBezTo>
                    <a:cubicBezTo>
                      <a:pt x="121" y="24"/>
                      <a:pt x="112" y="23"/>
                      <a:pt x="104" y="18"/>
                    </a:cubicBezTo>
                    <a:cubicBezTo>
                      <a:pt x="98" y="14"/>
                      <a:pt x="89" y="0"/>
                      <a:pt x="72" y="0"/>
                    </a:cubicBezTo>
                    <a:cubicBezTo>
                      <a:pt x="66" y="1"/>
                      <a:pt x="59" y="9"/>
                      <a:pt x="53" y="11"/>
                    </a:cubicBezTo>
                    <a:cubicBezTo>
                      <a:pt x="42" y="14"/>
                      <a:pt x="32" y="12"/>
                      <a:pt x="24" y="19"/>
                    </a:cubicBezTo>
                    <a:cubicBezTo>
                      <a:pt x="14" y="28"/>
                      <a:pt x="8" y="50"/>
                      <a:pt x="5" y="60"/>
                    </a:cubicBezTo>
                    <a:cubicBezTo>
                      <a:pt x="0" y="74"/>
                      <a:pt x="15" y="83"/>
                      <a:pt x="20" y="96"/>
                    </a:cubicBezTo>
                    <a:cubicBezTo>
                      <a:pt x="24" y="108"/>
                      <a:pt x="17" y="122"/>
                      <a:pt x="26" y="129"/>
                    </a:cubicBezTo>
                    <a:cubicBezTo>
                      <a:pt x="43" y="142"/>
                      <a:pt x="74" y="141"/>
                      <a:pt x="83" y="142"/>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4" name="Freeform 78">
                <a:extLst>
                  <a:ext uri="{FF2B5EF4-FFF2-40B4-BE49-F238E27FC236}">
                    <a16:creationId xmlns:a16="http://schemas.microsoft.com/office/drawing/2014/main" id="{1749DFB1-DBF7-4913-B9D1-13BCB08FA9A3}"/>
                  </a:ext>
                </a:extLst>
              </p:cNvPr>
              <p:cNvSpPr>
                <a:spLocks/>
              </p:cNvSpPr>
              <p:nvPr/>
            </p:nvSpPr>
            <p:spPr bwMode="auto">
              <a:xfrm rot="10800000">
                <a:off x="5590087" y="5088452"/>
                <a:ext cx="195913" cy="215900"/>
              </a:xfrm>
              <a:custGeom>
                <a:avLst/>
                <a:gdLst>
                  <a:gd name="T0" fmla="*/ 1664 w 80"/>
                  <a:gd name="T1" fmla="*/ 2982 h 80"/>
                  <a:gd name="T2" fmla="*/ 2267 w 80"/>
                  <a:gd name="T3" fmla="*/ 2162 h 80"/>
                  <a:gd name="T4" fmla="*/ 2461 w 80"/>
                  <a:gd name="T5" fmla="*/ 1180 h 80"/>
                  <a:gd name="T6" fmla="*/ 2076 w 80"/>
                  <a:gd name="T7" fmla="*/ 626 h 80"/>
                  <a:gd name="T8" fmla="*/ 1572 w 80"/>
                  <a:gd name="T9" fmla="*/ 82 h 80"/>
                  <a:gd name="T10" fmla="*/ 987 w 80"/>
                  <a:gd name="T11" fmla="*/ 82 h 80"/>
                  <a:gd name="T12" fmla="*/ 102 w 80"/>
                  <a:gd name="T13" fmla="*/ 704 h 80"/>
                  <a:gd name="T14" fmla="*/ 191 w 80"/>
                  <a:gd name="T15" fmla="*/ 1295 h 80"/>
                  <a:gd name="T16" fmla="*/ 32 w 80"/>
                  <a:gd name="T17" fmla="*/ 1768 h 80"/>
                  <a:gd name="T18" fmla="*/ 191 w 80"/>
                  <a:gd name="T19" fmla="*/ 2438 h 80"/>
                  <a:gd name="T20" fmla="*/ 867 w 80"/>
                  <a:gd name="T21" fmla="*/ 3063 h 80"/>
                  <a:gd name="T22" fmla="*/ 1664 w 80"/>
                  <a:gd name="T23" fmla="*/ 2982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0" h="80">
                    <a:moveTo>
                      <a:pt x="52" y="76"/>
                    </a:moveTo>
                    <a:cubicBezTo>
                      <a:pt x="60" y="76"/>
                      <a:pt x="65" y="68"/>
                      <a:pt x="71" y="55"/>
                    </a:cubicBezTo>
                    <a:cubicBezTo>
                      <a:pt x="75" y="49"/>
                      <a:pt x="80" y="37"/>
                      <a:pt x="77" y="30"/>
                    </a:cubicBezTo>
                    <a:cubicBezTo>
                      <a:pt x="75" y="23"/>
                      <a:pt x="73" y="20"/>
                      <a:pt x="65" y="16"/>
                    </a:cubicBezTo>
                    <a:cubicBezTo>
                      <a:pt x="63" y="14"/>
                      <a:pt x="54" y="4"/>
                      <a:pt x="49" y="2"/>
                    </a:cubicBezTo>
                    <a:cubicBezTo>
                      <a:pt x="41" y="0"/>
                      <a:pt x="40" y="1"/>
                      <a:pt x="31" y="2"/>
                    </a:cubicBezTo>
                    <a:cubicBezTo>
                      <a:pt x="18" y="0"/>
                      <a:pt x="5" y="8"/>
                      <a:pt x="3" y="18"/>
                    </a:cubicBezTo>
                    <a:cubicBezTo>
                      <a:pt x="2" y="23"/>
                      <a:pt x="6" y="28"/>
                      <a:pt x="6" y="33"/>
                    </a:cubicBezTo>
                    <a:cubicBezTo>
                      <a:pt x="6" y="38"/>
                      <a:pt x="1" y="42"/>
                      <a:pt x="1" y="45"/>
                    </a:cubicBezTo>
                    <a:cubicBezTo>
                      <a:pt x="0" y="51"/>
                      <a:pt x="1" y="57"/>
                      <a:pt x="6" y="62"/>
                    </a:cubicBezTo>
                    <a:cubicBezTo>
                      <a:pt x="10" y="67"/>
                      <a:pt x="18" y="77"/>
                      <a:pt x="27" y="78"/>
                    </a:cubicBezTo>
                    <a:cubicBezTo>
                      <a:pt x="36" y="80"/>
                      <a:pt x="47" y="77"/>
                      <a:pt x="52" y="76"/>
                    </a:cubicBez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5" name="Freeform 80">
                <a:extLst>
                  <a:ext uri="{FF2B5EF4-FFF2-40B4-BE49-F238E27FC236}">
                    <a16:creationId xmlns:a16="http://schemas.microsoft.com/office/drawing/2014/main" id="{3231FB93-21CE-4C5A-A305-3243D2020FEB}"/>
                  </a:ext>
                </a:extLst>
              </p:cNvPr>
              <p:cNvSpPr>
                <a:spLocks/>
              </p:cNvSpPr>
              <p:nvPr/>
            </p:nvSpPr>
            <p:spPr bwMode="auto">
              <a:xfrm rot="10800000">
                <a:off x="5737408" y="5287684"/>
                <a:ext cx="16969" cy="19050"/>
              </a:xfrm>
              <a:custGeom>
                <a:avLst/>
                <a:gdLst>
                  <a:gd name="T0" fmla="*/ 0 w 7"/>
                  <a:gd name="T1" fmla="*/ 117 h 7"/>
                  <a:gd name="T2" fmla="*/ 129 w 7"/>
                  <a:gd name="T3" fmla="*/ 0 h 7"/>
                  <a:gd name="T4" fmla="*/ 217 w 7"/>
                  <a:gd name="T5" fmla="*/ 117 h 7"/>
                  <a:gd name="T6" fmla="*/ 129 w 7"/>
                  <a:gd name="T7" fmla="*/ 281 h 7"/>
                  <a:gd name="T8" fmla="*/ 0 w 7"/>
                  <a:gd name="T9" fmla="*/ 11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7">
                    <a:moveTo>
                      <a:pt x="0" y="3"/>
                    </a:moveTo>
                    <a:cubicBezTo>
                      <a:pt x="1" y="1"/>
                      <a:pt x="2" y="0"/>
                      <a:pt x="4" y="0"/>
                    </a:cubicBezTo>
                    <a:cubicBezTo>
                      <a:pt x="6" y="0"/>
                      <a:pt x="7" y="2"/>
                      <a:pt x="7" y="3"/>
                    </a:cubicBezTo>
                    <a:cubicBezTo>
                      <a:pt x="7" y="5"/>
                      <a:pt x="5" y="7"/>
                      <a:pt x="4" y="7"/>
                    </a:cubicBezTo>
                    <a:cubicBezTo>
                      <a:pt x="2" y="6"/>
                      <a:pt x="0" y="5"/>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6" name="Freeform 165">
                <a:extLst>
                  <a:ext uri="{FF2B5EF4-FFF2-40B4-BE49-F238E27FC236}">
                    <a16:creationId xmlns:a16="http://schemas.microsoft.com/office/drawing/2014/main" id="{CE317AB6-A441-4B1D-8117-29F771F1C786}"/>
                  </a:ext>
                </a:extLst>
              </p:cNvPr>
              <p:cNvSpPr>
                <a:spLocks/>
              </p:cNvSpPr>
              <p:nvPr/>
            </p:nvSpPr>
            <p:spPr bwMode="auto">
              <a:xfrm rot="10800000">
                <a:off x="5122672" y="5042415"/>
                <a:ext cx="395683" cy="385763"/>
              </a:xfrm>
              <a:custGeom>
                <a:avLst/>
                <a:gdLst>
                  <a:gd name="T0" fmla="*/ 5108 w 161"/>
                  <a:gd name="T1" fmla="*/ 2831 h 143"/>
                  <a:gd name="T2" fmla="*/ 5076 w 161"/>
                  <a:gd name="T3" fmla="*/ 3337 h 143"/>
                  <a:gd name="T4" fmla="*/ 5076 w 161"/>
                  <a:gd name="T5" fmla="*/ 3881 h 143"/>
                  <a:gd name="T6" fmla="*/ 5076 w 161"/>
                  <a:gd name="T7" fmla="*/ 4435 h 143"/>
                  <a:gd name="T8" fmla="*/ 4662 w 161"/>
                  <a:gd name="T9" fmla="*/ 4792 h 143"/>
                  <a:gd name="T10" fmla="*/ 3849 w 161"/>
                  <a:gd name="T11" fmla="*/ 4989 h 143"/>
                  <a:gd name="T12" fmla="*/ 3167 w 161"/>
                  <a:gd name="T13" fmla="*/ 5417 h 143"/>
                  <a:gd name="T14" fmla="*/ 2326 w 161"/>
                  <a:gd name="T15" fmla="*/ 5383 h 143"/>
                  <a:gd name="T16" fmla="*/ 1361 w 161"/>
                  <a:gd name="T17" fmla="*/ 5023 h 143"/>
                  <a:gd name="T18" fmla="*/ 1036 w 161"/>
                  <a:gd name="T19" fmla="*/ 4632 h 143"/>
                  <a:gd name="T20" fmla="*/ 223 w 161"/>
                  <a:gd name="T21" fmla="*/ 4078 h 143"/>
                  <a:gd name="T22" fmla="*/ 0 w 161"/>
                  <a:gd name="T23" fmla="*/ 3256 h 143"/>
                  <a:gd name="T24" fmla="*/ 223 w 161"/>
                  <a:gd name="T25" fmla="*/ 2586 h 143"/>
                  <a:gd name="T26" fmla="*/ 1096 w 161"/>
                  <a:gd name="T27" fmla="*/ 1410 h 143"/>
                  <a:gd name="T28" fmla="*/ 2011 w 161"/>
                  <a:gd name="T29" fmla="*/ 472 h 143"/>
                  <a:gd name="T30" fmla="*/ 3075 w 161"/>
                  <a:gd name="T31" fmla="*/ 163 h 143"/>
                  <a:gd name="T32" fmla="*/ 3626 w 161"/>
                  <a:gd name="T33" fmla="*/ 867 h 143"/>
                  <a:gd name="T34" fmla="*/ 4235 w 161"/>
                  <a:gd name="T35" fmla="*/ 1295 h 143"/>
                  <a:gd name="T36" fmla="*/ 4751 w 161"/>
                  <a:gd name="T37" fmla="*/ 1686 h 143"/>
                  <a:gd name="T38" fmla="*/ 4955 w 161"/>
                  <a:gd name="T39" fmla="*/ 2195 h 143"/>
                  <a:gd name="T40" fmla="*/ 5146 w 161"/>
                  <a:gd name="T41" fmla="*/ 2471 h 143"/>
                  <a:gd name="T42" fmla="*/ 5108 w 161"/>
                  <a:gd name="T43" fmla="*/ 2831 h 1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1" h="143">
                    <a:moveTo>
                      <a:pt x="158" y="72"/>
                    </a:moveTo>
                    <a:cubicBezTo>
                      <a:pt x="158" y="76"/>
                      <a:pt x="156" y="81"/>
                      <a:pt x="157" y="85"/>
                    </a:cubicBezTo>
                    <a:cubicBezTo>
                      <a:pt x="157" y="90"/>
                      <a:pt x="159" y="94"/>
                      <a:pt x="157" y="99"/>
                    </a:cubicBezTo>
                    <a:cubicBezTo>
                      <a:pt x="156" y="102"/>
                      <a:pt x="161" y="104"/>
                      <a:pt x="157" y="113"/>
                    </a:cubicBezTo>
                    <a:cubicBezTo>
                      <a:pt x="153" y="122"/>
                      <a:pt x="148" y="118"/>
                      <a:pt x="144" y="122"/>
                    </a:cubicBezTo>
                    <a:cubicBezTo>
                      <a:pt x="137" y="128"/>
                      <a:pt x="128" y="129"/>
                      <a:pt x="119" y="127"/>
                    </a:cubicBezTo>
                    <a:cubicBezTo>
                      <a:pt x="110" y="124"/>
                      <a:pt x="107" y="134"/>
                      <a:pt x="98" y="138"/>
                    </a:cubicBezTo>
                    <a:cubicBezTo>
                      <a:pt x="89" y="143"/>
                      <a:pt x="82" y="136"/>
                      <a:pt x="72" y="137"/>
                    </a:cubicBezTo>
                    <a:cubicBezTo>
                      <a:pt x="61" y="139"/>
                      <a:pt x="51" y="135"/>
                      <a:pt x="42" y="128"/>
                    </a:cubicBezTo>
                    <a:cubicBezTo>
                      <a:pt x="38" y="125"/>
                      <a:pt x="34" y="123"/>
                      <a:pt x="32" y="118"/>
                    </a:cubicBezTo>
                    <a:cubicBezTo>
                      <a:pt x="30" y="111"/>
                      <a:pt x="10" y="110"/>
                      <a:pt x="7" y="104"/>
                    </a:cubicBezTo>
                    <a:cubicBezTo>
                      <a:pt x="4" y="99"/>
                      <a:pt x="0" y="89"/>
                      <a:pt x="0" y="83"/>
                    </a:cubicBezTo>
                    <a:cubicBezTo>
                      <a:pt x="0" y="77"/>
                      <a:pt x="5" y="72"/>
                      <a:pt x="7" y="66"/>
                    </a:cubicBezTo>
                    <a:cubicBezTo>
                      <a:pt x="11" y="56"/>
                      <a:pt x="29" y="46"/>
                      <a:pt x="34" y="36"/>
                    </a:cubicBezTo>
                    <a:cubicBezTo>
                      <a:pt x="40" y="24"/>
                      <a:pt x="51" y="20"/>
                      <a:pt x="62" y="12"/>
                    </a:cubicBezTo>
                    <a:cubicBezTo>
                      <a:pt x="71" y="5"/>
                      <a:pt x="83" y="0"/>
                      <a:pt x="95" y="4"/>
                    </a:cubicBezTo>
                    <a:cubicBezTo>
                      <a:pt x="106" y="8"/>
                      <a:pt x="108" y="13"/>
                      <a:pt x="112" y="22"/>
                    </a:cubicBezTo>
                    <a:cubicBezTo>
                      <a:pt x="116" y="30"/>
                      <a:pt x="122" y="31"/>
                      <a:pt x="131" y="33"/>
                    </a:cubicBezTo>
                    <a:cubicBezTo>
                      <a:pt x="137" y="35"/>
                      <a:pt x="144" y="37"/>
                      <a:pt x="147" y="43"/>
                    </a:cubicBezTo>
                    <a:cubicBezTo>
                      <a:pt x="150" y="47"/>
                      <a:pt x="149" y="52"/>
                      <a:pt x="153" y="56"/>
                    </a:cubicBezTo>
                    <a:cubicBezTo>
                      <a:pt x="156" y="59"/>
                      <a:pt x="158" y="58"/>
                      <a:pt x="159" y="63"/>
                    </a:cubicBezTo>
                    <a:cubicBezTo>
                      <a:pt x="160" y="65"/>
                      <a:pt x="159" y="71"/>
                      <a:pt x="158" y="72"/>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7" name="Freeform 167">
                <a:extLst>
                  <a:ext uri="{FF2B5EF4-FFF2-40B4-BE49-F238E27FC236}">
                    <a16:creationId xmlns:a16="http://schemas.microsoft.com/office/drawing/2014/main" id="{145D5B01-4073-4A96-BA53-04BDC196CB8A}"/>
                  </a:ext>
                </a:extLst>
              </p:cNvPr>
              <p:cNvSpPr>
                <a:spLocks/>
              </p:cNvSpPr>
              <p:nvPr/>
            </p:nvSpPr>
            <p:spPr bwMode="auto">
              <a:xfrm rot="10800000">
                <a:off x="5184377" y="5142427"/>
                <a:ext cx="209026" cy="183357"/>
              </a:xfrm>
              <a:custGeom>
                <a:avLst/>
                <a:gdLst>
                  <a:gd name="T0" fmla="*/ 874 w 85"/>
                  <a:gd name="T1" fmla="*/ 279 h 68"/>
                  <a:gd name="T2" fmla="*/ 357 w 85"/>
                  <a:gd name="T3" fmla="*/ 1016 h 68"/>
                  <a:gd name="T4" fmla="*/ 131 w 85"/>
                  <a:gd name="T5" fmla="*/ 2113 h 68"/>
                  <a:gd name="T6" fmla="*/ 1036 w 85"/>
                  <a:gd name="T7" fmla="*/ 2354 h 68"/>
                  <a:gd name="T8" fmla="*/ 1616 w 85"/>
                  <a:gd name="T9" fmla="*/ 2551 h 68"/>
                  <a:gd name="T10" fmla="*/ 2206 w 85"/>
                  <a:gd name="T11" fmla="*/ 2470 h 68"/>
                  <a:gd name="T12" fmla="*/ 2624 w 85"/>
                  <a:gd name="T13" fmla="*/ 1063 h 68"/>
                  <a:gd name="T14" fmla="*/ 1820 w 85"/>
                  <a:gd name="T15" fmla="*/ 357 h 68"/>
                  <a:gd name="T16" fmla="*/ 1199 w 85"/>
                  <a:gd name="T17" fmla="*/ 116 h 68"/>
                  <a:gd name="T18" fmla="*/ 874 w 85"/>
                  <a:gd name="T19" fmla="*/ 279 h 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5" h="68">
                    <a:moveTo>
                      <a:pt x="27" y="7"/>
                    </a:moveTo>
                    <a:cubicBezTo>
                      <a:pt x="18" y="13"/>
                      <a:pt x="14" y="15"/>
                      <a:pt x="11" y="26"/>
                    </a:cubicBezTo>
                    <a:cubicBezTo>
                      <a:pt x="8" y="36"/>
                      <a:pt x="0" y="42"/>
                      <a:pt x="4" y="54"/>
                    </a:cubicBezTo>
                    <a:cubicBezTo>
                      <a:pt x="10" y="67"/>
                      <a:pt x="22" y="61"/>
                      <a:pt x="32" y="60"/>
                    </a:cubicBezTo>
                    <a:cubicBezTo>
                      <a:pt x="40" y="59"/>
                      <a:pt x="43" y="62"/>
                      <a:pt x="50" y="65"/>
                    </a:cubicBezTo>
                    <a:cubicBezTo>
                      <a:pt x="56" y="68"/>
                      <a:pt x="62" y="67"/>
                      <a:pt x="68" y="63"/>
                    </a:cubicBezTo>
                    <a:cubicBezTo>
                      <a:pt x="79" y="57"/>
                      <a:pt x="85" y="39"/>
                      <a:pt x="81" y="27"/>
                    </a:cubicBezTo>
                    <a:cubicBezTo>
                      <a:pt x="76" y="13"/>
                      <a:pt x="68" y="15"/>
                      <a:pt x="56" y="9"/>
                    </a:cubicBezTo>
                    <a:cubicBezTo>
                      <a:pt x="48" y="5"/>
                      <a:pt x="47" y="0"/>
                      <a:pt x="37" y="3"/>
                    </a:cubicBezTo>
                    <a:cubicBezTo>
                      <a:pt x="34" y="4"/>
                      <a:pt x="30" y="5"/>
                      <a:pt x="27" y="7"/>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8" name="Freeform 168">
                <a:extLst>
                  <a:ext uri="{FF2B5EF4-FFF2-40B4-BE49-F238E27FC236}">
                    <a16:creationId xmlns:a16="http://schemas.microsoft.com/office/drawing/2014/main" id="{67E41940-DB67-48F2-A459-532DE7B6AE7D}"/>
                  </a:ext>
                </a:extLst>
              </p:cNvPr>
              <p:cNvSpPr>
                <a:spLocks/>
              </p:cNvSpPr>
              <p:nvPr/>
            </p:nvSpPr>
            <p:spPr bwMode="auto">
              <a:xfrm rot="10800000">
                <a:off x="5137327" y="5061465"/>
                <a:ext cx="300041" cy="250825"/>
              </a:xfrm>
              <a:custGeom>
                <a:avLst/>
                <a:gdLst>
                  <a:gd name="T0" fmla="*/ 0 w 122"/>
                  <a:gd name="T1" fmla="*/ 2783 h 93"/>
                  <a:gd name="T2" fmla="*/ 418 w 122"/>
                  <a:gd name="T3" fmla="*/ 3221 h 93"/>
                  <a:gd name="T4" fmla="*/ 1097 w 122"/>
                  <a:gd name="T5" fmla="*/ 3568 h 93"/>
                  <a:gd name="T6" fmla="*/ 1617 w 122"/>
                  <a:gd name="T7" fmla="*/ 3568 h 93"/>
                  <a:gd name="T8" fmla="*/ 2073 w 122"/>
                  <a:gd name="T9" fmla="*/ 3534 h 93"/>
                  <a:gd name="T10" fmla="*/ 2857 w 122"/>
                  <a:gd name="T11" fmla="*/ 3140 h 93"/>
                  <a:gd name="T12" fmla="*/ 3275 w 122"/>
                  <a:gd name="T13" fmla="*/ 3140 h 93"/>
                  <a:gd name="T14" fmla="*/ 3568 w 122"/>
                  <a:gd name="T15" fmla="*/ 2943 h 93"/>
                  <a:gd name="T16" fmla="*/ 3954 w 122"/>
                  <a:gd name="T17" fmla="*/ 2355 h 93"/>
                  <a:gd name="T18" fmla="*/ 3823 w 122"/>
                  <a:gd name="T19" fmla="*/ 1848 h 93"/>
                  <a:gd name="T20" fmla="*/ 3823 w 122"/>
                  <a:gd name="T21" fmla="*/ 1064 h 93"/>
                  <a:gd name="T22" fmla="*/ 3303 w 122"/>
                  <a:gd name="T23" fmla="*/ 163 h 93"/>
                  <a:gd name="T24" fmla="*/ 3498 w 122"/>
                  <a:gd name="T25" fmla="*/ 472 h 93"/>
                  <a:gd name="T26" fmla="*/ 3629 w 122"/>
                  <a:gd name="T27" fmla="*/ 1295 h 93"/>
                  <a:gd name="T28" fmla="*/ 3466 w 122"/>
                  <a:gd name="T29" fmla="*/ 1998 h 93"/>
                  <a:gd name="T30" fmla="*/ 3141 w 122"/>
                  <a:gd name="T31" fmla="*/ 2311 h 93"/>
                  <a:gd name="T32" fmla="*/ 2653 w 122"/>
                  <a:gd name="T33" fmla="*/ 2783 h 93"/>
                  <a:gd name="T34" fmla="*/ 1983 w 122"/>
                  <a:gd name="T35" fmla="*/ 2783 h 93"/>
                  <a:gd name="T36" fmla="*/ 1719 w 122"/>
                  <a:gd name="T37" fmla="*/ 2943 h 93"/>
                  <a:gd name="T38" fmla="*/ 1454 w 122"/>
                  <a:gd name="T39" fmla="*/ 3024 h 93"/>
                  <a:gd name="T40" fmla="*/ 906 w 122"/>
                  <a:gd name="T41" fmla="*/ 3174 h 93"/>
                  <a:gd name="T42" fmla="*/ 32 w 122"/>
                  <a:gd name="T43" fmla="*/ 2783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2" h="93">
                    <a:moveTo>
                      <a:pt x="0" y="71"/>
                    </a:moveTo>
                    <a:cubicBezTo>
                      <a:pt x="6" y="76"/>
                      <a:pt x="5" y="78"/>
                      <a:pt x="13" y="82"/>
                    </a:cubicBezTo>
                    <a:cubicBezTo>
                      <a:pt x="20" y="86"/>
                      <a:pt x="26" y="90"/>
                      <a:pt x="34" y="91"/>
                    </a:cubicBezTo>
                    <a:cubicBezTo>
                      <a:pt x="40" y="91"/>
                      <a:pt x="45" y="90"/>
                      <a:pt x="50" y="91"/>
                    </a:cubicBezTo>
                    <a:cubicBezTo>
                      <a:pt x="55" y="93"/>
                      <a:pt x="58" y="93"/>
                      <a:pt x="64" y="90"/>
                    </a:cubicBezTo>
                    <a:cubicBezTo>
                      <a:pt x="73" y="86"/>
                      <a:pt x="76" y="79"/>
                      <a:pt x="88" y="80"/>
                    </a:cubicBezTo>
                    <a:cubicBezTo>
                      <a:pt x="92" y="80"/>
                      <a:pt x="96" y="82"/>
                      <a:pt x="101" y="80"/>
                    </a:cubicBezTo>
                    <a:cubicBezTo>
                      <a:pt x="104" y="79"/>
                      <a:pt x="107" y="77"/>
                      <a:pt x="110" y="75"/>
                    </a:cubicBezTo>
                    <a:cubicBezTo>
                      <a:pt x="118" y="71"/>
                      <a:pt x="122" y="71"/>
                      <a:pt x="122" y="60"/>
                    </a:cubicBezTo>
                    <a:cubicBezTo>
                      <a:pt x="122" y="56"/>
                      <a:pt x="119" y="52"/>
                      <a:pt x="118" y="47"/>
                    </a:cubicBezTo>
                    <a:cubicBezTo>
                      <a:pt x="117" y="41"/>
                      <a:pt x="119" y="34"/>
                      <a:pt x="118" y="27"/>
                    </a:cubicBezTo>
                    <a:cubicBezTo>
                      <a:pt x="118" y="21"/>
                      <a:pt x="108" y="0"/>
                      <a:pt x="102" y="4"/>
                    </a:cubicBezTo>
                    <a:cubicBezTo>
                      <a:pt x="104" y="7"/>
                      <a:pt x="107" y="9"/>
                      <a:pt x="108" y="12"/>
                    </a:cubicBezTo>
                    <a:cubicBezTo>
                      <a:pt x="111" y="18"/>
                      <a:pt x="112" y="26"/>
                      <a:pt x="112" y="33"/>
                    </a:cubicBezTo>
                    <a:cubicBezTo>
                      <a:pt x="112" y="39"/>
                      <a:pt x="111" y="46"/>
                      <a:pt x="107" y="51"/>
                    </a:cubicBezTo>
                    <a:cubicBezTo>
                      <a:pt x="104" y="55"/>
                      <a:pt x="100" y="56"/>
                      <a:pt x="97" y="59"/>
                    </a:cubicBezTo>
                    <a:cubicBezTo>
                      <a:pt x="90" y="63"/>
                      <a:pt x="91" y="70"/>
                      <a:pt x="82" y="71"/>
                    </a:cubicBezTo>
                    <a:cubicBezTo>
                      <a:pt x="75" y="72"/>
                      <a:pt x="67" y="69"/>
                      <a:pt x="61" y="71"/>
                    </a:cubicBezTo>
                    <a:cubicBezTo>
                      <a:pt x="59" y="72"/>
                      <a:pt x="57" y="75"/>
                      <a:pt x="53" y="75"/>
                    </a:cubicBezTo>
                    <a:cubicBezTo>
                      <a:pt x="51" y="76"/>
                      <a:pt x="48" y="76"/>
                      <a:pt x="45" y="77"/>
                    </a:cubicBezTo>
                    <a:cubicBezTo>
                      <a:pt x="38" y="79"/>
                      <a:pt x="37" y="83"/>
                      <a:pt x="28" y="81"/>
                    </a:cubicBezTo>
                    <a:cubicBezTo>
                      <a:pt x="19" y="80"/>
                      <a:pt x="7" y="79"/>
                      <a:pt x="1" y="71"/>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dirty="0"/>
              </a:p>
            </p:txBody>
          </p:sp>
          <p:sp>
            <p:nvSpPr>
              <p:cNvPr id="1039" name="Freeform 170">
                <a:extLst>
                  <a:ext uri="{FF2B5EF4-FFF2-40B4-BE49-F238E27FC236}">
                    <a16:creationId xmlns:a16="http://schemas.microsoft.com/office/drawing/2014/main" id="{6FACD214-EA3C-4223-BCB9-969F15BEBE24}"/>
                  </a:ext>
                </a:extLst>
              </p:cNvPr>
              <p:cNvSpPr>
                <a:spLocks/>
              </p:cNvSpPr>
              <p:nvPr/>
            </p:nvSpPr>
            <p:spPr bwMode="auto">
              <a:xfrm rot="10800000">
                <a:off x="5221400" y="5139252"/>
                <a:ext cx="299269" cy="269875"/>
              </a:xfrm>
              <a:custGeom>
                <a:avLst/>
                <a:gdLst>
                  <a:gd name="T0" fmla="*/ 3925 w 122"/>
                  <a:gd name="T1" fmla="*/ 1064 h 100"/>
                  <a:gd name="T2" fmla="*/ 2923 w 122"/>
                  <a:gd name="T3" fmla="*/ 34 h 100"/>
                  <a:gd name="T4" fmla="*/ 1771 w 122"/>
                  <a:gd name="T5" fmla="*/ 704 h 100"/>
                  <a:gd name="T6" fmla="*/ 1285 w 122"/>
                  <a:gd name="T7" fmla="*/ 1214 h 100"/>
                  <a:gd name="T8" fmla="*/ 1193 w 122"/>
                  <a:gd name="T9" fmla="*/ 1999 h 100"/>
                  <a:gd name="T10" fmla="*/ 223 w 122"/>
                  <a:gd name="T11" fmla="*/ 2832 h 100"/>
                  <a:gd name="T12" fmla="*/ 515 w 122"/>
                  <a:gd name="T13" fmla="*/ 3930 h 100"/>
                  <a:gd name="T14" fmla="*/ 1062 w 122"/>
                  <a:gd name="T15" fmla="*/ 3111 h 100"/>
                  <a:gd name="T16" fmla="*/ 1549 w 122"/>
                  <a:gd name="T17" fmla="*/ 2982 h 100"/>
                  <a:gd name="T18" fmla="*/ 1507 w 122"/>
                  <a:gd name="T19" fmla="*/ 1802 h 100"/>
                  <a:gd name="T20" fmla="*/ 1800 w 122"/>
                  <a:gd name="T21" fmla="*/ 1340 h 100"/>
                  <a:gd name="T22" fmla="*/ 1800 w 122"/>
                  <a:gd name="T23" fmla="*/ 983 h 100"/>
                  <a:gd name="T24" fmla="*/ 2124 w 122"/>
                  <a:gd name="T25" fmla="*/ 751 h 100"/>
                  <a:gd name="T26" fmla="*/ 2611 w 122"/>
                  <a:gd name="T27" fmla="*/ 867 h 100"/>
                  <a:gd name="T28" fmla="*/ 2894 w 122"/>
                  <a:gd name="T29" fmla="*/ 704 h 100"/>
                  <a:gd name="T30" fmla="*/ 3276 w 122"/>
                  <a:gd name="T31" fmla="*/ 901 h 100"/>
                  <a:gd name="T32" fmla="*/ 3925 w 122"/>
                  <a:gd name="T33" fmla="*/ 1064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2" h="100">
                    <a:moveTo>
                      <a:pt x="122" y="27"/>
                    </a:moveTo>
                    <a:cubicBezTo>
                      <a:pt x="105" y="28"/>
                      <a:pt x="106" y="2"/>
                      <a:pt x="91" y="1"/>
                    </a:cubicBezTo>
                    <a:cubicBezTo>
                      <a:pt x="78" y="0"/>
                      <a:pt x="65" y="11"/>
                      <a:pt x="55" y="18"/>
                    </a:cubicBezTo>
                    <a:cubicBezTo>
                      <a:pt x="50" y="21"/>
                      <a:pt x="44" y="26"/>
                      <a:pt x="40" y="31"/>
                    </a:cubicBezTo>
                    <a:cubicBezTo>
                      <a:pt x="36" y="37"/>
                      <a:pt x="37" y="43"/>
                      <a:pt x="37" y="51"/>
                    </a:cubicBezTo>
                    <a:cubicBezTo>
                      <a:pt x="38" y="61"/>
                      <a:pt x="13" y="65"/>
                      <a:pt x="7" y="72"/>
                    </a:cubicBezTo>
                    <a:cubicBezTo>
                      <a:pt x="0" y="82"/>
                      <a:pt x="10" y="93"/>
                      <a:pt x="16" y="100"/>
                    </a:cubicBezTo>
                    <a:cubicBezTo>
                      <a:pt x="14" y="95"/>
                      <a:pt x="29" y="85"/>
                      <a:pt x="33" y="79"/>
                    </a:cubicBezTo>
                    <a:cubicBezTo>
                      <a:pt x="38" y="73"/>
                      <a:pt x="42" y="79"/>
                      <a:pt x="48" y="76"/>
                    </a:cubicBezTo>
                    <a:cubicBezTo>
                      <a:pt x="58" y="70"/>
                      <a:pt x="42" y="54"/>
                      <a:pt x="47" y="46"/>
                    </a:cubicBezTo>
                    <a:cubicBezTo>
                      <a:pt x="51" y="40"/>
                      <a:pt x="57" y="45"/>
                      <a:pt x="56" y="34"/>
                    </a:cubicBezTo>
                    <a:cubicBezTo>
                      <a:pt x="55" y="29"/>
                      <a:pt x="53" y="29"/>
                      <a:pt x="56" y="25"/>
                    </a:cubicBezTo>
                    <a:cubicBezTo>
                      <a:pt x="58" y="21"/>
                      <a:pt x="62" y="21"/>
                      <a:pt x="66" y="19"/>
                    </a:cubicBezTo>
                    <a:cubicBezTo>
                      <a:pt x="74" y="15"/>
                      <a:pt x="75" y="15"/>
                      <a:pt x="81" y="22"/>
                    </a:cubicBezTo>
                    <a:cubicBezTo>
                      <a:pt x="89" y="30"/>
                      <a:pt x="86" y="23"/>
                      <a:pt x="90" y="18"/>
                    </a:cubicBezTo>
                    <a:cubicBezTo>
                      <a:pt x="96" y="10"/>
                      <a:pt x="98" y="18"/>
                      <a:pt x="102" y="23"/>
                    </a:cubicBezTo>
                    <a:cubicBezTo>
                      <a:pt x="106" y="26"/>
                      <a:pt x="117" y="28"/>
                      <a:pt x="122" y="27"/>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0" name="Freeform 171">
                <a:extLst>
                  <a:ext uri="{FF2B5EF4-FFF2-40B4-BE49-F238E27FC236}">
                    <a16:creationId xmlns:a16="http://schemas.microsoft.com/office/drawing/2014/main" id="{DCB87CF0-C517-44C0-A6D0-173AF5252850}"/>
                  </a:ext>
                </a:extLst>
              </p:cNvPr>
              <p:cNvSpPr>
                <a:spLocks/>
              </p:cNvSpPr>
              <p:nvPr/>
            </p:nvSpPr>
            <p:spPr bwMode="auto">
              <a:xfrm rot="10800000">
                <a:off x="5356380" y="5225771"/>
                <a:ext cx="140379" cy="156369"/>
              </a:xfrm>
              <a:custGeom>
                <a:avLst/>
                <a:gdLst>
                  <a:gd name="T0" fmla="*/ 0 w 57"/>
                  <a:gd name="T1" fmla="*/ 2272 h 58"/>
                  <a:gd name="T2" fmla="*/ 878 w 57"/>
                  <a:gd name="T3" fmla="*/ 948 h 58"/>
                  <a:gd name="T4" fmla="*/ 1855 w 57"/>
                  <a:gd name="T5" fmla="*/ 0 h 58"/>
                  <a:gd name="T6" fmla="*/ 980 w 57"/>
                  <a:gd name="T7" fmla="*/ 1141 h 58"/>
                  <a:gd name="T8" fmla="*/ 948 w 57"/>
                  <a:gd name="T9" fmla="*/ 1685 h 58"/>
                  <a:gd name="T10" fmla="*/ 0 w 57"/>
                  <a:gd name="T11" fmla="*/ 2272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58">
                    <a:moveTo>
                      <a:pt x="0" y="58"/>
                    </a:moveTo>
                    <a:cubicBezTo>
                      <a:pt x="10" y="49"/>
                      <a:pt x="23" y="34"/>
                      <a:pt x="27" y="24"/>
                    </a:cubicBezTo>
                    <a:cubicBezTo>
                      <a:pt x="31" y="14"/>
                      <a:pt x="49" y="5"/>
                      <a:pt x="57" y="0"/>
                    </a:cubicBezTo>
                    <a:cubicBezTo>
                      <a:pt x="48" y="6"/>
                      <a:pt x="33" y="18"/>
                      <a:pt x="30" y="29"/>
                    </a:cubicBezTo>
                    <a:cubicBezTo>
                      <a:pt x="29" y="34"/>
                      <a:pt x="29" y="38"/>
                      <a:pt x="29" y="43"/>
                    </a:cubicBezTo>
                    <a:cubicBezTo>
                      <a:pt x="29" y="51"/>
                      <a:pt x="5" y="53"/>
                      <a:pt x="0" y="58"/>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1" name="Freeform 173">
                <a:extLst>
                  <a:ext uri="{FF2B5EF4-FFF2-40B4-BE49-F238E27FC236}">
                    <a16:creationId xmlns:a16="http://schemas.microsoft.com/office/drawing/2014/main" id="{8AA12C51-66D7-43DC-A62D-C562C7057D93}"/>
                  </a:ext>
                </a:extLst>
              </p:cNvPr>
              <p:cNvSpPr>
                <a:spLocks/>
              </p:cNvSpPr>
              <p:nvPr/>
            </p:nvSpPr>
            <p:spPr bwMode="auto">
              <a:xfrm rot="10800000">
                <a:off x="5219086" y="5223390"/>
                <a:ext cx="149634" cy="85725"/>
              </a:xfrm>
              <a:custGeom>
                <a:avLst/>
                <a:gdLst>
                  <a:gd name="T0" fmla="*/ 0 w 61"/>
                  <a:gd name="T1" fmla="*/ 1232 h 32"/>
                  <a:gd name="T2" fmla="*/ 254 w 61"/>
                  <a:gd name="T3" fmla="*/ 581 h 32"/>
                  <a:gd name="T4" fmla="*/ 808 w 61"/>
                  <a:gd name="T5" fmla="*/ 115 h 32"/>
                  <a:gd name="T6" fmla="*/ 1224 w 61"/>
                  <a:gd name="T7" fmla="*/ 307 h 32"/>
                  <a:gd name="T8" fmla="*/ 1609 w 61"/>
                  <a:gd name="T9" fmla="*/ 341 h 32"/>
                  <a:gd name="T10" fmla="*/ 1962 w 61"/>
                  <a:gd name="T11" fmla="*/ 810 h 32"/>
                  <a:gd name="T12" fmla="*/ 1447 w 61"/>
                  <a:gd name="T13" fmla="*/ 695 h 32"/>
                  <a:gd name="T14" fmla="*/ 1193 w 61"/>
                  <a:gd name="T15" fmla="*/ 844 h 32"/>
                  <a:gd name="T16" fmla="*/ 932 w 61"/>
                  <a:gd name="T17" fmla="*/ 503 h 32"/>
                  <a:gd name="T18" fmla="*/ 576 w 61"/>
                  <a:gd name="T19" fmla="*/ 921 h 32"/>
                  <a:gd name="T20" fmla="*/ 385 w 61"/>
                  <a:gd name="T21" fmla="*/ 844 h 32"/>
                  <a:gd name="T22" fmla="*/ 191 w 61"/>
                  <a:gd name="T23" fmla="*/ 1117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1" h="32">
                    <a:moveTo>
                      <a:pt x="0" y="32"/>
                    </a:moveTo>
                    <a:cubicBezTo>
                      <a:pt x="5" y="27"/>
                      <a:pt x="5" y="20"/>
                      <a:pt x="8" y="15"/>
                    </a:cubicBezTo>
                    <a:cubicBezTo>
                      <a:pt x="12" y="9"/>
                      <a:pt x="20" y="5"/>
                      <a:pt x="25" y="3"/>
                    </a:cubicBezTo>
                    <a:cubicBezTo>
                      <a:pt x="34" y="0"/>
                      <a:pt x="32" y="5"/>
                      <a:pt x="38" y="8"/>
                    </a:cubicBezTo>
                    <a:cubicBezTo>
                      <a:pt x="42" y="10"/>
                      <a:pt x="46" y="8"/>
                      <a:pt x="50" y="9"/>
                    </a:cubicBezTo>
                    <a:cubicBezTo>
                      <a:pt x="56" y="11"/>
                      <a:pt x="60" y="16"/>
                      <a:pt x="61" y="21"/>
                    </a:cubicBezTo>
                    <a:cubicBezTo>
                      <a:pt x="58" y="14"/>
                      <a:pt x="49" y="13"/>
                      <a:pt x="45" y="18"/>
                    </a:cubicBezTo>
                    <a:cubicBezTo>
                      <a:pt x="42" y="21"/>
                      <a:pt x="41" y="24"/>
                      <a:pt x="37" y="22"/>
                    </a:cubicBezTo>
                    <a:cubicBezTo>
                      <a:pt x="34" y="20"/>
                      <a:pt x="34" y="13"/>
                      <a:pt x="29" y="13"/>
                    </a:cubicBezTo>
                    <a:cubicBezTo>
                      <a:pt x="22" y="14"/>
                      <a:pt x="28" y="26"/>
                      <a:pt x="18" y="24"/>
                    </a:cubicBezTo>
                    <a:cubicBezTo>
                      <a:pt x="15" y="23"/>
                      <a:pt x="15" y="21"/>
                      <a:pt x="12" y="22"/>
                    </a:cubicBezTo>
                    <a:cubicBezTo>
                      <a:pt x="9" y="23"/>
                      <a:pt x="10" y="29"/>
                      <a:pt x="6" y="2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2" name="Freeform 174">
                <a:extLst>
                  <a:ext uri="{FF2B5EF4-FFF2-40B4-BE49-F238E27FC236}">
                    <a16:creationId xmlns:a16="http://schemas.microsoft.com/office/drawing/2014/main" id="{E3D3DFCE-D233-49D0-80A0-3D61B00676E7}"/>
                  </a:ext>
                </a:extLst>
              </p:cNvPr>
              <p:cNvSpPr>
                <a:spLocks/>
              </p:cNvSpPr>
              <p:nvPr/>
            </p:nvSpPr>
            <p:spPr bwMode="auto">
              <a:xfrm rot="10800000">
                <a:off x="5258423" y="5250377"/>
                <a:ext cx="97957" cy="56357"/>
              </a:xfrm>
              <a:custGeom>
                <a:avLst/>
                <a:gdLst>
                  <a:gd name="T0" fmla="*/ 0 w 40"/>
                  <a:gd name="T1" fmla="*/ 811 h 21"/>
                  <a:gd name="T2" fmla="*/ 543 w 40"/>
                  <a:gd name="T3" fmla="*/ 81 h 21"/>
                  <a:gd name="T4" fmla="*/ 1280 w 40"/>
                  <a:gd name="T5" fmla="*/ 308 h 21"/>
                  <a:gd name="T6" fmla="*/ 927 w 40"/>
                  <a:gd name="T7" fmla="*/ 308 h 21"/>
                  <a:gd name="T8" fmla="*/ 645 w 40"/>
                  <a:gd name="T9" fmla="*/ 308 h 21"/>
                  <a:gd name="T10" fmla="*/ 445 w 40"/>
                  <a:gd name="T11" fmla="*/ 538 h 21"/>
                  <a:gd name="T12" fmla="*/ 191 w 40"/>
                  <a:gd name="T13" fmla="*/ 47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21">
                    <a:moveTo>
                      <a:pt x="0" y="21"/>
                    </a:moveTo>
                    <a:cubicBezTo>
                      <a:pt x="2" y="14"/>
                      <a:pt x="10" y="3"/>
                      <a:pt x="17" y="2"/>
                    </a:cubicBezTo>
                    <a:cubicBezTo>
                      <a:pt x="25" y="0"/>
                      <a:pt x="32" y="7"/>
                      <a:pt x="40" y="8"/>
                    </a:cubicBezTo>
                    <a:cubicBezTo>
                      <a:pt x="36" y="9"/>
                      <a:pt x="32" y="9"/>
                      <a:pt x="29" y="8"/>
                    </a:cubicBezTo>
                    <a:cubicBezTo>
                      <a:pt x="25" y="8"/>
                      <a:pt x="23" y="6"/>
                      <a:pt x="20" y="8"/>
                    </a:cubicBezTo>
                    <a:cubicBezTo>
                      <a:pt x="17" y="9"/>
                      <a:pt x="17" y="13"/>
                      <a:pt x="14" y="14"/>
                    </a:cubicBezTo>
                    <a:cubicBezTo>
                      <a:pt x="11" y="14"/>
                      <a:pt x="9" y="10"/>
                      <a:pt x="6" y="12"/>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3" name="Freeform 175">
                <a:extLst>
                  <a:ext uri="{FF2B5EF4-FFF2-40B4-BE49-F238E27FC236}">
                    <a16:creationId xmlns:a16="http://schemas.microsoft.com/office/drawing/2014/main" id="{AD940998-B3FF-47F9-A7EA-D438C1D527E5}"/>
                  </a:ext>
                </a:extLst>
              </p:cNvPr>
              <p:cNvSpPr>
                <a:spLocks/>
              </p:cNvSpPr>
              <p:nvPr/>
            </p:nvSpPr>
            <p:spPr bwMode="auto">
              <a:xfrm rot="10800000">
                <a:off x="5331698" y="5277365"/>
                <a:ext cx="29310" cy="29369"/>
              </a:xfrm>
              <a:custGeom>
                <a:avLst/>
                <a:gdLst>
                  <a:gd name="T0" fmla="*/ 32 w 12"/>
                  <a:gd name="T1" fmla="*/ 192 h 11"/>
                  <a:gd name="T2" fmla="*/ 222 w 12"/>
                  <a:gd name="T3" fmla="*/ 0 h 11"/>
                  <a:gd name="T4" fmla="*/ 352 w 12"/>
                  <a:gd name="T5" fmla="*/ 225 h 11"/>
                  <a:gd name="T6" fmla="*/ 162 w 12"/>
                  <a:gd name="T7" fmla="*/ 417 h 11"/>
                  <a:gd name="T8" fmla="*/ 32 w 12"/>
                  <a:gd name="T9" fmla="*/ 192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1" y="5"/>
                    </a:moveTo>
                    <a:cubicBezTo>
                      <a:pt x="1" y="2"/>
                      <a:pt x="4" y="0"/>
                      <a:pt x="7" y="0"/>
                    </a:cubicBezTo>
                    <a:cubicBezTo>
                      <a:pt x="10" y="1"/>
                      <a:pt x="12" y="3"/>
                      <a:pt x="11" y="6"/>
                    </a:cubicBezTo>
                    <a:cubicBezTo>
                      <a:pt x="11" y="9"/>
                      <a:pt x="8" y="11"/>
                      <a:pt x="5" y="11"/>
                    </a:cubicBezTo>
                    <a:cubicBezTo>
                      <a:pt x="2" y="10"/>
                      <a:pt x="0" y="8"/>
                      <a:pt x="1"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4" name="Freeform 176">
                <a:extLst>
                  <a:ext uri="{FF2B5EF4-FFF2-40B4-BE49-F238E27FC236}">
                    <a16:creationId xmlns:a16="http://schemas.microsoft.com/office/drawing/2014/main" id="{A424CB45-8BB0-40D0-8DB3-8F5DA01C139B}"/>
                  </a:ext>
                </a:extLst>
              </p:cNvPr>
              <p:cNvSpPr>
                <a:spLocks/>
              </p:cNvSpPr>
              <p:nvPr/>
            </p:nvSpPr>
            <p:spPr bwMode="auto">
              <a:xfrm rot="10800000">
                <a:off x="5314729" y="5298796"/>
                <a:ext cx="16969" cy="19050"/>
              </a:xfrm>
              <a:custGeom>
                <a:avLst/>
                <a:gdLst>
                  <a:gd name="T0" fmla="*/ 0 w 7"/>
                  <a:gd name="T1" fmla="*/ 117 h 7"/>
                  <a:gd name="T2" fmla="*/ 129 w 7"/>
                  <a:gd name="T3" fmla="*/ 0 h 7"/>
                  <a:gd name="T4" fmla="*/ 217 w 7"/>
                  <a:gd name="T5" fmla="*/ 165 h 7"/>
                  <a:gd name="T6" fmla="*/ 88 w 7"/>
                  <a:gd name="T7" fmla="*/ 281 h 7"/>
                  <a:gd name="T8" fmla="*/ 0 w 7"/>
                  <a:gd name="T9" fmla="*/ 11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7">
                    <a:moveTo>
                      <a:pt x="0" y="3"/>
                    </a:moveTo>
                    <a:cubicBezTo>
                      <a:pt x="0" y="1"/>
                      <a:pt x="2" y="0"/>
                      <a:pt x="4" y="0"/>
                    </a:cubicBezTo>
                    <a:cubicBezTo>
                      <a:pt x="6" y="0"/>
                      <a:pt x="7" y="2"/>
                      <a:pt x="7" y="4"/>
                    </a:cubicBezTo>
                    <a:cubicBezTo>
                      <a:pt x="6" y="6"/>
                      <a:pt x="5" y="7"/>
                      <a:pt x="3" y="7"/>
                    </a:cubicBezTo>
                    <a:cubicBezTo>
                      <a:pt x="1" y="6"/>
                      <a:pt x="0" y="5"/>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5" name="Freeform 178">
                <a:extLst>
                  <a:ext uri="{FF2B5EF4-FFF2-40B4-BE49-F238E27FC236}">
                    <a16:creationId xmlns:a16="http://schemas.microsoft.com/office/drawing/2014/main" id="{80D937C5-1BB6-4CA5-BF60-C32FD9658C52}"/>
                  </a:ext>
                </a:extLst>
              </p:cNvPr>
              <p:cNvSpPr>
                <a:spLocks/>
              </p:cNvSpPr>
              <p:nvPr/>
            </p:nvSpPr>
            <p:spPr bwMode="auto">
              <a:xfrm rot="10800000">
                <a:off x="5122672" y="5042415"/>
                <a:ext cx="395683" cy="385763"/>
              </a:xfrm>
              <a:custGeom>
                <a:avLst/>
                <a:gdLst>
                  <a:gd name="T0" fmla="*/ 5108 w 161"/>
                  <a:gd name="T1" fmla="*/ 2831 h 143"/>
                  <a:gd name="T2" fmla="*/ 5076 w 161"/>
                  <a:gd name="T3" fmla="*/ 3337 h 143"/>
                  <a:gd name="T4" fmla="*/ 5076 w 161"/>
                  <a:gd name="T5" fmla="*/ 3881 h 143"/>
                  <a:gd name="T6" fmla="*/ 5076 w 161"/>
                  <a:gd name="T7" fmla="*/ 4435 h 143"/>
                  <a:gd name="T8" fmla="*/ 4662 w 161"/>
                  <a:gd name="T9" fmla="*/ 4792 h 143"/>
                  <a:gd name="T10" fmla="*/ 3849 w 161"/>
                  <a:gd name="T11" fmla="*/ 4989 h 143"/>
                  <a:gd name="T12" fmla="*/ 3167 w 161"/>
                  <a:gd name="T13" fmla="*/ 5417 h 143"/>
                  <a:gd name="T14" fmla="*/ 2326 w 161"/>
                  <a:gd name="T15" fmla="*/ 5383 h 143"/>
                  <a:gd name="T16" fmla="*/ 1361 w 161"/>
                  <a:gd name="T17" fmla="*/ 5023 h 143"/>
                  <a:gd name="T18" fmla="*/ 1036 w 161"/>
                  <a:gd name="T19" fmla="*/ 4632 h 143"/>
                  <a:gd name="T20" fmla="*/ 223 w 161"/>
                  <a:gd name="T21" fmla="*/ 4078 h 143"/>
                  <a:gd name="T22" fmla="*/ 0 w 161"/>
                  <a:gd name="T23" fmla="*/ 3256 h 143"/>
                  <a:gd name="T24" fmla="*/ 223 w 161"/>
                  <a:gd name="T25" fmla="*/ 2586 h 143"/>
                  <a:gd name="T26" fmla="*/ 1096 w 161"/>
                  <a:gd name="T27" fmla="*/ 1410 h 143"/>
                  <a:gd name="T28" fmla="*/ 2011 w 161"/>
                  <a:gd name="T29" fmla="*/ 472 h 143"/>
                  <a:gd name="T30" fmla="*/ 3075 w 161"/>
                  <a:gd name="T31" fmla="*/ 163 h 143"/>
                  <a:gd name="T32" fmla="*/ 3626 w 161"/>
                  <a:gd name="T33" fmla="*/ 867 h 143"/>
                  <a:gd name="T34" fmla="*/ 4235 w 161"/>
                  <a:gd name="T35" fmla="*/ 1295 h 143"/>
                  <a:gd name="T36" fmla="*/ 4751 w 161"/>
                  <a:gd name="T37" fmla="*/ 1686 h 143"/>
                  <a:gd name="T38" fmla="*/ 4955 w 161"/>
                  <a:gd name="T39" fmla="*/ 2195 h 143"/>
                  <a:gd name="T40" fmla="*/ 5146 w 161"/>
                  <a:gd name="T41" fmla="*/ 2471 h 143"/>
                  <a:gd name="T42" fmla="*/ 5108 w 161"/>
                  <a:gd name="T43" fmla="*/ 2831 h 1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1" h="143">
                    <a:moveTo>
                      <a:pt x="158" y="72"/>
                    </a:moveTo>
                    <a:cubicBezTo>
                      <a:pt x="158" y="76"/>
                      <a:pt x="156" y="81"/>
                      <a:pt x="157" y="85"/>
                    </a:cubicBezTo>
                    <a:cubicBezTo>
                      <a:pt x="157" y="90"/>
                      <a:pt x="159" y="94"/>
                      <a:pt x="157" y="99"/>
                    </a:cubicBezTo>
                    <a:cubicBezTo>
                      <a:pt x="156" y="102"/>
                      <a:pt x="161" y="104"/>
                      <a:pt x="157" y="113"/>
                    </a:cubicBezTo>
                    <a:cubicBezTo>
                      <a:pt x="153" y="122"/>
                      <a:pt x="148" y="118"/>
                      <a:pt x="144" y="122"/>
                    </a:cubicBezTo>
                    <a:cubicBezTo>
                      <a:pt x="137" y="128"/>
                      <a:pt x="128" y="129"/>
                      <a:pt x="119" y="127"/>
                    </a:cubicBezTo>
                    <a:cubicBezTo>
                      <a:pt x="110" y="124"/>
                      <a:pt x="107" y="134"/>
                      <a:pt x="98" y="138"/>
                    </a:cubicBezTo>
                    <a:cubicBezTo>
                      <a:pt x="89" y="143"/>
                      <a:pt x="82" y="136"/>
                      <a:pt x="72" y="137"/>
                    </a:cubicBezTo>
                    <a:cubicBezTo>
                      <a:pt x="61" y="139"/>
                      <a:pt x="51" y="135"/>
                      <a:pt x="42" y="128"/>
                    </a:cubicBezTo>
                    <a:cubicBezTo>
                      <a:pt x="38" y="125"/>
                      <a:pt x="34" y="123"/>
                      <a:pt x="32" y="118"/>
                    </a:cubicBezTo>
                    <a:cubicBezTo>
                      <a:pt x="30" y="111"/>
                      <a:pt x="10" y="110"/>
                      <a:pt x="7" y="104"/>
                    </a:cubicBezTo>
                    <a:cubicBezTo>
                      <a:pt x="4" y="99"/>
                      <a:pt x="0" y="89"/>
                      <a:pt x="0" y="83"/>
                    </a:cubicBezTo>
                    <a:cubicBezTo>
                      <a:pt x="0" y="77"/>
                      <a:pt x="5" y="72"/>
                      <a:pt x="7" y="66"/>
                    </a:cubicBezTo>
                    <a:cubicBezTo>
                      <a:pt x="11" y="56"/>
                      <a:pt x="29" y="46"/>
                      <a:pt x="34" y="36"/>
                    </a:cubicBezTo>
                    <a:cubicBezTo>
                      <a:pt x="40" y="24"/>
                      <a:pt x="51" y="20"/>
                      <a:pt x="62" y="12"/>
                    </a:cubicBezTo>
                    <a:cubicBezTo>
                      <a:pt x="71" y="5"/>
                      <a:pt x="83" y="0"/>
                      <a:pt x="95" y="4"/>
                    </a:cubicBezTo>
                    <a:cubicBezTo>
                      <a:pt x="106" y="8"/>
                      <a:pt x="108" y="13"/>
                      <a:pt x="112" y="22"/>
                    </a:cubicBezTo>
                    <a:cubicBezTo>
                      <a:pt x="116" y="30"/>
                      <a:pt x="122" y="31"/>
                      <a:pt x="131" y="33"/>
                    </a:cubicBezTo>
                    <a:cubicBezTo>
                      <a:pt x="137" y="35"/>
                      <a:pt x="144" y="37"/>
                      <a:pt x="147" y="43"/>
                    </a:cubicBezTo>
                    <a:cubicBezTo>
                      <a:pt x="150" y="47"/>
                      <a:pt x="149" y="52"/>
                      <a:pt x="153" y="56"/>
                    </a:cubicBezTo>
                    <a:cubicBezTo>
                      <a:pt x="156" y="59"/>
                      <a:pt x="158" y="58"/>
                      <a:pt x="159" y="63"/>
                    </a:cubicBezTo>
                    <a:cubicBezTo>
                      <a:pt x="160" y="65"/>
                      <a:pt x="159" y="71"/>
                      <a:pt x="158" y="72"/>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6" name="Freeform 179">
                <a:extLst>
                  <a:ext uri="{FF2B5EF4-FFF2-40B4-BE49-F238E27FC236}">
                    <a16:creationId xmlns:a16="http://schemas.microsoft.com/office/drawing/2014/main" id="{E4DF35A7-2504-4057-8463-0DD3C350A7D5}"/>
                  </a:ext>
                </a:extLst>
              </p:cNvPr>
              <p:cNvSpPr>
                <a:spLocks/>
              </p:cNvSpPr>
              <p:nvPr/>
            </p:nvSpPr>
            <p:spPr bwMode="auto">
              <a:xfrm rot="10800000">
                <a:off x="5184377" y="5142427"/>
                <a:ext cx="209026" cy="183357"/>
              </a:xfrm>
              <a:custGeom>
                <a:avLst/>
                <a:gdLst>
                  <a:gd name="T0" fmla="*/ 874 w 85"/>
                  <a:gd name="T1" fmla="*/ 279 h 68"/>
                  <a:gd name="T2" fmla="*/ 357 w 85"/>
                  <a:gd name="T3" fmla="*/ 1016 h 68"/>
                  <a:gd name="T4" fmla="*/ 131 w 85"/>
                  <a:gd name="T5" fmla="*/ 2113 h 68"/>
                  <a:gd name="T6" fmla="*/ 1036 w 85"/>
                  <a:gd name="T7" fmla="*/ 2354 h 68"/>
                  <a:gd name="T8" fmla="*/ 1616 w 85"/>
                  <a:gd name="T9" fmla="*/ 2551 h 68"/>
                  <a:gd name="T10" fmla="*/ 2206 w 85"/>
                  <a:gd name="T11" fmla="*/ 2470 h 68"/>
                  <a:gd name="T12" fmla="*/ 2624 w 85"/>
                  <a:gd name="T13" fmla="*/ 1063 h 68"/>
                  <a:gd name="T14" fmla="*/ 1820 w 85"/>
                  <a:gd name="T15" fmla="*/ 357 h 68"/>
                  <a:gd name="T16" fmla="*/ 1199 w 85"/>
                  <a:gd name="T17" fmla="*/ 116 h 68"/>
                  <a:gd name="T18" fmla="*/ 874 w 85"/>
                  <a:gd name="T19" fmla="*/ 279 h 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5" h="68">
                    <a:moveTo>
                      <a:pt x="27" y="7"/>
                    </a:moveTo>
                    <a:cubicBezTo>
                      <a:pt x="18" y="13"/>
                      <a:pt x="14" y="15"/>
                      <a:pt x="11" y="26"/>
                    </a:cubicBezTo>
                    <a:cubicBezTo>
                      <a:pt x="8" y="36"/>
                      <a:pt x="0" y="42"/>
                      <a:pt x="4" y="54"/>
                    </a:cubicBezTo>
                    <a:cubicBezTo>
                      <a:pt x="10" y="67"/>
                      <a:pt x="22" y="61"/>
                      <a:pt x="32" y="60"/>
                    </a:cubicBezTo>
                    <a:cubicBezTo>
                      <a:pt x="40" y="59"/>
                      <a:pt x="43" y="62"/>
                      <a:pt x="50" y="65"/>
                    </a:cubicBezTo>
                    <a:cubicBezTo>
                      <a:pt x="56" y="68"/>
                      <a:pt x="62" y="67"/>
                      <a:pt x="68" y="63"/>
                    </a:cubicBezTo>
                    <a:cubicBezTo>
                      <a:pt x="79" y="57"/>
                      <a:pt x="85" y="39"/>
                      <a:pt x="81" y="27"/>
                    </a:cubicBezTo>
                    <a:cubicBezTo>
                      <a:pt x="76" y="13"/>
                      <a:pt x="68" y="15"/>
                      <a:pt x="56" y="9"/>
                    </a:cubicBezTo>
                    <a:cubicBezTo>
                      <a:pt x="48" y="5"/>
                      <a:pt x="47" y="0"/>
                      <a:pt x="37" y="3"/>
                    </a:cubicBezTo>
                    <a:cubicBezTo>
                      <a:pt x="34" y="4"/>
                      <a:pt x="30" y="5"/>
                      <a:pt x="27" y="7"/>
                    </a:cubicBez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6" name="Freeform 190">
                <a:extLst>
                  <a:ext uri="{FF2B5EF4-FFF2-40B4-BE49-F238E27FC236}">
                    <a16:creationId xmlns:a16="http://schemas.microsoft.com/office/drawing/2014/main" id="{5FE7D10D-779F-4561-AD7A-E9E0A5E45473}"/>
                  </a:ext>
                </a:extLst>
              </p:cNvPr>
              <p:cNvSpPr>
                <a:spLocks/>
              </p:cNvSpPr>
              <p:nvPr/>
            </p:nvSpPr>
            <p:spPr bwMode="auto">
              <a:xfrm rot="10800000">
                <a:off x="6071386" y="5940940"/>
                <a:ext cx="29310" cy="31750"/>
              </a:xfrm>
              <a:custGeom>
                <a:avLst/>
                <a:gdLst>
                  <a:gd name="T0" fmla="*/ 32 w 12"/>
                  <a:gd name="T1" fmla="*/ 223 h 12"/>
                  <a:gd name="T2" fmla="*/ 190 w 12"/>
                  <a:gd name="T3" fmla="*/ 33 h 12"/>
                  <a:gd name="T4" fmla="*/ 352 w 12"/>
                  <a:gd name="T5" fmla="*/ 223 h 12"/>
                  <a:gd name="T6" fmla="*/ 190 w 12"/>
                  <a:gd name="T7" fmla="*/ 410 h 12"/>
                  <a:gd name="T8" fmla="*/ 32 w 12"/>
                  <a:gd name="T9" fmla="*/ 223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2">
                    <a:moveTo>
                      <a:pt x="1" y="6"/>
                    </a:moveTo>
                    <a:cubicBezTo>
                      <a:pt x="1" y="3"/>
                      <a:pt x="3" y="0"/>
                      <a:pt x="6" y="1"/>
                    </a:cubicBezTo>
                    <a:cubicBezTo>
                      <a:pt x="9" y="1"/>
                      <a:pt x="12" y="3"/>
                      <a:pt x="11" y="6"/>
                    </a:cubicBezTo>
                    <a:cubicBezTo>
                      <a:pt x="11" y="9"/>
                      <a:pt x="9" y="12"/>
                      <a:pt x="6" y="11"/>
                    </a:cubicBezTo>
                    <a:cubicBezTo>
                      <a:pt x="3" y="11"/>
                      <a:pt x="0" y="9"/>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7" name="Freeform 191">
                <a:extLst>
                  <a:ext uri="{FF2B5EF4-FFF2-40B4-BE49-F238E27FC236}">
                    <a16:creationId xmlns:a16="http://schemas.microsoft.com/office/drawing/2014/main" id="{A198544C-BBB8-4B4C-A2F5-1EF7122B71EC}"/>
                  </a:ext>
                </a:extLst>
              </p:cNvPr>
              <p:cNvSpPr>
                <a:spLocks/>
              </p:cNvSpPr>
              <p:nvPr/>
            </p:nvSpPr>
            <p:spPr bwMode="auto">
              <a:xfrm rot="10800000">
                <a:off x="6056731" y="5964752"/>
                <a:ext cx="16969" cy="19050"/>
              </a:xfrm>
              <a:custGeom>
                <a:avLst/>
                <a:gdLst>
                  <a:gd name="T0" fmla="*/ 0 w 7"/>
                  <a:gd name="T1" fmla="*/ 117 h 7"/>
                  <a:gd name="T2" fmla="*/ 129 w 7"/>
                  <a:gd name="T3" fmla="*/ 0 h 7"/>
                  <a:gd name="T4" fmla="*/ 217 w 7"/>
                  <a:gd name="T5" fmla="*/ 117 h 7"/>
                  <a:gd name="T6" fmla="*/ 88 w 7"/>
                  <a:gd name="T7" fmla="*/ 281 h 7"/>
                  <a:gd name="T8" fmla="*/ 0 w 7"/>
                  <a:gd name="T9" fmla="*/ 11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7">
                    <a:moveTo>
                      <a:pt x="0" y="3"/>
                    </a:moveTo>
                    <a:cubicBezTo>
                      <a:pt x="0" y="1"/>
                      <a:pt x="2" y="0"/>
                      <a:pt x="4" y="0"/>
                    </a:cubicBezTo>
                    <a:cubicBezTo>
                      <a:pt x="6" y="0"/>
                      <a:pt x="7" y="2"/>
                      <a:pt x="7" y="3"/>
                    </a:cubicBezTo>
                    <a:cubicBezTo>
                      <a:pt x="7" y="5"/>
                      <a:pt x="5" y="7"/>
                      <a:pt x="3" y="7"/>
                    </a:cubicBezTo>
                    <a:cubicBezTo>
                      <a:pt x="2" y="6"/>
                      <a:pt x="0" y="5"/>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8" name="Freeform 192">
                <a:extLst>
                  <a:ext uri="{FF2B5EF4-FFF2-40B4-BE49-F238E27FC236}">
                    <a16:creationId xmlns:a16="http://schemas.microsoft.com/office/drawing/2014/main" id="{4070B86A-DE49-4AB1-9E44-8E17288DA995}"/>
                  </a:ext>
                </a:extLst>
              </p:cNvPr>
              <p:cNvSpPr>
                <a:spLocks/>
              </p:cNvSpPr>
              <p:nvPr/>
            </p:nvSpPr>
            <p:spPr bwMode="auto">
              <a:xfrm rot="10800000">
                <a:off x="6093754" y="5924271"/>
                <a:ext cx="12341" cy="13494"/>
              </a:xfrm>
              <a:custGeom>
                <a:avLst/>
                <a:gdLst>
                  <a:gd name="T0" fmla="*/ 0 w 5"/>
                  <a:gd name="T1" fmla="*/ 82 h 5"/>
                  <a:gd name="T2" fmla="*/ 102 w 5"/>
                  <a:gd name="T3" fmla="*/ 0 h 5"/>
                  <a:gd name="T4" fmla="*/ 163 w 5"/>
                  <a:gd name="T5" fmla="*/ 116 h 5"/>
                  <a:gd name="T6" fmla="*/ 102 w 5"/>
                  <a:gd name="T7" fmla="*/ 197 h 5"/>
                  <a:gd name="T8" fmla="*/ 0 w 5"/>
                  <a:gd name="T9" fmla="*/ 82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0" y="2"/>
                    </a:moveTo>
                    <a:cubicBezTo>
                      <a:pt x="0" y="1"/>
                      <a:pt x="1" y="0"/>
                      <a:pt x="3" y="0"/>
                    </a:cubicBezTo>
                    <a:cubicBezTo>
                      <a:pt x="4" y="0"/>
                      <a:pt x="5" y="1"/>
                      <a:pt x="5" y="3"/>
                    </a:cubicBezTo>
                    <a:cubicBezTo>
                      <a:pt x="5" y="4"/>
                      <a:pt x="4" y="5"/>
                      <a:pt x="3" y="5"/>
                    </a:cubicBezTo>
                    <a:cubicBezTo>
                      <a:pt x="1" y="5"/>
                      <a:pt x="0" y="4"/>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0" name="Freeform 195">
                <a:extLst>
                  <a:ext uri="{FF2B5EF4-FFF2-40B4-BE49-F238E27FC236}">
                    <a16:creationId xmlns:a16="http://schemas.microsoft.com/office/drawing/2014/main" id="{2D0E81D8-4C6F-4B8B-AB81-674ABB8EE358}"/>
                  </a:ext>
                </a:extLst>
              </p:cNvPr>
              <p:cNvSpPr>
                <a:spLocks/>
              </p:cNvSpPr>
              <p:nvPr/>
            </p:nvSpPr>
            <p:spPr bwMode="auto">
              <a:xfrm rot="10800000">
                <a:off x="5329384" y="5309115"/>
                <a:ext cx="344005" cy="429419"/>
              </a:xfrm>
              <a:custGeom>
                <a:avLst/>
                <a:gdLst>
                  <a:gd name="T0" fmla="*/ 742 w 140"/>
                  <a:gd name="T1" fmla="*/ 868 h 159"/>
                  <a:gd name="T2" fmla="*/ 0 w 140"/>
                  <a:gd name="T3" fmla="*/ 3069 h 159"/>
                  <a:gd name="T4" fmla="*/ 102 w 140"/>
                  <a:gd name="T5" fmla="*/ 3787 h 159"/>
                  <a:gd name="T6" fmla="*/ 102 w 140"/>
                  <a:gd name="T7" fmla="*/ 4573 h 159"/>
                  <a:gd name="T8" fmla="*/ 580 w 140"/>
                  <a:gd name="T9" fmla="*/ 5315 h 159"/>
                  <a:gd name="T10" fmla="*/ 1166 w 140"/>
                  <a:gd name="T11" fmla="*/ 5441 h 159"/>
                  <a:gd name="T12" fmla="*/ 1491 w 140"/>
                  <a:gd name="T13" fmla="*/ 5903 h 159"/>
                  <a:gd name="T14" fmla="*/ 2424 w 140"/>
                  <a:gd name="T15" fmla="*/ 6264 h 159"/>
                  <a:gd name="T16" fmla="*/ 3195 w 140"/>
                  <a:gd name="T17" fmla="*/ 5441 h 159"/>
                  <a:gd name="T18" fmla="*/ 4039 w 140"/>
                  <a:gd name="T19" fmla="*/ 4852 h 159"/>
                  <a:gd name="T20" fmla="*/ 4527 w 140"/>
                  <a:gd name="T21" fmla="*/ 3266 h 159"/>
                  <a:gd name="T22" fmla="*/ 4272 w 140"/>
                  <a:gd name="T23" fmla="*/ 2361 h 159"/>
                  <a:gd name="T24" fmla="*/ 3979 w 140"/>
                  <a:gd name="T25" fmla="*/ 1735 h 159"/>
                  <a:gd name="T26" fmla="*/ 3593 w 140"/>
                  <a:gd name="T27" fmla="*/ 476 h 159"/>
                  <a:gd name="T28" fmla="*/ 2364 w 140"/>
                  <a:gd name="T29" fmla="*/ 34 h 159"/>
                  <a:gd name="T30" fmla="*/ 1523 w 140"/>
                  <a:gd name="T31" fmla="*/ 476 h 159"/>
                  <a:gd name="T32" fmla="*/ 742 w 140"/>
                  <a:gd name="T33" fmla="*/ 868 h 1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0" h="159">
                    <a:moveTo>
                      <a:pt x="23" y="22"/>
                    </a:moveTo>
                    <a:cubicBezTo>
                      <a:pt x="6" y="36"/>
                      <a:pt x="0" y="58"/>
                      <a:pt x="0" y="78"/>
                    </a:cubicBezTo>
                    <a:cubicBezTo>
                      <a:pt x="0" y="85"/>
                      <a:pt x="2" y="90"/>
                      <a:pt x="3" y="96"/>
                    </a:cubicBezTo>
                    <a:cubicBezTo>
                      <a:pt x="4" y="103"/>
                      <a:pt x="2" y="109"/>
                      <a:pt x="3" y="116"/>
                    </a:cubicBezTo>
                    <a:cubicBezTo>
                      <a:pt x="4" y="127"/>
                      <a:pt x="9" y="129"/>
                      <a:pt x="18" y="135"/>
                    </a:cubicBezTo>
                    <a:cubicBezTo>
                      <a:pt x="23" y="138"/>
                      <a:pt x="31" y="134"/>
                      <a:pt x="36" y="138"/>
                    </a:cubicBezTo>
                    <a:cubicBezTo>
                      <a:pt x="39" y="140"/>
                      <a:pt x="43" y="147"/>
                      <a:pt x="46" y="150"/>
                    </a:cubicBezTo>
                    <a:cubicBezTo>
                      <a:pt x="54" y="159"/>
                      <a:pt x="65" y="158"/>
                      <a:pt x="75" y="159"/>
                    </a:cubicBezTo>
                    <a:cubicBezTo>
                      <a:pt x="86" y="159"/>
                      <a:pt x="92" y="144"/>
                      <a:pt x="99" y="138"/>
                    </a:cubicBezTo>
                    <a:cubicBezTo>
                      <a:pt x="108" y="132"/>
                      <a:pt x="118" y="133"/>
                      <a:pt x="125" y="123"/>
                    </a:cubicBezTo>
                    <a:cubicBezTo>
                      <a:pt x="133" y="111"/>
                      <a:pt x="140" y="97"/>
                      <a:pt x="140" y="83"/>
                    </a:cubicBezTo>
                    <a:cubicBezTo>
                      <a:pt x="140" y="76"/>
                      <a:pt x="135" y="67"/>
                      <a:pt x="132" y="60"/>
                    </a:cubicBezTo>
                    <a:cubicBezTo>
                      <a:pt x="129" y="52"/>
                      <a:pt x="127" y="50"/>
                      <a:pt x="123" y="44"/>
                    </a:cubicBezTo>
                    <a:cubicBezTo>
                      <a:pt x="115" y="33"/>
                      <a:pt x="122" y="22"/>
                      <a:pt x="111" y="12"/>
                    </a:cubicBezTo>
                    <a:cubicBezTo>
                      <a:pt x="106" y="8"/>
                      <a:pt x="87" y="0"/>
                      <a:pt x="73" y="1"/>
                    </a:cubicBezTo>
                    <a:cubicBezTo>
                      <a:pt x="58" y="2"/>
                      <a:pt x="50" y="9"/>
                      <a:pt x="47" y="12"/>
                    </a:cubicBezTo>
                    <a:cubicBezTo>
                      <a:pt x="42" y="15"/>
                      <a:pt x="29" y="18"/>
                      <a:pt x="23" y="22"/>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1" name="Freeform 196">
                <a:extLst>
                  <a:ext uri="{FF2B5EF4-FFF2-40B4-BE49-F238E27FC236}">
                    <a16:creationId xmlns:a16="http://schemas.microsoft.com/office/drawing/2014/main" id="{EA48750E-45C0-4B8F-9229-8F468705DA9E}"/>
                  </a:ext>
                </a:extLst>
              </p:cNvPr>
              <p:cNvSpPr>
                <a:spLocks/>
              </p:cNvSpPr>
              <p:nvPr/>
            </p:nvSpPr>
            <p:spPr bwMode="auto">
              <a:xfrm rot="10800000">
                <a:off x="5388003" y="5379758"/>
                <a:ext cx="175088" cy="226219"/>
              </a:xfrm>
              <a:custGeom>
                <a:avLst/>
                <a:gdLst>
                  <a:gd name="T0" fmla="*/ 0 w 71"/>
                  <a:gd name="T1" fmla="*/ 2545 h 84"/>
                  <a:gd name="T2" fmla="*/ 982 w 71"/>
                  <a:gd name="T3" fmla="*/ 3166 h 84"/>
                  <a:gd name="T4" fmla="*/ 1726 w 71"/>
                  <a:gd name="T5" fmla="*/ 2463 h 84"/>
                  <a:gd name="T6" fmla="*/ 2321 w 71"/>
                  <a:gd name="T7" fmla="*/ 1289 h 84"/>
                  <a:gd name="T8" fmla="*/ 1400 w 71"/>
                  <a:gd name="T9" fmla="*/ 197 h 84"/>
                  <a:gd name="T10" fmla="*/ 1042 w 71"/>
                  <a:gd name="T11" fmla="*/ 356 h 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 h="84">
                    <a:moveTo>
                      <a:pt x="0" y="65"/>
                    </a:moveTo>
                    <a:cubicBezTo>
                      <a:pt x="4" y="78"/>
                      <a:pt x="16" y="84"/>
                      <a:pt x="30" y="81"/>
                    </a:cubicBezTo>
                    <a:cubicBezTo>
                      <a:pt x="40" y="79"/>
                      <a:pt x="46" y="68"/>
                      <a:pt x="53" y="63"/>
                    </a:cubicBezTo>
                    <a:cubicBezTo>
                      <a:pt x="62" y="56"/>
                      <a:pt x="71" y="46"/>
                      <a:pt x="71" y="33"/>
                    </a:cubicBezTo>
                    <a:cubicBezTo>
                      <a:pt x="71" y="25"/>
                      <a:pt x="49" y="9"/>
                      <a:pt x="43" y="5"/>
                    </a:cubicBezTo>
                    <a:cubicBezTo>
                      <a:pt x="35" y="0"/>
                      <a:pt x="41" y="13"/>
                      <a:pt x="32" y="9"/>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2" name="Freeform 197">
                <a:extLst>
                  <a:ext uri="{FF2B5EF4-FFF2-40B4-BE49-F238E27FC236}">
                    <a16:creationId xmlns:a16="http://schemas.microsoft.com/office/drawing/2014/main" id="{E0A37422-0C65-456D-A339-F41DA550AA93}"/>
                  </a:ext>
                </a:extLst>
              </p:cNvPr>
              <p:cNvSpPr>
                <a:spLocks/>
              </p:cNvSpPr>
              <p:nvPr/>
            </p:nvSpPr>
            <p:spPr bwMode="auto">
              <a:xfrm rot="10800000">
                <a:off x="5412685" y="5403571"/>
                <a:ext cx="196685" cy="219075"/>
              </a:xfrm>
              <a:custGeom>
                <a:avLst/>
                <a:gdLst>
                  <a:gd name="T0" fmla="*/ 1454 w 80"/>
                  <a:gd name="T1" fmla="*/ 82 h 81"/>
                  <a:gd name="T2" fmla="*/ 781 w 80"/>
                  <a:gd name="T3" fmla="*/ 34 h 81"/>
                  <a:gd name="T4" fmla="*/ 418 w 80"/>
                  <a:gd name="T5" fmla="*/ 429 h 81"/>
                  <a:gd name="T6" fmla="*/ 61 w 80"/>
                  <a:gd name="T7" fmla="*/ 1625 h 81"/>
                  <a:gd name="T8" fmla="*/ 325 w 80"/>
                  <a:gd name="T9" fmla="*/ 2055 h 81"/>
                  <a:gd name="T10" fmla="*/ 650 w 80"/>
                  <a:gd name="T11" fmla="*/ 2729 h 81"/>
                  <a:gd name="T12" fmla="*/ 1068 w 80"/>
                  <a:gd name="T13" fmla="*/ 3125 h 81"/>
                  <a:gd name="T14" fmla="*/ 1616 w 80"/>
                  <a:gd name="T15" fmla="*/ 3087 h 81"/>
                  <a:gd name="T16" fmla="*/ 1941 w 80"/>
                  <a:gd name="T17" fmla="*/ 2566 h 81"/>
                  <a:gd name="T18" fmla="*/ 2397 w 80"/>
                  <a:gd name="T19" fmla="*/ 2171 h 81"/>
                  <a:gd name="T20" fmla="*/ 2560 w 80"/>
                  <a:gd name="T21" fmla="*/ 1544 h 81"/>
                  <a:gd name="T22" fmla="*/ 2266 w 80"/>
                  <a:gd name="T23" fmla="*/ 1104 h 81"/>
                  <a:gd name="T24" fmla="*/ 2104 w 80"/>
                  <a:gd name="T25" fmla="*/ 559 h 81"/>
                  <a:gd name="T26" fmla="*/ 1849 w 80"/>
                  <a:gd name="T27" fmla="*/ 232 h 81"/>
                  <a:gd name="T28" fmla="*/ 1454 w 80"/>
                  <a:gd name="T29" fmla="*/ 82 h 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1">
                    <a:moveTo>
                      <a:pt x="45" y="2"/>
                    </a:moveTo>
                    <a:cubicBezTo>
                      <a:pt x="38" y="1"/>
                      <a:pt x="30" y="0"/>
                      <a:pt x="24" y="1"/>
                    </a:cubicBezTo>
                    <a:cubicBezTo>
                      <a:pt x="17" y="2"/>
                      <a:pt x="17" y="7"/>
                      <a:pt x="13" y="11"/>
                    </a:cubicBezTo>
                    <a:cubicBezTo>
                      <a:pt x="7" y="20"/>
                      <a:pt x="0" y="29"/>
                      <a:pt x="2" y="41"/>
                    </a:cubicBezTo>
                    <a:cubicBezTo>
                      <a:pt x="3" y="46"/>
                      <a:pt x="6" y="49"/>
                      <a:pt x="10" y="52"/>
                    </a:cubicBezTo>
                    <a:cubicBezTo>
                      <a:pt x="17" y="57"/>
                      <a:pt x="19" y="61"/>
                      <a:pt x="20" y="69"/>
                    </a:cubicBezTo>
                    <a:cubicBezTo>
                      <a:pt x="21" y="77"/>
                      <a:pt x="25" y="77"/>
                      <a:pt x="33" y="79"/>
                    </a:cubicBezTo>
                    <a:cubicBezTo>
                      <a:pt x="38" y="80"/>
                      <a:pt x="45" y="81"/>
                      <a:pt x="50" y="78"/>
                    </a:cubicBezTo>
                    <a:cubicBezTo>
                      <a:pt x="55" y="75"/>
                      <a:pt x="55" y="68"/>
                      <a:pt x="60" y="65"/>
                    </a:cubicBezTo>
                    <a:cubicBezTo>
                      <a:pt x="65" y="61"/>
                      <a:pt x="70" y="60"/>
                      <a:pt x="74" y="55"/>
                    </a:cubicBezTo>
                    <a:cubicBezTo>
                      <a:pt x="77" y="51"/>
                      <a:pt x="80" y="44"/>
                      <a:pt x="79" y="39"/>
                    </a:cubicBezTo>
                    <a:cubicBezTo>
                      <a:pt x="78" y="33"/>
                      <a:pt x="73" y="32"/>
                      <a:pt x="70" y="28"/>
                    </a:cubicBezTo>
                    <a:cubicBezTo>
                      <a:pt x="68" y="24"/>
                      <a:pt x="69" y="18"/>
                      <a:pt x="65" y="14"/>
                    </a:cubicBezTo>
                    <a:cubicBezTo>
                      <a:pt x="63" y="10"/>
                      <a:pt x="60" y="8"/>
                      <a:pt x="57" y="6"/>
                    </a:cubicBezTo>
                    <a:cubicBezTo>
                      <a:pt x="53" y="4"/>
                      <a:pt x="49" y="2"/>
                      <a:pt x="45" y="2"/>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3" name="Freeform 198">
                <a:extLst>
                  <a:ext uri="{FF2B5EF4-FFF2-40B4-BE49-F238E27FC236}">
                    <a16:creationId xmlns:a16="http://schemas.microsoft.com/office/drawing/2014/main" id="{C0ADA85B-73BD-49F2-8D15-0BB4A9C4A84A}"/>
                  </a:ext>
                </a:extLst>
              </p:cNvPr>
              <p:cNvSpPr>
                <a:spLocks/>
              </p:cNvSpPr>
              <p:nvPr/>
            </p:nvSpPr>
            <p:spPr bwMode="auto">
              <a:xfrm rot="10800000">
                <a:off x="5339411" y="5314671"/>
                <a:ext cx="317009" cy="269875"/>
              </a:xfrm>
              <a:custGeom>
                <a:avLst/>
                <a:gdLst>
                  <a:gd name="T0" fmla="*/ 32 w 129"/>
                  <a:gd name="T1" fmla="*/ 2278 h 100"/>
                  <a:gd name="T2" fmla="*/ 580 w 129"/>
                  <a:gd name="T3" fmla="*/ 2866 h 100"/>
                  <a:gd name="T4" fmla="*/ 1258 w 129"/>
                  <a:gd name="T5" fmla="*/ 3376 h 100"/>
                  <a:gd name="T6" fmla="*/ 1877 w 129"/>
                  <a:gd name="T7" fmla="*/ 3896 h 100"/>
                  <a:gd name="T8" fmla="*/ 2262 w 129"/>
                  <a:gd name="T9" fmla="*/ 3849 h 100"/>
                  <a:gd name="T10" fmla="*/ 2651 w 129"/>
                  <a:gd name="T11" fmla="*/ 3376 h 100"/>
                  <a:gd name="T12" fmla="*/ 3431 w 129"/>
                  <a:gd name="T13" fmla="*/ 2717 h 100"/>
                  <a:gd name="T14" fmla="*/ 3979 w 129"/>
                  <a:gd name="T15" fmla="*/ 1768 h 100"/>
                  <a:gd name="T16" fmla="*/ 3654 w 129"/>
                  <a:gd name="T17" fmla="*/ 0 h 100"/>
                  <a:gd name="T18" fmla="*/ 3623 w 129"/>
                  <a:gd name="T19" fmla="*/ 1295 h 100"/>
                  <a:gd name="T20" fmla="*/ 3361 w 129"/>
                  <a:gd name="T21" fmla="*/ 1411 h 100"/>
                  <a:gd name="T22" fmla="*/ 3329 w 129"/>
                  <a:gd name="T23" fmla="*/ 1965 h 100"/>
                  <a:gd name="T24" fmla="*/ 2842 w 129"/>
                  <a:gd name="T25" fmla="*/ 2360 h 100"/>
                  <a:gd name="T26" fmla="*/ 2364 w 129"/>
                  <a:gd name="T27" fmla="*/ 3179 h 100"/>
                  <a:gd name="T28" fmla="*/ 2010 w 129"/>
                  <a:gd name="T29" fmla="*/ 3145 h 100"/>
                  <a:gd name="T30" fmla="*/ 1685 w 129"/>
                  <a:gd name="T31" fmla="*/ 2948 h 100"/>
                  <a:gd name="T32" fmla="*/ 1453 w 129"/>
                  <a:gd name="T33" fmla="*/ 3261 h 100"/>
                  <a:gd name="T34" fmla="*/ 1198 w 129"/>
                  <a:gd name="T35" fmla="*/ 2914 h 100"/>
                  <a:gd name="T36" fmla="*/ 905 w 129"/>
                  <a:gd name="T37" fmla="*/ 2669 h 100"/>
                  <a:gd name="T38" fmla="*/ 618 w 129"/>
                  <a:gd name="T39" fmla="*/ 2751 h 100"/>
                  <a:gd name="T40" fmla="*/ 32 w 129"/>
                  <a:gd name="T41" fmla="*/ 2438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9" h="100">
                    <a:moveTo>
                      <a:pt x="1" y="58"/>
                    </a:moveTo>
                    <a:cubicBezTo>
                      <a:pt x="0" y="71"/>
                      <a:pt x="7" y="74"/>
                      <a:pt x="18" y="73"/>
                    </a:cubicBezTo>
                    <a:cubicBezTo>
                      <a:pt x="29" y="72"/>
                      <a:pt x="34" y="76"/>
                      <a:pt x="39" y="86"/>
                    </a:cubicBezTo>
                    <a:cubicBezTo>
                      <a:pt x="43" y="93"/>
                      <a:pt x="49" y="98"/>
                      <a:pt x="58" y="99"/>
                    </a:cubicBezTo>
                    <a:cubicBezTo>
                      <a:pt x="61" y="100"/>
                      <a:pt x="66" y="99"/>
                      <a:pt x="70" y="98"/>
                    </a:cubicBezTo>
                    <a:cubicBezTo>
                      <a:pt x="76" y="96"/>
                      <a:pt x="78" y="91"/>
                      <a:pt x="82" y="86"/>
                    </a:cubicBezTo>
                    <a:cubicBezTo>
                      <a:pt x="89" y="78"/>
                      <a:pt x="97" y="74"/>
                      <a:pt x="106" y="69"/>
                    </a:cubicBezTo>
                    <a:cubicBezTo>
                      <a:pt x="114" y="64"/>
                      <a:pt x="119" y="54"/>
                      <a:pt x="123" y="45"/>
                    </a:cubicBezTo>
                    <a:cubicBezTo>
                      <a:pt x="129" y="31"/>
                      <a:pt x="126" y="12"/>
                      <a:pt x="113" y="0"/>
                    </a:cubicBezTo>
                    <a:cubicBezTo>
                      <a:pt x="120" y="7"/>
                      <a:pt x="118" y="27"/>
                      <a:pt x="112" y="33"/>
                    </a:cubicBezTo>
                    <a:cubicBezTo>
                      <a:pt x="110" y="35"/>
                      <a:pt x="106" y="34"/>
                      <a:pt x="104" y="36"/>
                    </a:cubicBezTo>
                    <a:cubicBezTo>
                      <a:pt x="102" y="39"/>
                      <a:pt x="105" y="47"/>
                      <a:pt x="103" y="50"/>
                    </a:cubicBezTo>
                    <a:cubicBezTo>
                      <a:pt x="99" y="58"/>
                      <a:pt x="92" y="54"/>
                      <a:pt x="88" y="60"/>
                    </a:cubicBezTo>
                    <a:cubicBezTo>
                      <a:pt x="82" y="67"/>
                      <a:pt x="83" y="77"/>
                      <a:pt x="73" y="81"/>
                    </a:cubicBezTo>
                    <a:cubicBezTo>
                      <a:pt x="69" y="82"/>
                      <a:pt x="66" y="82"/>
                      <a:pt x="62" y="80"/>
                    </a:cubicBezTo>
                    <a:cubicBezTo>
                      <a:pt x="59" y="78"/>
                      <a:pt x="56" y="74"/>
                      <a:pt x="52" y="75"/>
                    </a:cubicBezTo>
                    <a:cubicBezTo>
                      <a:pt x="49" y="77"/>
                      <a:pt x="50" y="83"/>
                      <a:pt x="45" y="83"/>
                    </a:cubicBezTo>
                    <a:cubicBezTo>
                      <a:pt x="41" y="84"/>
                      <a:pt x="39" y="77"/>
                      <a:pt x="37" y="74"/>
                    </a:cubicBezTo>
                    <a:cubicBezTo>
                      <a:pt x="35" y="71"/>
                      <a:pt x="33" y="68"/>
                      <a:pt x="28" y="68"/>
                    </a:cubicBezTo>
                    <a:cubicBezTo>
                      <a:pt x="25" y="68"/>
                      <a:pt x="23" y="70"/>
                      <a:pt x="19" y="70"/>
                    </a:cubicBezTo>
                    <a:cubicBezTo>
                      <a:pt x="15" y="70"/>
                      <a:pt x="4" y="65"/>
                      <a:pt x="1" y="62"/>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4" name="Freeform 199">
                <a:extLst>
                  <a:ext uri="{FF2B5EF4-FFF2-40B4-BE49-F238E27FC236}">
                    <a16:creationId xmlns:a16="http://schemas.microsoft.com/office/drawing/2014/main" id="{DD60F170-E94F-411E-A99B-087FB68F6E8E}"/>
                  </a:ext>
                </a:extLst>
              </p:cNvPr>
              <p:cNvSpPr>
                <a:spLocks/>
              </p:cNvSpPr>
              <p:nvPr/>
            </p:nvSpPr>
            <p:spPr bwMode="auto">
              <a:xfrm rot="10800000">
                <a:off x="5348667" y="5312290"/>
                <a:ext cx="184344" cy="172244"/>
              </a:xfrm>
              <a:custGeom>
                <a:avLst/>
                <a:gdLst>
                  <a:gd name="T0" fmla="*/ 223 w 75"/>
                  <a:gd name="T1" fmla="*/ 2380 h 64"/>
                  <a:gd name="T2" fmla="*/ 934 w 75"/>
                  <a:gd name="T3" fmla="*/ 2024 h 64"/>
                  <a:gd name="T4" fmla="*/ 1523 w 75"/>
                  <a:gd name="T5" fmla="*/ 1438 h 64"/>
                  <a:gd name="T6" fmla="*/ 2043 w 75"/>
                  <a:gd name="T7" fmla="*/ 1058 h 64"/>
                  <a:gd name="T8" fmla="*/ 2428 w 75"/>
                  <a:gd name="T9" fmla="*/ 0 h 64"/>
                  <a:gd name="T10" fmla="*/ 2173 w 75"/>
                  <a:gd name="T11" fmla="*/ 702 h 64"/>
                  <a:gd name="T12" fmla="*/ 1909 w 75"/>
                  <a:gd name="T13" fmla="*/ 895 h 64"/>
                  <a:gd name="T14" fmla="*/ 1616 w 75"/>
                  <a:gd name="T15" fmla="*/ 895 h 64"/>
                  <a:gd name="T16" fmla="*/ 1453 w 75"/>
                  <a:gd name="T17" fmla="*/ 1288 h 64"/>
                  <a:gd name="T18" fmla="*/ 1138 w 75"/>
                  <a:gd name="T19" fmla="*/ 1404 h 64"/>
                  <a:gd name="T20" fmla="*/ 742 w 75"/>
                  <a:gd name="T21" fmla="*/ 2068 h 64"/>
                  <a:gd name="T22" fmla="*/ 357 w 75"/>
                  <a:gd name="T23" fmla="*/ 2184 h 64"/>
                  <a:gd name="T24" fmla="*/ 0 w 75"/>
                  <a:gd name="T25" fmla="*/ 2265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64">
                    <a:moveTo>
                      <a:pt x="7" y="61"/>
                    </a:moveTo>
                    <a:cubicBezTo>
                      <a:pt x="17" y="64"/>
                      <a:pt x="23" y="59"/>
                      <a:pt x="29" y="52"/>
                    </a:cubicBezTo>
                    <a:cubicBezTo>
                      <a:pt x="35" y="44"/>
                      <a:pt x="40" y="42"/>
                      <a:pt x="47" y="37"/>
                    </a:cubicBezTo>
                    <a:cubicBezTo>
                      <a:pt x="52" y="34"/>
                      <a:pt x="58" y="31"/>
                      <a:pt x="63" y="27"/>
                    </a:cubicBezTo>
                    <a:cubicBezTo>
                      <a:pt x="71" y="19"/>
                      <a:pt x="72" y="10"/>
                      <a:pt x="75" y="0"/>
                    </a:cubicBezTo>
                    <a:cubicBezTo>
                      <a:pt x="71" y="6"/>
                      <a:pt x="71" y="13"/>
                      <a:pt x="67" y="18"/>
                    </a:cubicBezTo>
                    <a:cubicBezTo>
                      <a:pt x="65" y="21"/>
                      <a:pt x="62" y="22"/>
                      <a:pt x="59" y="23"/>
                    </a:cubicBezTo>
                    <a:cubicBezTo>
                      <a:pt x="57" y="23"/>
                      <a:pt x="52" y="22"/>
                      <a:pt x="50" y="23"/>
                    </a:cubicBezTo>
                    <a:cubicBezTo>
                      <a:pt x="47" y="25"/>
                      <a:pt x="50" y="31"/>
                      <a:pt x="45" y="33"/>
                    </a:cubicBezTo>
                    <a:cubicBezTo>
                      <a:pt x="42" y="35"/>
                      <a:pt x="38" y="34"/>
                      <a:pt x="35" y="36"/>
                    </a:cubicBezTo>
                    <a:cubicBezTo>
                      <a:pt x="30" y="41"/>
                      <a:pt x="27" y="47"/>
                      <a:pt x="23" y="53"/>
                    </a:cubicBezTo>
                    <a:cubicBezTo>
                      <a:pt x="19" y="58"/>
                      <a:pt x="16" y="56"/>
                      <a:pt x="11" y="56"/>
                    </a:cubicBezTo>
                    <a:cubicBezTo>
                      <a:pt x="7" y="56"/>
                      <a:pt x="3" y="61"/>
                      <a:pt x="0" y="58"/>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5" name="Freeform 200">
                <a:extLst>
                  <a:ext uri="{FF2B5EF4-FFF2-40B4-BE49-F238E27FC236}">
                    <a16:creationId xmlns:a16="http://schemas.microsoft.com/office/drawing/2014/main" id="{EE6F5A3B-2493-4EAC-A116-05E0F2F782FC}"/>
                  </a:ext>
                </a:extLst>
              </p:cNvPr>
              <p:cNvSpPr>
                <a:spLocks/>
              </p:cNvSpPr>
              <p:nvPr/>
            </p:nvSpPr>
            <p:spPr bwMode="auto">
              <a:xfrm rot="10800000">
                <a:off x="5391089" y="5451990"/>
                <a:ext cx="272273" cy="275432"/>
              </a:xfrm>
              <a:custGeom>
                <a:avLst/>
                <a:gdLst>
                  <a:gd name="T0" fmla="*/ 3571 w 111"/>
                  <a:gd name="T1" fmla="*/ 1459 h 102"/>
                  <a:gd name="T2" fmla="*/ 3187 w 111"/>
                  <a:gd name="T3" fmla="*/ 357 h 102"/>
                  <a:gd name="T4" fmla="*/ 2213 w 111"/>
                  <a:gd name="T5" fmla="*/ 34 h 102"/>
                  <a:gd name="T6" fmla="*/ 1507 w 111"/>
                  <a:gd name="T7" fmla="*/ 395 h 102"/>
                  <a:gd name="T8" fmla="*/ 808 w 111"/>
                  <a:gd name="T9" fmla="*/ 823 h 102"/>
                  <a:gd name="T10" fmla="*/ 102 w 111"/>
                  <a:gd name="T11" fmla="*/ 2477 h 102"/>
                  <a:gd name="T12" fmla="*/ 162 w 111"/>
                  <a:gd name="T13" fmla="*/ 3899 h 102"/>
                  <a:gd name="T14" fmla="*/ 223 w 111"/>
                  <a:gd name="T15" fmla="*/ 3507 h 102"/>
                  <a:gd name="T16" fmla="*/ 293 w 111"/>
                  <a:gd name="T17" fmla="*/ 3031 h 102"/>
                  <a:gd name="T18" fmla="*/ 487 w 111"/>
                  <a:gd name="T19" fmla="*/ 2558 h 102"/>
                  <a:gd name="T20" fmla="*/ 738 w 111"/>
                  <a:gd name="T21" fmla="*/ 2164 h 102"/>
                  <a:gd name="T22" fmla="*/ 1091 w 111"/>
                  <a:gd name="T23" fmla="*/ 1378 h 102"/>
                  <a:gd name="T24" fmla="*/ 1387 w 111"/>
                  <a:gd name="T25" fmla="*/ 1412 h 102"/>
                  <a:gd name="T26" fmla="*/ 1447 w 111"/>
                  <a:gd name="T27" fmla="*/ 949 h 102"/>
                  <a:gd name="T28" fmla="*/ 1800 w 111"/>
                  <a:gd name="T29" fmla="*/ 670 h 102"/>
                  <a:gd name="T30" fmla="*/ 2064 w 111"/>
                  <a:gd name="T31" fmla="*/ 1146 h 102"/>
                  <a:gd name="T32" fmla="*/ 2509 w 111"/>
                  <a:gd name="T33" fmla="*/ 626 h 102"/>
                  <a:gd name="T34" fmla="*/ 2993 w 111"/>
                  <a:gd name="T35" fmla="*/ 592 h 102"/>
                  <a:gd name="T36" fmla="*/ 3317 w 111"/>
                  <a:gd name="T37" fmla="*/ 902 h 102"/>
                  <a:gd name="T38" fmla="*/ 3511 w 111"/>
                  <a:gd name="T39" fmla="*/ 1378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1" h="102">
                    <a:moveTo>
                      <a:pt x="111" y="37"/>
                    </a:moveTo>
                    <a:cubicBezTo>
                      <a:pt x="104" y="31"/>
                      <a:pt x="106" y="16"/>
                      <a:pt x="99" y="9"/>
                    </a:cubicBezTo>
                    <a:cubicBezTo>
                      <a:pt x="91" y="1"/>
                      <a:pt x="78" y="1"/>
                      <a:pt x="69" y="1"/>
                    </a:cubicBezTo>
                    <a:cubicBezTo>
                      <a:pt x="59" y="0"/>
                      <a:pt x="55" y="5"/>
                      <a:pt x="47" y="10"/>
                    </a:cubicBezTo>
                    <a:cubicBezTo>
                      <a:pt x="40" y="15"/>
                      <a:pt x="32" y="17"/>
                      <a:pt x="25" y="21"/>
                    </a:cubicBezTo>
                    <a:cubicBezTo>
                      <a:pt x="9" y="31"/>
                      <a:pt x="8" y="47"/>
                      <a:pt x="3" y="63"/>
                    </a:cubicBezTo>
                    <a:cubicBezTo>
                      <a:pt x="0" y="76"/>
                      <a:pt x="4" y="86"/>
                      <a:pt x="5" y="99"/>
                    </a:cubicBezTo>
                    <a:cubicBezTo>
                      <a:pt x="5" y="102"/>
                      <a:pt x="7" y="92"/>
                      <a:pt x="7" y="89"/>
                    </a:cubicBezTo>
                    <a:cubicBezTo>
                      <a:pt x="5" y="82"/>
                      <a:pt x="9" y="84"/>
                      <a:pt x="9" y="77"/>
                    </a:cubicBezTo>
                    <a:cubicBezTo>
                      <a:pt x="10" y="72"/>
                      <a:pt x="12" y="68"/>
                      <a:pt x="15" y="65"/>
                    </a:cubicBezTo>
                    <a:cubicBezTo>
                      <a:pt x="20" y="61"/>
                      <a:pt x="23" y="64"/>
                      <a:pt x="23" y="55"/>
                    </a:cubicBezTo>
                    <a:cubicBezTo>
                      <a:pt x="24" y="47"/>
                      <a:pt x="20" y="31"/>
                      <a:pt x="34" y="35"/>
                    </a:cubicBezTo>
                    <a:cubicBezTo>
                      <a:pt x="38" y="37"/>
                      <a:pt x="39" y="40"/>
                      <a:pt x="43" y="36"/>
                    </a:cubicBezTo>
                    <a:cubicBezTo>
                      <a:pt x="46" y="33"/>
                      <a:pt x="44" y="27"/>
                      <a:pt x="45" y="24"/>
                    </a:cubicBezTo>
                    <a:cubicBezTo>
                      <a:pt x="47" y="20"/>
                      <a:pt x="53" y="16"/>
                      <a:pt x="56" y="17"/>
                    </a:cubicBezTo>
                    <a:cubicBezTo>
                      <a:pt x="62" y="18"/>
                      <a:pt x="60" y="26"/>
                      <a:pt x="64" y="29"/>
                    </a:cubicBezTo>
                    <a:cubicBezTo>
                      <a:pt x="73" y="38"/>
                      <a:pt x="75" y="20"/>
                      <a:pt x="78" y="16"/>
                    </a:cubicBezTo>
                    <a:cubicBezTo>
                      <a:pt x="82" y="10"/>
                      <a:pt x="87" y="12"/>
                      <a:pt x="93" y="15"/>
                    </a:cubicBezTo>
                    <a:cubicBezTo>
                      <a:pt x="97" y="17"/>
                      <a:pt x="100" y="19"/>
                      <a:pt x="103" y="23"/>
                    </a:cubicBezTo>
                    <a:cubicBezTo>
                      <a:pt x="105" y="27"/>
                      <a:pt x="105" y="33"/>
                      <a:pt x="109" y="35"/>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6" name="Freeform 201">
                <a:extLst>
                  <a:ext uri="{FF2B5EF4-FFF2-40B4-BE49-F238E27FC236}">
                    <a16:creationId xmlns:a16="http://schemas.microsoft.com/office/drawing/2014/main" id="{BA2C0ABF-0D64-4057-A975-F077CE35A6BD}"/>
                  </a:ext>
                </a:extLst>
              </p:cNvPr>
              <p:cNvSpPr>
                <a:spLocks/>
              </p:cNvSpPr>
              <p:nvPr/>
            </p:nvSpPr>
            <p:spPr bwMode="auto">
              <a:xfrm rot="10800000">
                <a:off x="5464363" y="5505965"/>
                <a:ext cx="196685" cy="221457"/>
              </a:xfrm>
              <a:custGeom>
                <a:avLst/>
                <a:gdLst>
                  <a:gd name="T0" fmla="*/ 32 w 80"/>
                  <a:gd name="T1" fmla="*/ 3229 h 82"/>
                  <a:gd name="T2" fmla="*/ 163 w 80"/>
                  <a:gd name="T3" fmla="*/ 2048 h 82"/>
                  <a:gd name="T4" fmla="*/ 650 w 80"/>
                  <a:gd name="T5" fmla="*/ 902 h 82"/>
                  <a:gd name="T6" fmla="*/ 1495 w 80"/>
                  <a:gd name="T7" fmla="*/ 357 h 82"/>
                  <a:gd name="T8" fmla="*/ 1909 w 80"/>
                  <a:gd name="T9" fmla="*/ 82 h 82"/>
                  <a:gd name="T10" fmla="*/ 2531 w 80"/>
                  <a:gd name="T11" fmla="*/ 82 h 82"/>
                  <a:gd name="T12" fmla="*/ 2591 w 80"/>
                  <a:gd name="T13" fmla="*/ 82 h 82"/>
                  <a:gd name="T14" fmla="*/ 2072 w 80"/>
                  <a:gd name="T15" fmla="*/ 197 h 82"/>
                  <a:gd name="T16" fmla="*/ 1584 w 80"/>
                  <a:gd name="T17" fmla="*/ 555 h 82"/>
                  <a:gd name="T18" fmla="*/ 1068 w 80"/>
                  <a:gd name="T19" fmla="*/ 823 h 82"/>
                  <a:gd name="T20" fmla="*/ 905 w 80"/>
                  <a:gd name="T21" fmla="*/ 1147 h 82"/>
                  <a:gd name="T22" fmla="*/ 618 w 80"/>
                  <a:gd name="T23" fmla="*/ 1099 h 82"/>
                  <a:gd name="T24" fmla="*/ 357 w 80"/>
                  <a:gd name="T25" fmla="*/ 1933 h 82"/>
                  <a:gd name="T26" fmla="*/ 223 w 80"/>
                  <a:gd name="T27" fmla="*/ 2130 h 82"/>
                  <a:gd name="T28" fmla="*/ 223 w 80"/>
                  <a:gd name="T29" fmla="*/ 2361 h 82"/>
                  <a:gd name="T30" fmla="*/ 0 w 80"/>
                  <a:gd name="T31" fmla="*/ 2998 h 8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0" h="82">
                    <a:moveTo>
                      <a:pt x="1" y="82"/>
                    </a:moveTo>
                    <a:cubicBezTo>
                      <a:pt x="0" y="71"/>
                      <a:pt x="1" y="63"/>
                      <a:pt x="5" y="52"/>
                    </a:cubicBezTo>
                    <a:cubicBezTo>
                      <a:pt x="9" y="40"/>
                      <a:pt x="10" y="31"/>
                      <a:pt x="20" y="23"/>
                    </a:cubicBezTo>
                    <a:cubicBezTo>
                      <a:pt x="28" y="17"/>
                      <a:pt x="38" y="14"/>
                      <a:pt x="46" y="9"/>
                    </a:cubicBezTo>
                    <a:cubicBezTo>
                      <a:pt x="50" y="7"/>
                      <a:pt x="55" y="3"/>
                      <a:pt x="59" y="2"/>
                    </a:cubicBezTo>
                    <a:cubicBezTo>
                      <a:pt x="65" y="0"/>
                      <a:pt x="72" y="1"/>
                      <a:pt x="78" y="2"/>
                    </a:cubicBezTo>
                    <a:cubicBezTo>
                      <a:pt x="78" y="2"/>
                      <a:pt x="79" y="2"/>
                      <a:pt x="80" y="2"/>
                    </a:cubicBezTo>
                    <a:cubicBezTo>
                      <a:pt x="74" y="1"/>
                      <a:pt x="69" y="3"/>
                      <a:pt x="64" y="5"/>
                    </a:cubicBezTo>
                    <a:cubicBezTo>
                      <a:pt x="57" y="7"/>
                      <a:pt x="55" y="11"/>
                      <a:pt x="49" y="14"/>
                    </a:cubicBezTo>
                    <a:cubicBezTo>
                      <a:pt x="44" y="17"/>
                      <a:pt x="37" y="16"/>
                      <a:pt x="33" y="21"/>
                    </a:cubicBezTo>
                    <a:cubicBezTo>
                      <a:pt x="31" y="23"/>
                      <a:pt x="30" y="28"/>
                      <a:pt x="28" y="29"/>
                    </a:cubicBezTo>
                    <a:cubicBezTo>
                      <a:pt x="25" y="30"/>
                      <a:pt x="23" y="27"/>
                      <a:pt x="19" y="28"/>
                    </a:cubicBezTo>
                    <a:cubicBezTo>
                      <a:pt x="10" y="30"/>
                      <a:pt x="14" y="43"/>
                      <a:pt x="11" y="49"/>
                    </a:cubicBezTo>
                    <a:cubicBezTo>
                      <a:pt x="10" y="51"/>
                      <a:pt x="8" y="52"/>
                      <a:pt x="7" y="54"/>
                    </a:cubicBezTo>
                    <a:cubicBezTo>
                      <a:pt x="6" y="57"/>
                      <a:pt x="7" y="58"/>
                      <a:pt x="7" y="60"/>
                    </a:cubicBezTo>
                    <a:cubicBezTo>
                      <a:pt x="6" y="66"/>
                      <a:pt x="0" y="69"/>
                      <a:pt x="0" y="76"/>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7" name="Freeform 202">
                <a:extLst>
                  <a:ext uri="{FF2B5EF4-FFF2-40B4-BE49-F238E27FC236}">
                    <a16:creationId xmlns:a16="http://schemas.microsoft.com/office/drawing/2014/main" id="{3B267491-3172-42FC-B460-EF4660A21883}"/>
                  </a:ext>
                </a:extLst>
              </p:cNvPr>
              <p:cNvSpPr>
                <a:spLocks/>
              </p:cNvSpPr>
              <p:nvPr/>
            </p:nvSpPr>
            <p:spPr bwMode="auto">
              <a:xfrm rot="10800000">
                <a:off x="5425026" y="5422621"/>
                <a:ext cx="159662" cy="156369"/>
              </a:xfrm>
              <a:custGeom>
                <a:avLst/>
                <a:gdLst>
                  <a:gd name="T0" fmla="*/ 0 w 65"/>
                  <a:gd name="T1" fmla="*/ 1097 h 58"/>
                  <a:gd name="T2" fmla="*/ 385 w 65"/>
                  <a:gd name="T3" fmla="*/ 1522 h 58"/>
                  <a:gd name="T4" fmla="*/ 487 w 65"/>
                  <a:gd name="T5" fmla="*/ 2075 h 58"/>
                  <a:gd name="T6" fmla="*/ 933 w 65"/>
                  <a:gd name="T7" fmla="*/ 2238 h 58"/>
                  <a:gd name="T8" fmla="*/ 1287 w 65"/>
                  <a:gd name="T9" fmla="*/ 1882 h 58"/>
                  <a:gd name="T10" fmla="*/ 2038 w 65"/>
                  <a:gd name="T11" fmla="*/ 1213 h 58"/>
                  <a:gd name="T12" fmla="*/ 1908 w 65"/>
                  <a:gd name="T13" fmla="*/ 785 h 58"/>
                  <a:gd name="T14" fmla="*/ 1583 w 65"/>
                  <a:gd name="T15" fmla="*/ 0 h 58"/>
                  <a:gd name="T16" fmla="*/ 1551 w 65"/>
                  <a:gd name="T17" fmla="*/ 391 h 58"/>
                  <a:gd name="T18" fmla="*/ 1643 w 65"/>
                  <a:gd name="T19" fmla="*/ 785 h 58"/>
                  <a:gd name="T20" fmla="*/ 1388 w 65"/>
                  <a:gd name="T21" fmla="*/ 1175 h 58"/>
                  <a:gd name="T22" fmla="*/ 1096 w 65"/>
                  <a:gd name="T23" fmla="*/ 1257 h 58"/>
                  <a:gd name="T24" fmla="*/ 1064 w 65"/>
                  <a:gd name="T25" fmla="*/ 1719 h 58"/>
                  <a:gd name="T26" fmla="*/ 739 w 65"/>
                  <a:gd name="T27" fmla="*/ 1454 h 58"/>
                  <a:gd name="T28" fmla="*/ 32 w 65"/>
                  <a:gd name="T29" fmla="*/ 1097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58">
                    <a:moveTo>
                      <a:pt x="0" y="28"/>
                    </a:moveTo>
                    <a:cubicBezTo>
                      <a:pt x="4" y="32"/>
                      <a:pt x="9" y="33"/>
                      <a:pt x="12" y="39"/>
                    </a:cubicBezTo>
                    <a:cubicBezTo>
                      <a:pt x="13" y="44"/>
                      <a:pt x="12" y="49"/>
                      <a:pt x="15" y="53"/>
                    </a:cubicBezTo>
                    <a:cubicBezTo>
                      <a:pt x="18" y="56"/>
                      <a:pt x="25" y="57"/>
                      <a:pt x="29" y="57"/>
                    </a:cubicBezTo>
                    <a:cubicBezTo>
                      <a:pt x="37" y="58"/>
                      <a:pt x="36" y="54"/>
                      <a:pt x="40" y="48"/>
                    </a:cubicBezTo>
                    <a:cubicBezTo>
                      <a:pt x="46" y="41"/>
                      <a:pt x="58" y="42"/>
                      <a:pt x="63" y="31"/>
                    </a:cubicBezTo>
                    <a:cubicBezTo>
                      <a:pt x="65" y="25"/>
                      <a:pt x="63" y="24"/>
                      <a:pt x="59" y="20"/>
                    </a:cubicBezTo>
                    <a:cubicBezTo>
                      <a:pt x="53" y="14"/>
                      <a:pt x="49" y="9"/>
                      <a:pt x="49" y="0"/>
                    </a:cubicBezTo>
                    <a:cubicBezTo>
                      <a:pt x="49" y="3"/>
                      <a:pt x="49" y="7"/>
                      <a:pt x="48" y="10"/>
                    </a:cubicBezTo>
                    <a:cubicBezTo>
                      <a:pt x="48" y="15"/>
                      <a:pt x="50" y="16"/>
                      <a:pt x="51" y="20"/>
                    </a:cubicBezTo>
                    <a:cubicBezTo>
                      <a:pt x="52" y="27"/>
                      <a:pt x="49" y="30"/>
                      <a:pt x="43" y="30"/>
                    </a:cubicBezTo>
                    <a:cubicBezTo>
                      <a:pt x="38" y="30"/>
                      <a:pt x="36" y="25"/>
                      <a:pt x="34" y="32"/>
                    </a:cubicBezTo>
                    <a:cubicBezTo>
                      <a:pt x="33" y="37"/>
                      <a:pt x="37" y="41"/>
                      <a:pt x="33" y="44"/>
                    </a:cubicBezTo>
                    <a:cubicBezTo>
                      <a:pt x="27" y="49"/>
                      <a:pt x="25" y="41"/>
                      <a:pt x="23" y="37"/>
                    </a:cubicBezTo>
                    <a:cubicBezTo>
                      <a:pt x="17" y="30"/>
                      <a:pt x="8" y="30"/>
                      <a:pt x="1" y="28"/>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8" name="Freeform 203">
                <a:extLst>
                  <a:ext uri="{FF2B5EF4-FFF2-40B4-BE49-F238E27FC236}">
                    <a16:creationId xmlns:a16="http://schemas.microsoft.com/office/drawing/2014/main" id="{2215BFAF-93DC-43C8-A837-AFAD7B4BB36F}"/>
                  </a:ext>
                </a:extLst>
              </p:cNvPr>
              <p:cNvSpPr>
                <a:spLocks/>
              </p:cNvSpPr>
              <p:nvPr/>
            </p:nvSpPr>
            <p:spPr bwMode="auto">
              <a:xfrm rot="10800000">
                <a:off x="5472077" y="5530571"/>
                <a:ext cx="120325" cy="80963"/>
              </a:xfrm>
              <a:custGeom>
                <a:avLst/>
                <a:gdLst>
                  <a:gd name="T0" fmla="*/ 0 w 49"/>
                  <a:gd name="T1" fmla="*/ 1180 h 30"/>
                  <a:gd name="T2" fmla="*/ 576 w 49"/>
                  <a:gd name="T3" fmla="*/ 197 h 30"/>
                  <a:gd name="T4" fmla="*/ 1449 w 49"/>
                  <a:gd name="T5" fmla="*/ 473 h 30"/>
                  <a:gd name="T6" fmla="*/ 1197 w 49"/>
                  <a:gd name="T7" fmla="*/ 313 h 30"/>
                  <a:gd name="T8" fmla="*/ 1063 w 49"/>
                  <a:gd name="T9" fmla="*/ 785 h 30"/>
                  <a:gd name="T10" fmla="*/ 739 w 49"/>
                  <a:gd name="T11" fmla="*/ 473 h 30"/>
                  <a:gd name="T12" fmla="*/ 608 w 49"/>
                  <a:gd name="T13" fmla="*/ 819 h 30"/>
                  <a:gd name="T14" fmla="*/ 255 w 49"/>
                  <a:gd name="T15" fmla="*/ 751 h 30"/>
                  <a:gd name="T16" fmla="*/ 102 w 49"/>
                  <a:gd name="T17" fmla="*/ 983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0">
                    <a:moveTo>
                      <a:pt x="0" y="30"/>
                    </a:moveTo>
                    <a:cubicBezTo>
                      <a:pt x="3" y="19"/>
                      <a:pt x="7" y="10"/>
                      <a:pt x="18" y="5"/>
                    </a:cubicBezTo>
                    <a:cubicBezTo>
                      <a:pt x="23" y="2"/>
                      <a:pt x="49" y="0"/>
                      <a:pt x="45" y="12"/>
                    </a:cubicBezTo>
                    <a:cubicBezTo>
                      <a:pt x="43" y="11"/>
                      <a:pt x="40" y="7"/>
                      <a:pt x="37" y="8"/>
                    </a:cubicBezTo>
                    <a:cubicBezTo>
                      <a:pt x="32" y="10"/>
                      <a:pt x="35" y="17"/>
                      <a:pt x="33" y="20"/>
                    </a:cubicBezTo>
                    <a:cubicBezTo>
                      <a:pt x="28" y="19"/>
                      <a:pt x="28" y="11"/>
                      <a:pt x="23" y="12"/>
                    </a:cubicBezTo>
                    <a:cubicBezTo>
                      <a:pt x="18" y="13"/>
                      <a:pt x="22" y="19"/>
                      <a:pt x="19" y="21"/>
                    </a:cubicBezTo>
                    <a:cubicBezTo>
                      <a:pt x="16" y="24"/>
                      <a:pt x="13" y="16"/>
                      <a:pt x="8" y="19"/>
                    </a:cubicBezTo>
                    <a:cubicBezTo>
                      <a:pt x="7" y="20"/>
                      <a:pt x="3" y="24"/>
                      <a:pt x="3" y="25"/>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9" name="Freeform 204">
                <a:extLst>
                  <a:ext uri="{FF2B5EF4-FFF2-40B4-BE49-F238E27FC236}">
                    <a16:creationId xmlns:a16="http://schemas.microsoft.com/office/drawing/2014/main" id="{582E9721-F3A7-46FF-BC70-70542A9F98F0}"/>
                  </a:ext>
                </a:extLst>
              </p:cNvPr>
              <p:cNvSpPr>
                <a:spLocks/>
              </p:cNvSpPr>
              <p:nvPr/>
            </p:nvSpPr>
            <p:spPr bwMode="auto">
              <a:xfrm rot="10800000">
                <a:off x="5508328" y="5565496"/>
                <a:ext cx="69418" cy="43657"/>
              </a:xfrm>
              <a:custGeom>
                <a:avLst/>
                <a:gdLst>
                  <a:gd name="T0" fmla="*/ 0 w 28"/>
                  <a:gd name="T1" fmla="*/ 485 h 16"/>
                  <a:gd name="T2" fmla="*/ 929 w 28"/>
                  <a:gd name="T3" fmla="*/ 165 h 16"/>
                  <a:gd name="T4" fmla="*/ 733 w 28"/>
                  <a:gd name="T5" fmla="*/ 199 h 16"/>
                  <a:gd name="T6" fmla="*/ 495 w 28"/>
                  <a:gd name="T7" fmla="*/ 368 h 16"/>
                  <a:gd name="T8" fmla="*/ 331 w 28"/>
                  <a:gd name="T9" fmla="*/ 368 h 16"/>
                  <a:gd name="T10" fmla="*/ 238 w 28"/>
                  <a:gd name="T11" fmla="*/ 650 h 16"/>
                  <a:gd name="T12" fmla="*/ 135 w 28"/>
                  <a:gd name="T13" fmla="*/ 533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16">
                    <a:moveTo>
                      <a:pt x="0" y="12"/>
                    </a:moveTo>
                    <a:cubicBezTo>
                      <a:pt x="7" y="6"/>
                      <a:pt x="19" y="0"/>
                      <a:pt x="28" y="4"/>
                    </a:cubicBezTo>
                    <a:cubicBezTo>
                      <a:pt x="26" y="5"/>
                      <a:pt x="24" y="5"/>
                      <a:pt x="22" y="5"/>
                    </a:cubicBezTo>
                    <a:cubicBezTo>
                      <a:pt x="19" y="6"/>
                      <a:pt x="17" y="8"/>
                      <a:pt x="15" y="9"/>
                    </a:cubicBezTo>
                    <a:cubicBezTo>
                      <a:pt x="13" y="9"/>
                      <a:pt x="12" y="8"/>
                      <a:pt x="10" y="9"/>
                    </a:cubicBezTo>
                    <a:cubicBezTo>
                      <a:pt x="8" y="10"/>
                      <a:pt x="7" y="13"/>
                      <a:pt x="7" y="16"/>
                    </a:cubicBezTo>
                    <a:cubicBezTo>
                      <a:pt x="6" y="14"/>
                      <a:pt x="5" y="13"/>
                      <a:pt x="4" y="13"/>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0" name="Freeform 522">
                <a:extLst>
                  <a:ext uri="{FF2B5EF4-FFF2-40B4-BE49-F238E27FC236}">
                    <a16:creationId xmlns:a16="http://schemas.microsoft.com/office/drawing/2014/main" id="{76F191FA-3525-4468-90F0-D77169CBE3F9}"/>
                  </a:ext>
                </a:extLst>
              </p:cNvPr>
              <p:cNvSpPr>
                <a:spLocks/>
              </p:cNvSpPr>
              <p:nvPr/>
            </p:nvSpPr>
            <p:spPr bwMode="auto">
              <a:xfrm rot="10800000">
                <a:off x="6388395" y="5285302"/>
                <a:ext cx="381028" cy="457994"/>
              </a:xfrm>
              <a:custGeom>
                <a:avLst/>
                <a:gdLst>
                  <a:gd name="T0" fmla="*/ 1007 w 155"/>
                  <a:gd name="T1" fmla="*/ 5909 h 170"/>
                  <a:gd name="T2" fmla="*/ 1259 w 155"/>
                  <a:gd name="T3" fmla="*/ 6140 h 170"/>
                  <a:gd name="T4" fmla="*/ 1718 w 155"/>
                  <a:gd name="T5" fmla="*/ 6371 h 170"/>
                  <a:gd name="T6" fmla="*/ 2103 w 155"/>
                  <a:gd name="T7" fmla="*/ 6646 h 170"/>
                  <a:gd name="T8" fmla="*/ 2559 w 155"/>
                  <a:gd name="T9" fmla="*/ 6255 h 170"/>
                  <a:gd name="T10" fmla="*/ 2782 w 155"/>
                  <a:gd name="T11" fmla="*/ 5587 h 170"/>
                  <a:gd name="T12" fmla="*/ 3107 w 155"/>
                  <a:gd name="T13" fmla="*/ 5162 h 170"/>
                  <a:gd name="T14" fmla="*/ 3879 w 155"/>
                  <a:gd name="T15" fmla="*/ 4494 h 170"/>
                  <a:gd name="T16" fmla="*/ 4918 w 155"/>
                  <a:gd name="T17" fmla="*/ 3754 h 170"/>
                  <a:gd name="T18" fmla="*/ 4886 w 155"/>
                  <a:gd name="T19" fmla="*/ 3089 h 170"/>
                  <a:gd name="T20" fmla="*/ 4918 w 155"/>
                  <a:gd name="T21" fmla="*/ 2026 h 170"/>
                  <a:gd name="T22" fmla="*/ 4398 w 155"/>
                  <a:gd name="T23" fmla="*/ 981 h 170"/>
                  <a:gd name="T24" fmla="*/ 3362 w 155"/>
                  <a:gd name="T25" fmla="*/ 669 h 170"/>
                  <a:gd name="T26" fmla="*/ 2266 w 155"/>
                  <a:gd name="T27" fmla="*/ 231 h 170"/>
                  <a:gd name="T28" fmla="*/ 1616 w 155"/>
                  <a:gd name="T29" fmla="*/ 1256 h 170"/>
                  <a:gd name="T30" fmla="*/ 845 w 155"/>
                  <a:gd name="T31" fmla="*/ 2108 h 170"/>
                  <a:gd name="T32" fmla="*/ 61 w 155"/>
                  <a:gd name="T33" fmla="*/ 2892 h 170"/>
                  <a:gd name="T34" fmla="*/ 293 w 155"/>
                  <a:gd name="T35" fmla="*/ 4619 h 170"/>
                  <a:gd name="T36" fmla="*/ 325 w 155"/>
                  <a:gd name="T37" fmla="*/ 5196 h 170"/>
                  <a:gd name="T38" fmla="*/ 650 w 155"/>
                  <a:gd name="T39" fmla="*/ 5471 h 170"/>
                  <a:gd name="T40" fmla="*/ 1007 w 155"/>
                  <a:gd name="T41" fmla="*/ 5909 h 1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170">
                    <a:moveTo>
                      <a:pt x="31" y="151"/>
                    </a:moveTo>
                    <a:cubicBezTo>
                      <a:pt x="34" y="151"/>
                      <a:pt x="36" y="155"/>
                      <a:pt x="39" y="157"/>
                    </a:cubicBezTo>
                    <a:cubicBezTo>
                      <a:pt x="43" y="159"/>
                      <a:pt x="49" y="160"/>
                      <a:pt x="53" y="163"/>
                    </a:cubicBezTo>
                    <a:cubicBezTo>
                      <a:pt x="57" y="166"/>
                      <a:pt x="59" y="170"/>
                      <a:pt x="65" y="170"/>
                    </a:cubicBezTo>
                    <a:cubicBezTo>
                      <a:pt x="71" y="170"/>
                      <a:pt x="76" y="165"/>
                      <a:pt x="79" y="160"/>
                    </a:cubicBezTo>
                    <a:cubicBezTo>
                      <a:pt x="83" y="155"/>
                      <a:pt x="84" y="148"/>
                      <a:pt x="86" y="143"/>
                    </a:cubicBezTo>
                    <a:cubicBezTo>
                      <a:pt x="89" y="138"/>
                      <a:pt x="93" y="135"/>
                      <a:pt x="96" y="132"/>
                    </a:cubicBezTo>
                    <a:cubicBezTo>
                      <a:pt x="104" y="124"/>
                      <a:pt x="110" y="121"/>
                      <a:pt x="120" y="115"/>
                    </a:cubicBezTo>
                    <a:cubicBezTo>
                      <a:pt x="131" y="109"/>
                      <a:pt x="147" y="110"/>
                      <a:pt x="152" y="96"/>
                    </a:cubicBezTo>
                    <a:cubicBezTo>
                      <a:pt x="155" y="90"/>
                      <a:pt x="152" y="86"/>
                      <a:pt x="151" y="79"/>
                    </a:cubicBezTo>
                    <a:cubicBezTo>
                      <a:pt x="150" y="72"/>
                      <a:pt x="154" y="60"/>
                      <a:pt x="152" y="52"/>
                    </a:cubicBezTo>
                    <a:cubicBezTo>
                      <a:pt x="150" y="43"/>
                      <a:pt x="146" y="28"/>
                      <a:pt x="136" y="25"/>
                    </a:cubicBezTo>
                    <a:cubicBezTo>
                      <a:pt x="123" y="22"/>
                      <a:pt x="114" y="28"/>
                      <a:pt x="104" y="17"/>
                    </a:cubicBezTo>
                    <a:cubicBezTo>
                      <a:pt x="96" y="9"/>
                      <a:pt x="81" y="0"/>
                      <a:pt x="70" y="6"/>
                    </a:cubicBezTo>
                    <a:cubicBezTo>
                      <a:pt x="60" y="10"/>
                      <a:pt x="54" y="23"/>
                      <a:pt x="50" y="32"/>
                    </a:cubicBezTo>
                    <a:cubicBezTo>
                      <a:pt x="45" y="41"/>
                      <a:pt x="33" y="47"/>
                      <a:pt x="26" y="54"/>
                    </a:cubicBezTo>
                    <a:cubicBezTo>
                      <a:pt x="18" y="61"/>
                      <a:pt x="3" y="63"/>
                      <a:pt x="2" y="74"/>
                    </a:cubicBezTo>
                    <a:cubicBezTo>
                      <a:pt x="0" y="88"/>
                      <a:pt x="15" y="105"/>
                      <a:pt x="9" y="118"/>
                    </a:cubicBezTo>
                    <a:cubicBezTo>
                      <a:pt x="8" y="122"/>
                      <a:pt x="9" y="128"/>
                      <a:pt x="10" y="133"/>
                    </a:cubicBezTo>
                    <a:cubicBezTo>
                      <a:pt x="12" y="139"/>
                      <a:pt x="16" y="138"/>
                      <a:pt x="20" y="140"/>
                    </a:cubicBezTo>
                    <a:cubicBezTo>
                      <a:pt x="24" y="143"/>
                      <a:pt x="27" y="148"/>
                      <a:pt x="31" y="151"/>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1" name="Freeform 523">
                <a:extLst>
                  <a:ext uri="{FF2B5EF4-FFF2-40B4-BE49-F238E27FC236}">
                    <a16:creationId xmlns:a16="http://schemas.microsoft.com/office/drawing/2014/main" id="{C0946104-05CE-4946-A349-0637804AA466}"/>
                  </a:ext>
                </a:extLst>
              </p:cNvPr>
              <p:cNvSpPr>
                <a:spLocks/>
              </p:cNvSpPr>
              <p:nvPr/>
            </p:nvSpPr>
            <p:spPr bwMode="auto">
              <a:xfrm rot="10800000">
                <a:off x="6459356" y="5357534"/>
                <a:ext cx="223680" cy="234950"/>
              </a:xfrm>
              <a:custGeom>
                <a:avLst/>
                <a:gdLst>
                  <a:gd name="T0" fmla="*/ 0 w 91"/>
                  <a:gd name="T1" fmla="*/ 2082 h 87"/>
                  <a:gd name="T2" fmla="*/ 711 w 91"/>
                  <a:gd name="T3" fmla="*/ 3195 h 87"/>
                  <a:gd name="T4" fmla="*/ 1291 w 91"/>
                  <a:gd name="T5" fmla="*/ 2838 h 87"/>
                  <a:gd name="T6" fmla="*/ 1848 w 91"/>
                  <a:gd name="T7" fmla="*/ 2525 h 87"/>
                  <a:gd name="T8" fmla="*/ 2428 w 91"/>
                  <a:gd name="T9" fmla="*/ 2048 h 87"/>
                  <a:gd name="T10" fmla="*/ 2693 w 91"/>
                  <a:gd name="T11" fmla="*/ 1494 h 87"/>
                  <a:gd name="T12" fmla="*/ 2916 w 91"/>
                  <a:gd name="T13" fmla="*/ 868 h 87"/>
                  <a:gd name="T14" fmla="*/ 2559 w 91"/>
                  <a:gd name="T15" fmla="*/ 0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1" h="87">
                    <a:moveTo>
                      <a:pt x="0" y="53"/>
                    </a:moveTo>
                    <a:cubicBezTo>
                      <a:pt x="0" y="65"/>
                      <a:pt x="7" y="87"/>
                      <a:pt x="22" y="81"/>
                    </a:cubicBezTo>
                    <a:cubicBezTo>
                      <a:pt x="28" y="79"/>
                      <a:pt x="33" y="74"/>
                      <a:pt x="40" y="72"/>
                    </a:cubicBezTo>
                    <a:cubicBezTo>
                      <a:pt x="47" y="70"/>
                      <a:pt x="52" y="69"/>
                      <a:pt x="57" y="64"/>
                    </a:cubicBezTo>
                    <a:cubicBezTo>
                      <a:pt x="63" y="60"/>
                      <a:pt x="70" y="58"/>
                      <a:pt x="75" y="52"/>
                    </a:cubicBezTo>
                    <a:cubicBezTo>
                      <a:pt x="79" y="47"/>
                      <a:pt x="80" y="44"/>
                      <a:pt x="83" y="38"/>
                    </a:cubicBezTo>
                    <a:cubicBezTo>
                      <a:pt x="86" y="33"/>
                      <a:pt x="89" y="28"/>
                      <a:pt x="90" y="22"/>
                    </a:cubicBezTo>
                    <a:cubicBezTo>
                      <a:pt x="91" y="13"/>
                      <a:pt x="82" y="8"/>
                      <a:pt x="79" y="0"/>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2" name="Freeform 524">
                <a:extLst>
                  <a:ext uri="{FF2B5EF4-FFF2-40B4-BE49-F238E27FC236}">
                    <a16:creationId xmlns:a16="http://schemas.microsoft.com/office/drawing/2014/main" id="{64437C85-5725-4E13-BC0E-EF3719EB72DB}"/>
                  </a:ext>
                </a:extLst>
              </p:cNvPr>
              <p:cNvSpPr>
                <a:spLocks/>
              </p:cNvSpPr>
              <p:nvPr/>
            </p:nvSpPr>
            <p:spPr bwMode="auto">
              <a:xfrm rot="10800000">
                <a:off x="6388395" y="5285302"/>
                <a:ext cx="381028" cy="457994"/>
              </a:xfrm>
              <a:custGeom>
                <a:avLst/>
                <a:gdLst>
                  <a:gd name="T0" fmla="*/ 1007 w 155"/>
                  <a:gd name="T1" fmla="*/ 5909 h 170"/>
                  <a:gd name="T2" fmla="*/ 1259 w 155"/>
                  <a:gd name="T3" fmla="*/ 6140 h 170"/>
                  <a:gd name="T4" fmla="*/ 1718 w 155"/>
                  <a:gd name="T5" fmla="*/ 6371 h 170"/>
                  <a:gd name="T6" fmla="*/ 2103 w 155"/>
                  <a:gd name="T7" fmla="*/ 6646 h 170"/>
                  <a:gd name="T8" fmla="*/ 2559 w 155"/>
                  <a:gd name="T9" fmla="*/ 6255 h 170"/>
                  <a:gd name="T10" fmla="*/ 2782 w 155"/>
                  <a:gd name="T11" fmla="*/ 5587 h 170"/>
                  <a:gd name="T12" fmla="*/ 3107 w 155"/>
                  <a:gd name="T13" fmla="*/ 5162 h 170"/>
                  <a:gd name="T14" fmla="*/ 3879 w 155"/>
                  <a:gd name="T15" fmla="*/ 4494 h 170"/>
                  <a:gd name="T16" fmla="*/ 4918 w 155"/>
                  <a:gd name="T17" fmla="*/ 3754 h 170"/>
                  <a:gd name="T18" fmla="*/ 4886 w 155"/>
                  <a:gd name="T19" fmla="*/ 3089 h 170"/>
                  <a:gd name="T20" fmla="*/ 4918 w 155"/>
                  <a:gd name="T21" fmla="*/ 2026 h 170"/>
                  <a:gd name="T22" fmla="*/ 4398 w 155"/>
                  <a:gd name="T23" fmla="*/ 981 h 170"/>
                  <a:gd name="T24" fmla="*/ 3362 w 155"/>
                  <a:gd name="T25" fmla="*/ 669 h 170"/>
                  <a:gd name="T26" fmla="*/ 2266 w 155"/>
                  <a:gd name="T27" fmla="*/ 231 h 170"/>
                  <a:gd name="T28" fmla="*/ 1616 w 155"/>
                  <a:gd name="T29" fmla="*/ 1256 h 170"/>
                  <a:gd name="T30" fmla="*/ 845 w 155"/>
                  <a:gd name="T31" fmla="*/ 2108 h 170"/>
                  <a:gd name="T32" fmla="*/ 61 w 155"/>
                  <a:gd name="T33" fmla="*/ 2892 h 170"/>
                  <a:gd name="T34" fmla="*/ 293 w 155"/>
                  <a:gd name="T35" fmla="*/ 4619 h 170"/>
                  <a:gd name="T36" fmla="*/ 325 w 155"/>
                  <a:gd name="T37" fmla="*/ 5196 h 170"/>
                  <a:gd name="T38" fmla="*/ 650 w 155"/>
                  <a:gd name="T39" fmla="*/ 5471 h 170"/>
                  <a:gd name="T40" fmla="*/ 1007 w 155"/>
                  <a:gd name="T41" fmla="*/ 5909 h 1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170">
                    <a:moveTo>
                      <a:pt x="31" y="151"/>
                    </a:moveTo>
                    <a:cubicBezTo>
                      <a:pt x="34" y="151"/>
                      <a:pt x="36" y="155"/>
                      <a:pt x="39" y="157"/>
                    </a:cubicBezTo>
                    <a:cubicBezTo>
                      <a:pt x="43" y="159"/>
                      <a:pt x="49" y="160"/>
                      <a:pt x="53" y="163"/>
                    </a:cubicBezTo>
                    <a:cubicBezTo>
                      <a:pt x="57" y="166"/>
                      <a:pt x="59" y="170"/>
                      <a:pt x="65" y="170"/>
                    </a:cubicBezTo>
                    <a:cubicBezTo>
                      <a:pt x="71" y="170"/>
                      <a:pt x="76" y="165"/>
                      <a:pt x="79" y="160"/>
                    </a:cubicBezTo>
                    <a:cubicBezTo>
                      <a:pt x="83" y="155"/>
                      <a:pt x="84" y="148"/>
                      <a:pt x="86" y="143"/>
                    </a:cubicBezTo>
                    <a:cubicBezTo>
                      <a:pt x="89" y="138"/>
                      <a:pt x="93" y="135"/>
                      <a:pt x="96" y="132"/>
                    </a:cubicBezTo>
                    <a:cubicBezTo>
                      <a:pt x="104" y="124"/>
                      <a:pt x="110" y="121"/>
                      <a:pt x="120" y="115"/>
                    </a:cubicBezTo>
                    <a:cubicBezTo>
                      <a:pt x="131" y="109"/>
                      <a:pt x="147" y="110"/>
                      <a:pt x="152" y="96"/>
                    </a:cubicBezTo>
                    <a:cubicBezTo>
                      <a:pt x="155" y="90"/>
                      <a:pt x="152" y="86"/>
                      <a:pt x="151" y="79"/>
                    </a:cubicBezTo>
                    <a:cubicBezTo>
                      <a:pt x="150" y="72"/>
                      <a:pt x="154" y="60"/>
                      <a:pt x="152" y="52"/>
                    </a:cubicBezTo>
                    <a:cubicBezTo>
                      <a:pt x="150" y="43"/>
                      <a:pt x="146" y="28"/>
                      <a:pt x="136" y="25"/>
                    </a:cubicBezTo>
                    <a:cubicBezTo>
                      <a:pt x="123" y="22"/>
                      <a:pt x="114" y="28"/>
                      <a:pt x="104" y="17"/>
                    </a:cubicBezTo>
                    <a:cubicBezTo>
                      <a:pt x="96" y="9"/>
                      <a:pt x="81" y="0"/>
                      <a:pt x="70" y="6"/>
                    </a:cubicBezTo>
                    <a:cubicBezTo>
                      <a:pt x="60" y="10"/>
                      <a:pt x="54" y="23"/>
                      <a:pt x="50" y="32"/>
                    </a:cubicBezTo>
                    <a:cubicBezTo>
                      <a:pt x="45" y="41"/>
                      <a:pt x="33" y="47"/>
                      <a:pt x="26" y="54"/>
                    </a:cubicBezTo>
                    <a:cubicBezTo>
                      <a:pt x="18" y="61"/>
                      <a:pt x="3" y="63"/>
                      <a:pt x="2" y="74"/>
                    </a:cubicBezTo>
                    <a:cubicBezTo>
                      <a:pt x="0" y="88"/>
                      <a:pt x="15" y="105"/>
                      <a:pt x="9" y="118"/>
                    </a:cubicBezTo>
                    <a:cubicBezTo>
                      <a:pt x="8" y="122"/>
                      <a:pt x="9" y="128"/>
                      <a:pt x="10" y="133"/>
                    </a:cubicBezTo>
                    <a:cubicBezTo>
                      <a:pt x="12" y="139"/>
                      <a:pt x="16" y="138"/>
                      <a:pt x="20" y="140"/>
                    </a:cubicBezTo>
                    <a:cubicBezTo>
                      <a:pt x="24" y="143"/>
                      <a:pt x="27" y="148"/>
                      <a:pt x="31" y="151"/>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3" name="Freeform 525">
                <a:extLst>
                  <a:ext uri="{FF2B5EF4-FFF2-40B4-BE49-F238E27FC236}">
                    <a16:creationId xmlns:a16="http://schemas.microsoft.com/office/drawing/2014/main" id="{DEF9CBC3-8138-428B-99D3-DE7C96EE34E6}"/>
                  </a:ext>
                </a:extLst>
              </p:cNvPr>
              <p:cNvSpPr>
                <a:spLocks/>
              </p:cNvSpPr>
              <p:nvPr/>
            </p:nvSpPr>
            <p:spPr bwMode="auto">
              <a:xfrm rot="10800000">
                <a:off x="6474011" y="5395634"/>
                <a:ext cx="219053" cy="254000"/>
              </a:xfrm>
              <a:custGeom>
                <a:avLst/>
                <a:gdLst>
                  <a:gd name="T0" fmla="*/ 581 w 89"/>
                  <a:gd name="T1" fmla="*/ 1100 h 94"/>
                  <a:gd name="T2" fmla="*/ 61 w 89"/>
                  <a:gd name="T3" fmla="*/ 1692 h 94"/>
                  <a:gd name="T4" fmla="*/ 131 w 89"/>
                  <a:gd name="T5" fmla="*/ 2560 h 94"/>
                  <a:gd name="T6" fmla="*/ 325 w 89"/>
                  <a:gd name="T7" fmla="*/ 3350 h 94"/>
                  <a:gd name="T8" fmla="*/ 1037 w 89"/>
                  <a:gd name="T9" fmla="*/ 3350 h 94"/>
                  <a:gd name="T10" fmla="*/ 1334 w 89"/>
                  <a:gd name="T11" fmla="*/ 2839 h 94"/>
                  <a:gd name="T12" fmla="*/ 1915 w 89"/>
                  <a:gd name="T13" fmla="*/ 2757 h 94"/>
                  <a:gd name="T14" fmla="*/ 2374 w 89"/>
                  <a:gd name="T15" fmla="*/ 2482 h 94"/>
                  <a:gd name="T16" fmla="*/ 2626 w 89"/>
                  <a:gd name="T17" fmla="*/ 2053 h 94"/>
                  <a:gd name="T18" fmla="*/ 2891 w 89"/>
                  <a:gd name="T19" fmla="*/ 1624 h 94"/>
                  <a:gd name="T20" fmla="*/ 2597 w 89"/>
                  <a:gd name="T21" fmla="*/ 626 h 94"/>
                  <a:gd name="T22" fmla="*/ 1557 w 89"/>
                  <a:gd name="T23" fmla="*/ 82 h 94"/>
                  <a:gd name="T24" fmla="*/ 1069 w 89"/>
                  <a:gd name="T25" fmla="*/ 752 h 94"/>
                  <a:gd name="T26" fmla="*/ 581 w 89"/>
                  <a:gd name="T27" fmla="*/ 1100 h 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9" h="94">
                    <a:moveTo>
                      <a:pt x="18" y="28"/>
                    </a:moveTo>
                    <a:cubicBezTo>
                      <a:pt x="13" y="32"/>
                      <a:pt x="5" y="36"/>
                      <a:pt x="2" y="43"/>
                    </a:cubicBezTo>
                    <a:cubicBezTo>
                      <a:pt x="0" y="50"/>
                      <a:pt x="4" y="58"/>
                      <a:pt x="4" y="65"/>
                    </a:cubicBezTo>
                    <a:cubicBezTo>
                      <a:pt x="4" y="73"/>
                      <a:pt x="3" y="80"/>
                      <a:pt x="10" y="85"/>
                    </a:cubicBezTo>
                    <a:cubicBezTo>
                      <a:pt x="18" y="92"/>
                      <a:pt x="26" y="94"/>
                      <a:pt x="32" y="85"/>
                    </a:cubicBezTo>
                    <a:cubicBezTo>
                      <a:pt x="35" y="80"/>
                      <a:pt x="35" y="75"/>
                      <a:pt x="41" y="72"/>
                    </a:cubicBezTo>
                    <a:cubicBezTo>
                      <a:pt x="47" y="70"/>
                      <a:pt x="54" y="71"/>
                      <a:pt x="59" y="70"/>
                    </a:cubicBezTo>
                    <a:cubicBezTo>
                      <a:pt x="64" y="68"/>
                      <a:pt x="69" y="66"/>
                      <a:pt x="73" y="63"/>
                    </a:cubicBezTo>
                    <a:cubicBezTo>
                      <a:pt x="77" y="59"/>
                      <a:pt x="78" y="55"/>
                      <a:pt x="81" y="52"/>
                    </a:cubicBezTo>
                    <a:cubicBezTo>
                      <a:pt x="85" y="47"/>
                      <a:pt x="88" y="48"/>
                      <a:pt x="89" y="41"/>
                    </a:cubicBezTo>
                    <a:cubicBezTo>
                      <a:pt x="89" y="32"/>
                      <a:pt x="86" y="22"/>
                      <a:pt x="80" y="16"/>
                    </a:cubicBezTo>
                    <a:cubicBezTo>
                      <a:pt x="74" y="10"/>
                      <a:pt x="56" y="0"/>
                      <a:pt x="48" y="2"/>
                    </a:cubicBezTo>
                    <a:cubicBezTo>
                      <a:pt x="36" y="4"/>
                      <a:pt x="40" y="15"/>
                      <a:pt x="33" y="19"/>
                    </a:cubicBezTo>
                    <a:cubicBezTo>
                      <a:pt x="28" y="22"/>
                      <a:pt x="22" y="24"/>
                      <a:pt x="18" y="28"/>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4" name="Freeform 526">
                <a:extLst>
                  <a:ext uri="{FF2B5EF4-FFF2-40B4-BE49-F238E27FC236}">
                    <a16:creationId xmlns:a16="http://schemas.microsoft.com/office/drawing/2014/main" id="{0568DA3D-D20B-40C7-BE22-D6AAB03C87DD}"/>
                  </a:ext>
                </a:extLst>
              </p:cNvPr>
              <p:cNvSpPr>
                <a:spLocks/>
              </p:cNvSpPr>
              <p:nvPr/>
            </p:nvSpPr>
            <p:spPr bwMode="auto">
              <a:xfrm rot="10800000">
                <a:off x="6474011" y="5395634"/>
                <a:ext cx="219053" cy="254000"/>
              </a:xfrm>
              <a:custGeom>
                <a:avLst/>
                <a:gdLst>
                  <a:gd name="T0" fmla="*/ 581 w 89"/>
                  <a:gd name="T1" fmla="*/ 1100 h 94"/>
                  <a:gd name="T2" fmla="*/ 61 w 89"/>
                  <a:gd name="T3" fmla="*/ 1692 h 94"/>
                  <a:gd name="T4" fmla="*/ 131 w 89"/>
                  <a:gd name="T5" fmla="*/ 2560 h 94"/>
                  <a:gd name="T6" fmla="*/ 325 w 89"/>
                  <a:gd name="T7" fmla="*/ 3350 h 94"/>
                  <a:gd name="T8" fmla="*/ 1037 w 89"/>
                  <a:gd name="T9" fmla="*/ 3350 h 94"/>
                  <a:gd name="T10" fmla="*/ 1334 w 89"/>
                  <a:gd name="T11" fmla="*/ 2839 h 94"/>
                  <a:gd name="T12" fmla="*/ 1915 w 89"/>
                  <a:gd name="T13" fmla="*/ 2757 h 94"/>
                  <a:gd name="T14" fmla="*/ 2374 w 89"/>
                  <a:gd name="T15" fmla="*/ 2482 h 94"/>
                  <a:gd name="T16" fmla="*/ 2626 w 89"/>
                  <a:gd name="T17" fmla="*/ 2053 h 94"/>
                  <a:gd name="T18" fmla="*/ 2891 w 89"/>
                  <a:gd name="T19" fmla="*/ 1624 h 94"/>
                  <a:gd name="T20" fmla="*/ 2597 w 89"/>
                  <a:gd name="T21" fmla="*/ 626 h 94"/>
                  <a:gd name="T22" fmla="*/ 1557 w 89"/>
                  <a:gd name="T23" fmla="*/ 82 h 94"/>
                  <a:gd name="T24" fmla="*/ 1069 w 89"/>
                  <a:gd name="T25" fmla="*/ 752 h 94"/>
                  <a:gd name="T26" fmla="*/ 581 w 89"/>
                  <a:gd name="T27" fmla="*/ 1100 h 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9" h="94">
                    <a:moveTo>
                      <a:pt x="18" y="28"/>
                    </a:moveTo>
                    <a:cubicBezTo>
                      <a:pt x="13" y="32"/>
                      <a:pt x="5" y="36"/>
                      <a:pt x="2" y="43"/>
                    </a:cubicBezTo>
                    <a:cubicBezTo>
                      <a:pt x="0" y="50"/>
                      <a:pt x="4" y="58"/>
                      <a:pt x="4" y="65"/>
                    </a:cubicBezTo>
                    <a:cubicBezTo>
                      <a:pt x="4" y="73"/>
                      <a:pt x="3" y="80"/>
                      <a:pt x="10" y="85"/>
                    </a:cubicBezTo>
                    <a:cubicBezTo>
                      <a:pt x="18" y="92"/>
                      <a:pt x="26" y="94"/>
                      <a:pt x="32" y="85"/>
                    </a:cubicBezTo>
                    <a:cubicBezTo>
                      <a:pt x="35" y="80"/>
                      <a:pt x="35" y="75"/>
                      <a:pt x="41" y="72"/>
                    </a:cubicBezTo>
                    <a:cubicBezTo>
                      <a:pt x="47" y="70"/>
                      <a:pt x="54" y="71"/>
                      <a:pt x="59" y="70"/>
                    </a:cubicBezTo>
                    <a:cubicBezTo>
                      <a:pt x="64" y="68"/>
                      <a:pt x="69" y="66"/>
                      <a:pt x="73" y="63"/>
                    </a:cubicBezTo>
                    <a:cubicBezTo>
                      <a:pt x="77" y="59"/>
                      <a:pt x="78" y="55"/>
                      <a:pt x="81" y="52"/>
                    </a:cubicBezTo>
                    <a:cubicBezTo>
                      <a:pt x="85" y="47"/>
                      <a:pt x="88" y="48"/>
                      <a:pt x="89" y="41"/>
                    </a:cubicBezTo>
                    <a:cubicBezTo>
                      <a:pt x="89" y="32"/>
                      <a:pt x="86" y="22"/>
                      <a:pt x="80" y="16"/>
                    </a:cubicBezTo>
                    <a:cubicBezTo>
                      <a:pt x="74" y="10"/>
                      <a:pt x="56" y="0"/>
                      <a:pt x="48" y="2"/>
                    </a:cubicBezTo>
                    <a:cubicBezTo>
                      <a:pt x="36" y="4"/>
                      <a:pt x="40" y="15"/>
                      <a:pt x="33" y="19"/>
                    </a:cubicBezTo>
                    <a:cubicBezTo>
                      <a:pt x="28" y="22"/>
                      <a:pt x="22" y="24"/>
                      <a:pt x="18" y="28"/>
                    </a:cubicBez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5" name="Freeform 527">
                <a:extLst>
                  <a:ext uri="{FF2B5EF4-FFF2-40B4-BE49-F238E27FC236}">
                    <a16:creationId xmlns:a16="http://schemas.microsoft.com/office/drawing/2014/main" id="{B57CDE39-0762-477C-9678-303D581A7F74}"/>
                  </a:ext>
                </a:extLst>
              </p:cNvPr>
              <p:cNvSpPr>
                <a:spLocks/>
              </p:cNvSpPr>
              <p:nvPr/>
            </p:nvSpPr>
            <p:spPr bwMode="auto">
              <a:xfrm rot="10800000">
                <a:off x="6444701" y="5406746"/>
                <a:ext cx="310067" cy="320675"/>
              </a:xfrm>
              <a:custGeom>
                <a:avLst/>
                <a:gdLst>
                  <a:gd name="T0" fmla="*/ 195 w 126"/>
                  <a:gd name="T1" fmla="*/ 4658 h 119"/>
                  <a:gd name="T2" fmla="*/ 223 w 126"/>
                  <a:gd name="T3" fmla="*/ 3677 h 119"/>
                  <a:gd name="T4" fmla="*/ 32 w 126"/>
                  <a:gd name="T5" fmla="*/ 2743 h 119"/>
                  <a:gd name="T6" fmla="*/ 386 w 126"/>
                  <a:gd name="T7" fmla="*/ 2271 h 119"/>
                  <a:gd name="T8" fmla="*/ 874 w 126"/>
                  <a:gd name="T9" fmla="*/ 1843 h 119"/>
                  <a:gd name="T10" fmla="*/ 1426 w 126"/>
                  <a:gd name="T11" fmla="*/ 1372 h 119"/>
                  <a:gd name="T12" fmla="*/ 1691 w 126"/>
                  <a:gd name="T13" fmla="*/ 818 h 119"/>
                  <a:gd name="T14" fmla="*/ 2565 w 126"/>
                  <a:gd name="T15" fmla="*/ 163 h 119"/>
                  <a:gd name="T16" fmla="*/ 3248 w 126"/>
                  <a:gd name="T17" fmla="*/ 703 h 119"/>
                  <a:gd name="T18" fmla="*/ 4093 w 126"/>
                  <a:gd name="T19" fmla="*/ 1175 h 119"/>
                  <a:gd name="T20" fmla="*/ 3573 w 126"/>
                  <a:gd name="T21" fmla="*/ 1059 h 119"/>
                  <a:gd name="T22" fmla="*/ 3216 w 126"/>
                  <a:gd name="T23" fmla="*/ 1209 h 119"/>
                  <a:gd name="T24" fmla="*/ 2402 w 126"/>
                  <a:gd name="T25" fmla="*/ 750 h 119"/>
                  <a:gd name="T26" fmla="*/ 2106 w 126"/>
                  <a:gd name="T27" fmla="*/ 1015 h 119"/>
                  <a:gd name="T28" fmla="*/ 1914 w 126"/>
                  <a:gd name="T29" fmla="*/ 1372 h 119"/>
                  <a:gd name="T30" fmla="*/ 1589 w 126"/>
                  <a:gd name="T31" fmla="*/ 1521 h 119"/>
                  <a:gd name="T32" fmla="*/ 1496 w 126"/>
                  <a:gd name="T33" fmla="*/ 1959 h 119"/>
                  <a:gd name="T34" fmla="*/ 1139 w 126"/>
                  <a:gd name="T35" fmla="*/ 2108 h 119"/>
                  <a:gd name="T36" fmla="*/ 711 w 126"/>
                  <a:gd name="T37" fmla="*/ 2305 h 119"/>
                  <a:gd name="T38" fmla="*/ 549 w 126"/>
                  <a:gd name="T39" fmla="*/ 2859 h 119"/>
                  <a:gd name="T40" fmla="*/ 549 w 126"/>
                  <a:gd name="T41" fmla="*/ 3134 h 119"/>
                  <a:gd name="T42" fmla="*/ 357 w 126"/>
                  <a:gd name="T43" fmla="*/ 3286 h 119"/>
                  <a:gd name="T44" fmla="*/ 488 w 126"/>
                  <a:gd name="T45" fmla="*/ 4183 h 119"/>
                  <a:gd name="T46" fmla="*/ 265 w 126"/>
                  <a:gd name="T47" fmla="*/ 4621 h 1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6" h="119">
                    <a:moveTo>
                      <a:pt x="6" y="119"/>
                    </a:moveTo>
                    <a:cubicBezTo>
                      <a:pt x="8" y="109"/>
                      <a:pt x="10" y="104"/>
                      <a:pt x="7" y="94"/>
                    </a:cubicBezTo>
                    <a:cubicBezTo>
                      <a:pt x="4" y="86"/>
                      <a:pt x="1" y="78"/>
                      <a:pt x="1" y="70"/>
                    </a:cubicBezTo>
                    <a:cubicBezTo>
                      <a:pt x="0" y="62"/>
                      <a:pt x="5" y="61"/>
                      <a:pt x="12" y="58"/>
                    </a:cubicBezTo>
                    <a:cubicBezTo>
                      <a:pt x="18" y="55"/>
                      <a:pt x="21" y="51"/>
                      <a:pt x="27" y="47"/>
                    </a:cubicBezTo>
                    <a:cubicBezTo>
                      <a:pt x="32" y="43"/>
                      <a:pt x="39" y="40"/>
                      <a:pt x="44" y="35"/>
                    </a:cubicBezTo>
                    <a:cubicBezTo>
                      <a:pt x="47" y="31"/>
                      <a:pt x="49" y="26"/>
                      <a:pt x="52" y="21"/>
                    </a:cubicBezTo>
                    <a:cubicBezTo>
                      <a:pt x="58" y="11"/>
                      <a:pt x="65" y="0"/>
                      <a:pt x="79" y="4"/>
                    </a:cubicBezTo>
                    <a:cubicBezTo>
                      <a:pt x="87" y="6"/>
                      <a:pt x="92" y="15"/>
                      <a:pt x="100" y="18"/>
                    </a:cubicBezTo>
                    <a:cubicBezTo>
                      <a:pt x="107" y="22"/>
                      <a:pt x="123" y="21"/>
                      <a:pt x="126" y="30"/>
                    </a:cubicBezTo>
                    <a:cubicBezTo>
                      <a:pt x="123" y="26"/>
                      <a:pt x="114" y="25"/>
                      <a:pt x="110" y="27"/>
                    </a:cubicBezTo>
                    <a:cubicBezTo>
                      <a:pt x="104" y="30"/>
                      <a:pt x="107" y="37"/>
                      <a:pt x="99" y="31"/>
                    </a:cubicBezTo>
                    <a:cubicBezTo>
                      <a:pt x="91" y="24"/>
                      <a:pt x="86" y="16"/>
                      <a:pt x="74" y="19"/>
                    </a:cubicBezTo>
                    <a:cubicBezTo>
                      <a:pt x="70" y="21"/>
                      <a:pt x="67" y="23"/>
                      <a:pt x="65" y="26"/>
                    </a:cubicBezTo>
                    <a:cubicBezTo>
                      <a:pt x="63" y="30"/>
                      <a:pt x="62" y="33"/>
                      <a:pt x="59" y="35"/>
                    </a:cubicBezTo>
                    <a:cubicBezTo>
                      <a:pt x="55" y="37"/>
                      <a:pt x="51" y="35"/>
                      <a:pt x="49" y="39"/>
                    </a:cubicBezTo>
                    <a:cubicBezTo>
                      <a:pt x="46" y="43"/>
                      <a:pt x="49" y="47"/>
                      <a:pt x="46" y="50"/>
                    </a:cubicBezTo>
                    <a:cubicBezTo>
                      <a:pt x="44" y="53"/>
                      <a:pt x="38" y="54"/>
                      <a:pt x="35" y="54"/>
                    </a:cubicBezTo>
                    <a:cubicBezTo>
                      <a:pt x="29" y="54"/>
                      <a:pt x="26" y="55"/>
                      <a:pt x="22" y="59"/>
                    </a:cubicBezTo>
                    <a:cubicBezTo>
                      <a:pt x="17" y="64"/>
                      <a:pt x="17" y="67"/>
                      <a:pt x="17" y="73"/>
                    </a:cubicBezTo>
                    <a:cubicBezTo>
                      <a:pt x="17" y="76"/>
                      <a:pt x="18" y="78"/>
                      <a:pt x="17" y="80"/>
                    </a:cubicBezTo>
                    <a:cubicBezTo>
                      <a:pt x="15" y="83"/>
                      <a:pt x="13" y="82"/>
                      <a:pt x="11" y="84"/>
                    </a:cubicBezTo>
                    <a:cubicBezTo>
                      <a:pt x="6" y="91"/>
                      <a:pt x="16" y="99"/>
                      <a:pt x="15" y="107"/>
                    </a:cubicBezTo>
                    <a:cubicBezTo>
                      <a:pt x="14" y="112"/>
                      <a:pt x="10" y="114"/>
                      <a:pt x="8" y="118"/>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6" name="Freeform 528">
                <a:extLst>
                  <a:ext uri="{FF2B5EF4-FFF2-40B4-BE49-F238E27FC236}">
                    <a16:creationId xmlns:a16="http://schemas.microsoft.com/office/drawing/2014/main" id="{4A727D48-E123-4420-A162-9CB919832E22}"/>
                  </a:ext>
                </a:extLst>
              </p:cNvPr>
              <p:cNvSpPr>
                <a:spLocks/>
              </p:cNvSpPr>
              <p:nvPr/>
            </p:nvSpPr>
            <p:spPr bwMode="auto">
              <a:xfrm rot="10800000">
                <a:off x="6543429" y="5532952"/>
                <a:ext cx="208254" cy="194469"/>
              </a:xfrm>
              <a:custGeom>
                <a:avLst/>
                <a:gdLst>
                  <a:gd name="T0" fmla="*/ 0 w 85"/>
                  <a:gd name="T1" fmla="*/ 2838 h 72"/>
                  <a:gd name="T2" fmla="*/ 191 w 85"/>
                  <a:gd name="T3" fmla="*/ 2328 h 72"/>
                  <a:gd name="T4" fmla="*/ 607 w 85"/>
                  <a:gd name="T5" fmla="*/ 2048 h 72"/>
                  <a:gd name="T6" fmla="*/ 928 w 85"/>
                  <a:gd name="T7" fmla="*/ 1691 h 72"/>
                  <a:gd name="T8" fmla="*/ 1382 w 85"/>
                  <a:gd name="T9" fmla="*/ 1378 h 72"/>
                  <a:gd name="T10" fmla="*/ 1855 w 85"/>
                  <a:gd name="T11" fmla="*/ 429 h 72"/>
                  <a:gd name="T12" fmla="*/ 2725 w 85"/>
                  <a:gd name="T13" fmla="*/ 313 h 72"/>
                  <a:gd name="T14" fmla="*/ 2309 w 85"/>
                  <a:gd name="T15" fmla="*/ 357 h 72"/>
                  <a:gd name="T16" fmla="*/ 2239 w 85"/>
                  <a:gd name="T17" fmla="*/ 626 h 72"/>
                  <a:gd name="T18" fmla="*/ 2017 w 85"/>
                  <a:gd name="T19" fmla="*/ 752 h 72"/>
                  <a:gd name="T20" fmla="*/ 1766 w 85"/>
                  <a:gd name="T21" fmla="*/ 1099 h 72"/>
                  <a:gd name="T22" fmla="*/ 1414 w 85"/>
                  <a:gd name="T23" fmla="*/ 1575 h 72"/>
                  <a:gd name="T24" fmla="*/ 1220 w 85"/>
                  <a:gd name="T25" fmla="*/ 1735 h 72"/>
                  <a:gd name="T26" fmla="*/ 1191 w 85"/>
                  <a:gd name="T27" fmla="*/ 1967 h 72"/>
                  <a:gd name="T28" fmla="*/ 737 w 85"/>
                  <a:gd name="T29" fmla="*/ 2130 h 72"/>
                  <a:gd name="T30" fmla="*/ 413 w 85"/>
                  <a:gd name="T31" fmla="*/ 2443 h 72"/>
                  <a:gd name="T32" fmla="*/ 292 w 85"/>
                  <a:gd name="T33" fmla="*/ 2607 h 72"/>
                  <a:gd name="T34" fmla="*/ 60 w 85"/>
                  <a:gd name="T35" fmla="*/ 2641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5" h="72">
                    <a:moveTo>
                      <a:pt x="0" y="72"/>
                    </a:moveTo>
                    <a:cubicBezTo>
                      <a:pt x="0" y="64"/>
                      <a:pt x="0" y="63"/>
                      <a:pt x="6" y="59"/>
                    </a:cubicBezTo>
                    <a:cubicBezTo>
                      <a:pt x="10" y="57"/>
                      <a:pt x="14" y="54"/>
                      <a:pt x="19" y="52"/>
                    </a:cubicBezTo>
                    <a:cubicBezTo>
                      <a:pt x="22" y="49"/>
                      <a:pt x="26" y="46"/>
                      <a:pt x="29" y="43"/>
                    </a:cubicBezTo>
                    <a:cubicBezTo>
                      <a:pt x="34" y="40"/>
                      <a:pt x="40" y="39"/>
                      <a:pt x="43" y="35"/>
                    </a:cubicBezTo>
                    <a:cubicBezTo>
                      <a:pt x="50" y="28"/>
                      <a:pt x="51" y="18"/>
                      <a:pt x="58" y="11"/>
                    </a:cubicBezTo>
                    <a:cubicBezTo>
                      <a:pt x="66" y="2"/>
                      <a:pt x="75" y="0"/>
                      <a:pt x="85" y="8"/>
                    </a:cubicBezTo>
                    <a:cubicBezTo>
                      <a:pt x="80" y="7"/>
                      <a:pt x="76" y="4"/>
                      <a:pt x="72" y="9"/>
                    </a:cubicBezTo>
                    <a:cubicBezTo>
                      <a:pt x="71" y="11"/>
                      <a:pt x="71" y="15"/>
                      <a:pt x="70" y="16"/>
                    </a:cubicBezTo>
                    <a:cubicBezTo>
                      <a:pt x="68" y="19"/>
                      <a:pt x="66" y="18"/>
                      <a:pt x="63" y="19"/>
                    </a:cubicBezTo>
                    <a:cubicBezTo>
                      <a:pt x="58" y="21"/>
                      <a:pt x="57" y="23"/>
                      <a:pt x="55" y="28"/>
                    </a:cubicBezTo>
                    <a:cubicBezTo>
                      <a:pt x="52" y="33"/>
                      <a:pt x="49" y="36"/>
                      <a:pt x="44" y="40"/>
                    </a:cubicBezTo>
                    <a:cubicBezTo>
                      <a:pt x="42" y="41"/>
                      <a:pt x="40" y="42"/>
                      <a:pt x="38" y="44"/>
                    </a:cubicBezTo>
                    <a:cubicBezTo>
                      <a:pt x="37" y="46"/>
                      <a:pt x="38" y="48"/>
                      <a:pt x="37" y="50"/>
                    </a:cubicBezTo>
                    <a:cubicBezTo>
                      <a:pt x="34" y="54"/>
                      <a:pt x="28" y="52"/>
                      <a:pt x="23" y="54"/>
                    </a:cubicBezTo>
                    <a:cubicBezTo>
                      <a:pt x="19" y="56"/>
                      <a:pt x="16" y="59"/>
                      <a:pt x="13" y="62"/>
                    </a:cubicBezTo>
                    <a:cubicBezTo>
                      <a:pt x="11" y="64"/>
                      <a:pt x="11" y="65"/>
                      <a:pt x="9" y="66"/>
                    </a:cubicBezTo>
                    <a:cubicBezTo>
                      <a:pt x="6" y="66"/>
                      <a:pt x="3" y="65"/>
                      <a:pt x="2" y="67"/>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7" name="Freeform 529">
                <a:extLst>
                  <a:ext uri="{FF2B5EF4-FFF2-40B4-BE49-F238E27FC236}">
                    <a16:creationId xmlns:a16="http://schemas.microsoft.com/office/drawing/2014/main" id="{6C8FFCDF-BF25-4DB0-938C-0B2CCDD89EDD}"/>
                  </a:ext>
                </a:extLst>
              </p:cNvPr>
              <p:cNvSpPr>
                <a:spLocks/>
              </p:cNvSpPr>
              <p:nvPr/>
            </p:nvSpPr>
            <p:spPr bwMode="auto">
              <a:xfrm rot="10800000">
                <a:off x="6403050" y="5290858"/>
                <a:ext cx="294641" cy="326232"/>
              </a:xfrm>
              <a:custGeom>
                <a:avLst/>
                <a:gdLst>
                  <a:gd name="T0" fmla="*/ 0 w 120"/>
                  <a:gd name="T1" fmla="*/ 3842 h 121"/>
                  <a:gd name="T2" fmla="*/ 223 w 120"/>
                  <a:gd name="T3" fmla="*/ 3957 h 121"/>
                  <a:gd name="T4" fmla="*/ 385 w 120"/>
                  <a:gd name="T5" fmla="*/ 4188 h 121"/>
                  <a:gd name="T6" fmla="*/ 608 w 120"/>
                  <a:gd name="T7" fmla="*/ 4188 h 121"/>
                  <a:gd name="T8" fmla="*/ 901 w 120"/>
                  <a:gd name="T9" fmla="*/ 4351 h 121"/>
                  <a:gd name="T10" fmla="*/ 1713 w 120"/>
                  <a:gd name="T11" fmla="*/ 3567 h 121"/>
                  <a:gd name="T12" fmla="*/ 2999 w 120"/>
                  <a:gd name="T13" fmla="*/ 2435 h 121"/>
                  <a:gd name="T14" fmla="*/ 3871 w 120"/>
                  <a:gd name="T15" fmla="*/ 1719 h 121"/>
                  <a:gd name="T16" fmla="*/ 3810 w 120"/>
                  <a:gd name="T17" fmla="*/ 1372 h 121"/>
                  <a:gd name="T18" fmla="*/ 3839 w 120"/>
                  <a:gd name="T19" fmla="*/ 866 h 121"/>
                  <a:gd name="T20" fmla="*/ 3648 w 120"/>
                  <a:gd name="T21" fmla="*/ 0 h 121"/>
                  <a:gd name="T22" fmla="*/ 3616 w 120"/>
                  <a:gd name="T23" fmla="*/ 1175 h 121"/>
                  <a:gd name="T24" fmla="*/ 2970 w 120"/>
                  <a:gd name="T25" fmla="*/ 1719 h 121"/>
                  <a:gd name="T26" fmla="*/ 2512 w 120"/>
                  <a:gd name="T27" fmla="*/ 2354 h 121"/>
                  <a:gd name="T28" fmla="*/ 1713 w 120"/>
                  <a:gd name="T29" fmla="*/ 2826 h 121"/>
                  <a:gd name="T30" fmla="*/ 1359 w 120"/>
                  <a:gd name="T31" fmla="*/ 3567 h 121"/>
                  <a:gd name="T32" fmla="*/ 840 w 120"/>
                  <a:gd name="T33" fmla="*/ 3923 h 121"/>
                  <a:gd name="T34" fmla="*/ 417 w 120"/>
                  <a:gd name="T35" fmla="*/ 3798 h 121"/>
                  <a:gd name="T36" fmla="*/ 0 w 120"/>
                  <a:gd name="T37" fmla="*/ 3842 h 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0" h="121">
                    <a:moveTo>
                      <a:pt x="0" y="98"/>
                    </a:moveTo>
                    <a:cubicBezTo>
                      <a:pt x="2" y="99"/>
                      <a:pt x="5" y="99"/>
                      <a:pt x="7" y="101"/>
                    </a:cubicBezTo>
                    <a:cubicBezTo>
                      <a:pt x="9" y="102"/>
                      <a:pt x="9" y="105"/>
                      <a:pt x="12" y="107"/>
                    </a:cubicBezTo>
                    <a:cubicBezTo>
                      <a:pt x="14" y="108"/>
                      <a:pt x="17" y="107"/>
                      <a:pt x="19" y="107"/>
                    </a:cubicBezTo>
                    <a:cubicBezTo>
                      <a:pt x="22" y="108"/>
                      <a:pt x="25" y="110"/>
                      <a:pt x="28" y="111"/>
                    </a:cubicBezTo>
                    <a:cubicBezTo>
                      <a:pt x="44" y="121"/>
                      <a:pt x="47" y="102"/>
                      <a:pt x="53" y="91"/>
                    </a:cubicBezTo>
                    <a:cubicBezTo>
                      <a:pt x="61" y="76"/>
                      <a:pt x="79" y="68"/>
                      <a:pt x="93" y="62"/>
                    </a:cubicBezTo>
                    <a:cubicBezTo>
                      <a:pt x="102" y="59"/>
                      <a:pt x="119" y="56"/>
                      <a:pt x="120" y="44"/>
                    </a:cubicBezTo>
                    <a:cubicBezTo>
                      <a:pt x="120" y="41"/>
                      <a:pt x="118" y="38"/>
                      <a:pt x="118" y="35"/>
                    </a:cubicBezTo>
                    <a:cubicBezTo>
                      <a:pt x="117" y="30"/>
                      <a:pt x="118" y="27"/>
                      <a:pt x="119" y="22"/>
                    </a:cubicBezTo>
                    <a:cubicBezTo>
                      <a:pt x="120" y="15"/>
                      <a:pt x="118" y="5"/>
                      <a:pt x="113" y="0"/>
                    </a:cubicBezTo>
                    <a:cubicBezTo>
                      <a:pt x="117" y="9"/>
                      <a:pt x="116" y="22"/>
                      <a:pt x="112" y="30"/>
                    </a:cubicBezTo>
                    <a:cubicBezTo>
                      <a:pt x="107" y="40"/>
                      <a:pt x="100" y="39"/>
                      <a:pt x="92" y="44"/>
                    </a:cubicBezTo>
                    <a:cubicBezTo>
                      <a:pt x="86" y="48"/>
                      <a:pt x="83" y="54"/>
                      <a:pt x="78" y="60"/>
                    </a:cubicBezTo>
                    <a:cubicBezTo>
                      <a:pt x="71" y="68"/>
                      <a:pt x="62" y="67"/>
                      <a:pt x="53" y="72"/>
                    </a:cubicBezTo>
                    <a:cubicBezTo>
                      <a:pt x="45" y="77"/>
                      <a:pt x="47" y="85"/>
                      <a:pt x="42" y="91"/>
                    </a:cubicBezTo>
                    <a:cubicBezTo>
                      <a:pt x="39" y="96"/>
                      <a:pt x="31" y="99"/>
                      <a:pt x="26" y="100"/>
                    </a:cubicBezTo>
                    <a:cubicBezTo>
                      <a:pt x="20" y="101"/>
                      <a:pt x="19" y="96"/>
                      <a:pt x="13" y="97"/>
                    </a:cubicBezTo>
                    <a:cubicBezTo>
                      <a:pt x="10" y="97"/>
                      <a:pt x="2" y="100"/>
                      <a:pt x="0" y="98"/>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8" name="Freeform 530">
                <a:extLst>
                  <a:ext uri="{FF2B5EF4-FFF2-40B4-BE49-F238E27FC236}">
                    <a16:creationId xmlns:a16="http://schemas.microsoft.com/office/drawing/2014/main" id="{48180E30-BAF8-4F7D-B1A3-27E41FF63275}"/>
                  </a:ext>
                </a:extLst>
              </p:cNvPr>
              <p:cNvSpPr>
                <a:spLocks/>
              </p:cNvSpPr>
              <p:nvPr/>
            </p:nvSpPr>
            <p:spPr bwMode="auto">
              <a:xfrm rot="10800000">
                <a:off x="6479410" y="5293240"/>
                <a:ext cx="161975" cy="150813"/>
              </a:xfrm>
              <a:custGeom>
                <a:avLst/>
                <a:gdLst>
                  <a:gd name="T0" fmla="*/ 0 w 66"/>
                  <a:gd name="T1" fmla="*/ 1761 h 56"/>
                  <a:gd name="T2" fmla="*/ 608 w 66"/>
                  <a:gd name="T3" fmla="*/ 1958 h 56"/>
                  <a:gd name="T4" fmla="*/ 1002 w 66"/>
                  <a:gd name="T5" fmla="*/ 1130 h 56"/>
                  <a:gd name="T6" fmla="*/ 2125 w 66"/>
                  <a:gd name="T7" fmla="*/ 0 h 56"/>
                  <a:gd name="T8" fmla="*/ 872 w 66"/>
                  <a:gd name="T9" fmla="*/ 1059 h 56"/>
                  <a:gd name="T10" fmla="*/ 608 w 66"/>
                  <a:gd name="T11" fmla="*/ 1405 h 56"/>
                  <a:gd name="T12" fmla="*/ 487 w 66"/>
                  <a:gd name="T13" fmla="*/ 1761 h 56"/>
                  <a:gd name="T14" fmla="*/ 130 w 66"/>
                  <a:gd name="T15" fmla="*/ 1795 h 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56">
                    <a:moveTo>
                      <a:pt x="0" y="45"/>
                    </a:moveTo>
                    <a:cubicBezTo>
                      <a:pt x="7" y="47"/>
                      <a:pt x="10" y="56"/>
                      <a:pt x="19" y="50"/>
                    </a:cubicBezTo>
                    <a:cubicBezTo>
                      <a:pt x="26" y="46"/>
                      <a:pt x="28" y="36"/>
                      <a:pt x="31" y="29"/>
                    </a:cubicBezTo>
                    <a:cubicBezTo>
                      <a:pt x="37" y="15"/>
                      <a:pt x="53" y="6"/>
                      <a:pt x="66" y="0"/>
                    </a:cubicBezTo>
                    <a:cubicBezTo>
                      <a:pt x="48" y="3"/>
                      <a:pt x="34" y="11"/>
                      <a:pt x="27" y="27"/>
                    </a:cubicBezTo>
                    <a:cubicBezTo>
                      <a:pt x="25" y="31"/>
                      <a:pt x="22" y="32"/>
                      <a:pt x="19" y="36"/>
                    </a:cubicBezTo>
                    <a:cubicBezTo>
                      <a:pt x="16" y="39"/>
                      <a:pt x="17" y="42"/>
                      <a:pt x="15" y="45"/>
                    </a:cubicBezTo>
                    <a:cubicBezTo>
                      <a:pt x="13" y="48"/>
                      <a:pt x="6" y="50"/>
                      <a:pt x="4" y="46"/>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9" name="Freeform 531">
                <a:extLst>
                  <a:ext uri="{FF2B5EF4-FFF2-40B4-BE49-F238E27FC236}">
                    <a16:creationId xmlns:a16="http://schemas.microsoft.com/office/drawing/2014/main" id="{B9544F32-C829-4589-938B-2D1263475222}"/>
                  </a:ext>
                </a:extLst>
              </p:cNvPr>
              <p:cNvSpPr>
                <a:spLocks/>
              </p:cNvSpPr>
              <p:nvPr/>
            </p:nvSpPr>
            <p:spPr bwMode="auto">
              <a:xfrm rot="10800000">
                <a:off x="6589707" y="5605977"/>
                <a:ext cx="26996" cy="30163"/>
              </a:xfrm>
              <a:custGeom>
                <a:avLst/>
                <a:gdLst>
                  <a:gd name="T0" fmla="*/ 0 w 11"/>
                  <a:gd name="T1" fmla="*/ 204 h 11"/>
                  <a:gd name="T2" fmla="*/ 191 w 11"/>
                  <a:gd name="T3" fmla="*/ 35 h 11"/>
                  <a:gd name="T4" fmla="*/ 353 w 11"/>
                  <a:gd name="T5" fmla="*/ 252 h 11"/>
                  <a:gd name="T6" fmla="*/ 162 w 11"/>
                  <a:gd name="T7" fmla="*/ 453 h 11"/>
                  <a:gd name="T8" fmla="*/ 0 w 11"/>
                  <a:gd name="T9" fmla="*/ 204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1">
                    <a:moveTo>
                      <a:pt x="0" y="5"/>
                    </a:moveTo>
                    <a:cubicBezTo>
                      <a:pt x="0" y="3"/>
                      <a:pt x="3" y="0"/>
                      <a:pt x="6" y="1"/>
                    </a:cubicBezTo>
                    <a:cubicBezTo>
                      <a:pt x="9" y="1"/>
                      <a:pt x="11" y="3"/>
                      <a:pt x="11" y="6"/>
                    </a:cubicBezTo>
                    <a:cubicBezTo>
                      <a:pt x="11" y="9"/>
                      <a:pt x="8" y="11"/>
                      <a:pt x="5" y="11"/>
                    </a:cubicBezTo>
                    <a:cubicBezTo>
                      <a:pt x="2" y="11"/>
                      <a:pt x="0" y="8"/>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0" name="Freeform 532">
                <a:extLst>
                  <a:ext uri="{FF2B5EF4-FFF2-40B4-BE49-F238E27FC236}">
                    <a16:creationId xmlns:a16="http://schemas.microsoft.com/office/drawing/2014/main" id="{C6AE918B-8CCC-4F0B-80C4-65E658DF2AEE}"/>
                  </a:ext>
                </a:extLst>
              </p:cNvPr>
              <p:cNvSpPr>
                <a:spLocks/>
              </p:cNvSpPr>
              <p:nvPr/>
            </p:nvSpPr>
            <p:spPr bwMode="auto">
              <a:xfrm rot="10800000">
                <a:off x="6572739" y="5627409"/>
                <a:ext cx="16969" cy="19050"/>
              </a:xfrm>
              <a:custGeom>
                <a:avLst/>
                <a:gdLst>
                  <a:gd name="T0" fmla="*/ 0 w 7"/>
                  <a:gd name="T1" fmla="*/ 117 h 7"/>
                  <a:gd name="T2" fmla="*/ 88 w 7"/>
                  <a:gd name="T3" fmla="*/ 0 h 7"/>
                  <a:gd name="T4" fmla="*/ 217 w 7"/>
                  <a:gd name="T5" fmla="*/ 117 h 7"/>
                  <a:gd name="T6" fmla="*/ 88 w 7"/>
                  <a:gd name="T7" fmla="*/ 247 h 7"/>
                  <a:gd name="T8" fmla="*/ 0 w 7"/>
                  <a:gd name="T9" fmla="*/ 11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7">
                    <a:moveTo>
                      <a:pt x="0" y="3"/>
                    </a:moveTo>
                    <a:cubicBezTo>
                      <a:pt x="0" y="1"/>
                      <a:pt x="2" y="0"/>
                      <a:pt x="3" y="0"/>
                    </a:cubicBezTo>
                    <a:cubicBezTo>
                      <a:pt x="5" y="0"/>
                      <a:pt x="7" y="1"/>
                      <a:pt x="7" y="3"/>
                    </a:cubicBezTo>
                    <a:cubicBezTo>
                      <a:pt x="6" y="5"/>
                      <a:pt x="5" y="7"/>
                      <a:pt x="3" y="6"/>
                    </a:cubicBezTo>
                    <a:cubicBezTo>
                      <a:pt x="1" y="6"/>
                      <a:pt x="0" y="5"/>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1" name="Freeform 533">
                <a:extLst>
                  <a:ext uri="{FF2B5EF4-FFF2-40B4-BE49-F238E27FC236}">
                    <a16:creationId xmlns:a16="http://schemas.microsoft.com/office/drawing/2014/main" id="{C603A99C-07EA-49D4-846E-A600BDEF5B73}"/>
                  </a:ext>
                </a:extLst>
              </p:cNvPr>
              <p:cNvSpPr>
                <a:spLocks/>
              </p:cNvSpPr>
              <p:nvPr/>
            </p:nvSpPr>
            <p:spPr bwMode="auto">
              <a:xfrm rot="10800000">
                <a:off x="6609761" y="5586927"/>
                <a:ext cx="14655" cy="16669"/>
              </a:xfrm>
              <a:custGeom>
                <a:avLst/>
                <a:gdLst>
                  <a:gd name="T0" fmla="*/ 32 w 6"/>
                  <a:gd name="T1" fmla="*/ 137 h 6"/>
                  <a:gd name="T2" fmla="*/ 101 w 6"/>
                  <a:gd name="T3" fmla="*/ 49 h 6"/>
                  <a:gd name="T4" fmla="*/ 190 w 6"/>
                  <a:gd name="T5" fmla="*/ 137 h 6"/>
                  <a:gd name="T6" fmla="*/ 101 w 6"/>
                  <a:gd name="T7" fmla="*/ 259 h 6"/>
                  <a:gd name="T8" fmla="*/ 32 w 6"/>
                  <a:gd name="T9" fmla="*/ 137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1" y="3"/>
                    </a:moveTo>
                    <a:cubicBezTo>
                      <a:pt x="1" y="2"/>
                      <a:pt x="2" y="0"/>
                      <a:pt x="3" y="1"/>
                    </a:cubicBezTo>
                    <a:cubicBezTo>
                      <a:pt x="5" y="1"/>
                      <a:pt x="6" y="2"/>
                      <a:pt x="6" y="3"/>
                    </a:cubicBezTo>
                    <a:cubicBezTo>
                      <a:pt x="6" y="5"/>
                      <a:pt x="5" y="6"/>
                      <a:pt x="3" y="6"/>
                    </a:cubicBezTo>
                    <a:cubicBezTo>
                      <a:pt x="2" y="6"/>
                      <a:pt x="0" y="5"/>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2" name="Freeform 534">
                <a:extLst>
                  <a:ext uri="{FF2B5EF4-FFF2-40B4-BE49-F238E27FC236}">
                    <a16:creationId xmlns:a16="http://schemas.microsoft.com/office/drawing/2014/main" id="{D5B2BB8B-DA97-4BD8-B6E3-5F63FCF2FF8A}"/>
                  </a:ext>
                </a:extLst>
              </p:cNvPr>
              <p:cNvSpPr>
                <a:spLocks/>
              </p:cNvSpPr>
              <p:nvPr/>
            </p:nvSpPr>
            <p:spPr bwMode="auto">
              <a:xfrm rot="10800000">
                <a:off x="6494065" y="5438496"/>
                <a:ext cx="191285" cy="194469"/>
              </a:xfrm>
              <a:custGeom>
                <a:avLst/>
                <a:gdLst>
                  <a:gd name="T0" fmla="*/ 191 w 78"/>
                  <a:gd name="T1" fmla="*/ 2800 h 72"/>
                  <a:gd name="T2" fmla="*/ 130 w 78"/>
                  <a:gd name="T3" fmla="*/ 1494 h 72"/>
                  <a:gd name="T4" fmla="*/ 798 w 78"/>
                  <a:gd name="T5" fmla="*/ 823 h 72"/>
                  <a:gd name="T6" fmla="*/ 1224 w 78"/>
                  <a:gd name="T7" fmla="*/ 476 h 72"/>
                  <a:gd name="T8" fmla="*/ 1577 w 78"/>
                  <a:gd name="T9" fmla="*/ 34 h 72"/>
                  <a:gd name="T10" fmla="*/ 2124 w 78"/>
                  <a:gd name="T11" fmla="*/ 279 h 72"/>
                  <a:gd name="T12" fmla="*/ 2509 w 78"/>
                  <a:gd name="T13" fmla="*/ 983 h 72"/>
                  <a:gd name="T14" fmla="*/ 1930 w 78"/>
                  <a:gd name="T15" fmla="*/ 395 h 72"/>
                  <a:gd name="T16" fmla="*/ 1739 w 78"/>
                  <a:gd name="T17" fmla="*/ 1017 h 72"/>
                  <a:gd name="T18" fmla="*/ 1151 w 78"/>
                  <a:gd name="T19" fmla="*/ 1099 h 72"/>
                  <a:gd name="T20" fmla="*/ 1030 w 78"/>
                  <a:gd name="T21" fmla="*/ 1657 h 72"/>
                  <a:gd name="T22" fmla="*/ 324 w 78"/>
                  <a:gd name="T23" fmla="*/ 1967 h 72"/>
                  <a:gd name="T24" fmla="*/ 385 w 78"/>
                  <a:gd name="T25" fmla="*/ 2130 h 72"/>
                  <a:gd name="T26" fmla="*/ 324 w 78"/>
                  <a:gd name="T27" fmla="*/ 2443 h 72"/>
                  <a:gd name="T28" fmla="*/ 191 w 78"/>
                  <a:gd name="T29" fmla="*/ 2838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8" h="72">
                    <a:moveTo>
                      <a:pt x="6" y="71"/>
                    </a:moveTo>
                    <a:cubicBezTo>
                      <a:pt x="9" y="60"/>
                      <a:pt x="0" y="49"/>
                      <a:pt x="4" y="38"/>
                    </a:cubicBezTo>
                    <a:cubicBezTo>
                      <a:pt x="8" y="30"/>
                      <a:pt x="17" y="25"/>
                      <a:pt x="25" y="21"/>
                    </a:cubicBezTo>
                    <a:cubicBezTo>
                      <a:pt x="29" y="19"/>
                      <a:pt x="35" y="16"/>
                      <a:pt x="38" y="12"/>
                    </a:cubicBezTo>
                    <a:cubicBezTo>
                      <a:pt x="42" y="8"/>
                      <a:pt x="43" y="2"/>
                      <a:pt x="49" y="1"/>
                    </a:cubicBezTo>
                    <a:cubicBezTo>
                      <a:pt x="54" y="0"/>
                      <a:pt x="62" y="5"/>
                      <a:pt x="66" y="7"/>
                    </a:cubicBezTo>
                    <a:cubicBezTo>
                      <a:pt x="73" y="11"/>
                      <a:pt x="77" y="17"/>
                      <a:pt x="78" y="25"/>
                    </a:cubicBezTo>
                    <a:cubicBezTo>
                      <a:pt x="75" y="19"/>
                      <a:pt x="67" y="9"/>
                      <a:pt x="60" y="10"/>
                    </a:cubicBezTo>
                    <a:cubicBezTo>
                      <a:pt x="51" y="12"/>
                      <a:pt x="58" y="21"/>
                      <a:pt x="54" y="26"/>
                    </a:cubicBezTo>
                    <a:cubicBezTo>
                      <a:pt x="49" y="33"/>
                      <a:pt x="43" y="24"/>
                      <a:pt x="36" y="28"/>
                    </a:cubicBezTo>
                    <a:cubicBezTo>
                      <a:pt x="31" y="31"/>
                      <a:pt x="35" y="38"/>
                      <a:pt x="32" y="42"/>
                    </a:cubicBezTo>
                    <a:cubicBezTo>
                      <a:pt x="25" y="48"/>
                      <a:pt x="11" y="34"/>
                      <a:pt x="10" y="50"/>
                    </a:cubicBezTo>
                    <a:cubicBezTo>
                      <a:pt x="10" y="51"/>
                      <a:pt x="12" y="53"/>
                      <a:pt x="12" y="54"/>
                    </a:cubicBezTo>
                    <a:cubicBezTo>
                      <a:pt x="12" y="57"/>
                      <a:pt x="11" y="60"/>
                      <a:pt x="10" y="62"/>
                    </a:cubicBezTo>
                    <a:cubicBezTo>
                      <a:pt x="9" y="65"/>
                      <a:pt x="7" y="68"/>
                      <a:pt x="6" y="72"/>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3" name="Freeform 535">
                <a:extLst>
                  <a:ext uri="{FF2B5EF4-FFF2-40B4-BE49-F238E27FC236}">
                    <a16:creationId xmlns:a16="http://schemas.microsoft.com/office/drawing/2014/main" id="{89DD9DEA-9B21-4576-BEDD-6BFE90FB3FA1}"/>
                  </a:ext>
                </a:extLst>
              </p:cNvPr>
              <p:cNvSpPr>
                <a:spLocks/>
              </p:cNvSpPr>
              <p:nvPr/>
            </p:nvSpPr>
            <p:spPr bwMode="auto">
              <a:xfrm rot="10800000">
                <a:off x="6486352" y="5403571"/>
                <a:ext cx="157348" cy="146050"/>
              </a:xfrm>
              <a:custGeom>
                <a:avLst/>
                <a:gdLst>
                  <a:gd name="T0" fmla="*/ 0 w 64"/>
                  <a:gd name="T1" fmla="*/ 1905 h 54"/>
                  <a:gd name="T2" fmla="*/ 520 w 64"/>
                  <a:gd name="T3" fmla="*/ 1186 h 54"/>
                  <a:gd name="T4" fmla="*/ 1138 w 64"/>
                  <a:gd name="T5" fmla="*/ 1032 h 54"/>
                  <a:gd name="T6" fmla="*/ 1686 w 64"/>
                  <a:gd name="T7" fmla="*/ 675 h 54"/>
                  <a:gd name="T8" fmla="*/ 2072 w 64"/>
                  <a:gd name="T9" fmla="*/ 116 h 54"/>
                  <a:gd name="T10" fmla="*/ 1393 w 64"/>
                  <a:gd name="T11" fmla="*/ 361 h 54"/>
                  <a:gd name="T12" fmla="*/ 1393 w 64"/>
                  <a:gd name="T13" fmla="*/ 675 h 54"/>
                  <a:gd name="T14" fmla="*/ 1068 w 64"/>
                  <a:gd name="T15" fmla="*/ 637 h 54"/>
                  <a:gd name="T16" fmla="*/ 580 w 64"/>
                  <a:gd name="T17" fmla="*/ 1032 h 54"/>
                  <a:gd name="T18" fmla="*/ 265 w 64"/>
                  <a:gd name="T19" fmla="*/ 1148 h 54"/>
                  <a:gd name="T20" fmla="*/ 163 w 64"/>
                  <a:gd name="T21" fmla="*/ 1775 h 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4" h="54">
                    <a:moveTo>
                      <a:pt x="0" y="48"/>
                    </a:moveTo>
                    <a:cubicBezTo>
                      <a:pt x="8" y="54"/>
                      <a:pt x="10" y="33"/>
                      <a:pt x="16" y="30"/>
                    </a:cubicBezTo>
                    <a:cubicBezTo>
                      <a:pt x="21" y="27"/>
                      <a:pt x="29" y="27"/>
                      <a:pt x="35" y="26"/>
                    </a:cubicBezTo>
                    <a:cubicBezTo>
                      <a:pt x="44" y="25"/>
                      <a:pt x="47" y="24"/>
                      <a:pt x="52" y="17"/>
                    </a:cubicBezTo>
                    <a:cubicBezTo>
                      <a:pt x="56" y="12"/>
                      <a:pt x="63" y="9"/>
                      <a:pt x="64" y="3"/>
                    </a:cubicBezTo>
                    <a:cubicBezTo>
                      <a:pt x="60" y="12"/>
                      <a:pt x="46" y="0"/>
                      <a:pt x="43" y="9"/>
                    </a:cubicBezTo>
                    <a:cubicBezTo>
                      <a:pt x="42" y="11"/>
                      <a:pt x="45" y="15"/>
                      <a:pt x="43" y="17"/>
                    </a:cubicBezTo>
                    <a:cubicBezTo>
                      <a:pt x="40" y="19"/>
                      <a:pt x="36" y="16"/>
                      <a:pt x="33" y="16"/>
                    </a:cubicBezTo>
                    <a:cubicBezTo>
                      <a:pt x="26" y="17"/>
                      <a:pt x="24" y="23"/>
                      <a:pt x="18" y="26"/>
                    </a:cubicBezTo>
                    <a:cubicBezTo>
                      <a:pt x="14" y="27"/>
                      <a:pt x="11" y="25"/>
                      <a:pt x="8" y="29"/>
                    </a:cubicBezTo>
                    <a:cubicBezTo>
                      <a:pt x="7" y="31"/>
                      <a:pt x="6" y="44"/>
                      <a:pt x="5" y="45"/>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4" name="Freeform 536">
                <a:extLst>
                  <a:ext uri="{FF2B5EF4-FFF2-40B4-BE49-F238E27FC236}">
                    <a16:creationId xmlns:a16="http://schemas.microsoft.com/office/drawing/2014/main" id="{F30B425F-4A30-410D-ADBA-D451275AA160}"/>
                  </a:ext>
                </a:extLst>
              </p:cNvPr>
              <p:cNvSpPr>
                <a:spLocks/>
              </p:cNvSpPr>
              <p:nvPr/>
            </p:nvSpPr>
            <p:spPr bwMode="auto">
              <a:xfrm rot="10800000">
                <a:off x="6595107" y="5501202"/>
                <a:ext cx="80988" cy="96838"/>
              </a:xfrm>
              <a:custGeom>
                <a:avLst/>
                <a:gdLst>
                  <a:gd name="T0" fmla="*/ 0 w 33"/>
                  <a:gd name="T1" fmla="*/ 1400 h 36"/>
                  <a:gd name="T2" fmla="*/ 32 w 33"/>
                  <a:gd name="T3" fmla="*/ 976 h 36"/>
                  <a:gd name="T4" fmla="*/ 325 w 33"/>
                  <a:gd name="T5" fmla="*/ 586 h 36"/>
                  <a:gd name="T6" fmla="*/ 1063 w 33"/>
                  <a:gd name="T7" fmla="*/ 0 h 36"/>
                  <a:gd name="T8" fmla="*/ 678 w 33"/>
                  <a:gd name="T9" fmla="*/ 505 h 36"/>
                  <a:gd name="T10" fmla="*/ 547 w 33"/>
                  <a:gd name="T11" fmla="*/ 861 h 36"/>
                  <a:gd name="T12" fmla="*/ 385 w 33"/>
                  <a:gd name="T13" fmla="*/ 779 h 36"/>
                  <a:gd name="T14" fmla="*/ 255 w 33"/>
                  <a:gd name="T15" fmla="*/ 895 h 36"/>
                  <a:gd name="T16" fmla="*/ 32 w 33"/>
                  <a:gd name="T17" fmla="*/ 1173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6">
                    <a:moveTo>
                      <a:pt x="0" y="36"/>
                    </a:moveTo>
                    <a:cubicBezTo>
                      <a:pt x="2" y="32"/>
                      <a:pt x="0" y="29"/>
                      <a:pt x="1" y="25"/>
                    </a:cubicBezTo>
                    <a:cubicBezTo>
                      <a:pt x="3" y="21"/>
                      <a:pt x="7" y="17"/>
                      <a:pt x="10" y="15"/>
                    </a:cubicBezTo>
                    <a:cubicBezTo>
                      <a:pt x="16" y="9"/>
                      <a:pt x="26" y="6"/>
                      <a:pt x="33" y="0"/>
                    </a:cubicBezTo>
                    <a:cubicBezTo>
                      <a:pt x="29" y="5"/>
                      <a:pt x="23" y="8"/>
                      <a:pt x="21" y="13"/>
                    </a:cubicBezTo>
                    <a:cubicBezTo>
                      <a:pt x="19" y="17"/>
                      <a:pt x="20" y="20"/>
                      <a:pt x="17" y="22"/>
                    </a:cubicBezTo>
                    <a:cubicBezTo>
                      <a:pt x="15" y="22"/>
                      <a:pt x="14" y="20"/>
                      <a:pt x="12" y="20"/>
                    </a:cubicBezTo>
                    <a:cubicBezTo>
                      <a:pt x="10" y="21"/>
                      <a:pt x="10" y="22"/>
                      <a:pt x="8" y="23"/>
                    </a:cubicBezTo>
                    <a:cubicBezTo>
                      <a:pt x="6" y="25"/>
                      <a:pt x="1" y="28"/>
                      <a:pt x="1" y="3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9" name="Freeform 62">
                <a:extLst>
                  <a:ext uri="{FF2B5EF4-FFF2-40B4-BE49-F238E27FC236}">
                    <a16:creationId xmlns:a16="http://schemas.microsoft.com/office/drawing/2014/main" id="{7CC6AC31-E3AA-4CB0-965B-BE2ED8C78903}"/>
                  </a:ext>
                </a:extLst>
              </p:cNvPr>
              <p:cNvSpPr>
                <a:spLocks/>
              </p:cNvSpPr>
              <p:nvPr/>
            </p:nvSpPr>
            <p:spPr bwMode="auto">
              <a:xfrm rot="10800000">
                <a:off x="5353341" y="5339947"/>
                <a:ext cx="360974" cy="407988"/>
              </a:xfrm>
              <a:custGeom>
                <a:avLst/>
                <a:gdLst>
                  <a:gd name="T0" fmla="*/ 4549 w 147"/>
                  <a:gd name="T1" fmla="*/ 1658 h 151"/>
                  <a:gd name="T2" fmla="*/ 3518 w 147"/>
                  <a:gd name="T3" fmla="*/ 786 h 151"/>
                  <a:gd name="T4" fmla="*/ 2391 w 147"/>
                  <a:gd name="T5" fmla="*/ 0 h 151"/>
                  <a:gd name="T6" fmla="*/ 1420 w 147"/>
                  <a:gd name="T7" fmla="*/ 477 h 151"/>
                  <a:gd name="T8" fmla="*/ 608 w 147"/>
                  <a:gd name="T9" fmla="*/ 1739 h 151"/>
                  <a:gd name="T10" fmla="*/ 0 w 147"/>
                  <a:gd name="T11" fmla="*/ 2921 h 151"/>
                  <a:gd name="T12" fmla="*/ 255 w 147"/>
                  <a:gd name="T13" fmla="*/ 4265 h 151"/>
                  <a:gd name="T14" fmla="*/ 1197 w 147"/>
                  <a:gd name="T15" fmla="*/ 5051 h 151"/>
                  <a:gd name="T16" fmla="*/ 2229 w 147"/>
                  <a:gd name="T17" fmla="*/ 5841 h 151"/>
                  <a:gd name="T18" fmla="*/ 3843 w 147"/>
                  <a:gd name="T19" fmla="*/ 5644 h 151"/>
                  <a:gd name="T20" fmla="*/ 4451 w 147"/>
                  <a:gd name="T21" fmla="*/ 4531 h 151"/>
                  <a:gd name="T22" fmla="*/ 4521 w 147"/>
                  <a:gd name="T23" fmla="*/ 3350 h 151"/>
                  <a:gd name="T24" fmla="*/ 4549 w 147"/>
                  <a:gd name="T25" fmla="*/ 1658 h 1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7" h="151">
                    <a:moveTo>
                      <a:pt x="141" y="42"/>
                    </a:moveTo>
                    <a:cubicBezTo>
                      <a:pt x="134" y="29"/>
                      <a:pt x="120" y="27"/>
                      <a:pt x="109" y="20"/>
                    </a:cubicBezTo>
                    <a:cubicBezTo>
                      <a:pt x="98" y="14"/>
                      <a:pt x="93" y="1"/>
                      <a:pt x="74" y="0"/>
                    </a:cubicBezTo>
                    <a:cubicBezTo>
                      <a:pt x="55" y="0"/>
                      <a:pt x="53" y="9"/>
                      <a:pt x="44" y="12"/>
                    </a:cubicBezTo>
                    <a:cubicBezTo>
                      <a:pt x="29" y="17"/>
                      <a:pt x="27" y="30"/>
                      <a:pt x="19" y="44"/>
                    </a:cubicBezTo>
                    <a:cubicBezTo>
                      <a:pt x="14" y="53"/>
                      <a:pt x="0" y="60"/>
                      <a:pt x="0" y="74"/>
                    </a:cubicBezTo>
                    <a:cubicBezTo>
                      <a:pt x="0" y="86"/>
                      <a:pt x="3" y="97"/>
                      <a:pt x="8" y="108"/>
                    </a:cubicBezTo>
                    <a:cubicBezTo>
                      <a:pt x="14" y="119"/>
                      <a:pt x="25" y="120"/>
                      <a:pt x="37" y="128"/>
                    </a:cubicBezTo>
                    <a:cubicBezTo>
                      <a:pt x="47" y="133"/>
                      <a:pt x="56" y="146"/>
                      <a:pt x="69" y="148"/>
                    </a:cubicBezTo>
                    <a:cubicBezTo>
                      <a:pt x="85" y="149"/>
                      <a:pt x="106" y="151"/>
                      <a:pt x="119" y="143"/>
                    </a:cubicBezTo>
                    <a:cubicBezTo>
                      <a:pt x="128" y="138"/>
                      <a:pt x="135" y="126"/>
                      <a:pt x="138" y="115"/>
                    </a:cubicBezTo>
                    <a:cubicBezTo>
                      <a:pt x="140" y="106"/>
                      <a:pt x="139" y="96"/>
                      <a:pt x="140" y="85"/>
                    </a:cubicBezTo>
                    <a:cubicBezTo>
                      <a:pt x="141" y="68"/>
                      <a:pt x="147" y="54"/>
                      <a:pt x="141" y="42"/>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1085" name="CaixaDeTexto 1084">
              <a:extLst>
                <a:ext uri="{FF2B5EF4-FFF2-40B4-BE49-F238E27FC236}">
                  <a16:creationId xmlns:a16="http://schemas.microsoft.com/office/drawing/2014/main" id="{5645AFD1-279E-4DD7-85F1-B9BE4B9F49DC}"/>
                </a:ext>
              </a:extLst>
            </p:cNvPr>
            <p:cNvSpPr txBox="1"/>
            <p:nvPr/>
          </p:nvSpPr>
          <p:spPr>
            <a:xfrm>
              <a:off x="5133156" y="5830962"/>
              <a:ext cx="1733315" cy="276999"/>
            </a:xfrm>
            <a:prstGeom prst="rect">
              <a:avLst/>
            </a:prstGeom>
            <a:noFill/>
          </p:spPr>
          <p:txBody>
            <a:bodyPr wrap="square" rtlCol="0">
              <a:spAutoFit/>
            </a:bodyPr>
            <a:lstStyle/>
            <a:p>
              <a:r>
                <a:rPr lang="pt-BR" sz="1200" dirty="0" err="1">
                  <a:latin typeface="Tahoma" panose="020B0604030504040204" pitchFamily="34" charset="0"/>
                  <a:ea typeface="Tahoma" panose="020B0604030504040204" pitchFamily="34" charset="0"/>
                  <a:cs typeface="Tahoma" panose="020B0604030504040204" pitchFamily="34" charset="0"/>
                </a:rPr>
                <a:t>Anti-SVMP</a:t>
              </a:r>
              <a:r>
                <a:rPr lang="pt-BR" sz="1200" dirty="0">
                  <a:latin typeface="Tahoma" panose="020B0604030504040204" pitchFamily="34" charset="0"/>
                  <a:ea typeface="Tahoma" panose="020B0604030504040204" pitchFamily="34" charset="0"/>
                  <a:cs typeface="Tahoma" panose="020B0604030504040204" pitchFamily="34" charset="0"/>
                </a:rPr>
                <a:t> </a:t>
              </a:r>
              <a:r>
                <a:rPr lang="pt-BR" sz="1200" dirty="0" err="1">
                  <a:latin typeface="Tahoma" panose="020B0604030504040204" pitchFamily="34" charset="0"/>
                  <a:ea typeface="Tahoma" panose="020B0604030504040204" pitchFamily="34" charset="0"/>
                  <a:cs typeface="Tahoma" panose="020B0604030504040204" pitchFamily="34" charset="0"/>
                </a:rPr>
                <a:t>hybridomas</a:t>
              </a:r>
              <a:r>
                <a:rPr lang="pt-BR" sz="1200" dirty="0">
                  <a:latin typeface="Tahoma" panose="020B0604030504040204" pitchFamily="34" charset="0"/>
                  <a:ea typeface="Tahoma" panose="020B0604030504040204" pitchFamily="34" charset="0"/>
                  <a:cs typeface="Tahoma" panose="020B0604030504040204" pitchFamily="34" charset="0"/>
                </a:rPr>
                <a:t> </a:t>
              </a:r>
            </a:p>
          </p:txBody>
        </p:sp>
      </p:grpSp>
      <p:sp>
        <p:nvSpPr>
          <p:cNvPr id="1086" name="CaixaDeTexto 1085">
            <a:extLst>
              <a:ext uri="{FF2B5EF4-FFF2-40B4-BE49-F238E27FC236}">
                <a16:creationId xmlns:a16="http://schemas.microsoft.com/office/drawing/2014/main" id="{7449C9E5-BED1-4FEF-B457-C78650BAC934}"/>
              </a:ext>
            </a:extLst>
          </p:cNvPr>
          <p:cNvSpPr txBox="1"/>
          <p:nvPr/>
        </p:nvSpPr>
        <p:spPr>
          <a:xfrm>
            <a:off x="10109905" y="6581003"/>
            <a:ext cx="1891596" cy="276998"/>
          </a:xfrm>
          <a:prstGeom prst="rect">
            <a:avLst/>
          </a:prstGeom>
          <a:noFill/>
        </p:spPr>
        <p:txBody>
          <a:bodyPr wrap="square">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KÖHOLER G </a:t>
            </a:r>
            <a:r>
              <a:rPr lang="pt-BR" sz="1200" dirty="0">
                <a:effectLst/>
                <a:latin typeface="Tahoma" panose="020B0604030504040204" pitchFamily="34" charset="0"/>
                <a:ea typeface="Tahoma" panose="020B0604030504040204" pitchFamily="34" charset="0"/>
                <a:cs typeface="Tahoma" panose="020B0604030504040204" pitchFamily="34" charset="0"/>
              </a:rPr>
              <a:t>et. al., 1975</a:t>
            </a:r>
            <a:endParaRPr lang="pt-BR" sz="12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9607787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3" name="CaixaDeTexto 2">
            <a:extLst>
              <a:ext uri="{FF2B5EF4-FFF2-40B4-BE49-F238E27FC236}">
                <a16:creationId xmlns:a16="http://schemas.microsoft.com/office/drawing/2014/main" id="{6E9FB813-9778-418E-9D4F-366A69E63E96}"/>
              </a:ext>
            </a:extLst>
          </p:cNvPr>
          <p:cNvSpPr txBox="1"/>
          <p:nvPr/>
        </p:nvSpPr>
        <p:spPr>
          <a:xfrm>
            <a:off x="1483481" y="722020"/>
            <a:ext cx="9225036" cy="369332"/>
          </a:xfrm>
          <a:prstGeom prst="rect">
            <a:avLst/>
          </a:prstGeom>
          <a:noFill/>
        </p:spPr>
        <p:txBody>
          <a:bodyPr wrap="square">
            <a:spAutoFit/>
          </a:bodyPr>
          <a:lstStyle/>
          <a:p>
            <a:pPr algn="ctr"/>
            <a:r>
              <a:rPr lang="en-US"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Obtaining purified anti-fraction hybridomas of the SVMP of the venom of </a:t>
            </a:r>
            <a:r>
              <a:rPr lang="en-US"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B. </a:t>
            </a:r>
            <a:r>
              <a:rPr lang="en-US" i="1"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arietans</a:t>
            </a:r>
            <a:endParaRPr lang="pt-BR"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8" name="CaixaDeTexto 7">
            <a:extLst>
              <a:ext uri="{FF2B5EF4-FFF2-40B4-BE49-F238E27FC236}">
                <a16:creationId xmlns:a16="http://schemas.microsoft.com/office/drawing/2014/main" id="{7CAF8FA7-6475-4D6A-AC1B-3521FBFD7812}"/>
              </a:ext>
            </a:extLst>
          </p:cNvPr>
          <p:cNvSpPr txBox="1"/>
          <p:nvPr/>
        </p:nvSpPr>
        <p:spPr>
          <a:xfrm>
            <a:off x="1152143" y="1447575"/>
            <a:ext cx="10232135" cy="923330"/>
          </a:xfrm>
          <a:prstGeom prst="rect">
            <a:avLst/>
          </a:prstGeom>
          <a:noFill/>
        </p:spPr>
        <p:txBody>
          <a:bodyPr wrap="square">
            <a:spAutoFit/>
          </a:bodyPr>
          <a:lstStyle/>
          <a:p>
            <a:r>
              <a:rPr lang="pt-BR"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Expansion</a:t>
            </a:r>
            <a:r>
              <a:rPr lang="pt-BR"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of</a:t>
            </a:r>
            <a:r>
              <a:rPr lang="pt-BR"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hybridomas</a:t>
            </a:r>
            <a:r>
              <a:rPr lang="pt-BR"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and</a:t>
            </a:r>
            <a:r>
              <a:rPr lang="pt-BR"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en-US"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characterization of anti-SVMP </a:t>
            </a:r>
            <a:r>
              <a:rPr lang="en-US"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mAbs</a:t>
            </a:r>
            <a:r>
              <a:rPr lang="en-US"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in the hybridoma culture medium</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a:p>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11" name="CaixaDeTexto 10">
            <a:extLst>
              <a:ext uri="{FF2B5EF4-FFF2-40B4-BE49-F238E27FC236}">
                <a16:creationId xmlns:a16="http://schemas.microsoft.com/office/drawing/2014/main" id="{E19802DF-9D37-4673-BA58-761E8F1EA130}"/>
              </a:ext>
            </a:extLst>
          </p:cNvPr>
          <p:cNvSpPr txBox="1"/>
          <p:nvPr/>
        </p:nvSpPr>
        <p:spPr>
          <a:xfrm>
            <a:off x="1181190" y="2251554"/>
            <a:ext cx="10065013" cy="951799"/>
          </a:xfrm>
          <a:prstGeom prst="rect">
            <a:avLst/>
          </a:prstGeom>
          <a:noFill/>
        </p:spPr>
        <p:txBody>
          <a:bodyPr wrap="square">
            <a:spAutoFit/>
          </a:bodyPr>
          <a:lstStyle/>
          <a:p>
            <a:pPr algn="ctr">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Selected hybridomas will be grown in 26 ml plastic bottles containing DMEM-F12 medium supplemented with 10% fetal bovine serum, 10% gentamicin and 5 mM 2-</a:t>
            </a:r>
            <a:r>
              <a:rPr lang="el-GR" sz="1300" dirty="0">
                <a:latin typeface="Tahoma" panose="020B0604030504040204" pitchFamily="34" charset="0"/>
                <a:ea typeface="Tahoma" panose="020B0604030504040204" pitchFamily="34" charset="0"/>
                <a:cs typeface="Tahoma" panose="020B0604030504040204" pitchFamily="34" charset="0"/>
              </a:rPr>
              <a:t>β </a:t>
            </a:r>
            <a:r>
              <a:rPr lang="en-US" sz="1300" dirty="0" err="1">
                <a:latin typeface="Tahoma" panose="020B0604030504040204" pitchFamily="34" charset="0"/>
                <a:ea typeface="Tahoma" panose="020B0604030504040204" pitchFamily="34" charset="0"/>
                <a:cs typeface="Tahoma" panose="020B0604030504040204" pitchFamily="34" charset="0"/>
              </a:rPr>
              <a:t>mercaptoethanol</a:t>
            </a:r>
            <a:r>
              <a:rPr lang="en-US" sz="1300" dirty="0">
                <a:latin typeface="Tahoma" panose="020B0604030504040204" pitchFamily="34" charset="0"/>
                <a:ea typeface="Tahoma" panose="020B0604030504040204" pitchFamily="34" charset="0"/>
                <a:cs typeface="Tahoma" panose="020B0604030504040204" pitchFamily="34" charset="0"/>
              </a:rPr>
              <a:t>, at 35°C under 5% CO2 for 3 days. Viable hybridomas that are secreting </a:t>
            </a:r>
            <a:r>
              <a:rPr lang="en-US" sz="1300" dirty="0" err="1">
                <a:latin typeface="Tahoma" panose="020B0604030504040204" pitchFamily="34" charset="0"/>
                <a:ea typeface="Tahoma" panose="020B0604030504040204" pitchFamily="34" charset="0"/>
                <a:cs typeface="Tahoma" panose="020B0604030504040204" pitchFamily="34" charset="0"/>
              </a:rPr>
              <a:t>mAbs</a:t>
            </a:r>
            <a:r>
              <a:rPr lang="en-US" sz="1300" dirty="0">
                <a:latin typeface="Tahoma" panose="020B0604030504040204" pitchFamily="34" charset="0"/>
                <a:ea typeface="Tahoma" panose="020B0604030504040204" pitchFamily="34" charset="0"/>
                <a:cs typeface="Tahoma" panose="020B0604030504040204" pitchFamily="34" charset="0"/>
              </a:rPr>
              <a:t> will be collected, kept in liquid nitrogen and will be sources of anti-SVMP </a:t>
            </a:r>
            <a:r>
              <a:rPr lang="en-US" sz="1300" dirty="0" err="1">
                <a:latin typeface="Tahoma" panose="020B0604030504040204" pitchFamily="34" charset="0"/>
                <a:ea typeface="Tahoma" panose="020B0604030504040204" pitchFamily="34" charset="0"/>
                <a:cs typeface="Tahoma" panose="020B0604030504040204" pitchFamily="34" charset="0"/>
              </a:rPr>
              <a:t>mAbs</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12" name="CaixaDeTexto 11">
            <a:extLst>
              <a:ext uri="{FF2B5EF4-FFF2-40B4-BE49-F238E27FC236}">
                <a16:creationId xmlns:a16="http://schemas.microsoft.com/office/drawing/2014/main" id="{96380109-9594-4169-9F48-46477DD87109}"/>
              </a:ext>
            </a:extLst>
          </p:cNvPr>
          <p:cNvSpPr txBox="1"/>
          <p:nvPr/>
        </p:nvSpPr>
        <p:spPr>
          <a:xfrm>
            <a:off x="8031099" y="6563168"/>
            <a:ext cx="4087367" cy="276999"/>
          </a:xfrm>
          <a:prstGeom prst="rect">
            <a:avLst/>
          </a:prstGeom>
          <a:noFill/>
        </p:spPr>
        <p:txBody>
          <a:bodyPr wrap="square">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KÖHOLER G </a:t>
            </a:r>
            <a:r>
              <a:rPr lang="pt-BR" sz="1200" dirty="0">
                <a:effectLst/>
                <a:latin typeface="Tahoma" panose="020B0604030504040204" pitchFamily="34" charset="0"/>
                <a:ea typeface="Tahoma" panose="020B0604030504040204" pitchFamily="34" charset="0"/>
                <a:cs typeface="Tahoma" panose="020B0604030504040204" pitchFamily="34" charset="0"/>
              </a:rPr>
              <a:t>et. al., 1975; ALENCAR-COUTO et al., 2017</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nvGrpSpPr>
          <p:cNvPr id="7" name="Agrupar 6">
            <a:extLst>
              <a:ext uri="{FF2B5EF4-FFF2-40B4-BE49-F238E27FC236}">
                <a16:creationId xmlns:a16="http://schemas.microsoft.com/office/drawing/2014/main" id="{036436BD-57EA-454C-B436-4DECF446B60A}"/>
              </a:ext>
            </a:extLst>
          </p:cNvPr>
          <p:cNvGrpSpPr/>
          <p:nvPr/>
        </p:nvGrpSpPr>
        <p:grpSpPr>
          <a:xfrm>
            <a:off x="3833634" y="3499487"/>
            <a:ext cx="1239798" cy="1907965"/>
            <a:chOff x="3618185" y="3886200"/>
            <a:chExt cx="1239798" cy="1907965"/>
          </a:xfrm>
        </p:grpSpPr>
        <p:grpSp>
          <p:nvGrpSpPr>
            <p:cNvPr id="66" name="Agrupar 65">
              <a:extLst>
                <a:ext uri="{FF2B5EF4-FFF2-40B4-BE49-F238E27FC236}">
                  <a16:creationId xmlns:a16="http://schemas.microsoft.com/office/drawing/2014/main" id="{5830F61A-31C7-46A5-ADCC-746FE719B61B}"/>
                </a:ext>
              </a:extLst>
            </p:cNvPr>
            <p:cNvGrpSpPr/>
            <p:nvPr/>
          </p:nvGrpSpPr>
          <p:grpSpPr>
            <a:xfrm>
              <a:off x="3618185" y="3886200"/>
              <a:ext cx="1239798" cy="1907965"/>
              <a:chOff x="3618190" y="4428568"/>
              <a:chExt cx="865073" cy="1365597"/>
            </a:xfrm>
          </p:grpSpPr>
          <p:grpSp>
            <p:nvGrpSpPr>
              <p:cNvPr id="67" name="Group 3">
                <a:extLst>
                  <a:ext uri="{FF2B5EF4-FFF2-40B4-BE49-F238E27FC236}">
                    <a16:creationId xmlns:a16="http://schemas.microsoft.com/office/drawing/2014/main" id="{D9EA8266-6E86-487E-8EFE-6995255EC2E0}"/>
                  </a:ext>
                </a:extLst>
              </p:cNvPr>
              <p:cNvGrpSpPr>
                <a:grpSpLocks/>
              </p:cNvGrpSpPr>
              <p:nvPr/>
            </p:nvGrpSpPr>
            <p:grpSpPr bwMode="auto">
              <a:xfrm>
                <a:off x="3618190" y="4428568"/>
                <a:ext cx="549142" cy="1365597"/>
                <a:chOff x="2674" y="1301"/>
                <a:chExt cx="875" cy="1926"/>
              </a:xfrm>
            </p:grpSpPr>
            <p:sp>
              <p:nvSpPr>
                <p:cNvPr id="69" name="Freeform 4">
                  <a:extLst>
                    <a:ext uri="{FF2B5EF4-FFF2-40B4-BE49-F238E27FC236}">
                      <a16:creationId xmlns:a16="http://schemas.microsoft.com/office/drawing/2014/main" id="{28915B7E-A2AC-4818-B1EF-4A7E049F386B}"/>
                    </a:ext>
                  </a:extLst>
                </p:cNvPr>
                <p:cNvSpPr>
                  <a:spLocks/>
                </p:cNvSpPr>
                <p:nvPr/>
              </p:nvSpPr>
              <p:spPr bwMode="auto">
                <a:xfrm>
                  <a:off x="2724" y="1597"/>
                  <a:ext cx="823" cy="1600"/>
                </a:xfrm>
                <a:custGeom>
                  <a:avLst/>
                  <a:gdLst>
                    <a:gd name="T0" fmla="*/ 12603 w 329"/>
                    <a:gd name="T1" fmla="*/ 4701 h 600"/>
                    <a:gd name="T2" fmla="*/ 8580 w 329"/>
                    <a:gd name="T3" fmla="*/ 93 h 600"/>
                    <a:gd name="T4" fmla="*/ 8268 w 329"/>
                    <a:gd name="T5" fmla="*/ 0 h 600"/>
                    <a:gd name="T6" fmla="*/ 8215 w 329"/>
                    <a:gd name="T7" fmla="*/ 0 h 600"/>
                    <a:gd name="T8" fmla="*/ 8215 w 329"/>
                    <a:gd name="T9" fmla="*/ 149 h 600"/>
                    <a:gd name="T10" fmla="*/ 8140 w 329"/>
                    <a:gd name="T11" fmla="*/ 307 h 600"/>
                    <a:gd name="T12" fmla="*/ 5951 w 329"/>
                    <a:gd name="T13" fmla="*/ 512 h 600"/>
                    <a:gd name="T14" fmla="*/ 3755 w 329"/>
                    <a:gd name="T15" fmla="*/ 307 h 600"/>
                    <a:gd name="T16" fmla="*/ 3647 w 329"/>
                    <a:gd name="T17" fmla="*/ 149 h 600"/>
                    <a:gd name="T18" fmla="*/ 3647 w 329"/>
                    <a:gd name="T19" fmla="*/ 93 h 600"/>
                    <a:gd name="T20" fmla="*/ 208 w 329"/>
                    <a:gd name="T21" fmla="*/ 4301 h 600"/>
                    <a:gd name="T22" fmla="*/ 0 w 329"/>
                    <a:gd name="T23" fmla="*/ 4757 h 600"/>
                    <a:gd name="T24" fmla="*/ 3209 w 329"/>
                    <a:gd name="T25" fmla="*/ 819 h 600"/>
                    <a:gd name="T26" fmla="*/ 3522 w 329"/>
                    <a:gd name="T27" fmla="*/ 704 h 600"/>
                    <a:gd name="T28" fmla="*/ 5839 w 329"/>
                    <a:gd name="T29" fmla="*/ 853 h 600"/>
                    <a:gd name="T30" fmla="*/ 7872 w 329"/>
                    <a:gd name="T31" fmla="*/ 704 h 600"/>
                    <a:gd name="T32" fmla="*/ 8140 w 329"/>
                    <a:gd name="T33" fmla="*/ 819 h 600"/>
                    <a:gd name="T34" fmla="*/ 11865 w 329"/>
                    <a:gd name="T35" fmla="*/ 5461 h 600"/>
                    <a:gd name="T36" fmla="*/ 12132 w 329"/>
                    <a:gd name="T37" fmla="*/ 6464 h 600"/>
                    <a:gd name="T38" fmla="*/ 12132 w 329"/>
                    <a:gd name="T39" fmla="*/ 29184 h 600"/>
                    <a:gd name="T40" fmla="*/ 11740 w 329"/>
                    <a:gd name="T41" fmla="*/ 30344 h 600"/>
                    <a:gd name="T42" fmla="*/ 12728 w 329"/>
                    <a:gd name="T43" fmla="*/ 28821 h 600"/>
                    <a:gd name="T44" fmla="*/ 12885 w 329"/>
                    <a:gd name="T45" fmla="*/ 27968 h 600"/>
                    <a:gd name="T46" fmla="*/ 12885 w 329"/>
                    <a:gd name="T47" fmla="*/ 5768 h 600"/>
                    <a:gd name="T48" fmla="*/ 12603 w 329"/>
                    <a:gd name="T49" fmla="*/ 4701 h 6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9" h="600">
                      <a:moveTo>
                        <a:pt x="322" y="93"/>
                      </a:moveTo>
                      <a:cubicBezTo>
                        <a:pt x="305" y="73"/>
                        <a:pt x="246" y="22"/>
                        <a:pt x="219" y="2"/>
                      </a:cubicBezTo>
                      <a:cubicBezTo>
                        <a:pt x="216" y="0"/>
                        <a:pt x="213" y="0"/>
                        <a:pt x="211" y="0"/>
                      </a:cubicBezTo>
                      <a:cubicBezTo>
                        <a:pt x="211" y="0"/>
                        <a:pt x="210" y="0"/>
                        <a:pt x="210" y="0"/>
                      </a:cubicBezTo>
                      <a:cubicBezTo>
                        <a:pt x="210" y="3"/>
                        <a:pt x="210" y="3"/>
                        <a:pt x="210" y="3"/>
                      </a:cubicBezTo>
                      <a:cubicBezTo>
                        <a:pt x="210" y="3"/>
                        <a:pt x="210" y="5"/>
                        <a:pt x="208" y="6"/>
                      </a:cubicBezTo>
                      <a:cubicBezTo>
                        <a:pt x="196" y="9"/>
                        <a:pt x="175" y="10"/>
                        <a:pt x="152" y="10"/>
                      </a:cubicBezTo>
                      <a:cubicBezTo>
                        <a:pt x="128" y="10"/>
                        <a:pt x="108" y="9"/>
                        <a:pt x="96" y="6"/>
                      </a:cubicBezTo>
                      <a:cubicBezTo>
                        <a:pt x="93" y="6"/>
                        <a:pt x="93" y="3"/>
                        <a:pt x="93" y="3"/>
                      </a:cubicBezTo>
                      <a:cubicBezTo>
                        <a:pt x="93" y="2"/>
                        <a:pt x="93" y="2"/>
                        <a:pt x="93" y="2"/>
                      </a:cubicBezTo>
                      <a:cubicBezTo>
                        <a:pt x="62" y="30"/>
                        <a:pt x="22" y="66"/>
                        <a:pt x="5" y="85"/>
                      </a:cubicBezTo>
                      <a:cubicBezTo>
                        <a:pt x="3" y="88"/>
                        <a:pt x="1" y="90"/>
                        <a:pt x="0" y="94"/>
                      </a:cubicBezTo>
                      <a:cubicBezTo>
                        <a:pt x="22" y="71"/>
                        <a:pt x="57" y="38"/>
                        <a:pt x="82" y="16"/>
                      </a:cubicBezTo>
                      <a:cubicBezTo>
                        <a:pt x="85" y="13"/>
                        <a:pt x="88" y="14"/>
                        <a:pt x="90" y="14"/>
                      </a:cubicBezTo>
                      <a:cubicBezTo>
                        <a:pt x="100" y="15"/>
                        <a:pt x="125" y="17"/>
                        <a:pt x="149" y="17"/>
                      </a:cubicBezTo>
                      <a:cubicBezTo>
                        <a:pt x="171" y="17"/>
                        <a:pt x="192" y="15"/>
                        <a:pt x="201" y="14"/>
                      </a:cubicBezTo>
                      <a:cubicBezTo>
                        <a:pt x="204" y="13"/>
                        <a:pt x="207" y="15"/>
                        <a:pt x="208" y="16"/>
                      </a:cubicBezTo>
                      <a:cubicBezTo>
                        <a:pt x="240" y="44"/>
                        <a:pt x="286" y="88"/>
                        <a:pt x="303" y="108"/>
                      </a:cubicBezTo>
                      <a:cubicBezTo>
                        <a:pt x="308" y="113"/>
                        <a:pt x="310" y="117"/>
                        <a:pt x="310" y="128"/>
                      </a:cubicBezTo>
                      <a:cubicBezTo>
                        <a:pt x="310" y="140"/>
                        <a:pt x="310" y="577"/>
                        <a:pt x="310" y="577"/>
                      </a:cubicBezTo>
                      <a:cubicBezTo>
                        <a:pt x="310" y="586"/>
                        <a:pt x="306" y="594"/>
                        <a:pt x="300" y="600"/>
                      </a:cubicBezTo>
                      <a:cubicBezTo>
                        <a:pt x="306" y="594"/>
                        <a:pt x="321" y="575"/>
                        <a:pt x="325" y="570"/>
                      </a:cubicBezTo>
                      <a:cubicBezTo>
                        <a:pt x="327" y="565"/>
                        <a:pt x="329" y="559"/>
                        <a:pt x="329" y="553"/>
                      </a:cubicBezTo>
                      <a:cubicBezTo>
                        <a:pt x="329" y="553"/>
                        <a:pt x="329" y="125"/>
                        <a:pt x="329" y="114"/>
                      </a:cubicBezTo>
                      <a:cubicBezTo>
                        <a:pt x="329" y="102"/>
                        <a:pt x="326" y="98"/>
                        <a:pt x="322" y="93"/>
                      </a:cubicBezTo>
                      <a:close/>
                    </a:path>
                  </a:pathLst>
                </a:custGeom>
                <a:solidFill>
                  <a:srgbClr val="90BAC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 name="Oval 5">
                  <a:extLst>
                    <a:ext uri="{FF2B5EF4-FFF2-40B4-BE49-F238E27FC236}">
                      <a16:creationId xmlns:a16="http://schemas.microsoft.com/office/drawing/2014/main" id="{E171F143-DACE-48C6-9B89-AC4F389D60F0}"/>
                    </a:ext>
                  </a:extLst>
                </p:cNvPr>
                <p:cNvSpPr>
                  <a:spLocks noChangeArrowheads="1"/>
                </p:cNvSpPr>
                <p:nvPr/>
              </p:nvSpPr>
              <p:spPr bwMode="auto">
                <a:xfrm>
                  <a:off x="2934" y="1301"/>
                  <a:ext cx="338" cy="46"/>
                </a:xfrm>
                <a:prstGeom prst="ellipse">
                  <a:avLst/>
                </a:prstGeom>
                <a:solidFill>
                  <a:srgbClr val="E7E0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71" name="Freeform 6">
                  <a:extLst>
                    <a:ext uri="{FF2B5EF4-FFF2-40B4-BE49-F238E27FC236}">
                      <a16:creationId xmlns:a16="http://schemas.microsoft.com/office/drawing/2014/main" id="{383BE79E-60C6-4D58-BA69-742EC6E9EAC8}"/>
                    </a:ext>
                  </a:extLst>
                </p:cNvPr>
                <p:cNvSpPr>
                  <a:spLocks/>
                </p:cNvSpPr>
                <p:nvPr/>
              </p:nvSpPr>
              <p:spPr bwMode="auto">
                <a:xfrm>
                  <a:off x="2934" y="1323"/>
                  <a:ext cx="338" cy="258"/>
                </a:xfrm>
                <a:custGeom>
                  <a:avLst/>
                  <a:gdLst>
                    <a:gd name="T0" fmla="*/ 5303 w 135"/>
                    <a:gd name="T1" fmla="*/ 4458 h 97"/>
                    <a:gd name="T2" fmla="*/ 2671 w 135"/>
                    <a:gd name="T3" fmla="*/ 4854 h 97"/>
                    <a:gd name="T4" fmla="*/ 0 w 135"/>
                    <a:gd name="T5" fmla="*/ 4458 h 97"/>
                    <a:gd name="T6" fmla="*/ 0 w 135"/>
                    <a:gd name="T7" fmla="*/ 0 h 97"/>
                    <a:gd name="T8" fmla="*/ 2671 w 135"/>
                    <a:gd name="T9" fmla="*/ 452 h 97"/>
                    <a:gd name="T10" fmla="*/ 5303 w 135"/>
                    <a:gd name="T11" fmla="*/ 0 h 97"/>
                    <a:gd name="T12" fmla="*/ 5303 w 135"/>
                    <a:gd name="T13" fmla="*/ 4458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97">
                      <a:moveTo>
                        <a:pt x="135" y="89"/>
                      </a:moveTo>
                      <a:cubicBezTo>
                        <a:pt x="135" y="93"/>
                        <a:pt x="105" y="97"/>
                        <a:pt x="68" y="97"/>
                      </a:cubicBezTo>
                      <a:cubicBezTo>
                        <a:pt x="30" y="97"/>
                        <a:pt x="0" y="93"/>
                        <a:pt x="0" y="89"/>
                      </a:cubicBezTo>
                      <a:cubicBezTo>
                        <a:pt x="0" y="0"/>
                        <a:pt x="0" y="0"/>
                        <a:pt x="0" y="0"/>
                      </a:cubicBezTo>
                      <a:cubicBezTo>
                        <a:pt x="0" y="5"/>
                        <a:pt x="30" y="9"/>
                        <a:pt x="68" y="9"/>
                      </a:cubicBezTo>
                      <a:cubicBezTo>
                        <a:pt x="105" y="9"/>
                        <a:pt x="135" y="5"/>
                        <a:pt x="135" y="0"/>
                      </a:cubicBezTo>
                      <a:lnTo>
                        <a:pt x="135" y="89"/>
                      </a:lnTo>
                      <a:close/>
                    </a:path>
                  </a:pathLst>
                </a:custGeom>
                <a:solidFill>
                  <a:srgbClr val="C0B0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 name="Freeform 7">
                  <a:extLst>
                    <a:ext uri="{FF2B5EF4-FFF2-40B4-BE49-F238E27FC236}">
                      <a16:creationId xmlns:a16="http://schemas.microsoft.com/office/drawing/2014/main" id="{E9D7E36B-0E59-4337-BA3A-7DF43BECB3CE}"/>
                    </a:ext>
                  </a:extLst>
                </p:cNvPr>
                <p:cNvSpPr>
                  <a:spLocks/>
                </p:cNvSpPr>
                <p:nvPr/>
              </p:nvSpPr>
              <p:spPr bwMode="auto">
                <a:xfrm>
                  <a:off x="2984" y="1352"/>
                  <a:ext cx="275" cy="216"/>
                </a:xfrm>
                <a:custGeom>
                  <a:avLst/>
                  <a:gdLst>
                    <a:gd name="T0" fmla="*/ 4300 w 110"/>
                    <a:gd name="T1" fmla="*/ 0 h 81"/>
                    <a:gd name="T2" fmla="*/ 4300 w 110"/>
                    <a:gd name="T3" fmla="*/ 3733 h 81"/>
                    <a:gd name="T4" fmla="*/ 1688 w 110"/>
                    <a:gd name="T5" fmla="*/ 4096 h 81"/>
                    <a:gd name="T6" fmla="*/ 0 w 110"/>
                    <a:gd name="T7" fmla="*/ 4003 h 81"/>
                    <a:gd name="T8" fmla="*/ 3520 w 110"/>
                    <a:gd name="T9" fmla="*/ 2880 h 81"/>
                    <a:gd name="T10" fmla="*/ 4300 w 110"/>
                    <a:gd name="T11" fmla="*/ 0 h 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81">
                      <a:moveTo>
                        <a:pt x="110" y="0"/>
                      </a:moveTo>
                      <a:cubicBezTo>
                        <a:pt x="110" y="74"/>
                        <a:pt x="110" y="74"/>
                        <a:pt x="110" y="74"/>
                      </a:cubicBezTo>
                      <a:cubicBezTo>
                        <a:pt x="110" y="78"/>
                        <a:pt x="80" y="81"/>
                        <a:pt x="43" y="81"/>
                      </a:cubicBezTo>
                      <a:cubicBezTo>
                        <a:pt x="25" y="81"/>
                        <a:pt x="12" y="80"/>
                        <a:pt x="0" y="79"/>
                      </a:cubicBezTo>
                      <a:cubicBezTo>
                        <a:pt x="17" y="78"/>
                        <a:pt x="72" y="72"/>
                        <a:pt x="90" y="57"/>
                      </a:cubicBezTo>
                      <a:cubicBezTo>
                        <a:pt x="108" y="42"/>
                        <a:pt x="108" y="14"/>
                        <a:pt x="110" y="0"/>
                      </a:cubicBezTo>
                      <a:close/>
                    </a:path>
                  </a:pathLst>
                </a:custGeom>
                <a:solidFill>
                  <a:srgbClr val="9D869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 name="Freeform 8">
                  <a:extLst>
                    <a:ext uri="{FF2B5EF4-FFF2-40B4-BE49-F238E27FC236}">
                      <a16:creationId xmlns:a16="http://schemas.microsoft.com/office/drawing/2014/main" id="{F3F209ED-4B49-413C-9AD1-8ECC1FDB0F24}"/>
                    </a:ext>
                  </a:extLst>
                </p:cNvPr>
                <p:cNvSpPr>
                  <a:spLocks/>
                </p:cNvSpPr>
                <p:nvPr/>
              </p:nvSpPr>
              <p:spPr bwMode="auto">
                <a:xfrm>
                  <a:off x="2957" y="1571"/>
                  <a:ext cx="292" cy="53"/>
                </a:xfrm>
                <a:custGeom>
                  <a:avLst/>
                  <a:gdLst>
                    <a:gd name="T0" fmla="*/ 2286 w 117"/>
                    <a:gd name="T1" fmla="*/ 204 h 20"/>
                    <a:gd name="T2" fmla="*/ 0 w 117"/>
                    <a:gd name="T3" fmla="*/ 0 h 20"/>
                    <a:gd name="T4" fmla="*/ 0 w 117"/>
                    <a:gd name="T5" fmla="*/ 633 h 20"/>
                    <a:gd name="T6" fmla="*/ 105 w 117"/>
                    <a:gd name="T7" fmla="*/ 779 h 20"/>
                    <a:gd name="T8" fmla="*/ 2286 w 117"/>
                    <a:gd name="T9" fmla="*/ 983 h 20"/>
                    <a:gd name="T10" fmla="*/ 4460 w 117"/>
                    <a:gd name="T11" fmla="*/ 779 h 20"/>
                    <a:gd name="T12" fmla="*/ 4540 w 117"/>
                    <a:gd name="T13" fmla="*/ 633 h 20"/>
                    <a:gd name="T14" fmla="*/ 4540 w 117"/>
                    <a:gd name="T15" fmla="*/ 0 h 20"/>
                    <a:gd name="T16" fmla="*/ 2286 w 117"/>
                    <a:gd name="T17" fmla="*/ 204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7" h="20">
                      <a:moveTo>
                        <a:pt x="59" y="4"/>
                      </a:moveTo>
                      <a:cubicBezTo>
                        <a:pt x="34" y="4"/>
                        <a:pt x="12" y="3"/>
                        <a:pt x="0" y="0"/>
                      </a:cubicBezTo>
                      <a:cubicBezTo>
                        <a:pt x="0" y="13"/>
                        <a:pt x="0" y="13"/>
                        <a:pt x="0" y="13"/>
                      </a:cubicBezTo>
                      <a:cubicBezTo>
                        <a:pt x="0" y="13"/>
                        <a:pt x="0" y="16"/>
                        <a:pt x="3" y="16"/>
                      </a:cubicBezTo>
                      <a:cubicBezTo>
                        <a:pt x="15" y="19"/>
                        <a:pt x="35" y="20"/>
                        <a:pt x="59" y="20"/>
                      </a:cubicBezTo>
                      <a:cubicBezTo>
                        <a:pt x="82" y="20"/>
                        <a:pt x="103" y="19"/>
                        <a:pt x="115" y="16"/>
                      </a:cubicBezTo>
                      <a:cubicBezTo>
                        <a:pt x="117" y="15"/>
                        <a:pt x="117" y="13"/>
                        <a:pt x="117" y="13"/>
                      </a:cubicBezTo>
                      <a:cubicBezTo>
                        <a:pt x="117" y="0"/>
                        <a:pt x="117" y="0"/>
                        <a:pt x="117" y="0"/>
                      </a:cubicBezTo>
                      <a:cubicBezTo>
                        <a:pt x="105" y="3"/>
                        <a:pt x="84" y="4"/>
                        <a:pt x="59" y="4"/>
                      </a:cubicBezTo>
                      <a:close/>
                    </a:path>
                  </a:pathLst>
                </a:custGeom>
                <a:solidFill>
                  <a:srgbClr val="A9CA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 name="Freeform 9">
                  <a:extLst>
                    <a:ext uri="{FF2B5EF4-FFF2-40B4-BE49-F238E27FC236}">
                      <a16:creationId xmlns:a16="http://schemas.microsoft.com/office/drawing/2014/main" id="{EF4FA03D-15F6-43F3-9C36-426EACB44B58}"/>
                    </a:ext>
                  </a:extLst>
                </p:cNvPr>
                <p:cNvSpPr>
                  <a:spLocks/>
                </p:cNvSpPr>
                <p:nvPr/>
              </p:nvSpPr>
              <p:spPr bwMode="auto">
                <a:xfrm>
                  <a:off x="2964" y="1579"/>
                  <a:ext cx="278" cy="37"/>
                </a:xfrm>
                <a:custGeom>
                  <a:avLst/>
                  <a:gdLst>
                    <a:gd name="T0" fmla="*/ 4365 w 111"/>
                    <a:gd name="T1" fmla="*/ 0 h 14"/>
                    <a:gd name="T2" fmla="*/ 4365 w 111"/>
                    <a:gd name="T3" fmla="*/ 349 h 14"/>
                    <a:gd name="T4" fmla="*/ 1693 w 111"/>
                    <a:gd name="T5" fmla="*/ 685 h 14"/>
                    <a:gd name="T6" fmla="*/ 0 w 111"/>
                    <a:gd name="T7" fmla="*/ 539 h 14"/>
                    <a:gd name="T8" fmla="*/ 4365 w 111"/>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 h="14">
                      <a:moveTo>
                        <a:pt x="111" y="0"/>
                      </a:moveTo>
                      <a:cubicBezTo>
                        <a:pt x="111" y="7"/>
                        <a:pt x="111" y="7"/>
                        <a:pt x="111" y="7"/>
                      </a:cubicBezTo>
                      <a:cubicBezTo>
                        <a:pt x="111" y="12"/>
                        <a:pt x="81" y="14"/>
                        <a:pt x="43" y="14"/>
                      </a:cubicBezTo>
                      <a:cubicBezTo>
                        <a:pt x="25" y="14"/>
                        <a:pt x="12" y="12"/>
                        <a:pt x="0" y="11"/>
                      </a:cubicBezTo>
                      <a:cubicBezTo>
                        <a:pt x="17" y="10"/>
                        <a:pt x="108" y="13"/>
                        <a:pt x="111" y="0"/>
                      </a:cubicBezTo>
                      <a:close/>
                    </a:path>
                  </a:pathLst>
                </a:custGeom>
                <a:solidFill>
                  <a:srgbClr val="55919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 name="Freeform 10">
                  <a:extLst>
                    <a:ext uri="{FF2B5EF4-FFF2-40B4-BE49-F238E27FC236}">
                      <a16:creationId xmlns:a16="http://schemas.microsoft.com/office/drawing/2014/main" id="{AAC1C4AF-E756-4188-BCE2-7E0261E44B8A}"/>
                    </a:ext>
                  </a:extLst>
                </p:cNvPr>
                <p:cNvSpPr>
                  <a:spLocks/>
                </p:cNvSpPr>
                <p:nvPr/>
              </p:nvSpPr>
              <p:spPr bwMode="auto">
                <a:xfrm>
                  <a:off x="2676" y="1632"/>
                  <a:ext cx="823" cy="1595"/>
                </a:xfrm>
                <a:custGeom>
                  <a:avLst/>
                  <a:gdLst>
                    <a:gd name="T0" fmla="*/ 12603 w 329"/>
                    <a:gd name="T1" fmla="*/ 4801 h 598"/>
                    <a:gd name="T2" fmla="*/ 8893 w 329"/>
                    <a:gd name="T3" fmla="*/ 149 h 598"/>
                    <a:gd name="T4" fmla="*/ 8610 w 329"/>
                    <a:gd name="T5" fmla="*/ 56 h 598"/>
                    <a:gd name="T6" fmla="*/ 6576 w 329"/>
                    <a:gd name="T7" fmla="*/ 205 h 598"/>
                    <a:gd name="T8" fmla="*/ 4275 w 329"/>
                    <a:gd name="T9" fmla="*/ 56 h 598"/>
                    <a:gd name="T10" fmla="*/ 3960 w 329"/>
                    <a:gd name="T11" fmla="*/ 149 h 598"/>
                    <a:gd name="T12" fmla="*/ 208 w 329"/>
                    <a:gd name="T13" fmla="*/ 4860 h 598"/>
                    <a:gd name="T14" fmla="*/ 0 w 329"/>
                    <a:gd name="T15" fmla="*/ 5713 h 598"/>
                    <a:gd name="T16" fmla="*/ 0 w 329"/>
                    <a:gd name="T17" fmla="*/ 28542 h 598"/>
                    <a:gd name="T18" fmla="*/ 1301 w 329"/>
                    <a:gd name="T19" fmla="*/ 30262 h 598"/>
                    <a:gd name="T20" fmla="*/ 6421 w 329"/>
                    <a:gd name="T21" fmla="*/ 30262 h 598"/>
                    <a:gd name="T22" fmla="*/ 6421 w 329"/>
                    <a:gd name="T23" fmla="*/ 30262 h 598"/>
                    <a:gd name="T24" fmla="*/ 11552 w 329"/>
                    <a:gd name="T25" fmla="*/ 30262 h 598"/>
                    <a:gd name="T26" fmla="*/ 12885 w 329"/>
                    <a:gd name="T27" fmla="*/ 28542 h 598"/>
                    <a:gd name="T28" fmla="*/ 12885 w 329"/>
                    <a:gd name="T29" fmla="*/ 5825 h 598"/>
                    <a:gd name="T30" fmla="*/ 12603 w 329"/>
                    <a:gd name="T31" fmla="*/ 4801 h 59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29" h="598">
                      <a:moveTo>
                        <a:pt x="322" y="95"/>
                      </a:moveTo>
                      <a:cubicBezTo>
                        <a:pt x="305" y="75"/>
                        <a:pt x="259" y="31"/>
                        <a:pt x="227" y="3"/>
                      </a:cubicBezTo>
                      <a:cubicBezTo>
                        <a:pt x="226" y="2"/>
                        <a:pt x="223" y="0"/>
                        <a:pt x="220" y="1"/>
                      </a:cubicBezTo>
                      <a:cubicBezTo>
                        <a:pt x="211" y="2"/>
                        <a:pt x="190" y="4"/>
                        <a:pt x="168" y="4"/>
                      </a:cubicBezTo>
                      <a:cubicBezTo>
                        <a:pt x="144" y="4"/>
                        <a:pt x="119" y="2"/>
                        <a:pt x="109" y="1"/>
                      </a:cubicBezTo>
                      <a:cubicBezTo>
                        <a:pt x="107" y="1"/>
                        <a:pt x="104" y="0"/>
                        <a:pt x="101" y="3"/>
                      </a:cubicBezTo>
                      <a:cubicBezTo>
                        <a:pt x="69" y="31"/>
                        <a:pt x="22" y="76"/>
                        <a:pt x="5" y="96"/>
                      </a:cubicBezTo>
                      <a:cubicBezTo>
                        <a:pt x="2" y="100"/>
                        <a:pt x="0" y="104"/>
                        <a:pt x="0" y="113"/>
                      </a:cubicBezTo>
                      <a:cubicBezTo>
                        <a:pt x="0" y="123"/>
                        <a:pt x="0" y="564"/>
                        <a:pt x="0" y="564"/>
                      </a:cubicBezTo>
                      <a:cubicBezTo>
                        <a:pt x="0" y="582"/>
                        <a:pt x="15" y="598"/>
                        <a:pt x="33" y="598"/>
                      </a:cubicBezTo>
                      <a:cubicBezTo>
                        <a:pt x="164" y="598"/>
                        <a:pt x="164" y="598"/>
                        <a:pt x="164" y="598"/>
                      </a:cubicBezTo>
                      <a:cubicBezTo>
                        <a:pt x="164" y="598"/>
                        <a:pt x="164" y="598"/>
                        <a:pt x="164" y="598"/>
                      </a:cubicBezTo>
                      <a:cubicBezTo>
                        <a:pt x="295" y="598"/>
                        <a:pt x="295" y="598"/>
                        <a:pt x="295" y="598"/>
                      </a:cubicBezTo>
                      <a:cubicBezTo>
                        <a:pt x="314" y="598"/>
                        <a:pt x="329" y="582"/>
                        <a:pt x="329" y="564"/>
                      </a:cubicBezTo>
                      <a:cubicBezTo>
                        <a:pt x="329" y="564"/>
                        <a:pt x="329" y="127"/>
                        <a:pt x="329" y="115"/>
                      </a:cubicBezTo>
                      <a:cubicBezTo>
                        <a:pt x="329" y="104"/>
                        <a:pt x="327" y="100"/>
                        <a:pt x="322" y="95"/>
                      </a:cubicBezTo>
                      <a:close/>
                    </a:path>
                  </a:pathLst>
                </a:custGeom>
                <a:solidFill>
                  <a:srgbClr val="E3EE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 name="Freeform 11">
                  <a:extLst>
                    <a:ext uri="{FF2B5EF4-FFF2-40B4-BE49-F238E27FC236}">
                      <a16:creationId xmlns:a16="http://schemas.microsoft.com/office/drawing/2014/main" id="{701BDDAC-10D0-4FA1-8C95-58BA0EA47014}"/>
                    </a:ext>
                  </a:extLst>
                </p:cNvPr>
                <p:cNvSpPr>
                  <a:spLocks/>
                </p:cNvSpPr>
                <p:nvPr/>
              </p:nvSpPr>
              <p:spPr bwMode="auto">
                <a:xfrm>
                  <a:off x="2674" y="2093"/>
                  <a:ext cx="875" cy="67"/>
                </a:xfrm>
                <a:custGeom>
                  <a:avLst/>
                  <a:gdLst>
                    <a:gd name="T0" fmla="*/ 158 w 350"/>
                    <a:gd name="T1" fmla="*/ 1292 h 25"/>
                    <a:gd name="T2" fmla="*/ 125 w 350"/>
                    <a:gd name="T3" fmla="*/ 825 h 25"/>
                    <a:gd name="T4" fmla="*/ 708 w 350"/>
                    <a:gd name="T5" fmla="*/ 94 h 25"/>
                    <a:gd name="T6" fmla="*/ 1175 w 350"/>
                    <a:gd name="T7" fmla="*/ 0 h 25"/>
                    <a:gd name="T8" fmla="*/ 13363 w 350"/>
                    <a:gd name="T9" fmla="*/ 0 h 25"/>
                    <a:gd name="T10" fmla="*/ 13595 w 350"/>
                    <a:gd name="T11" fmla="*/ 252 h 25"/>
                    <a:gd name="T12" fmla="*/ 13050 w 350"/>
                    <a:gd name="T13" fmla="*/ 1193 h 25"/>
                    <a:gd name="T14" fmla="*/ 12708 w 350"/>
                    <a:gd name="T15" fmla="*/ 1292 h 25"/>
                    <a:gd name="T16" fmla="*/ 4738 w 350"/>
                    <a:gd name="T17" fmla="*/ 1292 h 25"/>
                    <a:gd name="T18" fmla="*/ 1300 w 350"/>
                    <a:gd name="T19" fmla="*/ 1292 h 25"/>
                    <a:gd name="T20" fmla="*/ 158 w 350"/>
                    <a:gd name="T21" fmla="*/ 1292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0" h="25">
                      <a:moveTo>
                        <a:pt x="4" y="25"/>
                      </a:moveTo>
                      <a:cubicBezTo>
                        <a:pt x="0" y="25"/>
                        <a:pt x="0" y="18"/>
                        <a:pt x="3" y="16"/>
                      </a:cubicBezTo>
                      <a:cubicBezTo>
                        <a:pt x="3" y="16"/>
                        <a:pt x="15" y="5"/>
                        <a:pt x="18" y="2"/>
                      </a:cubicBezTo>
                      <a:cubicBezTo>
                        <a:pt x="22" y="0"/>
                        <a:pt x="26" y="0"/>
                        <a:pt x="30" y="0"/>
                      </a:cubicBezTo>
                      <a:cubicBezTo>
                        <a:pt x="34" y="0"/>
                        <a:pt x="332" y="0"/>
                        <a:pt x="342" y="0"/>
                      </a:cubicBezTo>
                      <a:cubicBezTo>
                        <a:pt x="348" y="0"/>
                        <a:pt x="350" y="1"/>
                        <a:pt x="348" y="5"/>
                      </a:cubicBezTo>
                      <a:cubicBezTo>
                        <a:pt x="347" y="8"/>
                        <a:pt x="335" y="22"/>
                        <a:pt x="334" y="23"/>
                      </a:cubicBezTo>
                      <a:cubicBezTo>
                        <a:pt x="333" y="25"/>
                        <a:pt x="331" y="25"/>
                        <a:pt x="325" y="25"/>
                      </a:cubicBezTo>
                      <a:cubicBezTo>
                        <a:pt x="318" y="25"/>
                        <a:pt x="181" y="25"/>
                        <a:pt x="121" y="25"/>
                      </a:cubicBezTo>
                      <a:cubicBezTo>
                        <a:pt x="60" y="25"/>
                        <a:pt x="43" y="25"/>
                        <a:pt x="33" y="25"/>
                      </a:cubicBezTo>
                      <a:cubicBezTo>
                        <a:pt x="27" y="25"/>
                        <a:pt x="12" y="25"/>
                        <a:pt x="4" y="25"/>
                      </a:cubicBezTo>
                      <a:close/>
                    </a:path>
                  </a:pathLst>
                </a:custGeom>
                <a:solidFill>
                  <a:srgbClr val="EACB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 name="Freeform 12">
                  <a:extLst>
                    <a:ext uri="{FF2B5EF4-FFF2-40B4-BE49-F238E27FC236}">
                      <a16:creationId xmlns:a16="http://schemas.microsoft.com/office/drawing/2014/main" id="{23FF4BF4-9F9B-471E-9AB7-6420050D23E4}"/>
                    </a:ext>
                  </a:extLst>
                </p:cNvPr>
                <p:cNvSpPr>
                  <a:spLocks/>
                </p:cNvSpPr>
                <p:nvPr/>
              </p:nvSpPr>
              <p:spPr bwMode="auto">
                <a:xfrm>
                  <a:off x="3289" y="1747"/>
                  <a:ext cx="178" cy="936"/>
                </a:xfrm>
                <a:custGeom>
                  <a:avLst/>
                  <a:gdLst>
                    <a:gd name="T0" fmla="*/ 0 w 71"/>
                    <a:gd name="T1" fmla="*/ 0 h 351"/>
                    <a:gd name="T2" fmla="*/ 2570 w 71"/>
                    <a:gd name="T3" fmla="*/ 3336 h 351"/>
                    <a:gd name="T4" fmla="*/ 2728 w 71"/>
                    <a:gd name="T5" fmla="*/ 4643 h 351"/>
                    <a:gd name="T6" fmla="*/ 2728 w 71"/>
                    <a:gd name="T7" fmla="*/ 17749 h 351"/>
                    <a:gd name="T8" fmla="*/ 2289 w 71"/>
                    <a:gd name="T9" fmla="*/ 4403 h 351"/>
                    <a:gd name="T10" fmla="*/ 0 w 71"/>
                    <a:gd name="T11" fmla="*/ 0 h 3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 h="351">
                      <a:moveTo>
                        <a:pt x="0" y="0"/>
                      </a:moveTo>
                      <a:cubicBezTo>
                        <a:pt x="22" y="20"/>
                        <a:pt x="61" y="61"/>
                        <a:pt x="65" y="66"/>
                      </a:cubicBezTo>
                      <a:cubicBezTo>
                        <a:pt x="71" y="73"/>
                        <a:pt x="69" y="79"/>
                        <a:pt x="69" y="92"/>
                      </a:cubicBezTo>
                      <a:cubicBezTo>
                        <a:pt x="69" y="105"/>
                        <a:pt x="69" y="351"/>
                        <a:pt x="69" y="351"/>
                      </a:cubicBezTo>
                      <a:cubicBezTo>
                        <a:pt x="67" y="301"/>
                        <a:pt x="59" y="108"/>
                        <a:pt x="58" y="87"/>
                      </a:cubicBezTo>
                      <a:cubicBezTo>
                        <a:pt x="57" y="66"/>
                        <a:pt x="18" y="24"/>
                        <a:pt x="0" y="0"/>
                      </a:cubicBezTo>
                      <a:close/>
                    </a:path>
                  </a:pathLst>
                </a:custGeom>
                <a:solidFill>
                  <a:srgbClr val="B6D2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 name="Freeform 13">
                  <a:extLst>
                    <a:ext uri="{FF2B5EF4-FFF2-40B4-BE49-F238E27FC236}">
                      <a16:creationId xmlns:a16="http://schemas.microsoft.com/office/drawing/2014/main" id="{B6193F5E-0D59-4B6F-9F91-53BB17875B65}"/>
                    </a:ext>
                  </a:extLst>
                </p:cNvPr>
                <p:cNvSpPr>
                  <a:spLocks/>
                </p:cNvSpPr>
                <p:nvPr/>
              </p:nvSpPr>
              <p:spPr bwMode="auto">
                <a:xfrm>
                  <a:off x="3439" y="2093"/>
                  <a:ext cx="23" cy="67"/>
                </a:xfrm>
                <a:custGeom>
                  <a:avLst/>
                  <a:gdLst>
                    <a:gd name="T0" fmla="*/ 51 w 9"/>
                    <a:gd name="T1" fmla="*/ 1292 h 25"/>
                    <a:gd name="T2" fmla="*/ 386 w 9"/>
                    <a:gd name="T3" fmla="*/ 1292 h 25"/>
                    <a:gd name="T4" fmla="*/ 386 w 9"/>
                    <a:gd name="T5" fmla="*/ 0 h 25"/>
                    <a:gd name="T6" fmla="*/ 0 w 9"/>
                    <a:gd name="T7" fmla="*/ 0 h 25"/>
                    <a:gd name="T8" fmla="*/ 51 w 9"/>
                    <a:gd name="T9" fmla="*/ 1292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25">
                      <a:moveTo>
                        <a:pt x="1" y="25"/>
                      </a:moveTo>
                      <a:cubicBezTo>
                        <a:pt x="9" y="25"/>
                        <a:pt x="9" y="25"/>
                        <a:pt x="9" y="25"/>
                      </a:cubicBezTo>
                      <a:cubicBezTo>
                        <a:pt x="9" y="0"/>
                        <a:pt x="9" y="0"/>
                        <a:pt x="9" y="0"/>
                      </a:cubicBezTo>
                      <a:cubicBezTo>
                        <a:pt x="0" y="0"/>
                        <a:pt x="0" y="0"/>
                        <a:pt x="0" y="0"/>
                      </a:cubicBezTo>
                      <a:cubicBezTo>
                        <a:pt x="0" y="8"/>
                        <a:pt x="1" y="16"/>
                        <a:pt x="1" y="25"/>
                      </a:cubicBezTo>
                      <a:close/>
                    </a:path>
                  </a:pathLst>
                </a:custGeom>
                <a:solidFill>
                  <a:srgbClr val="C393C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 name="Freeform 14">
                  <a:extLst>
                    <a:ext uri="{FF2B5EF4-FFF2-40B4-BE49-F238E27FC236}">
                      <a16:creationId xmlns:a16="http://schemas.microsoft.com/office/drawing/2014/main" id="{47D900DA-7EE1-4FC8-AB3C-C000AB879F7D}"/>
                    </a:ext>
                  </a:extLst>
                </p:cNvPr>
                <p:cNvSpPr>
                  <a:spLocks/>
                </p:cNvSpPr>
                <p:nvPr/>
              </p:nvSpPr>
              <p:spPr bwMode="auto">
                <a:xfrm>
                  <a:off x="3499" y="2093"/>
                  <a:ext cx="50" cy="64"/>
                </a:xfrm>
                <a:custGeom>
                  <a:avLst/>
                  <a:gdLst>
                    <a:gd name="T0" fmla="*/ 470 w 20"/>
                    <a:gd name="T1" fmla="*/ 0 h 24"/>
                    <a:gd name="T2" fmla="*/ 0 w 20"/>
                    <a:gd name="T3" fmla="*/ 0 h 24"/>
                    <a:gd name="T4" fmla="*/ 0 w 20"/>
                    <a:gd name="T5" fmla="*/ 1216 h 24"/>
                    <a:gd name="T6" fmla="*/ 158 w 20"/>
                    <a:gd name="T7" fmla="*/ 1160 h 24"/>
                    <a:gd name="T8" fmla="*/ 708 w 20"/>
                    <a:gd name="T9" fmla="*/ 248 h 24"/>
                    <a:gd name="T10" fmla="*/ 470 w 20"/>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4">
                      <a:moveTo>
                        <a:pt x="12" y="0"/>
                      </a:moveTo>
                      <a:cubicBezTo>
                        <a:pt x="0" y="0"/>
                        <a:pt x="0" y="0"/>
                        <a:pt x="0" y="0"/>
                      </a:cubicBezTo>
                      <a:cubicBezTo>
                        <a:pt x="0" y="24"/>
                        <a:pt x="0" y="24"/>
                        <a:pt x="0" y="24"/>
                      </a:cubicBezTo>
                      <a:cubicBezTo>
                        <a:pt x="2" y="24"/>
                        <a:pt x="3" y="24"/>
                        <a:pt x="4" y="23"/>
                      </a:cubicBezTo>
                      <a:cubicBezTo>
                        <a:pt x="5" y="22"/>
                        <a:pt x="17" y="8"/>
                        <a:pt x="18" y="5"/>
                      </a:cubicBezTo>
                      <a:cubicBezTo>
                        <a:pt x="20" y="1"/>
                        <a:pt x="18" y="0"/>
                        <a:pt x="12" y="0"/>
                      </a:cubicBezTo>
                      <a:close/>
                    </a:path>
                  </a:pathLst>
                </a:custGeom>
                <a:solidFill>
                  <a:srgbClr val="C09FC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 name="Freeform 15">
                  <a:extLst>
                    <a:ext uri="{FF2B5EF4-FFF2-40B4-BE49-F238E27FC236}">
                      <a16:creationId xmlns:a16="http://schemas.microsoft.com/office/drawing/2014/main" id="{E3F94892-A071-4E00-ABF9-90D56145432B}"/>
                    </a:ext>
                  </a:extLst>
                </p:cNvPr>
                <p:cNvSpPr>
                  <a:spLocks/>
                </p:cNvSpPr>
                <p:nvPr/>
              </p:nvSpPr>
              <p:spPr bwMode="auto">
                <a:xfrm>
                  <a:off x="2674" y="2096"/>
                  <a:ext cx="873" cy="1131"/>
                </a:xfrm>
                <a:custGeom>
                  <a:avLst/>
                  <a:gdLst>
                    <a:gd name="T0" fmla="*/ 13615 w 349"/>
                    <a:gd name="T1" fmla="*/ 0 h 424"/>
                    <a:gd name="T2" fmla="*/ 13615 w 349"/>
                    <a:gd name="T3" fmla="*/ 205 h 424"/>
                    <a:gd name="T4" fmla="*/ 13070 w 349"/>
                    <a:gd name="T5" fmla="*/ 1118 h 424"/>
                    <a:gd name="T6" fmla="*/ 12915 w 349"/>
                    <a:gd name="T7" fmla="*/ 1160 h 424"/>
                    <a:gd name="T8" fmla="*/ 12915 w 349"/>
                    <a:gd name="T9" fmla="*/ 1160 h 424"/>
                    <a:gd name="T10" fmla="*/ 12832 w 349"/>
                    <a:gd name="T11" fmla="*/ 1216 h 424"/>
                    <a:gd name="T12" fmla="*/ 12832 w 349"/>
                    <a:gd name="T13" fmla="*/ 1216 h 424"/>
                    <a:gd name="T14" fmla="*/ 12727 w 349"/>
                    <a:gd name="T15" fmla="*/ 1216 h 424"/>
                    <a:gd name="T16" fmla="*/ 1301 w 349"/>
                    <a:gd name="T17" fmla="*/ 1216 h 424"/>
                    <a:gd name="T18" fmla="*/ 158 w 349"/>
                    <a:gd name="T19" fmla="*/ 1216 h 424"/>
                    <a:gd name="T20" fmla="*/ 50 w 349"/>
                    <a:gd name="T21" fmla="*/ 910 h 424"/>
                    <a:gd name="T22" fmla="*/ 50 w 349"/>
                    <a:gd name="T23" fmla="*/ 910 h 424"/>
                    <a:gd name="T24" fmla="*/ 50 w 349"/>
                    <a:gd name="T25" fmla="*/ 19739 h 424"/>
                    <a:gd name="T26" fmla="*/ 1333 w 349"/>
                    <a:gd name="T27" fmla="*/ 21468 h 424"/>
                    <a:gd name="T28" fmla="*/ 11582 w 349"/>
                    <a:gd name="T29" fmla="*/ 21468 h 424"/>
                    <a:gd name="T30" fmla="*/ 12490 w 349"/>
                    <a:gd name="T31" fmla="*/ 20956 h 424"/>
                    <a:gd name="T32" fmla="*/ 13510 w 349"/>
                    <a:gd name="T33" fmla="*/ 19395 h 424"/>
                    <a:gd name="T34" fmla="*/ 13665 w 349"/>
                    <a:gd name="T35" fmla="*/ 18520 h 424"/>
                    <a:gd name="T36" fmla="*/ 13665 w 349"/>
                    <a:gd name="T37" fmla="*/ 0 h 424"/>
                    <a:gd name="T38" fmla="*/ 13615 w 349"/>
                    <a:gd name="T39" fmla="*/ 0 h 4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49" h="424">
                      <a:moveTo>
                        <a:pt x="348" y="0"/>
                      </a:moveTo>
                      <a:cubicBezTo>
                        <a:pt x="349" y="1"/>
                        <a:pt x="349" y="2"/>
                        <a:pt x="348" y="4"/>
                      </a:cubicBezTo>
                      <a:cubicBezTo>
                        <a:pt x="347" y="7"/>
                        <a:pt x="335" y="21"/>
                        <a:pt x="334" y="22"/>
                      </a:cubicBezTo>
                      <a:cubicBezTo>
                        <a:pt x="333" y="23"/>
                        <a:pt x="332" y="23"/>
                        <a:pt x="330" y="23"/>
                      </a:cubicBezTo>
                      <a:cubicBezTo>
                        <a:pt x="330" y="23"/>
                        <a:pt x="330" y="23"/>
                        <a:pt x="330" y="23"/>
                      </a:cubicBezTo>
                      <a:cubicBezTo>
                        <a:pt x="330" y="24"/>
                        <a:pt x="329" y="24"/>
                        <a:pt x="328" y="24"/>
                      </a:cubicBezTo>
                      <a:cubicBezTo>
                        <a:pt x="328" y="24"/>
                        <a:pt x="328" y="24"/>
                        <a:pt x="328" y="24"/>
                      </a:cubicBezTo>
                      <a:cubicBezTo>
                        <a:pt x="327" y="24"/>
                        <a:pt x="326" y="24"/>
                        <a:pt x="325" y="24"/>
                      </a:cubicBezTo>
                      <a:cubicBezTo>
                        <a:pt x="33" y="24"/>
                        <a:pt x="33" y="24"/>
                        <a:pt x="33" y="24"/>
                      </a:cubicBezTo>
                      <a:cubicBezTo>
                        <a:pt x="27" y="24"/>
                        <a:pt x="12" y="24"/>
                        <a:pt x="4" y="24"/>
                      </a:cubicBezTo>
                      <a:cubicBezTo>
                        <a:pt x="1" y="24"/>
                        <a:pt x="0" y="20"/>
                        <a:pt x="1" y="18"/>
                      </a:cubicBezTo>
                      <a:cubicBezTo>
                        <a:pt x="1" y="18"/>
                        <a:pt x="1" y="18"/>
                        <a:pt x="1" y="18"/>
                      </a:cubicBezTo>
                      <a:cubicBezTo>
                        <a:pt x="1" y="151"/>
                        <a:pt x="1" y="390"/>
                        <a:pt x="1" y="390"/>
                      </a:cubicBezTo>
                      <a:cubicBezTo>
                        <a:pt x="1" y="408"/>
                        <a:pt x="16" y="424"/>
                        <a:pt x="34" y="424"/>
                      </a:cubicBezTo>
                      <a:cubicBezTo>
                        <a:pt x="296" y="424"/>
                        <a:pt x="296" y="424"/>
                        <a:pt x="296" y="424"/>
                      </a:cubicBezTo>
                      <a:cubicBezTo>
                        <a:pt x="305" y="424"/>
                        <a:pt x="313" y="420"/>
                        <a:pt x="319" y="414"/>
                      </a:cubicBezTo>
                      <a:cubicBezTo>
                        <a:pt x="324" y="410"/>
                        <a:pt x="341" y="389"/>
                        <a:pt x="345" y="383"/>
                      </a:cubicBezTo>
                      <a:cubicBezTo>
                        <a:pt x="347" y="378"/>
                        <a:pt x="349" y="372"/>
                        <a:pt x="349" y="366"/>
                      </a:cubicBezTo>
                      <a:cubicBezTo>
                        <a:pt x="349" y="366"/>
                        <a:pt x="349" y="133"/>
                        <a:pt x="349" y="0"/>
                      </a:cubicBezTo>
                      <a:lnTo>
                        <a:pt x="348" y="0"/>
                      </a:lnTo>
                      <a:close/>
                    </a:path>
                  </a:pathLst>
                </a:custGeom>
                <a:solidFill>
                  <a:srgbClr val="B643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 name="Freeform 16">
                  <a:extLst>
                    <a:ext uri="{FF2B5EF4-FFF2-40B4-BE49-F238E27FC236}">
                      <a16:creationId xmlns:a16="http://schemas.microsoft.com/office/drawing/2014/main" id="{4751625F-B6B2-4A46-BCFD-33DB68FB34E0}"/>
                    </a:ext>
                  </a:extLst>
                </p:cNvPr>
                <p:cNvSpPr>
                  <a:spLocks/>
                </p:cNvSpPr>
                <p:nvPr/>
              </p:nvSpPr>
              <p:spPr bwMode="auto">
                <a:xfrm>
                  <a:off x="3442" y="2160"/>
                  <a:ext cx="20" cy="523"/>
                </a:xfrm>
                <a:custGeom>
                  <a:avLst/>
                  <a:gdLst>
                    <a:gd name="T0" fmla="*/ 313 w 8"/>
                    <a:gd name="T1" fmla="*/ 9940 h 196"/>
                    <a:gd name="T2" fmla="*/ 313 w 8"/>
                    <a:gd name="T3" fmla="*/ 0 h 196"/>
                    <a:gd name="T4" fmla="*/ 0 w 8"/>
                    <a:gd name="T5" fmla="*/ 0 h 196"/>
                    <a:gd name="T6" fmla="*/ 313 w 8"/>
                    <a:gd name="T7" fmla="*/ 994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96">
                      <a:moveTo>
                        <a:pt x="8" y="196"/>
                      </a:moveTo>
                      <a:cubicBezTo>
                        <a:pt x="8" y="196"/>
                        <a:pt x="8" y="76"/>
                        <a:pt x="8" y="0"/>
                      </a:cubicBezTo>
                      <a:cubicBezTo>
                        <a:pt x="0" y="0"/>
                        <a:pt x="0" y="0"/>
                        <a:pt x="0" y="0"/>
                      </a:cubicBezTo>
                      <a:cubicBezTo>
                        <a:pt x="3" y="67"/>
                        <a:pt x="7" y="163"/>
                        <a:pt x="8" y="196"/>
                      </a:cubicBezTo>
                      <a:close/>
                    </a:path>
                  </a:pathLst>
                </a:custGeom>
                <a:solidFill>
                  <a:srgbClr val="8801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 name="Freeform 17">
                  <a:extLst>
                    <a:ext uri="{FF2B5EF4-FFF2-40B4-BE49-F238E27FC236}">
                      <a16:creationId xmlns:a16="http://schemas.microsoft.com/office/drawing/2014/main" id="{2F3D6F0C-6C1F-4B91-9992-2032256654F3}"/>
                    </a:ext>
                  </a:extLst>
                </p:cNvPr>
                <p:cNvSpPr>
                  <a:spLocks/>
                </p:cNvSpPr>
                <p:nvPr/>
              </p:nvSpPr>
              <p:spPr bwMode="auto">
                <a:xfrm>
                  <a:off x="3474" y="2096"/>
                  <a:ext cx="73" cy="1101"/>
                </a:xfrm>
                <a:custGeom>
                  <a:avLst/>
                  <a:gdLst>
                    <a:gd name="T0" fmla="*/ 1115 w 29"/>
                    <a:gd name="T1" fmla="*/ 205 h 413"/>
                    <a:gd name="T2" fmla="*/ 559 w 29"/>
                    <a:gd name="T3" fmla="*/ 1117 h 413"/>
                    <a:gd name="T4" fmla="*/ 400 w 29"/>
                    <a:gd name="T5" fmla="*/ 1160 h 413"/>
                    <a:gd name="T6" fmla="*/ 400 w 29"/>
                    <a:gd name="T7" fmla="*/ 19701 h 413"/>
                    <a:gd name="T8" fmla="*/ 0 w 29"/>
                    <a:gd name="T9" fmla="*/ 20858 h 413"/>
                    <a:gd name="T10" fmla="*/ 83 w 29"/>
                    <a:gd name="T11" fmla="*/ 20802 h 413"/>
                    <a:gd name="T12" fmla="*/ 83 w 29"/>
                    <a:gd name="T13" fmla="*/ 20802 h 413"/>
                    <a:gd name="T14" fmla="*/ 126 w 29"/>
                    <a:gd name="T15" fmla="*/ 20767 h 413"/>
                    <a:gd name="T16" fmla="*/ 126 w 29"/>
                    <a:gd name="T17" fmla="*/ 20708 h 413"/>
                    <a:gd name="T18" fmla="*/ 159 w 29"/>
                    <a:gd name="T19" fmla="*/ 20652 h 413"/>
                    <a:gd name="T20" fmla="*/ 209 w 29"/>
                    <a:gd name="T21" fmla="*/ 20652 h 413"/>
                    <a:gd name="T22" fmla="*/ 242 w 29"/>
                    <a:gd name="T23" fmla="*/ 20554 h 413"/>
                    <a:gd name="T24" fmla="*/ 242 w 29"/>
                    <a:gd name="T25" fmla="*/ 20495 h 413"/>
                    <a:gd name="T26" fmla="*/ 284 w 29"/>
                    <a:gd name="T27" fmla="*/ 20460 h 413"/>
                    <a:gd name="T28" fmla="*/ 317 w 29"/>
                    <a:gd name="T29" fmla="*/ 20404 h 413"/>
                    <a:gd name="T30" fmla="*/ 368 w 29"/>
                    <a:gd name="T31" fmla="*/ 20346 h 413"/>
                    <a:gd name="T32" fmla="*/ 400 w 29"/>
                    <a:gd name="T33" fmla="*/ 20311 h 413"/>
                    <a:gd name="T34" fmla="*/ 443 w 29"/>
                    <a:gd name="T35" fmla="*/ 20255 h 413"/>
                    <a:gd name="T36" fmla="*/ 481 w 29"/>
                    <a:gd name="T37" fmla="*/ 20197 h 413"/>
                    <a:gd name="T38" fmla="*/ 526 w 29"/>
                    <a:gd name="T39" fmla="*/ 20154 h 413"/>
                    <a:gd name="T40" fmla="*/ 559 w 29"/>
                    <a:gd name="T41" fmla="*/ 20042 h 413"/>
                    <a:gd name="T42" fmla="*/ 609 w 29"/>
                    <a:gd name="T43" fmla="*/ 20005 h 413"/>
                    <a:gd name="T44" fmla="*/ 639 w 29"/>
                    <a:gd name="T45" fmla="*/ 19949 h 413"/>
                    <a:gd name="T46" fmla="*/ 685 w 29"/>
                    <a:gd name="T47" fmla="*/ 19893 h 413"/>
                    <a:gd name="T48" fmla="*/ 715 w 29"/>
                    <a:gd name="T49" fmla="*/ 19799 h 413"/>
                    <a:gd name="T50" fmla="*/ 715 w 29"/>
                    <a:gd name="T51" fmla="*/ 19743 h 413"/>
                    <a:gd name="T52" fmla="*/ 768 w 29"/>
                    <a:gd name="T53" fmla="*/ 19701 h 413"/>
                    <a:gd name="T54" fmla="*/ 798 w 29"/>
                    <a:gd name="T55" fmla="*/ 19642 h 413"/>
                    <a:gd name="T56" fmla="*/ 843 w 29"/>
                    <a:gd name="T57" fmla="*/ 19586 h 413"/>
                    <a:gd name="T58" fmla="*/ 843 w 29"/>
                    <a:gd name="T59" fmla="*/ 19551 h 413"/>
                    <a:gd name="T60" fmla="*/ 873 w 29"/>
                    <a:gd name="T61" fmla="*/ 19493 h 413"/>
                    <a:gd name="T62" fmla="*/ 926 w 29"/>
                    <a:gd name="T63" fmla="*/ 19437 h 413"/>
                    <a:gd name="T64" fmla="*/ 926 w 29"/>
                    <a:gd name="T65" fmla="*/ 19402 h 413"/>
                    <a:gd name="T66" fmla="*/ 957 w 29"/>
                    <a:gd name="T67" fmla="*/ 19402 h 413"/>
                    <a:gd name="T68" fmla="*/ 1007 w 29"/>
                    <a:gd name="T69" fmla="*/ 19343 h 413"/>
                    <a:gd name="T70" fmla="*/ 1165 w 29"/>
                    <a:gd name="T71" fmla="*/ 18493 h 413"/>
                    <a:gd name="T72" fmla="*/ 1165 w 29"/>
                    <a:gd name="T73" fmla="*/ 0 h 413"/>
                    <a:gd name="T74" fmla="*/ 1115 w 29"/>
                    <a:gd name="T75" fmla="*/ 0 h 413"/>
                    <a:gd name="T76" fmla="*/ 1115 w 29"/>
                    <a:gd name="T77" fmla="*/ 205 h 4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9" h="413">
                      <a:moveTo>
                        <a:pt x="28" y="4"/>
                      </a:moveTo>
                      <a:cubicBezTo>
                        <a:pt x="27" y="7"/>
                        <a:pt x="15" y="21"/>
                        <a:pt x="14" y="22"/>
                      </a:cubicBezTo>
                      <a:cubicBezTo>
                        <a:pt x="13" y="23"/>
                        <a:pt x="12" y="23"/>
                        <a:pt x="10" y="23"/>
                      </a:cubicBezTo>
                      <a:cubicBezTo>
                        <a:pt x="10" y="153"/>
                        <a:pt x="10" y="390"/>
                        <a:pt x="10" y="390"/>
                      </a:cubicBezTo>
                      <a:cubicBezTo>
                        <a:pt x="10" y="399"/>
                        <a:pt x="6" y="407"/>
                        <a:pt x="0" y="413"/>
                      </a:cubicBezTo>
                      <a:cubicBezTo>
                        <a:pt x="1" y="413"/>
                        <a:pt x="1" y="413"/>
                        <a:pt x="2" y="412"/>
                      </a:cubicBezTo>
                      <a:cubicBezTo>
                        <a:pt x="2" y="412"/>
                        <a:pt x="2" y="412"/>
                        <a:pt x="2" y="412"/>
                      </a:cubicBezTo>
                      <a:cubicBezTo>
                        <a:pt x="2" y="412"/>
                        <a:pt x="2" y="411"/>
                        <a:pt x="3" y="411"/>
                      </a:cubicBezTo>
                      <a:cubicBezTo>
                        <a:pt x="3" y="411"/>
                        <a:pt x="3" y="411"/>
                        <a:pt x="3" y="410"/>
                      </a:cubicBezTo>
                      <a:cubicBezTo>
                        <a:pt x="3" y="410"/>
                        <a:pt x="4" y="410"/>
                        <a:pt x="4" y="409"/>
                      </a:cubicBezTo>
                      <a:cubicBezTo>
                        <a:pt x="4" y="409"/>
                        <a:pt x="5" y="409"/>
                        <a:pt x="5" y="409"/>
                      </a:cubicBezTo>
                      <a:cubicBezTo>
                        <a:pt x="5" y="408"/>
                        <a:pt x="5" y="408"/>
                        <a:pt x="6" y="407"/>
                      </a:cubicBezTo>
                      <a:cubicBezTo>
                        <a:pt x="6" y="407"/>
                        <a:pt x="6" y="407"/>
                        <a:pt x="6" y="406"/>
                      </a:cubicBezTo>
                      <a:cubicBezTo>
                        <a:pt x="7" y="406"/>
                        <a:pt x="7" y="406"/>
                        <a:pt x="7" y="405"/>
                      </a:cubicBezTo>
                      <a:cubicBezTo>
                        <a:pt x="8" y="405"/>
                        <a:pt x="8" y="405"/>
                        <a:pt x="8" y="404"/>
                      </a:cubicBezTo>
                      <a:cubicBezTo>
                        <a:pt x="9" y="404"/>
                        <a:pt x="9" y="404"/>
                        <a:pt x="9" y="403"/>
                      </a:cubicBezTo>
                      <a:cubicBezTo>
                        <a:pt x="10" y="403"/>
                        <a:pt x="10" y="402"/>
                        <a:pt x="10" y="402"/>
                      </a:cubicBezTo>
                      <a:cubicBezTo>
                        <a:pt x="10" y="402"/>
                        <a:pt x="11" y="401"/>
                        <a:pt x="11" y="401"/>
                      </a:cubicBezTo>
                      <a:cubicBezTo>
                        <a:pt x="11" y="400"/>
                        <a:pt x="12" y="400"/>
                        <a:pt x="12" y="400"/>
                      </a:cubicBezTo>
                      <a:cubicBezTo>
                        <a:pt x="12" y="399"/>
                        <a:pt x="13" y="399"/>
                        <a:pt x="13" y="399"/>
                      </a:cubicBezTo>
                      <a:cubicBezTo>
                        <a:pt x="13" y="398"/>
                        <a:pt x="14" y="398"/>
                        <a:pt x="14" y="397"/>
                      </a:cubicBezTo>
                      <a:cubicBezTo>
                        <a:pt x="14" y="397"/>
                        <a:pt x="15" y="396"/>
                        <a:pt x="15" y="396"/>
                      </a:cubicBezTo>
                      <a:cubicBezTo>
                        <a:pt x="15" y="396"/>
                        <a:pt x="16" y="395"/>
                        <a:pt x="16" y="395"/>
                      </a:cubicBezTo>
                      <a:cubicBezTo>
                        <a:pt x="16" y="394"/>
                        <a:pt x="16" y="394"/>
                        <a:pt x="17" y="394"/>
                      </a:cubicBezTo>
                      <a:cubicBezTo>
                        <a:pt x="17" y="393"/>
                        <a:pt x="17" y="393"/>
                        <a:pt x="18" y="392"/>
                      </a:cubicBezTo>
                      <a:cubicBezTo>
                        <a:pt x="18" y="392"/>
                        <a:pt x="18" y="392"/>
                        <a:pt x="18" y="391"/>
                      </a:cubicBezTo>
                      <a:cubicBezTo>
                        <a:pt x="19" y="391"/>
                        <a:pt x="19" y="391"/>
                        <a:pt x="19" y="390"/>
                      </a:cubicBezTo>
                      <a:cubicBezTo>
                        <a:pt x="20" y="390"/>
                        <a:pt x="20" y="390"/>
                        <a:pt x="20" y="389"/>
                      </a:cubicBezTo>
                      <a:cubicBezTo>
                        <a:pt x="20" y="389"/>
                        <a:pt x="21" y="388"/>
                        <a:pt x="21" y="388"/>
                      </a:cubicBezTo>
                      <a:cubicBezTo>
                        <a:pt x="21" y="388"/>
                        <a:pt x="21" y="387"/>
                        <a:pt x="21" y="387"/>
                      </a:cubicBezTo>
                      <a:cubicBezTo>
                        <a:pt x="22" y="387"/>
                        <a:pt x="22" y="386"/>
                        <a:pt x="22" y="386"/>
                      </a:cubicBezTo>
                      <a:cubicBezTo>
                        <a:pt x="22" y="386"/>
                        <a:pt x="23" y="386"/>
                        <a:pt x="23" y="385"/>
                      </a:cubicBezTo>
                      <a:cubicBezTo>
                        <a:pt x="23" y="385"/>
                        <a:pt x="23" y="385"/>
                        <a:pt x="23" y="384"/>
                      </a:cubicBezTo>
                      <a:cubicBezTo>
                        <a:pt x="24" y="384"/>
                        <a:pt x="24" y="384"/>
                        <a:pt x="24" y="384"/>
                      </a:cubicBezTo>
                      <a:cubicBezTo>
                        <a:pt x="24" y="383"/>
                        <a:pt x="24" y="383"/>
                        <a:pt x="25" y="383"/>
                      </a:cubicBezTo>
                      <a:cubicBezTo>
                        <a:pt x="27" y="378"/>
                        <a:pt x="29" y="372"/>
                        <a:pt x="29" y="366"/>
                      </a:cubicBezTo>
                      <a:cubicBezTo>
                        <a:pt x="29" y="366"/>
                        <a:pt x="29" y="126"/>
                        <a:pt x="29" y="0"/>
                      </a:cubicBezTo>
                      <a:cubicBezTo>
                        <a:pt x="28" y="0"/>
                        <a:pt x="28" y="0"/>
                        <a:pt x="28" y="0"/>
                      </a:cubicBezTo>
                      <a:cubicBezTo>
                        <a:pt x="29" y="1"/>
                        <a:pt x="29" y="2"/>
                        <a:pt x="28" y="4"/>
                      </a:cubicBezTo>
                      <a:close/>
                    </a:path>
                  </a:pathLst>
                </a:custGeom>
                <a:solidFill>
                  <a:srgbClr val="95207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 name="Freeform 18">
                  <a:extLst>
                    <a:ext uri="{FF2B5EF4-FFF2-40B4-BE49-F238E27FC236}">
                      <a16:creationId xmlns:a16="http://schemas.microsoft.com/office/drawing/2014/main" id="{AB463D1A-620D-4E15-8F8A-DA8EEF1D87B2}"/>
                    </a:ext>
                  </a:extLst>
                </p:cNvPr>
                <p:cNvSpPr>
                  <a:spLocks/>
                </p:cNvSpPr>
                <p:nvPr/>
              </p:nvSpPr>
              <p:spPr bwMode="auto">
                <a:xfrm>
                  <a:off x="2862" y="1597"/>
                  <a:ext cx="425" cy="99"/>
                </a:xfrm>
                <a:custGeom>
                  <a:avLst/>
                  <a:gdLst>
                    <a:gd name="T0" fmla="*/ 6408 w 170"/>
                    <a:gd name="T1" fmla="*/ 94 h 37"/>
                    <a:gd name="T2" fmla="*/ 6095 w 170"/>
                    <a:gd name="T3" fmla="*/ 0 h 37"/>
                    <a:gd name="T4" fmla="*/ 6063 w 170"/>
                    <a:gd name="T5" fmla="*/ 0 h 37"/>
                    <a:gd name="T6" fmla="*/ 6063 w 170"/>
                    <a:gd name="T7" fmla="*/ 150 h 37"/>
                    <a:gd name="T8" fmla="*/ 5988 w 170"/>
                    <a:gd name="T9" fmla="*/ 308 h 37"/>
                    <a:gd name="T10" fmla="*/ 3800 w 170"/>
                    <a:gd name="T11" fmla="*/ 516 h 37"/>
                    <a:gd name="T12" fmla="*/ 1613 w 170"/>
                    <a:gd name="T13" fmla="*/ 308 h 37"/>
                    <a:gd name="T14" fmla="*/ 1488 w 170"/>
                    <a:gd name="T15" fmla="*/ 150 h 37"/>
                    <a:gd name="T16" fmla="*/ 1488 w 170"/>
                    <a:gd name="T17" fmla="*/ 94 h 37"/>
                    <a:gd name="T18" fmla="*/ 0 w 170"/>
                    <a:gd name="T19" fmla="*/ 1897 h 37"/>
                    <a:gd name="T20" fmla="*/ 158 w 170"/>
                    <a:gd name="T21" fmla="*/ 1897 h 37"/>
                    <a:gd name="T22" fmla="*/ 1063 w 170"/>
                    <a:gd name="T23" fmla="*/ 824 h 37"/>
                    <a:gd name="T24" fmla="*/ 1375 w 170"/>
                    <a:gd name="T25" fmla="*/ 709 h 37"/>
                    <a:gd name="T26" fmla="*/ 3675 w 170"/>
                    <a:gd name="T27" fmla="*/ 859 h 37"/>
                    <a:gd name="T28" fmla="*/ 5708 w 170"/>
                    <a:gd name="T29" fmla="*/ 709 h 37"/>
                    <a:gd name="T30" fmla="*/ 5988 w 170"/>
                    <a:gd name="T31" fmla="*/ 824 h 37"/>
                    <a:gd name="T32" fmla="*/ 6220 w 170"/>
                    <a:gd name="T33" fmla="*/ 1073 h 37"/>
                    <a:gd name="T34" fmla="*/ 6645 w 170"/>
                    <a:gd name="T35" fmla="*/ 308 h 37"/>
                    <a:gd name="T36" fmla="*/ 6408 w 170"/>
                    <a:gd name="T37" fmla="*/ 94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0" h="37">
                      <a:moveTo>
                        <a:pt x="164" y="2"/>
                      </a:moveTo>
                      <a:cubicBezTo>
                        <a:pt x="161" y="0"/>
                        <a:pt x="158" y="0"/>
                        <a:pt x="156" y="0"/>
                      </a:cubicBezTo>
                      <a:cubicBezTo>
                        <a:pt x="156" y="0"/>
                        <a:pt x="155" y="0"/>
                        <a:pt x="155" y="0"/>
                      </a:cubicBezTo>
                      <a:cubicBezTo>
                        <a:pt x="155" y="3"/>
                        <a:pt x="155" y="3"/>
                        <a:pt x="155" y="3"/>
                      </a:cubicBezTo>
                      <a:cubicBezTo>
                        <a:pt x="155" y="3"/>
                        <a:pt x="155" y="5"/>
                        <a:pt x="153" y="6"/>
                      </a:cubicBezTo>
                      <a:cubicBezTo>
                        <a:pt x="141" y="9"/>
                        <a:pt x="120" y="10"/>
                        <a:pt x="97" y="10"/>
                      </a:cubicBezTo>
                      <a:cubicBezTo>
                        <a:pt x="73" y="10"/>
                        <a:pt x="53" y="9"/>
                        <a:pt x="41" y="6"/>
                      </a:cubicBezTo>
                      <a:cubicBezTo>
                        <a:pt x="38" y="6"/>
                        <a:pt x="38" y="3"/>
                        <a:pt x="38" y="3"/>
                      </a:cubicBezTo>
                      <a:cubicBezTo>
                        <a:pt x="38" y="2"/>
                        <a:pt x="38" y="2"/>
                        <a:pt x="38" y="2"/>
                      </a:cubicBezTo>
                      <a:cubicBezTo>
                        <a:pt x="26" y="13"/>
                        <a:pt x="13" y="25"/>
                        <a:pt x="0" y="37"/>
                      </a:cubicBezTo>
                      <a:cubicBezTo>
                        <a:pt x="4" y="37"/>
                        <a:pt x="4" y="37"/>
                        <a:pt x="4" y="37"/>
                      </a:cubicBezTo>
                      <a:cubicBezTo>
                        <a:pt x="12" y="29"/>
                        <a:pt x="20" y="22"/>
                        <a:pt x="27" y="16"/>
                      </a:cubicBezTo>
                      <a:cubicBezTo>
                        <a:pt x="30" y="13"/>
                        <a:pt x="33" y="14"/>
                        <a:pt x="35" y="14"/>
                      </a:cubicBezTo>
                      <a:cubicBezTo>
                        <a:pt x="45" y="15"/>
                        <a:pt x="70" y="17"/>
                        <a:pt x="94" y="17"/>
                      </a:cubicBezTo>
                      <a:cubicBezTo>
                        <a:pt x="116" y="17"/>
                        <a:pt x="137" y="15"/>
                        <a:pt x="146" y="14"/>
                      </a:cubicBezTo>
                      <a:cubicBezTo>
                        <a:pt x="149" y="13"/>
                        <a:pt x="152" y="15"/>
                        <a:pt x="153" y="16"/>
                      </a:cubicBezTo>
                      <a:cubicBezTo>
                        <a:pt x="155" y="18"/>
                        <a:pt x="157" y="19"/>
                        <a:pt x="159" y="21"/>
                      </a:cubicBezTo>
                      <a:cubicBezTo>
                        <a:pt x="170" y="6"/>
                        <a:pt x="170" y="6"/>
                        <a:pt x="170" y="6"/>
                      </a:cubicBezTo>
                      <a:cubicBezTo>
                        <a:pt x="167" y="5"/>
                        <a:pt x="165" y="3"/>
                        <a:pt x="164" y="2"/>
                      </a:cubicBezTo>
                      <a:close/>
                    </a:path>
                  </a:pathLst>
                </a:custGeom>
                <a:solidFill>
                  <a:srgbClr val="DDE9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 name="Freeform 19">
                  <a:extLst>
                    <a:ext uri="{FF2B5EF4-FFF2-40B4-BE49-F238E27FC236}">
                      <a16:creationId xmlns:a16="http://schemas.microsoft.com/office/drawing/2014/main" id="{2119F622-3941-40E2-9A57-F92C399C6B04}"/>
                    </a:ext>
                  </a:extLst>
                </p:cNvPr>
                <p:cNvSpPr>
                  <a:spLocks/>
                </p:cNvSpPr>
                <p:nvPr/>
              </p:nvSpPr>
              <p:spPr bwMode="auto">
                <a:xfrm>
                  <a:off x="3237" y="1597"/>
                  <a:ext cx="302" cy="315"/>
                </a:xfrm>
                <a:custGeom>
                  <a:avLst/>
                  <a:gdLst>
                    <a:gd name="T0" fmla="*/ 105 w 121"/>
                    <a:gd name="T1" fmla="*/ 820 h 118"/>
                    <a:gd name="T2" fmla="*/ 3806 w 121"/>
                    <a:gd name="T3" fmla="*/ 5480 h 118"/>
                    <a:gd name="T4" fmla="*/ 4043 w 121"/>
                    <a:gd name="T5" fmla="*/ 5993 h 118"/>
                    <a:gd name="T6" fmla="*/ 4043 w 121"/>
                    <a:gd name="T7" fmla="*/ 5993 h 118"/>
                    <a:gd name="T8" fmla="*/ 4697 w 121"/>
                    <a:gd name="T9" fmla="*/ 5139 h 118"/>
                    <a:gd name="T10" fmla="*/ 4540 w 121"/>
                    <a:gd name="T11" fmla="*/ 4717 h 118"/>
                    <a:gd name="T12" fmla="*/ 542 w 121"/>
                    <a:gd name="T13" fmla="*/ 93 h 118"/>
                    <a:gd name="T14" fmla="*/ 387 w 121"/>
                    <a:gd name="T15" fmla="*/ 0 h 118"/>
                    <a:gd name="T16" fmla="*/ 387 w 121"/>
                    <a:gd name="T17" fmla="*/ 0 h 118"/>
                    <a:gd name="T18" fmla="*/ 0 w 121"/>
                    <a:gd name="T19" fmla="*/ 705 h 118"/>
                    <a:gd name="T20" fmla="*/ 0 w 121"/>
                    <a:gd name="T21" fmla="*/ 705 h 118"/>
                    <a:gd name="T22" fmla="*/ 105 w 121"/>
                    <a:gd name="T23" fmla="*/ 820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1" h="118">
                      <a:moveTo>
                        <a:pt x="3" y="16"/>
                      </a:moveTo>
                      <a:cubicBezTo>
                        <a:pt x="35" y="44"/>
                        <a:pt x="81" y="88"/>
                        <a:pt x="98" y="108"/>
                      </a:cubicBezTo>
                      <a:cubicBezTo>
                        <a:pt x="101" y="111"/>
                        <a:pt x="103" y="114"/>
                        <a:pt x="104" y="118"/>
                      </a:cubicBezTo>
                      <a:cubicBezTo>
                        <a:pt x="104" y="118"/>
                        <a:pt x="104" y="118"/>
                        <a:pt x="104" y="118"/>
                      </a:cubicBezTo>
                      <a:cubicBezTo>
                        <a:pt x="104" y="118"/>
                        <a:pt x="112" y="113"/>
                        <a:pt x="121" y="101"/>
                      </a:cubicBezTo>
                      <a:cubicBezTo>
                        <a:pt x="120" y="97"/>
                        <a:pt x="120" y="96"/>
                        <a:pt x="117" y="93"/>
                      </a:cubicBezTo>
                      <a:cubicBezTo>
                        <a:pt x="100" y="73"/>
                        <a:pt x="41" y="22"/>
                        <a:pt x="14" y="2"/>
                      </a:cubicBezTo>
                      <a:cubicBezTo>
                        <a:pt x="12" y="1"/>
                        <a:pt x="11" y="0"/>
                        <a:pt x="10" y="0"/>
                      </a:cubicBezTo>
                      <a:cubicBezTo>
                        <a:pt x="10" y="0"/>
                        <a:pt x="10" y="0"/>
                        <a:pt x="10" y="0"/>
                      </a:cubicBezTo>
                      <a:cubicBezTo>
                        <a:pt x="1" y="12"/>
                        <a:pt x="0" y="14"/>
                        <a:pt x="0" y="14"/>
                      </a:cubicBezTo>
                      <a:cubicBezTo>
                        <a:pt x="0" y="14"/>
                        <a:pt x="0" y="14"/>
                        <a:pt x="0" y="14"/>
                      </a:cubicBezTo>
                      <a:cubicBezTo>
                        <a:pt x="1" y="14"/>
                        <a:pt x="3" y="15"/>
                        <a:pt x="3" y="16"/>
                      </a:cubicBezTo>
                      <a:close/>
                    </a:path>
                  </a:pathLst>
                </a:custGeom>
                <a:solidFill>
                  <a:srgbClr val="B9D6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 name="Freeform 20">
                  <a:extLst>
                    <a:ext uri="{FF2B5EF4-FFF2-40B4-BE49-F238E27FC236}">
                      <a16:creationId xmlns:a16="http://schemas.microsoft.com/office/drawing/2014/main" id="{9F9AEE2B-5209-4A35-AF06-779F8AB92596}"/>
                    </a:ext>
                  </a:extLst>
                </p:cNvPr>
                <p:cNvSpPr>
                  <a:spLocks/>
                </p:cNvSpPr>
                <p:nvPr/>
              </p:nvSpPr>
              <p:spPr bwMode="auto">
                <a:xfrm>
                  <a:off x="2689" y="1605"/>
                  <a:ext cx="268" cy="283"/>
                </a:xfrm>
                <a:custGeom>
                  <a:avLst/>
                  <a:gdLst>
                    <a:gd name="T0" fmla="*/ 3770 w 107"/>
                    <a:gd name="T1" fmla="*/ 662 h 106"/>
                    <a:gd name="T2" fmla="*/ 3895 w 107"/>
                    <a:gd name="T3" fmla="*/ 550 h 106"/>
                    <a:gd name="T4" fmla="*/ 3895 w 107"/>
                    <a:gd name="T5" fmla="*/ 550 h 106"/>
                    <a:gd name="T6" fmla="*/ 4210 w 107"/>
                    <a:gd name="T7" fmla="*/ 56 h 106"/>
                    <a:gd name="T8" fmla="*/ 4165 w 107"/>
                    <a:gd name="T9" fmla="*/ 0 h 106"/>
                    <a:gd name="T10" fmla="*/ 754 w 107"/>
                    <a:gd name="T11" fmla="*/ 4170 h 106"/>
                    <a:gd name="T12" fmla="*/ 679 w 107"/>
                    <a:gd name="T13" fmla="*/ 4376 h 106"/>
                    <a:gd name="T14" fmla="*/ 626 w 107"/>
                    <a:gd name="T15" fmla="*/ 4376 h 106"/>
                    <a:gd name="T16" fmla="*/ 0 w 107"/>
                    <a:gd name="T17" fmla="*/ 5388 h 106"/>
                    <a:gd name="T18" fmla="*/ 0 w 107"/>
                    <a:gd name="T19" fmla="*/ 5388 h 106"/>
                    <a:gd name="T20" fmla="*/ 3770 w 107"/>
                    <a:gd name="T21" fmla="*/ 662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7" h="106">
                      <a:moveTo>
                        <a:pt x="96" y="13"/>
                      </a:moveTo>
                      <a:cubicBezTo>
                        <a:pt x="97" y="12"/>
                        <a:pt x="98" y="11"/>
                        <a:pt x="99" y="11"/>
                      </a:cubicBezTo>
                      <a:cubicBezTo>
                        <a:pt x="99" y="11"/>
                        <a:pt x="99" y="11"/>
                        <a:pt x="99" y="11"/>
                      </a:cubicBezTo>
                      <a:cubicBezTo>
                        <a:pt x="99" y="11"/>
                        <a:pt x="100" y="10"/>
                        <a:pt x="107" y="1"/>
                      </a:cubicBezTo>
                      <a:cubicBezTo>
                        <a:pt x="106" y="0"/>
                        <a:pt x="106" y="0"/>
                        <a:pt x="106" y="0"/>
                      </a:cubicBezTo>
                      <a:cubicBezTo>
                        <a:pt x="75" y="28"/>
                        <a:pt x="35" y="63"/>
                        <a:pt x="19" y="82"/>
                      </a:cubicBezTo>
                      <a:cubicBezTo>
                        <a:pt x="18" y="84"/>
                        <a:pt x="17" y="85"/>
                        <a:pt x="17" y="86"/>
                      </a:cubicBezTo>
                      <a:cubicBezTo>
                        <a:pt x="16" y="86"/>
                        <a:pt x="16" y="86"/>
                        <a:pt x="16" y="86"/>
                      </a:cubicBezTo>
                      <a:cubicBezTo>
                        <a:pt x="10" y="94"/>
                        <a:pt x="4" y="102"/>
                        <a:pt x="0" y="106"/>
                      </a:cubicBezTo>
                      <a:cubicBezTo>
                        <a:pt x="0" y="106"/>
                        <a:pt x="0" y="106"/>
                        <a:pt x="0" y="106"/>
                      </a:cubicBezTo>
                      <a:cubicBezTo>
                        <a:pt x="17" y="86"/>
                        <a:pt x="64" y="41"/>
                        <a:pt x="96" y="13"/>
                      </a:cubicBezTo>
                      <a:close/>
                    </a:path>
                  </a:pathLst>
                </a:custGeom>
                <a:solidFill>
                  <a:srgbClr val="F6FA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 name="Freeform 21">
                  <a:extLst>
                    <a:ext uri="{FF2B5EF4-FFF2-40B4-BE49-F238E27FC236}">
                      <a16:creationId xmlns:a16="http://schemas.microsoft.com/office/drawing/2014/main" id="{C4C55E2B-CF7D-4250-8B6D-2C6BBAD11672}"/>
                    </a:ext>
                  </a:extLst>
                </p:cNvPr>
                <p:cNvSpPr>
                  <a:spLocks/>
                </p:cNvSpPr>
                <p:nvPr/>
              </p:nvSpPr>
              <p:spPr bwMode="auto">
                <a:xfrm>
                  <a:off x="2674" y="2099"/>
                  <a:ext cx="47" cy="61"/>
                </a:xfrm>
                <a:custGeom>
                  <a:avLst/>
                  <a:gdLst>
                    <a:gd name="T0" fmla="*/ 153 w 19"/>
                    <a:gd name="T1" fmla="*/ 1140 h 23"/>
                    <a:gd name="T2" fmla="*/ 710 w 19"/>
                    <a:gd name="T3" fmla="*/ 1140 h 23"/>
                    <a:gd name="T4" fmla="*/ 710 w 19"/>
                    <a:gd name="T5" fmla="*/ 0 h 23"/>
                    <a:gd name="T6" fmla="*/ 680 w 19"/>
                    <a:gd name="T7" fmla="*/ 0 h 23"/>
                    <a:gd name="T8" fmla="*/ 104 w 19"/>
                    <a:gd name="T9" fmla="*/ 690 h 23"/>
                    <a:gd name="T10" fmla="*/ 153 w 19"/>
                    <a:gd name="T11" fmla="*/ 114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3">
                      <a:moveTo>
                        <a:pt x="4" y="23"/>
                      </a:moveTo>
                      <a:cubicBezTo>
                        <a:pt x="8" y="23"/>
                        <a:pt x="14" y="23"/>
                        <a:pt x="19" y="23"/>
                      </a:cubicBezTo>
                      <a:cubicBezTo>
                        <a:pt x="19" y="0"/>
                        <a:pt x="19" y="0"/>
                        <a:pt x="19" y="0"/>
                      </a:cubicBezTo>
                      <a:cubicBezTo>
                        <a:pt x="19" y="0"/>
                        <a:pt x="18" y="0"/>
                        <a:pt x="18" y="0"/>
                      </a:cubicBezTo>
                      <a:cubicBezTo>
                        <a:pt x="15" y="3"/>
                        <a:pt x="3" y="14"/>
                        <a:pt x="3" y="14"/>
                      </a:cubicBezTo>
                      <a:cubicBezTo>
                        <a:pt x="0" y="16"/>
                        <a:pt x="0" y="23"/>
                        <a:pt x="4" y="23"/>
                      </a:cubicBezTo>
                      <a:close/>
                    </a:path>
                  </a:pathLst>
                </a:custGeom>
                <a:solidFill>
                  <a:srgbClr val="C09FC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 name="Freeform 22">
                  <a:extLst>
                    <a:ext uri="{FF2B5EF4-FFF2-40B4-BE49-F238E27FC236}">
                      <a16:creationId xmlns:a16="http://schemas.microsoft.com/office/drawing/2014/main" id="{10476415-69B5-4613-9E32-B962BB41F2F2}"/>
                    </a:ext>
                  </a:extLst>
                </p:cNvPr>
                <p:cNvSpPr>
                  <a:spLocks/>
                </p:cNvSpPr>
                <p:nvPr/>
              </p:nvSpPr>
              <p:spPr bwMode="auto">
                <a:xfrm>
                  <a:off x="2674" y="1848"/>
                  <a:ext cx="50" cy="315"/>
                </a:xfrm>
                <a:custGeom>
                  <a:avLst/>
                  <a:gdLst>
                    <a:gd name="T0" fmla="*/ 238 w 20"/>
                    <a:gd name="T1" fmla="*/ 763 h 118"/>
                    <a:gd name="T2" fmla="*/ 50 w 20"/>
                    <a:gd name="T3" fmla="*/ 1618 h 118"/>
                    <a:gd name="T4" fmla="*/ 50 w 20"/>
                    <a:gd name="T5" fmla="*/ 5993 h 118"/>
                    <a:gd name="T6" fmla="*/ 83 w 20"/>
                    <a:gd name="T7" fmla="*/ 5900 h 118"/>
                    <a:gd name="T8" fmla="*/ 125 w 20"/>
                    <a:gd name="T9" fmla="*/ 5480 h 118"/>
                    <a:gd name="T10" fmla="*/ 708 w 20"/>
                    <a:gd name="T11" fmla="*/ 4776 h 118"/>
                    <a:gd name="T12" fmla="*/ 750 w 20"/>
                    <a:gd name="T13" fmla="*/ 4776 h 118"/>
                    <a:gd name="T14" fmla="*/ 750 w 20"/>
                    <a:gd name="T15" fmla="*/ 4925 h 118"/>
                    <a:gd name="T16" fmla="*/ 783 w 20"/>
                    <a:gd name="T17" fmla="*/ 4925 h 118"/>
                    <a:gd name="T18" fmla="*/ 750 w 20"/>
                    <a:gd name="T19" fmla="*/ 662 h 118"/>
                    <a:gd name="T20" fmla="*/ 783 w 20"/>
                    <a:gd name="T21" fmla="*/ 0 h 118"/>
                    <a:gd name="T22" fmla="*/ 238 w 20"/>
                    <a:gd name="T23" fmla="*/ 763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118">
                      <a:moveTo>
                        <a:pt x="6" y="15"/>
                      </a:moveTo>
                      <a:cubicBezTo>
                        <a:pt x="3" y="19"/>
                        <a:pt x="1" y="23"/>
                        <a:pt x="1" y="32"/>
                      </a:cubicBezTo>
                      <a:cubicBezTo>
                        <a:pt x="1" y="118"/>
                        <a:pt x="1" y="118"/>
                        <a:pt x="1" y="118"/>
                      </a:cubicBezTo>
                      <a:cubicBezTo>
                        <a:pt x="2" y="116"/>
                        <a:pt x="2" y="116"/>
                        <a:pt x="2" y="116"/>
                      </a:cubicBezTo>
                      <a:cubicBezTo>
                        <a:pt x="0" y="114"/>
                        <a:pt x="0" y="110"/>
                        <a:pt x="3" y="108"/>
                      </a:cubicBezTo>
                      <a:cubicBezTo>
                        <a:pt x="3" y="108"/>
                        <a:pt x="15" y="97"/>
                        <a:pt x="18" y="94"/>
                      </a:cubicBezTo>
                      <a:cubicBezTo>
                        <a:pt x="18" y="94"/>
                        <a:pt x="19" y="94"/>
                        <a:pt x="19" y="94"/>
                      </a:cubicBezTo>
                      <a:cubicBezTo>
                        <a:pt x="19" y="97"/>
                        <a:pt x="19" y="97"/>
                        <a:pt x="19" y="97"/>
                      </a:cubicBezTo>
                      <a:cubicBezTo>
                        <a:pt x="20" y="97"/>
                        <a:pt x="20" y="97"/>
                        <a:pt x="20" y="97"/>
                      </a:cubicBezTo>
                      <a:cubicBezTo>
                        <a:pt x="19" y="13"/>
                        <a:pt x="19" y="13"/>
                        <a:pt x="19" y="13"/>
                      </a:cubicBezTo>
                      <a:cubicBezTo>
                        <a:pt x="20" y="0"/>
                        <a:pt x="20" y="0"/>
                        <a:pt x="20" y="0"/>
                      </a:cubicBezTo>
                      <a:cubicBezTo>
                        <a:pt x="14" y="6"/>
                        <a:pt x="10" y="11"/>
                        <a:pt x="6" y="15"/>
                      </a:cubicBezTo>
                      <a:close/>
                    </a:path>
                  </a:pathLst>
                </a:custGeom>
                <a:solidFill>
                  <a:srgbClr val="A9CA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 name="Freeform 23">
                  <a:extLst>
                    <a:ext uri="{FF2B5EF4-FFF2-40B4-BE49-F238E27FC236}">
                      <a16:creationId xmlns:a16="http://schemas.microsoft.com/office/drawing/2014/main" id="{3D95B8A9-DBBC-4CA3-BA77-EF68DFAA217D}"/>
                    </a:ext>
                  </a:extLst>
                </p:cNvPr>
                <p:cNvSpPr>
                  <a:spLocks/>
                </p:cNvSpPr>
                <p:nvPr/>
              </p:nvSpPr>
              <p:spPr bwMode="auto">
                <a:xfrm>
                  <a:off x="2674" y="2144"/>
                  <a:ext cx="835" cy="1083"/>
                </a:xfrm>
                <a:custGeom>
                  <a:avLst/>
                  <a:gdLst>
                    <a:gd name="T0" fmla="*/ 2083 w 334"/>
                    <a:gd name="T1" fmla="*/ 19339 h 406"/>
                    <a:gd name="T2" fmla="*/ 750 w 334"/>
                    <a:gd name="T3" fmla="*/ 17611 h 406"/>
                    <a:gd name="T4" fmla="*/ 750 w 334"/>
                    <a:gd name="T5" fmla="*/ 307 h 406"/>
                    <a:gd name="T6" fmla="*/ 158 w 334"/>
                    <a:gd name="T7" fmla="*/ 307 h 406"/>
                    <a:gd name="T8" fmla="*/ 50 w 334"/>
                    <a:gd name="T9" fmla="*/ 0 h 406"/>
                    <a:gd name="T10" fmla="*/ 50 w 334"/>
                    <a:gd name="T11" fmla="*/ 0 h 406"/>
                    <a:gd name="T12" fmla="*/ 50 w 334"/>
                    <a:gd name="T13" fmla="*/ 18827 h 406"/>
                    <a:gd name="T14" fmla="*/ 1333 w 334"/>
                    <a:gd name="T15" fmla="*/ 20556 h 406"/>
                    <a:gd name="T16" fmla="*/ 11563 w 334"/>
                    <a:gd name="T17" fmla="*/ 20556 h 406"/>
                    <a:gd name="T18" fmla="*/ 12470 w 334"/>
                    <a:gd name="T19" fmla="*/ 20044 h 406"/>
                    <a:gd name="T20" fmla="*/ 13050 w 334"/>
                    <a:gd name="T21" fmla="*/ 19190 h 406"/>
                    <a:gd name="T22" fmla="*/ 13050 w 334"/>
                    <a:gd name="T23" fmla="*/ 19035 h 406"/>
                    <a:gd name="T24" fmla="*/ 12313 w 334"/>
                    <a:gd name="T25" fmla="*/ 19339 h 406"/>
                    <a:gd name="T26" fmla="*/ 2083 w 334"/>
                    <a:gd name="T27" fmla="*/ 19339 h 4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4" h="406">
                      <a:moveTo>
                        <a:pt x="53" y="382"/>
                      </a:moveTo>
                      <a:cubicBezTo>
                        <a:pt x="34" y="382"/>
                        <a:pt x="19" y="367"/>
                        <a:pt x="19" y="348"/>
                      </a:cubicBezTo>
                      <a:cubicBezTo>
                        <a:pt x="19" y="348"/>
                        <a:pt x="19" y="139"/>
                        <a:pt x="19" y="6"/>
                      </a:cubicBezTo>
                      <a:cubicBezTo>
                        <a:pt x="14" y="6"/>
                        <a:pt x="8" y="6"/>
                        <a:pt x="4" y="6"/>
                      </a:cubicBezTo>
                      <a:cubicBezTo>
                        <a:pt x="1" y="6"/>
                        <a:pt x="0" y="2"/>
                        <a:pt x="1" y="0"/>
                      </a:cubicBezTo>
                      <a:cubicBezTo>
                        <a:pt x="1" y="0"/>
                        <a:pt x="1" y="0"/>
                        <a:pt x="1" y="0"/>
                      </a:cubicBezTo>
                      <a:cubicBezTo>
                        <a:pt x="1" y="133"/>
                        <a:pt x="1" y="372"/>
                        <a:pt x="1" y="372"/>
                      </a:cubicBezTo>
                      <a:cubicBezTo>
                        <a:pt x="1" y="390"/>
                        <a:pt x="16" y="406"/>
                        <a:pt x="34" y="406"/>
                      </a:cubicBezTo>
                      <a:cubicBezTo>
                        <a:pt x="296" y="406"/>
                        <a:pt x="296" y="406"/>
                        <a:pt x="296" y="406"/>
                      </a:cubicBezTo>
                      <a:cubicBezTo>
                        <a:pt x="305" y="406"/>
                        <a:pt x="313" y="402"/>
                        <a:pt x="319" y="396"/>
                      </a:cubicBezTo>
                      <a:cubicBezTo>
                        <a:pt x="322" y="394"/>
                        <a:pt x="328" y="386"/>
                        <a:pt x="334" y="379"/>
                      </a:cubicBezTo>
                      <a:cubicBezTo>
                        <a:pt x="334" y="376"/>
                        <a:pt x="334" y="376"/>
                        <a:pt x="334" y="376"/>
                      </a:cubicBezTo>
                      <a:cubicBezTo>
                        <a:pt x="329" y="380"/>
                        <a:pt x="322" y="382"/>
                        <a:pt x="315" y="382"/>
                      </a:cubicBezTo>
                      <a:lnTo>
                        <a:pt x="53" y="382"/>
                      </a:lnTo>
                      <a:close/>
                    </a:path>
                  </a:pathLst>
                </a:custGeom>
                <a:solidFill>
                  <a:srgbClr val="95207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 name="Freeform 24">
                  <a:extLst>
                    <a:ext uri="{FF2B5EF4-FFF2-40B4-BE49-F238E27FC236}">
                      <a16:creationId xmlns:a16="http://schemas.microsoft.com/office/drawing/2014/main" id="{34EF5CAB-6DC1-4541-9C1E-04F7188CB5C1}"/>
                    </a:ext>
                  </a:extLst>
                </p:cNvPr>
                <p:cNvSpPr>
                  <a:spLocks/>
                </p:cNvSpPr>
                <p:nvPr/>
              </p:nvSpPr>
              <p:spPr bwMode="auto">
                <a:xfrm>
                  <a:off x="2716" y="1632"/>
                  <a:ext cx="241" cy="261"/>
                </a:xfrm>
                <a:custGeom>
                  <a:avLst/>
                  <a:gdLst>
                    <a:gd name="T0" fmla="*/ 83 w 96"/>
                    <a:gd name="T1" fmla="*/ 4930 h 98"/>
                    <a:gd name="T2" fmla="*/ 3688 w 96"/>
                    <a:gd name="T3" fmla="*/ 93 h 98"/>
                    <a:gd name="T4" fmla="*/ 3572 w 96"/>
                    <a:gd name="T5" fmla="*/ 56 h 98"/>
                    <a:gd name="T6" fmla="*/ 1948 w 96"/>
                    <a:gd name="T7" fmla="*/ 1872 h 98"/>
                    <a:gd name="T8" fmla="*/ 0 w 96"/>
                    <a:gd name="T9" fmla="*/ 4328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98">
                      <a:moveTo>
                        <a:pt x="2" y="98"/>
                      </a:moveTo>
                      <a:cubicBezTo>
                        <a:pt x="2" y="89"/>
                        <a:pt x="90" y="4"/>
                        <a:pt x="93" y="2"/>
                      </a:cubicBezTo>
                      <a:cubicBezTo>
                        <a:pt x="96" y="0"/>
                        <a:pt x="90" y="1"/>
                        <a:pt x="90" y="1"/>
                      </a:cubicBezTo>
                      <a:cubicBezTo>
                        <a:pt x="49" y="37"/>
                        <a:pt x="49" y="37"/>
                        <a:pt x="49" y="37"/>
                      </a:cubicBezTo>
                      <a:cubicBezTo>
                        <a:pt x="0" y="86"/>
                        <a:pt x="0" y="86"/>
                        <a:pt x="0" y="86"/>
                      </a:cubicBezTo>
                    </a:path>
                  </a:pathLst>
                </a:custGeom>
                <a:solidFill>
                  <a:srgbClr val="A9CA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 name="Freeform 25">
                  <a:extLst>
                    <a:ext uri="{FF2B5EF4-FFF2-40B4-BE49-F238E27FC236}">
                      <a16:creationId xmlns:a16="http://schemas.microsoft.com/office/drawing/2014/main" id="{C6F5A78A-459B-4E45-9B51-D2B3C5B49C89}"/>
                    </a:ext>
                  </a:extLst>
                </p:cNvPr>
                <p:cNvSpPr>
                  <a:spLocks/>
                </p:cNvSpPr>
                <p:nvPr/>
              </p:nvSpPr>
              <p:spPr bwMode="auto">
                <a:xfrm>
                  <a:off x="2679" y="3101"/>
                  <a:ext cx="107" cy="123"/>
                </a:xfrm>
                <a:custGeom>
                  <a:avLst/>
                  <a:gdLst>
                    <a:gd name="T0" fmla="*/ 953 w 43"/>
                    <a:gd name="T1" fmla="*/ 2353 h 46"/>
                    <a:gd name="T2" fmla="*/ 1647 w 43"/>
                    <a:gd name="T3" fmla="*/ 1128 h 46"/>
                    <a:gd name="T4" fmla="*/ 724 w 43"/>
                    <a:gd name="T5" fmla="*/ 0 h 46"/>
                    <a:gd name="T6" fmla="*/ 0 w 43"/>
                    <a:gd name="T7" fmla="*/ 1187 h 46"/>
                    <a:gd name="T8" fmla="*/ 953 w 43"/>
                    <a:gd name="T9" fmla="*/ 235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46">
                      <a:moveTo>
                        <a:pt x="25" y="46"/>
                      </a:moveTo>
                      <a:cubicBezTo>
                        <a:pt x="43" y="22"/>
                        <a:pt x="43" y="22"/>
                        <a:pt x="43" y="22"/>
                      </a:cubicBezTo>
                      <a:cubicBezTo>
                        <a:pt x="31" y="19"/>
                        <a:pt x="22" y="11"/>
                        <a:pt x="19" y="0"/>
                      </a:cubicBezTo>
                      <a:cubicBezTo>
                        <a:pt x="0" y="23"/>
                        <a:pt x="0" y="23"/>
                        <a:pt x="0" y="23"/>
                      </a:cubicBezTo>
                      <a:cubicBezTo>
                        <a:pt x="4" y="34"/>
                        <a:pt x="13" y="43"/>
                        <a:pt x="25" y="46"/>
                      </a:cubicBezTo>
                      <a:close/>
                    </a:path>
                  </a:pathLst>
                </a:custGeom>
                <a:solidFill>
                  <a:srgbClr val="84016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 name="Freeform 26">
                  <a:extLst>
                    <a:ext uri="{FF2B5EF4-FFF2-40B4-BE49-F238E27FC236}">
                      <a16:creationId xmlns:a16="http://schemas.microsoft.com/office/drawing/2014/main" id="{7D08BAF2-F634-4F77-B457-D2CF7D76D3C1}"/>
                    </a:ext>
                  </a:extLst>
                </p:cNvPr>
                <p:cNvSpPr>
                  <a:spLocks/>
                </p:cNvSpPr>
                <p:nvPr/>
              </p:nvSpPr>
              <p:spPr bwMode="auto">
                <a:xfrm>
                  <a:off x="2997" y="2171"/>
                  <a:ext cx="452" cy="50"/>
                </a:xfrm>
                <a:custGeom>
                  <a:avLst/>
                  <a:gdLst>
                    <a:gd name="T0" fmla="*/ 0 w 181"/>
                    <a:gd name="T1" fmla="*/ 0 h 19"/>
                    <a:gd name="T2" fmla="*/ 7040 w 181"/>
                    <a:gd name="T3" fmla="*/ 0 h 19"/>
                    <a:gd name="T4" fmla="*/ 7040 w 181"/>
                    <a:gd name="T5" fmla="*/ 913 h 19"/>
                    <a:gd name="T6" fmla="*/ 6493 w 181"/>
                    <a:gd name="T7" fmla="*/ 292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 h="19">
                      <a:moveTo>
                        <a:pt x="0" y="0"/>
                      </a:moveTo>
                      <a:cubicBezTo>
                        <a:pt x="181" y="0"/>
                        <a:pt x="181" y="0"/>
                        <a:pt x="181" y="0"/>
                      </a:cubicBezTo>
                      <a:cubicBezTo>
                        <a:pt x="181" y="19"/>
                        <a:pt x="181" y="19"/>
                        <a:pt x="181" y="19"/>
                      </a:cubicBezTo>
                      <a:cubicBezTo>
                        <a:pt x="179" y="13"/>
                        <a:pt x="177" y="6"/>
                        <a:pt x="167" y="6"/>
                      </a:cubicBezTo>
                    </a:path>
                  </a:pathLst>
                </a:custGeom>
                <a:solidFill>
                  <a:srgbClr val="8801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 name="Freeform 27">
                  <a:extLst>
                    <a:ext uri="{FF2B5EF4-FFF2-40B4-BE49-F238E27FC236}">
                      <a16:creationId xmlns:a16="http://schemas.microsoft.com/office/drawing/2014/main" id="{CDDFBFB0-887D-4A48-941D-3FDB57808760}"/>
                    </a:ext>
                  </a:extLst>
                </p:cNvPr>
                <p:cNvSpPr>
                  <a:spLocks/>
                </p:cNvSpPr>
                <p:nvPr/>
              </p:nvSpPr>
              <p:spPr bwMode="auto">
                <a:xfrm>
                  <a:off x="2827" y="1952"/>
                  <a:ext cx="647" cy="1267"/>
                </a:xfrm>
                <a:custGeom>
                  <a:avLst/>
                  <a:gdLst>
                    <a:gd name="T0" fmla="*/ 10085 w 259"/>
                    <a:gd name="T1" fmla="*/ 0 h 475"/>
                    <a:gd name="T2" fmla="*/ 10085 w 259"/>
                    <a:gd name="T3" fmla="*/ 22683 h 475"/>
                    <a:gd name="T4" fmla="*/ 9585 w 259"/>
                    <a:gd name="T5" fmla="*/ 23948 h 475"/>
                    <a:gd name="T6" fmla="*/ 9198 w 259"/>
                    <a:gd name="T7" fmla="*/ 24049 h 475"/>
                    <a:gd name="T8" fmla="*/ 0 w 259"/>
                    <a:gd name="T9" fmla="*/ 24049 h 475"/>
                    <a:gd name="T10" fmla="*/ 9198 w 259"/>
                    <a:gd name="T11" fmla="*/ 23836 h 475"/>
                    <a:gd name="T12" fmla="*/ 9977 w 259"/>
                    <a:gd name="T13" fmla="*/ 22625 h 4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9" h="475">
                      <a:moveTo>
                        <a:pt x="259" y="0"/>
                      </a:moveTo>
                      <a:cubicBezTo>
                        <a:pt x="259" y="11"/>
                        <a:pt x="259" y="448"/>
                        <a:pt x="259" y="448"/>
                      </a:cubicBezTo>
                      <a:cubicBezTo>
                        <a:pt x="259" y="458"/>
                        <a:pt x="251" y="467"/>
                        <a:pt x="246" y="473"/>
                      </a:cubicBezTo>
                      <a:cubicBezTo>
                        <a:pt x="245" y="474"/>
                        <a:pt x="240" y="475"/>
                        <a:pt x="236" y="475"/>
                      </a:cubicBezTo>
                      <a:cubicBezTo>
                        <a:pt x="232" y="475"/>
                        <a:pt x="0" y="475"/>
                        <a:pt x="0" y="475"/>
                      </a:cubicBezTo>
                      <a:cubicBezTo>
                        <a:pt x="33" y="474"/>
                        <a:pt x="227" y="472"/>
                        <a:pt x="236" y="471"/>
                      </a:cubicBezTo>
                      <a:cubicBezTo>
                        <a:pt x="245" y="469"/>
                        <a:pt x="254" y="459"/>
                        <a:pt x="256" y="447"/>
                      </a:cubicBezTo>
                    </a:path>
                  </a:pathLst>
                </a:custGeom>
                <a:solidFill>
                  <a:srgbClr val="8801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 name="Freeform 28">
                  <a:extLst>
                    <a:ext uri="{FF2B5EF4-FFF2-40B4-BE49-F238E27FC236}">
                      <a16:creationId xmlns:a16="http://schemas.microsoft.com/office/drawing/2014/main" id="{BAA97996-DDA2-41D7-8F5D-B071BD44E1DC}"/>
                    </a:ext>
                  </a:extLst>
                </p:cNvPr>
                <p:cNvSpPr>
                  <a:spLocks/>
                </p:cNvSpPr>
                <p:nvPr/>
              </p:nvSpPr>
              <p:spPr bwMode="auto">
                <a:xfrm>
                  <a:off x="2827" y="3163"/>
                  <a:ext cx="645" cy="56"/>
                </a:xfrm>
                <a:custGeom>
                  <a:avLst/>
                  <a:gdLst>
                    <a:gd name="T0" fmla="*/ 9925 w 258"/>
                    <a:gd name="T1" fmla="*/ 0 h 21"/>
                    <a:gd name="T2" fmla="*/ 9925 w 258"/>
                    <a:gd name="T3" fmla="*/ 0 h 21"/>
                    <a:gd name="T4" fmla="*/ 9220 w 258"/>
                    <a:gd name="T5" fmla="*/ 853 h 21"/>
                    <a:gd name="T6" fmla="*/ 0 w 258"/>
                    <a:gd name="T7" fmla="*/ 1059 h 21"/>
                    <a:gd name="T8" fmla="*/ 9220 w 258"/>
                    <a:gd name="T9" fmla="*/ 1059 h 21"/>
                    <a:gd name="T10" fmla="*/ 9613 w 258"/>
                    <a:gd name="T11" fmla="*/ 968 h 21"/>
                    <a:gd name="T12" fmla="*/ 10083 w 258"/>
                    <a:gd name="T13" fmla="*/ 0 h 21"/>
                    <a:gd name="T14" fmla="*/ 9925 w 258"/>
                    <a:gd name="T15" fmla="*/ 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8" h="21">
                      <a:moveTo>
                        <a:pt x="254" y="0"/>
                      </a:moveTo>
                      <a:cubicBezTo>
                        <a:pt x="254" y="0"/>
                        <a:pt x="254" y="0"/>
                        <a:pt x="254" y="0"/>
                      </a:cubicBezTo>
                      <a:cubicBezTo>
                        <a:pt x="250" y="9"/>
                        <a:pt x="243" y="16"/>
                        <a:pt x="236" y="17"/>
                      </a:cubicBezTo>
                      <a:cubicBezTo>
                        <a:pt x="227" y="18"/>
                        <a:pt x="33" y="20"/>
                        <a:pt x="0" y="21"/>
                      </a:cubicBezTo>
                      <a:cubicBezTo>
                        <a:pt x="0" y="21"/>
                        <a:pt x="232" y="21"/>
                        <a:pt x="236" y="21"/>
                      </a:cubicBezTo>
                      <a:cubicBezTo>
                        <a:pt x="240" y="21"/>
                        <a:pt x="245" y="20"/>
                        <a:pt x="246" y="19"/>
                      </a:cubicBezTo>
                      <a:cubicBezTo>
                        <a:pt x="250" y="14"/>
                        <a:pt x="256" y="7"/>
                        <a:pt x="258" y="0"/>
                      </a:cubicBezTo>
                      <a:cubicBezTo>
                        <a:pt x="257" y="0"/>
                        <a:pt x="255" y="0"/>
                        <a:pt x="254" y="0"/>
                      </a:cubicBezTo>
                      <a:close/>
                    </a:path>
                  </a:pathLst>
                </a:custGeom>
                <a:solidFill>
                  <a:srgbClr val="5D01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 name="Freeform 29">
                  <a:extLst>
                    <a:ext uri="{FF2B5EF4-FFF2-40B4-BE49-F238E27FC236}">
                      <a16:creationId xmlns:a16="http://schemas.microsoft.com/office/drawing/2014/main" id="{40EAA059-E630-4C02-89CC-65D4C04FEBBD}"/>
                    </a:ext>
                  </a:extLst>
                </p:cNvPr>
                <p:cNvSpPr>
                  <a:spLocks/>
                </p:cNvSpPr>
                <p:nvPr/>
              </p:nvSpPr>
              <p:spPr bwMode="auto">
                <a:xfrm>
                  <a:off x="2944" y="1341"/>
                  <a:ext cx="138" cy="187"/>
                </a:xfrm>
                <a:custGeom>
                  <a:avLst/>
                  <a:gdLst>
                    <a:gd name="T0" fmla="*/ 0 w 55"/>
                    <a:gd name="T1" fmla="*/ 3569 h 70"/>
                    <a:gd name="T2" fmla="*/ 0 w 55"/>
                    <a:gd name="T3" fmla="*/ 94 h 70"/>
                    <a:gd name="T4" fmla="*/ 125 w 55"/>
                    <a:gd name="T5" fmla="*/ 56 h 70"/>
                    <a:gd name="T6" fmla="*/ 2178 w 55"/>
                    <a:gd name="T7" fmla="*/ 307 h 70"/>
                    <a:gd name="T8" fmla="*/ 472 w 55"/>
                    <a:gd name="T9" fmla="*/ 457 h 70"/>
                    <a:gd name="T10" fmla="*/ 0 w 55"/>
                    <a:gd name="T11" fmla="*/ 3569 h 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70">
                      <a:moveTo>
                        <a:pt x="0" y="70"/>
                      </a:moveTo>
                      <a:cubicBezTo>
                        <a:pt x="0" y="2"/>
                        <a:pt x="0" y="2"/>
                        <a:pt x="0" y="2"/>
                      </a:cubicBezTo>
                      <a:cubicBezTo>
                        <a:pt x="0" y="2"/>
                        <a:pt x="0" y="0"/>
                        <a:pt x="3" y="1"/>
                      </a:cubicBezTo>
                      <a:cubicBezTo>
                        <a:pt x="20" y="4"/>
                        <a:pt x="35" y="6"/>
                        <a:pt x="55" y="6"/>
                      </a:cubicBezTo>
                      <a:cubicBezTo>
                        <a:pt x="38" y="7"/>
                        <a:pt x="21" y="7"/>
                        <a:pt x="12" y="9"/>
                      </a:cubicBezTo>
                      <a:cubicBezTo>
                        <a:pt x="4" y="11"/>
                        <a:pt x="4" y="56"/>
                        <a:pt x="0" y="70"/>
                      </a:cubicBezTo>
                      <a:close/>
                    </a:path>
                  </a:pathLst>
                </a:custGeom>
                <a:solidFill>
                  <a:srgbClr val="F7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 name="Freeform 30">
                  <a:extLst>
                    <a:ext uri="{FF2B5EF4-FFF2-40B4-BE49-F238E27FC236}">
                      <a16:creationId xmlns:a16="http://schemas.microsoft.com/office/drawing/2014/main" id="{5A077D19-F5C6-4212-AFDC-781B86434CD0}"/>
                    </a:ext>
                  </a:extLst>
                </p:cNvPr>
                <p:cNvSpPr>
                  <a:spLocks/>
                </p:cNvSpPr>
                <p:nvPr/>
              </p:nvSpPr>
              <p:spPr bwMode="auto">
                <a:xfrm>
                  <a:off x="3237" y="1597"/>
                  <a:ext cx="55" cy="64"/>
                </a:xfrm>
                <a:custGeom>
                  <a:avLst/>
                  <a:gdLst>
                    <a:gd name="T0" fmla="*/ 550 w 22"/>
                    <a:gd name="T1" fmla="*/ 93 h 24"/>
                    <a:gd name="T2" fmla="*/ 395 w 22"/>
                    <a:gd name="T3" fmla="*/ 0 h 24"/>
                    <a:gd name="T4" fmla="*/ 395 w 22"/>
                    <a:gd name="T5" fmla="*/ 0 h 24"/>
                    <a:gd name="T6" fmla="*/ 0 w 22"/>
                    <a:gd name="T7" fmla="*/ 704 h 24"/>
                    <a:gd name="T8" fmla="*/ 0 w 22"/>
                    <a:gd name="T9" fmla="*/ 704 h 24"/>
                    <a:gd name="T10" fmla="*/ 125 w 22"/>
                    <a:gd name="T11" fmla="*/ 819 h 24"/>
                    <a:gd name="T12" fmla="*/ 470 w 22"/>
                    <a:gd name="T13" fmla="*/ 1216 h 24"/>
                    <a:gd name="T14" fmla="*/ 863 w 22"/>
                    <a:gd name="T15" fmla="*/ 397 h 24"/>
                    <a:gd name="T16" fmla="*/ 550 w 22"/>
                    <a:gd name="T17" fmla="*/ 93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24">
                      <a:moveTo>
                        <a:pt x="14" y="2"/>
                      </a:moveTo>
                      <a:cubicBezTo>
                        <a:pt x="12" y="1"/>
                        <a:pt x="11" y="0"/>
                        <a:pt x="10" y="0"/>
                      </a:cubicBezTo>
                      <a:cubicBezTo>
                        <a:pt x="10" y="0"/>
                        <a:pt x="10" y="0"/>
                        <a:pt x="10" y="0"/>
                      </a:cubicBezTo>
                      <a:cubicBezTo>
                        <a:pt x="1" y="12"/>
                        <a:pt x="0" y="14"/>
                        <a:pt x="0" y="14"/>
                      </a:cubicBezTo>
                      <a:cubicBezTo>
                        <a:pt x="0" y="14"/>
                        <a:pt x="0" y="14"/>
                        <a:pt x="0" y="14"/>
                      </a:cubicBezTo>
                      <a:cubicBezTo>
                        <a:pt x="1" y="14"/>
                        <a:pt x="3" y="15"/>
                        <a:pt x="3" y="16"/>
                      </a:cubicBezTo>
                      <a:cubicBezTo>
                        <a:pt x="6" y="18"/>
                        <a:pt x="9" y="21"/>
                        <a:pt x="12" y="24"/>
                      </a:cubicBezTo>
                      <a:cubicBezTo>
                        <a:pt x="12" y="19"/>
                        <a:pt x="14" y="8"/>
                        <a:pt x="22" y="8"/>
                      </a:cubicBezTo>
                      <a:cubicBezTo>
                        <a:pt x="19" y="5"/>
                        <a:pt x="16" y="3"/>
                        <a:pt x="14" y="2"/>
                      </a:cubicBezTo>
                      <a:close/>
                    </a:path>
                  </a:pathLst>
                </a:custGeom>
                <a:solidFill>
                  <a:srgbClr val="E3EE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 name="Freeform 31">
                  <a:extLst>
                    <a:ext uri="{FF2B5EF4-FFF2-40B4-BE49-F238E27FC236}">
                      <a16:creationId xmlns:a16="http://schemas.microsoft.com/office/drawing/2014/main" id="{2C063582-5F50-479D-9372-58FE221C8B6B}"/>
                    </a:ext>
                  </a:extLst>
                </p:cNvPr>
                <p:cNvSpPr>
                  <a:spLocks/>
                </p:cNvSpPr>
                <p:nvPr/>
              </p:nvSpPr>
              <p:spPr bwMode="auto">
                <a:xfrm>
                  <a:off x="2739" y="3160"/>
                  <a:ext cx="47" cy="61"/>
                </a:xfrm>
                <a:custGeom>
                  <a:avLst/>
                  <a:gdLst>
                    <a:gd name="T0" fmla="*/ 710 w 19"/>
                    <a:gd name="T1" fmla="*/ 0 h 23"/>
                    <a:gd name="T2" fmla="*/ 0 w 19"/>
                    <a:gd name="T3" fmla="*/ 1140 h 23"/>
                    <a:gd name="T4" fmla="*/ 0 60000 65536"/>
                    <a:gd name="T5" fmla="*/ 0 60000 65536"/>
                  </a:gdLst>
                  <a:ahLst/>
                  <a:cxnLst>
                    <a:cxn ang="T4">
                      <a:pos x="T0" y="T1"/>
                    </a:cxn>
                    <a:cxn ang="T5">
                      <a:pos x="T2" y="T3"/>
                    </a:cxn>
                  </a:cxnLst>
                  <a:rect l="0" t="0" r="r" b="b"/>
                  <a:pathLst>
                    <a:path w="19" h="23">
                      <a:moveTo>
                        <a:pt x="19" y="0"/>
                      </a:moveTo>
                      <a:cubicBezTo>
                        <a:pt x="10" y="12"/>
                        <a:pt x="0" y="23"/>
                        <a:pt x="0" y="23"/>
                      </a:cubicBezTo>
                    </a:path>
                  </a:pathLst>
                </a:custGeom>
                <a:noFill/>
                <a:ln w="7938" cap="flat">
                  <a:solidFill>
                    <a:srgbClr val="BC6EA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 name="Freeform 32">
                  <a:extLst>
                    <a:ext uri="{FF2B5EF4-FFF2-40B4-BE49-F238E27FC236}">
                      <a16:creationId xmlns:a16="http://schemas.microsoft.com/office/drawing/2014/main" id="{313DBEED-14FE-4D10-9C1C-E53F870F13CF}"/>
                    </a:ext>
                  </a:extLst>
                </p:cNvPr>
                <p:cNvSpPr>
                  <a:spLocks/>
                </p:cNvSpPr>
                <p:nvPr/>
              </p:nvSpPr>
              <p:spPr bwMode="auto">
                <a:xfrm>
                  <a:off x="2679" y="3096"/>
                  <a:ext cx="45" cy="61"/>
                </a:xfrm>
                <a:custGeom>
                  <a:avLst/>
                  <a:gdLst>
                    <a:gd name="T0" fmla="*/ 708 w 18"/>
                    <a:gd name="T1" fmla="*/ 0 h 23"/>
                    <a:gd name="T2" fmla="*/ 0 w 18"/>
                    <a:gd name="T3" fmla="*/ 1140 h 23"/>
                    <a:gd name="T4" fmla="*/ 0 60000 65536"/>
                    <a:gd name="T5" fmla="*/ 0 60000 65536"/>
                  </a:gdLst>
                  <a:ahLst/>
                  <a:cxnLst>
                    <a:cxn ang="T4">
                      <a:pos x="T0" y="T1"/>
                    </a:cxn>
                    <a:cxn ang="T5">
                      <a:pos x="T2" y="T3"/>
                    </a:cxn>
                  </a:cxnLst>
                  <a:rect l="0" t="0" r="r" b="b"/>
                  <a:pathLst>
                    <a:path w="18" h="23">
                      <a:moveTo>
                        <a:pt x="18" y="0"/>
                      </a:moveTo>
                      <a:cubicBezTo>
                        <a:pt x="9" y="12"/>
                        <a:pt x="0" y="23"/>
                        <a:pt x="0" y="23"/>
                      </a:cubicBezTo>
                    </a:path>
                  </a:pathLst>
                </a:custGeom>
                <a:noFill/>
                <a:ln w="7938" cap="flat">
                  <a:solidFill>
                    <a:srgbClr val="BC6EA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 name="Freeform 33">
                  <a:extLst>
                    <a:ext uri="{FF2B5EF4-FFF2-40B4-BE49-F238E27FC236}">
                      <a16:creationId xmlns:a16="http://schemas.microsoft.com/office/drawing/2014/main" id="{DA191945-2298-4AA9-AA85-4A71D91016A5}"/>
                    </a:ext>
                  </a:extLst>
                </p:cNvPr>
                <p:cNvSpPr>
                  <a:spLocks/>
                </p:cNvSpPr>
                <p:nvPr/>
              </p:nvSpPr>
              <p:spPr bwMode="auto">
                <a:xfrm>
                  <a:off x="3519" y="3101"/>
                  <a:ext cx="23" cy="38"/>
                </a:xfrm>
                <a:custGeom>
                  <a:avLst/>
                  <a:gdLst>
                    <a:gd name="T0" fmla="*/ 0 w 9"/>
                    <a:gd name="T1" fmla="*/ 760 h 14"/>
                    <a:gd name="T2" fmla="*/ 386 w 9"/>
                    <a:gd name="T3" fmla="*/ 0 h 14"/>
                    <a:gd name="T4" fmla="*/ 0 60000 65536"/>
                    <a:gd name="T5" fmla="*/ 0 60000 65536"/>
                  </a:gdLst>
                  <a:ahLst/>
                  <a:cxnLst>
                    <a:cxn ang="T4">
                      <a:pos x="T0" y="T1"/>
                    </a:cxn>
                    <a:cxn ang="T5">
                      <a:pos x="T2" y="T3"/>
                    </a:cxn>
                  </a:cxnLst>
                  <a:rect l="0" t="0" r="r" b="b"/>
                  <a:pathLst>
                    <a:path w="9" h="14">
                      <a:moveTo>
                        <a:pt x="0" y="14"/>
                      </a:moveTo>
                      <a:cubicBezTo>
                        <a:pt x="4" y="10"/>
                        <a:pt x="7" y="5"/>
                        <a:pt x="9"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 name="Freeform 34">
                  <a:extLst>
                    <a:ext uri="{FF2B5EF4-FFF2-40B4-BE49-F238E27FC236}">
                      <a16:creationId xmlns:a16="http://schemas.microsoft.com/office/drawing/2014/main" id="{BCC5885D-8B99-42F4-B72E-B293052D8CDD}"/>
                    </a:ext>
                  </a:extLst>
                </p:cNvPr>
                <p:cNvSpPr>
                  <a:spLocks/>
                </p:cNvSpPr>
                <p:nvPr/>
              </p:nvSpPr>
              <p:spPr bwMode="auto">
                <a:xfrm>
                  <a:off x="2721" y="2171"/>
                  <a:ext cx="798" cy="992"/>
                </a:xfrm>
                <a:custGeom>
                  <a:avLst/>
                  <a:gdLst>
                    <a:gd name="T0" fmla="*/ 0 w 319"/>
                    <a:gd name="T1" fmla="*/ 0 h 372"/>
                    <a:gd name="T2" fmla="*/ 0 w 319"/>
                    <a:gd name="T3" fmla="*/ 17088 h 372"/>
                    <a:gd name="T4" fmla="*/ 1333 w 319"/>
                    <a:gd name="T5" fmla="*/ 18808 h 372"/>
                    <a:gd name="T6" fmla="*/ 11582 w 319"/>
                    <a:gd name="T7" fmla="*/ 18808 h 372"/>
                    <a:gd name="T8" fmla="*/ 12490 w 319"/>
                    <a:gd name="T9" fmla="*/ 18355 h 3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372">
                      <a:moveTo>
                        <a:pt x="0" y="0"/>
                      </a:moveTo>
                      <a:cubicBezTo>
                        <a:pt x="0" y="133"/>
                        <a:pt x="0" y="338"/>
                        <a:pt x="0" y="338"/>
                      </a:cubicBezTo>
                      <a:cubicBezTo>
                        <a:pt x="0" y="357"/>
                        <a:pt x="15" y="372"/>
                        <a:pt x="34" y="372"/>
                      </a:cubicBezTo>
                      <a:cubicBezTo>
                        <a:pt x="296" y="372"/>
                        <a:pt x="296" y="372"/>
                        <a:pt x="296" y="372"/>
                      </a:cubicBezTo>
                      <a:cubicBezTo>
                        <a:pt x="305" y="372"/>
                        <a:pt x="313" y="368"/>
                        <a:pt x="319" y="363"/>
                      </a:cubicBezTo>
                    </a:path>
                  </a:pathLst>
                </a:custGeom>
                <a:noFill/>
                <a:ln w="7938" cap="flat">
                  <a:solidFill>
                    <a:srgbClr val="DBA6C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 name="Freeform 35">
                  <a:extLst>
                    <a:ext uri="{FF2B5EF4-FFF2-40B4-BE49-F238E27FC236}">
                      <a16:creationId xmlns:a16="http://schemas.microsoft.com/office/drawing/2014/main" id="{2AE8E2DA-1FE8-4611-9982-21DA6AF1DB8D}"/>
                    </a:ext>
                  </a:extLst>
                </p:cNvPr>
                <p:cNvSpPr>
                  <a:spLocks/>
                </p:cNvSpPr>
                <p:nvPr/>
              </p:nvSpPr>
              <p:spPr bwMode="auto">
                <a:xfrm>
                  <a:off x="2719" y="1896"/>
                  <a:ext cx="5" cy="195"/>
                </a:xfrm>
                <a:custGeom>
                  <a:avLst/>
                  <a:gdLst>
                    <a:gd name="T0" fmla="*/ 2 w 5"/>
                    <a:gd name="T1" fmla="*/ 0 h 195"/>
                    <a:gd name="T2" fmla="*/ 0 w 5"/>
                    <a:gd name="T3" fmla="*/ 195 h 195"/>
                    <a:gd name="T4" fmla="*/ 5 w 5"/>
                    <a:gd name="T5" fmla="*/ 195 h 195"/>
                    <a:gd name="T6" fmla="*/ 2 w 5"/>
                    <a:gd name="T7" fmla="*/ 0 h 195"/>
                    <a:gd name="T8" fmla="*/ 2 w 5"/>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95">
                      <a:moveTo>
                        <a:pt x="2" y="0"/>
                      </a:moveTo>
                      <a:lnTo>
                        <a:pt x="0" y="195"/>
                      </a:lnTo>
                      <a:lnTo>
                        <a:pt x="5" y="195"/>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 name="Freeform 36">
                  <a:extLst>
                    <a:ext uri="{FF2B5EF4-FFF2-40B4-BE49-F238E27FC236}">
                      <a16:creationId xmlns:a16="http://schemas.microsoft.com/office/drawing/2014/main" id="{C364F060-FEFA-44D9-AE80-0CBFF64153A2}"/>
                    </a:ext>
                  </a:extLst>
                </p:cNvPr>
                <p:cNvSpPr>
                  <a:spLocks/>
                </p:cNvSpPr>
                <p:nvPr/>
              </p:nvSpPr>
              <p:spPr bwMode="auto">
                <a:xfrm>
                  <a:off x="2674" y="2093"/>
                  <a:ext cx="875" cy="67"/>
                </a:xfrm>
                <a:custGeom>
                  <a:avLst/>
                  <a:gdLst>
                    <a:gd name="T0" fmla="*/ 158 w 350"/>
                    <a:gd name="T1" fmla="*/ 1292 h 25"/>
                    <a:gd name="T2" fmla="*/ 125 w 350"/>
                    <a:gd name="T3" fmla="*/ 825 h 25"/>
                    <a:gd name="T4" fmla="*/ 708 w 350"/>
                    <a:gd name="T5" fmla="*/ 94 h 25"/>
                    <a:gd name="T6" fmla="*/ 1175 w 350"/>
                    <a:gd name="T7" fmla="*/ 0 h 25"/>
                    <a:gd name="T8" fmla="*/ 13363 w 350"/>
                    <a:gd name="T9" fmla="*/ 0 h 25"/>
                    <a:gd name="T10" fmla="*/ 13595 w 350"/>
                    <a:gd name="T11" fmla="*/ 252 h 25"/>
                    <a:gd name="T12" fmla="*/ 13050 w 350"/>
                    <a:gd name="T13" fmla="*/ 1193 h 25"/>
                    <a:gd name="T14" fmla="*/ 12708 w 350"/>
                    <a:gd name="T15" fmla="*/ 1292 h 25"/>
                    <a:gd name="T16" fmla="*/ 4738 w 350"/>
                    <a:gd name="T17" fmla="*/ 1292 h 25"/>
                    <a:gd name="T18" fmla="*/ 1300 w 350"/>
                    <a:gd name="T19" fmla="*/ 1292 h 25"/>
                    <a:gd name="T20" fmla="*/ 158 w 350"/>
                    <a:gd name="T21" fmla="*/ 1292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0" h="25">
                      <a:moveTo>
                        <a:pt x="4" y="25"/>
                      </a:moveTo>
                      <a:cubicBezTo>
                        <a:pt x="0" y="25"/>
                        <a:pt x="0" y="18"/>
                        <a:pt x="3" y="16"/>
                      </a:cubicBezTo>
                      <a:cubicBezTo>
                        <a:pt x="3" y="16"/>
                        <a:pt x="15" y="5"/>
                        <a:pt x="18" y="2"/>
                      </a:cubicBezTo>
                      <a:cubicBezTo>
                        <a:pt x="22" y="0"/>
                        <a:pt x="26" y="0"/>
                        <a:pt x="30" y="0"/>
                      </a:cubicBezTo>
                      <a:cubicBezTo>
                        <a:pt x="34" y="0"/>
                        <a:pt x="332" y="0"/>
                        <a:pt x="342" y="0"/>
                      </a:cubicBezTo>
                      <a:cubicBezTo>
                        <a:pt x="348" y="0"/>
                        <a:pt x="350" y="1"/>
                        <a:pt x="348" y="5"/>
                      </a:cubicBezTo>
                      <a:cubicBezTo>
                        <a:pt x="347" y="8"/>
                        <a:pt x="335" y="22"/>
                        <a:pt x="334" y="23"/>
                      </a:cubicBezTo>
                      <a:cubicBezTo>
                        <a:pt x="333" y="25"/>
                        <a:pt x="331" y="25"/>
                        <a:pt x="325" y="25"/>
                      </a:cubicBezTo>
                      <a:cubicBezTo>
                        <a:pt x="318" y="25"/>
                        <a:pt x="181" y="25"/>
                        <a:pt x="121" y="25"/>
                      </a:cubicBezTo>
                      <a:cubicBezTo>
                        <a:pt x="60" y="25"/>
                        <a:pt x="43" y="25"/>
                        <a:pt x="33" y="25"/>
                      </a:cubicBezTo>
                      <a:cubicBezTo>
                        <a:pt x="27" y="25"/>
                        <a:pt x="12" y="25"/>
                        <a:pt x="4" y="2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 name="Oval 37">
                  <a:extLst>
                    <a:ext uri="{FF2B5EF4-FFF2-40B4-BE49-F238E27FC236}">
                      <a16:creationId xmlns:a16="http://schemas.microsoft.com/office/drawing/2014/main" id="{BEEF39C1-5A13-44CC-BC2F-CC6A02C4F15D}"/>
                    </a:ext>
                  </a:extLst>
                </p:cNvPr>
                <p:cNvSpPr>
                  <a:spLocks noChangeArrowheads="1"/>
                </p:cNvSpPr>
                <p:nvPr/>
              </p:nvSpPr>
              <p:spPr bwMode="auto">
                <a:xfrm>
                  <a:off x="2934" y="1301"/>
                  <a:ext cx="338" cy="46"/>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3" name="Freeform 38">
                  <a:extLst>
                    <a:ext uri="{FF2B5EF4-FFF2-40B4-BE49-F238E27FC236}">
                      <a16:creationId xmlns:a16="http://schemas.microsoft.com/office/drawing/2014/main" id="{43D974F4-CCA7-4013-A558-7D80B63C8A50}"/>
                    </a:ext>
                  </a:extLst>
                </p:cNvPr>
                <p:cNvSpPr>
                  <a:spLocks/>
                </p:cNvSpPr>
                <p:nvPr/>
              </p:nvSpPr>
              <p:spPr bwMode="auto">
                <a:xfrm>
                  <a:off x="2934" y="1323"/>
                  <a:ext cx="338" cy="258"/>
                </a:xfrm>
                <a:custGeom>
                  <a:avLst/>
                  <a:gdLst>
                    <a:gd name="T0" fmla="*/ 5303 w 135"/>
                    <a:gd name="T1" fmla="*/ 4458 h 97"/>
                    <a:gd name="T2" fmla="*/ 2671 w 135"/>
                    <a:gd name="T3" fmla="*/ 4854 h 97"/>
                    <a:gd name="T4" fmla="*/ 0 w 135"/>
                    <a:gd name="T5" fmla="*/ 4458 h 97"/>
                    <a:gd name="T6" fmla="*/ 0 w 135"/>
                    <a:gd name="T7" fmla="*/ 0 h 97"/>
                    <a:gd name="T8" fmla="*/ 2671 w 135"/>
                    <a:gd name="T9" fmla="*/ 452 h 97"/>
                    <a:gd name="T10" fmla="*/ 5303 w 135"/>
                    <a:gd name="T11" fmla="*/ 0 h 97"/>
                    <a:gd name="T12" fmla="*/ 5303 w 135"/>
                    <a:gd name="T13" fmla="*/ 4458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97">
                      <a:moveTo>
                        <a:pt x="135" y="89"/>
                      </a:moveTo>
                      <a:cubicBezTo>
                        <a:pt x="135" y="93"/>
                        <a:pt x="105" y="97"/>
                        <a:pt x="68" y="97"/>
                      </a:cubicBezTo>
                      <a:cubicBezTo>
                        <a:pt x="30" y="97"/>
                        <a:pt x="0" y="93"/>
                        <a:pt x="0" y="89"/>
                      </a:cubicBezTo>
                      <a:cubicBezTo>
                        <a:pt x="0" y="0"/>
                        <a:pt x="0" y="0"/>
                        <a:pt x="0" y="0"/>
                      </a:cubicBezTo>
                      <a:cubicBezTo>
                        <a:pt x="0" y="5"/>
                        <a:pt x="30" y="9"/>
                        <a:pt x="68" y="9"/>
                      </a:cubicBezTo>
                      <a:cubicBezTo>
                        <a:pt x="105" y="9"/>
                        <a:pt x="135" y="5"/>
                        <a:pt x="135" y="0"/>
                      </a:cubicBezTo>
                      <a:lnTo>
                        <a:pt x="135" y="89"/>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 name="Freeform 39">
                  <a:extLst>
                    <a:ext uri="{FF2B5EF4-FFF2-40B4-BE49-F238E27FC236}">
                      <a16:creationId xmlns:a16="http://schemas.microsoft.com/office/drawing/2014/main" id="{45E8CF26-E128-48EA-BDAB-0780AC1692CA}"/>
                    </a:ext>
                  </a:extLst>
                </p:cNvPr>
                <p:cNvSpPr>
                  <a:spLocks/>
                </p:cNvSpPr>
                <p:nvPr/>
              </p:nvSpPr>
              <p:spPr bwMode="auto">
                <a:xfrm>
                  <a:off x="2676" y="1632"/>
                  <a:ext cx="823" cy="1595"/>
                </a:xfrm>
                <a:custGeom>
                  <a:avLst/>
                  <a:gdLst>
                    <a:gd name="T0" fmla="*/ 12603 w 329"/>
                    <a:gd name="T1" fmla="*/ 4801 h 598"/>
                    <a:gd name="T2" fmla="*/ 8893 w 329"/>
                    <a:gd name="T3" fmla="*/ 149 h 598"/>
                    <a:gd name="T4" fmla="*/ 8610 w 329"/>
                    <a:gd name="T5" fmla="*/ 56 h 598"/>
                    <a:gd name="T6" fmla="*/ 6576 w 329"/>
                    <a:gd name="T7" fmla="*/ 205 h 598"/>
                    <a:gd name="T8" fmla="*/ 4275 w 329"/>
                    <a:gd name="T9" fmla="*/ 56 h 598"/>
                    <a:gd name="T10" fmla="*/ 3960 w 329"/>
                    <a:gd name="T11" fmla="*/ 149 h 598"/>
                    <a:gd name="T12" fmla="*/ 208 w 329"/>
                    <a:gd name="T13" fmla="*/ 4860 h 598"/>
                    <a:gd name="T14" fmla="*/ 0 w 329"/>
                    <a:gd name="T15" fmla="*/ 5713 h 598"/>
                    <a:gd name="T16" fmla="*/ 0 w 329"/>
                    <a:gd name="T17" fmla="*/ 28542 h 598"/>
                    <a:gd name="T18" fmla="*/ 1301 w 329"/>
                    <a:gd name="T19" fmla="*/ 30262 h 598"/>
                    <a:gd name="T20" fmla="*/ 6421 w 329"/>
                    <a:gd name="T21" fmla="*/ 30262 h 598"/>
                    <a:gd name="T22" fmla="*/ 6421 w 329"/>
                    <a:gd name="T23" fmla="*/ 30262 h 598"/>
                    <a:gd name="T24" fmla="*/ 11552 w 329"/>
                    <a:gd name="T25" fmla="*/ 30262 h 598"/>
                    <a:gd name="T26" fmla="*/ 12885 w 329"/>
                    <a:gd name="T27" fmla="*/ 28542 h 598"/>
                    <a:gd name="T28" fmla="*/ 12885 w 329"/>
                    <a:gd name="T29" fmla="*/ 5825 h 598"/>
                    <a:gd name="T30" fmla="*/ 12603 w 329"/>
                    <a:gd name="T31" fmla="*/ 4801 h 59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29" h="598">
                      <a:moveTo>
                        <a:pt x="322" y="95"/>
                      </a:moveTo>
                      <a:cubicBezTo>
                        <a:pt x="305" y="75"/>
                        <a:pt x="259" y="31"/>
                        <a:pt x="227" y="3"/>
                      </a:cubicBezTo>
                      <a:cubicBezTo>
                        <a:pt x="226" y="2"/>
                        <a:pt x="223" y="0"/>
                        <a:pt x="220" y="1"/>
                      </a:cubicBezTo>
                      <a:cubicBezTo>
                        <a:pt x="211" y="2"/>
                        <a:pt x="190" y="4"/>
                        <a:pt x="168" y="4"/>
                      </a:cubicBezTo>
                      <a:cubicBezTo>
                        <a:pt x="144" y="4"/>
                        <a:pt x="119" y="2"/>
                        <a:pt x="109" y="1"/>
                      </a:cubicBezTo>
                      <a:cubicBezTo>
                        <a:pt x="107" y="1"/>
                        <a:pt x="104" y="0"/>
                        <a:pt x="101" y="3"/>
                      </a:cubicBezTo>
                      <a:cubicBezTo>
                        <a:pt x="69" y="31"/>
                        <a:pt x="22" y="76"/>
                        <a:pt x="5" y="96"/>
                      </a:cubicBezTo>
                      <a:cubicBezTo>
                        <a:pt x="2" y="100"/>
                        <a:pt x="0" y="104"/>
                        <a:pt x="0" y="113"/>
                      </a:cubicBezTo>
                      <a:cubicBezTo>
                        <a:pt x="0" y="123"/>
                        <a:pt x="0" y="564"/>
                        <a:pt x="0" y="564"/>
                      </a:cubicBezTo>
                      <a:cubicBezTo>
                        <a:pt x="0" y="582"/>
                        <a:pt x="15" y="598"/>
                        <a:pt x="33" y="598"/>
                      </a:cubicBezTo>
                      <a:cubicBezTo>
                        <a:pt x="164" y="598"/>
                        <a:pt x="164" y="598"/>
                        <a:pt x="164" y="598"/>
                      </a:cubicBezTo>
                      <a:cubicBezTo>
                        <a:pt x="164" y="598"/>
                        <a:pt x="164" y="598"/>
                        <a:pt x="164" y="598"/>
                      </a:cubicBezTo>
                      <a:cubicBezTo>
                        <a:pt x="295" y="598"/>
                        <a:pt x="295" y="598"/>
                        <a:pt x="295" y="598"/>
                      </a:cubicBezTo>
                      <a:cubicBezTo>
                        <a:pt x="314" y="598"/>
                        <a:pt x="329" y="582"/>
                        <a:pt x="329" y="564"/>
                      </a:cubicBezTo>
                      <a:cubicBezTo>
                        <a:pt x="329" y="564"/>
                        <a:pt x="329" y="127"/>
                        <a:pt x="329" y="115"/>
                      </a:cubicBezTo>
                      <a:cubicBezTo>
                        <a:pt x="329" y="104"/>
                        <a:pt x="327" y="100"/>
                        <a:pt x="322" y="9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 name="Freeform 40">
                  <a:extLst>
                    <a:ext uri="{FF2B5EF4-FFF2-40B4-BE49-F238E27FC236}">
                      <a16:creationId xmlns:a16="http://schemas.microsoft.com/office/drawing/2014/main" id="{D26EA2D0-69A0-4151-9046-02D881EDCAF5}"/>
                    </a:ext>
                  </a:extLst>
                </p:cNvPr>
                <p:cNvSpPr>
                  <a:spLocks/>
                </p:cNvSpPr>
                <p:nvPr/>
              </p:nvSpPr>
              <p:spPr bwMode="auto">
                <a:xfrm>
                  <a:off x="3482" y="3128"/>
                  <a:ext cx="45" cy="64"/>
                </a:xfrm>
                <a:custGeom>
                  <a:avLst/>
                  <a:gdLst>
                    <a:gd name="T0" fmla="*/ 708 w 18"/>
                    <a:gd name="T1" fmla="*/ 0 h 24"/>
                    <a:gd name="T2" fmla="*/ 0 w 18"/>
                    <a:gd name="T3" fmla="*/ 1216 h 24"/>
                    <a:gd name="T4" fmla="*/ 0 60000 65536"/>
                    <a:gd name="T5" fmla="*/ 0 60000 65536"/>
                  </a:gdLst>
                  <a:ahLst/>
                  <a:cxnLst>
                    <a:cxn ang="T4">
                      <a:pos x="T0" y="T1"/>
                    </a:cxn>
                    <a:cxn ang="T5">
                      <a:pos x="T2" y="T3"/>
                    </a:cxn>
                  </a:cxnLst>
                  <a:rect l="0" t="0" r="r" b="b"/>
                  <a:pathLst>
                    <a:path w="18" h="24">
                      <a:moveTo>
                        <a:pt x="18" y="0"/>
                      </a:moveTo>
                      <a:cubicBezTo>
                        <a:pt x="9" y="12"/>
                        <a:pt x="0" y="24"/>
                        <a:pt x="0" y="24"/>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 name="Freeform 41">
                  <a:extLst>
                    <a:ext uri="{FF2B5EF4-FFF2-40B4-BE49-F238E27FC236}">
                      <a16:creationId xmlns:a16="http://schemas.microsoft.com/office/drawing/2014/main" id="{EC3766BD-AEF2-4649-955F-32A2016D12F7}"/>
                    </a:ext>
                  </a:extLst>
                </p:cNvPr>
                <p:cNvSpPr>
                  <a:spLocks/>
                </p:cNvSpPr>
                <p:nvPr/>
              </p:nvSpPr>
              <p:spPr bwMode="auto">
                <a:xfrm>
                  <a:off x="2684" y="1597"/>
                  <a:ext cx="863" cy="1504"/>
                </a:xfrm>
                <a:custGeom>
                  <a:avLst/>
                  <a:gdLst>
                    <a:gd name="T0" fmla="*/ 13428 w 345"/>
                    <a:gd name="T1" fmla="*/ 28523 h 564"/>
                    <a:gd name="T2" fmla="*/ 13510 w 345"/>
                    <a:gd name="T3" fmla="*/ 27968 h 564"/>
                    <a:gd name="T4" fmla="*/ 13510 w 345"/>
                    <a:gd name="T5" fmla="*/ 5768 h 564"/>
                    <a:gd name="T6" fmla="*/ 13228 w 345"/>
                    <a:gd name="T7" fmla="*/ 4701 h 564"/>
                    <a:gd name="T8" fmla="*/ 9205 w 345"/>
                    <a:gd name="T9" fmla="*/ 93 h 564"/>
                    <a:gd name="T10" fmla="*/ 8893 w 345"/>
                    <a:gd name="T11" fmla="*/ 0 h 564"/>
                    <a:gd name="T12" fmla="*/ 8843 w 345"/>
                    <a:gd name="T13" fmla="*/ 0 h 564"/>
                    <a:gd name="T14" fmla="*/ 8843 w 345"/>
                    <a:gd name="T15" fmla="*/ 149 h 564"/>
                    <a:gd name="T16" fmla="*/ 8768 w 345"/>
                    <a:gd name="T17" fmla="*/ 307 h 564"/>
                    <a:gd name="T18" fmla="*/ 6576 w 345"/>
                    <a:gd name="T19" fmla="*/ 512 h 564"/>
                    <a:gd name="T20" fmla="*/ 4380 w 345"/>
                    <a:gd name="T21" fmla="*/ 307 h 564"/>
                    <a:gd name="T22" fmla="*/ 4272 w 345"/>
                    <a:gd name="T23" fmla="*/ 149 h 564"/>
                    <a:gd name="T24" fmla="*/ 4272 w 345"/>
                    <a:gd name="T25" fmla="*/ 93 h 564"/>
                    <a:gd name="T26" fmla="*/ 833 w 345"/>
                    <a:gd name="T27" fmla="*/ 4301 h 564"/>
                    <a:gd name="T28" fmla="*/ 750 w 345"/>
                    <a:gd name="T29" fmla="*/ 4493 h 564"/>
                    <a:gd name="T30" fmla="*/ 0 w 345"/>
                    <a:gd name="T31" fmla="*/ 5667 h 5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45" h="564">
                      <a:moveTo>
                        <a:pt x="343" y="564"/>
                      </a:moveTo>
                      <a:cubicBezTo>
                        <a:pt x="344" y="561"/>
                        <a:pt x="345" y="557"/>
                        <a:pt x="345" y="553"/>
                      </a:cubicBezTo>
                      <a:cubicBezTo>
                        <a:pt x="345" y="553"/>
                        <a:pt x="345" y="125"/>
                        <a:pt x="345" y="114"/>
                      </a:cubicBezTo>
                      <a:cubicBezTo>
                        <a:pt x="345" y="102"/>
                        <a:pt x="342" y="98"/>
                        <a:pt x="338" y="93"/>
                      </a:cubicBezTo>
                      <a:cubicBezTo>
                        <a:pt x="321" y="73"/>
                        <a:pt x="262" y="22"/>
                        <a:pt x="235" y="2"/>
                      </a:cubicBezTo>
                      <a:cubicBezTo>
                        <a:pt x="232" y="0"/>
                        <a:pt x="229" y="0"/>
                        <a:pt x="227" y="0"/>
                      </a:cubicBezTo>
                      <a:cubicBezTo>
                        <a:pt x="227" y="0"/>
                        <a:pt x="226" y="0"/>
                        <a:pt x="226" y="0"/>
                      </a:cubicBezTo>
                      <a:cubicBezTo>
                        <a:pt x="226" y="3"/>
                        <a:pt x="226" y="3"/>
                        <a:pt x="226" y="3"/>
                      </a:cubicBezTo>
                      <a:cubicBezTo>
                        <a:pt x="226" y="3"/>
                        <a:pt x="226" y="5"/>
                        <a:pt x="224" y="6"/>
                      </a:cubicBezTo>
                      <a:cubicBezTo>
                        <a:pt x="212" y="9"/>
                        <a:pt x="191" y="10"/>
                        <a:pt x="168" y="10"/>
                      </a:cubicBezTo>
                      <a:cubicBezTo>
                        <a:pt x="144" y="10"/>
                        <a:pt x="124" y="9"/>
                        <a:pt x="112" y="6"/>
                      </a:cubicBezTo>
                      <a:cubicBezTo>
                        <a:pt x="109" y="6"/>
                        <a:pt x="109" y="3"/>
                        <a:pt x="109" y="3"/>
                      </a:cubicBezTo>
                      <a:cubicBezTo>
                        <a:pt x="109" y="2"/>
                        <a:pt x="109" y="2"/>
                        <a:pt x="109" y="2"/>
                      </a:cubicBezTo>
                      <a:cubicBezTo>
                        <a:pt x="78" y="30"/>
                        <a:pt x="38" y="66"/>
                        <a:pt x="21" y="85"/>
                      </a:cubicBezTo>
                      <a:cubicBezTo>
                        <a:pt x="21" y="85"/>
                        <a:pt x="20" y="87"/>
                        <a:pt x="19" y="89"/>
                      </a:cubicBezTo>
                      <a:cubicBezTo>
                        <a:pt x="9" y="100"/>
                        <a:pt x="0" y="112"/>
                        <a:pt x="0" y="112"/>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 name="Freeform 42">
                  <a:extLst>
                    <a:ext uri="{FF2B5EF4-FFF2-40B4-BE49-F238E27FC236}">
                      <a16:creationId xmlns:a16="http://schemas.microsoft.com/office/drawing/2014/main" id="{2FCFCC93-C6FC-4F77-9EFB-669BE6BBD85B}"/>
                    </a:ext>
                  </a:extLst>
                </p:cNvPr>
                <p:cNvSpPr>
                  <a:spLocks/>
                </p:cNvSpPr>
                <p:nvPr/>
              </p:nvSpPr>
              <p:spPr bwMode="auto">
                <a:xfrm>
                  <a:off x="2957" y="1571"/>
                  <a:ext cx="292" cy="53"/>
                </a:xfrm>
                <a:custGeom>
                  <a:avLst/>
                  <a:gdLst>
                    <a:gd name="T0" fmla="*/ 2286 w 117"/>
                    <a:gd name="T1" fmla="*/ 204 h 20"/>
                    <a:gd name="T2" fmla="*/ 0 w 117"/>
                    <a:gd name="T3" fmla="*/ 0 h 20"/>
                    <a:gd name="T4" fmla="*/ 0 w 117"/>
                    <a:gd name="T5" fmla="*/ 633 h 20"/>
                    <a:gd name="T6" fmla="*/ 105 w 117"/>
                    <a:gd name="T7" fmla="*/ 779 h 20"/>
                    <a:gd name="T8" fmla="*/ 2286 w 117"/>
                    <a:gd name="T9" fmla="*/ 983 h 20"/>
                    <a:gd name="T10" fmla="*/ 4460 w 117"/>
                    <a:gd name="T11" fmla="*/ 779 h 20"/>
                    <a:gd name="T12" fmla="*/ 4540 w 117"/>
                    <a:gd name="T13" fmla="*/ 633 h 20"/>
                    <a:gd name="T14" fmla="*/ 4540 w 117"/>
                    <a:gd name="T15" fmla="*/ 0 h 20"/>
                    <a:gd name="T16" fmla="*/ 2286 w 117"/>
                    <a:gd name="T17" fmla="*/ 204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7" h="20">
                      <a:moveTo>
                        <a:pt x="59" y="4"/>
                      </a:moveTo>
                      <a:cubicBezTo>
                        <a:pt x="34" y="4"/>
                        <a:pt x="12" y="3"/>
                        <a:pt x="0" y="0"/>
                      </a:cubicBezTo>
                      <a:cubicBezTo>
                        <a:pt x="0" y="13"/>
                        <a:pt x="0" y="13"/>
                        <a:pt x="0" y="13"/>
                      </a:cubicBezTo>
                      <a:cubicBezTo>
                        <a:pt x="0" y="13"/>
                        <a:pt x="0" y="16"/>
                        <a:pt x="3" y="16"/>
                      </a:cubicBezTo>
                      <a:cubicBezTo>
                        <a:pt x="15" y="19"/>
                        <a:pt x="35" y="20"/>
                        <a:pt x="59" y="20"/>
                      </a:cubicBezTo>
                      <a:cubicBezTo>
                        <a:pt x="82" y="20"/>
                        <a:pt x="103" y="19"/>
                        <a:pt x="115" y="16"/>
                      </a:cubicBezTo>
                      <a:cubicBezTo>
                        <a:pt x="117" y="15"/>
                        <a:pt x="117" y="13"/>
                        <a:pt x="117" y="13"/>
                      </a:cubicBezTo>
                      <a:cubicBezTo>
                        <a:pt x="117" y="0"/>
                        <a:pt x="117" y="0"/>
                        <a:pt x="117" y="0"/>
                      </a:cubicBezTo>
                      <a:cubicBezTo>
                        <a:pt x="105" y="3"/>
                        <a:pt x="84" y="4"/>
                        <a:pt x="59" y="4"/>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 name="Freeform 43">
                  <a:extLst>
                    <a:ext uri="{FF2B5EF4-FFF2-40B4-BE49-F238E27FC236}">
                      <a16:creationId xmlns:a16="http://schemas.microsoft.com/office/drawing/2014/main" id="{1499B949-36EA-4C1A-BF41-8ED5DB453858}"/>
                    </a:ext>
                  </a:extLst>
                </p:cNvPr>
                <p:cNvSpPr>
                  <a:spLocks/>
                </p:cNvSpPr>
                <p:nvPr/>
              </p:nvSpPr>
              <p:spPr bwMode="auto">
                <a:xfrm>
                  <a:off x="2849" y="2293"/>
                  <a:ext cx="470" cy="334"/>
                </a:xfrm>
                <a:custGeom>
                  <a:avLst/>
                  <a:gdLst>
                    <a:gd name="T0" fmla="*/ 7083 w 188"/>
                    <a:gd name="T1" fmla="*/ 0 h 125"/>
                    <a:gd name="T2" fmla="*/ 7345 w 188"/>
                    <a:gd name="T3" fmla="*/ 363 h 125"/>
                    <a:gd name="T4" fmla="*/ 7345 w 188"/>
                    <a:gd name="T5" fmla="*/ 6012 h 125"/>
                    <a:gd name="T6" fmla="*/ 7083 w 188"/>
                    <a:gd name="T7" fmla="*/ 6367 h 125"/>
                    <a:gd name="T8" fmla="*/ 283 w 188"/>
                    <a:gd name="T9" fmla="*/ 6367 h 125"/>
                    <a:gd name="T10" fmla="*/ 0 w 188"/>
                    <a:gd name="T11" fmla="*/ 6012 h 125"/>
                    <a:gd name="T12" fmla="*/ 0 w 188"/>
                    <a:gd name="T13" fmla="*/ 363 h 125"/>
                    <a:gd name="T14" fmla="*/ 283 w 188"/>
                    <a:gd name="T15" fmla="*/ 0 h 125"/>
                    <a:gd name="T16" fmla="*/ 7083 w 188"/>
                    <a:gd name="T17" fmla="*/ 0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8" h="125">
                      <a:moveTo>
                        <a:pt x="181" y="0"/>
                      </a:moveTo>
                      <a:cubicBezTo>
                        <a:pt x="185" y="0"/>
                        <a:pt x="188" y="3"/>
                        <a:pt x="188" y="7"/>
                      </a:cubicBezTo>
                      <a:cubicBezTo>
                        <a:pt x="188" y="118"/>
                        <a:pt x="188" y="118"/>
                        <a:pt x="188" y="118"/>
                      </a:cubicBezTo>
                      <a:cubicBezTo>
                        <a:pt x="188" y="122"/>
                        <a:pt x="185" y="125"/>
                        <a:pt x="181" y="125"/>
                      </a:cubicBezTo>
                      <a:cubicBezTo>
                        <a:pt x="7" y="125"/>
                        <a:pt x="7" y="125"/>
                        <a:pt x="7" y="125"/>
                      </a:cubicBezTo>
                      <a:cubicBezTo>
                        <a:pt x="3" y="125"/>
                        <a:pt x="0" y="122"/>
                        <a:pt x="0" y="118"/>
                      </a:cubicBezTo>
                      <a:cubicBezTo>
                        <a:pt x="0" y="7"/>
                        <a:pt x="0" y="7"/>
                        <a:pt x="0" y="7"/>
                      </a:cubicBezTo>
                      <a:cubicBezTo>
                        <a:pt x="0" y="3"/>
                        <a:pt x="3" y="0"/>
                        <a:pt x="7" y="0"/>
                      </a:cubicBezTo>
                      <a:lnTo>
                        <a:pt x="181" y="0"/>
                      </a:lnTo>
                      <a:close/>
                    </a:path>
                  </a:pathLst>
                </a:custGeom>
                <a:noFill/>
                <a:ln w="47625" cap="flat">
                  <a:solidFill>
                    <a:srgbClr val="8F0164"/>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 name="Freeform 44">
                  <a:extLst>
                    <a:ext uri="{FF2B5EF4-FFF2-40B4-BE49-F238E27FC236}">
                      <a16:creationId xmlns:a16="http://schemas.microsoft.com/office/drawing/2014/main" id="{FFDC01AA-88D1-4A13-BEBB-F78BAC7E40AF}"/>
                    </a:ext>
                  </a:extLst>
                </p:cNvPr>
                <p:cNvSpPr>
                  <a:spLocks/>
                </p:cNvSpPr>
                <p:nvPr/>
              </p:nvSpPr>
              <p:spPr bwMode="auto">
                <a:xfrm>
                  <a:off x="2849" y="2293"/>
                  <a:ext cx="470" cy="334"/>
                </a:xfrm>
                <a:custGeom>
                  <a:avLst/>
                  <a:gdLst>
                    <a:gd name="T0" fmla="*/ 7083 w 188"/>
                    <a:gd name="T1" fmla="*/ 0 h 125"/>
                    <a:gd name="T2" fmla="*/ 7345 w 188"/>
                    <a:gd name="T3" fmla="*/ 363 h 125"/>
                    <a:gd name="T4" fmla="*/ 7345 w 188"/>
                    <a:gd name="T5" fmla="*/ 6012 h 125"/>
                    <a:gd name="T6" fmla="*/ 7083 w 188"/>
                    <a:gd name="T7" fmla="*/ 6367 h 125"/>
                    <a:gd name="T8" fmla="*/ 283 w 188"/>
                    <a:gd name="T9" fmla="*/ 6367 h 125"/>
                    <a:gd name="T10" fmla="*/ 0 w 188"/>
                    <a:gd name="T11" fmla="*/ 6012 h 125"/>
                    <a:gd name="T12" fmla="*/ 0 w 188"/>
                    <a:gd name="T13" fmla="*/ 363 h 125"/>
                    <a:gd name="T14" fmla="*/ 283 w 188"/>
                    <a:gd name="T15" fmla="*/ 0 h 125"/>
                    <a:gd name="T16" fmla="*/ 7083 w 188"/>
                    <a:gd name="T17" fmla="*/ 0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8" h="125">
                      <a:moveTo>
                        <a:pt x="181" y="0"/>
                      </a:moveTo>
                      <a:cubicBezTo>
                        <a:pt x="185" y="0"/>
                        <a:pt x="188" y="3"/>
                        <a:pt x="188" y="7"/>
                      </a:cubicBezTo>
                      <a:cubicBezTo>
                        <a:pt x="188" y="118"/>
                        <a:pt x="188" y="118"/>
                        <a:pt x="188" y="118"/>
                      </a:cubicBezTo>
                      <a:cubicBezTo>
                        <a:pt x="188" y="122"/>
                        <a:pt x="185" y="125"/>
                        <a:pt x="181" y="125"/>
                      </a:cubicBezTo>
                      <a:cubicBezTo>
                        <a:pt x="7" y="125"/>
                        <a:pt x="7" y="125"/>
                        <a:pt x="7" y="125"/>
                      </a:cubicBezTo>
                      <a:cubicBezTo>
                        <a:pt x="3" y="125"/>
                        <a:pt x="0" y="122"/>
                        <a:pt x="0" y="118"/>
                      </a:cubicBezTo>
                      <a:cubicBezTo>
                        <a:pt x="0" y="7"/>
                        <a:pt x="0" y="7"/>
                        <a:pt x="0" y="7"/>
                      </a:cubicBezTo>
                      <a:cubicBezTo>
                        <a:pt x="0" y="3"/>
                        <a:pt x="3" y="0"/>
                        <a:pt x="7" y="0"/>
                      </a:cubicBezTo>
                      <a:lnTo>
                        <a:pt x="181"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 name="Freeform 45">
                  <a:extLst>
                    <a:ext uri="{FF2B5EF4-FFF2-40B4-BE49-F238E27FC236}">
                      <a16:creationId xmlns:a16="http://schemas.microsoft.com/office/drawing/2014/main" id="{BD7DD4C1-8249-440D-8060-439622D85909}"/>
                    </a:ext>
                  </a:extLst>
                </p:cNvPr>
                <p:cNvSpPr>
                  <a:spLocks/>
                </p:cNvSpPr>
                <p:nvPr/>
              </p:nvSpPr>
              <p:spPr bwMode="auto">
                <a:xfrm>
                  <a:off x="2864" y="2304"/>
                  <a:ext cx="433" cy="304"/>
                </a:xfrm>
                <a:custGeom>
                  <a:avLst/>
                  <a:gdLst>
                    <a:gd name="T0" fmla="*/ 395 w 173"/>
                    <a:gd name="T1" fmla="*/ 819 h 114"/>
                    <a:gd name="T2" fmla="*/ 676 w 173"/>
                    <a:gd name="T3" fmla="*/ 456 h 114"/>
                    <a:gd name="T4" fmla="*/ 6635 w 173"/>
                    <a:gd name="T5" fmla="*/ 0 h 114"/>
                    <a:gd name="T6" fmla="*/ 238 w 173"/>
                    <a:gd name="T7" fmla="*/ 0 h 114"/>
                    <a:gd name="T8" fmla="*/ 0 w 173"/>
                    <a:gd name="T9" fmla="*/ 307 h 114"/>
                    <a:gd name="T10" fmla="*/ 0 w 173"/>
                    <a:gd name="T11" fmla="*/ 5611 h 114"/>
                    <a:gd name="T12" fmla="*/ 395 w 173"/>
                    <a:gd name="T13" fmla="*/ 819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3" h="114">
                      <a:moveTo>
                        <a:pt x="10" y="16"/>
                      </a:moveTo>
                      <a:cubicBezTo>
                        <a:pt x="10" y="12"/>
                        <a:pt x="13" y="9"/>
                        <a:pt x="17" y="9"/>
                      </a:cubicBezTo>
                      <a:cubicBezTo>
                        <a:pt x="17" y="9"/>
                        <a:pt x="173" y="0"/>
                        <a:pt x="169" y="0"/>
                      </a:cubicBezTo>
                      <a:cubicBezTo>
                        <a:pt x="6" y="0"/>
                        <a:pt x="6" y="0"/>
                        <a:pt x="6" y="0"/>
                      </a:cubicBezTo>
                      <a:cubicBezTo>
                        <a:pt x="3" y="0"/>
                        <a:pt x="0" y="3"/>
                        <a:pt x="0" y="6"/>
                      </a:cubicBezTo>
                      <a:cubicBezTo>
                        <a:pt x="0" y="111"/>
                        <a:pt x="0" y="111"/>
                        <a:pt x="0" y="111"/>
                      </a:cubicBezTo>
                      <a:cubicBezTo>
                        <a:pt x="0" y="114"/>
                        <a:pt x="10" y="16"/>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 name="Freeform 46">
                  <a:extLst>
                    <a:ext uri="{FF2B5EF4-FFF2-40B4-BE49-F238E27FC236}">
                      <a16:creationId xmlns:a16="http://schemas.microsoft.com/office/drawing/2014/main" id="{D3936A93-3D71-4297-88AD-8B274D4AD231}"/>
                    </a:ext>
                  </a:extLst>
                </p:cNvPr>
                <p:cNvSpPr>
                  <a:spLocks/>
                </p:cNvSpPr>
                <p:nvPr/>
              </p:nvSpPr>
              <p:spPr bwMode="auto">
                <a:xfrm>
                  <a:off x="2877" y="2312"/>
                  <a:ext cx="432" cy="304"/>
                </a:xfrm>
                <a:custGeom>
                  <a:avLst/>
                  <a:gdLst>
                    <a:gd name="T0" fmla="*/ 6305 w 173"/>
                    <a:gd name="T1" fmla="*/ 4949 h 114"/>
                    <a:gd name="T2" fmla="*/ 6073 w 173"/>
                    <a:gd name="T3" fmla="*/ 5312 h 114"/>
                    <a:gd name="T4" fmla="*/ 105 w 173"/>
                    <a:gd name="T5" fmla="*/ 5768 h 114"/>
                    <a:gd name="T6" fmla="*/ 6460 w 173"/>
                    <a:gd name="T7" fmla="*/ 5768 h 114"/>
                    <a:gd name="T8" fmla="*/ 6727 w 173"/>
                    <a:gd name="T9" fmla="*/ 5461 h 114"/>
                    <a:gd name="T10" fmla="*/ 6727 w 173"/>
                    <a:gd name="T11" fmla="*/ 149 h 114"/>
                    <a:gd name="T12" fmla="*/ 6305 w 173"/>
                    <a:gd name="T13" fmla="*/ 4949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3" h="114">
                      <a:moveTo>
                        <a:pt x="162" y="98"/>
                      </a:moveTo>
                      <a:cubicBezTo>
                        <a:pt x="162" y="102"/>
                        <a:pt x="159" y="105"/>
                        <a:pt x="156" y="105"/>
                      </a:cubicBezTo>
                      <a:cubicBezTo>
                        <a:pt x="156" y="105"/>
                        <a:pt x="0" y="114"/>
                        <a:pt x="3" y="114"/>
                      </a:cubicBezTo>
                      <a:cubicBezTo>
                        <a:pt x="166" y="114"/>
                        <a:pt x="166" y="114"/>
                        <a:pt x="166" y="114"/>
                      </a:cubicBezTo>
                      <a:cubicBezTo>
                        <a:pt x="170" y="114"/>
                        <a:pt x="173" y="111"/>
                        <a:pt x="173" y="108"/>
                      </a:cubicBezTo>
                      <a:cubicBezTo>
                        <a:pt x="173" y="3"/>
                        <a:pt x="173" y="3"/>
                        <a:pt x="173" y="3"/>
                      </a:cubicBezTo>
                      <a:cubicBezTo>
                        <a:pt x="173" y="0"/>
                        <a:pt x="162" y="98"/>
                        <a:pt x="162" y="98"/>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 name="Freeform 47">
                  <a:extLst>
                    <a:ext uri="{FF2B5EF4-FFF2-40B4-BE49-F238E27FC236}">
                      <a16:creationId xmlns:a16="http://schemas.microsoft.com/office/drawing/2014/main" id="{B12E7FC6-76EC-49A0-BBF8-209F917007AA}"/>
                    </a:ext>
                  </a:extLst>
                </p:cNvPr>
                <p:cNvSpPr>
                  <a:spLocks/>
                </p:cNvSpPr>
                <p:nvPr/>
              </p:nvSpPr>
              <p:spPr bwMode="auto">
                <a:xfrm>
                  <a:off x="2849" y="2293"/>
                  <a:ext cx="470" cy="334"/>
                </a:xfrm>
                <a:custGeom>
                  <a:avLst/>
                  <a:gdLst>
                    <a:gd name="T0" fmla="*/ 7083 w 188"/>
                    <a:gd name="T1" fmla="*/ 0 h 125"/>
                    <a:gd name="T2" fmla="*/ 7345 w 188"/>
                    <a:gd name="T3" fmla="*/ 363 h 125"/>
                    <a:gd name="T4" fmla="*/ 7345 w 188"/>
                    <a:gd name="T5" fmla="*/ 6012 h 125"/>
                    <a:gd name="T6" fmla="*/ 7083 w 188"/>
                    <a:gd name="T7" fmla="*/ 6367 h 125"/>
                    <a:gd name="T8" fmla="*/ 283 w 188"/>
                    <a:gd name="T9" fmla="*/ 6367 h 125"/>
                    <a:gd name="T10" fmla="*/ 0 w 188"/>
                    <a:gd name="T11" fmla="*/ 6012 h 125"/>
                    <a:gd name="T12" fmla="*/ 0 w 188"/>
                    <a:gd name="T13" fmla="*/ 363 h 125"/>
                    <a:gd name="T14" fmla="*/ 283 w 188"/>
                    <a:gd name="T15" fmla="*/ 0 h 125"/>
                    <a:gd name="T16" fmla="*/ 7083 w 188"/>
                    <a:gd name="T17" fmla="*/ 0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8" h="125">
                      <a:moveTo>
                        <a:pt x="181" y="0"/>
                      </a:moveTo>
                      <a:cubicBezTo>
                        <a:pt x="185" y="0"/>
                        <a:pt x="188" y="3"/>
                        <a:pt x="188" y="7"/>
                      </a:cubicBezTo>
                      <a:cubicBezTo>
                        <a:pt x="188" y="118"/>
                        <a:pt x="188" y="118"/>
                        <a:pt x="188" y="118"/>
                      </a:cubicBezTo>
                      <a:cubicBezTo>
                        <a:pt x="188" y="122"/>
                        <a:pt x="185" y="125"/>
                        <a:pt x="181" y="125"/>
                      </a:cubicBezTo>
                      <a:cubicBezTo>
                        <a:pt x="7" y="125"/>
                        <a:pt x="7" y="125"/>
                        <a:pt x="7" y="125"/>
                      </a:cubicBezTo>
                      <a:cubicBezTo>
                        <a:pt x="3" y="125"/>
                        <a:pt x="0" y="122"/>
                        <a:pt x="0" y="118"/>
                      </a:cubicBezTo>
                      <a:cubicBezTo>
                        <a:pt x="0" y="7"/>
                        <a:pt x="0" y="7"/>
                        <a:pt x="0" y="7"/>
                      </a:cubicBezTo>
                      <a:cubicBezTo>
                        <a:pt x="0" y="3"/>
                        <a:pt x="3" y="0"/>
                        <a:pt x="7" y="0"/>
                      </a:cubicBezTo>
                      <a:lnTo>
                        <a:pt x="181" y="0"/>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 name="Freeform 48">
                  <a:extLst>
                    <a:ext uri="{FF2B5EF4-FFF2-40B4-BE49-F238E27FC236}">
                      <a16:creationId xmlns:a16="http://schemas.microsoft.com/office/drawing/2014/main" id="{1AA875E5-0C44-4EA9-B21F-3F104E3AC529}"/>
                    </a:ext>
                  </a:extLst>
                </p:cNvPr>
                <p:cNvSpPr>
                  <a:spLocks/>
                </p:cNvSpPr>
                <p:nvPr/>
              </p:nvSpPr>
              <p:spPr bwMode="auto">
                <a:xfrm>
                  <a:off x="2744" y="1645"/>
                  <a:ext cx="745" cy="1568"/>
                </a:xfrm>
                <a:custGeom>
                  <a:avLst/>
                  <a:gdLst>
                    <a:gd name="T0" fmla="*/ 11488 w 298"/>
                    <a:gd name="T1" fmla="*/ 4800 h 588"/>
                    <a:gd name="T2" fmla="*/ 7783 w 298"/>
                    <a:gd name="T3" fmla="*/ 149 h 588"/>
                    <a:gd name="T4" fmla="*/ 7500 w 298"/>
                    <a:gd name="T5" fmla="*/ 56 h 588"/>
                    <a:gd name="T6" fmla="*/ 5470 w 298"/>
                    <a:gd name="T7" fmla="*/ 205 h 588"/>
                    <a:gd name="T8" fmla="*/ 3208 w 298"/>
                    <a:gd name="T9" fmla="*/ 56 h 588"/>
                    <a:gd name="T10" fmla="*/ 2938 w 298"/>
                    <a:gd name="T11" fmla="*/ 205 h 588"/>
                    <a:gd name="T12" fmla="*/ 833 w 298"/>
                    <a:gd name="T13" fmla="*/ 2880 h 588"/>
                    <a:gd name="T14" fmla="*/ 0 w 298"/>
                    <a:gd name="T15" fmla="*/ 4096 h 588"/>
                    <a:gd name="T16" fmla="*/ 2658 w 298"/>
                    <a:gd name="T17" fmla="*/ 661 h 588"/>
                    <a:gd name="T18" fmla="*/ 3175 w 298"/>
                    <a:gd name="T19" fmla="*/ 205 h 588"/>
                    <a:gd name="T20" fmla="*/ 5395 w 298"/>
                    <a:gd name="T21" fmla="*/ 456 h 588"/>
                    <a:gd name="T22" fmla="*/ 7270 w 298"/>
                    <a:gd name="T23" fmla="*/ 363 h 588"/>
                    <a:gd name="T24" fmla="*/ 7550 w 298"/>
                    <a:gd name="T25" fmla="*/ 456 h 588"/>
                    <a:gd name="T26" fmla="*/ 11250 w 298"/>
                    <a:gd name="T27" fmla="*/ 5099 h 588"/>
                    <a:gd name="T28" fmla="*/ 11408 w 298"/>
                    <a:gd name="T29" fmla="*/ 5824 h 588"/>
                    <a:gd name="T30" fmla="*/ 11408 w 298"/>
                    <a:gd name="T31" fmla="*/ 28467 h 588"/>
                    <a:gd name="T32" fmla="*/ 10908 w 298"/>
                    <a:gd name="T33" fmla="*/ 29731 h 588"/>
                    <a:gd name="T34" fmla="*/ 11645 w 298"/>
                    <a:gd name="T35" fmla="*/ 28160 h 588"/>
                    <a:gd name="T36" fmla="*/ 11645 w 298"/>
                    <a:gd name="T37" fmla="*/ 5517 h 588"/>
                    <a:gd name="T38" fmla="*/ 11488 w 298"/>
                    <a:gd name="T39" fmla="*/ 4800 h 5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8" h="588">
                      <a:moveTo>
                        <a:pt x="294" y="95"/>
                      </a:moveTo>
                      <a:cubicBezTo>
                        <a:pt x="277" y="75"/>
                        <a:pt x="231" y="31"/>
                        <a:pt x="199" y="3"/>
                      </a:cubicBezTo>
                      <a:cubicBezTo>
                        <a:pt x="198" y="2"/>
                        <a:pt x="195" y="0"/>
                        <a:pt x="192" y="1"/>
                      </a:cubicBezTo>
                      <a:cubicBezTo>
                        <a:pt x="182" y="2"/>
                        <a:pt x="161" y="4"/>
                        <a:pt x="140" y="4"/>
                      </a:cubicBezTo>
                      <a:cubicBezTo>
                        <a:pt x="116" y="5"/>
                        <a:pt x="93" y="3"/>
                        <a:pt x="82" y="1"/>
                      </a:cubicBezTo>
                      <a:cubicBezTo>
                        <a:pt x="80" y="1"/>
                        <a:pt x="77" y="1"/>
                        <a:pt x="75" y="4"/>
                      </a:cubicBezTo>
                      <a:cubicBezTo>
                        <a:pt x="52" y="23"/>
                        <a:pt x="32" y="45"/>
                        <a:pt x="21" y="57"/>
                      </a:cubicBezTo>
                      <a:cubicBezTo>
                        <a:pt x="13" y="65"/>
                        <a:pt x="6" y="74"/>
                        <a:pt x="0" y="81"/>
                      </a:cubicBezTo>
                      <a:cubicBezTo>
                        <a:pt x="20" y="60"/>
                        <a:pt x="47" y="30"/>
                        <a:pt x="68" y="13"/>
                      </a:cubicBezTo>
                      <a:cubicBezTo>
                        <a:pt x="70" y="10"/>
                        <a:pt x="77" y="3"/>
                        <a:pt x="81" y="4"/>
                      </a:cubicBezTo>
                      <a:cubicBezTo>
                        <a:pt x="92" y="5"/>
                        <a:pt x="114" y="9"/>
                        <a:pt x="138" y="9"/>
                      </a:cubicBezTo>
                      <a:cubicBezTo>
                        <a:pt x="159" y="9"/>
                        <a:pt x="176" y="8"/>
                        <a:pt x="186" y="7"/>
                      </a:cubicBezTo>
                      <a:cubicBezTo>
                        <a:pt x="189" y="6"/>
                        <a:pt x="192" y="8"/>
                        <a:pt x="193" y="9"/>
                      </a:cubicBezTo>
                      <a:cubicBezTo>
                        <a:pt x="225" y="37"/>
                        <a:pt x="271" y="81"/>
                        <a:pt x="288" y="101"/>
                      </a:cubicBezTo>
                      <a:cubicBezTo>
                        <a:pt x="292" y="106"/>
                        <a:pt x="292" y="103"/>
                        <a:pt x="292" y="115"/>
                      </a:cubicBezTo>
                      <a:cubicBezTo>
                        <a:pt x="292" y="126"/>
                        <a:pt x="292" y="563"/>
                        <a:pt x="292" y="563"/>
                      </a:cubicBezTo>
                      <a:cubicBezTo>
                        <a:pt x="292" y="573"/>
                        <a:pt x="284" y="582"/>
                        <a:pt x="279" y="588"/>
                      </a:cubicBezTo>
                      <a:cubicBezTo>
                        <a:pt x="291" y="582"/>
                        <a:pt x="298" y="571"/>
                        <a:pt x="298" y="557"/>
                      </a:cubicBezTo>
                      <a:cubicBezTo>
                        <a:pt x="298" y="557"/>
                        <a:pt x="298" y="120"/>
                        <a:pt x="298" y="109"/>
                      </a:cubicBezTo>
                      <a:cubicBezTo>
                        <a:pt x="298" y="97"/>
                        <a:pt x="298" y="100"/>
                        <a:pt x="294" y="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 name="Oval 49">
                  <a:extLst>
                    <a:ext uri="{FF2B5EF4-FFF2-40B4-BE49-F238E27FC236}">
                      <a16:creationId xmlns:a16="http://schemas.microsoft.com/office/drawing/2014/main" id="{92E1207C-29C7-4CA8-BC46-6D90D1937BA6}"/>
                    </a:ext>
                  </a:extLst>
                </p:cNvPr>
                <p:cNvSpPr>
                  <a:spLocks noChangeArrowheads="1"/>
                </p:cNvSpPr>
                <p:nvPr/>
              </p:nvSpPr>
              <p:spPr bwMode="auto">
                <a:xfrm>
                  <a:off x="2829" y="2133"/>
                  <a:ext cx="50" cy="5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15" name="Oval 50">
                  <a:extLst>
                    <a:ext uri="{FF2B5EF4-FFF2-40B4-BE49-F238E27FC236}">
                      <a16:creationId xmlns:a16="http://schemas.microsoft.com/office/drawing/2014/main" id="{9527D3D7-05AE-474A-ACF6-F0A9962777F7}"/>
                    </a:ext>
                  </a:extLst>
                </p:cNvPr>
                <p:cNvSpPr>
                  <a:spLocks noChangeArrowheads="1"/>
                </p:cNvSpPr>
                <p:nvPr/>
              </p:nvSpPr>
              <p:spPr bwMode="auto">
                <a:xfrm>
                  <a:off x="2781" y="2141"/>
                  <a:ext cx="33"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16" name="Oval 51">
                  <a:extLst>
                    <a:ext uri="{FF2B5EF4-FFF2-40B4-BE49-F238E27FC236}">
                      <a16:creationId xmlns:a16="http://schemas.microsoft.com/office/drawing/2014/main" id="{DB383C2B-C23F-4E03-9509-7415AFFC8660}"/>
                    </a:ext>
                  </a:extLst>
                </p:cNvPr>
                <p:cNvSpPr>
                  <a:spLocks noChangeArrowheads="1"/>
                </p:cNvSpPr>
                <p:nvPr/>
              </p:nvSpPr>
              <p:spPr bwMode="auto">
                <a:xfrm>
                  <a:off x="2892" y="2141"/>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17" name="Freeform 52">
                  <a:extLst>
                    <a:ext uri="{FF2B5EF4-FFF2-40B4-BE49-F238E27FC236}">
                      <a16:creationId xmlns:a16="http://schemas.microsoft.com/office/drawing/2014/main" id="{FBADCD82-0AE2-4E03-AFC9-6FB8F968E585}"/>
                    </a:ext>
                  </a:extLst>
                </p:cNvPr>
                <p:cNvSpPr>
                  <a:spLocks/>
                </p:cNvSpPr>
                <p:nvPr/>
              </p:nvSpPr>
              <p:spPr bwMode="auto">
                <a:xfrm>
                  <a:off x="2726" y="1691"/>
                  <a:ext cx="178" cy="957"/>
                </a:xfrm>
                <a:custGeom>
                  <a:avLst/>
                  <a:gdLst>
                    <a:gd name="T0" fmla="*/ 2803 w 71"/>
                    <a:gd name="T1" fmla="*/ 0 h 359"/>
                    <a:gd name="T2" fmla="*/ 238 w 71"/>
                    <a:gd name="T3" fmla="*/ 3732 h 359"/>
                    <a:gd name="T4" fmla="*/ 83 w 71"/>
                    <a:gd name="T5" fmla="*/ 5060 h 359"/>
                    <a:gd name="T6" fmla="*/ 83 w 71"/>
                    <a:gd name="T7" fmla="*/ 18127 h 359"/>
                    <a:gd name="T8" fmla="*/ 521 w 71"/>
                    <a:gd name="T9" fmla="*/ 4790 h 359"/>
                    <a:gd name="T10" fmla="*/ 2803 w 71"/>
                    <a:gd name="T11" fmla="*/ 0 h 3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 h="359">
                      <a:moveTo>
                        <a:pt x="71" y="0"/>
                      </a:moveTo>
                      <a:cubicBezTo>
                        <a:pt x="49" y="20"/>
                        <a:pt x="10" y="69"/>
                        <a:pt x="6" y="74"/>
                      </a:cubicBezTo>
                      <a:cubicBezTo>
                        <a:pt x="0" y="81"/>
                        <a:pt x="2" y="87"/>
                        <a:pt x="2" y="100"/>
                      </a:cubicBezTo>
                      <a:cubicBezTo>
                        <a:pt x="2" y="113"/>
                        <a:pt x="2" y="359"/>
                        <a:pt x="2" y="359"/>
                      </a:cubicBezTo>
                      <a:cubicBezTo>
                        <a:pt x="4" y="309"/>
                        <a:pt x="12" y="116"/>
                        <a:pt x="13" y="95"/>
                      </a:cubicBezTo>
                      <a:cubicBezTo>
                        <a:pt x="14" y="74"/>
                        <a:pt x="53" y="24"/>
                        <a:pt x="7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68" name="CaixaDeTexto 67">
                <a:extLst>
                  <a:ext uri="{FF2B5EF4-FFF2-40B4-BE49-F238E27FC236}">
                    <a16:creationId xmlns:a16="http://schemas.microsoft.com/office/drawing/2014/main" id="{65662B7D-D4E0-4BC7-92F9-57C9362487EC}"/>
                  </a:ext>
                </a:extLst>
              </p:cNvPr>
              <p:cNvSpPr txBox="1"/>
              <p:nvPr/>
            </p:nvSpPr>
            <p:spPr>
              <a:xfrm>
                <a:off x="3673638" y="5167754"/>
                <a:ext cx="809625" cy="143186"/>
              </a:xfrm>
              <a:prstGeom prst="rect">
                <a:avLst/>
              </a:prstGeom>
              <a:noFill/>
            </p:spPr>
            <p:txBody>
              <a:bodyPr wrap="square" rtlCol="0">
                <a:spAutoFit/>
              </a:bodyPr>
              <a:lstStyle/>
              <a:p>
                <a:r>
                  <a:rPr lang="pt-BR" sz="700" dirty="0">
                    <a:latin typeface="Tahoma" panose="020B0604030504040204" pitchFamily="34" charset="0"/>
                    <a:ea typeface="Tahoma" panose="020B0604030504040204" pitchFamily="34" charset="0"/>
                    <a:cs typeface="Tahoma" panose="020B0604030504040204" pitchFamily="34" charset="0"/>
                  </a:rPr>
                  <a:t>DMEM-F12</a:t>
                </a:r>
              </a:p>
            </p:txBody>
          </p:sp>
        </p:grpSp>
        <p:grpSp>
          <p:nvGrpSpPr>
            <p:cNvPr id="167" name="Agrupar 166">
              <a:extLst>
                <a:ext uri="{FF2B5EF4-FFF2-40B4-BE49-F238E27FC236}">
                  <a16:creationId xmlns:a16="http://schemas.microsoft.com/office/drawing/2014/main" id="{A1823127-C127-4E9C-BA00-8235C065D395}"/>
                </a:ext>
              </a:extLst>
            </p:cNvPr>
            <p:cNvGrpSpPr/>
            <p:nvPr/>
          </p:nvGrpSpPr>
          <p:grpSpPr>
            <a:xfrm rot="20620192">
              <a:off x="3697826" y="5247101"/>
              <a:ext cx="243112" cy="281655"/>
              <a:chOff x="1830785" y="4311867"/>
              <a:chExt cx="966643" cy="872515"/>
            </a:xfrm>
          </p:grpSpPr>
          <p:grpSp>
            <p:nvGrpSpPr>
              <p:cNvPr id="168" name="Group 123">
                <a:extLst>
                  <a:ext uri="{FF2B5EF4-FFF2-40B4-BE49-F238E27FC236}">
                    <a16:creationId xmlns:a16="http://schemas.microsoft.com/office/drawing/2014/main" id="{1217D734-76AE-46FD-8755-197C0161A322}"/>
                  </a:ext>
                </a:extLst>
              </p:cNvPr>
              <p:cNvGrpSpPr>
                <a:grpSpLocks/>
              </p:cNvGrpSpPr>
              <p:nvPr/>
            </p:nvGrpSpPr>
            <p:grpSpPr bwMode="auto">
              <a:xfrm>
                <a:off x="1830785" y="4311867"/>
                <a:ext cx="510381" cy="453272"/>
                <a:chOff x="2435" y="2401"/>
                <a:chExt cx="883" cy="949"/>
              </a:xfrm>
            </p:grpSpPr>
            <p:sp>
              <p:nvSpPr>
                <p:cNvPr id="201" name="Freeform 124">
                  <a:extLst>
                    <a:ext uri="{FF2B5EF4-FFF2-40B4-BE49-F238E27FC236}">
                      <a16:creationId xmlns:a16="http://schemas.microsoft.com/office/drawing/2014/main" id="{BD70B4E2-580A-4BD3-B793-9091E9542FF0}"/>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 name="Freeform 125">
                  <a:extLst>
                    <a:ext uri="{FF2B5EF4-FFF2-40B4-BE49-F238E27FC236}">
                      <a16:creationId xmlns:a16="http://schemas.microsoft.com/office/drawing/2014/main" id="{266FA4D2-97FE-459C-931D-C9EDCC386B3A}"/>
                    </a:ext>
                  </a:extLst>
                </p:cNvPr>
                <p:cNvSpPr>
                  <a:spLocks/>
                </p:cNvSpPr>
                <p:nvPr/>
              </p:nvSpPr>
              <p:spPr bwMode="auto">
                <a:xfrm>
                  <a:off x="2683" y="2657"/>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 name="Freeform 126">
                  <a:extLst>
                    <a:ext uri="{FF2B5EF4-FFF2-40B4-BE49-F238E27FC236}">
                      <a16:creationId xmlns:a16="http://schemas.microsoft.com/office/drawing/2014/main" id="{CD8BF94D-8EAE-4370-8257-BABCF1724402}"/>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 name="Freeform 127">
                  <a:extLst>
                    <a:ext uri="{FF2B5EF4-FFF2-40B4-BE49-F238E27FC236}">
                      <a16:creationId xmlns:a16="http://schemas.microsoft.com/office/drawing/2014/main" id="{04401336-538C-4F22-94B1-666FF92EB470}"/>
                    </a:ext>
                  </a:extLst>
                </p:cNvPr>
                <p:cNvSpPr>
                  <a:spLocks/>
                </p:cNvSpPr>
                <p:nvPr/>
              </p:nvSpPr>
              <p:spPr bwMode="auto">
                <a:xfrm>
                  <a:off x="2455" y="2428"/>
                  <a:ext cx="720" cy="834"/>
                </a:xfrm>
                <a:custGeom>
                  <a:avLst/>
                  <a:gdLst>
                    <a:gd name="T0" fmla="*/ 3875 w 288"/>
                    <a:gd name="T1" fmla="*/ 320 h 313"/>
                    <a:gd name="T2" fmla="*/ 2408 w 288"/>
                    <a:gd name="T3" fmla="*/ 115 h 313"/>
                    <a:gd name="T4" fmla="*/ 1438 w 288"/>
                    <a:gd name="T5" fmla="*/ 568 h 313"/>
                    <a:gd name="T6" fmla="*/ 1000 w 288"/>
                    <a:gd name="T7" fmla="*/ 1172 h 313"/>
                    <a:gd name="T8" fmla="*/ 533 w 288"/>
                    <a:gd name="T9" fmla="*/ 1663 h 313"/>
                    <a:gd name="T10" fmla="*/ 363 w 288"/>
                    <a:gd name="T11" fmla="*/ 2385 h 313"/>
                    <a:gd name="T12" fmla="*/ 83 w 288"/>
                    <a:gd name="T13" fmla="*/ 3536 h 313"/>
                    <a:gd name="T14" fmla="*/ 300 w 288"/>
                    <a:gd name="T15" fmla="*/ 4580 h 313"/>
                    <a:gd name="T16" fmla="*/ 783 w 288"/>
                    <a:gd name="T17" fmla="*/ 5204 h 313"/>
                    <a:gd name="T18" fmla="*/ 1033 w 288"/>
                    <a:gd name="T19" fmla="*/ 5921 h 313"/>
                    <a:gd name="T20" fmla="*/ 613 w 288"/>
                    <a:gd name="T21" fmla="*/ 4751 h 313"/>
                    <a:gd name="T22" fmla="*/ 395 w 288"/>
                    <a:gd name="T23" fmla="*/ 4090 h 313"/>
                    <a:gd name="T24" fmla="*/ 645 w 288"/>
                    <a:gd name="T25" fmla="*/ 3706 h 313"/>
                    <a:gd name="T26" fmla="*/ 613 w 288"/>
                    <a:gd name="T27" fmla="*/ 3387 h 313"/>
                    <a:gd name="T28" fmla="*/ 563 w 288"/>
                    <a:gd name="T29" fmla="*/ 2931 h 313"/>
                    <a:gd name="T30" fmla="*/ 800 w 288"/>
                    <a:gd name="T31" fmla="*/ 2478 h 313"/>
                    <a:gd name="T32" fmla="*/ 1158 w 288"/>
                    <a:gd name="T33" fmla="*/ 2214 h 313"/>
                    <a:gd name="T34" fmla="*/ 1300 w 288"/>
                    <a:gd name="T35" fmla="*/ 1625 h 313"/>
                    <a:gd name="T36" fmla="*/ 1845 w 288"/>
                    <a:gd name="T37" fmla="*/ 1156 h 313"/>
                    <a:gd name="T38" fmla="*/ 2750 w 288"/>
                    <a:gd name="T39" fmla="*/ 965 h 313"/>
                    <a:gd name="T40" fmla="*/ 3625 w 288"/>
                    <a:gd name="T41" fmla="*/ 589 h 313"/>
                    <a:gd name="T42" fmla="*/ 3970 w 288"/>
                    <a:gd name="T43" fmla="*/ 887 h 313"/>
                    <a:gd name="T44" fmla="*/ 4250 w 288"/>
                    <a:gd name="T45" fmla="*/ 943 h 313"/>
                    <a:gd name="T46" fmla="*/ 4488 w 288"/>
                    <a:gd name="T47" fmla="*/ 1271 h 313"/>
                    <a:gd name="T48" fmla="*/ 4188 w 288"/>
                    <a:gd name="T49" fmla="*/ 624 h 313"/>
                    <a:gd name="T50" fmla="*/ 3895 w 288"/>
                    <a:gd name="T51" fmla="*/ 320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8" h="313">
                      <a:moveTo>
                        <a:pt x="248" y="17"/>
                      </a:moveTo>
                      <a:cubicBezTo>
                        <a:pt x="216" y="17"/>
                        <a:pt x="180" y="12"/>
                        <a:pt x="154" y="6"/>
                      </a:cubicBezTo>
                      <a:cubicBezTo>
                        <a:pt x="126" y="0"/>
                        <a:pt x="110" y="8"/>
                        <a:pt x="92" y="30"/>
                      </a:cubicBezTo>
                      <a:cubicBezTo>
                        <a:pt x="83" y="41"/>
                        <a:pt x="75" y="53"/>
                        <a:pt x="64" y="62"/>
                      </a:cubicBezTo>
                      <a:cubicBezTo>
                        <a:pt x="55" y="71"/>
                        <a:pt x="43" y="78"/>
                        <a:pt x="34" y="88"/>
                      </a:cubicBezTo>
                      <a:cubicBezTo>
                        <a:pt x="24" y="98"/>
                        <a:pt x="26" y="113"/>
                        <a:pt x="23" y="126"/>
                      </a:cubicBezTo>
                      <a:cubicBezTo>
                        <a:pt x="18" y="147"/>
                        <a:pt x="11" y="166"/>
                        <a:pt x="5" y="187"/>
                      </a:cubicBezTo>
                      <a:cubicBezTo>
                        <a:pt x="0" y="207"/>
                        <a:pt x="4" y="228"/>
                        <a:pt x="19" y="242"/>
                      </a:cubicBezTo>
                      <a:cubicBezTo>
                        <a:pt x="30" y="251"/>
                        <a:pt x="42" y="263"/>
                        <a:pt x="50" y="275"/>
                      </a:cubicBezTo>
                      <a:cubicBezTo>
                        <a:pt x="58" y="286"/>
                        <a:pt x="59" y="301"/>
                        <a:pt x="66" y="313"/>
                      </a:cubicBezTo>
                      <a:cubicBezTo>
                        <a:pt x="69" y="284"/>
                        <a:pt x="56" y="271"/>
                        <a:pt x="39" y="251"/>
                      </a:cubicBezTo>
                      <a:cubicBezTo>
                        <a:pt x="31" y="242"/>
                        <a:pt x="20" y="230"/>
                        <a:pt x="25" y="216"/>
                      </a:cubicBezTo>
                      <a:cubicBezTo>
                        <a:pt x="29" y="204"/>
                        <a:pt x="37" y="208"/>
                        <a:pt x="41" y="196"/>
                      </a:cubicBezTo>
                      <a:cubicBezTo>
                        <a:pt x="43" y="190"/>
                        <a:pt x="41" y="186"/>
                        <a:pt x="39" y="179"/>
                      </a:cubicBezTo>
                      <a:cubicBezTo>
                        <a:pt x="37" y="171"/>
                        <a:pt x="35" y="164"/>
                        <a:pt x="36" y="155"/>
                      </a:cubicBezTo>
                      <a:cubicBezTo>
                        <a:pt x="38" y="146"/>
                        <a:pt x="43" y="135"/>
                        <a:pt x="51" y="131"/>
                      </a:cubicBezTo>
                      <a:cubicBezTo>
                        <a:pt x="61" y="127"/>
                        <a:pt x="68" y="130"/>
                        <a:pt x="74" y="117"/>
                      </a:cubicBezTo>
                      <a:cubicBezTo>
                        <a:pt x="79" y="108"/>
                        <a:pt x="79" y="96"/>
                        <a:pt x="83" y="86"/>
                      </a:cubicBezTo>
                      <a:cubicBezTo>
                        <a:pt x="88" y="74"/>
                        <a:pt x="111" y="73"/>
                        <a:pt x="118" y="61"/>
                      </a:cubicBezTo>
                      <a:cubicBezTo>
                        <a:pt x="126" y="47"/>
                        <a:pt x="152" y="55"/>
                        <a:pt x="176" y="51"/>
                      </a:cubicBezTo>
                      <a:cubicBezTo>
                        <a:pt x="194" y="48"/>
                        <a:pt x="211" y="22"/>
                        <a:pt x="232" y="31"/>
                      </a:cubicBezTo>
                      <a:cubicBezTo>
                        <a:pt x="241" y="34"/>
                        <a:pt x="245" y="45"/>
                        <a:pt x="254" y="47"/>
                      </a:cubicBezTo>
                      <a:cubicBezTo>
                        <a:pt x="260" y="49"/>
                        <a:pt x="264" y="45"/>
                        <a:pt x="272" y="50"/>
                      </a:cubicBezTo>
                      <a:cubicBezTo>
                        <a:pt x="278" y="55"/>
                        <a:pt x="282" y="61"/>
                        <a:pt x="287" y="67"/>
                      </a:cubicBezTo>
                      <a:cubicBezTo>
                        <a:pt x="288" y="50"/>
                        <a:pt x="277" y="45"/>
                        <a:pt x="268" y="33"/>
                      </a:cubicBezTo>
                      <a:cubicBezTo>
                        <a:pt x="262" y="26"/>
                        <a:pt x="258" y="21"/>
                        <a:pt x="249" y="17"/>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 name="Freeform 128">
                  <a:extLst>
                    <a:ext uri="{FF2B5EF4-FFF2-40B4-BE49-F238E27FC236}">
                      <a16:creationId xmlns:a16="http://schemas.microsoft.com/office/drawing/2014/main" id="{B5EEB322-4366-45EE-9594-30BBC50D3104}"/>
                    </a:ext>
                  </a:extLst>
                </p:cNvPr>
                <p:cNvSpPr>
                  <a:spLocks/>
                </p:cNvSpPr>
                <p:nvPr/>
              </p:nvSpPr>
              <p:spPr bwMode="auto">
                <a:xfrm>
                  <a:off x="2450" y="2425"/>
                  <a:ext cx="468" cy="595"/>
                </a:xfrm>
                <a:custGeom>
                  <a:avLst/>
                  <a:gdLst>
                    <a:gd name="T0" fmla="*/ 2931 w 187"/>
                    <a:gd name="T1" fmla="*/ 227 h 223"/>
                    <a:gd name="T2" fmla="*/ 1960 w 187"/>
                    <a:gd name="T3" fmla="*/ 115 h 223"/>
                    <a:gd name="T4" fmla="*/ 1221 w 187"/>
                    <a:gd name="T5" fmla="*/ 969 h 223"/>
                    <a:gd name="T6" fmla="*/ 846 w 187"/>
                    <a:gd name="T7" fmla="*/ 1387 h 223"/>
                    <a:gd name="T8" fmla="*/ 521 w 187"/>
                    <a:gd name="T9" fmla="*/ 1766 h 223"/>
                    <a:gd name="T10" fmla="*/ 408 w 187"/>
                    <a:gd name="T11" fmla="*/ 2300 h 223"/>
                    <a:gd name="T12" fmla="*/ 220 w 187"/>
                    <a:gd name="T13" fmla="*/ 3039 h 223"/>
                    <a:gd name="T14" fmla="*/ 113 w 187"/>
                    <a:gd name="T15" fmla="*/ 4237 h 223"/>
                    <a:gd name="T16" fmla="*/ 283 w 187"/>
                    <a:gd name="T17" fmla="*/ 3210 h 223"/>
                    <a:gd name="T18" fmla="*/ 646 w 187"/>
                    <a:gd name="T19" fmla="*/ 2492 h 223"/>
                    <a:gd name="T20" fmla="*/ 863 w 187"/>
                    <a:gd name="T21" fmla="*/ 1766 h 223"/>
                    <a:gd name="T22" fmla="*/ 1492 w 187"/>
                    <a:gd name="T23" fmla="*/ 1174 h 223"/>
                    <a:gd name="T24" fmla="*/ 2147 w 187"/>
                    <a:gd name="T25" fmla="*/ 398 h 223"/>
                    <a:gd name="T26" fmla="*/ 2931 w 187"/>
                    <a:gd name="T27" fmla="*/ 248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7" h="223">
                      <a:moveTo>
                        <a:pt x="187" y="12"/>
                      </a:moveTo>
                      <a:cubicBezTo>
                        <a:pt x="166" y="15"/>
                        <a:pt x="147" y="0"/>
                        <a:pt x="125" y="6"/>
                      </a:cubicBezTo>
                      <a:cubicBezTo>
                        <a:pt x="104" y="12"/>
                        <a:pt x="93" y="36"/>
                        <a:pt x="78" y="51"/>
                      </a:cubicBezTo>
                      <a:cubicBezTo>
                        <a:pt x="70" y="58"/>
                        <a:pt x="62" y="66"/>
                        <a:pt x="54" y="73"/>
                      </a:cubicBezTo>
                      <a:cubicBezTo>
                        <a:pt x="47" y="79"/>
                        <a:pt x="38" y="85"/>
                        <a:pt x="33" y="93"/>
                      </a:cubicBezTo>
                      <a:cubicBezTo>
                        <a:pt x="28" y="101"/>
                        <a:pt x="27" y="112"/>
                        <a:pt x="26" y="121"/>
                      </a:cubicBezTo>
                      <a:cubicBezTo>
                        <a:pt x="25" y="134"/>
                        <a:pt x="19" y="148"/>
                        <a:pt x="14" y="160"/>
                      </a:cubicBezTo>
                      <a:cubicBezTo>
                        <a:pt x="8" y="174"/>
                        <a:pt x="0" y="208"/>
                        <a:pt x="7" y="223"/>
                      </a:cubicBezTo>
                      <a:cubicBezTo>
                        <a:pt x="2" y="202"/>
                        <a:pt x="10" y="185"/>
                        <a:pt x="18" y="169"/>
                      </a:cubicBezTo>
                      <a:cubicBezTo>
                        <a:pt x="25" y="156"/>
                        <a:pt x="36" y="144"/>
                        <a:pt x="41" y="131"/>
                      </a:cubicBezTo>
                      <a:cubicBezTo>
                        <a:pt x="47" y="117"/>
                        <a:pt x="44" y="105"/>
                        <a:pt x="55" y="93"/>
                      </a:cubicBezTo>
                      <a:cubicBezTo>
                        <a:pt x="66" y="82"/>
                        <a:pt x="86" y="75"/>
                        <a:pt x="95" y="62"/>
                      </a:cubicBezTo>
                      <a:cubicBezTo>
                        <a:pt x="109" y="42"/>
                        <a:pt x="110" y="24"/>
                        <a:pt x="137" y="21"/>
                      </a:cubicBezTo>
                      <a:cubicBezTo>
                        <a:pt x="150" y="20"/>
                        <a:pt x="177" y="23"/>
                        <a:pt x="187" y="13"/>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 name="Freeform 129">
                  <a:extLst>
                    <a:ext uri="{FF2B5EF4-FFF2-40B4-BE49-F238E27FC236}">
                      <a16:creationId xmlns:a16="http://schemas.microsoft.com/office/drawing/2014/main" id="{C58DB0FB-F3A1-4696-B047-FAA38BAF3C7B}"/>
                    </a:ext>
                  </a:extLst>
                </p:cNvPr>
                <p:cNvSpPr>
                  <a:spLocks/>
                </p:cNvSpPr>
                <p:nvPr/>
              </p:nvSpPr>
              <p:spPr bwMode="auto">
                <a:xfrm>
                  <a:off x="2673" y="2630"/>
                  <a:ext cx="352" cy="472"/>
                </a:xfrm>
                <a:custGeom>
                  <a:avLst/>
                  <a:gdLst>
                    <a:gd name="T0" fmla="*/ 2194 w 141"/>
                    <a:gd name="T1" fmla="*/ 797 h 177"/>
                    <a:gd name="T2" fmla="*/ 1528 w 141"/>
                    <a:gd name="T3" fmla="*/ 627 h 177"/>
                    <a:gd name="T4" fmla="*/ 934 w 141"/>
                    <a:gd name="T5" fmla="*/ 875 h 177"/>
                    <a:gd name="T6" fmla="*/ 761 w 141"/>
                    <a:gd name="T7" fmla="*/ 1421 h 177"/>
                    <a:gd name="T8" fmla="*/ 374 w 141"/>
                    <a:gd name="T9" fmla="*/ 1728 h 177"/>
                    <a:gd name="T10" fmla="*/ 687 w 141"/>
                    <a:gd name="T11" fmla="*/ 2637 h 177"/>
                    <a:gd name="T12" fmla="*/ 1121 w 141"/>
                    <a:gd name="T13" fmla="*/ 3357 h 177"/>
                    <a:gd name="T14" fmla="*/ 687 w 141"/>
                    <a:gd name="T15" fmla="*/ 2867 h 177"/>
                    <a:gd name="T16" fmla="*/ 387 w 141"/>
                    <a:gd name="T17" fmla="*/ 2637 h 177"/>
                    <a:gd name="T18" fmla="*/ 292 w 141"/>
                    <a:gd name="T19" fmla="*/ 2355 h 177"/>
                    <a:gd name="T20" fmla="*/ 105 w 141"/>
                    <a:gd name="T21" fmla="*/ 1784 h 177"/>
                    <a:gd name="T22" fmla="*/ 342 w 141"/>
                    <a:gd name="T23" fmla="*/ 760 h 177"/>
                    <a:gd name="T24" fmla="*/ 1258 w 141"/>
                    <a:gd name="T25" fmla="*/ 93 h 177"/>
                    <a:gd name="T26" fmla="*/ 2182 w 141"/>
                    <a:gd name="T27" fmla="*/ 739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77">
                      <a:moveTo>
                        <a:pt x="141" y="42"/>
                      </a:moveTo>
                      <a:cubicBezTo>
                        <a:pt x="124" y="52"/>
                        <a:pt x="111" y="51"/>
                        <a:pt x="98" y="33"/>
                      </a:cubicBezTo>
                      <a:cubicBezTo>
                        <a:pt x="81" y="6"/>
                        <a:pt x="72" y="33"/>
                        <a:pt x="60" y="46"/>
                      </a:cubicBezTo>
                      <a:cubicBezTo>
                        <a:pt x="49" y="57"/>
                        <a:pt x="53" y="61"/>
                        <a:pt x="49" y="75"/>
                      </a:cubicBezTo>
                      <a:cubicBezTo>
                        <a:pt x="45" y="90"/>
                        <a:pt x="31" y="77"/>
                        <a:pt x="24" y="91"/>
                      </a:cubicBezTo>
                      <a:cubicBezTo>
                        <a:pt x="17" y="107"/>
                        <a:pt x="33" y="129"/>
                        <a:pt x="44" y="139"/>
                      </a:cubicBezTo>
                      <a:cubicBezTo>
                        <a:pt x="53" y="148"/>
                        <a:pt x="70" y="164"/>
                        <a:pt x="72" y="177"/>
                      </a:cubicBezTo>
                      <a:cubicBezTo>
                        <a:pt x="68" y="167"/>
                        <a:pt x="54" y="156"/>
                        <a:pt x="44" y="151"/>
                      </a:cubicBezTo>
                      <a:cubicBezTo>
                        <a:pt x="38" y="147"/>
                        <a:pt x="30" y="144"/>
                        <a:pt x="25" y="139"/>
                      </a:cubicBezTo>
                      <a:cubicBezTo>
                        <a:pt x="22" y="135"/>
                        <a:pt x="21" y="129"/>
                        <a:pt x="19" y="124"/>
                      </a:cubicBezTo>
                      <a:cubicBezTo>
                        <a:pt x="15" y="114"/>
                        <a:pt x="10" y="104"/>
                        <a:pt x="7" y="94"/>
                      </a:cubicBezTo>
                      <a:cubicBezTo>
                        <a:pt x="0" y="70"/>
                        <a:pt x="7" y="57"/>
                        <a:pt x="22" y="40"/>
                      </a:cubicBezTo>
                      <a:cubicBezTo>
                        <a:pt x="35" y="25"/>
                        <a:pt x="62" y="8"/>
                        <a:pt x="81" y="5"/>
                      </a:cubicBezTo>
                      <a:cubicBezTo>
                        <a:pt x="108" y="0"/>
                        <a:pt x="119" y="33"/>
                        <a:pt x="140" y="3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 name="Freeform 130">
                  <a:extLst>
                    <a:ext uri="{FF2B5EF4-FFF2-40B4-BE49-F238E27FC236}">
                      <a16:creationId xmlns:a16="http://schemas.microsoft.com/office/drawing/2014/main" id="{0D2879EF-B893-4C09-9F25-FD0E014D6E77}"/>
                    </a:ext>
                  </a:extLst>
                </p:cNvPr>
                <p:cNvSpPr>
                  <a:spLocks/>
                </p:cNvSpPr>
                <p:nvPr/>
              </p:nvSpPr>
              <p:spPr bwMode="auto">
                <a:xfrm>
                  <a:off x="2883" y="2774"/>
                  <a:ext cx="232" cy="374"/>
                </a:xfrm>
                <a:custGeom>
                  <a:avLst/>
                  <a:gdLst>
                    <a:gd name="T0" fmla="*/ 0 w 93"/>
                    <a:gd name="T1" fmla="*/ 2498 h 140"/>
                    <a:gd name="T2" fmla="*/ 791 w 93"/>
                    <a:gd name="T3" fmla="*/ 2305 h 140"/>
                    <a:gd name="T4" fmla="*/ 1275 w 93"/>
                    <a:gd name="T5" fmla="*/ 1793 h 140"/>
                    <a:gd name="T6" fmla="*/ 1412 w 93"/>
                    <a:gd name="T7" fmla="*/ 900 h 140"/>
                    <a:gd name="T8" fmla="*/ 978 w 93"/>
                    <a:gd name="T9" fmla="*/ 21 h 140"/>
                    <a:gd name="T10" fmla="*/ 1182 w 93"/>
                    <a:gd name="T11" fmla="*/ 457 h 140"/>
                    <a:gd name="T12" fmla="*/ 903 w 93"/>
                    <a:gd name="T13" fmla="*/ 799 h 140"/>
                    <a:gd name="T14" fmla="*/ 716 w 93"/>
                    <a:gd name="T15" fmla="*/ 1106 h 140"/>
                    <a:gd name="T16" fmla="*/ 883 w 93"/>
                    <a:gd name="T17" fmla="*/ 1656 h 140"/>
                    <a:gd name="T18" fmla="*/ 696 w 93"/>
                    <a:gd name="T19" fmla="*/ 1870 h 140"/>
                    <a:gd name="T20" fmla="*/ 716 w 93"/>
                    <a:gd name="T21" fmla="*/ 2062 h 140"/>
                    <a:gd name="T22" fmla="*/ 511 w 93"/>
                    <a:gd name="T23" fmla="*/ 2212 h 140"/>
                    <a:gd name="T24" fmla="*/ 187 w 93"/>
                    <a:gd name="T25" fmla="*/ 2362 h 140"/>
                    <a:gd name="T26" fmla="*/ 62 w 93"/>
                    <a:gd name="T27" fmla="*/ 2519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140">
                      <a:moveTo>
                        <a:pt x="0" y="131"/>
                      </a:moveTo>
                      <a:cubicBezTo>
                        <a:pt x="10" y="140"/>
                        <a:pt x="40" y="124"/>
                        <a:pt x="51" y="121"/>
                      </a:cubicBezTo>
                      <a:cubicBezTo>
                        <a:pt x="67" y="117"/>
                        <a:pt x="75" y="109"/>
                        <a:pt x="82" y="94"/>
                      </a:cubicBezTo>
                      <a:cubicBezTo>
                        <a:pt x="89" y="80"/>
                        <a:pt x="93" y="62"/>
                        <a:pt x="91" y="47"/>
                      </a:cubicBezTo>
                      <a:cubicBezTo>
                        <a:pt x="90" y="35"/>
                        <a:pt x="79" y="0"/>
                        <a:pt x="63" y="1"/>
                      </a:cubicBezTo>
                      <a:cubicBezTo>
                        <a:pt x="62" y="8"/>
                        <a:pt x="74" y="15"/>
                        <a:pt x="76" y="24"/>
                      </a:cubicBezTo>
                      <a:cubicBezTo>
                        <a:pt x="80" y="40"/>
                        <a:pt x="71" y="40"/>
                        <a:pt x="58" y="42"/>
                      </a:cubicBezTo>
                      <a:cubicBezTo>
                        <a:pt x="45" y="44"/>
                        <a:pt x="37" y="47"/>
                        <a:pt x="46" y="58"/>
                      </a:cubicBezTo>
                      <a:cubicBezTo>
                        <a:pt x="52" y="64"/>
                        <a:pt x="67" y="75"/>
                        <a:pt x="57" y="87"/>
                      </a:cubicBezTo>
                      <a:cubicBezTo>
                        <a:pt x="50" y="96"/>
                        <a:pt x="47" y="86"/>
                        <a:pt x="45" y="98"/>
                      </a:cubicBezTo>
                      <a:cubicBezTo>
                        <a:pt x="45" y="102"/>
                        <a:pt x="48" y="103"/>
                        <a:pt x="46" y="108"/>
                      </a:cubicBezTo>
                      <a:cubicBezTo>
                        <a:pt x="44" y="111"/>
                        <a:pt x="36" y="115"/>
                        <a:pt x="33" y="116"/>
                      </a:cubicBezTo>
                      <a:cubicBezTo>
                        <a:pt x="22" y="119"/>
                        <a:pt x="19" y="113"/>
                        <a:pt x="12" y="124"/>
                      </a:cubicBezTo>
                      <a:cubicBezTo>
                        <a:pt x="10" y="128"/>
                        <a:pt x="10" y="135"/>
                        <a:pt x="4" y="132"/>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 name="Freeform 131">
                  <a:extLst>
                    <a:ext uri="{FF2B5EF4-FFF2-40B4-BE49-F238E27FC236}">
                      <a16:creationId xmlns:a16="http://schemas.microsoft.com/office/drawing/2014/main" id="{7CE61E44-EFF4-4ECC-935B-555A14A86065}"/>
                    </a:ext>
                  </a:extLst>
                </p:cNvPr>
                <p:cNvSpPr>
                  <a:spLocks/>
                </p:cNvSpPr>
                <p:nvPr/>
              </p:nvSpPr>
              <p:spPr bwMode="auto">
                <a:xfrm>
                  <a:off x="2673" y="2673"/>
                  <a:ext cx="137" cy="272"/>
                </a:xfrm>
                <a:custGeom>
                  <a:avLst/>
                  <a:gdLst>
                    <a:gd name="T0" fmla="*/ 837 w 55"/>
                    <a:gd name="T1" fmla="*/ 0 h 102"/>
                    <a:gd name="T2" fmla="*/ 154 w 55"/>
                    <a:gd name="T3" fmla="*/ 739 h 102"/>
                    <a:gd name="T4" fmla="*/ 0 w 55"/>
                    <a:gd name="T5" fmla="*/ 1195 h 102"/>
                    <a:gd name="T6" fmla="*/ 249 w 55"/>
                    <a:gd name="T7" fmla="*/ 1933 h 102"/>
                    <a:gd name="T8" fmla="*/ 167 w 55"/>
                    <a:gd name="T9" fmla="*/ 1059 h 102"/>
                    <a:gd name="T10" fmla="*/ 404 w 55"/>
                    <a:gd name="T11" fmla="*/ 947 h 102"/>
                    <a:gd name="T12" fmla="*/ 466 w 55"/>
                    <a:gd name="T13" fmla="*/ 648 h 102"/>
                    <a:gd name="T14" fmla="*/ 695 w 55"/>
                    <a:gd name="T15" fmla="*/ 363 h 102"/>
                    <a:gd name="T16" fmla="*/ 849 w 55"/>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02">
                      <a:moveTo>
                        <a:pt x="54" y="0"/>
                      </a:moveTo>
                      <a:cubicBezTo>
                        <a:pt x="37" y="13"/>
                        <a:pt x="22" y="20"/>
                        <a:pt x="10" y="39"/>
                      </a:cubicBezTo>
                      <a:cubicBezTo>
                        <a:pt x="5" y="46"/>
                        <a:pt x="0" y="54"/>
                        <a:pt x="0" y="63"/>
                      </a:cubicBezTo>
                      <a:cubicBezTo>
                        <a:pt x="1" y="76"/>
                        <a:pt x="13" y="89"/>
                        <a:pt x="16" y="102"/>
                      </a:cubicBezTo>
                      <a:cubicBezTo>
                        <a:pt x="10" y="93"/>
                        <a:pt x="3" y="66"/>
                        <a:pt x="11" y="56"/>
                      </a:cubicBezTo>
                      <a:cubicBezTo>
                        <a:pt x="16" y="51"/>
                        <a:pt x="21" y="54"/>
                        <a:pt x="26" y="50"/>
                      </a:cubicBezTo>
                      <a:cubicBezTo>
                        <a:pt x="32" y="45"/>
                        <a:pt x="29" y="39"/>
                        <a:pt x="30" y="34"/>
                      </a:cubicBezTo>
                      <a:cubicBezTo>
                        <a:pt x="33" y="22"/>
                        <a:pt x="38" y="25"/>
                        <a:pt x="45" y="19"/>
                      </a:cubicBezTo>
                      <a:cubicBezTo>
                        <a:pt x="52" y="13"/>
                        <a:pt x="47" y="3"/>
                        <a:pt x="55"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9" name="Freeform 132">
                  <a:extLst>
                    <a:ext uri="{FF2B5EF4-FFF2-40B4-BE49-F238E27FC236}">
                      <a16:creationId xmlns:a16="http://schemas.microsoft.com/office/drawing/2014/main" id="{2A998664-3892-4F70-ACAD-856082649A8C}"/>
                    </a:ext>
                  </a:extLst>
                </p:cNvPr>
                <p:cNvSpPr>
                  <a:spLocks/>
                </p:cNvSpPr>
                <p:nvPr/>
              </p:nvSpPr>
              <p:spPr bwMode="auto">
                <a:xfrm>
                  <a:off x="2718" y="2668"/>
                  <a:ext cx="565" cy="653"/>
                </a:xfrm>
                <a:custGeom>
                  <a:avLst/>
                  <a:gdLst>
                    <a:gd name="T0" fmla="*/ 0 w 226"/>
                    <a:gd name="T1" fmla="*/ 4638 h 245"/>
                    <a:gd name="T2" fmla="*/ 1625 w 226"/>
                    <a:gd name="T3" fmla="*/ 4467 h 245"/>
                    <a:gd name="T4" fmla="*/ 2125 w 226"/>
                    <a:gd name="T5" fmla="*/ 4129 h 245"/>
                    <a:gd name="T6" fmla="*/ 2470 w 226"/>
                    <a:gd name="T7" fmla="*/ 3809 h 245"/>
                    <a:gd name="T8" fmla="*/ 2875 w 226"/>
                    <a:gd name="T9" fmla="*/ 3638 h 245"/>
                    <a:gd name="T10" fmla="*/ 3145 w 226"/>
                    <a:gd name="T11" fmla="*/ 2068 h 245"/>
                    <a:gd name="T12" fmla="*/ 3408 w 226"/>
                    <a:gd name="T13" fmla="*/ 1173 h 245"/>
                    <a:gd name="T14" fmla="*/ 3125 w 226"/>
                    <a:gd name="T15" fmla="*/ 0 h 245"/>
                    <a:gd name="T16" fmla="*/ 2925 w 226"/>
                    <a:gd name="T17" fmla="*/ 909 h 245"/>
                    <a:gd name="T18" fmla="*/ 2845 w 226"/>
                    <a:gd name="T19" fmla="*/ 1647 h 245"/>
                    <a:gd name="T20" fmla="*/ 2675 w 226"/>
                    <a:gd name="T21" fmla="*/ 2423 h 245"/>
                    <a:gd name="T22" fmla="*/ 2658 w 226"/>
                    <a:gd name="T23" fmla="*/ 3254 h 245"/>
                    <a:gd name="T24" fmla="*/ 1958 w 226"/>
                    <a:gd name="T25" fmla="*/ 3707 h 245"/>
                    <a:gd name="T26" fmla="*/ 1533 w 226"/>
                    <a:gd name="T27" fmla="*/ 4299 h 245"/>
                    <a:gd name="T28" fmla="*/ 1000 w 226"/>
                    <a:gd name="T29" fmla="*/ 4299 h 245"/>
                    <a:gd name="T30" fmla="*/ 533 w 226"/>
                    <a:gd name="T31" fmla="*/ 4467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6" h="245">
                      <a:moveTo>
                        <a:pt x="0" y="245"/>
                      </a:moveTo>
                      <a:cubicBezTo>
                        <a:pt x="31" y="237"/>
                        <a:pt x="72" y="239"/>
                        <a:pt x="104" y="236"/>
                      </a:cubicBezTo>
                      <a:cubicBezTo>
                        <a:pt x="120" y="235"/>
                        <a:pt x="121" y="227"/>
                        <a:pt x="136" y="218"/>
                      </a:cubicBezTo>
                      <a:cubicBezTo>
                        <a:pt x="143" y="213"/>
                        <a:pt x="150" y="205"/>
                        <a:pt x="158" y="201"/>
                      </a:cubicBezTo>
                      <a:cubicBezTo>
                        <a:pt x="166" y="197"/>
                        <a:pt x="176" y="197"/>
                        <a:pt x="184" y="192"/>
                      </a:cubicBezTo>
                      <a:cubicBezTo>
                        <a:pt x="217" y="174"/>
                        <a:pt x="205" y="140"/>
                        <a:pt x="201" y="109"/>
                      </a:cubicBezTo>
                      <a:cubicBezTo>
                        <a:pt x="197" y="85"/>
                        <a:pt x="212" y="82"/>
                        <a:pt x="218" y="62"/>
                      </a:cubicBezTo>
                      <a:cubicBezTo>
                        <a:pt x="226" y="39"/>
                        <a:pt x="220" y="13"/>
                        <a:pt x="200" y="0"/>
                      </a:cubicBezTo>
                      <a:cubicBezTo>
                        <a:pt x="213" y="19"/>
                        <a:pt x="202" y="35"/>
                        <a:pt x="187" y="48"/>
                      </a:cubicBezTo>
                      <a:cubicBezTo>
                        <a:pt x="170" y="63"/>
                        <a:pt x="178" y="65"/>
                        <a:pt x="182" y="87"/>
                      </a:cubicBezTo>
                      <a:cubicBezTo>
                        <a:pt x="185" y="105"/>
                        <a:pt x="170" y="112"/>
                        <a:pt x="171" y="128"/>
                      </a:cubicBezTo>
                      <a:cubicBezTo>
                        <a:pt x="171" y="147"/>
                        <a:pt x="184" y="154"/>
                        <a:pt x="170" y="172"/>
                      </a:cubicBezTo>
                      <a:cubicBezTo>
                        <a:pt x="158" y="188"/>
                        <a:pt x="140" y="187"/>
                        <a:pt x="125" y="196"/>
                      </a:cubicBezTo>
                      <a:cubicBezTo>
                        <a:pt x="112" y="203"/>
                        <a:pt x="110" y="222"/>
                        <a:pt x="98" y="227"/>
                      </a:cubicBezTo>
                      <a:cubicBezTo>
                        <a:pt x="88" y="232"/>
                        <a:pt x="74" y="225"/>
                        <a:pt x="64" y="227"/>
                      </a:cubicBezTo>
                      <a:cubicBezTo>
                        <a:pt x="53" y="228"/>
                        <a:pt x="46" y="238"/>
                        <a:pt x="34" y="236"/>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 name="Freeform 133">
                  <a:extLst>
                    <a:ext uri="{FF2B5EF4-FFF2-40B4-BE49-F238E27FC236}">
                      <a16:creationId xmlns:a16="http://schemas.microsoft.com/office/drawing/2014/main" id="{F6A2EE3A-60C3-41CE-8447-8F05BB42EB7F}"/>
                    </a:ext>
                  </a:extLst>
                </p:cNvPr>
                <p:cNvSpPr>
                  <a:spLocks/>
                </p:cNvSpPr>
                <p:nvPr/>
              </p:nvSpPr>
              <p:spPr bwMode="auto">
                <a:xfrm>
                  <a:off x="2938" y="2985"/>
                  <a:ext cx="305" cy="312"/>
                </a:xfrm>
                <a:custGeom>
                  <a:avLst/>
                  <a:gdLst>
                    <a:gd name="T0" fmla="*/ 0 w 122"/>
                    <a:gd name="T1" fmla="*/ 2141 h 117"/>
                    <a:gd name="T2" fmla="*/ 613 w 122"/>
                    <a:gd name="T3" fmla="*/ 2013 h 117"/>
                    <a:gd name="T4" fmla="*/ 1375 w 122"/>
                    <a:gd name="T5" fmla="*/ 1443 h 117"/>
                    <a:gd name="T6" fmla="*/ 1750 w 122"/>
                    <a:gd name="T7" fmla="*/ 0 h 117"/>
                    <a:gd name="T8" fmla="*/ 1750 w 122"/>
                    <a:gd name="T9" fmla="*/ 776 h 117"/>
                    <a:gd name="T10" fmla="*/ 1270 w 122"/>
                    <a:gd name="T11" fmla="*/ 1160 h 117"/>
                    <a:gd name="T12" fmla="*/ 770 w 122"/>
                    <a:gd name="T13" fmla="*/ 1536 h 117"/>
                    <a:gd name="T14" fmla="*/ 345 w 122"/>
                    <a:gd name="T15" fmla="*/ 2141 h 1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7">
                      <a:moveTo>
                        <a:pt x="0" y="113"/>
                      </a:moveTo>
                      <a:cubicBezTo>
                        <a:pt x="12" y="116"/>
                        <a:pt x="25" y="117"/>
                        <a:pt x="39" y="106"/>
                      </a:cubicBezTo>
                      <a:cubicBezTo>
                        <a:pt x="53" y="95"/>
                        <a:pt x="72" y="83"/>
                        <a:pt x="88" y="76"/>
                      </a:cubicBezTo>
                      <a:cubicBezTo>
                        <a:pt x="122" y="60"/>
                        <a:pt x="116" y="32"/>
                        <a:pt x="112" y="0"/>
                      </a:cubicBezTo>
                      <a:cubicBezTo>
                        <a:pt x="116" y="13"/>
                        <a:pt x="121" y="29"/>
                        <a:pt x="112" y="41"/>
                      </a:cubicBezTo>
                      <a:cubicBezTo>
                        <a:pt x="105" y="50"/>
                        <a:pt x="90" y="55"/>
                        <a:pt x="81" y="61"/>
                      </a:cubicBezTo>
                      <a:cubicBezTo>
                        <a:pt x="70" y="68"/>
                        <a:pt x="58" y="73"/>
                        <a:pt x="49" y="81"/>
                      </a:cubicBezTo>
                      <a:cubicBezTo>
                        <a:pt x="38" y="90"/>
                        <a:pt x="34" y="106"/>
                        <a:pt x="22" y="113"/>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 name="Freeform 134">
                  <a:extLst>
                    <a:ext uri="{FF2B5EF4-FFF2-40B4-BE49-F238E27FC236}">
                      <a16:creationId xmlns:a16="http://schemas.microsoft.com/office/drawing/2014/main" id="{0A7CC663-20DE-456D-8B22-C37EE33880AE}"/>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 name="Freeform 135">
                  <a:extLst>
                    <a:ext uri="{FF2B5EF4-FFF2-40B4-BE49-F238E27FC236}">
                      <a16:creationId xmlns:a16="http://schemas.microsoft.com/office/drawing/2014/main" id="{FD7B454A-3566-4498-9D37-6FBCCB8F0CD0}"/>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3" name="Oval 136">
                  <a:extLst>
                    <a:ext uri="{FF2B5EF4-FFF2-40B4-BE49-F238E27FC236}">
                      <a16:creationId xmlns:a16="http://schemas.microsoft.com/office/drawing/2014/main" id="{46CFE1A3-98FE-44B1-857A-068A45B8AA6B}"/>
                    </a:ext>
                  </a:extLst>
                </p:cNvPr>
                <p:cNvSpPr>
                  <a:spLocks noChangeArrowheads="1"/>
                </p:cNvSpPr>
                <p:nvPr/>
              </p:nvSpPr>
              <p:spPr bwMode="auto">
                <a:xfrm>
                  <a:off x="2665" y="2694"/>
                  <a:ext cx="65" cy="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214" name="Oval 137">
                  <a:extLst>
                    <a:ext uri="{FF2B5EF4-FFF2-40B4-BE49-F238E27FC236}">
                      <a16:creationId xmlns:a16="http://schemas.microsoft.com/office/drawing/2014/main" id="{71CD7DBB-11A2-4217-B52B-62C3794A5EC9}"/>
                    </a:ext>
                  </a:extLst>
                </p:cNvPr>
                <p:cNvSpPr>
                  <a:spLocks noChangeArrowheads="1"/>
                </p:cNvSpPr>
                <p:nvPr/>
              </p:nvSpPr>
              <p:spPr bwMode="auto">
                <a:xfrm>
                  <a:off x="2728" y="2660"/>
                  <a:ext cx="40"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215" name="Oval 138">
                  <a:extLst>
                    <a:ext uri="{FF2B5EF4-FFF2-40B4-BE49-F238E27FC236}">
                      <a16:creationId xmlns:a16="http://schemas.microsoft.com/office/drawing/2014/main" id="{DC28338B-7AC2-44A7-85AC-71B96E267C90}"/>
                    </a:ext>
                  </a:extLst>
                </p:cNvPr>
                <p:cNvSpPr>
                  <a:spLocks noChangeArrowheads="1"/>
                </p:cNvSpPr>
                <p:nvPr/>
              </p:nvSpPr>
              <p:spPr bwMode="auto">
                <a:xfrm>
                  <a:off x="2653" y="2777"/>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grpSp>
          <p:grpSp>
            <p:nvGrpSpPr>
              <p:cNvPr id="169" name="Group 123">
                <a:extLst>
                  <a:ext uri="{FF2B5EF4-FFF2-40B4-BE49-F238E27FC236}">
                    <a16:creationId xmlns:a16="http://schemas.microsoft.com/office/drawing/2014/main" id="{D7310D3B-0811-4FF2-A20F-35BEA03BE16B}"/>
                  </a:ext>
                </a:extLst>
              </p:cNvPr>
              <p:cNvGrpSpPr>
                <a:grpSpLocks/>
              </p:cNvGrpSpPr>
              <p:nvPr/>
            </p:nvGrpSpPr>
            <p:grpSpPr bwMode="auto">
              <a:xfrm>
                <a:off x="2287047" y="4448243"/>
                <a:ext cx="510381" cy="453272"/>
                <a:chOff x="2435" y="2401"/>
                <a:chExt cx="883" cy="949"/>
              </a:xfrm>
            </p:grpSpPr>
            <p:sp>
              <p:nvSpPr>
                <p:cNvPr id="186" name="Freeform 124">
                  <a:extLst>
                    <a:ext uri="{FF2B5EF4-FFF2-40B4-BE49-F238E27FC236}">
                      <a16:creationId xmlns:a16="http://schemas.microsoft.com/office/drawing/2014/main" id="{5723141B-51E9-4FB4-9C86-A528626D73F2}"/>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 name="Freeform 125">
                  <a:extLst>
                    <a:ext uri="{FF2B5EF4-FFF2-40B4-BE49-F238E27FC236}">
                      <a16:creationId xmlns:a16="http://schemas.microsoft.com/office/drawing/2014/main" id="{6BFA2A17-1DD5-45D5-BAC2-CE37D22ACBE0}"/>
                    </a:ext>
                  </a:extLst>
                </p:cNvPr>
                <p:cNvSpPr>
                  <a:spLocks/>
                </p:cNvSpPr>
                <p:nvPr/>
              </p:nvSpPr>
              <p:spPr bwMode="auto">
                <a:xfrm>
                  <a:off x="2683" y="2657"/>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 name="Freeform 126">
                  <a:extLst>
                    <a:ext uri="{FF2B5EF4-FFF2-40B4-BE49-F238E27FC236}">
                      <a16:creationId xmlns:a16="http://schemas.microsoft.com/office/drawing/2014/main" id="{8573B2DA-29A9-4448-BBAD-55FB6226CC68}"/>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 name="Freeform 127">
                  <a:extLst>
                    <a:ext uri="{FF2B5EF4-FFF2-40B4-BE49-F238E27FC236}">
                      <a16:creationId xmlns:a16="http://schemas.microsoft.com/office/drawing/2014/main" id="{060AE8A3-7E85-48AD-B3F7-D53635DEAEBA}"/>
                    </a:ext>
                  </a:extLst>
                </p:cNvPr>
                <p:cNvSpPr>
                  <a:spLocks/>
                </p:cNvSpPr>
                <p:nvPr/>
              </p:nvSpPr>
              <p:spPr bwMode="auto">
                <a:xfrm>
                  <a:off x="2455" y="2428"/>
                  <a:ext cx="720" cy="834"/>
                </a:xfrm>
                <a:custGeom>
                  <a:avLst/>
                  <a:gdLst>
                    <a:gd name="T0" fmla="*/ 3875 w 288"/>
                    <a:gd name="T1" fmla="*/ 320 h 313"/>
                    <a:gd name="T2" fmla="*/ 2408 w 288"/>
                    <a:gd name="T3" fmla="*/ 115 h 313"/>
                    <a:gd name="T4" fmla="*/ 1438 w 288"/>
                    <a:gd name="T5" fmla="*/ 568 h 313"/>
                    <a:gd name="T6" fmla="*/ 1000 w 288"/>
                    <a:gd name="T7" fmla="*/ 1172 h 313"/>
                    <a:gd name="T8" fmla="*/ 533 w 288"/>
                    <a:gd name="T9" fmla="*/ 1663 h 313"/>
                    <a:gd name="T10" fmla="*/ 363 w 288"/>
                    <a:gd name="T11" fmla="*/ 2385 h 313"/>
                    <a:gd name="T12" fmla="*/ 83 w 288"/>
                    <a:gd name="T13" fmla="*/ 3536 h 313"/>
                    <a:gd name="T14" fmla="*/ 300 w 288"/>
                    <a:gd name="T15" fmla="*/ 4580 h 313"/>
                    <a:gd name="T16" fmla="*/ 783 w 288"/>
                    <a:gd name="T17" fmla="*/ 5204 h 313"/>
                    <a:gd name="T18" fmla="*/ 1033 w 288"/>
                    <a:gd name="T19" fmla="*/ 5921 h 313"/>
                    <a:gd name="T20" fmla="*/ 613 w 288"/>
                    <a:gd name="T21" fmla="*/ 4751 h 313"/>
                    <a:gd name="T22" fmla="*/ 395 w 288"/>
                    <a:gd name="T23" fmla="*/ 4090 h 313"/>
                    <a:gd name="T24" fmla="*/ 645 w 288"/>
                    <a:gd name="T25" fmla="*/ 3706 h 313"/>
                    <a:gd name="T26" fmla="*/ 613 w 288"/>
                    <a:gd name="T27" fmla="*/ 3387 h 313"/>
                    <a:gd name="T28" fmla="*/ 563 w 288"/>
                    <a:gd name="T29" fmla="*/ 2931 h 313"/>
                    <a:gd name="T30" fmla="*/ 800 w 288"/>
                    <a:gd name="T31" fmla="*/ 2478 h 313"/>
                    <a:gd name="T32" fmla="*/ 1158 w 288"/>
                    <a:gd name="T33" fmla="*/ 2214 h 313"/>
                    <a:gd name="T34" fmla="*/ 1300 w 288"/>
                    <a:gd name="T35" fmla="*/ 1625 h 313"/>
                    <a:gd name="T36" fmla="*/ 1845 w 288"/>
                    <a:gd name="T37" fmla="*/ 1156 h 313"/>
                    <a:gd name="T38" fmla="*/ 2750 w 288"/>
                    <a:gd name="T39" fmla="*/ 965 h 313"/>
                    <a:gd name="T40" fmla="*/ 3625 w 288"/>
                    <a:gd name="T41" fmla="*/ 589 h 313"/>
                    <a:gd name="T42" fmla="*/ 3970 w 288"/>
                    <a:gd name="T43" fmla="*/ 887 h 313"/>
                    <a:gd name="T44" fmla="*/ 4250 w 288"/>
                    <a:gd name="T45" fmla="*/ 943 h 313"/>
                    <a:gd name="T46" fmla="*/ 4488 w 288"/>
                    <a:gd name="T47" fmla="*/ 1271 h 313"/>
                    <a:gd name="T48" fmla="*/ 4188 w 288"/>
                    <a:gd name="T49" fmla="*/ 624 h 313"/>
                    <a:gd name="T50" fmla="*/ 3895 w 288"/>
                    <a:gd name="T51" fmla="*/ 320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8" h="313">
                      <a:moveTo>
                        <a:pt x="248" y="17"/>
                      </a:moveTo>
                      <a:cubicBezTo>
                        <a:pt x="216" y="17"/>
                        <a:pt x="180" y="12"/>
                        <a:pt x="154" y="6"/>
                      </a:cubicBezTo>
                      <a:cubicBezTo>
                        <a:pt x="126" y="0"/>
                        <a:pt x="110" y="8"/>
                        <a:pt x="92" y="30"/>
                      </a:cubicBezTo>
                      <a:cubicBezTo>
                        <a:pt x="83" y="41"/>
                        <a:pt x="75" y="53"/>
                        <a:pt x="64" y="62"/>
                      </a:cubicBezTo>
                      <a:cubicBezTo>
                        <a:pt x="55" y="71"/>
                        <a:pt x="43" y="78"/>
                        <a:pt x="34" y="88"/>
                      </a:cubicBezTo>
                      <a:cubicBezTo>
                        <a:pt x="24" y="98"/>
                        <a:pt x="26" y="113"/>
                        <a:pt x="23" y="126"/>
                      </a:cubicBezTo>
                      <a:cubicBezTo>
                        <a:pt x="18" y="147"/>
                        <a:pt x="11" y="166"/>
                        <a:pt x="5" y="187"/>
                      </a:cubicBezTo>
                      <a:cubicBezTo>
                        <a:pt x="0" y="207"/>
                        <a:pt x="4" y="228"/>
                        <a:pt x="19" y="242"/>
                      </a:cubicBezTo>
                      <a:cubicBezTo>
                        <a:pt x="30" y="251"/>
                        <a:pt x="42" y="263"/>
                        <a:pt x="50" y="275"/>
                      </a:cubicBezTo>
                      <a:cubicBezTo>
                        <a:pt x="58" y="286"/>
                        <a:pt x="59" y="301"/>
                        <a:pt x="66" y="313"/>
                      </a:cubicBezTo>
                      <a:cubicBezTo>
                        <a:pt x="69" y="284"/>
                        <a:pt x="56" y="271"/>
                        <a:pt x="39" y="251"/>
                      </a:cubicBezTo>
                      <a:cubicBezTo>
                        <a:pt x="31" y="242"/>
                        <a:pt x="20" y="230"/>
                        <a:pt x="25" y="216"/>
                      </a:cubicBezTo>
                      <a:cubicBezTo>
                        <a:pt x="29" y="204"/>
                        <a:pt x="37" y="208"/>
                        <a:pt x="41" y="196"/>
                      </a:cubicBezTo>
                      <a:cubicBezTo>
                        <a:pt x="43" y="190"/>
                        <a:pt x="41" y="186"/>
                        <a:pt x="39" y="179"/>
                      </a:cubicBezTo>
                      <a:cubicBezTo>
                        <a:pt x="37" y="171"/>
                        <a:pt x="35" y="164"/>
                        <a:pt x="36" y="155"/>
                      </a:cubicBezTo>
                      <a:cubicBezTo>
                        <a:pt x="38" y="146"/>
                        <a:pt x="43" y="135"/>
                        <a:pt x="51" y="131"/>
                      </a:cubicBezTo>
                      <a:cubicBezTo>
                        <a:pt x="61" y="127"/>
                        <a:pt x="68" y="130"/>
                        <a:pt x="74" y="117"/>
                      </a:cubicBezTo>
                      <a:cubicBezTo>
                        <a:pt x="79" y="108"/>
                        <a:pt x="79" y="96"/>
                        <a:pt x="83" y="86"/>
                      </a:cubicBezTo>
                      <a:cubicBezTo>
                        <a:pt x="88" y="74"/>
                        <a:pt x="111" y="73"/>
                        <a:pt x="118" y="61"/>
                      </a:cubicBezTo>
                      <a:cubicBezTo>
                        <a:pt x="126" y="47"/>
                        <a:pt x="152" y="55"/>
                        <a:pt x="176" y="51"/>
                      </a:cubicBezTo>
                      <a:cubicBezTo>
                        <a:pt x="194" y="48"/>
                        <a:pt x="211" y="22"/>
                        <a:pt x="232" y="31"/>
                      </a:cubicBezTo>
                      <a:cubicBezTo>
                        <a:pt x="241" y="34"/>
                        <a:pt x="245" y="45"/>
                        <a:pt x="254" y="47"/>
                      </a:cubicBezTo>
                      <a:cubicBezTo>
                        <a:pt x="260" y="49"/>
                        <a:pt x="264" y="45"/>
                        <a:pt x="272" y="50"/>
                      </a:cubicBezTo>
                      <a:cubicBezTo>
                        <a:pt x="278" y="55"/>
                        <a:pt x="282" y="61"/>
                        <a:pt x="287" y="67"/>
                      </a:cubicBezTo>
                      <a:cubicBezTo>
                        <a:pt x="288" y="50"/>
                        <a:pt x="277" y="45"/>
                        <a:pt x="268" y="33"/>
                      </a:cubicBezTo>
                      <a:cubicBezTo>
                        <a:pt x="262" y="26"/>
                        <a:pt x="258" y="21"/>
                        <a:pt x="249" y="17"/>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0" name="Freeform 128">
                  <a:extLst>
                    <a:ext uri="{FF2B5EF4-FFF2-40B4-BE49-F238E27FC236}">
                      <a16:creationId xmlns:a16="http://schemas.microsoft.com/office/drawing/2014/main" id="{0B23C5E3-EC51-4B16-AC7C-7660FBF33082}"/>
                    </a:ext>
                  </a:extLst>
                </p:cNvPr>
                <p:cNvSpPr>
                  <a:spLocks/>
                </p:cNvSpPr>
                <p:nvPr/>
              </p:nvSpPr>
              <p:spPr bwMode="auto">
                <a:xfrm>
                  <a:off x="2450" y="2425"/>
                  <a:ext cx="468" cy="595"/>
                </a:xfrm>
                <a:custGeom>
                  <a:avLst/>
                  <a:gdLst>
                    <a:gd name="T0" fmla="*/ 2931 w 187"/>
                    <a:gd name="T1" fmla="*/ 227 h 223"/>
                    <a:gd name="T2" fmla="*/ 1960 w 187"/>
                    <a:gd name="T3" fmla="*/ 115 h 223"/>
                    <a:gd name="T4" fmla="*/ 1221 w 187"/>
                    <a:gd name="T5" fmla="*/ 969 h 223"/>
                    <a:gd name="T6" fmla="*/ 846 w 187"/>
                    <a:gd name="T7" fmla="*/ 1387 h 223"/>
                    <a:gd name="T8" fmla="*/ 521 w 187"/>
                    <a:gd name="T9" fmla="*/ 1766 h 223"/>
                    <a:gd name="T10" fmla="*/ 408 w 187"/>
                    <a:gd name="T11" fmla="*/ 2300 h 223"/>
                    <a:gd name="T12" fmla="*/ 220 w 187"/>
                    <a:gd name="T13" fmla="*/ 3039 h 223"/>
                    <a:gd name="T14" fmla="*/ 113 w 187"/>
                    <a:gd name="T15" fmla="*/ 4237 h 223"/>
                    <a:gd name="T16" fmla="*/ 283 w 187"/>
                    <a:gd name="T17" fmla="*/ 3210 h 223"/>
                    <a:gd name="T18" fmla="*/ 646 w 187"/>
                    <a:gd name="T19" fmla="*/ 2492 h 223"/>
                    <a:gd name="T20" fmla="*/ 863 w 187"/>
                    <a:gd name="T21" fmla="*/ 1766 h 223"/>
                    <a:gd name="T22" fmla="*/ 1492 w 187"/>
                    <a:gd name="T23" fmla="*/ 1174 h 223"/>
                    <a:gd name="T24" fmla="*/ 2147 w 187"/>
                    <a:gd name="T25" fmla="*/ 398 h 223"/>
                    <a:gd name="T26" fmla="*/ 2931 w 187"/>
                    <a:gd name="T27" fmla="*/ 248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7" h="223">
                      <a:moveTo>
                        <a:pt x="187" y="12"/>
                      </a:moveTo>
                      <a:cubicBezTo>
                        <a:pt x="166" y="15"/>
                        <a:pt x="147" y="0"/>
                        <a:pt x="125" y="6"/>
                      </a:cubicBezTo>
                      <a:cubicBezTo>
                        <a:pt x="104" y="12"/>
                        <a:pt x="93" y="36"/>
                        <a:pt x="78" y="51"/>
                      </a:cubicBezTo>
                      <a:cubicBezTo>
                        <a:pt x="70" y="58"/>
                        <a:pt x="62" y="66"/>
                        <a:pt x="54" y="73"/>
                      </a:cubicBezTo>
                      <a:cubicBezTo>
                        <a:pt x="47" y="79"/>
                        <a:pt x="38" y="85"/>
                        <a:pt x="33" y="93"/>
                      </a:cubicBezTo>
                      <a:cubicBezTo>
                        <a:pt x="28" y="101"/>
                        <a:pt x="27" y="112"/>
                        <a:pt x="26" y="121"/>
                      </a:cubicBezTo>
                      <a:cubicBezTo>
                        <a:pt x="25" y="134"/>
                        <a:pt x="19" y="148"/>
                        <a:pt x="14" y="160"/>
                      </a:cubicBezTo>
                      <a:cubicBezTo>
                        <a:pt x="8" y="174"/>
                        <a:pt x="0" y="208"/>
                        <a:pt x="7" y="223"/>
                      </a:cubicBezTo>
                      <a:cubicBezTo>
                        <a:pt x="2" y="202"/>
                        <a:pt x="10" y="185"/>
                        <a:pt x="18" y="169"/>
                      </a:cubicBezTo>
                      <a:cubicBezTo>
                        <a:pt x="25" y="156"/>
                        <a:pt x="36" y="144"/>
                        <a:pt x="41" y="131"/>
                      </a:cubicBezTo>
                      <a:cubicBezTo>
                        <a:pt x="47" y="117"/>
                        <a:pt x="44" y="105"/>
                        <a:pt x="55" y="93"/>
                      </a:cubicBezTo>
                      <a:cubicBezTo>
                        <a:pt x="66" y="82"/>
                        <a:pt x="86" y="75"/>
                        <a:pt x="95" y="62"/>
                      </a:cubicBezTo>
                      <a:cubicBezTo>
                        <a:pt x="109" y="42"/>
                        <a:pt x="110" y="24"/>
                        <a:pt x="137" y="21"/>
                      </a:cubicBezTo>
                      <a:cubicBezTo>
                        <a:pt x="150" y="20"/>
                        <a:pt x="177" y="23"/>
                        <a:pt x="187" y="13"/>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 name="Freeform 129">
                  <a:extLst>
                    <a:ext uri="{FF2B5EF4-FFF2-40B4-BE49-F238E27FC236}">
                      <a16:creationId xmlns:a16="http://schemas.microsoft.com/office/drawing/2014/main" id="{0D935A60-BFC0-453C-AECB-6A246886FFBC}"/>
                    </a:ext>
                  </a:extLst>
                </p:cNvPr>
                <p:cNvSpPr>
                  <a:spLocks/>
                </p:cNvSpPr>
                <p:nvPr/>
              </p:nvSpPr>
              <p:spPr bwMode="auto">
                <a:xfrm>
                  <a:off x="2673" y="2630"/>
                  <a:ext cx="352" cy="472"/>
                </a:xfrm>
                <a:custGeom>
                  <a:avLst/>
                  <a:gdLst>
                    <a:gd name="T0" fmla="*/ 2194 w 141"/>
                    <a:gd name="T1" fmla="*/ 797 h 177"/>
                    <a:gd name="T2" fmla="*/ 1528 w 141"/>
                    <a:gd name="T3" fmla="*/ 627 h 177"/>
                    <a:gd name="T4" fmla="*/ 934 w 141"/>
                    <a:gd name="T5" fmla="*/ 875 h 177"/>
                    <a:gd name="T6" fmla="*/ 761 w 141"/>
                    <a:gd name="T7" fmla="*/ 1421 h 177"/>
                    <a:gd name="T8" fmla="*/ 374 w 141"/>
                    <a:gd name="T9" fmla="*/ 1728 h 177"/>
                    <a:gd name="T10" fmla="*/ 687 w 141"/>
                    <a:gd name="T11" fmla="*/ 2637 h 177"/>
                    <a:gd name="T12" fmla="*/ 1121 w 141"/>
                    <a:gd name="T13" fmla="*/ 3357 h 177"/>
                    <a:gd name="T14" fmla="*/ 687 w 141"/>
                    <a:gd name="T15" fmla="*/ 2867 h 177"/>
                    <a:gd name="T16" fmla="*/ 387 w 141"/>
                    <a:gd name="T17" fmla="*/ 2637 h 177"/>
                    <a:gd name="T18" fmla="*/ 292 w 141"/>
                    <a:gd name="T19" fmla="*/ 2355 h 177"/>
                    <a:gd name="T20" fmla="*/ 105 w 141"/>
                    <a:gd name="T21" fmla="*/ 1784 h 177"/>
                    <a:gd name="T22" fmla="*/ 342 w 141"/>
                    <a:gd name="T23" fmla="*/ 760 h 177"/>
                    <a:gd name="T24" fmla="*/ 1258 w 141"/>
                    <a:gd name="T25" fmla="*/ 93 h 177"/>
                    <a:gd name="T26" fmla="*/ 2182 w 141"/>
                    <a:gd name="T27" fmla="*/ 739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77">
                      <a:moveTo>
                        <a:pt x="141" y="42"/>
                      </a:moveTo>
                      <a:cubicBezTo>
                        <a:pt x="124" y="52"/>
                        <a:pt x="111" y="51"/>
                        <a:pt x="98" y="33"/>
                      </a:cubicBezTo>
                      <a:cubicBezTo>
                        <a:pt x="81" y="6"/>
                        <a:pt x="72" y="33"/>
                        <a:pt x="60" y="46"/>
                      </a:cubicBezTo>
                      <a:cubicBezTo>
                        <a:pt x="49" y="57"/>
                        <a:pt x="53" y="61"/>
                        <a:pt x="49" y="75"/>
                      </a:cubicBezTo>
                      <a:cubicBezTo>
                        <a:pt x="45" y="90"/>
                        <a:pt x="31" y="77"/>
                        <a:pt x="24" y="91"/>
                      </a:cubicBezTo>
                      <a:cubicBezTo>
                        <a:pt x="17" y="107"/>
                        <a:pt x="33" y="129"/>
                        <a:pt x="44" y="139"/>
                      </a:cubicBezTo>
                      <a:cubicBezTo>
                        <a:pt x="53" y="148"/>
                        <a:pt x="70" y="164"/>
                        <a:pt x="72" y="177"/>
                      </a:cubicBezTo>
                      <a:cubicBezTo>
                        <a:pt x="68" y="167"/>
                        <a:pt x="54" y="156"/>
                        <a:pt x="44" y="151"/>
                      </a:cubicBezTo>
                      <a:cubicBezTo>
                        <a:pt x="38" y="147"/>
                        <a:pt x="30" y="144"/>
                        <a:pt x="25" y="139"/>
                      </a:cubicBezTo>
                      <a:cubicBezTo>
                        <a:pt x="22" y="135"/>
                        <a:pt x="21" y="129"/>
                        <a:pt x="19" y="124"/>
                      </a:cubicBezTo>
                      <a:cubicBezTo>
                        <a:pt x="15" y="114"/>
                        <a:pt x="10" y="104"/>
                        <a:pt x="7" y="94"/>
                      </a:cubicBezTo>
                      <a:cubicBezTo>
                        <a:pt x="0" y="70"/>
                        <a:pt x="7" y="57"/>
                        <a:pt x="22" y="40"/>
                      </a:cubicBezTo>
                      <a:cubicBezTo>
                        <a:pt x="35" y="25"/>
                        <a:pt x="62" y="8"/>
                        <a:pt x="81" y="5"/>
                      </a:cubicBezTo>
                      <a:cubicBezTo>
                        <a:pt x="108" y="0"/>
                        <a:pt x="119" y="33"/>
                        <a:pt x="140" y="3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 name="Freeform 130">
                  <a:extLst>
                    <a:ext uri="{FF2B5EF4-FFF2-40B4-BE49-F238E27FC236}">
                      <a16:creationId xmlns:a16="http://schemas.microsoft.com/office/drawing/2014/main" id="{9543AA74-CE95-4267-AD07-893D7087A99E}"/>
                    </a:ext>
                  </a:extLst>
                </p:cNvPr>
                <p:cNvSpPr>
                  <a:spLocks/>
                </p:cNvSpPr>
                <p:nvPr/>
              </p:nvSpPr>
              <p:spPr bwMode="auto">
                <a:xfrm>
                  <a:off x="2883" y="2774"/>
                  <a:ext cx="232" cy="374"/>
                </a:xfrm>
                <a:custGeom>
                  <a:avLst/>
                  <a:gdLst>
                    <a:gd name="T0" fmla="*/ 0 w 93"/>
                    <a:gd name="T1" fmla="*/ 2498 h 140"/>
                    <a:gd name="T2" fmla="*/ 791 w 93"/>
                    <a:gd name="T3" fmla="*/ 2305 h 140"/>
                    <a:gd name="T4" fmla="*/ 1275 w 93"/>
                    <a:gd name="T5" fmla="*/ 1793 h 140"/>
                    <a:gd name="T6" fmla="*/ 1412 w 93"/>
                    <a:gd name="T7" fmla="*/ 900 h 140"/>
                    <a:gd name="T8" fmla="*/ 978 w 93"/>
                    <a:gd name="T9" fmla="*/ 21 h 140"/>
                    <a:gd name="T10" fmla="*/ 1182 w 93"/>
                    <a:gd name="T11" fmla="*/ 457 h 140"/>
                    <a:gd name="T12" fmla="*/ 903 w 93"/>
                    <a:gd name="T13" fmla="*/ 799 h 140"/>
                    <a:gd name="T14" fmla="*/ 716 w 93"/>
                    <a:gd name="T15" fmla="*/ 1106 h 140"/>
                    <a:gd name="T16" fmla="*/ 883 w 93"/>
                    <a:gd name="T17" fmla="*/ 1656 h 140"/>
                    <a:gd name="T18" fmla="*/ 696 w 93"/>
                    <a:gd name="T19" fmla="*/ 1870 h 140"/>
                    <a:gd name="T20" fmla="*/ 716 w 93"/>
                    <a:gd name="T21" fmla="*/ 2062 h 140"/>
                    <a:gd name="T22" fmla="*/ 511 w 93"/>
                    <a:gd name="T23" fmla="*/ 2212 h 140"/>
                    <a:gd name="T24" fmla="*/ 187 w 93"/>
                    <a:gd name="T25" fmla="*/ 2362 h 140"/>
                    <a:gd name="T26" fmla="*/ 62 w 93"/>
                    <a:gd name="T27" fmla="*/ 2519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140">
                      <a:moveTo>
                        <a:pt x="0" y="131"/>
                      </a:moveTo>
                      <a:cubicBezTo>
                        <a:pt x="10" y="140"/>
                        <a:pt x="40" y="124"/>
                        <a:pt x="51" y="121"/>
                      </a:cubicBezTo>
                      <a:cubicBezTo>
                        <a:pt x="67" y="117"/>
                        <a:pt x="75" y="109"/>
                        <a:pt x="82" y="94"/>
                      </a:cubicBezTo>
                      <a:cubicBezTo>
                        <a:pt x="89" y="80"/>
                        <a:pt x="93" y="62"/>
                        <a:pt x="91" y="47"/>
                      </a:cubicBezTo>
                      <a:cubicBezTo>
                        <a:pt x="90" y="35"/>
                        <a:pt x="79" y="0"/>
                        <a:pt x="63" y="1"/>
                      </a:cubicBezTo>
                      <a:cubicBezTo>
                        <a:pt x="62" y="8"/>
                        <a:pt x="74" y="15"/>
                        <a:pt x="76" y="24"/>
                      </a:cubicBezTo>
                      <a:cubicBezTo>
                        <a:pt x="80" y="40"/>
                        <a:pt x="71" y="40"/>
                        <a:pt x="58" y="42"/>
                      </a:cubicBezTo>
                      <a:cubicBezTo>
                        <a:pt x="45" y="44"/>
                        <a:pt x="37" y="47"/>
                        <a:pt x="46" y="58"/>
                      </a:cubicBezTo>
                      <a:cubicBezTo>
                        <a:pt x="52" y="64"/>
                        <a:pt x="67" y="75"/>
                        <a:pt x="57" y="87"/>
                      </a:cubicBezTo>
                      <a:cubicBezTo>
                        <a:pt x="50" y="96"/>
                        <a:pt x="47" y="86"/>
                        <a:pt x="45" y="98"/>
                      </a:cubicBezTo>
                      <a:cubicBezTo>
                        <a:pt x="45" y="102"/>
                        <a:pt x="48" y="103"/>
                        <a:pt x="46" y="108"/>
                      </a:cubicBezTo>
                      <a:cubicBezTo>
                        <a:pt x="44" y="111"/>
                        <a:pt x="36" y="115"/>
                        <a:pt x="33" y="116"/>
                      </a:cubicBezTo>
                      <a:cubicBezTo>
                        <a:pt x="22" y="119"/>
                        <a:pt x="19" y="113"/>
                        <a:pt x="12" y="124"/>
                      </a:cubicBezTo>
                      <a:cubicBezTo>
                        <a:pt x="10" y="128"/>
                        <a:pt x="10" y="135"/>
                        <a:pt x="4" y="132"/>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3" name="Freeform 131">
                  <a:extLst>
                    <a:ext uri="{FF2B5EF4-FFF2-40B4-BE49-F238E27FC236}">
                      <a16:creationId xmlns:a16="http://schemas.microsoft.com/office/drawing/2014/main" id="{9CA133F0-0FA8-4AA4-B6EC-50370DAE219A}"/>
                    </a:ext>
                  </a:extLst>
                </p:cNvPr>
                <p:cNvSpPr>
                  <a:spLocks/>
                </p:cNvSpPr>
                <p:nvPr/>
              </p:nvSpPr>
              <p:spPr bwMode="auto">
                <a:xfrm>
                  <a:off x="2673" y="2673"/>
                  <a:ext cx="137" cy="272"/>
                </a:xfrm>
                <a:custGeom>
                  <a:avLst/>
                  <a:gdLst>
                    <a:gd name="T0" fmla="*/ 837 w 55"/>
                    <a:gd name="T1" fmla="*/ 0 h 102"/>
                    <a:gd name="T2" fmla="*/ 154 w 55"/>
                    <a:gd name="T3" fmla="*/ 739 h 102"/>
                    <a:gd name="T4" fmla="*/ 0 w 55"/>
                    <a:gd name="T5" fmla="*/ 1195 h 102"/>
                    <a:gd name="T6" fmla="*/ 249 w 55"/>
                    <a:gd name="T7" fmla="*/ 1933 h 102"/>
                    <a:gd name="T8" fmla="*/ 167 w 55"/>
                    <a:gd name="T9" fmla="*/ 1059 h 102"/>
                    <a:gd name="T10" fmla="*/ 404 w 55"/>
                    <a:gd name="T11" fmla="*/ 947 h 102"/>
                    <a:gd name="T12" fmla="*/ 466 w 55"/>
                    <a:gd name="T13" fmla="*/ 648 h 102"/>
                    <a:gd name="T14" fmla="*/ 695 w 55"/>
                    <a:gd name="T15" fmla="*/ 363 h 102"/>
                    <a:gd name="T16" fmla="*/ 849 w 55"/>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02">
                      <a:moveTo>
                        <a:pt x="54" y="0"/>
                      </a:moveTo>
                      <a:cubicBezTo>
                        <a:pt x="37" y="13"/>
                        <a:pt x="22" y="20"/>
                        <a:pt x="10" y="39"/>
                      </a:cubicBezTo>
                      <a:cubicBezTo>
                        <a:pt x="5" y="46"/>
                        <a:pt x="0" y="54"/>
                        <a:pt x="0" y="63"/>
                      </a:cubicBezTo>
                      <a:cubicBezTo>
                        <a:pt x="1" y="76"/>
                        <a:pt x="13" y="89"/>
                        <a:pt x="16" y="102"/>
                      </a:cubicBezTo>
                      <a:cubicBezTo>
                        <a:pt x="10" y="93"/>
                        <a:pt x="3" y="66"/>
                        <a:pt x="11" y="56"/>
                      </a:cubicBezTo>
                      <a:cubicBezTo>
                        <a:pt x="16" y="51"/>
                        <a:pt x="21" y="54"/>
                        <a:pt x="26" y="50"/>
                      </a:cubicBezTo>
                      <a:cubicBezTo>
                        <a:pt x="32" y="45"/>
                        <a:pt x="29" y="39"/>
                        <a:pt x="30" y="34"/>
                      </a:cubicBezTo>
                      <a:cubicBezTo>
                        <a:pt x="33" y="22"/>
                        <a:pt x="38" y="25"/>
                        <a:pt x="45" y="19"/>
                      </a:cubicBezTo>
                      <a:cubicBezTo>
                        <a:pt x="52" y="13"/>
                        <a:pt x="47" y="3"/>
                        <a:pt x="55"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 name="Freeform 132">
                  <a:extLst>
                    <a:ext uri="{FF2B5EF4-FFF2-40B4-BE49-F238E27FC236}">
                      <a16:creationId xmlns:a16="http://schemas.microsoft.com/office/drawing/2014/main" id="{CF81342E-23EF-4D5B-A342-5AF60FD85798}"/>
                    </a:ext>
                  </a:extLst>
                </p:cNvPr>
                <p:cNvSpPr>
                  <a:spLocks/>
                </p:cNvSpPr>
                <p:nvPr/>
              </p:nvSpPr>
              <p:spPr bwMode="auto">
                <a:xfrm>
                  <a:off x="2718" y="2668"/>
                  <a:ext cx="565" cy="653"/>
                </a:xfrm>
                <a:custGeom>
                  <a:avLst/>
                  <a:gdLst>
                    <a:gd name="T0" fmla="*/ 0 w 226"/>
                    <a:gd name="T1" fmla="*/ 4638 h 245"/>
                    <a:gd name="T2" fmla="*/ 1625 w 226"/>
                    <a:gd name="T3" fmla="*/ 4467 h 245"/>
                    <a:gd name="T4" fmla="*/ 2125 w 226"/>
                    <a:gd name="T5" fmla="*/ 4129 h 245"/>
                    <a:gd name="T6" fmla="*/ 2470 w 226"/>
                    <a:gd name="T7" fmla="*/ 3809 h 245"/>
                    <a:gd name="T8" fmla="*/ 2875 w 226"/>
                    <a:gd name="T9" fmla="*/ 3638 h 245"/>
                    <a:gd name="T10" fmla="*/ 3145 w 226"/>
                    <a:gd name="T11" fmla="*/ 2068 h 245"/>
                    <a:gd name="T12" fmla="*/ 3408 w 226"/>
                    <a:gd name="T13" fmla="*/ 1173 h 245"/>
                    <a:gd name="T14" fmla="*/ 3125 w 226"/>
                    <a:gd name="T15" fmla="*/ 0 h 245"/>
                    <a:gd name="T16" fmla="*/ 2925 w 226"/>
                    <a:gd name="T17" fmla="*/ 909 h 245"/>
                    <a:gd name="T18" fmla="*/ 2845 w 226"/>
                    <a:gd name="T19" fmla="*/ 1647 h 245"/>
                    <a:gd name="T20" fmla="*/ 2675 w 226"/>
                    <a:gd name="T21" fmla="*/ 2423 h 245"/>
                    <a:gd name="T22" fmla="*/ 2658 w 226"/>
                    <a:gd name="T23" fmla="*/ 3254 h 245"/>
                    <a:gd name="T24" fmla="*/ 1958 w 226"/>
                    <a:gd name="T25" fmla="*/ 3707 h 245"/>
                    <a:gd name="T26" fmla="*/ 1533 w 226"/>
                    <a:gd name="T27" fmla="*/ 4299 h 245"/>
                    <a:gd name="T28" fmla="*/ 1000 w 226"/>
                    <a:gd name="T29" fmla="*/ 4299 h 245"/>
                    <a:gd name="T30" fmla="*/ 533 w 226"/>
                    <a:gd name="T31" fmla="*/ 4467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6" h="245">
                      <a:moveTo>
                        <a:pt x="0" y="245"/>
                      </a:moveTo>
                      <a:cubicBezTo>
                        <a:pt x="31" y="237"/>
                        <a:pt x="72" y="239"/>
                        <a:pt x="104" y="236"/>
                      </a:cubicBezTo>
                      <a:cubicBezTo>
                        <a:pt x="120" y="235"/>
                        <a:pt x="121" y="227"/>
                        <a:pt x="136" y="218"/>
                      </a:cubicBezTo>
                      <a:cubicBezTo>
                        <a:pt x="143" y="213"/>
                        <a:pt x="150" y="205"/>
                        <a:pt x="158" y="201"/>
                      </a:cubicBezTo>
                      <a:cubicBezTo>
                        <a:pt x="166" y="197"/>
                        <a:pt x="176" y="197"/>
                        <a:pt x="184" y="192"/>
                      </a:cubicBezTo>
                      <a:cubicBezTo>
                        <a:pt x="217" y="174"/>
                        <a:pt x="205" y="140"/>
                        <a:pt x="201" y="109"/>
                      </a:cubicBezTo>
                      <a:cubicBezTo>
                        <a:pt x="197" y="85"/>
                        <a:pt x="212" y="82"/>
                        <a:pt x="218" y="62"/>
                      </a:cubicBezTo>
                      <a:cubicBezTo>
                        <a:pt x="226" y="39"/>
                        <a:pt x="220" y="13"/>
                        <a:pt x="200" y="0"/>
                      </a:cubicBezTo>
                      <a:cubicBezTo>
                        <a:pt x="213" y="19"/>
                        <a:pt x="202" y="35"/>
                        <a:pt x="187" y="48"/>
                      </a:cubicBezTo>
                      <a:cubicBezTo>
                        <a:pt x="170" y="63"/>
                        <a:pt x="178" y="65"/>
                        <a:pt x="182" y="87"/>
                      </a:cubicBezTo>
                      <a:cubicBezTo>
                        <a:pt x="185" y="105"/>
                        <a:pt x="170" y="112"/>
                        <a:pt x="171" y="128"/>
                      </a:cubicBezTo>
                      <a:cubicBezTo>
                        <a:pt x="171" y="147"/>
                        <a:pt x="184" y="154"/>
                        <a:pt x="170" y="172"/>
                      </a:cubicBezTo>
                      <a:cubicBezTo>
                        <a:pt x="158" y="188"/>
                        <a:pt x="140" y="187"/>
                        <a:pt x="125" y="196"/>
                      </a:cubicBezTo>
                      <a:cubicBezTo>
                        <a:pt x="112" y="203"/>
                        <a:pt x="110" y="222"/>
                        <a:pt x="98" y="227"/>
                      </a:cubicBezTo>
                      <a:cubicBezTo>
                        <a:pt x="88" y="232"/>
                        <a:pt x="74" y="225"/>
                        <a:pt x="64" y="227"/>
                      </a:cubicBezTo>
                      <a:cubicBezTo>
                        <a:pt x="53" y="228"/>
                        <a:pt x="46" y="238"/>
                        <a:pt x="34" y="236"/>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 name="Freeform 133">
                  <a:extLst>
                    <a:ext uri="{FF2B5EF4-FFF2-40B4-BE49-F238E27FC236}">
                      <a16:creationId xmlns:a16="http://schemas.microsoft.com/office/drawing/2014/main" id="{FBD5E75B-7055-4114-97B7-40E97DE53AD8}"/>
                    </a:ext>
                  </a:extLst>
                </p:cNvPr>
                <p:cNvSpPr>
                  <a:spLocks/>
                </p:cNvSpPr>
                <p:nvPr/>
              </p:nvSpPr>
              <p:spPr bwMode="auto">
                <a:xfrm>
                  <a:off x="2938" y="2985"/>
                  <a:ext cx="305" cy="312"/>
                </a:xfrm>
                <a:custGeom>
                  <a:avLst/>
                  <a:gdLst>
                    <a:gd name="T0" fmla="*/ 0 w 122"/>
                    <a:gd name="T1" fmla="*/ 2141 h 117"/>
                    <a:gd name="T2" fmla="*/ 613 w 122"/>
                    <a:gd name="T3" fmla="*/ 2013 h 117"/>
                    <a:gd name="T4" fmla="*/ 1375 w 122"/>
                    <a:gd name="T5" fmla="*/ 1443 h 117"/>
                    <a:gd name="T6" fmla="*/ 1750 w 122"/>
                    <a:gd name="T7" fmla="*/ 0 h 117"/>
                    <a:gd name="T8" fmla="*/ 1750 w 122"/>
                    <a:gd name="T9" fmla="*/ 776 h 117"/>
                    <a:gd name="T10" fmla="*/ 1270 w 122"/>
                    <a:gd name="T11" fmla="*/ 1160 h 117"/>
                    <a:gd name="T12" fmla="*/ 770 w 122"/>
                    <a:gd name="T13" fmla="*/ 1536 h 117"/>
                    <a:gd name="T14" fmla="*/ 345 w 122"/>
                    <a:gd name="T15" fmla="*/ 2141 h 1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7">
                      <a:moveTo>
                        <a:pt x="0" y="113"/>
                      </a:moveTo>
                      <a:cubicBezTo>
                        <a:pt x="12" y="116"/>
                        <a:pt x="25" y="117"/>
                        <a:pt x="39" y="106"/>
                      </a:cubicBezTo>
                      <a:cubicBezTo>
                        <a:pt x="53" y="95"/>
                        <a:pt x="72" y="83"/>
                        <a:pt x="88" y="76"/>
                      </a:cubicBezTo>
                      <a:cubicBezTo>
                        <a:pt x="122" y="60"/>
                        <a:pt x="116" y="32"/>
                        <a:pt x="112" y="0"/>
                      </a:cubicBezTo>
                      <a:cubicBezTo>
                        <a:pt x="116" y="13"/>
                        <a:pt x="121" y="29"/>
                        <a:pt x="112" y="41"/>
                      </a:cubicBezTo>
                      <a:cubicBezTo>
                        <a:pt x="105" y="50"/>
                        <a:pt x="90" y="55"/>
                        <a:pt x="81" y="61"/>
                      </a:cubicBezTo>
                      <a:cubicBezTo>
                        <a:pt x="70" y="68"/>
                        <a:pt x="58" y="73"/>
                        <a:pt x="49" y="81"/>
                      </a:cubicBezTo>
                      <a:cubicBezTo>
                        <a:pt x="38" y="90"/>
                        <a:pt x="34" y="106"/>
                        <a:pt x="22" y="113"/>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 name="Freeform 134">
                  <a:extLst>
                    <a:ext uri="{FF2B5EF4-FFF2-40B4-BE49-F238E27FC236}">
                      <a16:creationId xmlns:a16="http://schemas.microsoft.com/office/drawing/2014/main" id="{D86DEFB2-3524-47E3-B1AC-3D0558E5D187}"/>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 name="Freeform 135">
                  <a:extLst>
                    <a:ext uri="{FF2B5EF4-FFF2-40B4-BE49-F238E27FC236}">
                      <a16:creationId xmlns:a16="http://schemas.microsoft.com/office/drawing/2014/main" id="{22B48DD2-F09E-4FCC-A5DB-E19482B8A96C}"/>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8" name="Oval 136">
                  <a:extLst>
                    <a:ext uri="{FF2B5EF4-FFF2-40B4-BE49-F238E27FC236}">
                      <a16:creationId xmlns:a16="http://schemas.microsoft.com/office/drawing/2014/main" id="{EA7C4F7D-4243-4AE6-9E70-EDA7D7CACD00}"/>
                    </a:ext>
                  </a:extLst>
                </p:cNvPr>
                <p:cNvSpPr>
                  <a:spLocks noChangeArrowheads="1"/>
                </p:cNvSpPr>
                <p:nvPr/>
              </p:nvSpPr>
              <p:spPr bwMode="auto">
                <a:xfrm>
                  <a:off x="2665" y="2694"/>
                  <a:ext cx="65" cy="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99" name="Oval 137">
                  <a:extLst>
                    <a:ext uri="{FF2B5EF4-FFF2-40B4-BE49-F238E27FC236}">
                      <a16:creationId xmlns:a16="http://schemas.microsoft.com/office/drawing/2014/main" id="{5CFE6C44-F342-4485-B2C5-719BCFAA4852}"/>
                    </a:ext>
                  </a:extLst>
                </p:cNvPr>
                <p:cNvSpPr>
                  <a:spLocks noChangeArrowheads="1"/>
                </p:cNvSpPr>
                <p:nvPr/>
              </p:nvSpPr>
              <p:spPr bwMode="auto">
                <a:xfrm>
                  <a:off x="2728" y="2660"/>
                  <a:ext cx="40"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200" name="Oval 138">
                  <a:extLst>
                    <a:ext uri="{FF2B5EF4-FFF2-40B4-BE49-F238E27FC236}">
                      <a16:creationId xmlns:a16="http://schemas.microsoft.com/office/drawing/2014/main" id="{1720BFFB-22F1-45CA-8B8B-8D3870E0DFEF}"/>
                    </a:ext>
                  </a:extLst>
                </p:cNvPr>
                <p:cNvSpPr>
                  <a:spLocks noChangeArrowheads="1"/>
                </p:cNvSpPr>
                <p:nvPr/>
              </p:nvSpPr>
              <p:spPr bwMode="auto">
                <a:xfrm>
                  <a:off x="2653" y="2777"/>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grpSp>
          <p:grpSp>
            <p:nvGrpSpPr>
              <p:cNvPr id="170" name="Group 123">
                <a:extLst>
                  <a:ext uri="{FF2B5EF4-FFF2-40B4-BE49-F238E27FC236}">
                    <a16:creationId xmlns:a16="http://schemas.microsoft.com/office/drawing/2014/main" id="{67C9693E-13AC-4F61-9710-C1F41E72B09D}"/>
                  </a:ext>
                </a:extLst>
              </p:cNvPr>
              <p:cNvGrpSpPr>
                <a:grpSpLocks/>
              </p:cNvGrpSpPr>
              <p:nvPr/>
            </p:nvGrpSpPr>
            <p:grpSpPr bwMode="auto">
              <a:xfrm>
                <a:off x="1954691" y="4731110"/>
                <a:ext cx="510381" cy="453272"/>
                <a:chOff x="2435" y="2401"/>
                <a:chExt cx="883" cy="949"/>
              </a:xfrm>
            </p:grpSpPr>
            <p:sp>
              <p:nvSpPr>
                <p:cNvPr id="171" name="Freeform 124">
                  <a:extLst>
                    <a:ext uri="{FF2B5EF4-FFF2-40B4-BE49-F238E27FC236}">
                      <a16:creationId xmlns:a16="http://schemas.microsoft.com/office/drawing/2014/main" id="{0DBA3DA8-742B-4605-A3FC-25B33881DAC4}"/>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 name="Freeform 125">
                  <a:extLst>
                    <a:ext uri="{FF2B5EF4-FFF2-40B4-BE49-F238E27FC236}">
                      <a16:creationId xmlns:a16="http://schemas.microsoft.com/office/drawing/2014/main" id="{1A978FA1-D58A-46E5-A4DD-3C57DBBC2B37}"/>
                    </a:ext>
                  </a:extLst>
                </p:cNvPr>
                <p:cNvSpPr>
                  <a:spLocks/>
                </p:cNvSpPr>
                <p:nvPr/>
              </p:nvSpPr>
              <p:spPr bwMode="auto">
                <a:xfrm>
                  <a:off x="2683" y="2657"/>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3" name="Freeform 126">
                  <a:extLst>
                    <a:ext uri="{FF2B5EF4-FFF2-40B4-BE49-F238E27FC236}">
                      <a16:creationId xmlns:a16="http://schemas.microsoft.com/office/drawing/2014/main" id="{A6CE72C7-E676-4E12-9B82-5DFC9E05B99D}"/>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4" name="Freeform 127">
                  <a:extLst>
                    <a:ext uri="{FF2B5EF4-FFF2-40B4-BE49-F238E27FC236}">
                      <a16:creationId xmlns:a16="http://schemas.microsoft.com/office/drawing/2014/main" id="{55255ECF-097A-4099-867F-109383496BFC}"/>
                    </a:ext>
                  </a:extLst>
                </p:cNvPr>
                <p:cNvSpPr>
                  <a:spLocks/>
                </p:cNvSpPr>
                <p:nvPr/>
              </p:nvSpPr>
              <p:spPr bwMode="auto">
                <a:xfrm>
                  <a:off x="2455" y="2428"/>
                  <a:ext cx="720" cy="834"/>
                </a:xfrm>
                <a:custGeom>
                  <a:avLst/>
                  <a:gdLst>
                    <a:gd name="T0" fmla="*/ 3875 w 288"/>
                    <a:gd name="T1" fmla="*/ 320 h 313"/>
                    <a:gd name="T2" fmla="*/ 2408 w 288"/>
                    <a:gd name="T3" fmla="*/ 115 h 313"/>
                    <a:gd name="T4" fmla="*/ 1438 w 288"/>
                    <a:gd name="T5" fmla="*/ 568 h 313"/>
                    <a:gd name="T6" fmla="*/ 1000 w 288"/>
                    <a:gd name="T7" fmla="*/ 1172 h 313"/>
                    <a:gd name="T8" fmla="*/ 533 w 288"/>
                    <a:gd name="T9" fmla="*/ 1663 h 313"/>
                    <a:gd name="T10" fmla="*/ 363 w 288"/>
                    <a:gd name="T11" fmla="*/ 2385 h 313"/>
                    <a:gd name="T12" fmla="*/ 83 w 288"/>
                    <a:gd name="T13" fmla="*/ 3536 h 313"/>
                    <a:gd name="T14" fmla="*/ 300 w 288"/>
                    <a:gd name="T15" fmla="*/ 4580 h 313"/>
                    <a:gd name="T16" fmla="*/ 783 w 288"/>
                    <a:gd name="T17" fmla="*/ 5204 h 313"/>
                    <a:gd name="T18" fmla="*/ 1033 w 288"/>
                    <a:gd name="T19" fmla="*/ 5921 h 313"/>
                    <a:gd name="T20" fmla="*/ 613 w 288"/>
                    <a:gd name="T21" fmla="*/ 4751 h 313"/>
                    <a:gd name="T22" fmla="*/ 395 w 288"/>
                    <a:gd name="T23" fmla="*/ 4090 h 313"/>
                    <a:gd name="T24" fmla="*/ 645 w 288"/>
                    <a:gd name="T25" fmla="*/ 3706 h 313"/>
                    <a:gd name="T26" fmla="*/ 613 w 288"/>
                    <a:gd name="T27" fmla="*/ 3387 h 313"/>
                    <a:gd name="T28" fmla="*/ 563 w 288"/>
                    <a:gd name="T29" fmla="*/ 2931 h 313"/>
                    <a:gd name="T30" fmla="*/ 800 w 288"/>
                    <a:gd name="T31" fmla="*/ 2478 h 313"/>
                    <a:gd name="T32" fmla="*/ 1158 w 288"/>
                    <a:gd name="T33" fmla="*/ 2214 h 313"/>
                    <a:gd name="T34" fmla="*/ 1300 w 288"/>
                    <a:gd name="T35" fmla="*/ 1625 h 313"/>
                    <a:gd name="T36" fmla="*/ 1845 w 288"/>
                    <a:gd name="T37" fmla="*/ 1156 h 313"/>
                    <a:gd name="T38" fmla="*/ 2750 w 288"/>
                    <a:gd name="T39" fmla="*/ 965 h 313"/>
                    <a:gd name="T40" fmla="*/ 3625 w 288"/>
                    <a:gd name="T41" fmla="*/ 589 h 313"/>
                    <a:gd name="T42" fmla="*/ 3970 w 288"/>
                    <a:gd name="T43" fmla="*/ 887 h 313"/>
                    <a:gd name="T44" fmla="*/ 4250 w 288"/>
                    <a:gd name="T45" fmla="*/ 943 h 313"/>
                    <a:gd name="T46" fmla="*/ 4488 w 288"/>
                    <a:gd name="T47" fmla="*/ 1271 h 313"/>
                    <a:gd name="T48" fmla="*/ 4188 w 288"/>
                    <a:gd name="T49" fmla="*/ 624 h 313"/>
                    <a:gd name="T50" fmla="*/ 3895 w 288"/>
                    <a:gd name="T51" fmla="*/ 320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8" h="313">
                      <a:moveTo>
                        <a:pt x="248" y="17"/>
                      </a:moveTo>
                      <a:cubicBezTo>
                        <a:pt x="216" y="17"/>
                        <a:pt x="180" y="12"/>
                        <a:pt x="154" y="6"/>
                      </a:cubicBezTo>
                      <a:cubicBezTo>
                        <a:pt x="126" y="0"/>
                        <a:pt x="110" y="8"/>
                        <a:pt x="92" y="30"/>
                      </a:cubicBezTo>
                      <a:cubicBezTo>
                        <a:pt x="83" y="41"/>
                        <a:pt x="75" y="53"/>
                        <a:pt x="64" y="62"/>
                      </a:cubicBezTo>
                      <a:cubicBezTo>
                        <a:pt x="55" y="71"/>
                        <a:pt x="43" y="78"/>
                        <a:pt x="34" y="88"/>
                      </a:cubicBezTo>
                      <a:cubicBezTo>
                        <a:pt x="24" y="98"/>
                        <a:pt x="26" y="113"/>
                        <a:pt x="23" y="126"/>
                      </a:cubicBezTo>
                      <a:cubicBezTo>
                        <a:pt x="18" y="147"/>
                        <a:pt x="11" y="166"/>
                        <a:pt x="5" y="187"/>
                      </a:cubicBezTo>
                      <a:cubicBezTo>
                        <a:pt x="0" y="207"/>
                        <a:pt x="4" y="228"/>
                        <a:pt x="19" y="242"/>
                      </a:cubicBezTo>
                      <a:cubicBezTo>
                        <a:pt x="30" y="251"/>
                        <a:pt x="42" y="263"/>
                        <a:pt x="50" y="275"/>
                      </a:cubicBezTo>
                      <a:cubicBezTo>
                        <a:pt x="58" y="286"/>
                        <a:pt x="59" y="301"/>
                        <a:pt x="66" y="313"/>
                      </a:cubicBezTo>
                      <a:cubicBezTo>
                        <a:pt x="69" y="284"/>
                        <a:pt x="56" y="271"/>
                        <a:pt x="39" y="251"/>
                      </a:cubicBezTo>
                      <a:cubicBezTo>
                        <a:pt x="31" y="242"/>
                        <a:pt x="20" y="230"/>
                        <a:pt x="25" y="216"/>
                      </a:cubicBezTo>
                      <a:cubicBezTo>
                        <a:pt x="29" y="204"/>
                        <a:pt x="37" y="208"/>
                        <a:pt x="41" y="196"/>
                      </a:cubicBezTo>
                      <a:cubicBezTo>
                        <a:pt x="43" y="190"/>
                        <a:pt x="41" y="186"/>
                        <a:pt x="39" y="179"/>
                      </a:cubicBezTo>
                      <a:cubicBezTo>
                        <a:pt x="37" y="171"/>
                        <a:pt x="35" y="164"/>
                        <a:pt x="36" y="155"/>
                      </a:cubicBezTo>
                      <a:cubicBezTo>
                        <a:pt x="38" y="146"/>
                        <a:pt x="43" y="135"/>
                        <a:pt x="51" y="131"/>
                      </a:cubicBezTo>
                      <a:cubicBezTo>
                        <a:pt x="61" y="127"/>
                        <a:pt x="68" y="130"/>
                        <a:pt x="74" y="117"/>
                      </a:cubicBezTo>
                      <a:cubicBezTo>
                        <a:pt x="79" y="108"/>
                        <a:pt x="79" y="96"/>
                        <a:pt x="83" y="86"/>
                      </a:cubicBezTo>
                      <a:cubicBezTo>
                        <a:pt x="88" y="74"/>
                        <a:pt x="111" y="73"/>
                        <a:pt x="118" y="61"/>
                      </a:cubicBezTo>
                      <a:cubicBezTo>
                        <a:pt x="126" y="47"/>
                        <a:pt x="152" y="55"/>
                        <a:pt x="176" y="51"/>
                      </a:cubicBezTo>
                      <a:cubicBezTo>
                        <a:pt x="194" y="48"/>
                        <a:pt x="211" y="22"/>
                        <a:pt x="232" y="31"/>
                      </a:cubicBezTo>
                      <a:cubicBezTo>
                        <a:pt x="241" y="34"/>
                        <a:pt x="245" y="45"/>
                        <a:pt x="254" y="47"/>
                      </a:cubicBezTo>
                      <a:cubicBezTo>
                        <a:pt x="260" y="49"/>
                        <a:pt x="264" y="45"/>
                        <a:pt x="272" y="50"/>
                      </a:cubicBezTo>
                      <a:cubicBezTo>
                        <a:pt x="278" y="55"/>
                        <a:pt x="282" y="61"/>
                        <a:pt x="287" y="67"/>
                      </a:cubicBezTo>
                      <a:cubicBezTo>
                        <a:pt x="288" y="50"/>
                        <a:pt x="277" y="45"/>
                        <a:pt x="268" y="33"/>
                      </a:cubicBezTo>
                      <a:cubicBezTo>
                        <a:pt x="262" y="26"/>
                        <a:pt x="258" y="21"/>
                        <a:pt x="249" y="17"/>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5" name="Freeform 128">
                  <a:extLst>
                    <a:ext uri="{FF2B5EF4-FFF2-40B4-BE49-F238E27FC236}">
                      <a16:creationId xmlns:a16="http://schemas.microsoft.com/office/drawing/2014/main" id="{7C0844F0-8052-4127-A147-6198E18DE06F}"/>
                    </a:ext>
                  </a:extLst>
                </p:cNvPr>
                <p:cNvSpPr>
                  <a:spLocks/>
                </p:cNvSpPr>
                <p:nvPr/>
              </p:nvSpPr>
              <p:spPr bwMode="auto">
                <a:xfrm>
                  <a:off x="2450" y="2425"/>
                  <a:ext cx="468" cy="595"/>
                </a:xfrm>
                <a:custGeom>
                  <a:avLst/>
                  <a:gdLst>
                    <a:gd name="T0" fmla="*/ 2931 w 187"/>
                    <a:gd name="T1" fmla="*/ 227 h 223"/>
                    <a:gd name="T2" fmla="*/ 1960 w 187"/>
                    <a:gd name="T3" fmla="*/ 115 h 223"/>
                    <a:gd name="T4" fmla="*/ 1221 w 187"/>
                    <a:gd name="T5" fmla="*/ 969 h 223"/>
                    <a:gd name="T6" fmla="*/ 846 w 187"/>
                    <a:gd name="T7" fmla="*/ 1387 h 223"/>
                    <a:gd name="T8" fmla="*/ 521 w 187"/>
                    <a:gd name="T9" fmla="*/ 1766 h 223"/>
                    <a:gd name="T10" fmla="*/ 408 w 187"/>
                    <a:gd name="T11" fmla="*/ 2300 h 223"/>
                    <a:gd name="T12" fmla="*/ 220 w 187"/>
                    <a:gd name="T13" fmla="*/ 3039 h 223"/>
                    <a:gd name="T14" fmla="*/ 113 w 187"/>
                    <a:gd name="T15" fmla="*/ 4237 h 223"/>
                    <a:gd name="T16" fmla="*/ 283 w 187"/>
                    <a:gd name="T17" fmla="*/ 3210 h 223"/>
                    <a:gd name="T18" fmla="*/ 646 w 187"/>
                    <a:gd name="T19" fmla="*/ 2492 h 223"/>
                    <a:gd name="T20" fmla="*/ 863 w 187"/>
                    <a:gd name="T21" fmla="*/ 1766 h 223"/>
                    <a:gd name="T22" fmla="*/ 1492 w 187"/>
                    <a:gd name="T23" fmla="*/ 1174 h 223"/>
                    <a:gd name="T24" fmla="*/ 2147 w 187"/>
                    <a:gd name="T25" fmla="*/ 398 h 223"/>
                    <a:gd name="T26" fmla="*/ 2931 w 187"/>
                    <a:gd name="T27" fmla="*/ 248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7" h="223">
                      <a:moveTo>
                        <a:pt x="187" y="12"/>
                      </a:moveTo>
                      <a:cubicBezTo>
                        <a:pt x="166" y="15"/>
                        <a:pt x="147" y="0"/>
                        <a:pt x="125" y="6"/>
                      </a:cubicBezTo>
                      <a:cubicBezTo>
                        <a:pt x="104" y="12"/>
                        <a:pt x="93" y="36"/>
                        <a:pt x="78" y="51"/>
                      </a:cubicBezTo>
                      <a:cubicBezTo>
                        <a:pt x="70" y="58"/>
                        <a:pt x="62" y="66"/>
                        <a:pt x="54" y="73"/>
                      </a:cubicBezTo>
                      <a:cubicBezTo>
                        <a:pt x="47" y="79"/>
                        <a:pt x="38" y="85"/>
                        <a:pt x="33" y="93"/>
                      </a:cubicBezTo>
                      <a:cubicBezTo>
                        <a:pt x="28" y="101"/>
                        <a:pt x="27" y="112"/>
                        <a:pt x="26" y="121"/>
                      </a:cubicBezTo>
                      <a:cubicBezTo>
                        <a:pt x="25" y="134"/>
                        <a:pt x="19" y="148"/>
                        <a:pt x="14" y="160"/>
                      </a:cubicBezTo>
                      <a:cubicBezTo>
                        <a:pt x="8" y="174"/>
                        <a:pt x="0" y="208"/>
                        <a:pt x="7" y="223"/>
                      </a:cubicBezTo>
                      <a:cubicBezTo>
                        <a:pt x="2" y="202"/>
                        <a:pt x="10" y="185"/>
                        <a:pt x="18" y="169"/>
                      </a:cubicBezTo>
                      <a:cubicBezTo>
                        <a:pt x="25" y="156"/>
                        <a:pt x="36" y="144"/>
                        <a:pt x="41" y="131"/>
                      </a:cubicBezTo>
                      <a:cubicBezTo>
                        <a:pt x="47" y="117"/>
                        <a:pt x="44" y="105"/>
                        <a:pt x="55" y="93"/>
                      </a:cubicBezTo>
                      <a:cubicBezTo>
                        <a:pt x="66" y="82"/>
                        <a:pt x="86" y="75"/>
                        <a:pt x="95" y="62"/>
                      </a:cubicBezTo>
                      <a:cubicBezTo>
                        <a:pt x="109" y="42"/>
                        <a:pt x="110" y="24"/>
                        <a:pt x="137" y="21"/>
                      </a:cubicBezTo>
                      <a:cubicBezTo>
                        <a:pt x="150" y="20"/>
                        <a:pt x="177" y="23"/>
                        <a:pt x="187" y="13"/>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6" name="Freeform 129">
                  <a:extLst>
                    <a:ext uri="{FF2B5EF4-FFF2-40B4-BE49-F238E27FC236}">
                      <a16:creationId xmlns:a16="http://schemas.microsoft.com/office/drawing/2014/main" id="{63E7A60D-C5D3-4307-9536-97EEFEA81AD6}"/>
                    </a:ext>
                  </a:extLst>
                </p:cNvPr>
                <p:cNvSpPr>
                  <a:spLocks/>
                </p:cNvSpPr>
                <p:nvPr/>
              </p:nvSpPr>
              <p:spPr bwMode="auto">
                <a:xfrm>
                  <a:off x="2673" y="2630"/>
                  <a:ext cx="352" cy="472"/>
                </a:xfrm>
                <a:custGeom>
                  <a:avLst/>
                  <a:gdLst>
                    <a:gd name="T0" fmla="*/ 2194 w 141"/>
                    <a:gd name="T1" fmla="*/ 797 h 177"/>
                    <a:gd name="T2" fmla="*/ 1528 w 141"/>
                    <a:gd name="T3" fmla="*/ 627 h 177"/>
                    <a:gd name="T4" fmla="*/ 934 w 141"/>
                    <a:gd name="T5" fmla="*/ 875 h 177"/>
                    <a:gd name="T6" fmla="*/ 761 w 141"/>
                    <a:gd name="T7" fmla="*/ 1421 h 177"/>
                    <a:gd name="T8" fmla="*/ 374 w 141"/>
                    <a:gd name="T9" fmla="*/ 1728 h 177"/>
                    <a:gd name="T10" fmla="*/ 687 w 141"/>
                    <a:gd name="T11" fmla="*/ 2637 h 177"/>
                    <a:gd name="T12" fmla="*/ 1121 w 141"/>
                    <a:gd name="T13" fmla="*/ 3357 h 177"/>
                    <a:gd name="T14" fmla="*/ 687 w 141"/>
                    <a:gd name="T15" fmla="*/ 2867 h 177"/>
                    <a:gd name="T16" fmla="*/ 387 w 141"/>
                    <a:gd name="T17" fmla="*/ 2637 h 177"/>
                    <a:gd name="T18" fmla="*/ 292 w 141"/>
                    <a:gd name="T19" fmla="*/ 2355 h 177"/>
                    <a:gd name="T20" fmla="*/ 105 w 141"/>
                    <a:gd name="T21" fmla="*/ 1784 h 177"/>
                    <a:gd name="T22" fmla="*/ 342 w 141"/>
                    <a:gd name="T23" fmla="*/ 760 h 177"/>
                    <a:gd name="T24" fmla="*/ 1258 w 141"/>
                    <a:gd name="T25" fmla="*/ 93 h 177"/>
                    <a:gd name="T26" fmla="*/ 2182 w 141"/>
                    <a:gd name="T27" fmla="*/ 739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77">
                      <a:moveTo>
                        <a:pt x="141" y="42"/>
                      </a:moveTo>
                      <a:cubicBezTo>
                        <a:pt x="124" y="52"/>
                        <a:pt x="111" y="51"/>
                        <a:pt x="98" y="33"/>
                      </a:cubicBezTo>
                      <a:cubicBezTo>
                        <a:pt x="81" y="6"/>
                        <a:pt x="72" y="33"/>
                        <a:pt x="60" y="46"/>
                      </a:cubicBezTo>
                      <a:cubicBezTo>
                        <a:pt x="49" y="57"/>
                        <a:pt x="53" y="61"/>
                        <a:pt x="49" y="75"/>
                      </a:cubicBezTo>
                      <a:cubicBezTo>
                        <a:pt x="45" y="90"/>
                        <a:pt x="31" y="77"/>
                        <a:pt x="24" y="91"/>
                      </a:cubicBezTo>
                      <a:cubicBezTo>
                        <a:pt x="17" y="107"/>
                        <a:pt x="33" y="129"/>
                        <a:pt x="44" y="139"/>
                      </a:cubicBezTo>
                      <a:cubicBezTo>
                        <a:pt x="53" y="148"/>
                        <a:pt x="70" y="164"/>
                        <a:pt x="72" y="177"/>
                      </a:cubicBezTo>
                      <a:cubicBezTo>
                        <a:pt x="68" y="167"/>
                        <a:pt x="54" y="156"/>
                        <a:pt x="44" y="151"/>
                      </a:cubicBezTo>
                      <a:cubicBezTo>
                        <a:pt x="38" y="147"/>
                        <a:pt x="30" y="144"/>
                        <a:pt x="25" y="139"/>
                      </a:cubicBezTo>
                      <a:cubicBezTo>
                        <a:pt x="22" y="135"/>
                        <a:pt x="21" y="129"/>
                        <a:pt x="19" y="124"/>
                      </a:cubicBezTo>
                      <a:cubicBezTo>
                        <a:pt x="15" y="114"/>
                        <a:pt x="10" y="104"/>
                        <a:pt x="7" y="94"/>
                      </a:cubicBezTo>
                      <a:cubicBezTo>
                        <a:pt x="0" y="70"/>
                        <a:pt x="7" y="57"/>
                        <a:pt x="22" y="40"/>
                      </a:cubicBezTo>
                      <a:cubicBezTo>
                        <a:pt x="35" y="25"/>
                        <a:pt x="62" y="8"/>
                        <a:pt x="81" y="5"/>
                      </a:cubicBezTo>
                      <a:cubicBezTo>
                        <a:pt x="108" y="0"/>
                        <a:pt x="119" y="33"/>
                        <a:pt x="140" y="3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7" name="Freeform 130">
                  <a:extLst>
                    <a:ext uri="{FF2B5EF4-FFF2-40B4-BE49-F238E27FC236}">
                      <a16:creationId xmlns:a16="http://schemas.microsoft.com/office/drawing/2014/main" id="{E88B2B2F-5351-4940-A60E-A340FE73CB7D}"/>
                    </a:ext>
                  </a:extLst>
                </p:cNvPr>
                <p:cNvSpPr>
                  <a:spLocks/>
                </p:cNvSpPr>
                <p:nvPr/>
              </p:nvSpPr>
              <p:spPr bwMode="auto">
                <a:xfrm>
                  <a:off x="2883" y="2774"/>
                  <a:ext cx="232" cy="374"/>
                </a:xfrm>
                <a:custGeom>
                  <a:avLst/>
                  <a:gdLst>
                    <a:gd name="T0" fmla="*/ 0 w 93"/>
                    <a:gd name="T1" fmla="*/ 2498 h 140"/>
                    <a:gd name="T2" fmla="*/ 791 w 93"/>
                    <a:gd name="T3" fmla="*/ 2305 h 140"/>
                    <a:gd name="T4" fmla="*/ 1275 w 93"/>
                    <a:gd name="T5" fmla="*/ 1793 h 140"/>
                    <a:gd name="T6" fmla="*/ 1412 w 93"/>
                    <a:gd name="T7" fmla="*/ 900 h 140"/>
                    <a:gd name="T8" fmla="*/ 978 w 93"/>
                    <a:gd name="T9" fmla="*/ 21 h 140"/>
                    <a:gd name="T10" fmla="*/ 1182 w 93"/>
                    <a:gd name="T11" fmla="*/ 457 h 140"/>
                    <a:gd name="T12" fmla="*/ 903 w 93"/>
                    <a:gd name="T13" fmla="*/ 799 h 140"/>
                    <a:gd name="T14" fmla="*/ 716 w 93"/>
                    <a:gd name="T15" fmla="*/ 1106 h 140"/>
                    <a:gd name="T16" fmla="*/ 883 w 93"/>
                    <a:gd name="T17" fmla="*/ 1656 h 140"/>
                    <a:gd name="T18" fmla="*/ 696 w 93"/>
                    <a:gd name="T19" fmla="*/ 1870 h 140"/>
                    <a:gd name="T20" fmla="*/ 716 w 93"/>
                    <a:gd name="T21" fmla="*/ 2062 h 140"/>
                    <a:gd name="T22" fmla="*/ 511 w 93"/>
                    <a:gd name="T23" fmla="*/ 2212 h 140"/>
                    <a:gd name="T24" fmla="*/ 187 w 93"/>
                    <a:gd name="T25" fmla="*/ 2362 h 140"/>
                    <a:gd name="T26" fmla="*/ 62 w 93"/>
                    <a:gd name="T27" fmla="*/ 2519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140">
                      <a:moveTo>
                        <a:pt x="0" y="131"/>
                      </a:moveTo>
                      <a:cubicBezTo>
                        <a:pt x="10" y="140"/>
                        <a:pt x="40" y="124"/>
                        <a:pt x="51" y="121"/>
                      </a:cubicBezTo>
                      <a:cubicBezTo>
                        <a:pt x="67" y="117"/>
                        <a:pt x="75" y="109"/>
                        <a:pt x="82" y="94"/>
                      </a:cubicBezTo>
                      <a:cubicBezTo>
                        <a:pt x="89" y="80"/>
                        <a:pt x="93" y="62"/>
                        <a:pt x="91" y="47"/>
                      </a:cubicBezTo>
                      <a:cubicBezTo>
                        <a:pt x="90" y="35"/>
                        <a:pt x="79" y="0"/>
                        <a:pt x="63" y="1"/>
                      </a:cubicBezTo>
                      <a:cubicBezTo>
                        <a:pt x="62" y="8"/>
                        <a:pt x="74" y="15"/>
                        <a:pt x="76" y="24"/>
                      </a:cubicBezTo>
                      <a:cubicBezTo>
                        <a:pt x="80" y="40"/>
                        <a:pt x="71" y="40"/>
                        <a:pt x="58" y="42"/>
                      </a:cubicBezTo>
                      <a:cubicBezTo>
                        <a:pt x="45" y="44"/>
                        <a:pt x="37" y="47"/>
                        <a:pt x="46" y="58"/>
                      </a:cubicBezTo>
                      <a:cubicBezTo>
                        <a:pt x="52" y="64"/>
                        <a:pt x="67" y="75"/>
                        <a:pt x="57" y="87"/>
                      </a:cubicBezTo>
                      <a:cubicBezTo>
                        <a:pt x="50" y="96"/>
                        <a:pt x="47" y="86"/>
                        <a:pt x="45" y="98"/>
                      </a:cubicBezTo>
                      <a:cubicBezTo>
                        <a:pt x="45" y="102"/>
                        <a:pt x="48" y="103"/>
                        <a:pt x="46" y="108"/>
                      </a:cubicBezTo>
                      <a:cubicBezTo>
                        <a:pt x="44" y="111"/>
                        <a:pt x="36" y="115"/>
                        <a:pt x="33" y="116"/>
                      </a:cubicBezTo>
                      <a:cubicBezTo>
                        <a:pt x="22" y="119"/>
                        <a:pt x="19" y="113"/>
                        <a:pt x="12" y="124"/>
                      </a:cubicBezTo>
                      <a:cubicBezTo>
                        <a:pt x="10" y="128"/>
                        <a:pt x="10" y="135"/>
                        <a:pt x="4" y="132"/>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8" name="Freeform 131">
                  <a:extLst>
                    <a:ext uri="{FF2B5EF4-FFF2-40B4-BE49-F238E27FC236}">
                      <a16:creationId xmlns:a16="http://schemas.microsoft.com/office/drawing/2014/main" id="{CC9EB83C-2607-48B9-B955-97D5ADADB629}"/>
                    </a:ext>
                  </a:extLst>
                </p:cNvPr>
                <p:cNvSpPr>
                  <a:spLocks/>
                </p:cNvSpPr>
                <p:nvPr/>
              </p:nvSpPr>
              <p:spPr bwMode="auto">
                <a:xfrm>
                  <a:off x="2673" y="2673"/>
                  <a:ext cx="137" cy="272"/>
                </a:xfrm>
                <a:custGeom>
                  <a:avLst/>
                  <a:gdLst>
                    <a:gd name="T0" fmla="*/ 837 w 55"/>
                    <a:gd name="T1" fmla="*/ 0 h 102"/>
                    <a:gd name="T2" fmla="*/ 154 w 55"/>
                    <a:gd name="T3" fmla="*/ 739 h 102"/>
                    <a:gd name="T4" fmla="*/ 0 w 55"/>
                    <a:gd name="T5" fmla="*/ 1195 h 102"/>
                    <a:gd name="T6" fmla="*/ 249 w 55"/>
                    <a:gd name="T7" fmla="*/ 1933 h 102"/>
                    <a:gd name="T8" fmla="*/ 167 w 55"/>
                    <a:gd name="T9" fmla="*/ 1059 h 102"/>
                    <a:gd name="T10" fmla="*/ 404 w 55"/>
                    <a:gd name="T11" fmla="*/ 947 h 102"/>
                    <a:gd name="T12" fmla="*/ 466 w 55"/>
                    <a:gd name="T13" fmla="*/ 648 h 102"/>
                    <a:gd name="T14" fmla="*/ 695 w 55"/>
                    <a:gd name="T15" fmla="*/ 363 h 102"/>
                    <a:gd name="T16" fmla="*/ 849 w 55"/>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02">
                      <a:moveTo>
                        <a:pt x="54" y="0"/>
                      </a:moveTo>
                      <a:cubicBezTo>
                        <a:pt x="37" y="13"/>
                        <a:pt x="22" y="20"/>
                        <a:pt x="10" y="39"/>
                      </a:cubicBezTo>
                      <a:cubicBezTo>
                        <a:pt x="5" y="46"/>
                        <a:pt x="0" y="54"/>
                        <a:pt x="0" y="63"/>
                      </a:cubicBezTo>
                      <a:cubicBezTo>
                        <a:pt x="1" y="76"/>
                        <a:pt x="13" y="89"/>
                        <a:pt x="16" y="102"/>
                      </a:cubicBezTo>
                      <a:cubicBezTo>
                        <a:pt x="10" y="93"/>
                        <a:pt x="3" y="66"/>
                        <a:pt x="11" y="56"/>
                      </a:cubicBezTo>
                      <a:cubicBezTo>
                        <a:pt x="16" y="51"/>
                        <a:pt x="21" y="54"/>
                        <a:pt x="26" y="50"/>
                      </a:cubicBezTo>
                      <a:cubicBezTo>
                        <a:pt x="32" y="45"/>
                        <a:pt x="29" y="39"/>
                        <a:pt x="30" y="34"/>
                      </a:cubicBezTo>
                      <a:cubicBezTo>
                        <a:pt x="33" y="22"/>
                        <a:pt x="38" y="25"/>
                        <a:pt x="45" y="19"/>
                      </a:cubicBezTo>
                      <a:cubicBezTo>
                        <a:pt x="52" y="13"/>
                        <a:pt x="47" y="3"/>
                        <a:pt x="55"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9" name="Freeform 132">
                  <a:extLst>
                    <a:ext uri="{FF2B5EF4-FFF2-40B4-BE49-F238E27FC236}">
                      <a16:creationId xmlns:a16="http://schemas.microsoft.com/office/drawing/2014/main" id="{547C15FB-4C2C-4C72-8BCF-4324174AA0DD}"/>
                    </a:ext>
                  </a:extLst>
                </p:cNvPr>
                <p:cNvSpPr>
                  <a:spLocks/>
                </p:cNvSpPr>
                <p:nvPr/>
              </p:nvSpPr>
              <p:spPr bwMode="auto">
                <a:xfrm>
                  <a:off x="2718" y="2668"/>
                  <a:ext cx="565" cy="653"/>
                </a:xfrm>
                <a:custGeom>
                  <a:avLst/>
                  <a:gdLst>
                    <a:gd name="T0" fmla="*/ 0 w 226"/>
                    <a:gd name="T1" fmla="*/ 4638 h 245"/>
                    <a:gd name="T2" fmla="*/ 1625 w 226"/>
                    <a:gd name="T3" fmla="*/ 4467 h 245"/>
                    <a:gd name="T4" fmla="*/ 2125 w 226"/>
                    <a:gd name="T5" fmla="*/ 4129 h 245"/>
                    <a:gd name="T6" fmla="*/ 2470 w 226"/>
                    <a:gd name="T7" fmla="*/ 3809 h 245"/>
                    <a:gd name="T8" fmla="*/ 2875 w 226"/>
                    <a:gd name="T9" fmla="*/ 3638 h 245"/>
                    <a:gd name="T10" fmla="*/ 3145 w 226"/>
                    <a:gd name="T11" fmla="*/ 2068 h 245"/>
                    <a:gd name="T12" fmla="*/ 3408 w 226"/>
                    <a:gd name="T13" fmla="*/ 1173 h 245"/>
                    <a:gd name="T14" fmla="*/ 3125 w 226"/>
                    <a:gd name="T15" fmla="*/ 0 h 245"/>
                    <a:gd name="T16" fmla="*/ 2925 w 226"/>
                    <a:gd name="T17" fmla="*/ 909 h 245"/>
                    <a:gd name="T18" fmla="*/ 2845 w 226"/>
                    <a:gd name="T19" fmla="*/ 1647 h 245"/>
                    <a:gd name="T20" fmla="*/ 2675 w 226"/>
                    <a:gd name="T21" fmla="*/ 2423 h 245"/>
                    <a:gd name="T22" fmla="*/ 2658 w 226"/>
                    <a:gd name="T23" fmla="*/ 3254 h 245"/>
                    <a:gd name="T24" fmla="*/ 1958 w 226"/>
                    <a:gd name="T25" fmla="*/ 3707 h 245"/>
                    <a:gd name="T26" fmla="*/ 1533 w 226"/>
                    <a:gd name="T27" fmla="*/ 4299 h 245"/>
                    <a:gd name="T28" fmla="*/ 1000 w 226"/>
                    <a:gd name="T29" fmla="*/ 4299 h 245"/>
                    <a:gd name="T30" fmla="*/ 533 w 226"/>
                    <a:gd name="T31" fmla="*/ 4467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6" h="245">
                      <a:moveTo>
                        <a:pt x="0" y="245"/>
                      </a:moveTo>
                      <a:cubicBezTo>
                        <a:pt x="31" y="237"/>
                        <a:pt x="72" y="239"/>
                        <a:pt x="104" y="236"/>
                      </a:cubicBezTo>
                      <a:cubicBezTo>
                        <a:pt x="120" y="235"/>
                        <a:pt x="121" y="227"/>
                        <a:pt x="136" y="218"/>
                      </a:cubicBezTo>
                      <a:cubicBezTo>
                        <a:pt x="143" y="213"/>
                        <a:pt x="150" y="205"/>
                        <a:pt x="158" y="201"/>
                      </a:cubicBezTo>
                      <a:cubicBezTo>
                        <a:pt x="166" y="197"/>
                        <a:pt x="176" y="197"/>
                        <a:pt x="184" y="192"/>
                      </a:cubicBezTo>
                      <a:cubicBezTo>
                        <a:pt x="217" y="174"/>
                        <a:pt x="205" y="140"/>
                        <a:pt x="201" y="109"/>
                      </a:cubicBezTo>
                      <a:cubicBezTo>
                        <a:pt x="197" y="85"/>
                        <a:pt x="212" y="82"/>
                        <a:pt x="218" y="62"/>
                      </a:cubicBezTo>
                      <a:cubicBezTo>
                        <a:pt x="226" y="39"/>
                        <a:pt x="220" y="13"/>
                        <a:pt x="200" y="0"/>
                      </a:cubicBezTo>
                      <a:cubicBezTo>
                        <a:pt x="213" y="19"/>
                        <a:pt x="202" y="35"/>
                        <a:pt x="187" y="48"/>
                      </a:cubicBezTo>
                      <a:cubicBezTo>
                        <a:pt x="170" y="63"/>
                        <a:pt x="178" y="65"/>
                        <a:pt x="182" y="87"/>
                      </a:cubicBezTo>
                      <a:cubicBezTo>
                        <a:pt x="185" y="105"/>
                        <a:pt x="170" y="112"/>
                        <a:pt x="171" y="128"/>
                      </a:cubicBezTo>
                      <a:cubicBezTo>
                        <a:pt x="171" y="147"/>
                        <a:pt x="184" y="154"/>
                        <a:pt x="170" y="172"/>
                      </a:cubicBezTo>
                      <a:cubicBezTo>
                        <a:pt x="158" y="188"/>
                        <a:pt x="140" y="187"/>
                        <a:pt x="125" y="196"/>
                      </a:cubicBezTo>
                      <a:cubicBezTo>
                        <a:pt x="112" y="203"/>
                        <a:pt x="110" y="222"/>
                        <a:pt x="98" y="227"/>
                      </a:cubicBezTo>
                      <a:cubicBezTo>
                        <a:pt x="88" y="232"/>
                        <a:pt x="74" y="225"/>
                        <a:pt x="64" y="227"/>
                      </a:cubicBezTo>
                      <a:cubicBezTo>
                        <a:pt x="53" y="228"/>
                        <a:pt x="46" y="238"/>
                        <a:pt x="34" y="236"/>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 name="Freeform 133">
                  <a:extLst>
                    <a:ext uri="{FF2B5EF4-FFF2-40B4-BE49-F238E27FC236}">
                      <a16:creationId xmlns:a16="http://schemas.microsoft.com/office/drawing/2014/main" id="{073047EB-4E56-4720-9B4F-92E58CD26AC2}"/>
                    </a:ext>
                  </a:extLst>
                </p:cNvPr>
                <p:cNvSpPr>
                  <a:spLocks/>
                </p:cNvSpPr>
                <p:nvPr/>
              </p:nvSpPr>
              <p:spPr bwMode="auto">
                <a:xfrm>
                  <a:off x="2938" y="2985"/>
                  <a:ext cx="305" cy="312"/>
                </a:xfrm>
                <a:custGeom>
                  <a:avLst/>
                  <a:gdLst>
                    <a:gd name="T0" fmla="*/ 0 w 122"/>
                    <a:gd name="T1" fmla="*/ 2141 h 117"/>
                    <a:gd name="T2" fmla="*/ 613 w 122"/>
                    <a:gd name="T3" fmla="*/ 2013 h 117"/>
                    <a:gd name="T4" fmla="*/ 1375 w 122"/>
                    <a:gd name="T5" fmla="*/ 1443 h 117"/>
                    <a:gd name="T6" fmla="*/ 1750 w 122"/>
                    <a:gd name="T7" fmla="*/ 0 h 117"/>
                    <a:gd name="T8" fmla="*/ 1750 w 122"/>
                    <a:gd name="T9" fmla="*/ 776 h 117"/>
                    <a:gd name="T10" fmla="*/ 1270 w 122"/>
                    <a:gd name="T11" fmla="*/ 1160 h 117"/>
                    <a:gd name="T12" fmla="*/ 770 w 122"/>
                    <a:gd name="T13" fmla="*/ 1536 h 117"/>
                    <a:gd name="T14" fmla="*/ 345 w 122"/>
                    <a:gd name="T15" fmla="*/ 2141 h 1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7">
                      <a:moveTo>
                        <a:pt x="0" y="113"/>
                      </a:moveTo>
                      <a:cubicBezTo>
                        <a:pt x="12" y="116"/>
                        <a:pt x="25" y="117"/>
                        <a:pt x="39" y="106"/>
                      </a:cubicBezTo>
                      <a:cubicBezTo>
                        <a:pt x="53" y="95"/>
                        <a:pt x="72" y="83"/>
                        <a:pt x="88" y="76"/>
                      </a:cubicBezTo>
                      <a:cubicBezTo>
                        <a:pt x="122" y="60"/>
                        <a:pt x="116" y="32"/>
                        <a:pt x="112" y="0"/>
                      </a:cubicBezTo>
                      <a:cubicBezTo>
                        <a:pt x="116" y="13"/>
                        <a:pt x="121" y="29"/>
                        <a:pt x="112" y="41"/>
                      </a:cubicBezTo>
                      <a:cubicBezTo>
                        <a:pt x="105" y="50"/>
                        <a:pt x="90" y="55"/>
                        <a:pt x="81" y="61"/>
                      </a:cubicBezTo>
                      <a:cubicBezTo>
                        <a:pt x="70" y="68"/>
                        <a:pt x="58" y="73"/>
                        <a:pt x="49" y="81"/>
                      </a:cubicBezTo>
                      <a:cubicBezTo>
                        <a:pt x="38" y="90"/>
                        <a:pt x="34" y="106"/>
                        <a:pt x="22" y="113"/>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1" name="Freeform 134">
                  <a:extLst>
                    <a:ext uri="{FF2B5EF4-FFF2-40B4-BE49-F238E27FC236}">
                      <a16:creationId xmlns:a16="http://schemas.microsoft.com/office/drawing/2014/main" id="{D41E6438-E893-46B1-A23F-7532FE32D8D6}"/>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2" name="Freeform 135">
                  <a:extLst>
                    <a:ext uri="{FF2B5EF4-FFF2-40B4-BE49-F238E27FC236}">
                      <a16:creationId xmlns:a16="http://schemas.microsoft.com/office/drawing/2014/main" id="{DD689459-3F5C-423B-B3FA-0394E90B7A69}"/>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 name="Oval 136">
                  <a:extLst>
                    <a:ext uri="{FF2B5EF4-FFF2-40B4-BE49-F238E27FC236}">
                      <a16:creationId xmlns:a16="http://schemas.microsoft.com/office/drawing/2014/main" id="{E55C0A96-7F08-45DD-88E6-8B757B5DAA90}"/>
                    </a:ext>
                  </a:extLst>
                </p:cNvPr>
                <p:cNvSpPr>
                  <a:spLocks noChangeArrowheads="1"/>
                </p:cNvSpPr>
                <p:nvPr/>
              </p:nvSpPr>
              <p:spPr bwMode="auto">
                <a:xfrm>
                  <a:off x="2665" y="2694"/>
                  <a:ext cx="65" cy="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84" name="Oval 137">
                  <a:extLst>
                    <a:ext uri="{FF2B5EF4-FFF2-40B4-BE49-F238E27FC236}">
                      <a16:creationId xmlns:a16="http://schemas.microsoft.com/office/drawing/2014/main" id="{28979529-EF2F-4656-A4A5-8EBD5EA87621}"/>
                    </a:ext>
                  </a:extLst>
                </p:cNvPr>
                <p:cNvSpPr>
                  <a:spLocks noChangeArrowheads="1"/>
                </p:cNvSpPr>
                <p:nvPr/>
              </p:nvSpPr>
              <p:spPr bwMode="auto">
                <a:xfrm>
                  <a:off x="2728" y="2660"/>
                  <a:ext cx="40"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185" name="Oval 138">
                  <a:extLst>
                    <a:ext uri="{FF2B5EF4-FFF2-40B4-BE49-F238E27FC236}">
                      <a16:creationId xmlns:a16="http://schemas.microsoft.com/office/drawing/2014/main" id="{7B07595F-F03C-41CF-91D2-FD1E4C4CF356}"/>
                    </a:ext>
                  </a:extLst>
                </p:cNvPr>
                <p:cNvSpPr>
                  <a:spLocks noChangeArrowheads="1"/>
                </p:cNvSpPr>
                <p:nvPr/>
              </p:nvSpPr>
              <p:spPr bwMode="auto">
                <a:xfrm>
                  <a:off x="2653" y="2777"/>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grpSp>
        </p:grpSp>
        <p:grpSp>
          <p:nvGrpSpPr>
            <p:cNvPr id="216" name="Agrupar 215">
              <a:extLst>
                <a:ext uri="{FF2B5EF4-FFF2-40B4-BE49-F238E27FC236}">
                  <a16:creationId xmlns:a16="http://schemas.microsoft.com/office/drawing/2014/main" id="{790F64C7-2091-4720-BD3B-82F158688528}"/>
                </a:ext>
              </a:extLst>
            </p:cNvPr>
            <p:cNvGrpSpPr/>
            <p:nvPr/>
          </p:nvGrpSpPr>
          <p:grpSpPr>
            <a:xfrm rot="7478401">
              <a:off x="3927669" y="5395870"/>
              <a:ext cx="243112" cy="281655"/>
              <a:chOff x="1830785" y="4311867"/>
              <a:chExt cx="966643" cy="872515"/>
            </a:xfrm>
          </p:grpSpPr>
          <p:grpSp>
            <p:nvGrpSpPr>
              <p:cNvPr id="217" name="Group 123">
                <a:extLst>
                  <a:ext uri="{FF2B5EF4-FFF2-40B4-BE49-F238E27FC236}">
                    <a16:creationId xmlns:a16="http://schemas.microsoft.com/office/drawing/2014/main" id="{E8516701-2743-4941-8C73-DD2035057FB1}"/>
                  </a:ext>
                </a:extLst>
              </p:cNvPr>
              <p:cNvGrpSpPr>
                <a:grpSpLocks/>
              </p:cNvGrpSpPr>
              <p:nvPr/>
            </p:nvGrpSpPr>
            <p:grpSpPr bwMode="auto">
              <a:xfrm>
                <a:off x="1830785" y="4311867"/>
                <a:ext cx="510381" cy="453272"/>
                <a:chOff x="2435" y="2401"/>
                <a:chExt cx="883" cy="949"/>
              </a:xfrm>
            </p:grpSpPr>
            <p:sp>
              <p:nvSpPr>
                <p:cNvPr id="250" name="Freeform 124">
                  <a:extLst>
                    <a:ext uri="{FF2B5EF4-FFF2-40B4-BE49-F238E27FC236}">
                      <a16:creationId xmlns:a16="http://schemas.microsoft.com/office/drawing/2014/main" id="{B7692903-5893-49BC-9F5D-F2AB2B39C801}"/>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 name="Freeform 125">
                  <a:extLst>
                    <a:ext uri="{FF2B5EF4-FFF2-40B4-BE49-F238E27FC236}">
                      <a16:creationId xmlns:a16="http://schemas.microsoft.com/office/drawing/2014/main" id="{E21D35B3-7014-4548-A949-EA4857B89955}"/>
                    </a:ext>
                  </a:extLst>
                </p:cNvPr>
                <p:cNvSpPr>
                  <a:spLocks/>
                </p:cNvSpPr>
                <p:nvPr/>
              </p:nvSpPr>
              <p:spPr bwMode="auto">
                <a:xfrm>
                  <a:off x="2683" y="2657"/>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 name="Freeform 126">
                  <a:extLst>
                    <a:ext uri="{FF2B5EF4-FFF2-40B4-BE49-F238E27FC236}">
                      <a16:creationId xmlns:a16="http://schemas.microsoft.com/office/drawing/2014/main" id="{AAC579F4-F6AE-4298-B298-42644B2923E3}"/>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 name="Freeform 127">
                  <a:extLst>
                    <a:ext uri="{FF2B5EF4-FFF2-40B4-BE49-F238E27FC236}">
                      <a16:creationId xmlns:a16="http://schemas.microsoft.com/office/drawing/2014/main" id="{5BAEC335-AAAA-4CB6-9114-7E7B4C92C166}"/>
                    </a:ext>
                  </a:extLst>
                </p:cNvPr>
                <p:cNvSpPr>
                  <a:spLocks/>
                </p:cNvSpPr>
                <p:nvPr/>
              </p:nvSpPr>
              <p:spPr bwMode="auto">
                <a:xfrm>
                  <a:off x="2455" y="2428"/>
                  <a:ext cx="720" cy="834"/>
                </a:xfrm>
                <a:custGeom>
                  <a:avLst/>
                  <a:gdLst>
                    <a:gd name="T0" fmla="*/ 3875 w 288"/>
                    <a:gd name="T1" fmla="*/ 320 h 313"/>
                    <a:gd name="T2" fmla="*/ 2408 w 288"/>
                    <a:gd name="T3" fmla="*/ 115 h 313"/>
                    <a:gd name="T4" fmla="*/ 1438 w 288"/>
                    <a:gd name="T5" fmla="*/ 568 h 313"/>
                    <a:gd name="T6" fmla="*/ 1000 w 288"/>
                    <a:gd name="T7" fmla="*/ 1172 h 313"/>
                    <a:gd name="T8" fmla="*/ 533 w 288"/>
                    <a:gd name="T9" fmla="*/ 1663 h 313"/>
                    <a:gd name="T10" fmla="*/ 363 w 288"/>
                    <a:gd name="T11" fmla="*/ 2385 h 313"/>
                    <a:gd name="T12" fmla="*/ 83 w 288"/>
                    <a:gd name="T13" fmla="*/ 3536 h 313"/>
                    <a:gd name="T14" fmla="*/ 300 w 288"/>
                    <a:gd name="T15" fmla="*/ 4580 h 313"/>
                    <a:gd name="T16" fmla="*/ 783 w 288"/>
                    <a:gd name="T17" fmla="*/ 5204 h 313"/>
                    <a:gd name="T18" fmla="*/ 1033 w 288"/>
                    <a:gd name="T19" fmla="*/ 5921 h 313"/>
                    <a:gd name="T20" fmla="*/ 613 w 288"/>
                    <a:gd name="T21" fmla="*/ 4751 h 313"/>
                    <a:gd name="T22" fmla="*/ 395 w 288"/>
                    <a:gd name="T23" fmla="*/ 4090 h 313"/>
                    <a:gd name="T24" fmla="*/ 645 w 288"/>
                    <a:gd name="T25" fmla="*/ 3706 h 313"/>
                    <a:gd name="T26" fmla="*/ 613 w 288"/>
                    <a:gd name="T27" fmla="*/ 3387 h 313"/>
                    <a:gd name="T28" fmla="*/ 563 w 288"/>
                    <a:gd name="T29" fmla="*/ 2931 h 313"/>
                    <a:gd name="T30" fmla="*/ 800 w 288"/>
                    <a:gd name="T31" fmla="*/ 2478 h 313"/>
                    <a:gd name="T32" fmla="*/ 1158 w 288"/>
                    <a:gd name="T33" fmla="*/ 2214 h 313"/>
                    <a:gd name="T34" fmla="*/ 1300 w 288"/>
                    <a:gd name="T35" fmla="*/ 1625 h 313"/>
                    <a:gd name="T36" fmla="*/ 1845 w 288"/>
                    <a:gd name="T37" fmla="*/ 1156 h 313"/>
                    <a:gd name="T38" fmla="*/ 2750 w 288"/>
                    <a:gd name="T39" fmla="*/ 965 h 313"/>
                    <a:gd name="T40" fmla="*/ 3625 w 288"/>
                    <a:gd name="T41" fmla="*/ 589 h 313"/>
                    <a:gd name="T42" fmla="*/ 3970 w 288"/>
                    <a:gd name="T43" fmla="*/ 887 h 313"/>
                    <a:gd name="T44" fmla="*/ 4250 w 288"/>
                    <a:gd name="T45" fmla="*/ 943 h 313"/>
                    <a:gd name="T46" fmla="*/ 4488 w 288"/>
                    <a:gd name="T47" fmla="*/ 1271 h 313"/>
                    <a:gd name="T48" fmla="*/ 4188 w 288"/>
                    <a:gd name="T49" fmla="*/ 624 h 313"/>
                    <a:gd name="T50" fmla="*/ 3895 w 288"/>
                    <a:gd name="T51" fmla="*/ 320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8" h="313">
                      <a:moveTo>
                        <a:pt x="248" y="17"/>
                      </a:moveTo>
                      <a:cubicBezTo>
                        <a:pt x="216" y="17"/>
                        <a:pt x="180" y="12"/>
                        <a:pt x="154" y="6"/>
                      </a:cubicBezTo>
                      <a:cubicBezTo>
                        <a:pt x="126" y="0"/>
                        <a:pt x="110" y="8"/>
                        <a:pt x="92" y="30"/>
                      </a:cubicBezTo>
                      <a:cubicBezTo>
                        <a:pt x="83" y="41"/>
                        <a:pt x="75" y="53"/>
                        <a:pt x="64" y="62"/>
                      </a:cubicBezTo>
                      <a:cubicBezTo>
                        <a:pt x="55" y="71"/>
                        <a:pt x="43" y="78"/>
                        <a:pt x="34" y="88"/>
                      </a:cubicBezTo>
                      <a:cubicBezTo>
                        <a:pt x="24" y="98"/>
                        <a:pt x="26" y="113"/>
                        <a:pt x="23" y="126"/>
                      </a:cubicBezTo>
                      <a:cubicBezTo>
                        <a:pt x="18" y="147"/>
                        <a:pt x="11" y="166"/>
                        <a:pt x="5" y="187"/>
                      </a:cubicBezTo>
                      <a:cubicBezTo>
                        <a:pt x="0" y="207"/>
                        <a:pt x="4" y="228"/>
                        <a:pt x="19" y="242"/>
                      </a:cubicBezTo>
                      <a:cubicBezTo>
                        <a:pt x="30" y="251"/>
                        <a:pt x="42" y="263"/>
                        <a:pt x="50" y="275"/>
                      </a:cubicBezTo>
                      <a:cubicBezTo>
                        <a:pt x="58" y="286"/>
                        <a:pt x="59" y="301"/>
                        <a:pt x="66" y="313"/>
                      </a:cubicBezTo>
                      <a:cubicBezTo>
                        <a:pt x="69" y="284"/>
                        <a:pt x="56" y="271"/>
                        <a:pt x="39" y="251"/>
                      </a:cubicBezTo>
                      <a:cubicBezTo>
                        <a:pt x="31" y="242"/>
                        <a:pt x="20" y="230"/>
                        <a:pt x="25" y="216"/>
                      </a:cubicBezTo>
                      <a:cubicBezTo>
                        <a:pt x="29" y="204"/>
                        <a:pt x="37" y="208"/>
                        <a:pt x="41" y="196"/>
                      </a:cubicBezTo>
                      <a:cubicBezTo>
                        <a:pt x="43" y="190"/>
                        <a:pt x="41" y="186"/>
                        <a:pt x="39" y="179"/>
                      </a:cubicBezTo>
                      <a:cubicBezTo>
                        <a:pt x="37" y="171"/>
                        <a:pt x="35" y="164"/>
                        <a:pt x="36" y="155"/>
                      </a:cubicBezTo>
                      <a:cubicBezTo>
                        <a:pt x="38" y="146"/>
                        <a:pt x="43" y="135"/>
                        <a:pt x="51" y="131"/>
                      </a:cubicBezTo>
                      <a:cubicBezTo>
                        <a:pt x="61" y="127"/>
                        <a:pt x="68" y="130"/>
                        <a:pt x="74" y="117"/>
                      </a:cubicBezTo>
                      <a:cubicBezTo>
                        <a:pt x="79" y="108"/>
                        <a:pt x="79" y="96"/>
                        <a:pt x="83" y="86"/>
                      </a:cubicBezTo>
                      <a:cubicBezTo>
                        <a:pt x="88" y="74"/>
                        <a:pt x="111" y="73"/>
                        <a:pt x="118" y="61"/>
                      </a:cubicBezTo>
                      <a:cubicBezTo>
                        <a:pt x="126" y="47"/>
                        <a:pt x="152" y="55"/>
                        <a:pt x="176" y="51"/>
                      </a:cubicBezTo>
                      <a:cubicBezTo>
                        <a:pt x="194" y="48"/>
                        <a:pt x="211" y="22"/>
                        <a:pt x="232" y="31"/>
                      </a:cubicBezTo>
                      <a:cubicBezTo>
                        <a:pt x="241" y="34"/>
                        <a:pt x="245" y="45"/>
                        <a:pt x="254" y="47"/>
                      </a:cubicBezTo>
                      <a:cubicBezTo>
                        <a:pt x="260" y="49"/>
                        <a:pt x="264" y="45"/>
                        <a:pt x="272" y="50"/>
                      </a:cubicBezTo>
                      <a:cubicBezTo>
                        <a:pt x="278" y="55"/>
                        <a:pt x="282" y="61"/>
                        <a:pt x="287" y="67"/>
                      </a:cubicBezTo>
                      <a:cubicBezTo>
                        <a:pt x="288" y="50"/>
                        <a:pt x="277" y="45"/>
                        <a:pt x="268" y="33"/>
                      </a:cubicBezTo>
                      <a:cubicBezTo>
                        <a:pt x="262" y="26"/>
                        <a:pt x="258" y="21"/>
                        <a:pt x="249" y="17"/>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 name="Freeform 128">
                  <a:extLst>
                    <a:ext uri="{FF2B5EF4-FFF2-40B4-BE49-F238E27FC236}">
                      <a16:creationId xmlns:a16="http://schemas.microsoft.com/office/drawing/2014/main" id="{B94718A9-4949-419F-BC6D-1AB48046CC92}"/>
                    </a:ext>
                  </a:extLst>
                </p:cNvPr>
                <p:cNvSpPr>
                  <a:spLocks/>
                </p:cNvSpPr>
                <p:nvPr/>
              </p:nvSpPr>
              <p:spPr bwMode="auto">
                <a:xfrm>
                  <a:off x="2450" y="2425"/>
                  <a:ext cx="468" cy="595"/>
                </a:xfrm>
                <a:custGeom>
                  <a:avLst/>
                  <a:gdLst>
                    <a:gd name="T0" fmla="*/ 2931 w 187"/>
                    <a:gd name="T1" fmla="*/ 227 h 223"/>
                    <a:gd name="T2" fmla="*/ 1960 w 187"/>
                    <a:gd name="T3" fmla="*/ 115 h 223"/>
                    <a:gd name="T4" fmla="*/ 1221 w 187"/>
                    <a:gd name="T5" fmla="*/ 969 h 223"/>
                    <a:gd name="T6" fmla="*/ 846 w 187"/>
                    <a:gd name="T7" fmla="*/ 1387 h 223"/>
                    <a:gd name="T8" fmla="*/ 521 w 187"/>
                    <a:gd name="T9" fmla="*/ 1766 h 223"/>
                    <a:gd name="T10" fmla="*/ 408 w 187"/>
                    <a:gd name="T11" fmla="*/ 2300 h 223"/>
                    <a:gd name="T12" fmla="*/ 220 w 187"/>
                    <a:gd name="T13" fmla="*/ 3039 h 223"/>
                    <a:gd name="T14" fmla="*/ 113 w 187"/>
                    <a:gd name="T15" fmla="*/ 4237 h 223"/>
                    <a:gd name="T16" fmla="*/ 283 w 187"/>
                    <a:gd name="T17" fmla="*/ 3210 h 223"/>
                    <a:gd name="T18" fmla="*/ 646 w 187"/>
                    <a:gd name="T19" fmla="*/ 2492 h 223"/>
                    <a:gd name="T20" fmla="*/ 863 w 187"/>
                    <a:gd name="T21" fmla="*/ 1766 h 223"/>
                    <a:gd name="T22" fmla="*/ 1492 w 187"/>
                    <a:gd name="T23" fmla="*/ 1174 h 223"/>
                    <a:gd name="T24" fmla="*/ 2147 w 187"/>
                    <a:gd name="T25" fmla="*/ 398 h 223"/>
                    <a:gd name="T26" fmla="*/ 2931 w 187"/>
                    <a:gd name="T27" fmla="*/ 248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7" h="223">
                      <a:moveTo>
                        <a:pt x="187" y="12"/>
                      </a:moveTo>
                      <a:cubicBezTo>
                        <a:pt x="166" y="15"/>
                        <a:pt x="147" y="0"/>
                        <a:pt x="125" y="6"/>
                      </a:cubicBezTo>
                      <a:cubicBezTo>
                        <a:pt x="104" y="12"/>
                        <a:pt x="93" y="36"/>
                        <a:pt x="78" y="51"/>
                      </a:cubicBezTo>
                      <a:cubicBezTo>
                        <a:pt x="70" y="58"/>
                        <a:pt x="62" y="66"/>
                        <a:pt x="54" y="73"/>
                      </a:cubicBezTo>
                      <a:cubicBezTo>
                        <a:pt x="47" y="79"/>
                        <a:pt x="38" y="85"/>
                        <a:pt x="33" y="93"/>
                      </a:cubicBezTo>
                      <a:cubicBezTo>
                        <a:pt x="28" y="101"/>
                        <a:pt x="27" y="112"/>
                        <a:pt x="26" y="121"/>
                      </a:cubicBezTo>
                      <a:cubicBezTo>
                        <a:pt x="25" y="134"/>
                        <a:pt x="19" y="148"/>
                        <a:pt x="14" y="160"/>
                      </a:cubicBezTo>
                      <a:cubicBezTo>
                        <a:pt x="8" y="174"/>
                        <a:pt x="0" y="208"/>
                        <a:pt x="7" y="223"/>
                      </a:cubicBezTo>
                      <a:cubicBezTo>
                        <a:pt x="2" y="202"/>
                        <a:pt x="10" y="185"/>
                        <a:pt x="18" y="169"/>
                      </a:cubicBezTo>
                      <a:cubicBezTo>
                        <a:pt x="25" y="156"/>
                        <a:pt x="36" y="144"/>
                        <a:pt x="41" y="131"/>
                      </a:cubicBezTo>
                      <a:cubicBezTo>
                        <a:pt x="47" y="117"/>
                        <a:pt x="44" y="105"/>
                        <a:pt x="55" y="93"/>
                      </a:cubicBezTo>
                      <a:cubicBezTo>
                        <a:pt x="66" y="82"/>
                        <a:pt x="86" y="75"/>
                        <a:pt x="95" y="62"/>
                      </a:cubicBezTo>
                      <a:cubicBezTo>
                        <a:pt x="109" y="42"/>
                        <a:pt x="110" y="24"/>
                        <a:pt x="137" y="21"/>
                      </a:cubicBezTo>
                      <a:cubicBezTo>
                        <a:pt x="150" y="20"/>
                        <a:pt x="177" y="23"/>
                        <a:pt x="187" y="13"/>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 name="Freeform 129">
                  <a:extLst>
                    <a:ext uri="{FF2B5EF4-FFF2-40B4-BE49-F238E27FC236}">
                      <a16:creationId xmlns:a16="http://schemas.microsoft.com/office/drawing/2014/main" id="{A4DFA22E-63CA-4F0F-9960-855C08E65710}"/>
                    </a:ext>
                  </a:extLst>
                </p:cNvPr>
                <p:cNvSpPr>
                  <a:spLocks/>
                </p:cNvSpPr>
                <p:nvPr/>
              </p:nvSpPr>
              <p:spPr bwMode="auto">
                <a:xfrm>
                  <a:off x="2673" y="2630"/>
                  <a:ext cx="352" cy="472"/>
                </a:xfrm>
                <a:custGeom>
                  <a:avLst/>
                  <a:gdLst>
                    <a:gd name="T0" fmla="*/ 2194 w 141"/>
                    <a:gd name="T1" fmla="*/ 797 h 177"/>
                    <a:gd name="T2" fmla="*/ 1528 w 141"/>
                    <a:gd name="T3" fmla="*/ 627 h 177"/>
                    <a:gd name="T4" fmla="*/ 934 w 141"/>
                    <a:gd name="T5" fmla="*/ 875 h 177"/>
                    <a:gd name="T6" fmla="*/ 761 w 141"/>
                    <a:gd name="T7" fmla="*/ 1421 h 177"/>
                    <a:gd name="T8" fmla="*/ 374 w 141"/>
                    <a:gd name="T9" fmla="*/ 1728 h 177"/>
                    <a:gd name="T10" fmla="*/ 687 w 141"/>
                    <a:gd name="T11" fmla="*/ 2637 h 177"/>
                    <a:gd name="T12" fmla="*/ 1121 w 141"/>
                    <a:gd name="T13" fmla="*/ 3357 h 177"/>
                    <a:gd name="T14" fmla="*/ 687 w 141"/>
                    <a:gd name="T15" fmla="*/ 2867 h 177"/>
                    <a:gd name="T16" fmla="*/ 387 w 141"/>
                    <a:gd name="T17" fmla="*/ 2637 h 177"/>
                    <a:gd name="T18" fmla="*/ 292 w 141"/>
                    <a:gd name="T19" fmla="*/ 2355 h 177"/>
                    <a:gd name="T20" fmla="*/ 105 w 141"/>
                    <a:gd name="T21" fmla="*/ 1784 h 177"/>
                    <a:gd name="T22" fmla="*/ 342 w 141"/>
                    <a:gd name="T23" fmla="*/ 760 h 177"/>
                    <a:gd name="T24" fmla="*/ 1258 w 141"/>
                    <a:gd name="T25" fmla="*/ 93 h 177"/>
                    <a:gd name="T26" fmla="*/ 2182 w 141"/>
                    <a:gd name="T27" fmla="*/ 739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77">
                      <a:moveTo>
                        <a:pt x="141" y="42"/>
                      </a:moveTo>
                      <a:cubicBezTo>
                        <a:pt x="124" y="52"/>
                        <a:pt x="111" y="51"/>
                        <a:pt x="98" y="33"/>
                      </a:cubicBezTo>
                      <a:cubicBezTo>
                        <a:pt x="81" y="6"/>
                        <a:pt x="72" y="33"/>
                        <a:pt x="60" y="46"/>
                      </a:cubicBezTo>
                      <a:cubicBezTo>
                        <a:pt x="49" y="57"/>
                        <a:pt x="53" y="61"/>
                        <a:pt x="49" y="75"/>
                      </a:cubicBezTo>
                      <a:cubicBezTo>
                        <a:pt x="45" y="90"/>
                        <a:pt x="31" y="77"/>
                        <a:pt x="24" y="91"/>
                      </a:cubicBezTo>
                      <a:cubicBezTo>
                        <a:pt x="17" y="107"/>
                        <a:pt x="33" y="129"/>
                        <a:pt x="44" y="139"/>
                      </a:cubicBezTo>
                      <a:cubicBezTo>
                        <a:pt x="53" y="148"/>
                        <a:pt x="70" y="164"/>
                        <a:pt x="72" y="177"/>
                      </a:cubicBezTo>
                      <a:cubicBezTo>
                        <a:pt x="68" y="167"/>
                        <a:pt x="54" y="156"/>
                        <a:pt x="44" y="151"/>
                      </a:cubicBezTo>
                      <a:cubicBezTo>
                        <a:pt x="38" y="147"/>
                        <a:pt x="30" y="144"/>
                        <a:pt x="25" y="139"/>
                      </a:cubicBezTo>
                      <a:cubicBezTo>
                        <a:pt x="22" y="135"/>
                        <a:pt x="21" y="129"/>
                        <a:pt x="19" y="124"/>
                      </a:cubicBezTo>
                      <a:cubicBezTo>
                        <a:pt x="15" y="114"/>
                        <a:pt x="10" y="104"/>
                        <a:pt x="7" y="94"/>
                      </a:cubicBezTo>
                      <a:cubicBezTo>
                        <a:pt x="0" y="70"/>
                        <a:pt x="7" y="57"/>
                        <a:pt x="22" y="40"/>
                      </a:cubicBezTo>
                      <a:cubicBezTo>
                        <a:pt x="35" y="25"/>
                        <a:pt x="62" y="8"/>
                        <a:pt x="81" y="5"/>
                      </a:cubicBezTo>
                      <a:cubicBezTo>
                        <a:pt x="108" y="0"/>
                        <a:pt x="119" y="33"/>
                        <a:pt x="140" y="3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 name="Freeform 130">
                  <a:extLst>
                    <a:ext uri="{FF2B5EF4-FFF2-40B4-BE49-F238E27FC236}">
                      <a16:creationId xmlns:a16="http://schemas.microsoft.com/office/drawing/2014/main" id="{05AE3480-251D-4BCF-B4BD-1BF303C63107}"/>
                    </a:ext>
                  </a:extLst>
                </p:cNvPr>
                <p:cNvSpPr>
                  <a:spLocks/>
                </p:cNvSpPr>
                <p:nvPr/>
              </p:nvSpPr>
              <p:spPr bwMode="auto">
                <a:xfrm>
                  <a:off x="2883" y="2774"/>
                  <a:ext cx="232" cy="374"/>
                </a:xfrm>
                <a:custGeom>
                  <a:avLst/>
                  <a:gdLst>
                    <a:gd name="T0" fmla="*/ 0 w 93"/>
                    <a:gd name="T1" fmla="*/ 2498 h 140"/>
                    <a:gd name="T2" fmla="*/ 791 w 93"/>
                    <a:gd name="T3" fmla="*/ 2305 h 140"/>
                    <a:gd name="T4" fmla="*/ 1275 w 93"/>
                    <a:gd name="T5" fmla="*/ 1793 h 140"/>
                    <a:gd name="T6" fmla="*/ 1412 w 93"/>
                    <a:gd name="T7" fmla="*/ 900 h 140"/>
                    <a:gd name="T8" fmla="*/ 978 w 93"/>
                    <a:gd name="T9" fmla="*/ 21 h 140"/>
                    <a:gd name="T10" fmla="*/ 1182 w 93"/>
                    <a:gd name="T11" fmla="*/ 457 h 140"/>
                    <a:gd name="T12" fmla="*/ 903 w 93"/>
                    <a:gd name="T13" fmla="*/ 799 h 140"/>
                    <a:gd name="T14" fmla="*/ 716 w 93"/>
                    <a:gd name="T15" fmla="*/ 1106 h 140"/>
                    <a:gd name="T16" fmla="*/ 883 w 93"/>
                    <a:gd name="T17" fmla="*/ 1656 h 140"/>
                    <a:gd name="T18" fmla="*/ 696 w 93"/>
                    <a:gd name="T19" fmla="*/ 1870 h 140"/>
                    <a:gd name="T20" fmla="*/ 716 w 93"/>
                    <a:gd name="T21" fmla="*/ 2062 h 140"/>
                    <a:gd name="T22" fmla="*/ 511 w 93"/>
                    <a:gd name="T23" fmla="*/ 2212 h 140"/>
                    <a:gd name="T24" fmla="*/ 187 w 93"/>
                    <a:gd name="T25" fmla="*/ 2362 h 140"/>
                    <a:gd name="T26" fmla="*/ 62 w 93"/>
                    <a:gd name="T27" fmla="*/ 2519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140">
                      <a:moveTo>
                        <a:pt x="0" y="131"/>
                      </a:moveTo>
                      <a:cubicBezTo>
                        <a:pt x="10" y="140"/>
                        <a:pt x="40" y="124"/>
                        <a:pt x="51" y="121"/>
                      </a:cubicBezTo>
                      <a:cubicBezTo>
                        <a:pt x="67" y="117"/>
                        <a:pt x="75" y="109"/>
                        <a:pt x="82" y="94"/>
                      </a:cubicBezTo>
                      <a:cubicBezTo>
                        <a:pt x="89" y="80"/>
                        <a:pt x="93" y="62"/>
                        <a:pt x="91" y="47"/>
                      </a:cubicBezTo>
                      <a:cubicBezTo>
                        <a:pt x="90" y="35"/>
                        <a:pt x="79" y="0"/>
                        <a:pt x="63" y="1"/>
                      </a:cubicBezTo>
                      <a:cubicBezTo>
                        <a:pt x="62" y="8"/>
                        <a:pt x="74" y="15"/>
                        <a:pt x="76" y="24"/>
                      </a:cubicBezTo>
                      <a:cubicBezTo>
                        <a:pt x="80" y="40"/>
                        <a:pt x="71" y="40"/>
                        <a:pt x="58" y="42"/>
                      </a:cubicBezTo>
                      <a:cubicBezTo>
                        <a:pt x="45" y="44"/>
                        <a:pt x="37" y="47"/>
                        <a:pt x="46" y="58"/>
                      </a:cubicBezTo>
                      <a:cubicBezTo>
                        <a:pt x="52" y="64"/>
                        <a:pt x="67" y="75"/>
                        <a:pt x="57" y="87"/>
                      </a:cubicBezTo>
                      <a:cubicBezTo>
                        <a:pt x="50" y="96"/>
                        <a:pt x="47" y="86"/>
                        <a:pt x="45" y="98"/>
                      </a:cubicBezTo>
                      <a:cubicBezTo>
                        <a:pt x="45" y="102"/>
                        <a:pt x="48" y="103"/>
                        <a:pt x="46" y="108"/>
                      </a:cubicBezTo>
                      <a:cubicBezTo>
                        <a:pt x="44" y="111"/>
                        <a:pt x="36" y="115"/>
                        <a:pt x="33" y="116"/>
                      </a:cubicBezTo>
                      <a:cubicBezTo>
                        <a:pt x="22" y="119"/>
                        <a:pt x="19" y="113"/>
                        <a:pt x="12" y="124"/>
                      </a:cubicBezTo>
                      <a:cubicBezTo>
                        <a:pt x="10" y="128"/>
                        <a:pt x="10" y="135"/>
                        <a:pt x="4" y="132"/>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 name="Freeform 131">
                  <a:extLst>
                    <a:ext uri="{FF2B5EF4-FFF2-40B4-BE49-F238E27FC236}">
                      <a16:creationId xmlns:a16="http://schemas.microsoft.com/office/drawing/2014/main" id="{2B90A863-2562-4910-98F2-CAC402F6B695}"/>
                    </a:ext>
                  </a:extLst>
                </p:cNvPr>
                <p:cNvSpPr>
                  <a:spLocks/>
                </p:cNvSpPr>
                <p:nvPr/>
              </p:nvSpPr>
              <p:spPr bwMode="auto">
                <a:xfrm>
                  <a:off x="2673" y="2673"/>
                  <a:ext cx="137" cy="272"/>
                </a:xfrm>
                <a:custGeom>
                  <a:avLst/>
                  <a:gdLst>
                    <a:gd name="T0" fmla="*/ 837 w 55"/>
                    <a:gd name="T1" fmla="*/ 0 h 102"/>
                    <a:gd name="T2" fmla="*/ 154 w 55"/>
                    <a:gd name="T3" fmla="*/ 739 h 102"/>
                    <a:gd name="T4" fmla="*/ 0 w 55"/>
                    <a:gd name="T5" fmla="*/ 1195 h 102"/>
                    <a:gd name="T6" fmla="*/ 249 w 55"/>
                    <a:gd name="T7" fmla="*/ 1933 h 102"/>
                    <a:gd name="T8" fmla="*/ 167 w 55"/>
                    <a:gd name="T9" fmla="*/ 1059 h 102"/>
                    <a:gd name="T10" fmla="*/ 404 w 55"/>
                    <a:gd name="T11" fmla="*/ 947 h 102"/>
                    <a:gd name="T12" fmla="*/ 466 w 55"/>
                    <a:gd name="T13" fmla="*/ 648 h 102"/>
                    <a:gd name="T14" fmla="*/ 695 w 55"/>
                    <a:gd name="T15" fmla="*/ 363 h 102"/>
                    <a:gd name="T16" fmla="*/ 849 w 55"/>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02">
                      <a:moveTo>
                        <a:pt x="54" y="0"/>
                      </a:moveTo>
                      <a:cubicBezTo>
                        <a:pt x="37" y="13"/>
                        <a:pt x="22" y="20"/>
                        <a:pt x="10" y="39"/>
                      </a:cubicBezTo>
                      <a:cubicBezTo>
                        <a:pt x="5" y="46"/>
                        <a:pt x="0" y="54"/>
                        <a:pt x="0" y="63"/>
                      </a:cubicBezTo>
                      <a:cubicBezTo>
                        <a:pt x="1" y="76"/>
                        <a:pt x="13" y="89"/>
                        <a:pt x="16" y="102"/>
                      </a:cubicBezTo>
                      <a:cubicBezTo>
                        <a:pt x="10" y="93"/>
                        <a:pt x="3" y="66"/>
                        <a:pt x="11" y="56"/>
                      </a:cubicBezTo>
                      <a:cubicBezTo>
                        <a:pt x="16" y="51"/>
                        <a:pt x="21" y="54"/>
                        <a:pt x="26" y="50"/>
                      </a:cubicBezTo>
                      <a:cubicBezTo>
                        <a:pt x="32" y="45"/>
                        <a:pt x="29" y="39"/>
                        <a:pt x="30" y="34"/>
                      </a:cubicBezTo>
                      <a:cubicBezTo>
                        <a:pt x="33" y="22"/>
                        <a:pt x="38" y="25"/>
                        <a:pt x="45" y="19"/>
                      </a:cubicBezTo>
                      <a:cubicBezTo>
                        <a:pt x="52" y="13"/>
                        <a:pt x="47" y="3"/>
                        <a:pt x="55"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 name="Freeform 132">
                  <a:extLst>
                    <a:ext uri="{FF2B5EF4-FFF2-40B4-BE49-F238E27FC236}">
                      <a16:creationId xmlns:a16="http://schemas.microsoft.com/office/drawing/2014/main" id="{87516238-ED5A-45A4-8501-B2CCB60F8DFB}"/>
                    </a:ext>
                  </a:extLst>
                </p:cNvPr>
                <p:cNvSpPr>
                  <a:spLocks/>
                </p:cNvSpPr>
                <p:nvPr/>
              </p:nvSpPr>
              <p:spPr bwMode="auto">
                <a:xfrm>
                  <a:off x="2718" y="2668"/>
                  <a:ext cx="565" cy="653"/>
                </a:xfrm>
                <a:custGeom>
                  <a:avLst/>
                  <a:gdLst>
                    <a:gd name="T0" fmla="*/ 0 w 226"/>
                    <a:gd name="T1" fmla="*/ 4638 h 245"/>
                    <a:gd name="T2" fmla="*/ 1625 w 226"/>
                    <a:gd name="T3" fmla="*/ 4467 h 245"/>
                    <a:gd name="T4" fmla="*/ 2125 w 226"/>
                    <a:gd name="T5" fmla="*/ 4129 h 245"/>
                    <a:gd name="T6" fmla="*/ 2470 w 226"/>
                    <a:gd name="T7" fmla="*/ 3809 h 245"/>
                    <a:gd name="T8" fmla="*/ 2875 w 226"/>
                    <a:gd name="T9" fmla="*/ 3638 h 245"/>
                    <a:gd name="T10" fmla="*/ 3145 w 226"/>
                    <a:gd name="T11" fmla="*/ 2068 h 245"/>
                    <a:gd name="T12" fmla="*/ 3408 w 226"/>
                    <a:gd name="T13" fmla="*/ 1173 h 245"/>
                    <a:gd name="T14" fmla="*/ 3125 w 226"/>
                    <a:gd name="T15" fmla="*/ 0 h 245"/>
                    <a:gd name="T16" fmla="*/ 2925 w 226"/>
                    <a:gd name="T17" fmla="*/ 909 h 245"/>
                    <a:gd name="T18" fmla="*/ 2845 w 226"/>
                    <a:gd name="T19" fmla="*/ 1647 h 245"/>
                    <a:gd name="T20" fmla="*/ 2675 w 226"/>
                    <a:gd name="T21" fmla="*/ 2423 h 245"/>
                    <a:gd name="T22" fmla="*/ 2658 w 226"/>
                    <a:gd name="T23" fmla="*/ 3254 h 245"/>
                    <a:gd name="T24" fmla="*/ 1958 w 226"/>
                    <a:gd name="T25" fmla="*/ 3707 h 245"/>
                    <a:gd name="T26" fmla="*/ 1533 w 226"/>
                    <a:gd name="T27" fmla="*/ 4299 h 245"/>
                    <a:gd name="T28" fmla="*/ 1000 w 226"/>
                    <a:gd name="T29" fmla="*/ 4299 h 245"/>
                    <a:gd name="T30" fmla="*/ 533 w 226"/>
                    <a:gd name="T31" fmla="*/ 4467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6" h="245">
                      <a:moveTo>
                        <a:pt x="0" y="245"/>
                      </a:moveTo>
                      <a:cubicBezTo>
                        <a:pt x="31" y="237"/>
                        <a:pt x="72" y="239"/>
                        <a:pt x="104" y="236"/>
                      </a:cubicBezTo>
                      <a:cubicBezTo>
                        <a:pt x="120" y="235"/>
                        <a:pt x="121" y="227"/>
                        <a:pt x="136" y="218"/>
                      </a:cubicBezTo>
                      <a:cubicBezTo>
                        <a:pt x="143" y="213"/>
                        <a:pt x="150" y="205"/>
                        <a:pt x="158" y="201"/>
                      </a:cubicBezTo>
                      <a:cubicBezTo>
                        <a:pt x="166" y="197"/>
                        <a:pt x="176" y="197"/>
                        <a:pt x="184" y="192"/>
                      </a:cubicBezTo>
                      <a:cubicBezTo>
                        <a:pt x="217" y="174"/>
                        <a:pt x="205" y="140"/>
                        <a:pt x="201" y="109"/>
                      </a:cubicBezTo>
                      <a:cubicBezTo>
                        <a:pt x="197" y="85"/>
                        <a:pt x="212" y="82"/>
                        <a:pt x="218" y="62"/>
                      </a:cubicBezTo>
                      <a:cubicBezTo>
                        <a:pt x="226" y="39"/>
                        <a:pt x="220" y="13"/>
                        <a:pt x="200" y="0"/>
                      </a:cubicBezTo>
                      <a:cubicBezTo>
                        <a:pt x="213" y="19"/>
                        <a:pt x="202" y="35"/>
                        <a:pt x="187" y="48"/>
                      </a:cubicBezTo>
                      <a:cubicBezTo>
                        <a:pt x="170" y="63"/>
                        <a:pt x="178" y="65"/>
                        <a:pt x="182" y="87"/>
                      </a:cubicBezTo>
                      <a:cubicBezTo>
                        <a:pt x="185" y="105"/>
                        <a:pt x="170" y="112"/>
                        <a:pt x="171" y="128"/>
                      </a:cubicBezTo>
                      <a:cubicBezTo>
                        <a:pt x="171" y="147"/>
                        <a:pt x="184" y="154"/>
                        <a:pt x="170" y="172"/>
                      </a:cubicBezTo>
                      <a:cubicBezTo>
                        <a:pt x="158" y="188"/>
                        <a:pt x="140" y="187"/>
                        <a:pt x="125" y="196"/>
                      </a:cubicBezTo>
                      <a:cubicBezTo>
                        <a:pt x="112" y="203"/>
                        <a:pt x="110" y="222"/>
                        <a:pt x="98" y="227"/>
                      </a:cubicBezTo>
                      <a:cubicBezTo>
                        <a:pt x="88" y="232"/>
                        <a:pt x="74" y="225"/>
                        <a:pt x="64" y="227"/>
                      </a:cubicBezTo>
                      <a:cubicBezTo>
                        <a:pt x="53" y="228"/>
                        <a:pt x="46" y="238"/>
                        <a:pt x="34" y="236"/>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9" name="Freeform 133">
                  <a:extLst>
                    <a:ext uri="{FF2B5EF4-FFF2-40B4-BE49-F238E27FC236}">
                      <a16:creationId xmlns:a16="http://schemas.microsoft.com/office/drawing/2014/main" id="{9ED037C7-2789-4564-87A3-012576167DD9}"/>
                    </a:ext>
                  </a:extLst>
                </p:cNvPr>
                <p:cNvSpPr>
                  <a:spLocks/>
                </p:cNvSpPr>
                <p:nvPr/>
              </p:nvSpPr>
              <p:spPr bwMode="auto">
                <a:xfrm>
                  <a:off x="2938" y="2985"/>
                  <a:ext cx="305" cy="312"/>
                </a:xfrm>
                <a:custGeom>
                  <a:avLst/>
                  <a:gdLst>
                    <a:gd name="T0" fmla="*/ 0 w 122"/>
                    <a:gd name="T1" fmla="*/ 2141 h 117"/>
                    <a:gd name="T2" fmla="*/ 613 w 122"/>
                    <a:gd name="T3" fmla="*/ 2013 h 117"/>
                    <a:gd name="T4" fmla="*/ 1375 w 122"/>
                    <a:gd name="T5" fmla="*/ 1443 h 117"/>
                    <a:gd name="T6" fmla="*/ 1750 w 122"/>
                    <a:gd name="T7" fmla="*/ 0 h 117"/>
                    <a:gd name="T8" fmla="*/ 1750 w 122"/>
                    <a:gd name="T9" fmla="*/ 776 h 117"/>
                    <a:gd name="T10" fmla="*/ 1270 w 122"/>
                    <a:gd name="T11" fmla="*/ 1160 h 117"/>
                    <a:gd name="T12" fmla="*/ 770 w 122"/>
                    <a:gd name="T13" fmla="*/ 1536 h 117"/>
                    <a:gd name="T14" fmla="*/ 345 w 122"/>
                    <a:gd name="T15" fmla="*/ 2141 h 1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7">
                      <a:moveTo>
                        <a:pt x="0" y="113"/>
                      </a:moveTo>
                      <a:cubicBezTo>
                        <a:pt x="12" y="116"/>
                        <a:pt x="25" y="117"/>
                        <a:pt x="39" y="106"/>
                      </a:cubicBezTo>
                      <a:cubicBezTo>
                        <a:pt x="53" y="95"/>
                        <a:pt x="72" y="83"/>
                        <a:pt x="88" y="76"/>
                      </a:cubicBezTo>
                      <a:cubicBezTo>
                        <a:pt x="122" y="60"/>
                        <a:pt x="116" y="32"/>
                        <a:pt x="112" y="0"/>
                      </a:cubicBezTo>
                      <a:cubicBezTo>
                        <a:pt x="116" y="13"/>
                        <a:pt x="121" y="29"/>
                        <a:pt x="112" y="41"/>
                      </a:cubicBezTo>
                      <a:cubicBezTo>
                        <a:pt x="105" y="50"/>
                        <a:pt x="90" y="55"/>
                        <a:pt x="81" y="61"/>
                      </a:cubicBezTo>
                      <a:cubicBezTo>
                        <a:pt x="70" y="68"/>
                        <a:pt x="58" y="73"/>
                        <a:pt x="49" y="81"/>
                      </a:cubicBezTo>
                      <a:cubicBezTo>
                        <a:pt x="38" y="90"/>
                        <a:pt x="34" y="106"/>
                        <a:pt x="22" y="113"/>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0" name="Freeform 134">
                  <a:extLst>
                    <a:ext uri="{FF2B5EF4-FFF2-40B4-BE49-F238E27FC236}">
                      <a16:creationId xmlns:a16="http://schemas.microsoft.com/office/drawing/2014/main" id="{FD29ED98-BF0C-4069-99DB-EB6B25F5D4FE}"/>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1" name="Freeform 135">
                  <a:extLst>
                    <a:ext uri="{FF2B5EF4-FFF2-40B4-BE49-F238E27FC236}">
                      <a16:creationId xmlns:a16="http://schemas.microsoft.com/office/drawing/2014/main" id="{50AC609C-BAAB-4ADF-9CBE-12FFABDCBDC1}"/>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2" name="Oval 136">
                  <a:extLst>
                    <a:ext uri="{FF2B5EF4-FFF2-40B4-BE49-F238E27FC236}">
                      <a16:creationId xmlns:a16="http://schemas.microsoft.com/office/drawing/2014/main" id="{2723F9EA-D5BB-47AF-84EF-4E0330A2FEE3}"/>
                    </a:ext>
                  </a:extLst>
                </p:cNvPr>
                <p:cNvSpPr>
                  <a:spLocks noChangeArrowheads="1"/>
                </p:cNvSpPr>
                <p:nvPr/>
              </p:nvSpPr>
              <p:spPr bwMode="auto">
                <a:xfrm>
                  <a:off x="2665" y="2694"/>
                  <a:ext cx="65" cy="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263" name="Oval 137">
                  <a:extLst>
                    <a:ext uri="{FF2B5EF4-FFF2-40B4-BE49-F238E27FC236}">
                      <a16:creationId xmlns:a16="http://schemas.microsoft.com/office/drawing/2014/main" id="{C0FD681D-791A-49D2-B230-3A4846F1CBA3}"/>
                    </a:ext>
                  </a:extLst>
                </p:cNvPr>
                <p:cNvSpPr>
                  <a:spLocks noChangeArrowheads="1"/>
                </p:cNvSpPr>
                <p:nvPr/>
              </p:nvSpPr>
              <p:spPr bwMode="auto">
                <a:xfrm>
                  <a:off x="2728" y="2660"/>
                  <a:ext cx="40"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264" name="Oval 138">
                  <a:extLst>
                    <a:ext uri="{FF2B5EF4-FFF2-40B4-BE49-F238E27FC236}">
                      <a16:creationId xmlns:a16="http://schemas.microsoft.com/office/drawing/2014/main" id="{D2984A97-A3FA-44A0-AAC5-1F914EBED140}"/>
                    </a:ext>
                  </a:extLst>
                </p:cNvPr>
                <p:cNvSpPr>
                  <a:spLocks noChangeArrowheads="1"/>
                </p:cNvSpPr>
                <p:nvPr/>
              </p:nvSpPr>
              <p:spPr bwMode="auto">
                <a:xfrm>
                  <a:off x="2653" y="2777"/>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grpSp>
          <p:grpSp>
            <p:nvGrpSpPr>
              <p:cNvPr id="218" name="Group 123">
                <a:extLst>
                  <a:ext uri="{FF2B5EF4-FFF2-40B4-BE49-F238E27FC236}">
                    <a16:creationId xmlns:a16="http://schemas.microsoft.com/office/drawing/2014/main" id="{5C326575-C79D-47AF-95FA-993F1A87B4F0}"/>
                  </a:ext>
                </a:extLst>
              </p:cNvPr>
              <p:cNvGrpSpPr>
                <a:grpSpLocks/>
              </p:cNvGrpSpPr>
              <p:nvPr/>
            </p:nvGrpSpPr>
            <p:grpSpPr bwMode="auto">
              <a:xfrm>
                <a:off x="2287047" y="4448243"/>
                <a:ext cx="510381" cy="453272"/>
                <a:chOff x="2435" y="2401"/>
                <a:chExt cx="883" cy="949"/>
              </a:xfrm>
            </p:grpSpPr>
            <p:sp>
              <p:nvSpPr>
                <p:cNvPr id="235" name="Freeform 124">
                  <a:extLst>
                    <a:ext uri="{FF2B5EF4-FFF2-40B4-BE49-F238E27FC236}">
                      <a16:creationId xmlns:a16="http://schemas.microsoft.com/office/drawing/2014/main" id="{483E0D28-B545-4A6F-B452-239822935B3B}"/>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 name="Freeform 125">
                  <a:extLst>
                    <a:ext uri="{FF2B5EF4-FFF2-40B4-BE49-F238E27FC236}">
                      <a16:creationId xmlns:a16="http://schemas.microsoft.com/office/drawing/2014/main" id="{DAD11F2C-5692-4362-AD1B-771AEE96DFEF}"/>
                    </a:ext>
                  </a:extLst>
                </p:cNvPr>
                <p:cNvSpPr>
                  <a:spLocks/>
                </p:cNvSpPr>
                <p:nvPr/>
              </p:nvSpPr>
              <p:spPr bwMode="auto">
                <a:xfrm>
                  <a:off x="2683" y="2657"/>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 name="Freeform 126">
                  <a:extLst>
                    <a:ext uri="{FF2B5EF4-FFF2-40B4-BE49-F238E27FC236}">
                      <a16:creationId xmlns:a16="http://schemas.microsoft.com/office/drawing/2014/main" id="{7F5FF414-2BD8-4030-ADCC-CF3A9110FCB3}"/>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 name="Freeform 127">
                  <a:extLst>
                    <a:ext uri="{FF2B5EF4-FFF2-40B4-BE49-F238E27FC236}">
                      <a16:creationId xmlns:a16="http://schemas.microsoft.com/office/drawing/2014/main" id="{F5D4BB4E-1E2A-473C-B29F-BE8EB617D89A}"/>
                    </a:ext>
                  </a:extLst>
                </p:cNvPr>
                <p:cNvSpPr>
                  <a:spLocks/>
                </p:cNvSpPr>
                <p:nvPr/>
              </p:nvSpPr>
              <p:spPr bwMode="auto">
                <a:xfrm>
                  <a:off x="2455" y="2428"/>
                  <a:ext cx="720" cy="834"/>
                </a:xfrm>
                <a:custGeom>
                  <a:avLst/>
                  <a:gdLst>
                    <a:gd name="T0" fmla="*/ 3875 w 288"/>
                    <a:gd name="T1" fmla="*/ 320 h 313"/>
                    <a:gd name="T2" fmla="*/ 2408 w 288"/>
                    <a:gd name="T3" fmla="*/ 115 h 313"/>
                    <a:gd name="T4" fmla="*/ 1438 w 288"/>
                    <a:gd name="T5" fmla="*/ 568 h 313"/>
                    <a:gd name="T6" fmla="*/ 1000 w 288"/>
                    <a:gd name="T7" fmla="*/ 1172 h 313"/>
                    <a:gd name="T8" fmla="*/ 533 w 288"/>
                    <a:gd name="T9" fmla="*/ 1663 h 313"/>
                    <a:gd name="T10" fmla="*/ 363 w 288"/>
                    <a:gd name="T11" fmla="*/ 2385 h 313"/>
                    <a:gd name="T12" fmla="*/ 83 w 288"/>
                    <a:gd name="T13" fmla="*/ 3536 h 313"/>
                    <a:gd name="T14" fmla="*/ 300 w 288"/>
                    <a:gd name="T15" fmla="*/ 4580 h 313"/>
                    <a:gd name="T16" fmla="*/ 783 w 288"/>
                    <a:gd name="T17" fmla="*/ 5204 h 313"/>
                    <a:gd name="T18" fmla="*/ 1033 w 288"/>
                    <a:gd name="T19" fmla="*/ 5921 h 313"/>
                    <a:gd name="T20" fmla="*/ 613 w 288"/>
                    <a:gd name="T21" fmla="*/ 4751 h 313"/>
                    <a:gd name="T22" fmla="*/ 395 w 288"/>
                    <a:gd name="T23" fmla="*/ 4090 h 313"/>
                    <a:gd name="T24" fmla="*/ 645 w 288"/>
                    <a:gd name="T25" fmla="*/ 3706 h 313"/>
                    <a:gd name="T26" fmla="*/ 613 w 288"/>
                    <a:gd name="T27" fmla="*/ 3387 h 313"/>
                    <a:gd name="T28" fmla="*/ 563 w 288"/>
                    <a:gd name="T29" fmla="*/ 2931 h 313"/>
                    <a:gd name="T30" fmla="*/ 800 w 288"/>
                    <a:gd name="T31" fmla="*/ 2478 h 313"/>
                    <a:gd name="T32" fmla="*/ 1158 w 288"/>
                    <a:gd name="T33" fmla="*/ 2214 h 313"/>
                    <a:gd name="T34" fmla="*/ 1300 w 288"/>
                    <a:gd name="T35" fmla="*/ 1625 h 313"/>
                    <a:gd name="T36" fmla="*/ 1845 w 288"/>
                    <a:gd name="T37" fmla="*/ 1156 h 313"/>
                    <a:gd name="T38" fmla="*/ 2750 w 288"/>
                    <a:gd name="T39" fmla="*/ 965 h 313"/>
                    <a:gd name="T40" fmla="*/ 3625 w 288"/>
                    <a:gd name="T41" fmla="*/ 589 h 313"/>
                    <a:gd name="T42" fmla="*/ 3970 w 288"/>
                    <a:gd name="T43" fmla="*/ 887 h 313"/>
                    <a:gd name="T44" fmla="*/ 4250 w 288"/>
                    <a:gd name="T45" fmla="*/ 943 h 313"/>
                    <a:gd name="T46" fmla="*/ 4488 w 288"/>
                    <a:gd name="T47" fmla="*/ 1271 h 313"/>
                    <a:gd name="T48" fmla="*/ 4188 w 288"/>
                    <a:gd name="T49" fmla="*/ 624 h 313"/>
                    <a:gd name="T50" fmla="*/ 3895 w 288"/>
                    <a:gd name="T51" fmla="*/ 320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8" h="313">
                      <a:moveTo>
                        <a:pt x="248" y="17"/>
                      </a:moveTo>
                      <a:cubicBezTo>
                        <a:pt x="216" y="17"/>
                        <a:pt x="180" y="12"/>
                        <a:pt x="154" y="6"/>
                      </a:cubicBezTo>
                      <a:cubicBezTo>
                        <a:pt x="126" y="0"/>
                        <a:pt x="110" y="8"/>
                        <a:pt x="92" y="30"/>
                      </a:cubicBezTo>
                      <a:cubicBezTo>
                        <a:pt x="83" y="41"/>
                        <a:pt x="75" y="53"/>
                        <a:pt x="64" y="62"/>
                      </a:cubicBezTo>
                      <a:cubicBezTo>
                        <a:pt x="55" y="71"/>
                        <a:pt x="43" y="78"/>
                        <a:pt x="34" y="88"/>
                      </a:cubicBezTo>
                      <a:cubicBezTo>
                        <a:pt x="24" y="98"/>
                        <a:pt x="26" y="113"/>
                        <a:pt x="23" y="126"/>
                      </a:cubicBezTo>
                      <a:cubicBezTo>
                        <a:pt x="18" y="147"/>
                        <a:pt x="11" y="166"/>
                        <a:pt x="5" y="187"/>
                      </a:cubicBezTo>
                      <a:cubicBezTo>
                        <a:pt x="0" y="207"/>
                        <a:pt x="4" y="228"/>
                        <a:pt x="19" y="242"/>
                      </a:cubicBezTo>
                      <a:cubicBezTo>
                        <a:pt x="30" y="251"/>
                        <a:pt x="42" y="263"/>
                        <a:pt x="50" y="275"/>
                      </a:cubicBezTo>
                      <a:cubicBezTo>
                        <a:pt x="58" y="286"/>
                        <a:pt x="59" y="301"/>
                        <a:pt x="66" y="313"/>
                      </a:cubicBezTo>
                      <a:cubicBezTo>
                        <a:pt x="69" y="284"/>
                        <a:pt x="56" y="271"/>
                        <a:pt x="39" y="251"/>
                      </a:cubicBezTo>
                      <a:cubicBezTo>
                        <a:pt x="31" y="242"/>
                        <a:pt x="20" y="230"/>
                        <a:pt x="25" y="216"/>
                      </a:cubicBezTo>
                      <a:cubicBezTo>
                        <a:pt x="29" y="204"/>
                        <a:pt x="37" y="208"/>
                        <a:pt x="41" y="196"/>
                      </a:cubicBezTo>
                      <a:cubicBezTo>
                        <a:pt x="43" y="190"/>
                        <a:pt x="41" y="186"/>
                        <a:pt x="39" y="179"/>
                      </a:cubicBezTo>
                      <a:cubicBezTo>
                        <a:pt x="37" y="171"/>
                        <a:pt x="35" y="164"/>
                        <a:pt x="36" y="155"/>
                      </a:cubicBezTo>
                      <a:cubicBezTo>
                        <a:pt x="38" y="146"/>
                        <a:pt x="43" y="135"/>
                        <a:pt x="51" y="131"/>
                      </a:cubicBezTo>
                      <a:cubicBezTo>
                        <a:pt x="61" y="127"/>
                        <a:pt x="68" y="130"/>
                        <a:pt x="74" y="117"/>
                      </a:cubicBezTo>
                      <a:cubicBezTo>
                        <a:pt x="79" y="108"/>
                        <a:pt x="79" y="96"/>
                        <a:pt x="83" y="86"/>
                      </a:cubicBezTo>
                      <a:cubicBezTo>
                        <a:pt x="88" y="74"/>
                        <a:pt x="111" y="73"/>
                        <a:pt x="118" y="61"/>
                      </a:cubicBezTo>
                      <a:cubicBezTo>
                        <a:pt x="126" y="47"/>
                        <a:pt x="152" y="55"/>
                        <a:pt x="176" y="51"/>
                      </a:cubicBezTo>
                      <a:cubicBezTo>
                        <a:pt x="194" y="48"/>
                        <a:pt x="211" y="22"/>
                        <a:pt x="232" y="31"/>
                      </a:cubicBezTo>
                      <a:cubicBezTo>
                        <a:pt x="241" y="34"/>
                        <a:pt x="245" y="45"/>
                        <a:pt x="254" y="47"/>
                      </a:cubicBezTo>
                      <a:cubicBezTo>
                        <a:pt x="260" y="49"/>
                        <a:pt x="264" y="45"/>
                        <a:pt x="272" y="50"/>
                      </a:cubicBezTo>
                      <a:cubicBezTo>
                        <a:pt x="278" y="55"/>
                        <a:pt x="282" y="61"/>
                        <a:pt x="287" y="67"/>
                      </a:cubicBezTo>
                      <a:cubicBezTo>
                        <a:pt x="288" y="50"/>
                        <a:pt x="277" y="45"/>
                        <a:pt x="268" y="33"/>
                      </a:cubicBezTo>
                      <a:cubicBezTo>
                        <a:pt x="262" y="26"/>
                        <a:pt x="258" y="21"/>
                        <a:pt x="249" y="17"/>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 name="Freeform 128">
                  <a:extLst>
                    <a:ext uri="{FF2B5EF4-FFF2-40B4-BE49-F238E27FC236}">
                      <a16:creationId xmlns:a16="http://schemas.microsoft.com/office/drawing/2014/main" id="{17115B1F-956D-4899-92DC-0EA168A8B3A0}"/>
                    </a:ext>
                  </a:extLst>
                </p:cNvPr>
                <p:cNvSpPr>
                  <a:spLocks/>
                </p:cNvSpPr>
                <p:nvPr/>
              </p:nvSpPr>
              <p:spPr bwMode="auto">
                <a:xfrm>
                  <a:off x="2450" y="2425"/>
                  <a:ext cx="468" cy="595"/>
                </a:xfrm>
                <a:custGeom>
                  <a:avLst/>
                  <a:gdLst>
                    <a:gd name="T0" fmla="*/ 2931 w 187"/>
                    <a:gd name="T1" fmla="*/ 227 h 223"/>
                    <a:gd name="T2" fmla="*/ 1960 w 187"/>
                    <a:gd name="T3" fmla="*/ 115 h 223"/>
                    <a:gd name="T4" fmla="*/ 1221 w 187"/>
                    <a:gd name="T5" fmla="*/ 969 h 223"/>
                    <a:gd name="T6" fmla="*/ 846 w 187"/>
                    <a:gd name="T7" fmla="*/ 1387 h 223"/>
                    <a:gd name="T8" fmla="*/ 521 w 187"/>
                    <a:gd name="T9" fmla="*/ 1766 h 223"/>
                    <a:gd name="T10" fmla="*/ 408 w 187"/>
                    <a:gd name="T11" fmla="*/ 2300 h 223"/>
                    <a:gd name="T12" fmla="*/ 220 w 187"/>
                    <a:gd name="T13" fmla="*/ 3039 h 223"/>
                    <a:gd name="T14" fmla="*/ 113 w 187"/>
                    <a:gd name="T15" fmla="*/ 4237 h 223"/>
                    <a:gd name="T16" fmla="*/ 283 w 187"/>
                    <a:gd name="T17" fmla="*/ 3210 h 223"/>
                    <a:gd name="T18" fmla="*/ 646 w 187"/>
                    <a:gd name="T19" fmla="*/ 2492 h 223"/>
                    <a:gd name="T20" fmla="*/ 863 w 187"/>
                    <a:gd name="T21" fmla="*/ 1766 h 223"/>
                    <a:gd name="T22" fmla="*/ 1492 w 187"/>
                    <a:gd name="T23" fmla="*/ 1174 h 223"/>
                    <a:gd name="T24" fmla="*/ 2147 w 187"/>
                    <a:gd name="T25" fmla="*/ 398 h 223"/>
                    <a:gd name="T26" fmla="*/ 2931 w 187"/>
                    <a:gd name="T27" fmla="*/ 248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7" h="223">
                      <a:moveTo>
                        <a:pt x="187" y="12"/>
                      </a:moveTo>
                      <a:cubicBezTo>
                        <a:pt x="166" y="15"/>
                        <a:pt x="147" y="0"/>
                        <a:pt x="125" y="6"/>
                      </a:cubicBezTo>
                      <a:cubicBezTo>
                        <a:pt x="104" y="12"/>
                        <a:pt x="93" y="36"/>
                        <a:pt x="78" y="51"/>
                      </a:cubicBezTo>
                      <a:cubicBezTo>
                        <a:pt x="70" y="58"/>
                        <a:pt x="62" y="66"/>
                        <a:pt x="54" y="73"/>
                      </a:cubicBezTo>
                      <a:cubicBezTo>
                        <a:pt x="47" y="79"/>
                        <a:pt x="38" y="85"/>
                        <a:pt x="33" y="93"/>
                      </a:cubicBezTo>
                      <a:cubicBezTo>
                        <a:pt x="28" y="101"/>
                        <a:pt x="27" y="112"/>
                        <a:pt x="26" y="121"/>
                      </a:cubicBezTo>
                      <a:cubicBezTo>
                        <a:pt x="25" y="134"/>
                        <a:pt x="19" y="148"/>
                        <a:pt x="14" y="160"/>
                      </a:cubicBezTo>
                      <a:cubicBezTo>
                        <a:pt x="8" y="174"/>
                        <a:pt x="0" y="208"/>
                        <a:pt x="7" y="223"/>
                      </a:cubicBezTo>
                      <a:cubicBezTo>
                        <a:pt x="2" y="202"/>
                        <a:pt x="10" y="185"/>
                        <a:pt x="18" y="169"/>
                      </a:cubicBezTo>
                      <a:cubicBezTo>
                        <a:pt x="25" y="156"/>
                        <a:pt x="36" y="144"/>
                        <a:pt x="41" y="131"/>
                      </a:cubicBezTo>
                      <a:cubicBezTo>
                        <a:pt x="47" y="117"/>
                        <a:pt x="44" y="105"/>
                        <a:pt x="55" y="93"/>
                      </a:cubicBezTo>
                      <a:cubicBezTo>
                        <a:pt x="66" y="82"/>
                        <a:pt x="86" y="75"/>
                        <a:pt x="95" y="62"/>
                      </a:cubicBezTo>
                      <a:cubicBezTo>
                        <a:pt x="109" y="42"/>
                        <a:pt x="110" y="24"/>
                        <a:pt x="137" y="21"/>
                      </a:cubicBezTo>
                      <a:cubicBezTo>
                        <a:pt x="150" y="20"/>
                        <a:pt x="177" y="23"/>
                        <a:pt x="187" y="13"/>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0" name="Freeform 129">
                  <a:extLst>
                    <a:ext uri="{FF2B5EF4-FFF2-40B4-BE49-F238E27FC236}">
                      <a16:creationId xmlns:a16="http://schemas.microsoft.com/office/drawing/2014/main" id="{9AF60B40-4D70-4E56-9F9F-EE1D677274A3}"/>
                    </a:ext>
                  </a:extLst>
                </p:cNvPr>
                <p:cNvSpPr>
                  <a:spLocks/>
                </p:cNvSpPr>
                <p:nvPr/>
              </p:nvSpPr>
              <p:spPr bwMode="auto">
                <a:xfrm>
                  <a:off x="2673" y="2630"/>
                  <a:ext cx="352" cy="472"/>
                </a:xfrm>
                <a:custGeom>
                  <a:avLst/>
                  <a:gdLst>
                    <a:gd name="T0" fmla="*/ 2194 w 141"/>
                    <a:gd name="T1" fmla="*/ 797 h 177"/>
                    <a:gd name="T2" fmla="*/ 1528 w 141"/>
                    <a:gd name="T3" fmla="*/ 627 h 177"/>
                    <a:gd name="T4" fmla="*/ 934 w 141"/>
                    <a:gd name="T5" fmla="*/ 875 h 177"/>
                    <a:gd name="T6" fmla="*/ 761 w 141"/>
                    <a:gd name="T7" fmla="*/ 1421 h 177"/>
                    <a:gd name="T8" fmla="*/ 374 w 141"/>
                    <a:gd name="T9" fmla="*/ 1728 h 177"/>
                    <a:gd name="T10" fmla="*/ 687 w 141"/>
                    <a:gd name="T11" fmla="*/ 2637 h 177"/>
                    <a:gd name="T12" fmla="*/ 1121 w 141"/>
                    <a:gd name="T13" fmla="*/ 3357 h 177"/>
                    <a:gd name="T14" fmla="*/ 687 w 141"/>
                    <a:gd name="T15" fmla="*/ 2867 h 177"/>
                    <a:gd name="T16" fmla="*/ 387 w 141"/>
                    <a:gd name="T17" fmla="*/ 2637 h 177"/>
                    <a:gd name="T18" fmla="*/ 292 w 141"/>
                    <a:gd name="T19" fmla="*/ 2355 h 177"/>
                    <a:gd name="T20" fmla="*/ 105 w 141"/>
                    <a:gd name="T21" fmla="*/ 1784 h 177"/>
                    <a:gd name="T22" fmla="*/ 342 w 141"/>
                    <a:gd name="T23" fmla="*/ 760 h 177"/>
                    <a:gd name="T24" fmla="*/ 1258 w 141"/>
                    <a:gd name="T25" fmla="*/ 93 h 177"/>
                    <a:gd name="T26" fmla="*/ 2182 w 141"/>
                    <a:gd name="T27" fmla="*/ 739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77">
                      <a:moveTo>
                        <a:pt x="141" y="42"/>
                      </a:moveTo>
                      <a:cubicBezTo>
                        <a:pt x="124" y="52"/>
                        <a:pt x="111" y="51"/>
                        <a:pt x="98" y="33"/>
                      </a:cubicBezTo>
                      <a:cubicBezTo>
                        <a:pt x="81" y="6"/>
                        <a:pt x="72" y="33"/>
                        <a:pt x="60" y="46"/>
                      </a:cubicBezTo>
                      <a:cubicBezTo>
                        <a:pt x="49" y="57"/>
                        <a:pt x="53" y="61"/>
                        <a:pt x="49" y="75"/>
                      </a:cubicBezTo>
                      <a:cubicBezTo>
                        <a:pt x="45" y="90"/>
                        <a:pt x="31" y="77"/>
                        <a:pt x="24" y="91"/>
                      </a:cubicBezTo>
                      <a:cubicBezTo>
                        <a:pt x="17" y="107"/>
                        <a:pt x="33" y="129"/>
                        <a:pt x="44" y="139"/>
                      </a:cubicBezTo>
                      <a:cubicBezTo>
                        <a:pt x="53" y="148"/>
                        <a:pt x="70" y="164"/>
                        <a:pt x="72" y="177"/>
                      </a:cubicBezTo>
                      <a:cubicBezTo>
                        <a:pt x="68" y="167"/>
                        <a:pt x="54" y="156"/>
                        <a:pt x="44" y="151"/>
                      </a:cubicBezTo>
                      <a:cubicBezTo>
                        <a:pt x="38" y="147"/>
                        <a:pt x="30" y="144"/>
                        <a:pt x="25" y="139"/>
                      </a:cubicBezTo>
                      <a:cubicBezTo>
                        <a:pt x="22" y="135"/>
                        <a:pt x="21" y="129"/>
                        <a:pt x="19" y="124"/>
                      </a:cubicBezTo>
                      <a:cubicBezTo>
                        <a:pt x="15" y="114"/>
                        <a:pt x="10" y="104"/>
                        <a:pt x="7" y="94"/>
                      </a:cubicBezTo>
                      <a:cubicBezTo>
                        <a:pt x="0" y="70"/>
                        <a:pt x="7" y="57"/>
                        <a:pt x="22" y="40"/>
                      </a:cubicBezTo>
                      <a:cubicBezTo>
                        <a:pt x="35" y="25"/>
                        <a:pt x="62" y="8"/>
                        <a:pt x="81" y="5"/>
                      </a:cubicBezTo>
                      <a:cubicBezTo>
                        <a:pt x="108" y="0"/>
                        <a:pt x="119" y="33"/>
                        <a:pt x="140" y="3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 name="Freeform 130">
                  <a:extLst>
                    <a:ext uri="{FF2B5EF4-FFF2-40B4-BE49-F238E27FC236}">
                      <a16:creationId xmlns:a16="http://schemas.microsoft.com/office/drawing/2014/main" id="{C2808CAF-42E8-49A5-8650-7A182D281299}"/>
                    </a:ext>
                  </a:extLst>
                </p:cNvPr>
                <p:cNvSpPr>
                  <a:spLocks/>
                </p:cNvSpPr>
                <p:nvPr/>
              </p:nvSpPr>
              <p:spPr bwMode="auto">
                <a:xfrm>
                  <a:off x="2883" y="2774"/>
                  <a:ext cx="232" cy="374"/>
                </a:xfrm>
                <a:custGeom>
                  <a:avLst/>
                  <a:gdLst>
                    <a:gd name="T0" fmla="*/ 0 w 93"/>
                    <a:gd name="T1" fmla="*/ 2498 h 140"/>
                    <a:gd name="T2" fmla="*/ 791 w 93"/>
                    <a:gd name="T3" fmla="*/ 2305 h 140"/>
                    <a:gd name="T4" fmla="*/ 1275 w 93"/>
                    <a:gd name="T5" fmla="*/ 1793 h 140"/>
                    <a:gd name="T6" fmla="*/ 1412 w 93"/>
                    <a:gd name="T7" fmla="*/ 900 h 140"/>
                    <a:gd name="T8" fmla="*/ 978 w 93"/>
                    <a:gd name="T9" fmla="*/ 21 h 140"/>
                    <a:gd name="T10" fmla="*/ 1182 w 93"/>
                    <a:gd name="T11" fmla="*/ 457 h 140"/>
                    <a:gd name="T12" fmla="*/ 903 w 93"/>
                    <a:gd name="T13" fmla="*/ 799 h 140"/>
                    <a:gd name="T14" fmla="*/ 716 w 93"/>
                    <a:gd name="T15" fmla="*/ 1106 h 140"/>
                    <a:gd name="T16" fmla="*/ 883 w 93"/>
                    <a:gd name="T17" fmla="*/ 1656 h 140"/>
                    <a:gd name="T18" fmla="*/ 696 w 93"/>
                    <a:gd name="T19" fmla="*/ 1870 h 140"/>
                    <a:gd name="T20" fmla="*/ 716 w 93"/>
                    <a:gd name="T21" fmla="*/ 2062 h 140"/>
                    <a:gd name="T22" fmla="*/ 511 w 93"/>
                    <a:gd name="T23" fmla="*/ 2212 h 140"/>
                    <a:gd name="T24" fmla="*/ 187 w 93"/>
                    <a:gd name="T25" fmla="*/ 2362 h 140"/>
                    <a:gd name="T26" fmla="*/ 62 w 93"/>
                    <a:gd name="T27" fmla="*/ 2519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140">
                      <a:moveTo>
                        <a:pt x="0" y="131"/>
                      </a:moveTo>
                      <a:cubicBezTo>
                        <a:pt x="10" y="140"/>
                        <a:pt x="40" y="124"/>
                        <a:pt x="51" y="121"/>
                      </a:cubicBezTo>
                      <a:cubicBezTo>
                        <a:pt x="67" y="117"/>
                        <a:pt x="75" y="109"/>
                        <a:pt x="82" y="94"/>
                      </a:cubicBezTo>
                      <a:cubicBezTo>
                        <a:pt x="89" y="80"/>
                        <a:pt x="93" y="62"/>
                        <a:pt x="91" y="47"/>
                      </a:cubicBezTo>
                      <a:cubicBezTo>
                        <a:pt x="90" y="35"/>
                        <a:pt x="79" y="0"/>
                        <a:pt x="63" y="1"/>
                      </a:cubicBezTo>
                      <a:cubicBezTo>
                        <a:pt x="62" y="8"/>
                        <a:pt x="74" y="15"/>
                        <a:pt x="76" y="24"/>
                      </a:cubicBezTo>
                      <a:cubicBezTo>
                        <a:pt x="80" y="40"/>
                        <a:pt x="71" y="40"/>
                        <a:pt x="58" y="42"/>
                      </a:cubicBezTo>
                      <a:cubicBezTo>
                        <a:pt x="45" y="44"/>
                        <a:pt x="37" y="47"/>
                        <a:pt x="46" y="58"/>
                      </a:cubicBezTo>
                      <a:cubicBezTo>
                        <a:pt x="52" y="64"/>
                        <a:pt x="67" y="75"/>
                        <a:pt x="57" y="87"/>
                      </a:cubicBezTo>
                      <a:cubicBezTo>
                        <a:pt x="50" y="96"/>
                        <a:pt x="47" y="86"/>
                        <a:pt x="45" y="98"/>
                      </a:cubicBezTo>
                      <a:cubicBezTo>
                        <a:pt x="45" y="102"/>
                        <a:pt x="48" y="103"/>
                        <a:pt x="46" y="108"/>
                      </a:cubicBezTo>
                      <a:cubicBezTo>
                        <a:pt x="44" y="111"/>
                        <a:pt x="36" y="115"/>
                        <a:pt x="33" y="116"/>
                      </a:cubicBezTo>
                      <a:cubicBezTo>
                        <a:pt x="22" y="119"/>
                        <a:pt x="19" y="113"/>
                        <a:pt x="12" y="124"/>
                      </a:cubicBezTo>
                      <a:cubicBezTo>
                        <a:pt x="10" y="128"/>
                        <a:pt x="10" y="135"/>
                        <a:pt x="4" y="132"/>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 name="Freeform 131">
                  <a:extLst>
                    <a:ext uri="{FF2B5EF4-FFF2-40B4-BE49-F238E27FC236}">
                      <a16:creationId xmlns:a16="http://schemas.microsoft.com/office/drawing/2014/main" id="{810859B0-680C-4ADA-AC60-D45633A5625D}"/>
                    </a:ext>
                  </a:extLst>
                </p:cNvPr>
                <p:cNvSpPr>
                  <a:spLocks/>
                </p:cNvSpPr>
                <p:nvPr/>
              </p:nvSpPr>
              <p:spPr bwMode="auto">
                <a:xfrm>
                  <a:off x="2673" y="2673"/>
                  <a:ext cx="137" cy="272"/>
                </a:xfrm>
                <a:custGeom>
                  <a:avLst/>
                  <a:gdLst>
                    <a:gd name="T0" fmla="*/ 837 w 55"/>
                    <a:gd name="T1" fmla="*/ 0 h 102"/>
                    <a:gd name="T2" fmla="*/ 154 w 55"/>
                    <a:gd name="T3" fmla="*/ 739 h 102"/>
                    <a:gd name="T4" fmla="*/ 0 w 55"/>
                    <a:gd name="T5" fmla="*/ 1195 h 102"/>
                    <a:gd name="T6" fmla="*/ 249 w 55"/>
                    <a:gd name="T7" fmla="*/ 1933 h 102"/>
                    <a:gd name="T8" fmla="*/ 167 w 55"/>
                    <a:gd name="T9" fmla="*/ 1059 h 102"/>
                    <a:gd name="T10" fmla="*/ 404 w 55"/>
                    <a:gd name="T11" fmla="*/ 947 h 102"/>
                    <a:gd name="T12" fmla="*/ 466 w 55"/>
                    <a:gd name="T13" fmla="*/ 648 h 102"/>
                    <a:gd name="T14" fmla="*/ 695 w 55"/>
                    <a:gd name="T15" fmla="*/ 363 h 102"/>
                    <a:gd name="T16" fmla="*/ 849 w 55"/>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02">
                      <a:moveTo>
                        <a:pt x="54" y="0"/>
                      </a:moveTo>
                      <a:cubicBezTo>
                        <a:pt x="37" y="13"/>
                        <a:pt x="22" y="20"/>
                        <a:pt x="10" y="39"/>
                      </a:cubicBezTo>
                      <a:cubicBezTo>
                        <a:pt x="5" y="46"/>
                        <a:pt x="0" y="54"/>
                        <a:pt x="0" y="63"/>
                      </a:cubicBezTo>
                      <a:cubicBezTo>
                        <a:pt x="1" y="76"/>
                        <a:pt x="13" y="89"/>
                        <a:pt x="16" y="102"/>
                      </a:cubicBezTo>
                      <a:cubicBezTo>
                        <a:pt x="10" y="93"/>
                        <a:pt x="3" y="66"/>
                        <a:pt x="11" y="56"/>
                      </a:cubicBezTo>
                      <a:cubicBezTo>
                        <a:pt x="16" y="51"/>
                        <a:pt x="21" y="54"/>
                        <a:pt x="26" y="50"/>
                      </a:cubicBezTo>
                      <a:cubicBezTo>
                        <a:pt x="32" y="45"/>
                        <a:pt x="29" y="39"/>
                        <a:pt x="30" y="34"/>
                      </a:cubicBezTo>
                      <a:cubicBezTo>
                        <a:pt x="33" y="22"/>
                        <a:pt x="38" y="25"/>
                        <a:pt x="45" y="19"/>
                      </a:cubicBezTo>
                      <a:cubicBezTo>
                        <a:pt x="52" y="13"/>
                        <a:pt x="47" y="3"/>
                        <a:pt x="55"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 name="Freeform 132">
                  <a:extLst>
                    <a:ext uri="{FF2B5EF4-FFF2-40B4-BE49-F238E27FC236}">
                      <a16:creationId xmlns:a16="http://schemas.microsoft.com/office/drawing/2014/main" id="{2C96B067-8D7F-4F91-B611-6FC1E5F48904}"/>
                    </a:ext>
                  </a:extLst>
                </p:cNvPr>
                <p:cNvSpPr>
                  <a:spLocks/>
                </p:cNvSpPr>
                <p:nvPr/>
              </p:nvSpPr>
              <p:spPr bwMode="auto">
                <a:xfrm>
                  <a:off x="2718" y="2668"/>
                  <a:ext cx="565" cy="653"/>
                </a:xfrm>
                <a:custGeom>
                  <a:avLst/>
                  <a:gdLst>
                    <a:gd name="T0" fmla="*/ 0 w 226"/>
                    <a:gd name="T1" fmla="*/ 4638 h 245"/>
                    <a:gd name="T2" fmla="*/ 1625 w 226"/>
                    <a:gd name="T3" fmla="*/ 4467 h 245"/>
                    <a:gd name="T4" fmla="*/ 2125 w 226"/>
                    <a:gd name="T5" fmla="*/ 4129 h 245"/>
                    <a:gd name="T6" fmla="*/ 2470 w 226"/>
                    <a:gd name="T7" fmla="*/ 3809 h 245"/>
                    <a:gd name="T8" fmla="*/ 2875 w 226"/>
                    <a:gd name="T9" fmla="*/ 3638 h 245"/>
                    <a:gd name="T10" fmla="*/ 3145 w 226"/>
                    <a:gd name="T11" fmla="*/ 2068 h 245"/>
                    <a:gd name="T12" fmla="*/ 3408 w 226"/>
                    <a:gd name="T13" fmla="*/ 1173 h 245"/>
                    <a:gd name="T14" fmla="*/ 3125 w 226"/>
                    <a:gd name="T15" fmla="*/ 0 h 245"/>
                    <a:gd name="T16" fmla="*/ 2925 w 226"/>
                    <a:gd name="T17" fmla="*/ 909 h 245"/>
                    <a:gd name="T18" fmla="*/ 2845 w 226"/>
                    <a:gd name="T19" fmla="*/ 1647 h 245"/>
                    <a:gd name="T20" fmla="*/ 2675 w 226"/>
                    <a:gd name="T21" fmla="*/ 2423 h 245"/>
                    <a:gd name="T22" fmla="*/ 2658 w 226"/>
                    <a:gd name="T23" fmla="*/ 3254 h 245"/>
                    <a:gd name="T24" fmla="*/ 1958 w 226"/>
                    <a:gd name="T25" fmla="*/ 3707 h 245"/>
                    <a:gd name="T26" fmla="*/ 1533 w 226"/>
                    <a:gd name="T27" fmla="*/ 4299 h 245"/>
                    <a:gd name="T28" fmla="*/ 1000 w 226"/>
                    <a:gd name="T29" fmla="*/ 4299 h 245"/>
                    <a:gd name="T30" fmla="*/ 533 w 226"/>
                    <a:gd name="T31" fmla="*/ 4467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6" h="245">
                      <a:moveTo>
                        <a:pt x="0" y="245"/>
                      </a:moveTo>
                      <a:cubicBezTo>
                        <a:pt x="31" y="237"/>
                        <a:pt x="72" y="239"/>
                        <a:pt x="104" y="236"/>
                      </a:cubicBezTo>
                      <a:cubicBezTo>
                        <a:pt x="120" y="235"/>
                        <a:pt x="121" y="227"/>
                        <a:pt x="136" y="218"/>
                      </a:cubicBezTo>
                      <a:cubicBezTo>
                        <a:pt x="143" y="213"/>
                        <a:pt x="150" y="205"/>
                        <a:pt x="158" y="201"/>
                      </a:cubicBezTo>
                      <a:cubicBezTo>
                        <a:pt x="166" y="197"/>
                        <a:pt x="176" y="197"/>
                        <a:pt x="184" y="192"/>
                      </a:cubicBezTo>
                      <a:cubicBezTo>
                        <a:pt x="217" y="174"/>
                        <a:pt x="205" y="140"/>
                        <a:pt x="201" y="109"/>
                      </a:cubicBezTo>
                      <a:cubicBezTo>
                        <a:pt x="197" y="85"/>
                        <a:pt x="212" y="82"/>
                        <a:pt x="218" y="62"/>
                      </a:cubicBezTo>
                      <a:cubicBezTo>
                        <a:pt x="226" y="39"/>
                        <a:pt x="220" y="13"/>
                        <a:pt x="200" y="0"/>
                      </a:cubicBezTo>
                      <a:cubicBezTo>
                        <a:pt x="213" y="19"/>
                        <a:pt x="202" y="35"/>
                        <a:pt x="187" y="48"/>
                      </a:cubicBezTo>
                      <a:cubicBezTo>
                        <a:pt x="170" y="63"/>
                        <a:pt x="178" y="65"/>
                        <a:pt x="182" y="87"/>
                      </a:cubicBezTo>
                      <a:cubicBezTo>
                        <a:pt x="185" y="105"/>
                        <a:pt x="170" y="112"/>
                        <a:pt x="171" y="128"/>
                      </a:cubicBezTo>
                      <a:cubicBezTo>
                        <a:pt x="171" y="147"/>
                        <a:pt x="184" y="154"/>
                        <a:pt x="170" y="172"/>
                      </a:cubicBezTo>
                      <a:cubicBezTo>
                        <a:pt x="158" y="188"/>
                        <a:pt x="140" y="187"/>
                        <a:pt x="125" y="196"/>
                      </a:cubicBezTo>
                      <a:cubicBezTo>
                        <a:pt x="112" y="203"/>
                        <a:pt x="110" y="222"/>
                        <a:pt x="98" y="227"/>
                      </a:cubicBezTo>
                      <a:cubicBezTo>
                        <a:pt x="88" y="232"/>
                        <a:pt x="74" y="225"/>
                        <a:pt x="64" y="227"/>
                      </a:cubicBezTo>
                      <a:cubicBezTo>
                        <a:pt x="53" y="228"/>
                        <a:pt x="46" y="238"/>
                        <a:pt x="34" y="236"/>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 name="Freeform 133">
                  <a:extLst>
                    <a:ext uri="{FF2B5EF4-FFF2-40B4-BE49-F238E27FC236}">
                      <a16:creationId xmlns:a16="http://schemas.microsoft.com/office/drawing/2014/main" id="{2A5CBA1C-9B0E-4A02-B36A-C6BD23076207}"/>
                    </a:ext>
                  </a:extLst>
                </p:cNvPr>
                <p:cNvSpPr>
                  <a:spLocks/>
                </p:cNvSpPr>
                <p:nvPr/>
              </p:nvSpPr>
              <p:spPr bwMode="auto">
                <a:xfrm>
                  <a:off x="2938" y="2985"/>
                  <a:ext cx="305" cy="312"/>
                </a:xfrm>
                <a:custGeom>
                  <a:avLst/>
                  <a:gdLst>
                    <a:gd name="T0" fmla="*/ 0 w 122"/>
                    <a:gd name="T1" fmla="*/ 2141 h 117"/>
                    <a:gd name="T2" fmla="*/ 613 w 122"/>
                    <a:gd name="T3" fmla="*/ 2013 h 117"/>
                    <a:gd name="T4" fmla="*/ 1375 w 122"/>
                    <a:gd name="T5" fmla="*/ 1443 h 117"/>
                    <a:gd name="T6" fmla="*/ 1750 w 122"/>
                    <a:gd name="T7" fmla="*/ 0 h 117"/>
                    <a:gd name="T8" fmla="*/ 1750 w 122"/>
                    <a:gd name="T9" fmla="*/ 776 h 117"/>
                    <a:gd name="T10" fmla="*/ 1270 w 122"/>
                    <a:gd name="T11" fmla="*/ 1160 h 117"/>
                    <a:gd name="T12" fmla="*/ 770 w 122"/>
                    <a:gd name="T13" fmla="*/ 1536 h 117"/>
                    <a:gd name="T14" fmla="*/ 345 w 122"/>
                    <a:gd name="T15" fmla="*/ 2141 h 1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7">
                      <a:moveTo>
                        <a:pt x="0" y="113"/>
                      </a:moveTo>
                      <a:cubicBezTo>
                        <a:pt x="12" y="116"/>
                        <a:pt x="25" y="117"/>
                        <a:pt x="39" y="106"/>
                      </a:cubicBezTo>
                      <a:cubicBezTo>
                        <a:pt x="53" y="95"/>
                        <a:pt x="72" y="83"/>
                        <a:pt x="88" y="76"/>
                      </a:cubicBezTo>
                      <a:cubicBezTo>
                        <a:pt x="122" y="60"/>
                        <a:pt x="116" y="32"/>
                        <a:pt x="112" y="0"/>
                      </a:cubicBezTo>
                      <a:cubicBezTo>
                        <a:pt x="116" y="13"/>
                        <a:pt x="121" y="29"/>
                        <a:pt x="112" y="41"/>
                      </a:cubicBezTo>
                      <a:cubicBezTo>
                        <a:pt x="105" y="50"/>
                        <a:pt x="90" y="55"/>
                        <a:pt x="81" y="61"/>
                      </a:cubicBezTo>
                      <a:cubicBezTo>
                        <a:pt x="70" y="68"/>
                        <a:pt x="58" y="73"/>
                        <a:pt x="49" y="81"/>
                      </a:cubicBezTo>
                      <a:cubicBezTo>
                        <a:pt x="38" y="90"/>
                        <a:pt x="34" y="106"/>
                        <a:pt x="22" y="113"/>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5" name="Freeform 134">
                  <a:extLst>
                    <a:ext uri="{FF2B5EF4-FFF2-40B4-BE49-F238E27FC236}">
                      <a16:creationId xmlns:a16="http://schemas.microsoft.com/office/drawing/2014/main" id="{24CEC6CD-23C0-457F-949B-65A175ECAA7B}"/>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 name="Freeform 135">
                  <a:extLst>
                    <a:ext uri="{FF2B5EF4-FFF2-40B4-BE49-F238E27FC236}">
                      <a16:creationId xmlns:a16="http://schemas.microsoft.com/office/drawing/2014/main" id="{367A4B2D-B452-4A78-B781-2FED79AED661}"/>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 name="Oval 136">
                  <a:extLst>
                    <a:ext uri="{FF2B5EF4-FFF2-40B4-BE49-F238E27FC236}">
                      <a16:creationId xmlns:a16="http://schemas.microsoft.com/office/drawing/2014/main" id="{8AC11ADF-3CEF-4749-9291-8A1D1BBC50B0}"/>
                    </a:ext>
                  </a:extLst>
                </p:cNvPr>
                <p:cNvSpPr>
                  <a:spLocks noChangeArrowheads="1"/>
                </p:cNvSpPr>
                <p:nvPr/>
              </p:nvSpPr>
              <p:spPr bwMode="auto">
                <a:xfrm>
                  <a:off x="2665" y="2694"/>
                  <a:ext cx="65" cy="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248" name="Oval 137">
                  <a:extLst>
                    <a:ext uri="{FF2B5EF4-FFF2-40B4-BE49-F238E27FC236}">
                      <a16:creationId xmlns:a16="http://schemas.microsoft.com/office/drawing/2014/main" id="{EDFF7E4B-AD5D-4D04-88DF-58A63B9AB8B8}"/>
                    </a:ext>
                  </a:extLst>
                </p:cNvPr>
                <p:cNvSpPr>
                  <a:spLocks noChangeArrowheads="1"/>
                </p:cNvSpPr>
                <p:nvPr/>
              </p:nvSpPr>
              <p:spPr bwMode="auto">
                <a:xfrm>
                  <a:off x="2728" y="2660"/>
                  <a:ext cx="40"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249" name="Oval 138">
                  <a:extLst>
                    <a:ext uri="{FF2B5EF4-FFF2-40B4-BE49-F238E27FC236}">
                      <a16:creationId xmlns:a16="http://schemas.microsoft.com/office/drawing/2014/main" id="{C337A728-EF45-4607-AF85-5345525E8B96}"/>
                    </a:ext>
                  </a:extLst>
                </p:cNvPr>
                <p:cNvSpPr>
                  <a:spLocks noChangeArrowheads="1"/>
                </p:cNvSpPr>
                <p:nvPr/>
              </p:nvSpPr>
              <p:spPr bwMode="auto">
                <a:xfrm>
                  <a:off x="2653" y="2777"/>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grpSp>
          <p:grpSp>
            <p:nvGrpSpPr>
              <p:cNvPr id="219" name="Group 123">
                <a:extLst>
                  <a:ext uri="{FF2B5EF4-FFF2-40B4-BE49-F238E27FC236}">
                    <a16:creationId xmlns:a16="http://schemas.microsoft.com/office/drawing/2014/main" id="{13EEB5B0-F0FD-41EF-BF37-E92569AEDE82}"/>
                  </a:ext>
                </a:extLst>
              </p:cNvPr>
              <p:cNvGrpSpPr>
                <a:grpSpLocks/>
              </p:cNvGrpSpPr>
              <p:nvPr/>
            </p:nvGrpSpPr>
            <p:grpSpPr bwMode="auto">
              <a:xfrm>
                <a:off x="1954691" y="4731110"/>
                <a:ext cx="510381" cy="453272"/>
                <a:chOff x="2435" y="2401"/>
                <a:chExt cx="883" cy="949"/>
              </a:xfrm>
            </p:grpSpPr>
            <p:sp>
              <p:nvSpPr>
                <p:cNvPr id="220" name="Freeform 124">
                  <a:extLst>
                    <a:ext uri="{FF2B5EF4-FFF2-40B4-BE49-F238E27FC236}">
                      <a16:creationId xmlns:a16="http://schemas.microsoft.com/office/drawing/2014/main" id="{F452D602-7922-446C-B222-3EBF05017A9F}"/>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 name="Freeform 125">
                  <a:extLst>
                    <a:ext uri="{FF2B5EF4-FFF2-40B4-BE49-F238E27FC236}">
                      <a16:creationId xmlns:a16="http://schemas.microsoft.com/office/drawing/2014/main" id="{9D521748-9240-4138-B0AD-D4E4BD6D4722}"/>
                    </a:ext>
                  </a:extLst>
                </p:cNvPr>
                <p:cNvSpPr>
                  <a:spLocks/>
                </p:cNvSpPr>
                <p:nvPr/>
              </p:nvSpPr>
              <p:spPr bwMode="auto">
                <a:xfrm>
                  <a:off x="2683" y="2657"/>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 name="Freeform 126">
                  <a:extLst>
                    <a:ext uri="{FF2B5EF4-FFF2-40B4-BE49-F238E27FC236}">
                      <a16:creationId xmlns:a16="http://schemas.microsoft.com/office/drawing/2014/main" id="{08A00BF5-9270-4C5D-B016-9D3F0112DE4D}"/>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 name="Freeform 127">
                  <a:extLst>
                    <a:ext uri="{FF2B5EF4-FFF2-40B4-BE49-F238E27FC236}">
                      <a16:creationId xmlns:a16="http://schemas.microsoft.com/office/drawing/2014/main" id="{E2185750-1D75-4DBB-B231-AA7042D87FEE}"/>
                    </a:ext>
                  </a:extLst>
                </p:cNvPr>
                <p:cNvSpPr>
                  <a:spLocks/>
                </p:cNvSpPr>
                <p:nvPr/>
              </p:nvSpPr>
              <p:spPr bwMode="auto">
                <a:xfrm>
                  <a:off x="2455" y="2428"/>
                  <a:ext cx="720" cy="834"/>
                </a:xfrm>
                <a:custGeom>
                  <a:avLst/>
                  <a:gdLst>
                    <a:gd name="T0" fmla="*/ 3875 w 288"/>
                    <a:gd name="T1" fmla="*/ 320 h 313"/>
                    <a:gd name="T2" fmla="*/ 2408 w 288"/>
                    <a:gd name="T3" fmla="*/ 115 h 313"/>
                    <a:gd name="T4" fmla="*/ 1438 w 288"/>
                    <a:gd name="T5" fmla="*/ 568 h 313"/>
                    <a:gd name="T6" fmla="*/ 1000 w 288"/>
                    <a:gd name="T7" fmla="*/ 1172 h 313"/>
                    <a:gd name="T8" fmla="*/ 533 w 288"/>
                    <a:gd name="T9" fmla="*/ 1663 h 313"/>
                    <a:gd name="T10" fmla="*/ 363 w 288"/>
                    <a:gd name="T11" fmla="*/ 2385 h 313"/>
                    <a:gd name="T12" fmla="*/ 83 w 288"/>
                    <a:gd name="T13" fmla="*/ 3536 h 313"/>
                    <a:gd name="T14" fmla="*/ 300 w 288"/>
                    <a:gd name="T15" fmla="*/ 4580 h 313"/>
                    <a:gd name="T16" fmla="*/ 783 w 288"/>
                    <a:gd name="T17" fmla="*/ 5204 h 313"/>
                    <a:gd name="T18" fmla="*/ 1033 w 288"/>
                    <a:gd name="T19" fmla="*/ 5921 h 313"/>
                    <a:gd name="T20" fmla="*/ 613 w 288"/>
                    <a:gd name="T21" fmla="*/ 4751 h 313"/>
                    <a:gd name="T22" fmla="*/ 395 w 288"/>
                    <a:gd name="T23" fmla="*/ 4090 h 313"/>
                    <a:gd name="T24" fmla="*/ 645 w 288"/>
                    <a:gd name="T25" fmla="*/ 3706 h 313"/>
                    <a:gd name="T26" fmla="*/ 613 w 288"/>
                    <a:gd name="T27" fmla="*/ 3387 h 313"/>
                    <a:gd name="T28" fmla="*/ 563 w 288"/>
                    <a:gd name="T29" fmla="*/ 2931 h 313"/>
                    <a:gd name="T30" fmla="*/ 800 w 288"/>
                    <a:gd name="T31" fmla="*/ 2478 h 313"/>
                    <a:gd name="T32" fmla="*/ 1158 w 288"/>
                    <a:gd name="T33" fmla="*/ 2214 h 313"/>
                    <a:gd name="T34" fmla="*/ 1300 w 288"/>
                    <a:gd name="T35" fmla="*/ 1625 h 313"/>
                    <a:gd name="T36" fmla="*/ 1845 w 288"/>
                    <a:gd name="T37" fmla="*/ 1156 h 313"/>
                    <a:gd name="T38" fmla="*/ 2750 w 288"/>
                    <a:gd name="T39" fmla="*/ 965 h 313"/>
                    <a:gd name="T40" fmla="*/ 3625 w 288"/>
                    <a:gd name="T41" fmla="*/ 589 h 313"/>
                    <a:gd name="T42" fmla="*/ 3970 w 288"/>
                    <a:gd name="T43" fmla="*/ 887 h 313"/>
                    <a:gd name="T44" fmla="*/ 4250 w 288"/>
                    <a:gd name="T45" fmla="*/ 943 h 313"/>
                    <a:gd name="T46" fmla="*/ 4488 w 288"/>
                    <a:gd name="T47" fmla="*/ 1271 h 313"/>
                    <a:gd name="T48" fmla="*/ 4188 w 288"/>
                    <a:gd name="T49" fmla="*/ 624 h 313"/>
                    <a:gd name="T50" fmla="*/ 3895 w 288"/>
                    <a:gd name="T51" fmla="*/ 320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8" h="313">
                      <a:moveTo>
                        <a:pt x="248" y="17"/>
                      </a:moveTo>
                      <a:cubicBezTo>
                        <a:pt x="216" y="17"/>
                        <a:pt x="180" y="12"/>
                        <a:pt x="154" y="6"/>
                      </a:cubicBezTo>
                      <a:cubicBezTo>
                        <a:pt x="126" y="0"/>
                        <a:pt x="110" y="8"/>
                        <a:pt x="92" y="30"/>
                      </a:cubicBezTo>
                      <a:cubicBezTo>
                        <a:pt x="83" y="41"/>
                        <a:pt x="75" y="53"/>
                        <a:pt x="64" y="62"/>
                      </a:cubicBezTo>
                      <a:cubicBezTo>
                        <a:pt x="55" y="71"/>
                        <a:pt x="43" y="78"/>
                        <a:pt x="34" y="88"/>
                      </a:cubicBezTo>
                      <a:cubicBezTo>
                        <a:pt x="24" y="98"/>
                        <a:pt x="26" y="113"/>
                        <a:pt x="23" y="126"/>
                      </a:cubicBezTo>
                      <a:cubicBezTo>
                        <a:pt x="18" y="147"/>
                        <a:pt x="11" y="166"/>
                        <a:pt x="5" y="187"/>
                      </a:cubicBezTo>
                      <a:cubicBezTo>
                        <a:pt x="0" y="207"/>
                        <a:pt x="4" y="228"/>
                        <a:pt x="19" y="242"/>
                      </a:cubicBezTo>
                      <a:cubicBezTo>
                        <a:pt x="30" y="251"/>
                        <a:pt x="42" y="263"/>
                        <a:pt x="50" y="275"/>
                      </a:cubicBezTo>
                      <a:cubicBezTo>
                        <a:pt x="58" y="286"/>
                        <a:pt x="59" y="301"/>
                        <a:pt x="66" y="313"/>
                      </a:cubicBezTo>
                      <a:cubicBezTo>
                        <a:pt x="69" y="284"/>
                        <a:pt x="56" y="271"/>
                        <a:pt x="39" y="251"/>
                      </a:cubicBezTo>
                      <a:cubicBezTo>
                        <a:pt x="31" y="242"/>
                        <a:pt x="20" y="230"/>
                        <a:pt x="25" y="216"/>
                      </a:cubicBezTo>
                      <a:cubicBezTo>
                        <a:pt x="29" y="204"/>
                        <a:pt x="37" y="208"/>
                        <a:pt x="41" y="196"/>
                      </a:cubicBezTo>
                      <a:cubicBezTo>
                        <a:pt x="43" y="190"/>
                        <a:pt x="41" y="186"/>
                        <a:pt x="39" y="179"/>
                      </a:cubicBezTo>
                      <a:cubicBezTo>
                        <a:pt x="37" y="171"/>
                        <a:pt x="35" y="164"/>
                        <a:pt x="36" y="155"/>
                      </a:cubicBezTo>
                      <a:cubicBezTo>
                        <a:pt x="38" y="146"/>
                        <a:pt x="43" y="135"/>
                        <a:pt x="51" y="131"/>
                      </a:cubicBezTo>
                      <a:cubicBezTo>
                        <a:pt x="61" y="127"/>
                        <a:pt x="68" y="130"/>
                        <a:pt x="74" y="117"/>
                      </a:cubicBezTo>
                      <a:cubicBezTo>
                        <a:pt x="79" y="108"/>
                        <a:pt x="79" y="96"/>
                        <a:pt x="83" y="86"/>
                      </a:cubicBezTo>
                      <a:cubicBezTo>
                        <a:pt x="88" y="74"/>
                        <a:pt x="111" y="73"/>
                        <a:pt x="118" y="61"/>
                      </a:cubicBezTo>
                      <a:cubicBezTo>
                        <a:pt x="126" y="47"/>
                        <a:pt x="152" y="55"/>
                        <a:pt x="176" y="51"/>
                      </a:cubicBezTo>
                      <a:cubicBezTo>
                        <a:pt x="194" y="48"/>
                        <a:pt x="211" y="22"/>
                        <a:pt x="232" y="31"/>
                      </a:cubicBezTo>
                      <a:cubicBezTo>
                        <a:pt x="241" y="34"/>
                        <a:pt x="245" y="45"/>
                        <a:pt x="254" y="47"/>
                      </a:cubicBezTo>
                      <a:cubicBezTo>
                        <a:pt x="260" y="49"/>
                        <a:pt x="264" y="45"/>
                        <a:pt x="272" y="50"/>
                      </a:cubicBezTo>
                      <a:cubicBezTo>
                        <a:pt x="278" y="55"/>
                        <a:pt x="282" y="61"/>
                        <a:pt x="287" y="67"/>
                      </a:cubicBezTo>
                      <a:cubicBezTo>
                        <a:pt x="288" y="50"/>
                        <a:pt x="277" y="45"/>
                        <a:pt x="268" y="33"/>
                      </a:cubicBezTo>
                      <a:cubicBezTo>
                        <a:pt x="262" y="26"/>
                        <a:pt x="258" y="21"/>
                        <a:pt x="249" y="17"/>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 name="Freeform 128">
                  <a:extLst>
                    <a:ext uri="{FF2B5EF4-FFF2-40B4-BE49-F238E27FC236}">
                      <a16:creationId xmlns:a16="http://schemas.microsoft.com/office/drawing/2014/main" id="{D08637D8-25C2-46E8-84CF-1999FD5107B9}"/>
                    </a:ext>
                  </a:extLst>
                </p:cNvPr>
                <p:cNvSpPr>
                  <a:spLocks/>
                </p:cNvSpPr>
                <p:nvPr/>
              </p:nvSpPr>
              <p:spPr bwMode="auto">
                <a:xfrm>
                  <a:off x="2450" y="2425"/>
                  <a:ext cx="468" cy="595"/>
                </a:xfrm>
                <a:custGeom>
                  <a:avLst/>
                  <a:gdLst>
                    <a:gd name="T0" fmla="*/ 2931 w 187"/>
                    <a:gd name="T1" fmla="*/ 227 h 223"/>
                    <a:gd name="T2" fmla="*/ 1960 w 187"/>
                    <a:gd name="T3" fmla="*/ 115 h 223"/>
                    <a:gd name="T4" fmla="*/ 1221 w 187"/>
                    <a:gd name="T5" fmla="*/ 969 h 223"/>
                    <a:gd name="T6" fmla="*/ 846 w 187"/>
                    <a:gd name="T7" fmla="*/ 1387 h 223"/>
                    <a:gd name="T8" fmla="*/ 521 w 187"/>
                    <a:gd name="T9" fmla="*/ 1766 h 223"/>
                    <a:gd name="T10" fmla="*/ 408 w 187"/>
                    <a:gd name="T11" fmla="*/ 2300 h 223"/>
                    <a:gd name="T12" fmla="*/ 220 w 187"/>
                    <a:gd name="T13" fmla="*/ 3039 h 223"/>
                    <a:gd name="T14" fmla="*/ 113 w 187"/>
                    <a:gd name="T15" fmla="*/ 4237 h 223"/>
                    <a:gd name="T16" fmla="*/ 283 w 187"/>
                    <a:gd name="T17" fmla="*/ 3210 h 223"/>
                    <a:gd name="T18" fmla="*/ 646 w 187"/>
                    <a:gd name="T19" fmla="*/ 2492 h 223"/>
                    <a:gd name="T20" fmla="*/ 863 w 187"/>
                    <a:gd name="T21" fmla="*/ 1766 h 223"/>
                    <a:gd name="T22" fmla="*/ 1492 w 187"/>
                    <a:gd name="T23" fmla="*/ 1174 h 223"/>
                    <a:gd name="T24" fmla="*/ 2147 w 187"/>
                    <a:gd name="T25" fmla="*/ 398 h 223"/>
                    <a:gd name="T26" fmla="*/ 2931 w 187"/>
                    <a:gd name="T27" fmla="*/ 248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7" h="223">
                      <a:moveTo>
                        <a:pt x="187" y="12"/>
                      </a:moveTo>
                      <a:cubicBezTo>
                        <a:pt x="166" y="15"/>
                        <a:pt x="147" y="0"/>
                        <a:pt x="125" y="6"/>
                      </a:cubicBezTo>
                      <a:cubicBezTo>
                        <a:pt x="104" y="12"/>
                        <a:pt x="93" y="36"/>
                        <a:pt x="78" y="51"/>
                      </a:cubicBezTo>
                      <a:cubicBezTo>
                        <a:pt x="70" y="58"/>
                        <a:pt x="62" y="66"/>
                        <a:pt x="54" y="73"/>
                      </a:cubicBezTo>
                      <a:cubicBezTo>
                        <a:pt x="47" y="79"/>
                        <a:pt x="38" y="85"/>
                        <a:pt x="33" y="93"/>
                      </a:cubicBezTo>
                      <a:cubicBezTo>
                        <a:pt x="28" y="101"/>
                        <a:pt x="27" y="112"/>
                        <a:pt x="26" y="121"/>
                      </a:cubicBezTo>
                      <a:cubicBezTo>
                        <a:pt x="25" y="134"/>
                        <a:pt x="19" y="148"/>
                        <a:pt x="14" y="160"/>
                      </a:cubicBezTo>
                      <a:cubicBezTo>
                        <a:pt x="8" y="174"/>
                        <a:pt x="0" y="208"/>
                        <a:pt x="7" y="223"/>
                      </a:cubicBezTo>
                      <a:cubicBezTo>
                        <a:pt x="2" y="202"/>
                        <a:pt x="10" y="185"/>
                        <a:pt x="18" y="169"/>
                      </a:cubicBezTo>
                      <a:cubicBezTo>
                        <a:pt x="25" y="156"/>
                        <a:pt x="36" y="144"/>
                        <a:pt x="41" y="131"/>
                      </a:cubicBezTo>
                      <a:cubicBezTo>
                        <a:pt x="47" y="117"/>
                        <a:pt x="44" y="105"/>
                        <a:pt x="55" y="93"/>
                      </a:cubicBezTo>
                      <a:cubicBezTo>
                        <a:pt x="66" y="82"/>
                        <a:pt x="86" y="75"/>
                        <a:pt x="95" y="62"/>
                      </a:cubicBezTo>
                      <a:cubicBezTo>
                        <a:pt x="109" y="42"/>
                        <a:pt x="110" y="24"/>
                        <a:pt x="137" y="21"/>
                      </a:cubicBezTo>
                      <a:cubicBezTo>
                        <a:pt x="150" y="20"/>
                        <a:pt x="177" y="23"/>
                        <a:pt x="187" y="13"/>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5" name="Freeform 129">
                  <a:extLst>
                    <a:ext uri="{FF2B5EF4-FFF2-40B4-BE49-F238E27FC236}">
                      <a16:creationId xmlns:a16="http://schemas.microsoft.com/office/drawing/2014/main" id="{69891775-36C1-4D1D-B3FA-85262AAE73EE}"/>
                    </a:ext>
                  </a:extLst>
                </p:cNvPr>
                <p:cNvSpPr>
                  <a:spLocks/>
                </p:cNvSpPr>
                <p:nvPr/>
              </p:nvSpPr>
              <p:spPr bwMode="auto">
                <a:xfrm>
                  <a:off x="2673" y="2630"/>
                  <a:ext cx="352" cy="472"/>
                </a:xfrm>
                <a:custGeom>
                  <a:avLst/>
                  <a:gdLst>
                    <a:gd name="T0" fmla="*/ 2194 w 141"/>
                    <a:gd name="T1" fmla="*/ 797 h 177"/>
                    <a:gd name="T2" fmla="*/ 1528 w 141"/>
                    <a:gd name="T3" fmla="*/ 627 h 177"/>
                    <a:gd name="T4" fmla="*/ 934 w 141"/>
                    <a:gd name="T5" fmla="*/ 875 h 177"/>
                    <a:gd name="T6" fmla="*/ 761 w 141"/>
                    <a:gd name="T7" fmla="*/ 1421 h 177"/>
                    <a:gd name="T8" fmla="*/ 374 w 141"/>
                    <a:gd name="T9" fmla="*/ 1728 h 177"/>
                    <a:gd name="T10" fmla="*/ 687 w 141"/>
                    <a:gd name="T11" fmla="*/ 2637 h 177"/>
                    <a:gd name="T12" fmla="*/ 1121 w 141"/>
                    <a:gd name="T13" fmla="*/ 3357 h 177"/>
                    <a:gd name="T14" fmla="*/ 687 w 141"/>
                    <a:gd name="T15" fmla="*/ 2867 h 177"/>
                    <a:gd name="T16" fmla="*/ 387 w 141"/>
                    <a:gd name="T17" fmla="*/ 2637 h 177"/>
                    <a:gd name="T18" fmla="*/ 292 w 141"/>
                    <a:gd name="T19" fmla="*/ 2355 h 177"/>
                    <a:gd name="T20" fmla="*/ 105 w 141"/>
                    <a:gd name="T21" fmla="*/ 1784 h 177"/>
                    <a:gd name="T22" fmla="*/ 342 w 141"/>
                    <a:gd name="T23" fmla="*/ 760 h 177"/>
                    <a:gd name="T24" fmla="*/ 1258 w 141"/>
                    <a:gd name="T25" fmla="*/ 93 h 177"/>
                    <a:gd name="T26" fmla="*/ 2182 w 141"/>
                    <a:gd name="T27" fmla="*/ 739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77">
                      <a:moveTo>
                        <a:pt x="141" y="42"/>
                      </a:moveTo>
                      <a:cubicBezTo>
                        <a:pt x="124" y="52"/>
                        <a:pt x="111" y="51"/>
                        <a:pt x="98" y="33"/>
                      </a:cubicBezTo>
                      <a:cubicBezTo>
                        <a:pt x="81" y="6"/>
                        <a:pt x="72" y="33"/>
                        <a:pt x="60" y="46"/>
                      </a:cubicBezTo>
                      <a:cubicBezTo>
                        <a:pt x="49" y="57"/>
                        <a:pt x="53" y="61"/>
                        <a:pt x="49" y="75"/>
                      </a:cubicBezTo>
                      <a:cubicBezTo>
                        <a:pt x="45" y="90"/>
                        <a:pt x="31" y="77"/>
                        <a:pt x="24" y="91"/>
                      </a:cubicBezTo>
                      <a:cubicBezTo>
                        <a:pt x="17" y="107"/>
                        <a:pt x="33" y="129"/>
                        <a:pt x="44" y="139"/>
                      </a:cubicBezTo>
                      <a:cubicBezTo>
                        <a:pt x="53" y="148"/>
                        <a:pt x="70" y="164"/>
                        <a:pt x="72" y="177"/>
                      </a:cubicBezTo>
                      <a:cubicBezTo>
                        <a:pt x="68" y="167"/>
                        <a:pt x="54" y="156"/>
                        <a:pt x="44" y="151"/>
                      </a:cubicBezTo>
                      <a:cubicBezTo>
                        <a:pt x="38" y="147"/>
                        <a:pt x="30" y="144"/>
                        <a:pt x="25" y="139"/>
                      </a:cubicBezTo>
                      <a:cubicBezTo>
                        <a:pt x="22" y="135"/>
                        <a:pt x="21" y="129"/>
                        <a:pt x="19" y="124"/>
                      </a:cubicBezTo>
                      <a:cubicBezTo>
                        <a:pt x="15" y="114"/>
                        <a:pt x="10" y="104"/>
                        <a:pt x="7" y="94"/>
                      </a:cubicBezTo>
                      <a:cubicBezTo>
                        <a:pt x="0" y="70"/>
                        <a:pt x="7" y="57"/>
                        <a:pt x="22" y="40"/>
                      </a:cubicBezTo>
                      <a:cubicBezTo>
                        <a:pt x="35" y="25"/>
                        <a:pt x="62" y="8"/>
                        <a:pt x="81" y="5"/>
                      </a:cubicBezTo>
                      <a:cubicBezTo>
                        <a:pt x="108" y="0"/>
                        <a:pt x="119" y="33"/>
                        <a:pt x="140" y="3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 name="Freeform 130">
                  <a:extLst>
                    <a:ext uri="{FF2B5EF4-FFF2-40B4-BE49-F238E27FC236}">
                      <a16:creationId xmlns:a16="http://schemas.microsoft.com/office/drawing/2014/main" id="{84423481-5688-44BD-830A-92E54ED1E529}"/>
                    </a:ext>
                  </a:extLst>
                </p:cNvPr>
                <p:cNvSpPr>
                  <a:spLocks/>
                </p:cNvSpPr>
                <p:nvPr/>
              </p:nvSpPr>
              <p:spPr bwMode="auto">
                <a:xfrm>
                  <a:off x="2883" y="2774"/>
                  <a:ext cx="232" cy="374"/>
                </a:xfrm>
                <a:custGeom>
                  <a:avLst/>
                  <a:gdLst>
                    <a:gd name="T0" fmla="*/ 0 w 93"/>
                    <a:gd name="T1" fmla="*/ 2498 h 140"/>
                    <a:gd name="T2" fmla="*/ 791 w 93"/>
                    <a:gd name="T3" fmla="*/ 2305 h 140"/>
                    <a:gd name="T4" fmla="*/ 1275 w 93"/>
                    <a:gd name="T5" fmla="*/ 1793 h 140"/>
                    <a:gd name="T6" fmla="*/ 1412 w 93"/>
                    <a:gd name="T7" fmla="*/ 900 h 140"/>
                    <a:gd name="T8" fmla="*/ 978 w 93"/>
                    <a:gd name="T9" fmla="*/ 21 h 140"/>
                    <a:gd name="T10" fmla="*/ 1182 w 93"/>
                    <a:gd name="T11" fmla="*/ 457 h 140"/>
                    <a:gd name="T12" fmla="*/ 903 w 93"/>
                    <a:gd name="T13" fmla="*/ 799 h 140"/>
                    <a:gd name="T14" fmla="*/ 716 w 93"/>
                    <a:gd name="T15" fmla="*/ 1106 h 140"/>
                    <a:gd name="T16" fmla="*/ 883 w 93"/>
                    <a:gd name="T17" fmla="*/ 1656 h 140"/>
                    <a:gd name="T18" fmla="*/ 696 w 93"/>
                    <a:gd name="T19" fmla="*/ 1870 h 140"/>
                    <a:gd name="T20" fmla="*/ 716 w 93"/>
                    <a:gd name="T21" fmla="*/ 2062 h 140"/>
                    <a:gd name="T22" fmla="*/ 511 w 93"/>
                    <a:gd name="T23" fmla="*/ 2212 h 140"/>
                    <a:gd name="T24" fmla="*/ 187 w 93"/>
                    <a:gd name="T25" fmla="*/ 2362 h 140"/>
                    <a:gd name="T26" fmla="*/ 62 w 93"/>
                    <a:gd name="T27" fmla="*/ 2519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140">
                      <a:moveTo>
                        <a:pt x="0" y="131"/>
                      </a:moveTo>
                      <a:cubicBezTo>
                        <a:pt x="10" y="140"/>
                        <a:pt x="40" y="124"/>
                        <a:pt x="51" y="121"/>
                      </a:cubicBezTo>
                      <a:cubicBezTo>
                        <a:pt x="67" y="117"/>
                        <a:pt x="75" y="109"/>
                        <a:pt x="82" y="94"/>
                      </a:cubicBezTo>
                      <a:cubicBezTo>
                        <a:pt x="89" y="80"/>
                        <a:pt x="93" y="62"/>
                        <a:pt x="91" y="47"/>
                      </a:cubicBezTo>
                      <a:cubicBezTo>
                        <a:pt x="90" y="35"/>
                        <a:pt x="79" y="0"/>
                        <a:pt x="63" y="1"/>
                      </a:cubicBezTo>
                      <a:cubicBezTo>
                        <a:pt x="62" y="8"/>
                        <a:pt x="74" y="15"/>
                        <a:pt x="76" y="24"/>
                      </a:cubicBezTo>
                      <a:cubicBezTo>
                        <a:pt x="80" y="40"/>
                        <a:pt x="71" y="40"/>
                        <a:pt x="58" y="42"/>
                      </a:cubicBezTo>
                      <a:cubicBezTo>
                        <a:pt x="45" y="44"/>
                        <a:pt x="37" y="47"/>
                        <a:pt x="46" y="58"/>
                      </a:cubicBezTo>
                      <a:cubicBezTo>
                        <a:pt x="52" y="64"/>
                        <a:pt x="67" y="75"/>
                        <a:pt x="57" y="87"/>
                      </a:cubicBezTo>
                      <a:cubicBezTo>
                        <a:pt x="50" y="96"/>
                        <a:pt x="47" y="86"/>
                        <a:pt x="45" y="98"/>
                      </a:cubicBezTo>
                      <a:cubicBezTo>
                        <a:pt x="45" y="102"/>
                        <a:pt x="48" y="103"/>
                        <a:pt x="46" y="108"/>
                      </a:cubicBezTo>
                      <a:cubicBezTo>
                        <a:pt x="44" y="111"/>
                        <a:pt x="36" y="115"/>
                        <a:pt x="33" y="116"/>
                      </a:cubicBezTo>
                      <a:cubicBezTo>
                        <a:pt x="22" y="119"/>
                        <a:pt x="19" y="113"/>
                        <a:pt x="12" y="124"/>
                      </a:cubicBezTo>
                      <a:cubicBezTo>
                        <a:pt x="10" y="128"/>
                        <a:pt x="10" y="135"/>
                        <a:pt x="4" y="132"/>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 name="Freeform 131">
                  <a:extLst>
                    <a:ext uri="{FF2B5EF4-FFF2-40B4-BE49-F238E27FC236}">
                      <a16:creationId xmlns:a16="http://schemas.microsoft.com/office/drawing/2014/main" id="{3FA27691-A1B1-4198-B052-EF7CFBA39CE5}"/>
                    </a:ext>
                  </a:extLst>
                </p:cNvPr>
                <p:cNvSpPr>
                  <a:spLocks/>
                </p:cNvSpPr>
                <p:nvPr/>
              </p:nvSpPr>
              <p:spPr bwMode="auto">
                <a:xfrm>
                  <a:off x="2673" y="2673"/>
                  <a:ext cx="137" cy="272"/>
                </a:xfrm>
                <a:custGeom>
                  <a:avLst/>
                  <a:gdLst>
                    <a:gd name="T0" fmla="*/ 837 w 55"/>
                    <a:gd name="T1" fmla="*/ 0 h 102"/>
                    <a:gd name="T2" fmla="*/ 154 w 55"/>
                    <a:gd name="T3" fmla="*/ 739 h 102"/>
                    <a:gd name="T4" fmla="*/ 0 w 55"/>
                    <a:gd name="T5" fmla="*/ 1195 h 102"/>
                    <a:gd name="T6" fmla="*/ 249 w 55"/>
                    <a:gd name="T7" fmla="*/ 1933 h 102"/>
                    <a:gd name="T8" fmla="*/ 167 w 55"/>
                    <a:gd name="T9" fmla="*/ 1059 h 102"/>
                    <a:gd name="T10" fmla="*/ 404 w 55"/>
                    <a:gd name="T11" fmla="*/ 947 h 102"/>
                    <a:gd name="T12" fmla="*/ 466 w 55"/>
                    <a:gd name="T13" fmla="*/ 648 h 102"/>
                    <a:gd name="T14" fmla="*/ 695 w 55"/>
                    <a:gd name="T15" fmla="*/ 363 h 102"/>
                    <a:gd name="T16" fmla="*/ 849 w 55"/>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02">
                      <a:moveTo>
                        <a:pt x="54" y="0"/>
                      </a:moveTo>
                      <a:cubicBezTo>
                        <a:pt x="37" y="13"/>
                        <a:pt x="22" y="20"/>
                        <a:pt x="10" y="39"/>
                      </a:cubicBezTo>
                      <a:cubicBezTo>
                        <a:pt x="5" y="46"/>
                        <a:pt x="0" y="54"/>
                        <a:pt x="0" y="63"/>
                      </a:cubicBezTo>
                      <a:cubicBezTo>
                        <a:pt x="1" y="76"/>
                        <a:pt x="13" y="89"/>
                        <a:pt x="16" y="102"/>
                      </a:cubicBezTo>
                      <a:cubicBezTo>
                        <a:pt x="10" y="93"/>
                        <a:pt x="3" y="66"/>
                        <a:pt x="11" y="56"/>
                      </a:cubicBezTo>
                      <a:cubicBezTo>
                        <a:pt x="16" y="51"/>
                        <a:pt x="21" y="54"/>
                        <a:pt x="26" y="50"/>
                      </a:cubicBezTo>
                      <a:cubicBezTo>
                        <a:pt x="32" y="45"/>
                        <a:pt x="29" y="39"/>
                        <a:pt x="30" y="34"/>
                      </a:cubicBezTo>
                      <a:cubicBezTo>
                        <a:pt x="33" y="22"/>
                        <a:pt x="38" y="25"/>
                        <a:pt x="45" y="19"/>
                      </a:cubicBezTo>
                      <a:cubicBezTo>
                        <a:pt x="52" y="13"/>
                        <a:pt x="47" y="3"/>
                        <a:pt x="55"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 name="Freeform 132">
                  <a:extLst>
                    <a:ext uri="{FF2B5EF4-FFF2-40B4-BE49-F238E27FC236}">
                      <a16:creationId xmlns:a16="http://schemas.microsoft.com/office/drawing/2014/main" id="{4A569AE7-C94F-4456-93D7-0432153F14AC}"/>
                    </a:ext>
                  </a:extLst>
                </p:cNvPr>
                <p:cNvSpPr>
                  <a:spLocks/>
                </p:cNvSpPr>
                <p:nvPr/>
              </p:nvSpPr>
              <p:spPr bwMode="auto">
                <a:xfrm>
                  <a:off x="2718" y="2668"/>
                  <a:ext cx="565" cy="653"/>
                </a:xfrm>
                <a:custGeom>
                  <a:avLst/>
                  <a:gdLst>
                    <a:gd name="T0" fmla="*/ 0 w 226"/>
                    <a:gd name="T1" fmla="*/ 4638 h 245"/>
                    <a:gd name="T2" fmla="*/ 1625 w 226"/>
                    <a:gd name="T3" fmla="*/ 4467 h 245"/>
                    <a:gd name="T4" fmla="*/ 2125 w 226"/>
                    <a:gd name="T5" fmla="*/ 4129 h 245"/>
                    <a:gd name="T6" fmla="*/ 2470 w 226"/>
                    <a:gd name="T7" fmla="*/ 3809 h 245"/>
                    <a:gd name="T8" fmla="*/ 2875 w 226"/>
                    <a:gd name="T9" fmla="*/ 3638 h 245"/>
                    <a:gd name="T10" fmla="*/ 3145 w 226"/>
                    <a:gd name="T11" fmla="*/ 2068 h 245"/>
                    <a:gd name="T12" fmla="*/ 3408 w 226"/>
                    <a:gd name="T13" fmla="*/ 1173 h 245"/>
                    <a:gd name="T14" fmla="*/ 3125 w 226"/>
                    <a:gd name="T15" fmla="*/ 0 h 245"/>
                    <a:gd name="T16" fmla="*/ 2925 w 226"/>
                    <a:gd name="T17" fmla="*/ 909 h 245"/>
                    <a:gd name="T18" fmla="*/ 2845 w 226"/>
                    <a:gd name="T19" fmla="*/ 1647 h 245"/>
                    <a:gd name="T20" fmla="*/ 2675 w 226"/>
                    <a:gd name="T21" fmla="*/ 2423 h 245"/>
                    <a:gd name="T22" fmla="*/ 2658 w 226"/>
                    <a:gd name="T23" fmla="*/ 3254 h 245"/>
                    <a:gd name="T24" fmla="*/ 1958 w 226"/>
                    <a:gd name="T25" fmla="*/ 3707 h 245"/>
                    <a:gd name="T26" fmla="*/ 1533 w 226"/>
                    <a:gd name="T27" fmla="*/ 4299 h 245"/>
                    <a:gd name="T28" fmla="*/ 1000 w 226"/>
                    <a:gd name="T29" fmla="*/ 4299 h 245"/>
                    <a:gd name="T30" fmla="*/ 533 w 226"/>
                    <a:gd name="T31" fmla="*/ 4467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6" h="245">
                      <a:moveTo>
                        <a:pt x="0" y="245"/>
                      </a:moveTo>
                      <a:cubicBezTo>
                        <a:pt x="31" y="237"/>
                        <a:pt x="72" y="239"/>
                        <a:pt x="104" y="236"/>
                      </a:cubicBezTo>
                      <a:cubicBezTo>
                        <a:pt x="120" y="235"/>
                        <a:pt x="121" y="227"/>
                        <a:pt x="136" y="218"/>
                      </a:cubicBezTo>
                      <a:cubicBezTo>
                        <a:pt x="143" y="213"/>
                        <a:pt x="150" y="205"/>
                        <a:pt x="158" y="201"/>
                      </a:cubicBezTo>
                      <a:cubicBezTo>
                        <a:pt x="166" y="197"/>
                        <a:pt x="176" y="197"/>
                        <a:pt x="184" y="192"/>
                      </a:cubicBezTo>
                      <a:cubicBezTo>
                        <a:pt x="217" y="174"/>
                        <a:pt x="205" y="140"/>
                        <a:pt x="201" y="109"/>
                      </a:cubicBezTo>
                      <a:cubicBezTo>
                        <a:pt x="197" y="85"/>
                        <a:pt x="212" y="82"/>
                        <a:pt x="218" y="62"/>
                      </a:cubicBezTo>
                      <a:cubicBezTo>
                        <a:pt x="226" y="39"/>
                        <a:pt x="220" y="13"/>
                        <a:pt x="200" y="0"/>
                      </a:cubicBezTo>
                      <a:cubicBezTo>
                        <a:pt x="213" y="19"/>
                        <a:pt x="202" y="35"/>
                        <a:pt x="187" y="48"/>
                      </a:cubicBezTo>
                      <a:cubicBezTo>
                        <a:pt x="170" y="63"/>
                        <a:pt x="178" y="65"/>
                        <a:pt x="182" y="87"/>
                      </a:cubicBezTo>
                      <a:cubicBezTo>
                        <a:pt x="185" y="105"/>
                        <a:pt x="170" y="112"/>
                        <a:pt x="171" y="128"/>
                      </a:cubicBezTo>
                      <a:cubicBezTo>
                        <a:pt x="171" y="147"/>
                        <a:pt x="184" y="154"/>
                        <a:pt x="170" y="172"/>
                      </a:cubicBezTo>
                      <a:cubicBezTo>
                        <a:pt x="158" y="188"/>
                        <a:pt x="140" y="187"/>
                        <a:pt x="125" y="196"/>
                      </a:cubicBezTo>
                      <a:cubicBezTo>
                        <a:pt x="112" y="203"/>
                        <a:pt x="110" y="222"/>
                        <a:pt x="98" y="227"/>
                      </a:cubicBezTo>
                      <a:cubicBezTo>
                        <a:pt x="88" y="232"/>
                        <a:pt x="74" y="225"/>
                        <a:pt x="64" y="227"/>
                      </a:cubicBezTo>
                      <a:cubicBezTo>
                        <a:pt x="53" y="228"/>
                        <a:pt x="46" y="238"/>
                        <a:pt x="34" y="236"/>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 name="Freeform 133">
                  <a:extLst>
                    <a:ext uri="{FF2B5EF4-FFF2-40B4-BE49-F238E27FC236}">
                      <a16:creationId xmlns:a16="http://schemas.microsoft.com/office/drawing/2014/main" id="{1D29A657-5AD6-4382-8D3A-E32DABEB6830}"/>
                    </a:ext>
                  </a:extLst>
                </p:cNvPr>
                <p:cNvSpPr>
                  <a:spLocks/>
                </p:cNvSpPr>
                <p:nvPr/>
              </p:nvSpPr>
              <p:spPr bwMode="auto">
                <a:xfrm>
                  <a:off x="2938" y="2985"/>
                  <a:ext cx="305" cy="312"/>
                </a:xfrm>
                <a:custGeom>
                  <a:avLst/>
                  <a:gdLst>
                    <a:gd name="T0" fmla="*/ 0 w 122"/>
                    <a:gd name="T1" fmla="*/ 2141 h 117"/>
                    <a:gd name="T2" fmla="*/ 613 w 122"/>
                    <a:gd name="T3" fmla="*/ 2013 h 117"/>
                    <a:gd name="T4" fmla="*/ 1375 w 122"/>
                    <a:gd name="T5" fmla="*/ 1443 h 117"/>
                    <a:gd name="T6" fmla="*/ 1750 w 122"/>
                    <a:gd name="T7" fmla="*/ 0 h 117"/>
                    <a:gd name="T8" fmla="*/ 1750 w 122"/>
                    <a:gd name="T9" fmla="*/ 776 h 117"/>
                    <a:gd name="T10" fmla="*/ 1270 w 122"/>
                    <a:gd name="T11" fmla="*/ 1160 h 117"/>
                    <a:gd name="T12" fmla="*/ 770 w 122"/>
                    <a:gd name="T13" fmla="*/ 1536 h 117"/>
                    <a:gd name="T14" fmla="*/ 345 w 122"/>
                    <a:gd name="T15" fmla="*/ 2141 h 1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7">
                      <a:moveTo>
                        <a:pt x="0" y="113"/>
                      </a:moveTo>
                      <a:cubicBezTo>
                        <a:pt x="12" y="116"/>
                        <a:pt x="25" y="117"/>
                        <a:pt x="39" y="106"/>
                      </a:cubicBezTo>
                      <a:cubicBezTo>
                        <a:pt x="53" y="95"/>
                        <a:pt x="72" y="83"/>
                        <a:pt x="88" y="76"/>
                      </a:cubicBezTo>
                      <a:cubicBezTo>
                        <a:pt x="122" y="60"/>
                        <a:pt x="116" y="32"/>
                        <a:pt x="112" y="0"/>
                      </a:cubicBezTo>
                      <a:cubicBezTo>
                        <a:pt x="116" y="13"/>
                        <a:pt x="121" y="29"/>
                        <a:pt x="112" y="41"/>
                      </a:cubicBezTo>
                      <a:cubicBezTo>
                        <a:pt x="105" y="50"/>
                        <a:pt x="90" y="55"/>
                        <a:pt x="81" y="61"/>
                      </a:cubicBezTo>
                      <a:cubicBezTo>
                        <a:pt x="70" y="68"/>
                        <a:pt x="58" y="73"/>
                        <a:pt x="49" y="81"/>
                      </a:cubicBezTo>
                      <a:cubicBezTo>
                        <a:pt x="38" y="90"/>
                        <a:pt x="34" y="106"/>
                        <a:pt x="22" y="113"/>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 name="Freeform 134">
                  <a:extLst>
                    <a:ext uri="{FF2B5EF4-FFF2-40B4-BE49-F238E27FC236}">
                      <a16:creationId xmlns:a16="http://schemas.microsoft.com/office/drawing/2014/main" id="{EEDFCB5C-9060-48C8-B76F-774AB15A2DFB}"/>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 name="Freeform 135">
                  <a:extLst>
                    <a:ext uri="{FF2B5EF4-FFF2-40B4-BE49-F238E27FC236}">
                      <a16:creationId xmlns:a16="http://schemas.microsoft.com/office/drawing/2014/main" id="{401BDF69-DFA7-4CBD-A016-025A1CE75E82}"/>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 name="Oval 136">
                  <a:extLst>
                    <a:ext uri="{FF2B5EF4-FFF2-40B4-BE49-F238E27FC236}">
                      <a16:creationId xmlns:a16="http://schemas.microsoft.com/office/drawing/2014/main" id="{3EFB47FC-FF5D-4F27-AB24-5368B1E3B213}"/>
                    </a:ext>
                  </a:extLst>
                </p:cNvPr>
                <p:cNvSpPr>
                  <a:spLocks noChangeArrowheads="1"/>
                </p:cNvSpPr>
                <p:nvPr/>
              </p:nvSpPr>
              <p:spPr bwMode="auto">
                <a:xfrm>
                  <a:off x="2665" y="2694"/>
                  <a:ext cx="65" cy="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233" name="Oval 137">
                  <a:extLst>
                    <a:ext uri="{FF2B5EF4-FFF2-40B4-BE49-F238E27FC236}">
                      <a16:creationId xmlns:a16="http://schemas.microsoft.com/office/drawing/2014/main" id="{2428D9AF-7618-46E1-849D-7E8D7565B8FC}"/>
                    </a:ext>
                  </a:extLst>
                </p:cNvPr>
                <p:cNvSpPr>
                  <a:spLocks noChangeArrowheads="1"/>
                </p:cNvSpPr>
                <p:nvPr/>
              </p:nvSpPr>
              <p:spPr bwMode="auto">
                <a:xfrm>
                  <a:off x="2728" y="2660"/>
                  <a:ext cx="40"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234" name="Oval 138">
                  <a:extLst>
                    <a:ext uri="{FF2B5EF4-FFF2-40B4-BE49-F238E27FC236}">
                      <a16:creationId xmlns:a16="http://schemas.microsoft.com/office/drawing/2014/main" id="{4AD2453C-5DF2-44CB-BB15-A989DF5E87A0}"/>
                    </a:ext>
                  </a:extLst>
                </p:cNvPr>
                <p:cNvSpPr>
                  <a:spLocks noChangeArrowheads="1"/>
                </p:cNvSpPr>
                <p:nvPr/>
              </p:nvSpPr>
              <p:spPr bwMode="auto">
                <a:xfrm>
                  <a:off x="2653" y="2777"/>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grpSp>
        </p:grpSp>
        <p:grpSp>
          <p:nvGrpSpPr>
            <p:cNvPr id="314" name="Agrupar 313">
              <a:extLst>
                <a:ext uri="{FF2B5EF4-FFF2-40B4-BE49-F238E27FC236}">
                  <a16:creationId xmlns:a16="http://schemas.microsoft.com/office/drawing/2014/main" id="{11F3337B-8011-4494-9E7F-E90DE618A941}"/>
                </a:ext>
              </a:extLst>
            </p:cNvPr>
            <p:cNvGrpSpPr/>
            <p:nvPr/>
          </p:nvGrpSpPr>
          <p:grpSpPr>
            <a:xfrm>
              <a:off x="4030083" y="5258596"/>
              <a:ext cx="243112" cy="190343"/>
              <a:chOff x="2538189" y="5119020"/>
              <a:chExt cx="243112" cy="190343"/>
            </a:xfrm>
          </p:grpSpPr>
          <p:grpSp>
            <p:nvGrpSpPr>
              <p:cNvPr id="315" name="Group 123">
                <a:extLst>
                  <a:ext uri="{FF2B5EF4-FFF2-40B4-BE49-F238E27FC236}">
                    <a16:creationId xmlns:a16="http://schemas.microsoft.com/office/drawing/2014/main" id="{7EE5AE88-0482-43B8-BD5E-658845558B0A}"/>
                  </a:ext>
                </a:extLst>
              </p:cNvPr>
              <p:cNvGrpSpPr>
                <a:grpSpLocks/>
              </p:cNvGrpSpPr>
              <p:nvPr/>
            </p:nvGrpSpPr>
            <p:grpSpPr bwMode="auto">
              <a:xfrm>
                <a:off x="2538189" y="5119020"/>
                <a:ext cx="128362" cy="146320"/>
                <a:chOff x="2435" y="2401"/>
                <a:chExt cx="883" cy="949"/>
              </a:xfrm>
            </p:grpSpPr>
            <p:sp>
              <p:nvSpPr>
                <p:cNvPr id="332" name="Freeform 124">
                  <a:extLst>
                    <a:ext uri="{FF2B5EF4-FFF2-40B4-BE49-F238E27FC236}">
                      <a16:creationId xmlns:a16="http://schemas.microsoft.com/office/drawing/2014/main" id="{835AEFB0-2110-456C-8F7E-3DAD2D1DF2D0}"/>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3" name="Freeform 125">
                  <a:extLst>
                    <a:ext uri="{FF2B5EF4-FFF2-40B4-BE49-F238E27FC236}">
                      <a16:creationId xmlns:a16="http://schemas.microsoft.com/office/drawing/2014/main" id="{B8730759-B5C9-488E-8B23-7421507C7C51}"/>
                    </a:ext>
                  </a:extLst>
                </p:cNvPr>
                <p:cNvSpPr>
                  <a:spLocks/>
                </p:cNvSpPr>
                <p:nvPr/>
              </p:nvSpPr>
              <p:spPr bwMode="auto">
                <a:xfrm>
                  <a:off x="2683" y="2657"/>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4" name="Freeform 126">
                  <a:extLst>
                    <a:ext uri="{FF2B5EF4-FFF2-40B4-BE49-F238E27FC236}">
                      <a16:creationId xmlns:a16="http://schemas.microsoft.com/office/drawing/2014/main" id="{534D520B-63E6-4DB8-8D24-CE25C458A914}"/>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5" name="Freeform 127">
                  <a:extLst>
                    <a:ext uri="{FF2B5EF4-FFF2-40B4-BE49-F238E27FC236}">
                      <a16:creationId xmlns:a16="http://schemas.microsoft.com/office/drawing/2014/main" id="{49E00BB2-BD11-4533-9A12-F98661FF481A}"/>
                    </a:ext>
                  </a:extLst>
                </p:cNvPr>
                <p:cNvSpPr>
                  <a:spLocks/>
                </p:cNvSpPr>
                <p:nvPr/>
              </p:nvSpPr>
              <p:spPr bwMode="auto">
                <a:xfrm>
                  <a:off x="2455" y="2428"/>
                  <a:ext cx="720" cy="834"/>
                </a:xfrm>
                <a:custGeom>
                  <a:avLst/>
                  <a:gdLst>
                    <a:gd name="T0" fmla="*/ 3875 w 288"/>
                    <a:gd name="T1" fmla="*/ 320 h 313"/>
                    <a:gd name="T2" fmla="*/ 2408 w 288"/>
                    <a:gd name="T3" fmla="*/ 115 h 313"/>
                    <a:gd name="T4" fmla="*/ 1438 w 288"/>
                    <a:gd name="T5" fmla="*/ 568 h 313"/>
                    <a:gd name="T6" fmla="*/ 1000 w 288"/>
                    <a:gd name="T7" fmla="*/ 1172 h 313"/>
                    <a:gd name="T8" fmla="*/ 533 w 288"/>
                    <a:gd name="T9" fmla="*/ 1663 h 313"/>
                    <a:gd name="T10" fmla="*/ 363 w 288"/>
                    <a:gd name="T11" fmla="*/ 2385 h 313"/>
                    <a:gd name="T12" fmla="*/ 83 w 288"/>
                    <a:gd name="T13" fmla="*/ 3536 h 313"/>
                    <a:gd name="T14" fmla="*/ 300 w 288"/>
                    <a:gd name="T15" fmla="*/ 4580 h 313"/>
                    <a:gd name="T16" fmla="*/ 783 w 288"/>
                    <a:gd name="T17" fmla="*/ 5204 h 313"/>
                    <a:gd name="T18" fmla="*/ 1033 w 288"/>
                    <a:gd name="T19" fmla="*/ 5921 h 313"/>
                    <a:gd name="T20" fmla="*/ 613 w 288"/>
                    <a:gd name="T21" fmla="*/ 4751 h 313"/>
                    <a:gd name="T22" fmla="*/ 395 w 288"/>
                    <a:gd name="T23" fmla="*/ 4090 h 313"/>
                    <a:gd name="T24" fmla="*/ 645 w 288"/>
                    <a:gd name="T25" fmla="*/ 3706 h 313"/>
                    <a:gd name="T26" fmla="*/ 613 w 288"/>
                    <a:gd name="T27" fmla="*/ 3387 h 313"/>
                    <a:gd name="T28" fmla="*/ 563 w 288"/>
                    <a:gd name="T29" fmla="*/ 2931 h 313"/>
                    <a:gd name="T30" fmla="*/ 800 w 288"/>
                    <a:gd name="T31" fmla="*/ 2478 h 313"/>
                    <a:gd name="T32" fmla="*/ 1158 w 288"/>
                    <a:gd name="T33" fmla="*/ 2214 h 313"/>
                    <a:gd name="T34" fmla="*/ 1300 w 288"/>
                    <a:gd name="T35" fmla="*/ 1625 h 313"/>
                    <a:gd name="T36" fmla="*/ 1845 w 288"/>
                    <a:gd name="T37" fmla="*/ 1156 h 313"/>
                    <a:gd name="T38" fmla="*/ 2750 w 288"/>
                    <a:gd name="T39" fmla="*/ 965 h 313"/>
                    <a:gd name="T40" fmla="*/ 3625 w 288"/>
                    <a:gd name="T41" fmla="*/ 589 h 313"/>
                    <a:gd name="T42" fmla="*/ 3970 w 288"/>
                    <a:gd name="T43" fmla="*/ 887 h 313"/>
                    <a:gd name="T44" fmla="*/ 4250 w 288"/>
                    <a:gd name="T45" fmla="*/ 943 h 313"/>
                    <a:gd name="T46" fmla="*/ 4488 w 288"/>
                    <a:gd name="T47" fmla="*/ 1271 h 313"/>
                    <a:gd name="T48" fmla="*/ 4188 w 288"/>
                    <a:gd name="T49" fmla="*/ 624 h 313"/>
                    <a:gd name="T50" fmla="*/ 3895 w 288"/>
                    <a:gd name="T51" fmla="*/ 320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8" h="313">
                      <a:moveTo>
                        <a:pt x="248" y="17"/>
                      </a:moveTo>
                      <a:cubicBezTo>
                        <a:pt x="216" y="17"/>
                        <a:pt x="180" y="12"/>
                        <a:pt x="154" y="6"/>
                      </a:cubicBezTo>
                      <a:cubicBezTo>
                        <a:pt x="126" y="0"/>
                        <a:pt x="110" y="8"/>
                        <a:pt x="92" y="30"/>
                      </a:cubicBezTo>
                      <a:cubicBezTo>
                        <a:pt x="83" y="41"/>
                        <a:pt x="75" y="53"/>
                        <a:pt x="64" y="62"/>
                      </a:cubicBezTo>
                      <a:cubicBezTo>
                        <a:pt x="55" y="71"/>
                        <a:pt x="43" y="78"/>
                        <a:pt x="34" y="88"/>
                      </a:cubicBezTo>
                      <a:cubicBezTo>
                        <a:pt x="24" y="98"/>
                        <a:pt x="26" y="113"/>
                        <a:pt x="23" y="126"/>
                      </a:cubicBezTo>
                      <a:cubicBezTo>
                        <a:pt x="18" y="147"/>
                        <a:pt x="11" y="166"/>
                        <a:pt x="5" y="187"/>
                      </a:cubicBezTo>
                      <a:cubicBezTo>
                        <a:pt x="0" y="207"/>
                        <a:pt x="4" y="228"/>
                        <a:pt x="19" y="242"/>
                      </a:cubicBezTo>
                      <a:cubicBezTo>
                        <a:pt x="30" y="251"/>
                        <a:pt x="42" y="263"/>
                        <a:pt x="50" y="275"/>
                      </a:cubicBezTo>
                      <a:cubicBezTo>
                        <a:pt x="58" y="286"/>
                        <a:pt x="59" y="301"/>
                        <a:pt x="66" y="313"/>
                      </a:cubicBezTo>
                      <a:cubicBezTo>
                        <a:pt x="69" y="284"/>
                        <a:pt x="56" y="271"/>
                        <a:pt x="39" y="251"/>
                      </a:cubicBezTo>
                      <a:cubicBezTo>
                        <a:pt x="31" y="242"/>
                        <a:pt x="20" y="230"/>
                        <a:pt x="25" y="216"/>
                      </a:cubicBezTo>
                      <a:cubicBezTo>
                        <a:pt x="29" y="204"/>
                        <a:pt x="37" y="208"/>
                        <a:pt x="41" y="196"/>
                      </a:cubicBezTo>
                      <a:cubicBezTo>
                        <a:pt x="43" y="190"/>
                        <a:pt x="41" y="186"/>
                        <a:pt x="39" y="179"/>
                      </a:cubicBezTo>
                      <a:cubicBezTo>
                        <a:pt x="37" y="171"/>
                        <a:pt x="35" y="164"/>
                        <a:pt x="36" y="155"/>
                      </a:cubicBezTo>
                      <a:cubicBezTo>
                        <a:pt x="38" y="146"/>
                        <a:pt x="43" y="135"/>
                        <a:pt x="51" y="131"/>
                      </a:cubicBezTo>
                      <a:cubicBezTo>
                        <a:pt x="61" y="127"/>
                        <a:pt x="68" y="130"/>
                        <a:pt x="74" y="117"/>
                      </a:cubicBezTo>
                      <a:cubicBezTo>
                        <a:pt x="79" y="108"/>
                        <a:pt x="79" y="96"/>
                        <a:pt x="83" y="86"/>
                      </a:cubicBezTo>
                      <a:cubicBezTo>
                        <a:pt x="88" y="74"/>
                        <a:pt x="111" y="73"/>
                        <a:pt x="118" y="61"/>
                      </a:cubicBezTo>
                      <a:cubicBezTo>
                        <a:pt x="126" y="47"/>
                        <a:pt x="152" y="55"/>
                        <a:pt x="176" y="51"/>
                      </a:cubicBezTo>
                      <a:cubicBezTo>
                        <a:pt x="194" y="48"/>
                        <a:pt x="211" y="22"/>
                        <a:pt x="232" y="31"/>
                      </a:cubicBezTo>
                      <a:cubicBezTo>
                        <a:pt x="241" y="34"/>
                        <a:pt x="245" y="45"/>
                        <a:pt x="254" y="47"/>
                      </a:cubicBezTo>
                      <a:cubicBezTo>
                        <a:pt x="260" y="49"/>
                        <a:pt x="264" y="45"/>
                        <a:pt x="272" y="50"/>
                      </a:cubicBezTo>
                      <a:cubicBezTo>
                        <a:pt x="278" y="55"/>
                        <a:pt x="282" y="61"/>
                        <a:pt x="287" y="67"/>
                      </a:cubicBezTo>
                      <a:cubicBezTo>
                        <a:pt x="288" y="50"/>
                        <a:pt x="277" y="45"/>
                        <a:pt x="268" y="33"/>
                      </a:cubicBezTo>
                      <a:cubicBezTo>
                        <a:pt x="262" y="26"/>
                        <a:pt x="258" y="21"/>
                        <a:pt x="249" y="17"/>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6" name="Freeform 128">
                  <a:extLst>
                    <a:ext uri="{FF2B5EF4-FFF2-40B4-BE49-F238E27FC236}">
                      <a16:creationId xmlns:a16="http://schemas.microsoft.com/office/drawing/2014/main" id="{D4AA270F-BCDC-4111-844D-39A6AF0F8C09}"/>
                    </a:ext>
                  </a:extLst>
                </p:cNvPr>
                <p:cNvSpPr>
                  <a:spLocks/>
                </p:cNvSpPr>
                <p:nvPr/>
              </p:nvSpPr>
              <p:spPr bwMode="auto">
                <a:xfrm>
                  <a:off x="2450" y="2425"/>
                  <a:ext cx="468" cy="595"/>
                </a:xfrm>
                <a:custGeom>
                  <a:avLst/>
                  <a:gdLst>
                    <a:gd name="T0" fmla="*/ 2931 w 187"/>
                    <a:gd name="T1" fmla="*/ 227 h 223"/>
                    <a:gd name="T2" fmla="*/ 1960 w 187"/>
                    <a:gd name="T3" fmla="*/ 115 h 223"/>
                    <a:gd name="T4" fmla="*/ 1221 w 187"/>
                    <a:gd name="T5" fmla="*/ 969 h 223"/>
                    <a:gd name="T6" fmla="*/ 846 w 187"/>
                    <a:gd name="T7" fmla="*/ 1387 h 223"/>
                    <a:gd name="T8" fmla="*/ 521 w 187"/>
                    <a:gd name="T9" fmla="*/ 1766 h 223"/>
                    <a:gd name="T10" fmla="*/ 408 w 187"/>
                    <a:gd name="T11" fmla="*/ 2300 h 223"/>
                    <a:gd name="T12" fmla="*/ 220 w 187"/>
                    <a:gd name="T13" fmla="*/ 3039 h 223"/>
                    <a:gd name="T14" fmla="*/ 113 w 187"/>
                    <a:gd name="T15" fmla="*/ 4237 h 223"/>
                    <a:gd name="T16" fmla="*/ 283 w 187"/>
                    <a:gd name="T17" fmla="*/ 3210 h 223"/>
                    <a:gd name="T18" fmla="*/ 646 w 187"/>
                    <a:gd name="T19" fmla="*/ 2492 h 223"/>
                    <a:gd name="T20" fmla="*/ 863 w 187"/>
                    <a:gd name="T21" fmla="*/ 1766 h 223"/>
                    <a:gd name="T22" fmla="*/ 1492 w 187"/>
                    <a:gd name="T23" fmla="*/ 1174 h 223"/>
                    <a:gd name="T24" fmla="*/ 2147 w 187"/>
                    <a:gd name="T25" fmla="*/ 398 h 223"/>
                    <a:gd name="T26" fmla="*/ 2931 w 187"/>
                    <a:gd name="T27" fmla="*/ 248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7" h="223">
                      <a:moveTo>
                        <a:pt x="187" y="12"/>
                      </a:moveTo>
                      <a:cubicBezTo>
                        <a:pt x="166" y="15"/>
                        <a:pt x="147" y="0"/>
                        <a:pt x="125" y="6"/>
                      </a:cubicBezTo>
                      <a:cubicBezTo>
                        <a:pt x="104" y="12"/>
                        <a:pt x="93" y="36"/>
                        <a:pt x="78" y="51"/>
                      </a:cubicBezTo>
                      <a:cubicBezTo>
                        <a:pt x="70" y="58"/>
                        <a:pt x="62" y="66"/>
                        <a:pt x="54" y="73"/>
                      </a:cubicBezTo>
                      <a:cubicBezTo>
                        <a:pt x="47" y="79"/>
                        <a:pt x="38" y="85"/>
                        <a:pt x="33" y="93"/>
                      </a:cubicBezTo>
                      <a:cubicBezTo>
                        <a:pt x="28" y="101"/>
                        <a:pt x="27" y="112"/>
                        <a:pt x="26" y="121"/>
                      </a:cubicBezTo>
                      <a:cubicBezTo>
                        <a:pt x="25" y="134"/>
                        <a:pt x="19" y="148"/>
                        <a:pt x="14" y="160"/>
                      </a:cubicBezTo>
                      <a:cubicBezTo>
                        <a:pt x="8" y="174"/>
                        <a:pt x="0" y="208"/>
                        <a:pt x="7" y="223"/>
                      </a:cubicBezTo>
                      <a:cubicBezTo>
                        <a:pt x="2" y="202"/>
                        <a:pt x="10" y="185"/>
                        <a:pt x="18" y="169"/>
                      </a:cubicBezTo>
                      <a:cubicBezTo>
                        <a:pt x="25" y="156"/>
                        <a:pt x="36" y="144"/>
                        <a:pt x="41" y="131"/>
                      </a:cubicBezTo>
                      <a:cubicBezTo>
                        <a:pt x="47" y="117"/>
                        <a:pt x="44" y="105"/>
                        <a:pt x="55" y="93"/>
                      </a:cubicBezTo>
                      <a:cubicBezTo>
                        <a:pt x="66" y="82"/>
                        <a:pt x="86" y="75"/>
                        <a:pt x="95" y="62"/>
                      </a:cubicBezTo>
                      <a:cubicBezTo>
                        <a:pt x="109" y="42"/>
                        <a:pt x="110" y="24"/>
                        <a:pt x="137" y="21"/>
                      </a:cubicBezTo>
                      <a:cubicBezTo>
                        <a:pt x="150" y="20"/>
                        <a:pt x="177" y="23"/>
                        <a:pt x="187" y="13"/>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7" name="Freeform 129">
                  <a:extLst>
                    <a:ext uri="{FF2B5EF4-FFF2-40B4-BE49-F238E27FC236}">
                      <a16:creationId xmlns:a16="http://schemas.microsoft.com/office/drawing/2014/main" id="{E4BC22EF-1C4C-49AC-9B85-4CDC7B37A20D}"/>
                    </a:ext>
                  </a:extLst>
                </p:cNvPr>
                <p:cNvSpPr>
                  <a:spLocks/>
                </p:cNvSpPr>
                <p:nvPr/>
              </p:nvSpPr>
              <p:spPr bwMode="auto">
                <a:xfrm>
                  <a:off x="2673" y="2630"/>
                  <a:ext cx="352" cy="472"/>
                </a:xfrm>
                <a:custGeom>
                  <a:avLst/>
                  <a:gdLst>
                    <a:gd name="T0" fmla="*/ 2194 w 141"/>
                    <a:gd name="T1" fmla="*/ 797 h 177"/>
                    <a:gd name="T2" fmla="*/ 1528 w 141"/>
                    <a:gd name="T3" fmla="*/ 627 h 177"/>
                    <a:gd name="T4" fmla="*/ 934 w 141"/>
                    <a:gd name="T5" fmla="*/ 875 h 177"/>
                    <a:gd name="T6" fmla="*/ 761 w 141"/>
                    <a:gd name="T7" fmla="*/ 1421 h 177"/>
                    <a:gd name="T8" fmla="*/ 374 w 141"/>
                    <a:gd name="T9" fmla="*/ 1728 h 177"/>
                    <a:gd name="T10" fmla="*/ 687 w 141"/>
                    <a:gd name="T11" fmla="*/ 2637 h 177"/>
                    <a:gd name="T12" fmla="*/ 1121 w 141"/>
                    <a:gd name="T13" fmla="*/ 3357 h 177"/>
                    <a:gd name="T14" fmla="*/ 687 w 141"/>
                    <a:gd name="T15" fmla="*/ 2867 h 177"/>
                    <a:gd name="T16" fmla="*/ 387 w 141"/>
                    <a:gd name="T17" fmla="*/ 2637 h 177"/>
                    <a:gd name="T18" fmla="*/ 292 w 141"/>
                    <a:gd name="T19" fmla="*/ 2355 h 177"/>
                    <a:gd name="T20" fmla="*/ 105 w 141"/>
                    <a:gd name="T21" fmla="*/ 1784 h 177"/>
                    <a:gd name="T22" fmla="*/ 342 w 141"/>
                    <a:gd name="T23" fmla="*/ 760 h 177"/>
                    <a:gd name="T24" fmla="*/ 1258 w 141"/>
                    <a:gd name="T25" fmla="*/ 93 h 177"/>
                    <a:gd name="T26" fmla="*/ 2182 w 141"/>
                    <a:gd name="T27" fmla="*/ 739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77">
                      <a:moveTo>
                        <a:pt x="141" y="42"/>
                      </a:moveTo>
                      <a:cubicBezTo>
                        <a:pt x="124" y="52"/>
                        <a:pt x="111" y="51"/>
                        <a:pt x="98" y="33"/>
                      </a:cubicBezTo>
                      <a:cubicBezTo>
                        <a:pt x="81" y="6"/>
                        <a:pt x="72" y="33"/>
                        <a:pt x="60" y="46"/>
                      </a:cubicBezTo>
                      <a:cubicBezTo>
                        <a:pt x="49" y="57"/>
                        <a:pt x="53" y="61"/>
                        <a:pt x="49" y="75"/>
                      </a:cubicBezTo>
                      <a:cubicBezTo>
                        <a:pt x="45" y="90"/>
                        <a:pt x="31" y="77"/>
                        <a:pt x="24" y="91"/>
                      </a:cubicBezTo>
                      <a:cubicBezTo>
                        <a:pt x="17" y="107"/>
                        <a:pt x="33" y="129"/>
                        <a:pt x="44" y="139"/>
                      </a:cubicBezTo>
                      <a:cubicBezTo>
                        <a:pt x="53" y="148"/>
                        <a:pt x="70" y="164"/>
                        <a:pt x="72" y="177"/>
                      </a:cubicBezTo>
                      <a:cubicBezTo>
                        <a:pt x="68" y="167"/>
                        <a:pt x="54" y="156"/>
                        <a:pt x="44" y="151"/>
                      </a:cubicBezTo>
                      <a:cubicBezTo>
                        <a:pt x="38" y="147"/>
                        <a:pt x="30" y="144"/>
                        <a:pt x="25" y="139"/>
                      </a:cubicBezTo>
                      <a:cubicBezTo>
                        <a:pt x="22" y="135"/>
                        <a:pt x="21" y="129"/>
                        <a:pt x="19" y="124"/>
                      </a:cubicBezTo>
                      <a:cubicBezTo>
                        <a:pt x="15" y="114"/>
                        <a:pt x="10" y="104"/>
                        <a:pt x="7" y="94"/>
                      </a:cubicBezTo>
                      <a:cubicBezTo>
                        <a:pt x="0" y="70"/>
                        <a:pt x="7" y="57"/>
                        <a:pt x="22" y="40"/>
                      </a:cubicBezTo>
                      <a:cubicBezTo>
                        <a:pt x="35" y="25"/>
                        <a:pt x="62" y="8"/>
                        <a:pt x="81" y="5"/>
                      </a:cubicBezTo>
                      <a:cubicBezTo>
                        <a:pt x="108" y="0"/>
                        <a:pt x="119" y="33"/>
                        <a:pt x="140" y="3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8" name="Freeform 130">
                  <a:extLst>
                    <a:ext uri="{FF2B5EF4-FFF2-40B4-BE49-F238E27FC236}">
                      <a16:creationId xmlns:a16="http://schemas.microsoft.com/office/drawing/2014/main" id="{6A7B5B41-33AA-41DE-ADAE-FB53F1EB3CA1}"/>
                    </a:ext>
                  </a:extLst>
                </p:cNvPr>
                <p:cNvSpPr>
                  <a:spLocks/>
                </p:cNvSpPr>
                <p:nvPr/>
              </p:nvSpPr>
              <p:spPr bwMode="auto">
                <a:xfrm>
                  <a:off x="2883" y="2774"/>
                  <a:ext cx="232" cy="374"/>
                </a:xfrm>
                <a:custGeom>
                  <a:avLst/>
                  <a:gdLst>
                    <a:gd name="T0" fmla="*/ 0 w 93"/>
                    <a:gd name="T1" fmla="*/ 2498 h 140"/>
                    <a:gd name="T2" fmla="*/ 791 w 93"/>
                    <a:gd name="T3" fmla="*/ 2305 h 140"/>
                    <a:gd name="T4" fmla="*/ 1275 w 93"/>
                    <a:gd name="T5" fmla="*/ 1793 h 140"/>
                    <a:gd name="T6" fmla="*/ 1412 w 93"/>
                    <a:gd name="T7" fmla="*/ 900 h 140"/>
                    <a:gd name="T8" fmla="*/ 978 w 93"/>
                    <a:gd name="T9" fmla="*/ 21 h 140"/>
                    <a:gd name="T10" fmla="*/ 1182 w 93"/>
                    <a:gd name="T11" fmla="*/ 457 h 140"/>
                    <a:gd name="T12" fmla="*/ 903 w 93"/>
                    <a:gd name="T13" fmla="*/ 799 h 140"/>
                    <a:gd name="T14" fmla="*/ 716 w 93"/>
                    <a:gd name="T15" fmla="*/ 1106 h 140"/>
                    <a:gd name="T16" fmla="*/ 883 w 93"/>
                    <a:gd name="T17" fmla="*/ 1656 h 140"/>
                    <a:gd name="T18" fmla="*/ 696 w 93"/>
                    <a:gd name="T19" fmla="*/ 1870 h 140"/>
                    <a:gd name="T20" fmla="*/ 716 w 93"/>
                    <a:gd name="T21" fmla="*/ 2062 h 140"/>
                    <a:gd name="T22" fmla="*/ 511 w 93"/>
                    <a:gd name="T23" fmla="*/ 2212 h 140"/>
                    <a:gd name="T24" fmla="*/ 187 w 93"/>
                    <a:gd name="T25" fmla="*/ 2362 h 140"/>
                    <a:gd name="T26" fmla="*/ 62 w 93"/>
                    <a:gd name="T27" fmla="*/ 2519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140">
                      <a:moveTo>
                        <a:pt x="0" y="131"/>
                      </a:moveTo>
                      <a:cubicBezTo>
                        <a:pt x="10" y="140"/>
                        <a:pt x="40" y="124"/>
                        <a:pt x="51" y="121"/>
                      </a:cubicBezTo>
                      <a:cubicBezTo>
                        <a:pt x="67" y="117"/>
                        <a:pt x="75" y="109"/>
                        <a:pt x="82" y="94"/>
                      </a:cubicBezTo>
                      <a:cubicBezTo>
                        <a:pt x="89" y="80"/>
                        <a:pt x="93" y="62"/>
                        <a:pt x="91" y="47"/>
                      </a:cubicBezTo>
                      <a:cubicBezTo>
                        <a:pt x="90" y="35"/>
                        <a:pt x="79" y="0"/>
                        <a:pt x="63" y="1"/>
                      </a:cubicBezTo>
                      <a:cubicBezTo>
                        <a:pt x="62" y="8"/>
                        <a:pt x="74" y="15"/>
                        <a:pt x="76" y="24"/>
                      </a:cubicBezTo>
                      <a:cubicBezTo>
                        <a:pt x="80" y="40"/>
                        <a:pt x="71" y="40"/>
                        <a:pt x="58" y="42"/>
                      </a:cubicBezTo>
                      <a:cubicBezTo>
                        <a:pt x="45" y="44"/>
                        <a:pt x="37" y="47"/>
                        <a:pt x="46" y="58"/>
                      </a:cubicBezTo>
                      <a:cubicBezTo>
                        <a:pt x="52" y="64"/>
                        <a:pt x="67" y="75"/>
                        <a:pt x="57" y="87"/>
                      </a:cubicBezTo>
                      <a:cubicBezTo>
                        <a:pt x="50" y="96"/>
                        <a:pt x="47" y="86"/>
                        <a:pt x="45" y="98"/>
                      </a:cubicBezTo>
                      <a:cubicBezTo>
                        <a:pt x="45" y="102"/>
                        <a:pt x="48" y="103"/>
                        <a:pt x="46" y="108"/>
                      </a:cubicBezTo>
                      <a:cubicBezTo>
                        <a:pt x="44" y="111"/>
                        <a:pt x="36" y="115"/>
                        <a:pt x="33" y="116"/>
                      </a:cubicBezTo>
                      <a:cubicBezTo>
                        <a:pt x="22" y="119"/>
                        <a:pt x="19" y="113"/>
                        <a:pt x="12" y="124"/>
                      </a:cubicBezTo>
                      <a:cubicBezTo>
                        <a:pt x="10" y="128"/>
                        <a:pt x="10" y="135"/>
                        <a:pt x="4" y="132"/>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9" name="Freeform 131">
                  <a:extLst>
                    <a:ext uri="{FF2B5EF4-FFF2-40B4-BE49-F238E27FC236}">
                      <a16:creationId xmlns:a16="http://schemas.microsoft.com/office/drawing/2014/main" id="{D9339170-9F88-4F89-9E30-E1E40B376AC7}"/>
                    </a:ext>
                  </a:extLst>
                </p:cNvPr>
                <p:cNvSpPr>
                  <a:spLocks/>
                </p:cNvSpPr>
                <p:nvPr/>
              </p:nvSpPr>
              <p:spPr bwMode="auto">
                <a:xfrm>
                  <a:off x="2673" y="2673"/>
                  <a:ext cx="137" cy="272"/>
                </a:xfrm>
                <a:custGeom>
                  <a:avLst/>
                  <a:gdLst>
                    <a:gd name="T0" fmla="*/ 837 w 55"/>
                    <a:gd name="T1" fmla="*/ 0 h 102"/>
                    <a:gd name="T2" fmla="*/ 154 w 55"/>
                    <a:gd name="T3" fmla="*/ 739 h 102"/>
                    <a:gd name="T4" fmla="*/ 0 w 55"/>
                    <a:gd name="T5" fmla="*/ 1195 h 102"/>
                    <a:gd name="T6" fmla="*/ 249 w 55"/>
                    <a:gd name="T7" fmla="*/ 1933 h 102"/>
                    <a:gd name="T8" fmla="*/ 167 w 55"/>
                    <a:gd name="T9" fmla="*/ 1059 h 102"/>
                    <a:gd name="T10" fmla="*/ 404 w 55"/>
                    <a:gd name="T11" fmla="*/ 947 h 102"/>
                    <a:gd name="T12" fmla="*/ 466 w 55"/>
                    <a:gd name="T13" fmla="*/ 648 h 102"/>
                    <a:gd name="T14" fmla="*/ 695 w 55"/>
                    <a:gd name="T15" fmla="*/ 363 h 102"/>
                    <a:gd name="T16" fmla="*/ 849 w 55"/>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02">
                      <a:moveTo>
                        <a:pt x="54" y="0"/>
                      </a:moveTo>
                      <a:cubicBezTo>
                        <a:pt x="37" y="13"/>
                        <a:pt x="22" y="20"/>
                        <a:pt x="10" y="39"/>
                      </a:cubicBezTo>
                      <a:cubicBezTo>
                        <a:pt x="5" y="46"/>
                        <a:pt x="0" y="54"/>
                        <a:pt x="0" y="63"/>
                      </a:cubicBezTo>
                      <a:cubicBezTo>
                        <a:pt x="1" y="76"/>
                        <a:pt x="13" y="89"/>
                        <a:pt x="16" y="102"/>
                      </a:cubicBezTo>
                      <a:cubicBezTo>
                        <a:pt x="10" y="93"/>
                        <a:pt x="3" y="66"/>
                        <a:pt x="11" y="56"/>
                      </a:cubicBezTo>
                      <a:cubicBezTo>
                        <a:pt x="16" y="51"/>
                        <a:pt x="21" y="54"/>
                        <a:pt x="26" y="50"/>
                      </a:cubicBezTo>
                      <a:cubicBezTo>
                        <a:pt x="32" y="45"/>
                        <a:pt x="29" y="39"/>
                        <a:pt x="30" y="34"/>
                      </a:cubicBezTo>
                      <a:cubicBezTo>
                        <a:pt x="33" y="22"/>
                        <a:pt x="38" y="25"/>
                        <a:pt x="45" y="19"/>
                      </a:cubicBezTo>
                      <a:cubicBezTo>
                        <a:pt x="52" y="13"/>
                        <a:pt x="47" y="3"/>
                        <a:pt x="55"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0" name="Freeform 132">
                  <a:extLst>
                    <a:ext uri="{FF2B5EF4-FFF2-40B4-BE49-F238E27FC236}">
                      <a16:creationId xmlns:a16="http://schemas.microsoft.com/office/drawing/2014/main" id="{359B5B54-3776-420C-BD9A-40F1EACBB380}"/>
                    </a:ext>
                  </a:extLst>
                </p:cNvPr>
                <p:cNvSpPr>
                  <a:spLocks/>
                </p:cNvSpPr>
                <p:nvPr/>
              </p:nvSpPr>
              <p:spPr bwMode="auto">
                <a:xfrm>
                  <a:off x="2718" y="2668"/>
                  <a:ext cx="565" cy="653"/>
                </a:xfrm>
                <a:custGeom>
                  <a:avLst/>
                  <a:gdLst>
                    <a:gd name="T0" fmla="*/ 0 w 226"/>
                    <a:gd name="T1" fmla="*/ 4638 h 245"/>
                    <a:gd name="T2" fmla="*/ 1625 w 226"/>
                    <a:gd name="T3" fmla="*/ 4467 h 245"/>
                    <a:gd name="T4" fmla="*/ 2125 w 226"/>
                    <a:gd name="T5" fmla="*/ 4129 h 245"/>
                    <a:gd name="T6" fmla="*/ 2470 w 226"/>
                    <a:gd name="T7" fmla="*/ 3809 h 245"/>
                    <a:gd name="T8" fmla="*/ 2875 w 226"/>
                    <a:gd name="T9" fmla="*/ 3638 h 245"/>
                    <a:gd name="T10" fmla="*/ 3145 w 226"/>
                    <a:gd name="T11" fmla="*/ 2068 h 245"/>
                    <a:gd name="T12" fmla="*/ 3408 w 226"/>
                    <a:gd name="T13" fmla="*/ 1173 h 245"/>
                    <a:gd name="T14" fmla="*/ 3125 w 226"/>
                    <a:gd name="T15" fmla="*/ 0 h 245"/>
                    <a:gd name="T16" fmla="*/ 2925 w 226"/>
                    <a:gd name="T17" fmla="*/ 909 h 245"/>
                    <a:gd name="T18" fmla="*/ 2845 w 226"/>
                    <a:gd name="T19" fmla="*/ 1647 h 245"/>
                    <a:gd name="T20" fmla="*/ 2675 w 226"/>
                    <a:gd name="T21" fmla="*/ 2423 h 245"/>
                    <a:gd name="T22" fmla="*/ 2658 w 226"/>
                    <a:gd name="T23" fmla="*/ 3254 h 245"/>
                    <a:gd name="T24" fmla="*/ 1958 w 226"/>
                    <a:gd name="T25" fmla="*/ 3707 h 245"/>
                    <a:gd name="T26" fmla="*/ 1533 w 226"/>
                    <a:gd name="T27" fmla="*/ 4299 h 245"/>
                    <a:gd name="T28" fmla="*/ 1000 w 226"/>
                    <a:gd name="T29" fmla="*/ 4299 h 245"/>
                    <a:gd name="T30" fmla="*/ 533 w 226"/>
                    <a:gd name="T31" fmla="*/ 4467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6" h="245">
                      <a:moveTo>
                        <a:pt x="0" y="245"/>
                      </a:moveTo>
                      <a:cubicBezTo>
                        <a:pt x="31" y="237"/>
                        <a:pt x="72" y="239"/>
                        <a:pt x="104" y="236"/>
                      </a:cubicBezTo>
                      <a:cubicBezTo>
                        <a:pt x="120" y="235"/>
                        <a:pt x="121" y="227"/>
                        <a:pt x="136" y="218"/>
                      </a:cubicBezTo>
                      <a:cubicBezTo>
                        <a:pt x="143" y="213"/>
                        <a:pt x="150" y="205"/>
                        <a:pt x="158" y="201"/>
                      </a:cubicBezTo>
                      <a:cubicBezTo>
                        <a:pt x="166" y="197"/>
                        <a:pt x="176" y="197"/>
                        <a:pt x="184" y="192"/>
                      </a:cubicBezTo>
                      <a:cubicBezTo>
                        <a:pt x="217" y="174"/>
                        <a:pt x="205" y="140"/>
                        <a:pt x="201" y="109"/>
                      </a:cubicBezTo>
                      <a:cubicBezTo>
                        <a:pt x="197" y="85"/>
                        <a:pt x="212" y="82"/>
                        <a:pt x="218" y="62"/>
                      </a:cubicBezTo>
                      <a:cubicBezTo>
                        <a:pt x="226" y="39"/>
                        <a:pt x="220" y="13"/>
                        <a:pt x="200" y="0"/>
                      </a:cubicBezTo>
                      <a:cubicBezTo>
                        <a:pt x="213" y="19"/>
                        <a:pt x="202" y="35"/>
                        <a:pt x="187" y="48"/>
                      </a:cubicBezTo>
                      <a:cubicBezTo>
                        <a:pt x="170" y="63"/>
                        <a:pt x="178" y="65"/>
                        <a:pt x="182" y="87"/>
                      </a:cubicBezTo>
                      <a:cubicBezTo>
                        <a:pt x="185" y="105"/>
                        <a:pt x="170" y="112"/>
                        <a:pt x="171" y="128"/>
                      </a:cubicBezTo>
                      <a:cubicBezTo>
                        <a:pt x="171" y="147"/>
                        <a:pt x="184" y="154"/>
                        <a:pt x="170" y="172"/>
                      </a:cubicBezTo>
                      <a:cubicBezTo>
                        <a:pt x="158" y="188"/>
                        <a:pt x="140" y="187"/>
                        <a:pt x="125" y="196"/>
                      </a:cubicBezTo>
                      <a:cubicBezTo>
                        <a:pt x="112" y="203"/>
                        <a:pt x="110" y="222"/>
                        <a:pt x="98" y="227"/>
                      </a:cubicBezTo>
                      <a:cubicBezTo>
                        <a:pt x="88" y="232"/>
                        <a:pt x="74" y="225"/>
                        <a:pt x="64" y="227"/>
                      </a:cubicBezTo>
                      <a:cubicBezTo>
                        <a:pt x="53" y="228"/>
                        <a:pt x="46" y="238"/>
                        <a:pt x="34" y="236"/>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1" name="Freeform 133">
                  <a:extLst>
                    <a:ext uri="{FF2B5EF4-FFF2-40B4-BE49-F238E27FC236}">
                      <a16:creationId xmlns:a16="http://schemas.microsoft.com/office/drawing/2014/main" id="{0FF3009B-E127-4339-ADDE-47897C700CB3}"/>
                    </a:ext>
                  </a:extLst>
                </p:cNvPr>
                <p:cNvSpPr>
                  <a:spLocks/>
                </p:cNvSpPr>
                <p:nvPr/>
              </p:nvSpPr>
              <p:spPr bwMode="auto">
                <a:xfrm>
                  <a:off x="2938" y="2985"/>
                  <a:ext cx="305" cy="312"/>
                </a:xfrm>
                <a:custGeom>
                  <a:avLst/>
                  <a:gdLst>
                    <a:gd name="T0" fmla="*/ 0 w 122"/>
                    <a:gd name="T1" fmla="*/ 2141 h 117"/>
                    <a:gd name="T2" fmla="*/ 613 w 122"/>
                    <a:gd name="T3" fmla="*/ 2013 h 117"/>
                    <a:gd name="T4" fmla="*/ 1375 w 122"/>
                    <a:gd name="T5" fmla="*/ 1443 h 117"/>
                    <a:gd name="T6" fmla="*/ 1750 w 122"/>
                    <a:gd name="T7" fmla="*/ 0 h 117"/>
                    <a:gd name="T8" fmla="*/ 1750 w 122"/>
                    <a:gd name="T9" fmla="*/ 776 h 117"/>
                    <a:gd name="T10" fmla="*/ 1270 w 122"/>
                    <a:gd name="T11" fmla="*/ 1160 h 117"/>
                    <a:gd name="T12" fmla="*/ 770 w 122"/>
                    <a:gd name="T13" fmla="*/ 1536 h 117"/>
                    <a:gd name="T14" fmla="*/ 345 w 122"/>
                    <a:gd name="T15" fmla="*/ 2141 h 1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7">
                      <a:moveTo>
                        <a:pt x="0" y="113"/>
                      </a:moveTo>
                      <a:cubicBezTo>
                        <a:pt x="12" y="116"/>
                        <a:pt x="25" y="117"/>
                        <a:pt x="39" y="106"/>
                      </a:cubicBezTo>
                      <a:cubicBezTo>
                        <a:pt x="53" y="95"/>
                        <a:pt x="72" y="83"/>
                        <a:pt x="88" y="76"/>
                      </a:cubicBezTo>
                      <a:cubicBezTo>
                        <a:pt x="122" y="60"/>
                        <a:pt x="116" y="32"/>
                        <a:pt x="112" y="0"/>
                      </a:cubicBezTo>
                      <a:cubicBezTo>
                        <a:pt x="116" y="13"/>
                        <a:pt x="121" y="29"/>
                        <a:pt x="112" y="41"/>
                      </a:cubicBezTo>
                      <a:cubicBezTo>
                        <a:pt x="105" y="50"/>
                        <a:pt x="90" y="55"/>
                        <a:pt x="81" y="61"/>
                      </a:cubicBezTo>
                      <a:cubicBezTo>
                        <a:pt x="70" y="68"/>
                        <a:pt x="58" y="73"/>
                        <a:pt x="49" y="81"/>
                      </a:cubicBezTo>
                      <a:cubicBezTo>
                        <a:pt x="38" y="90"/>
                        <a:pt x="34" y="106"/>
                        <a:pt x="22" y="113"/>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2" name="Freeform 134">
                  <a:extLst>
                    <a:ext uri="{FF2B5EF4-FFF2-40B4-BE49-F238E27FC236}">
                      <a16:creationId xmlns:a16="http://schemas.microsoft.com/office/drawing/2014/main" id="{DB4AF36B-9D9B-409E-A001-1F3CA17863C9}"/>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3" name="Freeform 135">
                  <a:extLst>
                    <a:ext uri="{FF2B5EF4-FFF2-40B4-BE49-F238E27FC236}">
                      <a16:creationId xmlns:a16="http://schemas.microsoft.com/office/drawing/2014/main" id="{6FFC757B-D9E3-4FB9-8B2E-89F4F9194077}"/>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4" name="Oval 136">
                  <a:extLst>
                    <a:ext uri="{FF2B5EF4-FFF2-40B4-BE49-F238E27FC236}">
                      <a16:creationId xmlns:a16="http://schemas.microsoft.com/office/drawing/2014/main" id="{E1EAB6C0-974B-4AFB-BEBE-E666C8A6E3FA}"/>
                    </a:ext>
                  </a:extLst>
                </p:cNvPr>
                <p:cNvSpPr>
                  <a:spLocks noChangeArrowheads="1"/>
                </p:cNvSpPr>
                <p:nvPr/>
              </p:nvSpPr>
              <p:spPr bwMode="auto">
                <a:xfrm>
                  <a:off x="2665" y="2694"/>
                  <a:ext cx="65" cy="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345" name="Oval 137">
                  <a:extLst>
                    <a:ext uri="{FF2B5EF4-FFF2-40B4-BE49-F238E27FC236}">
                      <a16:creationId xmlns:a16="http://schemas.microsoft.com/office/drawing/2014/main" id="{D8B9D13A-E41A-4C52-8B40-EF1209B65745}"/>
                    </a:ext>
                  </a:extLst>
                </p:cNvPr>
                <p:cNvSpPr>
                  <a:spLocks noChangeArrowheads="1"/>
                </p:cNvSpPr>
                <p:nvPr/>
              </p:nvSpPr>
              <p:spPr bwMode="auto">
                <a:xfrm>
                  <a:off x="2728" y="2660"/>
                  <a:ext cx="40"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346" name="Oval 138">
                  <a:extLst>
                    <a:ext uri="{FF2B5EF4-FFF2-40B4-BE49-F238E27FC236}">
                      <a16:creationId xmlns:a16="http://schemas.microsoft.com/office/drawing/2014/main" id="{B8CC00F9-02FE-420C-A802-9F77080850FE}"/>
                    </a:ext>
                  </a:extLst>
                </p:cNvPr>
                <p:cNvSpPr>
                  <a:spLocks noChangeArrowheads="1"/>
                </p:cNvSpPr>
                <p:nvPr/>
              </p:nvSpPr>
              <p:spPr bwMode="auto">
                <a:xfrm>
                  <a:off x="2653" y="2777"/>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grpSp>
          <p:grpSp>
            <p:nvGrpSpPr>
              <p:cNvPr id="316" name="Group 123">
                <a:extLst>
                  <a:ext uri="{FF2B5EF4-FFF2-40B4-BE49-F238E27FC236}">
                    <a16:creationId xmlns:a16="http://schemas.microsoft.com/office/drawing/2014/main" id="{D91DF3B6-C8AC-4F3A-AFC0-31D40929C0EA}"/>
                  </a:ext>
                </a:extLst>
              </p:cNvPr>
              <p:cNvGrpSpPr>
                <a:grpSpLocks/>
              </p:cNvGrpSpPr>
              <p:nvPr/>
            </p:nvGrpSpPr>
            <p:grpSpPr bwMode="auto">
              <a:xfrm>
                <a:off x="2652939" y="5163043"/>
                <a:ext cx="128362" cy="146320"/>
                <a:chOff x="2435" y="2401"/>
                <a:chExt cx="883" cy="949"/>
              </a:xfrm>
            </p:grpSpPr>
            <p:sp>
              <p:nvSpPr>
                <p:cNvPr id="317" name="Freeform 124">
                  <a:extLst>
                    <a:ext uri="{FF2B5EF4-FFF2-40B4-BE49-F238E27FC236}">
                      <a16:creationId xmlns:a16="http://schemas.microsoft.com/office/drawing/2014/main" id="{CD0E3B50-8E3E-4F83-8E59-DB7922AA9BE3}"/>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8" name="Freeform 125">
                  <a:extLst>
                    <a:ext uri="{FF2B5EF4-FFF2-40B4-BE49-F238E27FC236}">
                      <a16:creationId xmlns:a16="http://schemas.microsoft.com/office/drawing/2014/main" id="{5F0898FE-C5A9-4FCE-B661-B83BA2B03EB1}"/>
                    </a:ext>
                  </a:extLst>
                </p:cNvPr>
                <p:cNvSpPr>
                  <a:spLocks/>
                </p:cNvSpPr>
                <p:nvPr/>
              </p:nvSpPr>
              <p:spPr bwMode="auto">
                <a:xfrm>
                  <a:off x="2683" y="2657"/>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9" name="Freeform 126">
                  <a:extLst>
                    <a:ext uri="{FF2B5EF4-FFF2-40B4-BE49-F238E27FC236}">
                      <a16:creationId xmlns:a16="http://schemas.microsoft.com/office/drawing/2014/main" id="{58ECD754-BA98-4DCF-87B5-7544A7E8926A}"/>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0" name="Freeform 127">
                  <a:extLst>
                    <a:ext uri="{FF2B5EF4-FFF2-40B4-BE49-F238E27FC236}">
                      <a16:creationId xmlns:a16="http://schemas.microsoft.com/office/drawing/2014/main" id="{CBB115F6-852F-43A3-8EAD-A69CCDD3E930}"/>
                    </a:ext>
                  </a:extLst>
                </p:cNvPr>
                <p:cNvSpPr>
                  <a:spLocks/>
                </p:cNvSpPr>
                <p:nvPr/>
              </p:nvSpPr>
              <p:spPr bwMode="auto">
                <a:xfrm>
                  <a:off x="2455" y="2428"/>
                  <a:ext cx="720" cy="834"/>
                </a:xfrm>
                <a:custGeom>
                  <a:avLst/>
                  <a:gdLst>
                    <a:gd name="T0" fmla="*/ 3875 w 288"/>
                    <a:gd name="T1" fmla="*/ 320 h 313"/>
                    <a:gd name="T2" fmla="*/ 2408 w 288"/>
                    <a:gd name="T3" fmla="*/ 115 h 313"/>
                    <a:gd name="T4" fmla="*/ 1438 w 288"/>
                    <a:gd name="T5" fmla="*/ 568 h 313"/>
                    <a:gd name="T6" fmla="*/ 1000 w 288"/>
                    <a:gd name="T7" fmla="*/ 1172 h 313"/>
                    <a:gd name="T8" fmla="*/ 533 w 288"/>
                    <a:gd name="T9" fmla="*/ 1663 h 313"/>
                    <a:gd name="T10" fmla="*/ 363 w 288"/>
                    <a:gd name="T11" fmla="*/ 2385 h 313"/>
                    <a:gd name="T12" fmla="*/ 83 w 288"/>
                    <a:gd name="T13" fmla="*/ 3536 h 313"/>
                    <a:gd name="T14" fmla="*/ 300 w 288"/>
                    <a:gd name="T15" fmla="*/ 4580 h 313"/>
                    <a:gd name="T16" fmla="*/ 783 w 288"/>
                    <a:gd name="T17" fmla="*/ 5204 h 313"/>
                    <a:gd name="T18" fmla="*/ 1033 w 288"/>
                    <a:gd name="T19" fmla="*/ 5921 h 313"/>
                    <a:gd name="T20" fmla="*/ 613 w 288"/>
                    <a:gd name="T21" fmla="*/ 4751 h 313"/>
                    <a:gd name="T22" fmla="*/ 395 w 288"/>
                    <a:gd name="T23" fmla="*/ 4090 h 313"/>
                    <a:gd name="T24" fmla="*/ 645 w 288"/>
                    <a:gd name="T25" fmla="*/ 3706 h 313"/>
                    <a:gd name="T26" fmla="*/ 613 w 288"/>
                    <a:gd name="T27" fmla="*/ 3387 h 313"/>
                    <a:gd name="T28" fmla="*/ 563 w 288"/>
                    <a:gd name="T29" fmla="*/ 2931 h 313"/>
                    <a:gd name="T30" fmla="*/ 800 w 288"/>
                    <a:gd name="T31" fmla="*/ 2478 h 313"/>
                    <a:gd name="T32" fmla="*/ 1158 w 288"/>
                    <a:gd name="T33" fmla="*/ 2214 h 313"/>
                    <a:gd name="T34" fmla="*/ 1300 w 288"/>
                    <a:gd name="T35" fmla="*/ 1625 h 313"/>
                    <a:gd name="T36" fmla="*/ 1845 w 288"/>
                    <a:gd name="T37" fmla="*/ 1156 h 313"/>
                    <a:gd name="T38" fmla="*/ 2750 w 288"/>
                    <a:gd name="T39" fmla="*/ 965 h 313"/>
                    <a:gd name="T40" fmla="*/ 3625 w 288"/>
                    <a:gd name="T41" fmla="*/ 589 h 313"/>
                    <a:gd name="T42" fmla="*/ 3970 w 288"/>
                    <a:gd name="T43" fmla="*/ 887 h 313"/>
                    <a:gd name="T44" fmla="*/ 4250 w 288"/>
                    <a:gd name="T45" fmla="*/ 943 h 313"/>
                    <a:gd name="T46" fmla="*/ 4488 w 288"/>
                    <a:gd name="T47" fmla="*/ 1271 h 313"/>
                    <a:gd name="T48" fmla="*/ 4188 w 288"/>
                    <a:gd name="T49" fmla="*/ 624 h 313"/>
                    <a:gd name="T50" fmla="*/ 3895 w 288"/>
                    <a:gd name="T51" fmla="*/ 320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8" h="313">
                      <a:moveTo>
                        <a:pt x="248" y="17"/>
                      </a:moveTo>
                      <a:cubicBezTo>
                        <a:pt x="216" y="17"/>
                        <a:pt x="180" y="12"/>
                        <a:pt x="154" y="6"/>
                      </a:cubicBezTo>
                      <a:cubicBezTo>
                        <a:pt x="126" y="0"/>
                        <a:pt x="110" y="8"/>
                        <a:pt x="92" y="30"/>
                      </a:cubicBezTo>
                      <a:cubicBezTo>
                        <a:pt x="83" y="41"/>
                        <a:pt x="75" y="53"/>
                        <a:pt x="64" y="62"/>
                      </a:cubicBezTo>
                      <a:cubicBezTo>
                        <a:pt x="55" y="71"/>
                        <a:pt x="43" y="78"/>
                        <a:pt x="34" y="88"/>
                      </a:cubicBezTo>
                      <a:cubicBezTo>
                        <a:pt x="24" y="98"/>
                        <a:pt x="26" y="113"/>
                        <a:pt x="23" y="126"/>
                      </a:cubicBezTo>
                      <a:cubicBezTo>
                        <a:pt x="18" y="147"/>
                        <a:pt x="11" y="166"/>
                        <a:pt x="5" y="187"/>
                      </a:cubicBezTo>
                      <a:cubicBezTo>
                        <a:pt x="0" y="207"/>
                        <a:pt x="4" y="228"/>
                        <a:pt x="19" y="242"/>
                      </a:cubicBezTo>
                      <a:cubicBezTo>
                        <a:pt x="30" y="251"/>
                        <a:pt x="42" y="263"/>
                        <a:pt x="50" y="275"/>
                      </a:cubicBezTo>
                      <a:cubicBezTo>
                        <a:pt x="58" y="286"/>
                        <a:pt x="59" y="301"/>
                        <a:pt x="66" y="313"/>
                      </a:cubicBezTo>
                      <a:cubicBezTo>
                        <a:pt x="69" y="284"/>
                        <a:pt x="56" y="271"/>
                        <a:pt x="39" y="251"/>
                      </a:cubicBezTo>
                      <a:cubicBezTo>
                        <a:pt x="31" y="242"/>
                        <a:pt x="20" y="230"/>
                        <a:pt x="25" y="216"/>
                      </a:cubicBezTo>
                      <a:cubicBezTo>
                        <a:pt x="29" y="204"/>
                        <a:pt x="37" y="208"/>
                        <a:pt x="41" y="196"/>
                      </a:cubicBezTo>
                      <a:cubicBezTo>
                        <a:pt x="43" y="190"/>
                        <a:pt x="41" y="186"/>
                        <a:pt x="39" y="179"/>
                      </a:cubicBezTo>
                      <a:cubicBezTo>
                        <a:pt x="37" y="171"/>
                        <a:pt x="35" y="164"/>
                        <a:pt x="36" y="155"/>
                      </a:cubicBezTo>
                      <a:cubicBezTo>
                        <a:pt x="38" y="146"/>
                        <a:pt x="43" y="135"/>
                        <a:pt x="51" y="131"/>
                      </a:cubicBezTo>
                      <a:cubicBezTo>
                        <a:pt x="61" y="127"/>
                        <a:pt x="68" y="130"/>
                        <a:pt x="74" y="117"/>
                      </a:cubicBezTo>
                      <a:cubicBezTo>
                        <a:pt x="79" y="108"/>
                        <a:pt x="79" y="96"/>
                        <a:pt x="83" y="86"/>
                      </a:cubicBezTo>
                      <a:cubicBezTo>
                        <a:pt x="88" y="74"/>
                        <a:pt x="111" y="73"/>
                        <a:pt x="118" y="61"/>
                      </a:cubicBezTo>
                      <a:cubicBezTo>
                        <a:pt x="126" y="47"/>
                        <a:pt x="152" y="55"/>
                        <a:pt x="176" y="51"/>
                      </a:cubicBezTo>
                      <a:cubicBezTo>
                        <a:pt x="194" y="48"/>
                        <a:pt x="211" y="22"/>
                        <a:pt x="232" y="31"/>
                      </a:cubicBezTo>
                      <a:cubicBezTo>
                        <a:pt x="241" y="34"/>
                        <a:pt x="245" y="45"/>
                        <a:pt x="254" y="47"/>
                      </a:cubicBezTo>
                      <a:cubicBezTo>
                        <a:pt x="260" y="49"/>
                        <a:pt x="264" y="45"/>
                        <a:pt x="272" y="50"/>
                      </a:cubicBezTo>
                      <a:cubicBezTo>
                        <a:pt x="278" y="55"/>
                        <a:pt x="282" y="61"/>
                        <a:pt x="287" y="67"/>
                      </a:cubicBezTo>
                      <a:cubicBezTo>
                        <a:pt x="288" y="50"/>
                        <a:pt x="277" y="45"/>
                        <a:pt x="268" y="33"/>
                      </a:cubicBezTo>
                      <a:cubicBezTo>
                        <a:pt x="262" y="26"/>
                        <a:pt x="258" y="21"/>
                        <a:pt x="249" y="17"/>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1" name="Freeform 128">
                  <a:extLst>
                    <a:ext uri="{FF2B5EF4-FFF2-40B4-BE49-F238E27FC236}">
                      <a16:creationId xmlns:a16="http://schemas.microsoft.com/office/drawing/2014/main" id="{31A2A352-9BEB-463B-B6D7-314F5AA22AB9}"/>
                    </a:ext>
                  </a:extLst>
                </p:cNvPr>
                <p:cNvSpPr>
                  <a:spLocks/>
                </p:cNvSpPr>
                <p:nvPr/>
              </p:nvSpPr>
              <p:spPr bwMode="auto">
                <a:xfrm>
                  <a:off x="2450" y="2425"/>
                  <a:ext cx="468" cy="595"/>
                </a:xfrm>
                <a:custGeom>
                  <a:avLst/>
                  <a:gdLst>
                    <a:gd name="T0" fmla="*/ 2931 w 187"/>
                    <a:gd name="T1" fmla="*/ 227 h 223"/>
                    <a:gd name="T2" fmla="*/ 1960 w 187"/>
                    <a:gd name="T3" fmla="*/ 115 h 223"/>
                    <a:gd name="T4" fmla="*/ 1221 w 187"/>
                    <a:gd name="T5" fmla="*/ 969 h 223"/>
                    <a:gd name="T6" fmla="*/ 846 w 187"/>
                    <a:gd name="T7" fmla="*/ 1387 h 223"/>
                    <a:gd name="T8" fmla="*/ 521 w 187"/>
                    <a:gd name="T9" fmla="*/ 1766 h 223"/>
                    <a:gd name="T10" fmla="*/ 408 w 187"/>
                    <a:gd name="T11" fmla="*/ 2300 h 223"/>
                    <a:gd name="T12" fmla="*/ 220 w 187"/>
                    <a:gd name="T13" fmla="*/ 3039 h 223"/>
                    <a:gd name="T14" fmla="*/ 113 w 187"/>
                    <a:gd name="T15" fmla="*/ 4237 h 223"/>
                    <a:gd name="T16" fmla="*/ 283 w 187"/>
                    <a:gd name="T17" fmla="*/ 3210 h 223"/>
                    <a:gd name="T18" fmla="*/ 646 w 187"/>
                    <a:gd name="T19" fmla="*/ 2492 h 223"/>
                    <a:gd name="T20" fmla="*/ 863 w 187"/>
                    <a:gd name="T21" fmla="*/ 1766 h 223"/>
                    <a:gd name="T22" fmla="*/ 1492 w 187"/>
                    <a:gd name="T23" fmla="*/ 1174 h 223"/>
                    <a:gd name="T24" fmla="*/ 2147 w 187"/>
                    <a:gd name="T25" fmla="*/ 398 h 223"/>
                    <a:gd name="T26" fmla="*/ 2931 w 187"/>
                    <a:gd name="T27" fmla="*/ 248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7" h="223">
                      <a:moveTo>
                        <a:pt x="187" y="12"/>
                      </a:moveTo>
                      <a:cubicBezTo>
                        <a:pt x="166" y="15"/>
                        <a:pt x="147" y="0"/>
                        <a:pt x="125" y="6"/>
                      </a:cubicBezTo>
                      <a:cubicBezTo>
                        <a:pt x="104" y="12"/>
                        <a:pt x="93" y="36"/>
                        <a:pt x="78" y="51"/>
                      </a:cubicBezTo>
                      <a:cubicBezTo>
                        <a:pt x="70" y="58"/>
                        <a:pt x="62" y="66"/>
                        <a:pt x="54" y="73"/>
                      </a:cubicBezTo>
                      <a:cubicBezTo>
                        <a:pt x="47" y="79"/>
                        <a:pt x="38" y="85"/>
                        <a:pt x="33" y="93"/>
                      </a:cubicBezTo>
                      <a:cubicBezTo>
                        <a:pt x="28" y="101"/>
                        <a:pt x="27" y="112"/>
                        <a:pt x="26" y="121"/>
                      </a:cubicBezTo>
                      <a:cubicBezTo>
                        <a:pt x="25" y="134"/>
                        <a:pt x="19" y="148"/>
                        <a:pt x="14" y="160"/>
                      </a:cubicBezTo>
                      <a:cubicBezTo>
                        <a:pt x="8" y="174"/>
                        <a:pt x="0" y="208"/>
                        <a:pt x="7" y="223"/>
                      </a:cubicBezTo>
                      <a:cubicBezTo>
                        <a:pt x="2" y="202"/>
                        <a:pt x="10" y="185"/>
                        <a:pt x="18" y="169"/>
                      </a:cubicBezTo>
                      <a:cubicBezTo>
                        <a:pt x="25" y="156"/>
                        <a:pt x="36" y="144"/>
                        <a:pt x="41" y="131"/>
                      </a:cubicBezTo>
                      <a:cubicBezTo>
                        <a:pt x="47" y="117"/>
                        <a:pt x="44" y="105"/>
                        <a:pt x="55" y="93"/>
                      </a:cubicBezTo>
                      <a:cubicBezTo>
                        <a:pt x="66" y="82"/>
                        <a:pt x="86" y="75"/>
                        <a:pt x="95" y="62"/>
                      </a:cubicBezTo>
                      <a:cubicBezTo>
                        <a:pt x="109" y="42"/>
                        <a:pt x="110" y="24"/>
                        <a:pt x="137" y="21"/>
                      </a:cubicBezTo>
                      <a:cubicBezTo>
                        <a:pt x="150" y="20"/>
                        <a:pt x="177" y="23"/>
                        <a:pt x="187" y="13"/>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2" name="Freeform 129">
                  <a:extLst>
                    <a:ext uri="{FF2B5EF4-FFF2-40B4-BE49-F238E27FC236}">
                      <a16:creationId xmlns:a16="http://schemas.microsoft.com/office/drawing/2014/main" id="{7E6C8A9E-F9CD-41A1-A16B-8CC53F7395DD}"/>
                    </a:ext>
                  </a:extLst>
                </p:cNvPr>
                <p:cNvSpPr>
                  <a:spLocks/>
                </p:cNvSpPr>
                <p:nvPr/>
              </p:nvSpPr>
              <p:spPr bwMode="auto">
                <a:xfrm>
                  <a:off x="2673" y="2630"/>
                  <a:ext cx="352" cy="472"/>
                </a:xfrm>
                <a:custGeom>
                  <a:avLst/>
                  <a:gdLst>
                    <a:gd name="T0" fmla="*/ 2194 w 141"/>
                    <a:gd name="T1" fmla="*/ 797 h 177"/>
                    <a:gd name="T2" fmla="*/ 1528 w 141"/>
                    <a:gd name="T3" fmla="*/ 627 h 177"/>
                    <a:gd name="T4" fmla="*/ 934 w 141"/>
                    <a:gd name="T5" fmla="*/ 875 h 177"/>
                    <a:gd name="T6" fmla="*/ 761 w 141"/>
                    <a:gd name="T7" fmla="*/ 1421 h 177"/>
                    <a:gd name="T8" fmla="*/ 374 w 141"/>
                    <a:gd name="T9" fmla="*/ 1728 h 177"/>
                    <a:gd name="T10" fmla="*/ 687 w 141"/>
                    <a:gd name="T11" fmla="*/ 2637 h 177"/>
                    <a:gd name="T12" fmla="*/ 1121 w 141"/>
                    <a:gd name="T13" fmla="*/ 3357 h 177"/>
                    <a:gd name="T14" fmla="*/ 687 w 141"/>
                    <a:gd name="T15" fmla="*/ 2867 h 177"/>
                    <a:gd name="T16" fmla="*/ 387 w 141"/>
                    <a:gd name="T17" fmla="*/ 2637 h 177"/>
                    <a:gd name="T18" fmla="*/ 292 w 141"/>
                    <a:gd name="T19" fmla="*/ 2355 h 177"/>
                    <a:gd name="T20" fmla="*/ 105 w 141"/>
                    <a:gd name="T21" fmla="*/ 1784 h 177"/>
                    <a:gd name="T22" fmla="*/ 342 w 141"/>
                    <a:gd name="T23" fmla="*/ 760 h 177"/>
                    <a:gd name="T24" fmla="*/ 1258 w 141"/>
                    <a:gd name="T25" fmla="*/ 93 h 177"/>
                    <a:gd name="T26" fmla="*/ 2182 w 141"/>
                    <a:gd name="T27" fmla="*/ 739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77">
                      <a:moveTo>
                        <a:pt x="141" y="42"/>
                      </a:moveTo>
                      <a:cubicBezTo>
                        <a:pt x="124" y="52"/>
                        <a:pt x="111" y="51"/>
                        <a:pt x="98" y="33"/>
                      </a:cubicBezTo>
                      <a:cubicBezTo>
                        <a:pt x="81" y="6"/>
                        <a:pt x="72" y="33"/>
                        <a:pt x="60" y="46"/>
                      </a:cubicBezTo>
                      <a:cubicBezTo>
                        <a:pt x="49" y="57"/>
                        <a:pt x="53" y="61"/>
                        <a:pt x="49" y="75"/>
                      </a:cubicBezTo>
                      <a:cubicBezTo>
                        <a:pt x="45" y="90"/>
                        <a:pt x="31" y="77"/>
                        <a:pt x="24" y="91"/>
                      </a:cubicBezTo>
                      <a:cubicBezTo>
                        <a:pt x="17" y="107"/>
                        <a:pt x="33" y="129"/>
                        <a:pt x="44" y="139"/>
                      </a:cubicBezTo>
                      <a:cubicBezTo>
                        <a:pt x="53" y="148"/>
                        <a:pt x="70" y="164"/>
                        <a:pt x="72" y="177"/>
                      </a:cubicBezTo>
                      <a:cubicBezTo>
                        <a:pt x="68" y="167"/>
                        <a:pt x="54" y="156"/>
                        <a:pt x="44" y="151"/>
                      </a:cubicBezTo>
                      <a:cubicBezTo>
                        <a:pt x="38" y="147"/>
                        <a:pt x="30" y="144"/>
                        <a:pt x="25" y="139"/>
                      </a:cubicBezTo>
                      <a:cubicBezTo>
                        <a:pt x="22" y="135"/>
                        <a:pt x="21" y="129"/>
                        <a:pt x="19" y="124"/>
                      </a:cubicBezTo>
                      <a:cubicBezTo>
                        <a:pt x="15" y="114"/>
                        <a:pt x="10" y="104"/>
                        <a:pt x="7" y="94"/>
                      </a:cubicBezTo>
                      <a:cubicBezTo>
                        <a:pt x="0" y="70"/>
                        <a:pt x="7" y="57"/>
                        <a:pt x="22" y="40"/>
                      </a:cubicBezTo>
                      <a:cubicBezTo>
                        <a:pt x="35" y="25"/>
                        <a:pt x="62" y="8"/>
                        <a:pt x="81" y="5"/>
                      </a:cubicBezTo>
                      <a:cubicBezTo>
                        <a:pt x="108" y="0"/>
                        <a:pt x="119" y="33"/>
                        <a:pt x="140" y="3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3" name="Freeform 130">
                  <a:extLst>
                    <a:ext uri="{FF2B5EF4-FFF2-40B4-BE49-F238E27FC236}">
                      <a16:creationId xmlns:a16="http://schemas.microsoft.com/office/drawing/2014/main" id="{74C2201C-A269-4A08-A234-D4371E643DD9}"/>
                    </a:ext>
                  </a:extLst>
                </p:cNvPr>
                <p:cNvSpPr>
                  <a:spLocks/>
                </p:cNvSpPr>
                <p:nvPr/>
              </p:nvSpPr>
              <p:spPr bwMode="auto">
                <a:xfrm>
                  <a:off x="2883" y="2774"/>
                  <a:ext cx="232" cy="374"/>
                </a:xfrm>
                <a:custGeom>
                  <a:avLst/>
                  <a:gdLst>
                    <a:gd name="T0" fmla="*/ 0 w 93"/>
                    <a:gd name="T1" fmla="*/ 2498 h 140"/>
                    <a:gd name="T2" fmla="*/ 791 w 93"/>
                    <a:gd name="T3" fmla="*/ 2305 h 140"/>
                    <a:gd name="T4" fmla="*/ 1275 w 93"/>
                    <a:gd name="T5" fmla="*/ 1793 h 140"/>
                    <a:gd name="T6" fmla="*/ 1412 w 93"/>
                    <a:gd name="T7" fmla="*/ 900 h 140"/>
                    <a:gd name="T8" fmla="*/ 978 w 93"/>
                    <a:gd name="T9" fmla="*/ 21 h 140"/>
                    <a:gd name="T10" fmla="*/ 1182 w 93"/>
                    <a:gd name="T11" fmla="*/ 457 h 140"/>
                    <a:gd name="T12" fmla="*/ 903 w 93"/>
                    <a:gd name="T13" fmla="*/ 799 h 140"/>
                    <a:gd name="T14" fmla="*/ 716 w 93"/>
                    <a:gd name="T15" fmla="*/ 1106 h 140"/>
                    <a:gd name="T16" fmla="*/ 883 w 93"/>
                    <a:gd name="T17" fmla="*/ 1656 h 140"/>
                    <a:gd name="T18" fmla="*/ 696 w 93"/>
                    <a:gd name="T19" fmla="*/ 1870 h 140"/>
                    <a:gd name="T20" fmla="*/ 716 w 93"/>
                    <a:gd name="T21" fmla="*/ 2062 h 140"/>
                    <a:gd name="T22" fmla="*/ 511 w 93"/>
                    <a:gd name="T23" fmla="*/ 2212 h 140"/>
                    <a:gd name="T24" fmla="*/ 187 w 93"/>
                    <a:gd name="T25" fmla="*/ 2362 h 140"/>
                    <a:gd name="T26" fmla="*/ 62 w 93"/>
                    <a:gd name="T27" fmla="*/ 2519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140">
                      <a:moveTo>
                        <a:pt x="0" y="131"/>
                      </a:moveTo>
                      <a:cubicBezTo>
                        <a:pt x="10" y="140"/>
                        <a:pt x="40" y="124"/>
                        <a:pt x="51" y="121"/>
                      </a:cubicBezTo>
                      <a:cubicBezTo>
                        <a:pt x="67" y="117"/>
                        <a:pt x="75" y="109"/>
                        <a:pt x="82" y="94"/>
                      </a:cubicBezTo>
                      <a:cubicBezTo>
                        <a:pt x="89" y="80"/>
                        <a:pt x="93" y="62"/>
                        <a:pt x="91" y="47"/>
                      </a:cubicBezTo>
                      <a:cubicBezTo>
                        <a:pt x="90" y="35"/>
                        <a:pt x="79" y="0"/>
                        <a:pt x="63" y="1"/>
                      </a:cubicBezTo>
                      <a:cubicBezTo>
                        <a:pt x="62" y="8"/>
                        <a:pt x="74" y="15"/>
                        <a:pt x="76" y="24"/>
                      </a:cubicBezTo>
                      <a:cubicBezTo>
                        <a:pt x="80" y="40"/>
                        <a:pt x="71" y="40"/>
                        <a:pt x="58" y="42"/>
                      </a:cubicBezTo>
                      <a:cubicBezTo>
                        <a:pt x="45" y="44"/>
                        <a:pt x="37" y="47"/>
                        <a:pt x="46" y="58"/>
                      </a:cubicBezTo>
                      <a:cubicBezTo>
                        <a:pt x="52" y="64"/>
                        <a:pt x="67" y="75"/>
                        <a:pt x="57" y="87"/>
                      </a:cubicBezTo>
                      <a:cubicBezTo>
                        <a:pt x="50" y="96"/>
                        <a:pt x="47" y="86"/>
                        <a:pt x="45" y="98"/>
                      </a:cubicBezTo>
                      <a:cubicBezTo>
                        <a:pt x="45" y="102"/>
                        <a:pt x="48" y="103"/>
                        <a:pt x="46" y="108"/>
                      </a:cubicBezTo>
                      <a:cubicBezTo>
                        <a:pt x="44" y="111"/>
                        <a:pt x="36" y="115"/>
                        <a:pt x="33" y="116"/>
                      </a:cubicBezTo>
                      <a:cubicBezTo>
                        <a:pt x="22" y="119"/>
                        <a:pt x="19" y="113"/>
                        <a:pt x="12" y="124"/>
                      </a:cubicBezTo>
                      <a:cubicBezTo>
                        <a:pt x="10" y="128"/>
                        <a:pt x="10" y="135"/>
                        <a:pt x="4" y="132"/>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4" name="Freeform 131">
                  <a:extLst>
                    <a:ext uri="{FF2B5EF4-FFF2-40B4-BE49-F238E27FC236}">
                      <a16:creationId xmlns:a16="http://schemas.microsoft.com/office/drawing/2014/main" id="{4EFD5663-D2B1-4E31-926E-0191CF731F92}"/>
                    </a:ext>
                  </a:extLst>
                </p:cNvPr>
                <p:cNvSpPr>
                  <a:spLocks/>
                </p:cNvSpPr>
                <p:nvPr/>
              </p:nvSpPr>
              <p:spPr bwMode="auto">
                <a:xfrm>
                  <a:off x="2673" y="2673"/>
                  <a:ext cx="137" cy="272"/>
                </a:xfrm>
                <a:custGeom>
                  <a:avLst/>
                  <a:gdLst>
                    <a:gd name="T0" fmla="*/ 837 w 55"/>
                    <a:gd name="T1" fmla="*/ 0 h 102"/>
                    <a:gd name="T2" fmla="*/ 154 w 55"/>
                    <a:gd name="T3" fmla="*/ 739 h 102"/>
                    <a:gd name="T4" fmla="*/ 0 w 55"/>
                    <a:gd name="T5" fmla="*/ 1195 h 102"/>
                    <a:gd name="T6" fmla="*/ 249 w 55"/>
                    <a:gd name="T7" fmla="*/ 1933 h 102"/>
                    <a:gd name="T8" fmla="*/ 167 w 55"/>
                    <a:gd name="T9" fmla="*/ 1059 h 102"/>
                    <a:gd name="T10" fmla="*/ 404 w 55"/>
                    <a:gd name="T11" fmla="*/ 947 h 102"/>
                    <a:gd name="T12" fmla="*/ 466 w 55"/>
                    <a:gd name="T13" fmla="*/ 648 h 102"/>
                    <a:gd name="T14" fmla="*/ 695 w 55"/>
                    <a:gd name="T15" fmla="*/ 363 h 102"/>
                    <a:gd name="T16" fmla="*/ 849 w 55"/>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02">
                      <a:moveTo>
                        <a:pt x="54" y="0"/>
                      </a:moveTo>
                      <a:cubicBezTo>
                        <a:pt x="37" y="13"/>
                        <a:pt x="22" y="20"/>
                        <a:pt x="10" y="39"/>
                      </a:cubicBezTo>
                      <a:cubicBezTo>
                        <a:pt x="5" y="46"/>
                        <a:pt x="0" y="54"/>
                        <a:pt x="0" y="63"/>
                      </a:cubicBezTo>
                      <a:cubicBezTo>
                        <a:pt x="1" y="76"/>
                        <a:pt x="13" y="89"/>
                        <a:pt x="16" y="102"/>
                      </a:cubicBezTo>
                      <a:cubicBezTo>
                        <a:pt x="10" y="93"/>
                        <a:pt x="3" y="66"/>
                        <a:pt x="11" y="56"/>
                      </a:cubicBezTo>
                      <a:cubicBezTo>
                        <a:pt x="16" y="51"/>
                        <a:pt x="21" y="54"/>
                        <a:pt x="26" y="50"/>
                      </a:cubicBezTo>
                      <a:cubicBezTo>
                        <a:pt x="32" y="45"/>
                        <a:pt x="29" y="39"/>
                        <a:pt x="30" y="34"/>
                      </a:cubicBezTo>
                      <a:cubicBezTo>
                        <a:pt x="33" y="22"/>
                        <a:pt x="38" y="25"/>
                        <a:pt x="45" y="19"/>
                      </a:cubicBezTo>
                      <a:cubicBezTo>
                        <a:pt x="52" y="13"/>
                        <a:pt x="47" y="3"/>
                        <a:pt x="55"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5" name="Freeform 132">
                  <a:extLst>
                    <a:ext uri="{FF2B5EF4-FFF2-40B4-BE49-F238E27FC236}">
                      <a16:creationId xmlns:a16="http://schemas.microsoft.com/office/drawing/2014/main" id="{E7D14550-BB99-40E3-8E51-43DD8F447D65}"/>
                    </a:ext>
                  </a:extLst>
                </p:cNvPr>
                <p:cNvSpPr>
                  <a:spLocks/>
                </p:cNvSpPr>
                <p:nvPr/>
              </p:nvSpPr>
              <p:spPr bwMode="auto">
                <a:xfrm>
                  <a:off x="2718" y="2668"/>
                  <a:ext cx="565" cy="653"/>
                </a:xfrm>
                <a:custGeom>
                  <a:avLst/>
                  <a:gdLst>
                    <a:gd name="T0" fmla="*/ 0 w 226"/>
                    <a:gd name="T1" fmla="*/ 4638 h 245"/>
                    <a:gd name="T2" fmla="*/ 1625 w 226"/>
                    <a:gd name="T3" fmla="*/ 4467 h 245"/>
                    <a:gd name="T4" fmla="*/ 2125 w 226"/>
                    <a:gd name="T5" fmla="*/ 4129 h 245"/>
                    <a:gd name="T6" fmla="*/ 2470 w 226"/>
                    <a:gd name="T7" fmla="*/ 3809 h 245"/>
                    <a:gd name="T8" fmla="*/ 2875 w 226"/>
                    <a:gd name="T9" fmla="*/ 3638 h 245"/>
                    <a:gd name="T10" fmla="*/ 3145 w 226"/>
                    <a:gd name="T11" fmla="*/ 2068 h 245"/>
                    <a:gd name="T12" fmla="*/ 3408 w 226"/>
                    <a:gd name="T13" fmla="*/ 1173 h 245"/>
                    <a:gd name="T14" fmla="*/ 3125 w 226"/>
                    <a:gd name="T15" fmla="*/ 0 h 245"/>
                    <a:gd name="T16" fmla="*/ 2925 w 226"/>
                    <a:gd name="T17" fmla="*/ 909 h 245"/>
                    <a:gd name="T18" fmla="*/ 2845 w 226"/>
                    <a:gd name="T19" fmla="*/ 1647 h 245"/>
                    <a:gd name="T20" fmla="*/ 2675 w 226"/>
                    <a:gd name="T21" fmla="*/ 2423 h 245"/>
                    <a:gd name="T22" fmla="*/ 2658 w 226"/>
                    <a:gd name="T23" fmla="*/ 3254 h 245"/>
                    <a:gd name="T24" fmla="*/ 1958 w 226"/>
                    <a:gd name="T25" fmla="*/ 3707 h 245"/>
                    <a:gd name="T26" fmla="*/ 1533 w 226"/>
                    <a:gd name="T27" fmla="*/ 4299 h 245"/>
                    <a:gd name="T28" fmla="*/ 1000 w 226"/>
                    <a:gd name="T29" fmla="*/ 4299 h 245"/>
                    <a:gd name="T30" fmla="*/ 533 w 226"/>
                    <a:gd name="T31" fmla="*/ 4467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6" h="245">
                      <a:moveTo>
                        <a:pt x="0" y="245"/>
                      </a:moveTo>
                      <a:cubicBezTo>
                        <a:pt x="31" y="237"/>
                        <a:pt x="72" y="239"/>
                        <a:pt x="104" y="236"/>
                      </a:cubicBezTo>
                      <a:cubicBezTo>
                        <a:pt x="120" y="235"/>
                        <a:pt x="121" y="227"/>
                        <a:pt x="136" y="218"/>
                      </a:cubicBezTo>
                      <a:cubicBezTo>
                        <a:pt x="143" y="213"/>
                        <a:pt x="150" y="205"/>
                        <a:pt x="158" y="201"/>
                      </a:cubicBezTo>
                      <a:cubicBezTo>
                        <a:pt x="166" y="197"/>
                        <a:pt x="176" y="197"/>
                        <a:pt x="184" y="192"/>
                      </a:cubicBezTo>
                      <a:cubicBezTo>
                        <a:pt x="217" y="174"/>
                        <a:pt x="205" y="140"/>
                        <a:pt x="201" y="109"/>
                      </a:cubicBezTo>
                      <a:cubicBezTo>
                        <a:pt x="197" y="85"/>
                        <a:pt x="212" y="82"/>
                        <a:pt x="218" y="62"/>
                      </a:cubicBezTo>
                      <a:cubicBezTo>
                        <a:pt x="226" y="39"/>
                        <a:pt x="220" y="13"/>
                        <a:pt x="200" y="0"/>
                      </a:cubicBezTo>
                      <a:cubicBezTo>
                        <a:pt x="213" y="19"/>
                        <a:pt x="202" y="35"/>
                        <a:pt x="187" y="48"/>
                      </a:cubicBezTo>
                      <a:cubicBezTo>
                        <a:pt x="170" y="63"/>
                        <a:pt x="178" y="65"/>
                        <a:pt x="182" y="87"/>
                      </a:cubicBezTo>
                      <a:cubicBezTo>
                        <a:pt x="185" y="105"/>
                        <a:pt x="170" y="112"/>
                        <a:pt x="171" y="128"/>
                      </a:cubicBezTo>
                      <a:cubicBezTo>
                        <a:pt x="171" y="147"/>
                        <a:pt x="184" y="154"/>
                        <a:pt x="170" y="172"/>
                      </a:cubicBezTo>
                      <a:cubicBezTo>
                        <a:pt x="158" y="188"/>
                        <a:pt x="140" y="187"/>
                        <a:pt x="125" y="196"/>
                      </a:cubicBezTo>
                      <a:cubicBezTo>
                        <a:pt x="112" y="203"/>
                        <a:pt x="110" y="222"/>
                        <a:pt x="98" y="227"/>
                      </a:cubicBezTo>
                      <a:cubicBezTo>
                        <a:pt x="88" y="232"/>
                        <a:pt x="74" y="225"/>
                        <a:pt x="64" y="227"/>
                      </a:cubicBezTo>
                      <a:cubicBezTo>
                        <a:pt x="53" y="228"/>
                        <a:pt x="46" y="238"/>
                        <a:pt x="34" y="236"/>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6" name="Freeform 133">
                  <a:extLst>
                    <a:ext uri="{FF2B5EF4-FFF2-40B4-BE49-F238E27FC236}">
                      <a16:creationId xmlns:a16="http://schemas.microsoft.com/office/drawing/2014/main" id="{AF130CB0-BC60-4EE3-BBAE-53395EEFCFBE}"/>
                    </a:ext>
                  </a:extLst>
                </p:cNvPr>
                <p:cNvSpPr>
                  <a:spLocks/>
                </p:cNvSpPr>
                <p:nvPr/>
              </p:nvSpPr>
              <p:spPr bwMode="auto">
                <a:xfrm>
                  <a:off x="2938" y="2985"/>
                  <a:ext cx="305" cy="312"/>
                </a:xfrm>
                <a:custGeom>
                  <a:avLst/>
                  <a:gdLst>
                    <a:gd name="T0" fmla="*/ 0 w 122"/>
                    <a:gd name="T1" fmla="*/ 2141 h 117"/>
                    <a:gd name="T2" fmla="*/ 613 w 122"/>
                    <a:gd name="T3" fmla="*/ 2013 h 117"/>
                    <a:gd name="T4" fmla="*/ 1375 w 122"/>
                    <a:gd name="T5" fmla="*/ 1443 h 117"/>
                    <a:gd name="T6" fmla="*/ 1750 w 122"/>
                    <a:gd name="T7" fmla="*/ 0 h 117"/>
                    <a:gd name="T8" fmla="*/ 1750 w 122"/>
                    <a:gd name="T9" fmla="*/ 776 h 117"/>
                    <a:gd name="T10" fmla="*/ 1270 w 122"/>
                    <a:gd name="T11" fmla="*/ 1160 h 117"/>
                    <a:gd name="T12" fmla="*/ 770 w 122"/>
                    <a:gd name="T13" fmla="*/ 1536 h 117"/>
                    <a:gd name="T14" fmla="*/ 345 w 122"/>
                    <a:gd name="T15" fmla="*/ 2141 h 1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7">
                      <a:moveTo>
                        <a:pt x="0" y="113"/>
                      </a:moveTo>
                      <a:cubicBezTo>
                        <a:pt x="12" y="116"/>
                        <a:pt x="25" y="117"/>
                        <a:pt x="39" y="106"/>
                      </a:cubicBezTo>
                      <a:cubicBezTo>
                        <a:pt x="53" y="95"/>
                        <a:pt x="72" y="83"/>
                        <a:pt x="88" y="76"/>
                      </a:cubicBezTo>
                      <a:cubicBezTo>
                        <a:pt x="122" y="60"/>
                        <a:pt x="116" y="32"/>
                        <a:pt x="112" y="0"/>
                      </a:cubicBezTo>
                      <a:cubicBezTo>
                        <a:pt x="116" y="13"/>
                        <a:pt x="121" y="29"/>
                        <a:pt x="112" y="41"/>
                      </a:cubicBezTo>
                      <a:cubicBezTo>
                        <a:pt x="105" y="50"/>
                        <a:pt x="90" y="55"/>
                        <a:pt x="81" y="61"/>
                      </a:cubicBezTo>
                      <a:cubicBezTo>
                        <a:pt x="70" y="68"/>
                        <a:pt x="58" y="73"/>
                        <a:pt x="49" y="81"/>
                      </a:cubicBezTo>
                      <a:cubicBezTo>
                        <a:pt x="38" y="90"/>
                        <a:pt x="34" y="106"/>
                        <a:pt x="22" y="113"/>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7" name="Freeform 134">
                  <a:extLst>
                    <a:ext uri="{FF2B5EF4-FFF2-40B4-BE49-F238E27FC236}">
                      <a16:creationId xmlns:a16="http://schemas.microsoft.com/office/drawing/2014/main" id="{5E188CCB-9A6A-47E9-9A4B-F7264E3891FA}"/>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8" name="Freeform 135">
                  <a:extLst>
                    <a:ext uri="{FF2B5EF4-FFF2-40B4-BE49-F238E27FC236}">
                      <a16:creationId xmlns:a16="http://schemas.microsoft.com/office/drawing/2014/main" id="{C087C0E8-2B0B-41F2-8B5F-A0EFA4F74A08}"/>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9" name="Oval 136">
                  <a:extLst>
                    <a:ext uri="{FF2B5EF4-FFF2-40B4-BE49-F238E27FC236}">
                      <a16:creationId xmlns:a16="http://schemas.microsoft.com/office/drawing/2014/main" id="{6287E355-CF6E-4498-A540-3485BF32E6DF}"/>
                    </a:ext>
                  </a:extLst>
                </p:cNvPr>
                <p:cNvSpPr>
                  <a:spLocks noChangeArrowheads="1"/>
                </p:cNvSpPr>
                <p:nvPr/>
              </p:nvSpPr>
              <p:spPr bwMode="auto">
                <a:xfrm>
                  <a:off x="2665" y="2694"/>
                  <a:ext cx="65" cy="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330" name="Oval 137">
                  <a:extLst>
                    <a:ext uri="{FF2B5EF4-FFF2-40B4-BE49-F238E27FC236}">
                      <a16:creationId xmlns:a16="http://schemas.microsoft.com/office/drawing/2014/main" id="{322C265F-1FCC-41DB-83AD-7D9B8677A4AD}"/>
                    </a:ext>
                  </a:extLst>
                </p:cNvPr>
                <p:cNvSpPr>
                  <a:spLocks noChangeArrowheads="1"/>
                </p:cNvSpPr>
                <p:nvPr/>
              </p:nvSpPr>
              <p:spPr bwMode="auto">
                <a:xfrm>
                  <a:off x="2728" y="2660"/>
                  <a:ext cx="40"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331" name="Oval 138">
                  <a:extLst>
                    <a:ext uri="{FF2B5EF4-FFF2-40B4-BE49-F238E27FC236}">
                      <a16:creationId xmlns:a16="http://schemas.microsoft.com/office/drawing/2014/main" id="{ACE851C8-5E42-4F47-A4F6-A174E8C6B984}"/>
                    </a:ext>
                  </a:extLst>
                </p:cNvPr>
                <p:cNvSpPr>
                  <a:spLocks noChangeArrowheads="1"/>
                </p:cNvSpPr>
                <p:nvPr/>
              </p:nvSpPr>
              <p:spPr bwMode="auto">
                <a:xfrm>
                  <a:off x="2653" y="2777"/>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grpSp>
        </p:grpSp>
      </p:grpSp>
      <p:cxnSp>
        <p:nvCxnSpPr>
          <p:cNvPr id="10" name="Conector: Angulado 9">
            <a:extLst>
              <a:ext uri="{FF2B5EF4-FFF2-40B4-BE49-F238E27FC236}">
                <a16:creationId xmlns:a16="http://schemas.microsoft.com/office/drawing/2014/main" id="{E717100C-7474-40FB-82ED-5E429E361AF3}"/>
              </a:ext>
            </a:extLst>
          </p:cNvPr>
          <p:cNvCxnSpPr>
            <a:cxnSpLocks/>
          </p:cNvCxnSpPr>
          <p:nvPr/>
        </p:nvCxnSpPr>
        <p:spPr>
          <a:xfrm>
            <a:off x="4958333" y="4161706"/>
            <a:ext cx="1598892" cy="331389"/>
          </a:xfrm>
          <a:prstGeom prst="bentConnector3">
            <a:avLst/>
          </a:prstGeom>
          <a:ln w="19050">
            <a:tailEnd type="triangle"/>
          </a:ln>
        </p:spPr>
        <p:style>
          <a:lnRef idx="1">
            <a:schemeClr val="dk1"/>
          </a:lnRef>
          <a:fillRef idx="0">
            <a:schemeClr val="dk1"/>
          </a:fillRef>
          <a:effectRef idx="0">
            <a:schemeClr val="dk1"/>
          </a:effectRef>
          <a:fontRef idx="minor">
            <a:schemeClr val="tx1"/>
          </a:fontRef>
        </p:style>
      </p:cxnSp>
      <p:grpSp>
        <p:nvGrpSpPr>
          <p:cNvPr id="398" name="Agrupar 397">
            <a:extLst>
              <a:ext uri="{FF2B5EF4-FFF2-40B4-BE49-F238E27FC236}">
                <a16:creationId xmlns:a16="http://schemas.microsoft.com/office/drawing/2014/main" id="{C2880268-B505-489D-B541-60FB6058C66F}"/>
              </a:ext>
            </a:extLst>
          </p:cNvPr>
          <p:cNvGrpSpPr/>
          <p:nvPr/>
        </p:nvGrpSpPr>
        <p:grpSpPr>
          <a:xfrm>
            <a:off x="6268211" y="4205764"/>
            <a:ext cx="2103747" cy="1009267"/>
            <a:chOff x="7104916" y="4935534"/>
            <a:chExt cx="2103747" cy="1009267"/>
          </a:xfrm>
        </p:grpSpPr>
        <p:grpSp>
          <p:nvGrpSpPr>
            <p:cNvPr id="396" name="Agrupar 395">
              <a:extLst>
                <a:ext uri="{FF2B5EF4-FFF2-40B4-BE49-F238E27FC236}">
                  <a16:creationId xmlns:a16="http://schemas.microsoft.com/office/drawing/2014/main" id="{DD12A86B-776E-4BAA-BB56-2F87C92CE589}"/>
                </a:ext>
              </a:extLst>
            </p:cNvPr>
            <p:cNvGrpSpPr/>
            <p:nvPr/>
          </p:nvGrpSpPr>
          <p:grpSpPr>
            <a:xfrm>
              <a:off x="7733587" y="4935534"/>
              <a:ext cx="724593" cy="615456"/>
              <a:chOff x="8106094" y="4706921"/>
              <a:chExt cx="724593" cy="615456"/>
            </a:xfrm>
          </p:grpSpPr>
          <p:grpSp>
            <p:nvGrpSpPr>
              <p:cNvPr id="348" name="Group 123">
                <a:extLst>
                  <a:ext uri="{FF2B5EF4-FFF2-40B4-BE49-F238E27FC236}">
                    <a16:creationId xmlns:a16="http://schemas.microsoft.com/office/drawing/2014/main" id="{48A4EA9C-5007-4080-B24C-D1AACA1DC629}"/>
                  </a:ext>
                </a:extLst>
              </p:cNvPr>
              <p:cNvGrpSpPr>
                <a:grpSpLocks/>
              </p:cNvGrpSpPr>
              <p:nvPr/>
            </p:nvGrpSpPr>
            <p:grpSpPr bwMode="auto">
              <a:xfrm>
                <a:off x="8106094" y="4706921"/>
                <a:ext cx="443546" cy="453724"/>
                <a:chOff x="2435" y="2401"/>
                <a:chExt cx="883" cy="949"/>
              </a:xfrm>
            </p:grpSpPr>
            <p:sp>
              <p:nvSpPr>
                <p:cNvPr id="349" name="Freeform 124">
                  <a:extLst>
                    <a:ext uri="{FF2B5EF4-FFF2-40B4-BE49-F238E27FC236}">
                      <a16:creationId xmlns:a16="http://schemas.microsoft.com/office/drawing/2014/main" id="{FA366AFB-4AB7-4CD2-B596-7EB842CA971A}"/>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0" name="Freeform 125">
                  <a:extLst>
                    <a:ext uri="{FF2B5EF4-FFF2-40B4-BE49-F238E27FC236}">
                      <a16:creationId xmlns:a16="http://schemas.microsoft.com/office/drawing/2014/main" id="{B0B81330-3E89-4583-9AA4-64EC2664A750}"/>
                    </a:ext>
                  </a:extLst>
                </p:cNvPr>
                <p:cNvSpPr>
                  <a:spLocks/>
                </p:cNvSpPr>
                <p:nvPr/>
              </p:nvSpPr>
              <p:spPr bwMode="auto">
                <a:xfrm>
                  <a:off x="2683" y="2657"/>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1" name="Freeform 126">
                  <a:extLst>
                    <a:ext uri="{FF2B5EF4-FFF2-40B4-BE49-F238E27FC236}">
                      <a16:creationId xmlns:a16="http://schemas.microsoft.com/office/drawing/2014/main" id="{F0D0ECED-3000-443B-9CD7-38D23E8E98B4}"/>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2" name="Freeform 127">
                  <a:extLst>
                    <a:ext uri="{FF2B5EF4-FFF2-40B4-BE49-F238E27FC236}">
                      <a16:creationId xmlns:a16="http://schemas.microsoft.com/office/drawing/2014/main" id="{DD7F43C4-4F1A-41E9-B8EC-95F186992613}"/>
                    </a:ext>
                  </a:extLst>
                </p:cNvPr>
                <p:cNvSpPr>
                  <a:spLocks/>
                </p:cNvSpPr>
                <p:nvPr/>
              </p:nvSpPr>
              <p:spPr bwMode="auto">
                <a:xfrm>
                  <a:off x="2455" y="2428"/>
                  <a:ext cx="720" cy="834"/>
                </a:xfrm>
                <a:custGeom>
                  <a:avLst/>
                  <a:gdLst>
                    <a:gd name="T0" fmla="*/ 3875 w 288"/>
                    <a:gd name="T1" fmla="*/ 320 h 313"/>
                    <a:gd name="T2" fmla="*/ 2408 w 288"/>
                    <a:gd name="T3" fmla="*/ 115 h 313"/>
                    <a:gd name="T4" fmla="*/ 1438 w 288"/>
                    <a:gd name="T5" fmla="*/ 568 h 313"/>
                    <a:gd name="T6" fmla="*/ 1000 w 288"/>
                    <a:gd name="T7" fmla="*/ 1172 h 313"/>
                    <a:gd name="T8" fmla="*/ 533 w 288"/>
                    <a:gd name="T9" fmla="*/ 1663 h 313"/>
                    <a:gd name="T10" fmla="*/ 363 w 288"/>
                    <a:gd name="T11" fmla="*/ 2385 h 313"/>
                    <a:gd name="T12" fmla="*/ 83 w 288"/>
                    <a:gd name="T13" fmla="*/ 3536 h 313"/>
                    <a:gd name="T14" fmla="*/ 300 w 288"/>
                    <a:gd name="T15" fmla="*/ 4580 h 313"/>
                    <a:gd name="T16" fmla="*/ 783 w 288"/>
                    <a:gd name="T17" fmla="*/ 5204 h 313"/>
                    <a:gd name="T18" fmla="*/ 1033 w 288"/>
                    <a:gd name="T19" fmla="*/ 5921 h 313"/>
                    <a:gd name="T20" fmla="*/ 613 w 288"/>
                    <a:gd name="T21" fmla="*/ 4751 h 313"/>
                    <a:gd name="T22" fmla="*/ 395 w 288"/>
                    <a:gd name="T23" fmla="*/ 4090 h 313"/>
                    <a:gd name="T24" fmla="*/ 645 w 288"/>
                    <a:gd name="T25" fmla="*/ 3706 h 313"/>
                    <a:gd name="T26" fmla="*/ 613 w 288"/>
                    <a:gd name="T27" fmla="*/ 3387 h 313"/>
                    <a:gd name="T28" fmla="*/ 563 w 288"/>
                    <a:gd name="T29" fmla="*/ 2931 h 313"/>
                    <a:gd name="T30" fmla="*/ 800 w 288"/>
                    <a:gd name="T31" fmla="*/ 2478 h 313"/>
                    <a:gd name="T32" fmla="*/ 1158 w 288"/>
                    <a:gd name="T33" fmla="*/ 2214 h 313"/>
                    <a:gd name="T34" fmla="*/ 1300 w 288"/>
                    <a:gd name="T35" fmla="*/ 1625 h 313"/>
                    <a:gd name="T36" fmla="*/ 1845 w 288"/>
                    <a:gd name="T37" fmla="*/ 1156 h 313"/>
                    <a:gd name="T38" fmla="*/ 2750 w 288"/>
                    <a:gd name="T39" fmla="*/ 965 h 313"/>
                    <a:gd name="T40" fmla="*/ 3625 w 288"/>
                    <a:gd name="T41" fmla="*/ 589 h 313"/>
                    <a:gd name="T42" fmla="*/ 3970 w 288"/>
                    <a:gd name="T43" fmla="*/ 887 h 313"/>
                    <a:gd name="T44" fmla="*/ 4250 w 288"/>
                    <a:gd name="T45" fmla="*/ 943 h 313"/>
                    <a:gd name="T46" fmla="*/ 4488 w 288"/>
                    <a:gd name="T47" fmla="*/ 1271 h 313"/>
                    <a:gd name="T48" fmla="*/ 4188 w 288"/>
                    <a:gd name="T49" fmla="*/ 624 h 313"/>
                    <a:gd name="T50" fmla="*/ 3895 w 288"/>
                    <a:gd name="T51" fmla="*/ 320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8" h="313">
                      <a:moveTo>
                        <a:pt x="248" y="17"/>
                      </a:moveTo>
                      <a:cubicBezTo>
                        <a:pt x="216" y="17"/>
                        <a:pt x="180" y="12"/>
                        <a:pt x="154" y="6"/>
                      </a:cubicBezTo>
                      <a:cubicBezTo>
                        <a:pt x="126" y="0"/>
                        <a:pt x="110" y="8"/>
                        <a:pt x="92" y="30"/>
                      </a:cubicBezTo>
                      <a:cubicBezTo>
                        <a:pt x="83" y="41"/>
                        <a:pt x="75" y="53"/>
                        <a:pt x="64" y="62"/>
                      </a:cubicBezTo>
                      <a:cubicBezTo>
                        <a:pt x="55" y="71"/>
                        <a:pt x="43" y="78"/>
                        <a:pt x="34" y="88"/>
                      </a:cubicBezTo>
                      <a:cubicBezTo>
                        <a:pt x="24" y="98"/>
                        <a:pt x="26" y="113"/>
                        <a:pt x="23" y="126"/>
                      </a:cubicBezTo>
                      <a:cubicBezTo>
                        <a:pt x="18" y="147"/>
                        <a:pt x="11" y="166"/>
                        <a:pt x="5" y="187"/>
                      </a:cubicBezTo>
                      <a:cubicBezTo>
                        <a:pt x="0" y="207"/>
                        <a:pt x="4" y="228"/>
                        <a:pt x="19" y="242"/>
                      </a:cubicBezTo>
                      <a:cubicBezTo>
                        <a:pt x="30" y="251"/>
                        <a:pt x="42" y="263"/>
                        <a:pt x="50" y="275"/>
                      </a:cubicBezTo>
                      <a:cubicBezTo>
                        <a:pt x="58" y="286"/>
                        <a:pt x="59" y="301"/>
                        <a:pt x="66" y="313"/>
                      </a:cubicBezTo>
                      <a:cubicBezTo>
                        <a:pt x="69" y="284"/>
                        <a:pt x="56" y="271"/>
                        <a:pt x="39" y="251"/>
                      </a:cubicBezTo>
                      <a:cubicBezTo>
                        <a:pt x="31" y="242"/>
                        <a:pt x="20" y="230"/>
                        <a:pt x="25" y="216"/>
                      </a:cubicBezTo>
                      <a:cubicBezTo>
                        <a:pt x="29" y="204"/>
                        <a:pt x="37" y="208"/>
                        <a:pt x="41" y="196"/>
                      </a:cubicBezTo>
                      <a:cubicBezTo>
                        <a:pt x="43" y="190"/>
                        <a:pt x="41" y="186"/>
                        <a:pt x="39" y="179"/>
                      </a:cubicBezTo>
                      <a:cubicBezTo>
                        <a:pt x="37" y="171"/>
                        <a:pt x="35" y="164"/>
                        <a:pt x="36" y="155"/>
                      </a:cubicBezTo>
                      <a:cubicBezTo>
                        <a:pt x="38" y="146"/>
                        <a:pt x="43" y="135"/>
                        <a:pt x="51" y="131"/>
                      </a:cubicBezTo>
                      <a:cubicBezTo>
                        <a:pt x="61" y="127"/>
                        <a:pt x="68" y="130"/>
                        <a:pt x="74" y="117"/>
                      </a:cubicBezTo>
                      <a:cubicBezTo>
                        <a:pt x="79" y="108"/>
                        <a:pt x="79" y="96"/>
                        <a:pt x="83" y="86"/>
                      </a:cubicBezTo>
                      <a:cubicBezTo>
                        <a:pt x="88" y="74"/>
                        <a:pt x="111" y="73"/>
                        <a:pt x="118" y="61"/>
                      </a:cubicBezTo>
                      <a:cubicBezTo>
                        <a:pt x="126" y="47"/>
                        <a:pt x="152" y="55"/>
                        <a:pt x="176" y="51"/>
                      </a:cubicBezTo>
                      <a:cubicBezTo>
                        <a:pt x="194" y="48"/>
                        <a:pt x="211" y="22"/>
                        <a:pt x="232" y="31"/>
                      </a:cubicBezTo>
                      <a:cubicBezTo>
                        <a:pt x="241" y="34"/>
                        <a:pt x="245" y="45"/>
                        <a:pt x="254" y="47"/>
                      </a:cubicBezTo>
                      <a:cubicBezTo>
                        <a:pt x="260" y="49"/>
                        <a:pt x="264" y="45"/>
                        <a:pt x="272" y="50"/>
                      </a:cubicBezTo>
                      <a:cubicBezTo>
                        <a:pt x="278" y="55"/>
                        <a:pt x="282" y="61"/>
                        <a:pt x="287" y="67"/>
                      </a:cubicBezTo>
                      <a:cubicBezTo>
                        <a:pt x="288" y="50"/>
                        <a:pt x="277" y="45"/>
                        <a:pt x="268" y="33"/>
                      </a:cubicBezTo>
                      <a:cubicBezTo>
                        <a:pt x="262" y="26"/>
                        <a:pt x="258" y="21"/>
                        <a:pt x="249" y="17"/>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3" name="Freeform 128">
                  <a:extLst>
                    <a:ext uri="{FF2B5EF4-FFF2-40B4-BE49-F238E27FC236}">
                      <a16:creationId xmlns:a16="http://schemas.microsoft.com/office/drawing/2014/main" id="{B14D5D8C-5524-4605-A228-760290BDDFAC}"/>
                    </a:ext>
                  </a:extLst>
                </p:cNvPr>
                <p:cNvSpPr>
                  <a:spLocks/>
                </p:cNvSpPr>
                <p:nvPr/>
              </p:nvSpPr>
              <p:spPr bwMode="auto">
                <a:xfrm>
                  <a:off x="2450" y="2425"/>
                  <a:ext cx="468" cy="595"/>
                </a:xfrm>
                <a:custGeom>
                  <a:avLst/>
                  <a:gdLst>
                    <a:gd name="T0" fmla="*/ 2931 w 187"/>
                    <a:gd name="T1" fmla="*/ 227 h 223"/>
                    <a:gd name="T2" fmla="*/ 1960 w 187"/>
                    <a:gd name="T3" fmla="*/ 115 h 223"/>
                    <a:gd name="T4" fmla="*/ 1221 w 187"/>
                    <a:gd name="T5" fmla="*/ 969 h 223"/>
                    <a:gd name="T6" fmla="*/ 846 w 187"/>
                    <a:gd name="T7" fmla="*/ 1387 h 223"/>
                    <a:gd name="T8" fmla="*/ 521 w 187"/>
                    <a:gd name="T9" fmla="*/ 1766 h 223"/>
                    <a:gd name="T10" fmla="*/ 408 w 187"/>
                    <a:gd name="T11" fmla="*/ 2300 h 223"/>
                    <a:gd name="T12" fmla="*/ 220 w 187"/>
                    <a:gd name="T13" fmla="*/ 3039 h 223"/>
                    <a:gd name="T14" fmla="*/ 113 w 187"/>
                    <a:gd name="T15" fmla="*/ 4237 h 223"/>
                    <a:gd name="T16" fmla="*/ 283 w 187"/>
                    <a:gd name="T17" fmla="*/ 3210 h 223"/>
                    <a:gd name="T18" fmla="*/ 646 w 187"/>
                    <a:gd name="T19" fmla="*/ 2492 h 223"/>
                    <a:gd name="T20" fmla="*/ 863 w 187"/>
                    <a:gd name="T21" fmla="*/ 1766 h 223"/>
                    <a:gd name="T22" fmla="*/ 1492 w 187"/>
                    <a:gd name="T23" fmla="*/ 1174 h 223"/>
                    <a:gd name="T24" fmla="*/ 2147 w 187"/>
                    <a:gd name="T25" fmla="*/ 398 h 223"/>
                    <a:gd name="T26" fmla="*/ 2931 w 187"/>
                    <a:gd name="T27" fmla="*/ 248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7" h="223">
                      <a:moveTo>
                        <a:pt x="187" y="12"/>
                      </a:moveTo>
                      <a:cubicBezTo>
                        <a:pt x="166" y="15"/>
                        <a:pt x="147" y="0"/>
                        <a:pt x="125" y="6"/>
                      </a:cubicBezTo>
                      <a:cubicBezTo>
                        <a:pt x="104" y="12"/>
                        <a:pt x="93" y="36"/>
                        <a:pt x="78" y="51"/>
                      </a:cubicBezTo>
                      <a:cubicBezTo>
                        <a:pt x="70" y="58"/>
                        <a:pt x="62" y="66"/>
                        <a:pt x="54" y="73"/>
                      </a:cubicBezTo>
                      <a:cubicBezTo>
                        <a:pt x="47" y="79"/>
                        <a:pt x="38" y="85"/>
                        <a:pt x="33" y="93"/>
                      </a:cubicBezTo>
                      <a:cubicBezTo>
                        <a:pt x="28" y="101"/>
                        <a:pt x="27" y="112"/>
                        <a:pt x="26" y="121"/>
                      </a:cubicBezTo>
                      <a:cubicBezTo>
                        <a:pt x="25" y="134"/>
                        <a:pt x="19" y="148"/>
                        <a:pt x="14" y="160"/>
                      </a:cubicBezTo>
                      <a:cubicBezTo>
                        <a:pt x="8" y="174"/>
                        <a:pt x="0" y="208"/>
                        <a:pt x="7" y="223"/>
                      </a:cubicBezTo>
                      <a:cubicBezTo>
                        <a:pt x="2" y="202"/>
                        <a:pt x="10" y="185"/>
                        <a:pt x="18" y="169"/>
                      </a:cubicBezTo>
                      <a:cubicBezTo>
                        <a:pt x="25" y="156"/>
                        <a:pt x="36" y="144"/>
                        <a:pt x="41" y="131"/>
                      </a:cubicBezTo>
                      <a:cubicBezTo>
                        <a:pt x="47" y="117"/>
                        <a:pt x="44" y="105"/>
                        <a:pt x="55" y="93"/>
                      </a:cubicBezTo>
                      <a:cubicBezTo>
                        <a:pt x="66" y="82"/>
                        <a:pt x="86" y="75"/>
                        <a:pt x="95" y="62"/>
                      </a:cubicBezTo>
                      <a:cubicBezTo>
                        <a:pt x="109" y="42"/>
                        <a:pt x="110" y="24"/>
                        <a:pt x="137" y="21"/>
                      </a:cubicBezTo>
                      <a:cubicBezTo>
                        <a:pt x="150" y="20"/>
                        <a:pt x="177" y="23"/>
                        <a:pt x="187" y="13"/>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4" name="Freeform 129">
                  <a:extLst>
                    <a:ext uri="{FF2B5EF4-FFF2-40B4-BE49-F238E27FC236}">
                      <a16:creationId xmlns:a16="http://schemas.microsoft.com/office/drawing/2014/main" id="{0E36780A-41FE-4536-BC31-E9FA17731DA1}"/>
                    </a:ext>
                  </a:extLst>
                </p:cNvPr>
                <p:cNvSpPr>
                  <a:spLocks/>
                </p:cNvSpPr>
                <p:nvPr/>
              </p:nvSpPr>
              <p:spPr bwMode="auto">
                <a:xfrm>
                  <a:off x="2673" y="2630"/>
                  <a:ext cx="352" cy="472"/>
                </a:xfrm>
                <a:custGeom>
                  <a:avLst/>
                  <a:gdLst>
                    <a:gd name="T0" fmla="*/ 2194 w 141"/>
                    <a:gd name="T1" fmla="*/ 797 h 177"/>
                    <a:gd name="T2" fmla="*/ 1528 w 141"/>
                    <a:gd name="T3" fmla="*/ 627 h 177"/>
                    <a:gd name="T4" fmla="*/ 934 w 141"/>
                    <a:gd name="T5" fmla="*/ 875 h 177"/>
                    <a:gd name="T6" fmla="*/ 761 w 141"/>
                    <a:gd name="T7" fmla="*/ 1421 h 177"/>
                    <a:gd name="T8" fmla="*/ 374 w 141"/>
                    <a:gd name="T9" fmla="*/ 1728 h 177"/>
                    <a:gd name="T10" fmla="*/ 687 w 141"/>
                    <a:gd name="T11" fmla="*/ 2637 h 177"/>
                    <a:gd name="T12" fmla="*/ 1121 w 141"/>
                    <a:gd name="T13" fmla="*/ 3357 h 177"/>
                    <a:gd name="T14" fmla="*/ 687 w 141"/>
                    <a:gd name="T15" fmla="*/ 2867 h 177"/>
                    <a:gd name="T16" fmla="*/ 387 w 141"/>
                    <a:gd name="T17" fmla="*/ 2637 h 177"/>
                    <a:gd name="T18" fmla="*/ 292 w 141"/>
                    <a:gd name="T19" fmla="*/ 2355 h 177"/>
                    <a:gd name="T20" fmla="*/ 105 w 141"/>
                    <a:gd name="T21" fmla="*/ 1784 h 177"/>
                    <a:gd name="T22" fmla="*/ 342 w 141"/>
                    <a:gd name="T23" fmla="*/ 760 h 177"/>
                    <a:gd name="T24" fmla="*/ 1258 w 141"/>
                    <a:gd name="T25" fmla="*/ 93 h 177"/>
                    <a:gd name="T26" fmla="*/ 2182 w 141"/>
                    <a:gd name="T27" fmla="*/ 739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77">
                      <a:moveTo>
                        <a:pt x="141" y="42"/>
                      </a:moveTo>
                      <a:cubicBezTo>
                        <a:pt x="124" y="52"/>
                        <a:pt x="111" y="51"/>
                        <a:pt x="98" y="33"/>
                      </a:cubicBezTo>
                      <a:cubicBezTo>
                        <a:pt x="81" y="6"/>
                        <a:pt x="72" y="33"/>
                        <a:pt x="60" y="46"/>
                      </a:cubicBezTo>
                      <a:cubicBezTo>
                        <a:pt x="49" y="57"/>
                        <a:pt x="53" y="61"/>
                        <a:pt x="49" y="75"/>
                      </a:cubicBezTo>
                      <a:cubicBezTo>
                        <a:pt x="45" y="90"/>
                        <a:pt x="31" y="77"/>
                        <a:pt x="24" y="91"/>
                      </a:cubicBezTo>
                      <a:cubicBezTo>
                        <a:pt x="17" y="107"/>
                        <a:pt x="33" y="129"/>
                        <a:pt x="44" y="139"/>
                      </a:cubicBezTo>
                      <a:cubicBezTo>
                        <a:pt x="53" y="148"/>
                        <a:pt x="70" y="164"/>
                        <a:pt x="72" y="177"/>
                      </a:cubicBezTo>
                      <a:cubicBezTo>
                        <a:pt x="68" y="167"/>
                        <a:pt x="54" y="156"/>
                        <a:pt x="44" y="151"/>
                      </a:cubicBezTo>
                      <a:cubicBezTo>
                        <a:pt x="38" y="147"/>
                        <a:pt x="30" y="144"/>
                        <a:pt x="25" y="139"/>
                      </a:cubicBezTo>
                      <a:cubicBezTo>
                        <a:pt x="22" y="135"/>
                        <a:pt x="21" y="129"/>
                        <a:pt x="19" y="124"/>
                      </a:cubicBezTo>
                      <a:cubicBezTo>
                        <a:pt x="15" y="114"/>
                        <a:pt x="10" y="104"/>
                        <a:pt x="7" y="94"/>
                      </a:cubicBezTo>
                      <a:cubicBezTo>
                        <a:pt x="0" y="70"/>
                        <a:pt x="7" y="57"/>
                        <a:pt x="22" y="40"/>
                      </a:cubicBezTo>
                      <a:cubicBezTo>
                        <a:pt x="35" y="25"/>
                        <a:pt x="62" y="8"/>
                        <a:pt x="81" y="5"/>
                      </a:cubicBezTo>
                      <a:cubicBezTo>
                        <a:pt x="108" y="0"/>
                        <a:pt x="119" y="33"/>
                        <a:pt x="140" y="3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5" name="Freeform 130">
                  <a:extLst>
                    <a:ext uri="{FF2B5EF4-FFF2-40B4-BE49-F238E27FC236}">
                      <a16:creationId xmlns:a16="http://schemas.microsoft.com/office/drawing/2014/main" id="{18669E7C-642F-4F38-9124-A95717C50344}"/>
                    </a:ext>
                  </a:extLst>
                </p:cNvPr>
                <p:cNvSpPr>
                  <a:spLocks/>
                </p:cNvSpPr>
                <p:nvPr/>
              </p:nvSpPr>
              <p:spPr bwMode="auto">
                <a:xfrm>
                  <a:off x="2883" y="2774"/>
                  <a:ext cx="232" cy="374"/>
                </a:xfrm>
                <a:custGeom>
                  <a:avLst/>
                  <a:gdLst>
                    <a:gd name="T0" fmla="*/ 0 w 93"/>
                    <a:gd name="T1" fmla="*/ 2498 h 140"/>
                    <a:gd name="T2" fmla="*/ 791 w 93"/>
                    <a:gd name="T3" fmla="*/ 2305 h 140"/>
                    <a:gd name="T4" fmla="*/ 1275 w 93"/>
                    <a:gd name="T5" fmla="*/ 1793 h 140"/>
                    <a:gd name="T6" fmla="*/ 1412 w 93"/>
                    <a:gd name="T7" fmla="*/ 900 h 140"/>
                    <a:gd name="T8" fmla="*/ 978 w 93"/>
                    <a:gd name="T9" fmla="*/ 21 h 140"/>
                    <a:gd name="T10" fmla="*/ 1182 w 93"/>
                    <a:gd name="T11" fmla="*/ 457 h 140"/>
                    <a:gd name="T12" fmla="*/ 903 w 93"/>
                    <a:gd name="T13" fmla="*/ 799 h 140"/>
                    <a:gd name="T14" fmla="*/ 716 w 93"/>
                    <a:gd name="T15" fmla="*/ 1106 h 140"/>
                    <a:gd name="T16" fmla="*/ 883 w 93"/>
                    <a:gd name="T17" fmla="*/ 1656 h 140"/>
                    <a:gd name="T18" fmla="*/ 696 w 93"/>
                    <a:gd name="T19" fmla="*/ 1870 h 140"/>
                    <a:gd name="T20" fmla="*/ 716 w 93"/>
                    <a:gd name="T21" fmla="*/ 2062 h 140"/>
                    <a:gd name="T22" fmla="*/ 511 w 93"/>
                    <a:gd name="T23" fmla="*/ 2212 h 140"/>
                    <a:gd name="T24" fmla="*/ 187 w 93"/>
                    <a:gd name="T25" fmla="*/ 2362 h 140"/>
                    <a:gd name="T26" fmla="*/ 62 w 93"/>
                    <a:gd name="T27" fmla="*/ 2519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140">
                      <a:moveTo>
                        <a:pt x="0" y="131"/>
                      </a:moveTo>
                      <a:cubicBezTo>
                        <a:pt x="10" y="140"/>
                        <a:pt x="40" y="124"/>
                        <a:pt x="51" y="121"/>
                      </a:cubicBezTo>
                      <a:cubicBezTo>
                        <a:pt x="67" y="117"/>
                        <a:pt x="75" y="109"/>
                        <a:pt x="82" y="94"/>
                      </a:cubicBezTo>
                      <a:cubicBezTo>
                        <a:pt x="89" y="80"/>
                        <a:pt x="93" y="62"/>
                        <a:pt x="91" y="47"/>
                      </a:cubicBezTo>
                      <a:cubicBezTo>
                        <a:pt x="90" y="35"/>
                        <a:pt x="79" y="0"/>
                        <a:pt x="63" y="1"/>
                      </a:cubicBezTo>
                      <a:cubicBezTo>
                        <a:pt x="62" y="8"/>
                        <a:pt x="74" y="15"/>
                        <a:pt x="76" y="24"/>
                      </a:cubicBezTo>
                      <a:cubicBezTo>
                        <a:pt x="80" y="40"/>
                        <a:pt x="71" y="40"/>
                        <a:pt x="58" y="42"/>
                      </a:cubicBezTo>
                      <a:cubicBezTo>
                        <a:pt x="45" y="44"/>
                        <a:pt x="37" y="47"/>
                        <a:pt x="46" y="58"/>
                      </a:cubicBezTo>
                      <a:cubicBezTo>
                        <a:pt x="52" y="64"/>
                        <a:pt x="67" y="75"/>
                        <a:pt x="57" y="87"/>
                      </a:cubicBezTo>
                      <a:cubicBezTo>
                        <a:pt x="50" y="96"/>
                        <a:pt x="47" y="86"/>
                        <a:pt x="45" y="98"/>
                      </a:cubicBezTo>
                      <a:cubicBezTo>
                        <a:pt x="45" y="102"/>
                        <a:pt x="48" y="103"/>
                        <a:pt x="46" y="108"/>
                      </a:cubicBezTo>
                      <a:cubicBezTo>
                        <a:pt x="44" y="111"/>
                        <a:pt x="36" y="115"/>
                        <a:pt x="33" y="116"/>
                      </a:cubicBezTo>
                      <a:cubicBezTo>
                        <a:pt x="22" y="119"/>
                        <a:pt x="19" y="113"/>
                        <a:pt x="12" y="124"/>
                      </a:cubicBezTo>
                      <a:cubicBezTo>
                        <a:pt x="10" y="128"/>
                        <a:pt x="10" y="135"/>
                        <a:pt x="4" y="132"/>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6" name="Freeform 131">
                  <a:extLst>
                    <a:ext uri="{FF2B5EF4-FFF2-40B4-BE49-F238E27FC236}">
                      <a16:creationId xmlns:a16="http://schemas.microsoft.com/office/drawing/2014/main" id="{1231104D-B338-4F5E-BB97-9A3B0D7E9EC9}"/>
                    </a:ext>
                  </a:extLst>
                </p:cNvPr>
                <p:cNvSpPr>
                  <a:spLocks/>
                </p:cNvSpPr>
                <p:nvPr/>
              </p:nvSpPr>
              <p:spPr bwMode="auto">
                <a:xfrm>
                  <a:off x="2673" y="2673"/>
                  <a:ext cx="137" cy="272"/>
                </a:xfrm>
                <a:custGeom>
                  <a:avLst/>
                  <a:gdLst>
                    <a:gd name="T0" fmla="*/ 837 w 55"/>
                    <a:gd name="T1" fmla="*/ 0 h 102"/>
                    <a:gd name="T2" fmla="*/ 154 w 55"/>
                    <a:gd name="T3" fmla="*/ 739 h 102"/>
                    <a:gd name="T4" fmla="*/ 0 w 55"/>
                    <a:gd name="T5" fmla="*/ 1195 h 102"/>
                    <a:gd name="T6" fmla="*/ 249 w 55"/>
                    <a:gd name="T7" fmla="*/ 1933 h 102"/>
                    <a:gd name="T8" fmla="*/ 167 w 55"/>
                    <a:gd name="T9" fmla="*/ 1059 h 102"/>
                    <a:gd name="T10" fmla="*/ 404 w 55"/>
                    <a:gd name="T11" fmla="*/ 947 h 102"/>
                    <a:gd name="T12" fmla="*/ 466 w 55"/>
                    <a:gd name="T13" fmla="*/ 648 h 102"/>
                    <a:gd name="T14" fmla="*/ 695 w 55"/>
                    <a:gd name="T15" fmla="*/ 363 h 102"/>
                    <a:gd name="T16" fmla="*/ 849 w 55"/>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02">
                      <a:moveTo>
                        <a:pt x="54" y="0"/>
                      </a:moveTo>
                      <a:cubicBezTo>
                        <a:pt x="37" y="13"/>
                        <a:pt x="22" y="20"/>
                        <a:pt x="10" y="39"/>
                      </a:cubicBezTo>
                      <a:cubicBezTo>
                        <a:pt x="5" y="46"/>
                        <a:pt x="0" y="54"/>
                        <a:pt x="0" y="63"/>
                      </a:cubicBezTo>
                      <a:cubicBezTo>
                        <a:pt x="1" y="76"/>
                        <a:pt x="13" y="89"/>
                        <a:pt x="16" y="102"/>
                      </a:cubicBezTo>
                      <a:cubicBezTo>
                        <a:pt x="10" y="93"/>
                        <a:pt x="3" y="66"/>
                        <a:pt x="11" y="56"/>
                      </a:cubicBezTo>
                      <a:cubicBezTo>
                        <a:pt x="16" y="51"/>
                        <a:pt x="21" y="54"/>
                        <a:pt x="26" y="50"/>
                      </a:cubicBezTo>
                      <a:cubicBezTo>
                        <a:pt x="32" y="45"/>
                        <a:pt x="29" y="39"/>
                        <a:pt x="30" y="34"/>
                      </a:cubicBezTo>
                      <a:cubicBezTo>
                        <a:pt x="33" y="22"/>
                        <a:pt x="38" y="25"/>
                        <a:pt x="45" y="19"/>
                      </a:cubicBezTo>
                      <a:cubicBezTo>
                        <a:pt x="52" y="13"/>
                        <a:pt x="47" y="3"/>
                        <a:pt x="55"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7" name="Freeform 132">
                  <a:extLst>
                    <a:ext uri="{FF2B5EF4-FFF2-40B4-BE49-F238E27FC236}">
                      <a16:creationId xmlns:a16="http://schemas.microsoft.com/office/drawing/2014/main" id="{0D3F8168-9317-42E4-82B6-F635DC959A74}"/>
                    </a:ext>
                  </a:extLst>
                </p:cNvPr>
                <p:cNvSpPr>
                  <a:spLocks/>
                </p:cNvSpPr>
                <p:nvPr/>
              </p:nvSpPr>
              <p:spPr bwMode="auto">
                <a:xfrm>
                  <a:off x="2718" y="2668"/>
                  <a:ext cx="565" cy="653"/>
                </a:xfrm>
                <a:custGeom>
                  <a:avLst/>
                  <a:gdLst>
                    <a:gd name="T0" fmla="*/ 0 w 226"/>
                    <a:gd name="T1" fmla="*/ 4638 h 245"/>
                    <a:gd name="T2" fmla="*/ 1625 w 226"/>
                    <a:gd name="T3" fmla="*/ 4467 h 245"/>
                    <a:gd name="T4" fmla="*/ 2125 w 226"/>
                    <a:gd name="T5" fmla="*/ 4129 h 245"/>
                    <a:gd name="T6" fmla="*/ 2470 w 226"/>
                    <a:gd name="T7" fmla="*/ 3809 h 245"/>
                    <a:gd name="T8" fmla="*/ 2875 w 226"/>
                    <a:gd name="T9" fmla="*/ 3638 h 245"/>
                    <a:gd name="T10" fmla="*/ 3145 w 226"/>
                    <a:gd name="T11" fmla="*/ 2068 h 245"/>
                    <a:gd name="T12" fmla="*/ 3408 w 226"/>
                    <a:gd name="T13" fmla="*/ 1173 h 245"/>
                    <a:gd name="T14" fmla="*/ 3125 w 226"/>
                    <a:gd name="T15" fmla="*/ 0 h 245"/>
                    <a:gd name="T16" fmla="*/ 2925 w 226"/>
                    <a:gd name="T17" fmla="*/ 909 h 245"/>
                    <a:gd name="T18" fmla="*/ 2845 w 226"/>
                    <a:gd name="T19" fmla="*/ 1647 h 245"/>
                    <a:gd name="T20" fmla="*/ 2675 w 226"/>
                    <a:gd name="T21" fmla="*/ 2423 h 245"/>
                    <a:gd name="T22" fmla="*/ 2658 w 226"/>
                    <a:gd name="T23" fmla="*/ 3254 h 245"/>
                    <a:gd name="T24" fmla="*/ 1958 w 226"/>
                    <a:gd name="T25" fmla="*/ 3707 h 245"/>
                    <a:gd name="T26" fmla="*/ 1533 w 226"/>
                    <a:gd name="T27" fmla="*/ 4299 h 245"/>
                    <a:gd name="T28" fmla="*/ 1000 w 226"/>
                    <a:gd name="T29" fmla="*/ 4299 h 245"/>
                    <a:gd name="T30" fmla="*/ 533 w 226"/>
                    <a:gd name="T31" fmla="*/ 4467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6" h="245">
                      <a:moveTo>
                        <a:pt x="0" y="245"/>
                      </a:moveTo>
                      <a:cubicBezTo>
                        <a:pt x="31" y="237"/>
                        <a:pt x="72" y="239"/>
                        <a:pt x="104" y="236"/>
                      </a:cubicBezTo>
                      <a:cubicBezTo>
                        <a:pt x="120" y="235"/>
                        <a:pt x="121" y="227"/>
                        <a:pt x="136" y="218"/>
                      </a:cubicBezTo>
                      <a:cubicBezTo>
                        <a:pt x="143" y="213"/>
                        <a:pt x="150" y="205"/>
                        <a:pt x="158" y="201"/>
                      </a:cubicBezTo>
                      <a:cubicBezTo>
                        <a:pt x="166" y="197"/>
                        <a:pt x="176" y="197"/>
                        <a:pt x="184" y="192"/>
                      </a:cubicBezTo>
                      <a:cubicBezTo>
                        <a:pt x="217" y="174"/>
                        <a:pt x="205" y="140"/>
                        <a:pt x="201" y="109"/>
                      </a:cubicBezTo>
                      <a:cubicBezTo>
                        <a:pt x="197" y="85"/>
                        <a:pt x="212" y="82"/>
                        <a:pt x="218" y="62"/>
                      </a:cubicBezTo>
                      <a:cubicBezTo>
                        <a:pt x="226" y="39"/>
                        <a:pt x="220" y="13"/>
                        <a:pt x="200" y="0"/>
                      </a:cubicBezTo>
                      <a:cubicBezTo>
                        <a:pt x="213" y="19"/>
                        <a:pt x="202" y="35"/>
                        <a:pt x="187" y="48"/>
                      </a:cubicBezTo>
                      <a:cubicBezTo>
                        <a:pt x="170" y="63"/>
                        <a:pt x="178" y="65"/>
                        <a:pt x="182" y="87"/>
                      </a:cubicBezTo>
                      <a:cubicBezTo>
                        <a:pt x="185" y="105"/>
                        <a:pt x="170" y="112"/>
                        <a:pt x="171" y="128"/>
                      </a:cubicBezTo>
                      <a:cubicBezTo>
                        <a:pt x="171" y="147"/>
                        <a:pt x="184" y="154"/>
                        <a:pt x="170" y="172"/>
                      </a:cubicBezTo>
                      <a:cubicBezTo>
                        <a:pt x="158" y="188"/>
                        <a:pt x="140" y="187"/>
                        <a:pt x="125" y="196"/>
                      </a:cubicBezTo>
                      <a:cubicBezTo>
                        <a:pt x="112" y="203"/>
                        <a:pt x="110" y="222"/>
                        <a:pt x="98" y="227"/>
                      </a:cubicBezTo>
                      <a:cubicBezTo>
                        <a:pt x="88" y="232"/>
                        <a:pt x="74" y="225"/>
                        <a:pt x="64" y="227"/>
                      </a:cubicBezTo>
                      <a:cubicBezTo>
                        <a:pt x="53" y="228"/>
                        <a:pt x="46" y="238"/>
                        <a:pt x="34" y="236"/>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8" name="Freeform 133">
                  <a:extLst>
                    <a:ext uri="{FF2B5EF4-FFF2-40B4-BE49-F238E27FC236}">
                      <a16:creationId xmlns:a16="http://schemas.microsoft.com/office/drawing/2014/main" id="{E9E833FE-EA0B-46A5-8C5F-50A306A83CD2}"/>
                    </a:ext>
                  </a:extLst>
                </p:cNvPr>
                <p:cNvSpPr>
                  <a:spLocks/>
                </p:cNvSpPr>
                <p:nvPr/>
              </p:nvSpPr>
              <p:spPr bwMode="auto">
                <a:xfrm>
                  <a:off x="2938" y="2985"/>
                  <a:ext cx="305" cy="312"/>
                </a:xfrm>
                <a:custGeom>
                  <a:avLst/>
                  <a:gdLst>
                    <a:gd name="T0" fmla="*/ 0 w 122"/>
                    <a:gd name="T1" fmla="*/ 2141 h 117"/>
                    <a:gd name="T2" fmla="*/ 613 w 122"/>
                    <a:gd name="T3" fmla="*/ 2013 h 117"/>
                    <a:gd name="T4" fmla="*/ 1375 w 122"/>
                    <a:gd name="T5" fmla="*/ 1443 h 117"/>
                    <a:gd name="T6" fmla="*/ 1750 w 122"/>
                    <a:gd name="T7" fmla="*/ 0 h 117"/>
                    <a:gd name="T8" fmla="*/ 1750 w 122"/>
                    <a:gd name="T9" fmla="*/ 776 h 117"/>
                    <a:gd name="T10" fmla="*/ 1270 w 122"/>
                    <a:gd name="T11" fmla="*/ 1160 h 117"/>
                    <a:gd name="T12" fmla="*/ 770 w 122"/>
                    <a:gd name="T13" fmla="*/ 1536 h 117"/>
                    <a:gd name="T14" fmla="*/ 345 w 122"/>
                    <a:gd name="T15" fmla="*/ 2141 h 1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7">
                      <a:moveTo>
                        <a:pt x="0" y="113"/>
                      </a:moveTo>
                      <a:cubicBezTo>
                        <a:pt x="12" y="116"/>
                        <a:pt x="25" y="117"/>
                        <a:pt x="39" y="106"/>
                      </a:cubicBezTo>
                      <a:cubicBezTo>
                        <a:pt x="53" y="95"/>
                        <a:pt x="72" y="83"/>
                        <a:pt x="88" y="76"/>
                      </a:cubicBezTo>
                      <a:cubicBezTo>
                        <a:pt x="122" y="60"/>
                        <a:pt x="116" y="32"/>
                        <a:pt x="112" y="0"/>
                      </a:cubicBezTo>
                      <a:cubicBezTo>
                        <a:pt x="116" y="13"/>
                        <a:pt x="121" y="29"/>
                        <a:pt x="112" y="41"/>
                      </a:cubicBezTo>
                      <a:cubicBezTo>
                        <a:pt x="105" y="50"/>
                        <a:pt x="90" y="55"/>
                        <a:pt x="81" y="61"/>
                      </a:cubicBezTo>
                      <a:cubicBezTo>
                        <a:pt x="70" y="68"/>
                        <a:pt x="58" y="73"/>
                        <a:pt x="49" y="81"/>
                      </a:cubicBezTo>
                      <a:cubicBezTo>
                        <a:pt x="38" y="90"/>
                        <a:pt x="34" y="106"/>
                        <a:pt x="22" y="113"/>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9" name="Freeform 134">
                  <a:extLst>
                    <a:ext uri="{FF2B5EF4-FFF2-40B4-BE49-F238E27FC236}">
                      <a16:creationId xmlns:a16="http://schemas.microsoft.com/office/drawing/2014/main" id="{8D106852-BD2C-4C30-8CFC-7CB00AD763CF}"/>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0" name="Freeform 135">
                  <a:extLst>
                    <a:ext uri="{FF2B5EF4-FFF2-40B4-BE49-F238E27FC236}">
                      <a16:creationId xmlns:a16="http://schemas.microsoft.com/office/drawing/2014/main" id="{DE8A5303-974C-42D0-B06D-D5C72153364A}"/>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1" name="Oval 136">
                  <a:extLst>
                    <a:ext uri="{FF2B5EF4-FFF2-40B4-BE49-F238E27FC236}">
                      <a16:creationId xmlns:a16="http://schemas.microsoft.com/office/drawing/2014/main" id="{BB12301D-6BD8-429B-942D-DCFD4DC665D4}"/>
                    </a:ext>
                  </a:extLst>
                </p:cNvPr>
                <p:cNvSpPr>
                  <a:spLocks noChangeArrowheads="1"/>
                </p:cNvSpPr>
                <p:nvPr/>
              </p:nvSpPr>
              <p:spPr bwMode="auto">
                <a:xfrm>
                  <a:off x="2665" y="2694"/>
                  <a:ext cx="65" cy="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362" name="Oval 137">
                  <a:extLst>
                    <a:ext uri="{FF2B5EF4-FFF2-40B4-BE49-F238E27FC236}">
                      <a16:creationId xmlns:a16="http://schemas.microsoft.com/office/drawing/2014/main" id="{5EA9B106-ED8E-40CB-B10B-B4FF48420E16}"/>
                    </a:ext>
                  </a:extLst>
                </p:cNvPr>
                <p:cNvSpPr>
                  <a:spLocks noChangeArrowheads="1"/>
                </p:cNvSpPr>
                <p:nvPr/>
              </p:nvSpPr>
              <p:spPr bwMode="auto">
                <a:xfrm>
                  <a:off x="2728" y="2660"/>
                  <a:ext cx="40"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363" name="Oval 138">
                  <a:extLst>
                    <a:ext uri="{FF2B5EF4-FFF2-40B4-BE49-F238E27FC236}">
                      <a16:creationId xmlns:a16="http://schemas.microsoft.com/office/drawing/2014/main" id="{8FFACC1D-937E-45A6-A2C6-F664E91946DA}"/>
                    </a:ext>
                  </a:extLst>
                </p:cNvPr>
                <p:cNvSpPr>
                  <a:spLocks noChangeArrowheads="1"/>
                </p:cNvSpPr>
                <p:nvPr/>
              </p:nvSpPr>
              <p:spPr bwMode="auto">
                <a:xfrm>
                  <a:off x="2653" y="2777"/>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grpSp>
          <p:grpSp>
            <p:nvGrpSpPr>
              <p:cNvPr id="380" name="Group 123">
                <a:extLst>
                  <a:ext uri="{FF2B5EF4-FFF2-40B4-BE49-F238E27FC236}">
                    <a16:creationId xmlns:a16="http://schemas.microsoft.com/office/drawing/2014/main" id="{D805814C-29DD-46FD-9C71-4D8EF790038B}"/>
                  </a:ext>
                </a:extLst>
              </p:cNvPr>
              <p:cNvGrpSpPr>
                <a:grpSpLocks/>
              </p:cNvGrpSpPr>
              <p:nvPr/>
            </p:nvGrpSpPr>
            <p:grpSpPr bwMode="auto">
              <a:xfrm>
                <a:off x="8387141" y="4868653"/>
                <a:ext cx="443546" cy="453724"/>
                <a:chOff x="2435" y="2401"/>
                <a:chExt cx="883" cy="949"/>
              </a:xfrm>
            </p:grpSpPr>
            <p:sp>
              <p:nvSpPr>
                <p:cNvPr id="381" name="Freeform 124">
                  <a:extLst>
                    <a:ext uri="{FF2B5EF4-FFF2-40B4-BE49-F238E27FC236}">
                      <a16:creationId xmlns:a16="http://schemas.microsoft.com/office/drawing/2014/main" id="{95FF5F69-B06E-4959-83AE-D8B0D986700F}"/>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solidFill>
                  <a:srgbClr val="E4AA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2" name="Freeform 125">
                  <a:extLst>
                    <a:ext uri="{FF2B5EF4-FFF2-40B4-BE49-F238E27FC236}">
                      <a16:creationId xmlns:a16="http://schemas.microsoft.com/office/drawing/2014/main" id="{64F912D7-847F-4E65-8040-14935704E227}"/>
                    </a:ext>
                  </a:extLst>
                </p:cNvPr>
                <p:cNvSpPr>
                  <a:spLocks/>
                </p:cNvSpPr>
                <p:nvPr/>
              </p:nvSpPr>
              <p:spPr bwMode="auto">
                <a:xfrm>
                  <a:off x="2683" y="2657"/>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3" name="Freeform 126">
                  <a:extLst>
                    <a:ext uri="{FF2B5EF4-FFF2-40B4-BE49-F238E27FC236}">
                      <a16:creationId xmlns:a16="http://schemas.microsoft.com/office/drawing/2014/main" id="{3044BA71-BB87-4660-B3AC-E70911BBBCB0}"/>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rgbClr val="0094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4" name="Freeform 127">
                  <a:extLst>
                    <a:ext uri="{FF2B5EF4-FFF2-40B4-BE49-F238E27FC236}">
                      <a16:creationId xmlns:a16="http://schemas.microsoft.com/office/drawing/2014/main" id="{DADC4C5D-8654-492A-AF6A-30676C2BA64E}"/>
                    </a:ext>
                  </a:extLst>
                </p:cNvPr>
                <p:cNvSpPr>
                  <a:spLocks/>
                </p:cNvSpPr>
                <p:nvPr/>
              </p:nvSpPr>
              <p:spPr bwMode="auto">
                <a:xfrm>
                  <a:off x="2455" y="2428"/>
                  <a:ext cx="720" cy="834"/>
                </a:xfrm>
                <a:custGeom>
                  <a:avLst/>
                  <a:gdLst>
                    <a:gd name="T0" fmla="*/ 3875 w 288"/>
                    <a:gd name="T1" fmla="*/ 320 h 313"/>
                    <a:gd name="T2" fmla="*/ 2408 w 288"/>
                    <a:gd name="T3" fmla="*/ 115 h 313"/>
                    <a:gd name="T4" fmla="*/ 1438 w 288"/>
                    <a:gd name="T5" fmla="*/ 568 h 313"/>
                    <a:gd name="T6" fmla="*/ 1000 w 288"/>
                    <a:gd name="T7" fmla="*/ 1172 h 313"/>
                    <a:gd name="T8" fmla="*/ 533 w 288"/>
                    <a:gd name="T9" fmla="*/ 1663 h 313"/>
                    <a:gd name="T10" fmla="*/ 363 w 288"/>
                    <a:gd name="T11" fmla="*/ 2385 h 313"/>
                    <a:gd name="T12" fmla="*/ 83 w 288"/>
                    <a:gd name="T13" fmla="*/ 3536 h 313"/>
                    <a:gd name="T14" fmla="*/ 300 w 288"/>
                    <a:gd name="T15" fmla="*/ 4580 h 313"/>
                    <a:gd name="T16" fmla="*/ 783 w 288"/>
                    <a:gd name="T17" fmla="*/ 5204 h 313"/>
                    <a:gd name="T18" fmla="*/ 1033 w 288"/>
                    <a:gd name="T19" fmla="*/ 5921 h 313"/>
                    <a:gd name="T20" fmla="*/ 613 w 288"/>
                    <a:gd name="T21" fmla="*/ 4751 h 313"/>
                    <a:gd name="T22" fmla="*/ 395 w 288"/>
                    <a:gd name="T23" fmla="*/ 4090 h 313"/>
                    <a:gd name="T24" fmla="*/ 645 w 288"/>
                    <a:gd name="T25" fmla="*/ 3706 h 313"/>
                    <a:gd name="T26" fmla="*/ 613 w 288"/>
                    <a:gd name="T27" fmla="*/ 3387 h 313"/>
                    <a:gd name="T28" fmla="*/ 563 w 288"/>
                    <a:gd name="T29" fmla="*/ 2931 h 313"/>
                    <a:gd name="T30" fmla="*/ 800 w 288"/>
                    <a:gd name="T31" fmla="*/ 2478 h 313"/>
                    <a:gd name="T32" fmla="*/ 1158 w 288"/>
                    <a:gd name="T33" fmla="*/ 2214 h 313"/>
                    <a:gd name="T34" fmla="*/ 1300 w 288"/>
                    <a:gd name="T35" fmla="*/ 1625 h 313"/>
                    <a:gd name="T36" fmla="*/ 1845 w 288"/>
                    <a:gd name="T37" fmla="*/ 1156 h 313"/>
                    <a:gd name="T38" fmla="*/ 2750 w 288"/>
                    <a:gd name="T39" fmla="*/ 965 h 313"/>
                    <a:gd name="T40" fmla="*/ 3625 w 288"/>
                    <a:gd name="T41" fmla="*/ 589 h 313"/>
                    <a:gd name="T42" fmla="*/ 3970 w 288"/>
                    <a:gd name="T43" fmla="*/ 887 h 313"/>
                    <a:gd name="T44" fmla="*/ 4250 w 288"/>
                    <a:gd name="T45" fmla="*/ 943 h 313"/>
                    <a:gd name="T46" fmla="*/ 4488 w 288"/>
                    <a:gd name="T47" fmla="*/ 1271 h 313"/>
                    <a:gd name="T48" fmla="*/ 4188 w 288"/>
                    <a:gd name="T49" fmla="*/ 624 h 313"/>
                    <a:gd name="T50" fmla="*/ 3895 w 288"/>
                    <a:gd name="T51" fmla="*/ 320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8" h="313">
                      <a:moveTo>
                        <a:pt x="248" y="17"/>
                      </a:moveTo>
                      <a:cubicBezTo>
                        <a:pt x="216" y="17"/>
                        <a:pt x="180" y="12"/>
                        <a:pt x="154" y="6"/>
                      </a:cubicBezTo>
                      <a:cubicBezTo>
                        <a:pt x="126" y="0"/>
                        <a:pt x="110" y="8"/>
                        <a:pt x="92" y="30"/>
                      </a:cubicBezTo>
                      <a:cubicBezTo>
                        <a:pt x="83" y="41"/>
                        <a:pt x="75" y="53"/>
                        <a:pt x="64" y="62"/>
                      </a:cubicBezTo>
                      <a:cubicBezTo>
                        <a:pt x="55" y="71"/>
                        <a:pt x="43" y="78"/>
                        <a:pt x="34" y="88"/>
                      </a:cubicBezTo>
                      <a:cubicBezTo>
                        <a:pt x="24" y="98"/>
                        <a:pt x="26" y="113"/>
                        <a:pt x="23" y="126"/>
                      </a:cubicBezTo>
                      <a:cubicBezTo>
                        <a:pt x="18" y="147"/>
                        <a:pt x="11" y="166"/>
                        <a:pt x="5" y="187"/>
                      </a:cubicBezTo>
                      <a:cubicBezTo>
                        <a:pt x="0" y="207"/>
                        <a:pt x="4" y="228"/>
                        <a:pt x="19" y="242"/>
                      </a:cubicBezTo>
                      <a:cubicBezTo>
                        <a:pt x="30" y="251"/>
                        <a:pt x="42" y="263"/>
                        <a:pt x="50" y="275"/>
                      </a:cubicBezTo>
                      <a:cubicBezTo>
                        <a:pt x="58" y="286"/>
                        <a:pt x="59" y="301"/>
                        <a:pt x="66" y="313"/>
                      </a:cubicBezTo>
                      <a:cubicBezTo>
                        <a:pt x="69" y="284"/>
                        <a:pt x="56" y="271"/>
                        <a:pt x="39" y="251"/>
                      </a:cubicBezTo>
                      <a:cubicBezTo>
                        <a:pt x="31" y="242"/>
                        <a:pt x="20" y="230"/>
                        <a:pt x="25" y="216"/>
                      </a:cubicBezTo>
                      <a:cubicBezTo>
                        <a:pt x="29" y="204"/>
                        <a:pt x="37" y="208"/>
                        <a:pt x="41" y="196"/>
                      </a:cubicBezTo>
                      <a:cubicBezTo>
                        <a:pt x="43" y="190"/>
                        <a:pt x="41" y="186"/>
                        <a:pt x="39" y="179"/>
                      </a:cubicBezTo>
                      <a:cubicBezTo>
                        <a:pt x="37" y="171"/>
                        <a:pt x="35" y="164"/>
                        <a:pt x="36" y="155"/>
                      </a:cubicBezTo>
                      <a:cubicBezTo>
                        <a:pt x="38" y="146"/>
                        <a:pt x="43" y="135"/>
                        <a:pt x="51" y="131"/>
                      </a:cubicBezTo>
                      <a:cubicBezTo>
                        <a:pt x="61" y="127"/>
                        <a:pt x="68" y="130"/>
                        <a:pt x="74" y="117"/>
                      </a:cubicBezTo>
                      <a:cubicBezTo>
                        <a:pt x="79" y="108"/>
                        <a:pt x="79" y="96"/>
                        <a:pt x="83" y="86"/>
                      </a:cubicBezTo>
                      <a:cubicBezTo>
                        <a:pt x="88" y="74"/>
                        <a:pt x="111" y="73"/>
                        <a:pt x="118" y="61"/>
                      </a:cubicBezTo>
                      <a:cubicBezTo>
                        <a:pt x="126" y="47"/>
                        <a:pt x="152" y="55"/>
                        <a:pt x="176" y="51"/>
                      </a:cubicBezTo>
                      <a:cubicBezTo>
                        <a:pt x="194" y="48"/>
                        <a:pt x="211" y="22"/>
                        <a:pt x="232" y="31"/>
                      </a:cubicBezTo>
                      <a:cubicBezTo>
                        <a:pt x="241" y="34"/>
                        <a:pt x="245" y="45"/>
                        <a:pt x="254" y="47"/>
                      </a:cubicBezTo>
                      <a:cubicBezTo>
                        <a:pt x="260" y="49"/>
                        <a:pt x="264" y="45"/>
                        <a:pt x="272" y="50"/>
                      </a:cubicBezTo>
                      <a:cubicBezTo>
                        <a:pt x="278" y="55"/>
                        <a:pt x="282" y="61"/>
                        <a:pt x="287" y="67"/>
                      </a:cubicBezTo>
                      <a:cubicBezTo>
                        <a:pt x="288" y="50"/>
                        <a:pt x="277" y="45"/>
                        <a:pt x="268" y="33"/>
                      </a:cubicBezTo>
                      <a:cubicBezTo>
                        <a:pt x="262" y="26"/>
                        <a:pt x="258" y="21"/>
                        <a:pt x="249" y="17"/>
                      </a:cubicBezTo>
                    </a:path>
                  </a:pathLst>
                </a:custGeom>
                <a:solidFill>
                  <a:srgbClr val="E7C09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5" name="Freeform 128">
                  <a:extLst>
                    <a:ext uri="{FF2B5EF4-FFF2-40B4-BE49-F238E27FC236}">
                      <a16:creationId xmlns:a16="http://schemas.microsoft.com/office/drawing/2014/main" id="{3DDF6151-19C0-49D6-A530-F82D8465F9FF}"/>
                    </a:ext>
                  </a:extLst>
                </p:cNvPr>
                <p:cNvSpPr>
                  <a:spLocks/>
                </p:cNvSpPr>
                <p:nvPr/>
              </p:nvSpPr>
              <p:spPr bwMode="auto">
                <a:xfrm>
                  <a:off x="2450" y="2425"/>
                  <a:ext cx="468" cy="595"/>
                </a:xfrm>
                <a:custGeom>
                  <a:avLst/>
                  <a:gdLst>
                    <a:gd name="T0" fmla="*/ 2931 w 187"/>
                    <a:gd name="T1" fmla="*/ 227 h 223"/>
                    <a:gd name="T2" fmla="*/ 1960 w 187"/>
                    <a:gd name="T3" fmla="*/ 115 h 223"/>
                    <a:gd name="T4" fmla="*/ 1221 w 187"/>
                    <a:gd name="T5" fmla="*/ 969 h 223"/>
                    <a:gd name="T6" fmla="*/ 846 w 187"/>
                    <a:gd name="T7" fmla="*/ 1387 h 223"/>
                    <a:gd name="T8" fmla="*/ 521 w 187"/>
                    <a:gd name="T9" fmla="*/ 1766 h 223"/>
                    <a:gd name="T10" fmla="*/ 408 w 187"/>
                    <a:gd name="T11" fmla="*/ 2300 h 223"/>
                    <a:gd name="T12" fmla="*/ 220 w 187"/>
                    <a:gd name="T13" fmla="*/ 3039 h 223"/>
                    <a:gd name="T14" fmla="*/ 113 w 187"/>
                    <a:gd name="T15" fmla="*/ 4237 h 223"/>
                    <a:gd name="T16" fmla="*/ 283 w 187"/>
                    <a:gd name="T17" fmla="*/ 3210 h 223"/>
                    <a:gd name="T18" fmla="*/ 646 w 187"/>
                    <a:gd name="T19" fmla="*/ 2492 h 223"/>
                    <a:gd name="T20" fmla="*/ 863 w 187"/>
                    <a:gd name="T21" fmla="*/ 1766 h 223"/>
                    <a:gd name="T22" fmla="*/ 1492 w 187"/>
                    <a:gd name="T23" fmla="*/ 1174 h 223"/>
                    <a:gd name="T24" fmla="*/ 2147 w 187"/>
                    <a:gd name="T25" fmla="*/ 398 h 223"/>
                    <a:gd name="T26" fmla="*/ 2931 w 187"/>
                    <a:gd name="T27" fmla="*/ 248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7" h="223">
                      <a:moveTo>
                        <a:pt x="187" y="12"/>
                      </a:moveTo>
                      <a:cubicBezTo>
                        <a:pt x="166" y="15"/>
                        <a:pt x="147" y="0"/>
                        <a:pt x="125" y="6"/>
                      </a:cubicBezTo>
                      <a:cubicBezTo>
                        <a:pt x="104" y="12"/>
                        <a:pt x="93" y="36"/>
                        <a:pt x="78" y="51"/>
                      </a:cubicBezTo>
                      <a:cubicBezTo>
                        <a:pt x="70" y="58"/>
                        <a:pt x="62" y="66"/>
                        <a:pt x="54" y="73"/>
                      </a:cubicBezTo>
                      <a:cubicBezTo>
                        <a:pt x="47" y="79"/>
                        <a:pt x="38" y="85"/>
                        <a:pt x="33" y="93"/>
                      </a:cubicBezTo>
                      <a:cubicBezTo>
                        <a:pt x="28" y="101"/>
                        <a:pt x="27" y="112"/>
                        <a:pt x="26" y="121"/>
                      </a:cubicBezTo>
                      <a:cubicBezTo>
                        <a:pt x="25" y="134"/>
                        <a:pt x="19" y="148"/>
                        <a:pt x="14" y="160"/>
                      </a:cubicBezTo>
                      <a:cubicBezTo>
                        <a:pt x="8" y="174"/>
                        <a:pt x="0" y="208"/>
                        <a:pt x="7" y="223"/>
                      </a:cubicBezTo>
                      <a:cubicBezTo>
                        <a:pt x="2" y="202"/>
                        <a:pt x="10" y="185"/>
                        <a:pt x="18" y="169"/>
                      </a:cubicBezTo>
                      <a:cubicBezTo>
                        <a:pt x="25" y="156"/>
                        <a:pt x="36" y="144"/>
                        <a:pt x="41" y="131"/>
                      </a:cubicBezTo>
                      <a:cubicBezTo>
                        <a:pt x="47" y="117"/>
                        <a:pt x="44" y="105"/>
                        <a:pt x="55" y="93"/>
                      </a:cubicBezTo>
                      <a:cubicBezTo>
                        <a:pt x="66" y="82"/>
                        <a:pt x="86" y="75"/>
                        <a:pt x="95" y="62"/>
                      </a:cubicBezTo>
                      <a:cubicBezTo>
                        <a:pt x="109" y="42"/>
                        <a:pt x="110" y="24"/>
                        <a:pt x="137" y="21"/>
                      </a:cubicBezTo>
                      <a:cubicBezTo>
                        <a:pt x="150" y="20"/>
                        <a:pt x="177" y="23"/>
                        <a:pt x="187" y="13"/>
                      </a:cubicBezTo>
                    </a:path>
                  </a:pathLst>
                </a:custGeom>
                <a:solidFill>
                  <a:srgbClr val="F8ED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6" name="Freeform 129">
                  <a:extLst>
                    <a:ext uri="{FF2B5EF4-FFF2-40B4-BE49-F238E27FC236}">
                      <a16:creationId xmlns:a16="http://schemas.microsoft.com/office/drawing/2014/main" id="{DA3DFB83-BF4D-40F3-80D5-6F2ADC87D42A}"/>
                    </a:ext>
                  </a:extLst>
                </p:cNvPr>
                <p:cNvSpPr>
                  <a:spLocks/>
                </p:cNvSpPr>
                <p:nvPr/>
              </p:nvSpPr>
              <p:spPr bwMode="auto">
                <a:xfrm>
                  <a:off x="2673" y="2630"/>
                  <a:ext cx="352" cy="472"/>
                </a:xfrm>
                <a:custGeom>
                  <a:avLst/>
                  <a:gdLst>
                    <a:gd name="T0" fmla="*/ 2194 w 141"/>
                    <a:gd name="T1" fmla="*/ 797 h 177"/>
                    <a:gd name="T2" fmla="*/ 1528 w 141"/>
                    <a:gd name="T3" fmla="*/ 627 h 177"/>
                    <a:gd name="T4" fmla="*/ 934 w 141"/>
                    <a:gd name="T5" fmla="*/ 875 h 177"/>
                    <a:gd name="T6" fmla="*/ 761 w 141"/>
                    <a:gd name="T7" fmla="*/ 1421 h 177"/>
                    <a:gd name="T8" fmla="*/ 374 w 141"/>
                    <a:gd name="T9" fmla="*/ 1728 h 177"/>
                    <a:gd name="T10" fmla="*/ 687 w 141"/>
                    <a:gd name="T11" fmla="*/ 2637 h 177"/>
                    <a:gd name="T12" fmla="*/ 1121 w 141"/>
                    <a:gd name="T13" fmla="*/ 3357 h 177"/>
                    <a:gd name="T14" fmla="*/ 687 w 141"/>
                    <a:gd name="T15" fmla="*/ 2867 h 177"/>
                    <a:gd name="T16" fmla="*/ 387 w 141"/>
                    <a:gd name="T17" fmla="*/ 2637 h 177"/>
                    <a:gd name="T18" fmla="*/ 292 w 141"/>
                    <a:gd name="T19" fmla="*/ 2355 h 177"/>
                    <a:gd name="T20" fmla="*/ 105 w 141"/>
                    <a:gd name="T21" fmla="*/ 1784 h 177"/>
                    <a:gd name="T22" fmla="*/ 342 w 141"/>
                    <a:gd name="T23" fmla="*/ 760 h 177"/>
                    <a:gd name="T24" fmla="*/ 1258 w 141"/>
                    <a:gd name="T25" fmla="*/ 93 h 177"/>
                    <a:gd name="T26" fmla="*/ 2182 w 141"/>
                    <a:gd name="T27" fmla="*/ 739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77">
                      <a:moveTo>
                        <a:pt x="141" y="42"/>
                      </a:moveTo>
                      <a:cubicBezTo>
                        <a:pt x="124" y="52"/>
                        <a:pt x="111" y="51"/>
                        <a:pt x="98" y="33"/>
                      </a:cubicBezTo>
                      <a:cubicBezTo>
                        <a:pt x="81" y="6"/>
                        <a:pt x="72" y="33"/>
                        <a:pt x="60" y="46"/>
                      </a:cubicBezTo>
                      <a:cubicBezTo>
                        <a:pt x="49" y="57"/>
                        <a:pt x="53" y="61"/>
                        <a:pt x="49" y="75"/>
                      </a:cubicBezTo>
                      <a:cubicBezTo>
                        <a:pt x="45" y="90"/>
                        <a:pt x="31" y="77"/>
                        <a:pt x="24" y="91"/>
                      </a:cubicBezTo>
                      <a:cubicBezTo>
                        <a:pt x="17" y="107"/>
                        <a:pt x="33" y="129"/>
                        <a:pt x="44" y="139"/>
                      </a:cubicBezTo>
                      <a:cubicBezTo>
                        <a:pt x="53" y="148"/>
                        <a:pt x="70" y="164"/>
                        <a:pt x="72" y="177"/>
                      </a:cubicBezTo>
                      <a:cubicBezTo>
                        <a:pt x="68" y="167"/>
                        <a:pt x="54" y="156"/>
                        <a:pt x="44" y="151"/>
                      </a:cubicBezTo>
                      <a:cubicBezTo>
                        <a:pt x="38" y="147"/>
                        <a:pt x="30" y="144"/>
                        <a:pt x="25" y="139"/>
                      </a:cubicBezTo>
                      <a:cubicBezTo>
                        <a:pt x="22" y="135"/>
                        <a:pt x="21" y="129"/>
                        <a:pt x="19" y="124"/>
                      </a:cubicBezTo>
                      <a:cubicBezTo>
                        <a:pt x="15" y="114"/>
                        <a:pt x="10" y="104"/>
                        <a:pt x="7" y="94"/>
                      </a:cubicBezTo>
                      <a:cubicBezTo>
                        <a:pt x="0" y="70"/>
                        <a:pt x="7" y="57"/>
                        <a:pt x="22" y="40"/>
                      </a:cubicBezTo>
                      <a:cubicBezTo>
                        <a:pt x="35" y="25"/>
                        <a:pt x="62" y="8"/>
                        <a:pt x="81" y="5"/>
                      </a:cubicBezTo>
                      <a:cubicBezTo>
                        <a:pt x="108" y="0"/>
                        <a:pt x="119" y="33"/>
                        <a:pt x="140" y="39"/>
                      </a:cubicBezTo>
                    </a:path>
                  </a:pathLst>
                </a:custGeom>
                <a:solidFill>
                  <a:srgbClr val="91BE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7" name="Freeform 130">
                  <a:extLst>
                    <a:ext uri="{FF2B5EF4-FFF2-40B4-BE49-F238E27FC236}">
                      <a16:creationId xmlns:a16="http://schemas.microsoft.com/office/drawing/2014/main" id="{D8B543B0-33CF-474B-A7A6-14D05D3DD4C6}"/>
                    </a:ext>
                  </a:extLst>
                </p:cNvPr>
                <p:cNvSpPr>
                  <a:spLocks/>
                </p:cNvSpPr>
                <p:nvPr/>
              </p:nvSpPr>
              <p:spPr bwMode="auto">
                <a:xfrm>
                  <a:off x="2883" y="2774"/>
                  <a:ext cx="232" cy="374"/>
                </a:xfrm>
                <a:custGeom>
                  <a:avLst/>
                  <a:gdLst>
                    <a:gd name="T0" fmla="*/ 0 w 93"/>
                    <a:gd name="T1" fmla="*/ 2498 h 140"/>
                    <a:gd name="T2" fmla="*/ 791 w 93"/>
                    <a:gd name="T3" fmla="*/ 2305 h 140"/>
                    <a:gd name="T4" fmla="*/ 1275 w 93"/>
                    <a:gd name="T5" fmla="*/ 1793 h 140"/>
                    <a:gd name="T6" fmla="*/ 1412 w 93"/>
                    <a:gd name="T7" fmla="*/ 900 h 140"/>
                    <a:gd name="T8" fmla="*/ 978 w 93"/>
                    <a:gd name="T9" fmla="*/ 21 h 140"/>
                    <a:gd name="T10" fmla="*/ 1182 w 93"/>
                    <a:gd name="T11" fmla="*/ 457 h 140"/>
                    <a:gd name="T12" fmla="*/ 903 w 93"/>
                    <a:gd name="T13" fmla="*/ 799 h 140"/>
                    <a:gd name="T14" fmla="*/ 716 w 93"/>
                    <a:gd name="T15" fmla="*/ 1106 h 140"/>
                    <a:gd name="T16" fmla="*/ 883 w 93"/>
                    <a:gd name="T17" fmla="*/ 1656 h 140"/>
                    <a:gd name="T18" fmla="*/ 696 w 93"/>
                    <a:gd name="T19" fmla="*/ 1870 h 140"/>
                    <a:gd name="T20" fmla="*/ 716 w 93"/>
                    <a:gd name="T21" fmla="*/ 2062 h 140"/>
                    <a:gd name="T22" fmla="*/ 511 w 93"/>
                    <a:gd name="T23" fmla="*/ 2212 h 140"/>
                    <a:gd name="T24" fmla="*/ 187 w 93"/>
                    <a:gd name="T25" fmla="*/ 2362 h 140"/>
                    <a:gd name="T26" fmla="*/ 62 w 93"/>
                    <a:gd name="T27" fmla="*/ 2519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140">
                      <a:moveTo>
                        <a:pt x="0" y="131"/>
                      </a:moveTo>
                      <a:cubicBezTo>
                        <a:pt x="10" y="140"/>
                        <a:pt x="40" y="124"/>
                        <a:pt x="51" y="121"/>
                      </a:cubicBezTo>
                      <a:cubicBezTo>
                        <a:pt x="67" y="117"/>
                        <a:pt x="75" y="109"/>
                        <a:pt x="82" y="94"/>
                      </a:cubicBezTo>
                      <a:cubicBezTo>
                        <a:pt x="89" y="80"/>
                        <a:pt x="93" y="62"/>
                        <a:pt x="91" y="47"/>
                      </a:cubicBezTo>
                      <a:cubicBezTo>
                        <a:pt x="90" y="35"/>
                        <a:pt x="79" y="0"/>
                        <a:pt x="63" y="1"/>
                      </a:cubicBezTo>
                      <a:cubicBezTo>
                        <a:pt x="62" y="8"/>
                        <a:pt x="74" y="15"/>
                        <a:pt x="76" y="24"/>
                      </a:cubicBezTo>
                      <a:cubicBezTo>
                        <a:pt x="80" y="40"/>
                        <a:pt x="71" y="40"/>
                        <a:pt x="58" y="42"/>
                      </a:cubicBezTo>
                      <a:cubicBezTo>
                        <a:pt x="45" y="44"/>
                        <a:pt x="37" y="47"/>
                        <a:pt x="46" y="58"/>
                      </a:cubicBezTo>
                      <a:cubicBezTo>
                        <a:pt x="52" y="64"/>
                        <a:pt x="67" y="75"/>
                        <a:pt x="57" y="87"/>
                      </a:cubicBezTo>
                      <a:cubicBezTo>
                        <a:pt x="50" y="96"/>
                        <a:pt x="47" y="86"/>
                        <a:pt x="45" y="98"/>
                      </a:cubicBezTo>
                      <a:cubicBezTo>
                        <a:pt x="45" y="102"/>
                        <a:pt x="48" y="103"/>
                        <a:pt x="46" y="108"/>
                      </a:cubicBezTo>
                      <a:cubicBezTo>
                        <a:pt x="44" y="111"/>
                        <a:pt x="36" y="115"/>
                        <a:pt x="33" y="116"/>
                      </a:cubicBezTo>
                      <a:cubicBezTo>
                        <a:pt x="22" y="119"/>
                        <a:pt x="19" y="113"/>
                        <a:pt x="12" y="124"/>
                      </a:cubicBezTo>
                      <a:cubicBezTo>
                        <a:pt x="10" y="128"/>
                        <a:pt x="10" y="135"/>
                        <a:pt x="4" y="132"/>
                      </a:cubicBezTo>
                    </a:path>
                  </a:pathLst>
                </a:custGeom>
                <a:solidFill>
                  <a:srgbClr val="0076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8" name="Freeform 131">
                  <a:extLst>
                    <a:ext uri="{FF2B5EF4-FFF2-40B4-BE49-F238E27FC236}">
                      <a16:creationId xmlns:a16="http://schemas.microsoft.com/office/drawing/2014/main" id="{1E3A5CE6-DEE6-4817-9652-A59469D36DC1}"/>
                    </a:ext>
                  </a:extLst>
                </p:cNvPr>
                <p:cNvSpPr>
                  <a:spLocks/>
                </p:cNvSpPr>
                <p:nvPr/>
              </p:nvSpPr>
              <p:spPr bwMode="auto">
                <a:xfrm>
                  <a:off x="2673" y="2673"/>
                  <a:ext cx="137" cy="272"/>
                </a:xfrm>
                <a:custGeom>
                  <a:avLst/>
                  <a:gdLst>
                    <a:gd name="T0" fmla="*/ 837 w 55"/>
                    <a:gd name="T1" fmla="*/ 0 h 102"/>
                    <a:gd name="T2" fmla="*/ 154 w 55"/>
                    <a:gd name="T3" fmla="*/ 739 h 102"/>
                    <a:gd name="T4" fmla="*/ 0 w 55"/>
                    <a:gd name="T5" fmla="*/ 1195 h 102"/>
                    <a:gd name="T6" fmla="*/ 249 w 55"/>
                    <a:gd name="T7" fmla="*/ 1933 h 102"/>
                    <a:gd name="T8" fmla="*/ 167 w 55"/>
                    <a:gd name="T9" fmla="*/ 1059 h 102"/>
                    <a:gd name="T10" fmla="*/ 404 w 55"/>
                    <a:gd name="T11" fmla="*/ 947 h 102"/>
                    <a:gd name="T12" fmla="*/ 466 w 55"/>
                    <a:gd name="T13" fmla="*/ 648 h 102"/>
                    <a:gd name="T14" fmla="*/ 695 w 55"/>
                    <a:gd name="T15" fmla="*/ 363 h 102"/>
                    <a:gd name="T16" fmla="*/ 849 w 55"/>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02">
                      <a:moveTo>
                        <a:pt x="54" y="0"/>
                      </a:moveTo>
                      <a:cubicBezTo>
                        <a:pt x="37" y="13"/>
                        <a:pt x="22" y="20"/>
                        <a:pt x="10" y="39"/>
                      </a:cubicBezTo>
                      <a:cubicBezTo>
                        <a:pt x="5" y="46"/>
                        <a:pt x="0" y="54"/>
                        <a:pt x="0" y="63"/>
                      </a:cubicBezTo>
                      <a:cubicBezTo>
                        <a:pt x="1" y="76"/>
                        <a:pt x="13" y="89"/>
                        <a:pt x="16" y="102"/>
                      </a:cubicBezTo>
                      <a:cubicBezTo>
                        <a:pt x="10" y="93"/>
                        <a:pt x="3" y="66"/>
                        <a:pt x="11" y="56"/>
                      </a:cubicBezTo>
                      <a:cubicBezTo>
                        <a:pt x="16" y="51"/>
                        <a:pt x="21" y="54"/>
                        <a:pt x="26" y="50"/>
                      </a:cubicBezTo>
                      <a:cubicBezTo>
                        <a:pt x="32" y="45"/>
                        <a:pt x="29" y="39"/>
                        <a:pt x="30" y="34"/>
                      </a:cubicBezTo>
                      <a:cubicBezTo>
                        <a:pt x="33" y="22"/>
                        <a:pt x="38" y="25"/>
                        <a:pt x="45" y="19"/>
                      </a:cubicBezTo>
                      <a:cubicBezTo>
                        <a:pt x="52" y="13"/>
                        <a:pt x="47" y="3"/>
                        <a:pt x="55"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9" name="Freeform 132">
                  <a:extLst>
                    <a:ext uri="{FF2B5EF4-FFF2-40B4-BE49-F238E27FC236}">
                      <a16:creationId xmlns:a16="http://schemas.microsoft.com/office/drawing/2014/main" id="{54C8A9D2-498C-41F2-A551-5DB5A9FA1323}"/>
                    </a:ext>
                  </a:extLst>
                </p:cNvPr>
                <p:cNvSpPr>
                  <a:spLocks/>
                </p:cNvSpPr>
                <p:nvPr/>
              </p:nvSpPr>
              <p:spPr bwMode="auto">
                <a:xfrm>
                  <a:off x="2718" y="2668"/>
                  <a:ext cx="565" cy="653"/>
                </a:xfrm>
                <a:custGeom>
                  <a:avLst/>
                  <a:gdLst>
                    <a:gd name="T0" fmla="*/ 0 w 226"/>
                    <a:gd name="T1" fmla="*/ 4638 h 245"/>
                    <a:gd name="T2" fmla="*/ 1625 w 226"/>
                    <a:gd name="T3" fmla="*/ 4467 h 245"/>
                    <a:gd name="T4" fmla="*/ 2125 w 226"/>
                    <a:gd name="T5" fmla="*/ 4129 h 245"/>
                    <a:gd name="T6" fmla="*/ 2470 w 226"/>
                    <a:gd name="T7" fmla="*/ 3809 h 245"/>
                    <a:gd name="T8" fmla="*/ 2875 w 226"/>
                    <a:gd name="T9" fmla="*/ 3638 h 245"/>
                    <a:gd name="T10" fmla="*/ 3145 w 226"/>
                    <a:gd name="T11" fmla="*/ 2068 h 245"/>
                    <a:gd name="T12" fmla="*/ 3408 w 226"/>
                    <a:gd name="T13" fmla="*/ 1173 h 245"/>
                    <a:gd name="T14" fmla="*/ 3125 w 226"/>
                    <a:gd name="T15" fmla="*/ 0 h 245"/>
                    <a:gd name="T16" fmla="*/ 2925 w 226"/>
                    <a:gd name="T17" fmla="*/ 909 h 245"/>
                    <a:gd name="T18" fmla="*/ 2845 w 226"/>
                    <a:gd name="T19" fmla="*/ 1647 h 245"/>
                    <a:gd name="T20" fmla="*/ 2675 w 226"/>
                    <a:gd name="T21" fmla="*/ 2423 h 245"/>
                    <a:gd name="T22" fmla="*/ 2658 w 226"/>
                    <a:gd name="T23" fmla="*/ 3254 h 245"/>
                    <a:gd name="T24" fmla="*/ 1958 w 226"/>
                    <a:gd name="T25" fmla="*/ 3707 h 245"/>
                    <a:gd name="T26" fmla="*/ 1533 w 226"/>
                    <a:gd name="T27" fmla="*/ 4299 h 245"/>
                    <a:gd name="T28" fmla="*/ 1000 w 226"/>
                    <a:gd name="T29" fmla="*/ 4299 h 245"/>
                    <a:gd name="T30" fmla="*/ 533 w 226"/>
                    <a:gd name="T31" fmla="*/ 4467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6" h="245">
                      <a:moveTo>
                        <a:pt x="0" y="245"/>
                      </a:moveTo>
                      <a:cubicBezTo>
                        <a:pt x="31" y="237"/>
                        <a:pt x="72" y="239"/>
                        <a:pt x="104" y="236"/>
                      </a:cubicBezTo>
                      <a:cubicBezTo>
                        <a:pt x="120" y="235"/>
                        <a:pt x="121" y="227"/>
                        <a:pt x="136" y="218"/>
                      </a:cubicBezTo>
                      <a:cubicBezTo>
                        <a:pt x="143" y="213"/>
                        <a:pt x="150" y="205"/>
                        <a:pt x="158" y="201"/>
                      </a:cubicBezTo>
                      <a:cubicBezTo>
                        <a:pt x="166" y="197"/>
                        <a:pt x="176" y="197"/>
                        <a:pt x="184" y="192"/>
                      </a:cubicBezTo>
                      <a:cubicBezTo>
                        <a:pt x="217" y="174"/>
                        <a:pt x="205" y="140"/>
                        <a:pt x="201" y="109"/>
                      </a:cubicBezTo>
                      <a:cubicBezTo>
                        <a:pt x="197" y="85"/>
                        <a:pt x="212" y="82"/>
                        <a:pt x="218" y="62"/>
                      </a:cubicBezTo>
                      <a:cubicBezTo>
                        <a:pt x="226" y="39"/>
                        <a:pt x="220" y="13"/>
                        <a:pt x="200" y="0"/>
                      </a:cubicBezTo>
                      <a:cubicBezTo>
                        <a:pt x="213" y="19"/>
                        <a:pt x="202" y="35"/>
                        <a:pt x="187" y="48"/>
                      </a:cubicBezTo>
                      <a:cubicBezTo>
                        <a:pt x="170" y="63"/>
                        <a:pt x="178" y="65"/>
                        <a:pt x="182" y="87"/>
                      </a:cubicBezTo>
                      <a:cubicBezTo>
                        <a:pt x="185" y="105"/>
                        <a:pt x="170" y="112"/>
                        <a:pt x="171" y="128"/>
                      </a:cubicBezTo>
                      <a:cubicBezTo>
                        <a:pt x="171" y="147"/>
                        <a:pt x="184" y="154"/>
                        <a:pt x="170" y="172"/>
                      </a:cubicBezTo>
                      <a:cubicBezTo>
                        <a:pt x="158" y="188"/>
                        <a:pt x="140" y="187"/>
                        <a:pt x="125" y="196"/>
                      </a:cubicBezTo>
                      <a:cubicBezTo>
                        <a:pt x="112" y="203"/>
                        <a:pt x="110" y="222"/>
                        <a:pt x="98" y="227"/>
                      </a:cubicBezTo>
                      <a:cubicBezTo>
                        <a:pt x="88" y="232"/>
                        <a:pt x="74" y="225"/>
                        <a:pt x="64" y="227"/>
                      </a:cubicBezTo>
                      <a:cubicBezTo>
                        <a:pt x="53" y="228"/>
                        <a:pt x="46" y="238"/>
                        <a:pt x="34" y="236"/>
                      </a:cubicBezTo>
                    </a:path>
                  </a:pathLst>
                </a:custGeom>
                <a:solidFill>
                  <a:srgbClr val="D88B3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0" name="Freeform 133">
                  <a:extLst>
                    <a:ext uri="{FF2B5EF4-FFF2-40B4-BE49-F238E27FC236}">
                      <a16:creationId xmlns:a16="http://schemas.microsoft.com/office/drawing/2014/main" id="{44E6F158-A644-4B77-ABF6-17A62C7068FE}"/>
                    </a:ext>
                  </a:extLst>
                </p:cNvPr>
                <p:cNvSpPr>
                  <a:spLocks/>
                </p:cNvSpPr>
                <p:nvPr/>
              </p:nvSpPr>
              <p:spPr bwMode="auto">
                <a:xfrm>
                  <a:off x="2938" y="2985"/>
                  <a:ext cx="305" cy="312"/>
                </a:xfrm>
                <a:custGeom>
                  <a:avLst/>
                  <a:gdLst>
                    <a:gd name="T0" fmla="*/ 0 w 122"/>
                    <a:gd name="T1" fmla="*/ 2141 h 117"/>
                    <a:gd name="T2" fmla="*/ 613 w 122"/>
                    <a:gd name="T3" fmla="*/ 2013 h 117"/>
                    <a:gd name="T4" fmla="*/ 1375 w 122"/>
                    <a:gd name="T5" fmla="*/ 1443 h 117"/>
                    <a:gd name="T6" fmla="*/ 1750 w 122"/>
                    <a:gd name="T7" fmla="*/ 0 h 117"/>
                    <a:gd name="T8" fmla="*/ 1750 w 122"/>
                    <a:gd name="T9" fmla="*/ 776 h 117"/>
                    <a:gd name="T10" fmla="*/ 1270 w 122"/>
                    <a:gd name="T11" fmla="*/ 1160 h 117"/>
                    <a:gd name="T12" fmla="*/ 770 w 122"/>
                    <a:gd name="T13" fmla="*/ 1536 h 117"/>
                    <a:gd name="T14" fmla="*/ 345 w 122"/>
                    <a:gd name="T15" fmla="*/ 2141 h 1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7">
                      <a:moveTo>
                        <a:pt x="0" y="113"/>
                      </a:moveTo>
                      <a:cubicBezTo>
                        <a:pt x="12" y="116"/>
                        <a:pt x="25" y="117"/>
                        <a:pt x="39" y="106"/>
                      </a:cubicBezTo>
                      <a:cubicBezTo>
                        <a:pt x="53" y="95"/>
                        <a:pt x="72" y="83"/>
                        <a:pt x="88" y="76"/>
                      </a:cubicBezTo>
                      <a:cubicBezTo>
                        <a:pt x="122" y="60"/>
                        <a:pt x="116" y="32"/>
                        <a:pt x="112" y="0"/>
                      </a:cubicBezTo>
                      <a:cubicBezTo>
                        <a:pt x="116" y="13"/>
                        <a:pt x="121" y="29"/>
                        <a:pt x="112" y="41"/>
                      </a:cubicBezTo>
                      <a:cubicBezTo>
                        <a:pt x="105" y="50"/>
                        <a:pt x="90" y="55"/>
                        <a:pt x="81" y="61"/>
                      </a:cubicBezTo>
                      <a:cubicBezTo>
                        <a:pt x="70" y="68"/>
                        <a:pt x="58" y="73"/>
                        <a:pt x="49" y="81"/>
                      </a:cubicBezTo>
                      <a:cubicBezTo>
                        <a:pt x="38" y="90"/>
                        <a:pt x="34" y="106"/>
                        <a:pt x="22" y="113"/>
                      </a:cubicBezTo>
                    </a:path>
                  </a:pathLst>
                </a:custGeom>
                <a:solidFill>
                  <a:srgbClr val="AA620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1" name="Freeform 134">
                  <a:extLst>
                    <a:ext uri="{FF2B5EF4-FFF2-40B4-BE49-F238E27FC236}">
                      <a16:creationId xmlns:a16="http://schemas.microsoft.com/office/drawing/2014/main" id="{5A6F26C3-8F92-4E77-AB44-3A212C60DBB0}"/>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2" name="Freeform 135">
                  <a:extLst>
                    <a:ext uri="{FF2B5EF4-FFF2-40B4-BE49-F238E27FC236}">
                      <a16:creationId xmlns:a16="http://schemas.microsoft.com/office/drawing/2014/main" id="{51CAC09E-0315-4691-A5AD-EA9643FB0F1D}"/>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3" name="Oval 136">
                  <a:extLst>
                    <a:ext uri="{FF2B5EF4-FFF2-40B4-BE49-F238E27FC236}">
                      <a16:creationId xmlns:a16="http://schemas.microsoft.com/office/drawing/2014/main" id="{D873E816-607A-4C19-BB34-505A4E3B2D29}"/>
                    </a:ext>
                  </a:extLst>
                </p:cNvPr>
                <p:cNvSpPr>
                  <a:spLocks noChangeArrowheads="1"/>
                </p:cNvSpPr>
                <p:nvPr/>
              </p:nvSpPr>
              <p:spPr bwMode="auto">
                <a:xfrm>
                  <a:off x="2665" y="2694"/>
                  <a:ext cx="65" cy="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394" name="Oval 137">
                  <a:extLst>
                    <a:ext uri="{FF2B5EF4-FFF2-40B4-BE49-F238E27FC236}">
                      <a16:creationId xmlns:a16="http://schemas.microsoft.com/office/drawing/2014/main" id="{000BE69E-DA49-4DBC-B165-0CB6A808B305}"/>
                    </a:ext>
                  </a:extLst>
                </p:cNvPr>
                <p:cNvSpPr>
                  <a:spLocks noChangeArrowheads="1"/>
                </p:cNvSpPr>
                <p:nvPr/>
              </p:nvSpPr>
              <p:spPr bwMode="auto">
                <a:xfrm>
                  <a:off x="2728" y="2660"/>
                  <a:ext cx="40"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sp>
              <p:nvSpPr>
                <p:cNvPr id="395" name="Oval 138">
                  <a:extLst>
                    <a:ext uri="{FF2B5EF4-FFF2-40B4-BE49-F238E27FC236}">
                      <a16:creationId xmlns:a16="http://schemas.microsoft.com/office/drawing/2014/main" id="{5BFC8A12-EA9D-46F2-A98A-42DCA33737E3}"/>
                    </a:ext>
                  </a:extLst>
                </p:cNvPr>
                <p:cNvSpPr>
                  <a:spLocks noChangeArrowheads="1"/>
                </p:cNvSpPr>
                <p:nvPr/>
              </p:nvSpPr>
              <p:spPr bwMode="auto">
                <a:xfrm>
                  <a:off x="2653" y="2777"/>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solidFill>
                      <a:srgbClr val="0070C0"/>
                    </a:solidFill>
                  </a:endParaRPr>
                </a:p>
              </p:txBody>
            </p:sp>
          </p:grpSp>
        </p:grpSp>
        <p:sp>
          <p:nvSpPr>
            <p:cNvPr id="397" name="CaixaDeTexto 396">
              <a:extLst>
                <a:ext uri="{FF2B5EF4-FFF2-40B4-BE49-F238E27FC236}">
                  <a16:creationId xmlns:a16="http://schemas.microsoft.com/office/drawing/2014/main" id="{76CA5DD9-F140-406E-8B9B-F7653EB7BB47}"/>
                </a:ext>
              </a:extLst>
            </p:cNvPr>
            <p:cNvSpPr txBox="1"/>
            <p:nvPr/>
          </p:nvSpPr>
          <p:spPr>
            <a:xfrm>
              <a:off x="7104916" y="5667802"/>
              <a:ext cx="2103747" cy="276999"/>
            </a:xfrm>
            <a:prstGeom prst="rect">
              <a:avLst/>
            </a:prstGeom>
            <a:noFill/>
          </p:spPr>
          <p:txBody>
            <a:bodyPr wrap="square" rtlCol="0">
              <a:spAutoFit/>
            </a:bodyPr>
            <a:lstStyle/>
            <a:p>
              <a:r>
                <a:rPr lang="pt-BR" sz="1200" dirty="0" err="1">
                  <a:latin typeface="Tahoma" panose="020B0604030504040204" pitchFamily="34" charset="0"/>
                  <a:ea typeface="Tahoma" panose="020B0604030504040204" pitchFamily="34" charset="0"/>
                  <a:cs typeface="Tahoma" panose="020B0604030504040204" pitchFamily="34" charset="0"/>
                </a:rPr>
                <a:t>Sources</a:t>
              </a:r>
              <a:r>
                <a:rPr lang="pt-BR" sz="1200" dirty="0">
                  <a:latin typeface="Tahoma" panose="020B0604030504040204" pitchFamily="34" charset="0"/>
                  <a:ea typeface="Tahoma" panose="020B0604030504040204" pitchFamily="34" charset="0"/>
                  <a:cs typeface="Tahoma" panose="020B0604030504040204" pitchFamily="34" charset="0"/>
                </a:rPr>
                <a:t> </a:t>
              </a:r>
              <a:r>
                <a:rPr lang="pt-BR" sz="1200" dirty="0" err="1">
                  <a:latin typeface="Tahoma" panose="020B0604030504040204" pitchFamily="34" charset="0"/>
                  <a:ea typeface="Tahoma" panose="020B0604030504040204" pitchFamily="34" charset="0"/>
                  <a:cs typeface="Tahoma" panose="020B0604030504040204" pitchFamily="34" charset="0"/>
                </a:rPr>
                <a:t>of</a:t>
              </a:r>
              <a:r>
                <a:rPr lang="pt-BR" sz="1200" dirty="0">
                  <a:latin typeface="Tahoma" panose="020B0604030504040204" pitchFamily="34" charset="0"/>
                  <a:ea typeface="Tahoma" panose="020B0604030504040204" pitchFamily="34" charset="0"/>
                  <a:cs typeface="Tahoma" panose="020B0604030504040204" pitchFamily="34" charset="0"/>
                </a:rPr>
                <a:t> </a:t>
              </a:r>
              <a:r>
                <a:rPr lang="pt-BR" sz="1200" dirty="0" err="1">
                  <a:latin typeface="Tahoma" panose="020B0604030504040204" pitchFamily="34" charset="0"/>
                  <a:ea typeface="Tahoma" panose="020B0604030504040204" pitchFamily="34" charset="0"/>
                  <a:cs typeface="Tahoma" panose="020B0604030504040204" pitchFamily="34" charset="0"/>
                </a:rPr>
                <a:t>anti-SVMP</a:t>
              </a:r>
              <a:r>
                <a:rPr lang="pt-BR" sz="1200" dirty="0">
                  <a:latin typeface="Tahoma" panose="020B0604030504040204" pitchFamily="34" charset="0"/>
                  <a:ea typeface="Tahoma" panose="020B0604030504040204" pitchFamily="34" charset="0"/>
                  <a:cs typeface="Tahoma" panose="020B0604030504040204" pitchFamily="34" charset="0"/>
                </a:rPr>
                <a:t> </a:t>
              </a:r>
              <a:r>
                <a:rPr lang="pt-BR" sz="1200" dirty="0" err="1">
                  <a:latin typeface="Tahoma" panose="020B0604030504040204" pitchFamily="34" charset="0"/>
                  <a:ea typeface="Tahoma" panose="020B0604030504040204" pitchFamily="34" charset="0"/>
                  <a:cs typeface="Tahoma" panose="020B0604030504040204" pitchFamily="34" charset="0"/>
                </a:rPr>
                <a:t>mAbs</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sp>
        <p:nvSpPr>
          <p:cNvPr id="399" name="CaixaDeTexto 398">
            <a:extLst>
              <a:ext uri="{FF2B5EF4-FFF2-40B4-BE49-F238E27FC236}">
                <a16:creationId xmlns:a16="http://schemas.microsoft.com/office/drawing/2014/main" id="{C1DAD097-BAFC-45B0-87C4-5781A5ACE3E8}"/>
              </a:ext>
            </a:extLst>
          </p:cNvPr>
          <p:cNvSpPr txBox="1"/>
          <p:nvPr/>
        </p:nvSpPr>
        <p:spPr>
          <a:xfrm>
            <a:off x="1032306" y="5602608"/>
            <a:ext cx="10065013" cy="492443"/>
          </a:xfrm>
          <a:prstGeom prst="rect">
            <a:avLst/>
          </a:prstGeom>
          <a:noFill/>
        </p:spPr>
        <p:txBody>
          <a:bodyPr wrap="square">
            <a:spAutoFit/>
          </a:bodyPr>
          <a:lstStyle/>
          <a:p>
            <a:pPr algn="ctr"/>
            <a:r>
              <a:rPr lang="en-US" sz="1300" dirty="0">
                <a:latin typeface="Tahoma" panose="020B0604030504040204" pitchFamily="34" charset="0"/>
                <a:ea typeface="Tahoma" panose="020B0604030504040204" pitchFamily="34" charset="0"/>
                <a:cs typeface="Tahoma" panose="020B0604030504040204" pitchFamily="34" charset="0"/>
              </a:rPr>
              <a:t>The culture medium will be concentrated, the </a:t>
            </a:r>
            <a:r>
              <a:rPr lang="en-US" sz="1300" dirty="0" err="1">
                <a:latin typeface="Tahoma" panose="020B0604030504040204" pitchFamily="34" charset="0"/>
                <a:ea typeface="Tahoma" panose="020B0604030504040204" pitchFamily="34" charset="0"/>
                <a:cs typeface="Tahoma" panose="020B0604030504040204" pitchFamily="34" charset="0"/>
              </a:rPr>
              <a:t>mAbs</a:t>
            </a:r>
            <a:r>
              <a:rPr lang="en-US" sz="1300" dirty="0">
                <a:latin typeface="Tahoma" panose="020B0604030504040204" pitchFamily="34" charset="0"/>
                <a:ea typeface="Tahoma" panose="020B0604030504040204" pitchFamily="34" charset="0"/>
                <a:cs typeface="Tahoma" panose="020B0604030504040204" pitchFamily="34" charset="0"/>
              </a:rPr>
              <a:t> purified by immunochemical methodology, their titers quantified by ELISA and </a:t>
            </a:r>
            <a:r>
              <a:rPr lang="en-US" sz="1300" dirty="0" err="1">
                <a:latin typeface="Tahoma" panose="020B0604030504040204" pitchFamily="34" charset="0"/>
                <a:ea typeface="Tahoma" panose="020B0604030504040204" pitchFamily="34" charset="0"/>
                <a:cs typeface="Tahoma" panose="020B0604030504040204" pitchFamily="34" charset="0"/>
              </a:rPr>
              <a:t>Igs</a:t>
            </a:r>
            <a:r>
              <a:rPr lang="en-US" sz="1300" dirty="0">
                <a:latin typeface="Tahoma" panose="020B0604030504040204" pitchFamily="34" charset="0"/>
                <a:ea typeface="Tahoma" panose="020B0604030504040204" pitchFamily="34" charset="0"/>
                <a:cs typeface="Tahoma" panose="020B0604030504040204" pitchFamily="34" charset="0"/>
              </a:rPr>
              <a:t> isotypes identified</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20415307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3" name="CaixaDeTexto 2">
            <a:extLst>
              <a:ext uri="{FF2B5EF4-FFF2-40B4-BE49-F238E27FC236}">
                <a16:creationId xmlns:a16="http://schemas.microsoft.com/office/drawing/2014/main" id="{6E9FB813-9778-418E-9D4F-366A69E63E96}"/>
              </a:ext>
            </a:extLst>
          </p:cNvPr>
          <p:cNvSpPr txBox="1"/>
          <p:nvPr/>
        </p:nvSpPr>
        <p:spPr>
          <a:xfrm>
            <a:off x="1483482" y="713502"/>
            <a:ext cx="9225036" cy="369332"/>
          </a:xfrm>
          <a:prstGeom prst="rect">
            <a:avLst/>
          </a:prstGeom>
          <a:noFill/>
        </p:spPr>
        <p:txBody>
          <a:bodyPr wrap="square">
            <a:spAutoFit/>
          </a:bodyPr>
          <a:lstStyle/>
          <a:p>
            <a:pPr algn="ctr"/>
            <a:r>
              <a:rPr lang="en-US"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Obtaining purified anti-fraction hybridomas of the SVMP of the venom of </a:t>
            </a:r>
            <a:r>
              <a:rPr lang="en-US"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B. </a:t>
            </a:r>
            <a:r>
              <a:rPr lang="en-US" i="1"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arietans</a:t>
            </a:r>
            <a:endParaRPr lang="pt-BR"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12" name="CaixaDeTexto 11">
            <a:extLst>
              <a:ext uri="{FF2B5EF4-FFF2-40B4-BE49-F238E27FC236}">
                <a16:creationId xmlns:a16="http://schemas.microsoft.com/office/drawing/2014/main" id="{8B7F83B4-E6AF-4ECD-A548-7EEBBAFA36A5}"/>
              </a:ext>
            </a:extLst>
          </p:cNvPr>
          <p:cNvSpPr txBox="1"/>
          <p:nvPr/>
        </p:nvSpPr>
        <p:spPr>
          <a:xfrm>
            <a:off x="2696418" y="1441621"/>
            <a:ext cx="6628557" cy="369332"/>
          </a:xfrm>
          <a:prstGeom prst="rect">
            <a:avLst/>
          </a:prstGeom>
          <a:noFill/>
        </p:spPr>
        <p:txBody>
          <a:bodyPr wrap="square">
            <a:spAutoFit/>
          </a:bodyPr>
          <a:lstStyle/>
          <a:p>
            <a:pPr algn="ctr"/>
            <a:r>
              <a:rPr lang="en-US"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Evaluation of the antitoxic activity of anti-SVMP </a:t>
            </a:r>
            <a:r>
              <a:rPr lang="en-US"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mAbs</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11" name="CaixaDeTexto 10">
            <a:extLst>
              <a:ext uri="{FF2B5EF4-FFF2-40B4-BE49-F238E27FC236}">
                <a16:creationId xmlns:a16="http://schemas.microsoft.com/office/drawing/2014/main" id="{A5DC9B1C-EDB0-45CA-9523-DF76EB74F15A}"/>
              </a:ext>
            </a:extLst>
          </p:cNvPr>
          <p:cNvSpPr txBox="1"/>
          <p:nvPr/>
        </p:nvSpPr>
        <p:spPr>
          <a:xfrm>
            <a:off x="9740069" y="6570322"/>
            <a:ext cx="2530592" cy="276999"/>
          </a:xfrm>
          <a:prstGeom prst="rect">
            <a:avLst/>
          </a:prstGeom>
          <a:noFill/>
        </p:spPr>
        <p:txBody>
          <a:bodyPr wrap="square">
            <a:spAutoFit/>
          </a:bodyPr>
          <a:lstStyle/>
          <a:p>
            <a:r>
              <a:rPr lang="pt-PT" sz="1200" dirty="0">
                <a:solidFill>
                  <a:srgbClr val="121312"/>
                </a:solidFill>
                <a:effectLst/>
                <a:latin typeface="Tahoma" panose="020B0604030504040204" pitchFamily="34" charset="0"/>
                <a:ea typeface="Tahoma" panose="020B0604030504040204" pitchFamily="34" charset="0"/>
                <a:cs typeface="Tahoma" panose="020B0604030504040204" pitchFamily="34" charset="0"/>
              </a:rPr>
              <a:t>KUNIYOSHI,</a:t>
            </a:r>
            <a:r>
              <a:rPr lang="pt-PT" sz="1200" spc="135" dirty="0">
                <a:solidFill>
                  <a:srgbClr val="121312"/>
                </a:solidFill>
                <a:effectLst/>
                <a:latin typeface="Tahoma" panose="020B0604030504040204" pitchFamily="34" charset="0"/>
                <a:ea typeface="Tahoma" panose="020B0604030504040204" pitchFamily="34" charset="0"/>
                <a:cs typeface="Tahoma" panose="020B0604030504040204" pitchFamily="34" charset="0"/>
              </a:rPr>
              <a:t> </a:t>
            </a:r>
            <a:r>
              <a:rPr lang="pt-PT" sz="1200" dirty="0">
                <a:solidFill>
                  <a:srgbClr val="121312"/>
                </a:solidFill>
                <a:effectLst/>
                <a:latin typeface="Tahoma" panose="020B0604030504040204" pitchFamily="34" charset="0"/>
                <a:ea typeface="Tahoma" panose="020B0604030504040204" pitchFamily="34" charset="0"/>
                <a:cs typeface="Tahoma" panose="020B0604030504040204" pitchFamily="34" charset="0"/>
              </a:rPr>
              <a:t>A.</a:t>
            </a:r>
            <a:r>
              <a:rPr lang="pt-PT" sz="1200" spc="140" dirty="0">
                <a:solidFill>
                  <a:srgbClr val="121312"/>
                </a:solidFill>
                <a:effectLst/>
                <a:latin typeface="Tahoma" panose="020B0604030504040204" pitchFamily="34" charset="0"/>
                <a:ea typeface="Tahoma" panose="020B0604030504040204" pitchFamily="34" charset="0"/>
                <a:cs typeface="Tahoma" panose="020B0604030504040204" pitchFamily="34" charset="0"/>
              </a:rPr>
              <a:t> </a:t>
            </a:r>
            <a:r>
              <a:rPr lang="pt-PT" sz="1200" dirty="0">
                <a:solidFill>
                  <a:srgbClr val="121312"/>
                </a:solidFill>
                <a:effectLst/>
                <a:latin typeface="Tahoma" panose="020B0604030504040204" pitchFamily="34" charset="0"/>
                <a:ea typeface="Tahoma" panose="020B0604030504040204" pitchFamily="34" charset="0"/>
                <a:cs typeface="Tahoma" panose="020B0604030504040204" pitchFamily="34" charset="0"/>
              </a:rPr>
              <a:t>K.</a:t>
            </a:r>
            <a:r>
              <a:rPr lang="pt-BR" sz="1200" dirty="0">
                <a:effectLst/>
                <a:latin typeface="Tahoma" panose="020B0604030504040204" pitchFamily="34" charset="0"/>
                <a:ea typeface="Tahoma" panose="020B0604030504040204" pitchFamily="34" charset="0"/>
                <a:cs typeface="Tahoma" panose="020B0604030504040204" pitchFamily="34" charset="0"/>
              </a:rPr>
              <a:t>et. al., 2012</a:t>
            </a:r>
            <a:endParaRPr lang="pt-BR" sz="1200" dirty="0">
              <a:latin typeface="Tahoma" panose="020B0604030504040204" pitchFamily="34" charset="0"/>
              <a:ea typeface="Tahoma" panose="020B0604030504040204" pitchFamily="34" charset="0"/>
              <a:cs typeface="Tahoma" panose="020B0604030504040204" pitchFamily="34" charset="0"/>
            </a:endParaRPr>
          </a:p>
        </p:txBody>
      </p:sp>
      <p:sp>
        <p:nvSpPr>
          <p:cNvPr id="13" name="CaixaDeTexto 12">
            <a:extLst>
              <a:ext uri="{FF2B5EF4-FFF2-40B4-BE49-F238E27FC236}">
                <a16:creationId xmlns:a16="http://schemas.microsoft.com/office/drawing/2014/main" id="{0DA1280C-6626-44EF-960F-5A88939E2682}"/>
              </a:ext>
            </a:extLst>
          </p:cNvPr>
          <p:cNvSpPr txBox="1"/>
          <p:nvPr/>
        </p:nvSpPr>
        <p:spPr>
          <a:xfrm>
            <a:off x="1063493" y="2659672"/>
            <a:ext cx="10065013" cy="1551963"/>
          </a:xfrm>
          <a:prstGeom prst="rect">
            <a:avLst/>
          </a:prstGeom>
          <a:noFill/>
        </p:spPr>
        <p:txBody>
          <a:bodyPr wrap="square">
            <a:spAutoFit/>
          </a:bodyPr>
          <a:lstStyle/>
          <a:p>
            <a:pPr algn="ctr">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Samples of anti-SVMP will be incubated with standardized samples of </a:t>
            </a:r>
            <a:r>
              <a:rPr lang="en-US" sz="1300" i="1" dirty="0">
                <a:latin typeface="Tahoma" panose="020B0604030504040204" pitchFamily="34" charset="0"/>
                <a:ea typeface="Tahoma" panose="020B0604030504040204" pitchFamily="34" charset="0"/>
                <a:cs typeface="Tahoma" panose="020B0604030504040204" pitchFamily="34" charset="0"/>
              </a:rPr>
              <a:t>Bitis </a:t>
            </a:r>
            <a:r>
              <a:rPr lang="en-US" sz="1300" i="1" dirty="0" err="1">
                <a:latin typeface="Tahoma" panose="020B0604030504040204" pitchFamily="34" charset="0"/>
                <a:ea typeface="Tahoma" panose="020B0604030504040204" pitchFamily="34" charset="0"/>
                <a:cs typeface="Tahoma" panose="020B0604030504040204" pitchFamily="34" charset="0"/>
              </a:rPr>
              <a:t>arietans</a:t>
            </a:r>
            <a:r>
              <a:rPr lang="en-US" sz="1300" dirty="0">
                <a:latin typeface="Tahoma" panose="020B0604030504040204" pitchFamily="34" charset="0"/>
                <a:ea typeface="Tahoma" panose="020B0604030504040204" pitchFamily="34" charset="0"/>
                <a:cs typeface="Tahoma" panose="020B0604030504040204" pitchFamily="34" charset="0"/>
              </a:rPr>
              <a:t> venom or purified SVMP under test conditions. PBS containing 10 µL of the </a:t>
            </a:r>
            <a:r>
              <a:rPr lang="en-US" sz="1300" dirty="0" err="1">
                <a:latin typeface="Tahoma" panose="020B0604030504040204" pitchFamily="34" charset="0"/>
                <a:ea typeface="Tahoma" panose="020B0604030504040204" pitchFamily="34" charset="0"/>
                <a:cs typeface="Tahoma" panose="020B0604030504040204" pitchFamily="34" charset="0"/>
              </a:rPr>
              <a:t>Abz</a:t>
            </a:r>
            <a:r>
              <a:rPr lang="en-US" sz="1300" dirty="0">
                <a:latin typeface="Tahoma" panose="020B0604030504040204" pitchFamily="34" charset="0"/>
                <a:ea typeface="Tahoma" panose="020B0604030504040204" pitchFamily="34" charset="0"/>
                <a:cs typeface="Tahoma" panose="020B0604030504040204" pitchFamily="34" charset="0"/>
              </a:rPr>
              <a:t>-RPPGFSPFR- </a:t>
            </a:r>
            <a:r>
              <a:rPr lang="en-US" sz="1300" dirty="0" err="1">
                <a:latin typeface="Tahoma" panose="020B0604030504040204" pitchFamily="34" charset="0"/>
                <a:ea typeface="Tahoma" panose="020B0604030504040204" pitchFamily="34" charset="0"/>
                <a:cs typeface="Tahoma" panose="020B0604030504040204" pitchFamily="34" charset="0"/>
              </a:rPr>
              <a:t>QEDDnp</a:t>
            </a:r>
            <a:r>
              <a:rPr lang="en-US" sz="1300" dirty="0">
                <a:latin typeface="Tahoma" panose="020B0604030504040204" pitchFamily="34" charset="0"/>
                <a:ea typeface="Tahoma" panose="020B0604030504040204" pitchFamily="34" charset="0"/>
                <a:cs typeface="Tahoma" panose="020B0604030504040204" pitchFamily="34" charset="0"/>
              </a:rPr>
              <a:t> substrates will be pre-incubated at 37°C with buffer and used as a control or with 0.5 </a:t>
            </a:r>
            <a:r>
              <a:rPr lang="en-US" sz="1300" dirty="0" err="1">
                <a:latin typeface="Tahoma" panose="020B0604030504040204" pitchFamily="34" charset="0"/>
                <a:ea typeface="Tahoma" panose="020B0604030504040204" pitchFamily="34" charset="0"/>
                <a:cs typeface="Tahoma" panose="020B0604030504040204" pitchFamily="34" charset="0"/>
              </a:rPr>
              <a:t>μg</a:t>
            </a:r>
            <a:r>
              <a:rPr lang="en-US" sz="1300" dirty="0">
                <a:latin typeface="Tahoma" panose="020B0604030504040204" pitchFamily="34" charset="0"/>
                <a:ea typeface="Tahoma" panose="020B0604030504040204" pitchFamily="34" charset="0"/>
                <a:cs typeface="Tahoma" panose="020B0604030504040204" pitchFamily="34" charset="0"/>
              </a:rPr>
              <a:t> samples of the anti-SVMP </a:t>
            </a:r>
            <a:r>
              <a:rPr lang="en-US" sz="1300" dirty="0" err="1">
                <a:latin typeface="Tahoma" panose="020B0604030504040204" pitchFamily="34" charset="0"/>
                <a:ea typeface="Tahoma" panose="020B0604030504040204" pitchFamily="34" charset="0"/>
                <a:cs typeface="Tahoma" panose="020B0604030504040204" pitchFamily="34" charset="0"/>
              </a:rPr>
              <a:t>mAbs</a:t>
            </a:r>
            <a:r>
              <a:rPr lang="en-US" sz="1300" dirty="0">
                <a:latin typeface="Tahoma" panose="020B0604030504040204" pitchFamily="34" charset="0"/>
                <a:ea typeface="Tahoma" panose="020B0604030504040204" pitchFamily="34" charset="0"/>
                <a:cs typeface="Tahoma" panose="020B0604030504040204" pitchFamily="34" charset="0"/>
              </a:rPr>
              <a:t> and the reactions continuously monitored by fluorescence emission at 420 nm after excitation at 320 nm in fluorimeter. The Specific Activity Unit (UAE) will be expressed in fluorescence units of cleaved substrate per minute. The antitoxic activities of the anti-SVMP </a:t>
            </a:r>
            <a:r>
              <a:rPr lang="en-US" sz="1300" dirty="0" err="1">
                <a:latin typeface="Tahoma" panose="020B0604030504040204" pitchFamily="34" charset="0"/>
                <a:ea typeface="Tahoma" panose="020B0604030504040204" pitchFamily="34" charset="0"/>
                <a:cs typeface="Tahoma" panose="020B0604030504040204" pitchFamily="34" charset="0"/>
              </a:rPr>
              <a:t>mAbs</a:t>
            </a:r>
            <a:r>
              <a:rPr lang="en-US" sz="1300" dirty="0">
                <a:latin typeface="Tahoma" panose="020B0604030504040204" pitchFamily="34" charset="0"/>
                <a:ea typeface="Tahoma" panose="020B0604030504040204" pitchFamily="34" charset="0"/>
                <a:cs typeface="Tahoma" panose="020B0604030504040204" pitchFamily="34" charset="0"/>
              </a:rPr>
              <a:t> will be reported in% inhibition using control results without anti-SVMP </a:t>
            </a:r>
            <a:r>
              <a:rPr lang="en-US" sz="1300" dirty="0" err="1">
                <a:latin typeface="Tahoma" panose="020B0604030504040204" pitchFamily="34" charset="0"/>
                <a:ea typeface="Tahoma" panose="020B0604030504040204" pitchFamily="34" charset="0"/>
                <a:cs typeface="Tahoma" panose="020B0604030504040204" pitchFamily="34" charset="0"/>
              </a:rPr>
              <a:t>mAbs</a:t>
            </a:r>
            <a:r>
              <a:rPr lang="en-US" sz="1300" dirty="0">
                <a:latin typeface="Tahoma" panose="020B0604030504040204" pitchFamily="34" charset="0"/>
                <a:ea typeface="Tahoma" panose="020B0604030504040204" pitchFamily="34" charset="0"/>
                <a:cs typeface="Tahoma" panose="020B0604030504040204" pitchFamily="34" charset="0"/>
              </a:rPr>
              <a:t> as 100%</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2217922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5" name="CaixaDeTexto 4">
            <a:extLst>
              <a:ext uri="{FF2B5EF4-FFF2-40B4-BE49-F238E27FC236}">
                <a16:creationId xmlns:a16="http://schemas.microsoft.com/office/drawing/2014/main" id="{DBB62A25-897B-456B-B78E-1A749491D60F}"/>
              </a:ext>
            </a:extLst>
          </p:cNvPr>
          <p:cNvSpPr txBox="1"/>
          <p:nvPr/>
        </p:nvSpPr>
        <p:spPr>
          <a:xfrm>
            <a:off x="2220777" y="765847"/>
            <a:ext cx="2828925" cy="369332"/>
          </a:xfrm>
          <a:prstGeom prst="rect">
            <a:avLst/>
          </a:prstGeom>
          <a:noFill/>
        </p:spPr>
        <p:txBody>
          <a:bodyPr wrap="square">
            <a:spAutoFit/>
          </a:bodyPr>
          <a:lstStyle/>
          <a:p>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Protein</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quantification</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18" name="CaixaDeTexto 17">
            <a:extLst>
              <a:ext uri="{FF2B5EF4-FFF2-40B4-BE49-F238E27FC236}">
                <a16:creationId xmlns:a16="http://schemas.microsoft.com/office/drawing/2014/main" id="{90E90030-CDC0-4A3E-9FD0-A6419E9C8E58}"/>
              </a:ext>
            </a:extLst>
          </p:cNvPr>
          <p:cNvSpPr txBox="1"/>
          <p:nvPr/>
        </p:nvSpPr>
        <p:spPr>
          <a:xfrm>
            <a:off x="763479" y="2337898"/>
            <a:ext cx="5224463" cy="369332"/>
          </a:xfrm>
          <a:prstGeom prst="rect">
            <a:avLst/>
          </a:prstGeom>
          <a:noFill/>
        </p:spPr>
        <p:txBody>
          <a:bodyPr wrap="square">
            <a:spAutoFit/>
          </a:bodyPr>
          <a:lstStyle/>
          <a:p>
            <a:r>
              <a:rPr lang="en-US"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Titration of anti-SVMP </a:t>
            </a:r>
            <a:r>
              <a:rPr lang="en-US"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mAbs</a:t>
            </a:r>
            <a:r>
              <a:rPr lang="en-US"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by the ELISA method</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14" name="CaixaDeTexto 13">
            <a:extLst>
              <a:ext uri="{FF2B5EF4-FFF2-40B4-BE49-F238E27FC236}">
                <a16:creationId xmlns:a16="http://schemas.microsoft.com/office/drawing/2014/main" id="{0DA6BD52-FA41-42BD-B439-5C4888FD1E1A}"/>
              </a:ext>
            </a:extLst>
          </p:cNvPr>
          <p:cNvSpPr txBox="1"/>
          <p:nvPr/>
        </p:nvSpPr>
        <p:spPr>
          <a:xfrm>
            <a:off x="265991" y="1406828"/>
            <a:ext cx="6181040" cy="651717"/>
          </a:xfrm>
          <a:prstGeom prst="rect">
            <a:avLst/>
          </a:prstGeom>
          <a:noFill/>
        </p:spPr>
        <p:txBody>
          <a:bodyPr wrap="square">
            <a:spAutoFit/>
          </a:bodyPr>
          <a:lstStyle/>
          <a:p>
            <a:pPr algn="ctr">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The </a:t>
            </a:r>
            <a:r>
              <a:rPr lang="pt-BR" sz="1300" dirty="0" err="1">
                <a:latin typeface="Tahoma" panose="020B0604030504040204" pitchFamily="34" charset="0"/>
                <a:ea typeface="Tahoma" panose="020B0604030504040204" pitchFamily="34" charset="0"/>
                <a:cs typeface="Tahoma" panose="020B0604030504040204" pitchFamily="34" charset="0"/>
              </a:rPr>
              <a:t>protein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content</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purified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venom</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mAbs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quantified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bicinconinic</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acid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method</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15" name="CaixaDeTexto 14">
            <a:extLst>
              <a:ext uri="{FF2B5EF4-FFF2-40B4-BE49-F238E27FC236}">
                <a16:creationId xmlns:a16="http://schemas.microsoft.com/office/drawing/2014/main" id="{0EBDE097-9BE1-4457-92D0-B0AE2CE0BE8F}"/>
              </a:ext>
            </a:extLst>
          </p:cNvPr>
          <p:cNvSpPr txBox="1"/>
          <p:nvPr/>
        </p:nvSpPr>
        <p:spPr>
          <a:xfrm>
            <a:off x="249540" y="2905133"/>
            <a:ext cx="6181041" cy="2152128"/>
          </a:xfrm>
          <a:prstGeom prst="rect">
            <a:avLst/>
          </a:prstGeom>
          <a:noFill/>
        </p:spPr>
        <p:txBody>
          <a:bodyPr wrap="square">
            <a:spAutoFit/>
          </a:bodyPr>
          <a:lstStyle/>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1. 96-well high-binding plates will be incubated at room temperature for ± 12h with PBS buffer, pH 7.4, containing the fractions of the crude or purified venom</a:t>
            </a:r>
          </a:p>
          <a:p>
            <a:pPr algn="just">
              <a:lnSpc>
                <a:spcPct val="150000"/>
              </a:lnSpc>
            </a:pPr>
            <a:endParaRPr lang="en-US"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2. The plates will be blocked with PBS/BSA 5% for 2h at 37ºC. After washing with PBS, pH 7.4, equal volumes of dilutions of equine anti-</a:t>
            </a:r>
            <a:r>
              <a:rPr lang="en-US" sz="1300" i="1" dirty="0">
                <a:latin typeface="Tahoma" panose="020B0604030504040204" pitchFamily="34" charset="0"/>
                <a:ea typeface="Tahoma" panose="020B0604030504040204" pitchFamily="34" charset="0"/>
                <a:cs typeface="Tahoma" panose="020B0604030504040204" pitchFamily="34" charset="0"/>
              </a:rPr>
              <a:t>Bitis </a:t>
            </a:r>
            <a:r>
              <a:rPr lang="en-US" sz="1300" i="1" dirty="0" err="1">
                <a:latin typeface="Tahoma" panose="020B0604030504040204" pitchFamily="34" charset="0"/>
                <a:ea typeface="Tahoma" panose="020B0604030504040204" pitchFamily="34" charset="0"/>
                <a:cs typeface="Tahoma" panose="020B0604030504040204" pitchFamily="34" charset="0"/>
              </a:rPr>
              <a:t>arietan</a:t>
            </a:r>
            <a:r>
              <a:rPr lang="en-US" sz="1300" dirty="0" err="1">
                <a:latin typeface="Tahoma" panose="020B0604030504040204" pitchFamily="34" charset="0"/>
                <a:ea typeface="Tahoma" panose="020B0604030504040204" pitchFamily="34" charset="0"/>
                <a:cs typeface="Tahoma" panose="020B0604030504040204" pitchFamily="34" charset="0"/>
              </a:rPr>
              <a:t>s</a:t>
            </a:r>
            <a:r>
              <a:rPr lang="en-US" sz="1300" dirty="0">
                <a:latin typeface="Tahoma" panose="020B0604030504040204" pitchFamily="34" charset="0"/>
                <a:ea typeface="Tahoma" panose="020B0604030504040204" pitchFamily="34" charset="0"/>
                <a:cs typeface="Tahoma" panose="020B0604030504040204" pitchFamily="34" charset="0"/>
              </a:rPr>
              <a:t> serum or </a:t>
            </a:r>
            <a:r>
              <a:rPr lang="en-US" sz="1300" dirty="0" err="1">
                <a:latin typeface="Tahoma" panose="020B0604030504040204" pitchFamily="34" charset="0"/>
                <a:ea typeface="Tahoma" panose="020B0604030504040204" pitchFamily="34" charset="0"/>
                <a:cs typeface="Tahoma" panose="020B0604030504040204" pitchFamily="34" charset="0"/>
              </a:rPr>
              <a:t>mAbs</a:t>
            </a:r>
            <a:r>
              <a:rPr lang="en-US" sz="1300" dirty="0">
                <a:latin typeface="Tahoma" panose="020B0604030504040204" pitchFamily="34" charset="0"/>
                <a:ea typeface="Tahoma" panose="020B0604030504040204" pitchFamily="34" charset="0"/>
                <a:cs typeface="Tahoma" panose="020B0604030504040204" pitchFamily="34" charset="0"/>
              </a:rPr>
              <a:t> will be added in PBS/BSA 0.1% (primary antibody) and the plates incubated for 1h at 37ºC</a:t>
            </a:r>
          </a:p>
        </p:txBody>
      </p:sp>
      <p:sp>
        <p:nvSpPr>
          <p:cNvPr id="17" name="CaixaDeTexto 16">
            <a:extLst>
              <a:ext uri="{FF2B5EF4-FFF2-40B4-BE49-F238E27FC236}">
                <a16:creationId xmlns:a16="http://schemas.microsoft.com/office/drawing/2014/main" id="{87AE72F1-9148-4705-8650-8E9672F67EBB}"/>
              </a:ext>
            </a:extLst>
          </p:cNvPr>
          <p:cNvSpPr txBox="1"/>
          <p:nvPr/>
        </p:nvSpPr>
        <p:spPr>
          <a:xfrm>
            <a:off x="6777484" y="4420752"/>
            <a:ext cx="5095999" cy="1551963"/>
          </a:xfrm>
          <a:prstGeom prst="rect">
            <a:avLst/>
          </a:prstGeom>
          <a:noFill/>
        </p:spPr>
        <p:txBody>
          <a:bodyPr wrap="square">
            <a:spAutoFit/>
          </a:bodyPr>
          <a:lstStyle/>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The values ​​obtained will be projected on a graph with the X axis representing the corresponding dilutions versus the Y axis representing the absorbance. Dilutions giving maximum values ​​of ABS 490 nm in the obtained curve will be considered titles of the tested Abs</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19" name="CaixaDeTexto 18">
            <a:extLst>
              <a:ext uri="{FF2B5EF4-FFF2-40B4-BE49-F238E27FC236}">
                <a16:creationId xmlns:a16="http://schemas.microsoft.com/office/drawing/2014/main" id="{7E57581F-3907-4D93-A6DD-CFD0B361D86F}"/>
              </a:ext>
            </a:extLst>
          </p:cNvPr>
          <p:cNvSpPr txBox="1"/>
          <p:nvPr/>
        </p:nvSpPr>
        <p:spPr>
          <a:xfrm>
            <a:off x="6762625" y="1406828"/>
            <a:ext cx="5095999" cy="2752292"/>
          </a:xfrm>
          <a:prstGeom prst="rect">
            <a:avLst/>
          </a:prstGeom>
          <a:noFill/>
        </p:spPr>
        <p:txBody>
          <a:bodyPr wrap="square">
            <a:spAutoFit/>
          </a:bodyPr>
          <a:lstStyle/>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3. The wells will be washed with 0.05% PBS/Tween buffer. Then, anti-horse or anti-mouse IgG (produced in rabbit) and marked with peroxidase (secondary antibody) will be added to each well and the plates incubated for 1h at 37ºC. Then the wells will be washed again with 0.05% PBS/Tween and substrate buffer for peroxidase, OPD and color development will be applied after 15 min of reaction at room temperature under light. The reaction will be terminated with the application of 4 M sulfuric acid and the absorbances read at 490 nm</a:t>
            </a:r>
          </a:p>
        </p:txBody>
      </p:sp>
      <p:grpSp>
        <p:nvGrpSpPr>
          <p:cNvPr id="24" name="Group 3">
            <a:extLst>
              <a:ext uri="{FF2B5EF4-FFF2-40B4-BE49-F238E27FC236}">
                <a16:creationId xmlns:a16="http://schemas.microsoft.com/office/drawing/2014/main" id="{743A6DB1-F304-4FF8-823D-F867C976D14A}"/>
              </a:ext>
            </a:extLst>
          </p:cNvPr>
          <p:cNvGrpSpPr>
            <a:grpSpLocks/>
          </p:cNvGrpSpPr>
          <p:nvPr/>
        </p:nvGrpSpPr>
        <p:grpSpPr bwMode="auto">
          <a:xfrm>
            <a:off x="1506354" y="5296279"/>
            <a:ext cx="1706985" cy="1114906"/>
            <a:chOff x="677" y="1390"/>
            <a:chExt cx="2461" cy="1607"/>
          </a:xfrm>
        </p:grpSpPr>
        <p:grpSp>
          <p:nvGrpSpPr>
            <p:cNvPr id="27" name="Group 4">
              <a:extLst>
                <a:ext uri="{FF2B5EF4-FFF2-40B4-BE49-F238E27FC236}">
                  <a16:creationId xmlns:a16="http://schemas.microsoft.com/office/drawing/2014/main" id="{22D11488-A894-47A2-8AB0-F4554502A0F1}"/>
                </a:ext>
              </a:extLst>
            </p:cNvPr>
            <p:cNvGrpSpPr>
              <a:grpSpLocks/>
            </p:cNvGrpSpPr>
            <p:nvPr/>
          </p:nvGrpSpPr>
          <p:grpSpPr bwMode="auto">
            <a:xfrm>
              <a:off x="677" y="1390"/>
              <a:ext cx="2461" cy="1607"/>
              <a:chOff x="677" y="1390"/>
              <a:chExt cx="2461" cy="1607"/>
            </a:xfrm>
          </p:grpSpPr>
          <p:sp>
            <p:nvSpPr>
              <p:cNvPr id="393" name="Freeform 5">
                <a:extLst>
                  <a:ext uri="{FF2B5EF4-FFF2-40B4-BE49-F238E27FC236}">
                    <a16:creationId xmlns:a16="http://schemas.microsoft.com/office/drawing/2014/main" id="{9900EE9B-72FD-43EF-9071-2028801891E4}"/>
                  </a:ext>
                </a:extLst>
              </p:cNvPr>
              <p:cNvSpPr>
                <a:spLocks/>
              </p:cNvSpPr>
              <p:nvPr/>
            </p:nvSpPr>
            <p:spPr bwMode="auto">
              <a:xfrm>
                <a:off x="742" y="1390"/>
                <a:ext cx="2348" cy="1269"/>
              </a:xfrm>
              <a:custGeom>
                <a:avLst/>
                <a:gdLst>
                  <a:gd name="T0" fmla="*/ 25560 w 939"/>
                  <a:gd name="T1" fmla="*/ 248 h 476"/>
                  <a:gd name="T2" fmla="*/ 36585 w 939"/>
                  <a:gd name="T3" fmla="*/ 11728 h 476"/>
                  <a:gd name="T4" fmla="*/ 36585 w 939"/>
                  <a:gd name="T5" fmla="*/ 11920 h 476"/>
                  <a:gd name="T6" fmla="*/ 10630 w 939"/>
                  <a:gd name="T7" fmla="*/ 23988 h 476"/>
                  <a:gd name="T8" fmla="*/ 10442 w 939"/>
                  <a:gd name="T9" fmla="*/ 23951 h 476"/>
                  <a:gd name="T10" fmla="*/ 208 w 939"/>
                  <a:gd name="T11" fmla="*/ 10520 h 476"/>
                  <a:gd name="T12" fmla="*/ 283 w 939"/>
                  <a:gd name="T13" fmla="*/ 9851 h 476"/>
                  <a:gd name="T14" fmla="*/ 25173 w 939"/>
                  <a:gd name="T15" fmla="*/ 93 h 476"/>
                  <a:gd name="T16" fmla="*/ 25560 w 939"/>
                  <a:gd name="T17" fmla="*/ 248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9" h="476">
                    <a:moveTo>
                      <a:pt x="654" y="5"/>
                    </a:moveTo>
                    <a:cubicBezTo>
                      <a:pt x="658" y="9"/>
                      <a:pt x="908" y="204"/>
                      <a:pt x="936" y="232"/>
                    </a:cubicBezTo>
                    <a:cubicBezTo>
                      <a:pt x="939" y="235"/>
                      <a:pt x="936" y="236"/>
                      <a:pt x="936" y="236"/>
                    </a:cubicBezTo>
                    <a:cubicBezTo>
                      <a:pt x="272" y="475"/>
                      <a:pt x="272" y="475"/>
                      <a:pt x="272" y="475"/>
                    </a:cubicBezTo>
                    <a:cubicBezTo>
                      <a:pt x="272" y="475"/>
                      <a:pt x="270" y="476"/>
                      <a:pt x="267" y="474"/>
                    </a:cubicBezTo>
                    <a:cubicBezTo>
                      <a:pt x="241" y="448"/>
                      <a:pt x="10" y="213"/>
                      <a:pt x="5" y="208"/>
                    </a:cubicBezTo>
                    <a:cubicBezTo>
                      <a:pt x="1" y="203"/>
                      <a:pt x="0" y="197"/>
                      <a:pt x="7" y="195"/>
                    </a:cubicBezTo>
                    <a:cubicBezTo>
                      <a:pt x="14" y="192"/>
                      <a:pt x="581" y="25"/>
                      <a:pt x="644" y="2"/>
                    </a:cubicBezTo>
                    <a:cubicBezTo>
                      <a:pt x="647" y="1"/>
                      <a:pt x="650" y="0"/>
                      <a:pt x="654" y="5"/>
                    </a:cubicBezTo>
                    <a:close/>
                  </a:path>
                </a:pathLst>
              </a:custGeom>
              <a:solidFill>
                <a:srgbClr val="EE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4" name="Freeform 6">
                <a:extLst>
                  <a:ext uri="{FF2B5EF4-FFF2-40B4-BE49-F238E27FC236}">
                    <a16:creationId xmlns:a16="http://schemas.microsoft.com/office/drawing/2014/main" id="{47781CAF-A0A1-43F2-927B-F7C2E0F910A7}"/>
                  </a:ext>
                </a:extLst>
              </p:cNvPr>
              <p:cNvSpPr>
                <a:spLocks/>
              </p:cNvSpPr>
              <p:nvPr/>
            </p:nvSpPr>
            <p:spPr bwMode="auto">
              <a:xfrm>
                <a:off x="724" y="1987"/>
                <a:ext cx="2374" cy="949"/>
              </a:xfrm>
              <a:custGeom>
                <a:avLst/>
                <a:gdLst>
                  <a:gd name="T0" fmla="*/ 10769 w 949"/>
                  <a:gd name="T1" fmla="*/ 14091 h 356"/>
                  <a:gd name="T2" fmla="*/ 37116 w 949"/>
                  <a:gd name="T3" fmla="*/ 1877 h 356"/>
                  <a:gd name="T4" fmla="*/ 37166 w 949"/>
                  <a:gd name="T5" fmla="*/ 1877 h 356"/>
                  <a:gd name="T6" fmla="*/ 37166 w 949"/>
                  <a:gd name="T7" fmla="*/ 4846 h 356"/>
                  <a:gd name="T8" fmla="*/ 37083 w 949"/>
                  <a:gd name="T9" fmla="*/ 4945 h 356"/>
                  <a:gd name="T10" fmla="*/ 10927 w 949"/>
                  <a:gd name="T11" fmla="*/ 17922 h 356"/>
                  <a:gd name="T12" fmla="*/ 10727 w 949"/>
                  <a:gd name="T13" fmla="*/ 17823 h 356"/>
                  <a:gd name="T14" fmla="*/ 158 w 949"/>
                  <a:gd name="T15" fmla="*/ 3242 h 356"/>
                  <a:gd name="T16" fmla="*/ 0 w 949"/>
                  <a:gd name="T17" fmla="*/ 2935 h 356"/>
                  <a:gd name="T18" fmla="*/ 0 w 949"/>
                  <a:gd name="T19" fmla="*/ 0 h 356"/>
                  <a:gd name="T20" fmla="*/ 0 w 949"/>
                  <a:gd name="T21" fmla="*/ 0 h 356"/>
                  <a:gd name="T22" fmla="*/ 10769 w 949"/>
                  <a:gd name="T23" fmla="*/ 14091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9" h="356">
                    <a:moveTo>
                      <a:pt x="275" y="279"/>
                    </a:moveTo>
                    <a:cubicBezTo>
                      <a:pt x="948" y="37"/>
                      <a:pt x="948" y="37"/>
                      <a:pt x="948" y="37"/>
                    </a:cubicBezTo>
                    <a:cubicBezTo>
                      <a:pt x="949" y="37"/>
                      <a:pt x="949" y="37"/>
                      <a:pt x="949" y="37"/>
                    </a:cubicBezTo>
                    <a:cubicBezTo>
                      <a:pt x="949" y="37"/>
                      <a:pt x="949" y="95"/>
                      <a:pt x="949" y="96"/>
                    </a:cubicBezTo>
                    <a:cubicBezTo>
                      <a:pt x="948" y="97"/>
                      <a:pt x="947" y="98"/>
                      <a:pt x="947" y="98"/>
                    </a:cubicBezTo>
                    <a:cubicBezTo>
                      <a:pt x="279" y="355"/>
                      <a:pt x="279" y="355"/>
                      <a:pt x="279" y="355"/>
                    </a:cubicBezTo>
                    <a:cubicBezTo>
                      <a:pt x="279" y="355"/>
                      <a:pt x="277" y="356"/>
                      <a:pt x="274" y="353"/>
                    </a:cubicBezTo>
                    <a:cubicBezTo>
                      <a:pt x="248" y="327"/>
                      <a:pt x="8" y="69"/>
                      <a:pt x="4" y="64"/>
                    </a:cubicBezTo>
                    <a:cubicBezTo>
                      <a:pt x="1" y="60"/>
                      <a:pt x="0" y="60"/>
                      <a:pt x="0" y="58"/>
                    </a:cubicBezTo>
                    <a:cubicBezTo>
                      <a:pt x="0" y="0"/>
                      <a:pt x="0" y="0"/>
                      <a:pt x="0" y="0"/>
                    </a:cubicBezTo>
                    <a:cubicBezTo>
                      <a:pt x="0" y="0"/>
                      <a:pt x="0" y="0"/>
                      <a:pt x="0" y="0"/>
                    </a:cubicBezTo>
                    <a:cubicBezTo>
                      <a:pt x="12" y="13"/>
                      <a:pt x="225" y="229"/>
                      <a:pt x="275" y="279"/>
                    </a:cubicBezTo>
                  </a:path>
                </a:pathLst>
              </a:custGeom>
              <a:solidFill>
                <a:srgbClr val="93D6E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5" name="Freeform 7">
                <a:extLst>
                  <a:ext uri="{FF2B5EF4-FFF2-40B4-BE49-F238E27FC236}">
                    <a16:creationId xmlns:a16="http://schemas.microsoft.com/office/drawing/2014/main" id="{15295224-44D5-452F-A007-9448CAB2E19A}"/>
                  </a:ext>
                </a:extLst>
              </p:cNvPr>
              <p:cNvSpPr>
                <a:spLocks/>
              </p:cNvSpPr>
              <p:nvPr/>
            </p:nvSpPr>
            <p:spPr bwMode="auto">
              <a:xfrm>
                <a:off x="724" y="1987"/>
                <a:ext cx="688" cy="944"/>
              </a:xfrm>
              <a:custGeom>
                <a:avLst/>
                <a:gdLst>
                  <a:gd name="T0" fmla="*/ 10773 w 275"/>
                  <a:gd name="T1" fmla="*/ 14109 h 354"/>
                  <a:gd name="T2" fmla="*/ 10773 w 275"/>
                  <a:gd name="T3" fmla="*/ 14109 h 354"/>
                  <a:gd name="T4" fmla="*/ 0 w 275"/>
                  <a:gd name="T5" fmla="*/ 0 h 354"/>
                  <a:gd name="T6" fmla="*/ 0 w 275"/>
                  <a:gd name="T7" fmla="*/ 0 h 354"/>
                  <a:gd name="T8" fmla="*/ 0 w 275"/>
                  <a:gd name="T9" fmla="*/ 2936 h 354"/>
                  <a:gd name="T10" fmla="*/ 158 w 275"/>
                  <a:gd name="T11" fmla="*/ 3243 h 354"/>
                  <a:gd name="T12" fmla="*/ 10728 w 275"/>
                  <a:gd name="T13" fmla="*/ 17843 h 354"/>
                  <a:gd name="T14" fmla="*/ 10773 w 275"/>
                  <a:gd name="T15" fmla="*/ 17899 h 354"/>
                  <a:gd name="T16" fmla="*/ 10773 w 275"/>
                  <a:gd name="T17" fmla="*/ 17899 h 354"/>
                  <a:gd name="T18" fmla="*/ 10773 w 275"/>
                  <a:gd name="T19" fmla="*/ 14109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5" h="354">
                    <a:moveTo>
                      <a:pt x="275" y="279"/>
                    </a:moveTo>
                    <a:cubicBezTo>
                      <a:pt x="275" y="279"/>
                      <a:pt x="275" y="279"/>
                      <a:pt x="275" y="279"/>
                    </a:cubicBezTo>
                    <a:cubicBezTo>
                      <a:pt x="225" y="229"/>
                      <a:pt x="12" y="13"/>
                      <a:pt x="0" y="0"/>
                    </a:cubicBezTo>
                    <a:cubicBezTo>
                      <a:pt x="0" y="0"/>
                      <a:pt x="0" y="0"/>
                      <a:pt x="0" y="0"/>
                    </a:cubicBezTo>
                    <a:cubicBezTo>
                      <a:pt x="0" y="58"/>
                      <a:pt x="0" y="58"/>
                      <a:pt x="0" y="58"/>
                    </a:cubicBezTo>
                    <a:cubicBezTo>
                      <a:pt x="0" y="60"/>
                      <a:pt x="1" y="60"/>
                      <a:pt x="4" y="64"/>
                    </a:cubicBezTo>
                    <a:cubicBezTo>
                      <a:pt x="8" y="69"/>
                      <a:pt x="248" y="327"/>
                      <a:pt x="274" y="353"/>
                    </a:cubicBezTo>
                    <a:cubicBezTo>
                      <a:pt x="274" y="354"/>
                      <a:pt x="275" y="354"/>
                      <a:pt x="275" y="354"/>
                    </a:cubicBezTo>
                    <a:cubicBezTo>
                      <a:pt x="275" y="354"/>
                      <a:pt x="275" y="354"/>
                      <a:pt x="275" y="354"/>
                    </a:cubicBezTo>
                    <a:cubicBezTo>
                      <a:pt x="275" y="354"/>
                      <a:pt x="275" y="288"/>
                      <a:pt x="275" y="279"/>
                    </a:cubicBezTo>
                    <a:close/>
                  </a:path>
                </a:pathLst>
              </a:custGeom>
              <a:solidFill>
                <a:srgbClr val="D9F1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6" name="Freeform 8">
                <a:extLst>
                  <a:ext uri="{FF2B5EF4-FFF2-40B4-BE49-F238E27FC236}">
                    <a16:creationId xmlns:a16="http://schemas.microsoft.com/office/drawing/2014/main" id="{3555AD91-DF4E-486B-9F41-52E575E57B2D}"/>
                  </a:ext>
                </a:extLst>
              </p:cNvPr>
              <p:cNvSpPr>
                <a:spLocks/>
              </p:cNvSpPr>
              <p:nvPr/>
            </p:nvSpPr>
            <p:spPr bwMode="auto">
              <a:xfrm>
                <a:off x="677" y="2147"/>
                <a:ext cx="2461" cy="850"/>
              </a:xfrm>
              <a:custGeom>
                <a:avLst/>
                <a:gdLst>
                  <a:gd name="T0" fmla="*/ 37825 w 984"/>
                  <a:gd name="T1" fmla="*/ 1873 h 319"/>
                  <a:gd name="T2" fmla="*/ 37793 w 984"/>
                  <a:gd name="T3" fmla="*/ 1911 h 319"/>
                  <a:gd name="T4" fmla="*/ 11652 w 984"/>
                  <a:gd name="T5" fmla="*/ 14868 h 319"/>
                  <a:gd name="T6" fmla="*/ 11465 w 984"/>
                  <a:gd name="T7" fmla="*/ 14775 h 319"/>
                  <a:gd name="T8" fmla="*/ 908 w 984"/>
                  <a:gd name="T9" fmla="*/ 205 h 319"/>
                  <a:gd name="T10" fmla="*/ 783 w 984"/>
                  <a:gd name="T11" fmla="*/ 0 h 319"/>
                  <a:gd name="T12" fmla="*/ 0 w 984"/>
                  <a:gd name="T13" fmla="*/ 397 h 319"/>
                  <a:gd name="T14" fmla="*/ 11235 w 984"/>
                  <a:gd name="T15" fmla="*/ 15932 h 319"/>
                  <a:gd name="T16" fmla="*/ 11465 w 984"/>
                  <a:gd name="T17" fmla="*/ 15990 h 319"/>
                  <a:gd name="T18" fmla="*/ 38501 w 984"/>
                  <a:gd name="T19" fmla="*/ 2670 h 319"/>
                  <a:gd name="T20" fmla="*/ 37825 w 984"/>
                  <a:gd name="T21" fmla="*/ 1873 h 3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4" h="319">
                    <a:moveTo>
                      <a:pt x="967" y="37"/>
                    </a:moveTo>
                    <a:cubicBezTo>
                      <a:pt x="967" y="37"/>
                      <a:pt x="966" y="38"/>
                      <a:pt x="966" y="38"/>
                    </a:cubicBezTo>
                    <a:cubicBezTo>
                      <a:pt x="298" y="295"/>
                      <a:pt x="298" y="295"/>
                      <a:pt x="298" y="295"/>
                    </a:cubicBezTo>
                    <a:cubicBezTo>
                      <a:pt x="298" y="295"/>
                      <a:pt x="296" y="296"/>
                      <a:pt x="293" y="293"/>
                    </a:cubicBezTo>
                    <a:cubicBezTo>
                      <a:pt x="267" y="267"/>
                      <a:pt x="27" y="9"/>
                      <a:pt x="23" y="4"/>
                    </a:cubicBezTo>
                    <a:cubicBezTo>
                      <a:pt x="21" y="2"/>
                      <a:pt x="20" y="1"/>
                      <a:pt x="20" y="0"/>
                    </a:cubicBezTo>
                    <a:cubicBezTo>
                      <a:pt x="13" y="0"/>
                      <a:pt x="1" y="5"/>
                      <a:pt x="0" y="8"/>
                    </a:cubicBezTo>
                    <a:cubicBezTo>
                      <a:pt x="4" y="13"/>
                      <a:pt x="262" y="290"/>
                      <a:pt x="287" y="316"/>
                    </a:cubicBezTo>
                    <a:cubicBezTo>
                      <a:pt x="290" y="319"/>
                      <a:pt x="293" y="317"/>
                      <a:pt x="293" y="317"/>
                    </a:cubicBezTo>
                    <a:cubicBezTo>
                      <a:pt x="984" y="53"/>
                      <a:pt x="984" y="53"/>
                      <a:pt x="984" y="53"/>
                    </a:cubicBezTo>
                    <a:cubicBezTo>
                      <a:pt x="984" y="50"/>
                      <a:pt x="975" y="38"/>
                      <a:pt x="967" y="37"/>
                    </a:cubicBezTo>
                    <a:close/>
                  </a:path>
                </a:pathLst>
              </a:custGeom>
              <a:solidFill>
                <a:srgbClr val="EF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7" name="Freeform 9">
                <a:extLst>
                  <a:ext uri="{FF2B5EF4-FFF2-40B4-BE49-F238E27FC236}">
                    <a16:creationId xmlns:a16="http://schemas.microsoft.com/office/drawing/2014/main" id="{AFE10307-591F-4F3A-B3E6-46FFF8A5D6B2}"/>
                  </a:ext>
                </a:extLst>
              </p:cNvPr>
              <p:cNvSpPr>
                <a:spLocks/>
              </p:cNvSpPr>
              <p:nvPr/>
            </p:nvSpPr>
            <p:spPr bwMode="auto">
              <a:xfrm>
                <a:off x="1402" y="2245"/>
                <a:ext cx="1736" cy="750"/>
              </a:xfrm>
              <a:custGeom>
                <a:avLst/>
                <a:gdLst>
                  <a:gd name="T0" fmla="*/ 125 w 694"/>
                  <a:gd name="T1" fmla="*/ 14205 h 281"/>
                  <a:gd name="T2" fmla="*/ 27176 w 694"/>
                  <a:gd name="T3" fmla="*/ 819 h 281"/>
                  <a:gd name="T4" fmla="*/ 26500 w 694"/>
                  <a:gd name="T5" fmla="*/ 0 h 281"/>
                  <a:gd name="T6" fmla="*/ 26468 w 694"/>
                  <a:gd name="T7" fmla="*/ 56 h 281"/>
                  <a:gd name="T8" fmla="*/ 313 w 694"/>
                  <a:gd name="T9" fmla="*/ 13100 h 281"/>
                  <a:gd name="T10" fmla="*/ 158 w 694"/>
                  <a:gd name="T11" fmla="*/ 13044 h 281"/>
                  <a:gd name="T12" fmla="*/ 158 w 694"/>
                  <a:gd name="T13" fmla="*/ 13044 h 281"/>
                  <a:gd name="T14" fmla="*/ 0 w 694"/>
                  <a:gd name="T15" fmla="*/ 14261 h 281"/>
                  <a:gd name="T16" fmla="*/ 125 w 694"/>
                  <a:gd name="T17" fmla="*/ 1420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4" h="281">
                    <a:moveTo>
                      <a:pt x="3" y="280"/>
                    </a:moveTo>
                    <a:cubicBezTo>
                      <a:pt x="694" y="16"/>
                      <a:pt x="694" y="16"/>
                      <a:pt x="694" y="16"/>
                    </a:cubicBezTo>
                    <a:cubicBezTo>
                      <a:pt x="694" y="13"/>
                      <a:pt x="685" y="1"/>
                      <a:pt x="677" y="0"/>
                    </a:cubicBezTo>
                    <a:cubicBezTo>
                      <a:pt x="677" y="0"/>
                      <a:pt x="676" y="1"/>
                      <a:pt x="676" y="1"/>
                    </a:cubicBezTo>
                    <a:cubicBezTo>
                      <a:pt x="8" y="258"/>
                      <a:pt x="8" y="258"/>
                      <a:pt x="8" y="258"/>
                    </a:cubicBezTo>
                    <a:cubicBezTo>
                      <a:pt x="8" y="258"/>
                      <a:pt x="7" y="259"/>
                      <a:pt x="4" y="257"/>
                    </a:cubicBezTo>
                    <a:cubicBezTo>
                      <a:pt x="4" y="257"/>
                      <a:pt x="4" y="257"/>
                      <a:pt x="4" y="257"/>
                    </a:cubicBezTo>
                    <a:cubicBezTo>
                      <a:pt x="0" y="268"/>
                      <a:pt x="0" y="279"/>
                      <a:pt x="0" y="281"/>
                    </a:cubicBezTo>
                    <a:cubicBezTo>
                      <a:pt x="2" y="281"/>
                      <a:pt x="3" y="280"/>
                      <a:pt x="3" y="280"/>
                    </a:cubicBezTo>
                    <a:close/>
                  </a:path>
                </a:pathLst>
              </a:custGeom>
              <a:solidFill>
                <a:srgbClr val="E0F3F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8" name="Freeform 10">
                <a:extLst>
                  <a:ext uri="{FF2B5EF4-FFF2-40B4-BE49-F238E27FC236}">
                    <a16:creationId xmlns:a16="http://schemas.microsoft.com/office/drawing/2014/main" id="{3C6ECB2A-68A6-4D9E-AD89-2234AB6418BA}"/>
                  </a:ext>
                </a:extLst>
              </p:cNvPr>
              <p:cNvSpPr>
                <a:spLocks/>
              </p:cNvSpPr>
              <p:nvPr/>
            </p:nvSpPr>
            <p:spPr bwMode="auto">
              <a:xfrm>
                <a:off x="1410" y="2283"/>
                <a:ext cx="1632" cy="696"/>
              </a:xfrm>
              <a:custGeom>
                <a:avLst/>
                <a:gdLst>
                  <a:gd name="T0" fmla="*/ 0 w 653"/>
                  <a:gd name="T1" fmla="*/ 13197 h 261"/>
                  <a:gd name="T2" fmla="*/ 30 w 653"/>
                  <a:gd name="T3" fmla="*/ 12800 h 261"/>
                  <a:gd name="T4" fmla="*/ 75 w 653"/>
                  <a:gd name="T5" fmla="*/ 12536 h 261"/>
                  <a:gd name="T6" fmla="*/ 187 w 653"/>
                  <a:gd name="T7" fmla="*/ 12493 h 261"/>
                  <a:gd name="T8" fmla="*/ 25477 w 653"/>
                  <a:gd name="T9" fmla="*/ 0 h 261"/>
                  <a:gd name="T10" fmla="*/ 230 w 653"/>
                  <a:gd name="T11" fmla="*/ 12800 h 2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53" h="261">
                    <a:moveTo>
                      <a:pt x="0" y="261"/>
                    </a:moveTo>
                    <a:cubicBezTo>
                      <a:pt x="0" y="261"/>
                      <a:pt x="1" y="255"/>
                      <a:pt x="1" y="253"/>
                    </a:cubicBezTo>
                    <a:cubicBezTo>
                      <a:pt x="2" y="251"/>
                      <a:pt x="2" y="248"/>
                      <a:pt x="2" y="248"/>
                    </a:cubicBezTo>
                    <a:cubicBezTo>
                      <a:pt x="5" y="247"/>
                      <a:pt x="5" y="247"/>
                      <a:pt x="5" y="247"/>
                    </a:cubicBezTo>
                    <a:cubicBezTo>
                      <a:pt x="653" y="0"/>
                      <a:pt x="653" y="0"/>
                      <a:pt x="653" y="0"/>
                    </a:cubicBezTo>
                    <a:cubicBezTo>
                      <a:pt x="6" y="253"/>
                      <a:pt x="6" y="253"/>
                      <a:pt x="6" y="2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9" name="Freeform 11">
                <a:extLst>
                  <a:ext uri="{FF2B5EF4-FFF2-40B4-BE49-F238E27FC236}">
                    <a16:creationId xmlns:a16="http://schemas.microsoft.com/office/drawing/2014/main" id="{8B275572-D68A-4910-8B2A-2EDEB01AEAF3}"/>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0" name="Freeform 12">
                <a:extLst>
                  <a:ext uri="{FF2B5EF4-FFF2-40B4-BE49-F238E27FC236}">
                    <a16:creationId xmlns:a16="http://schemas.microsoft.com/office/drawing/2014/main" id="{5DC1471A-E40C-47CC-92DB-67FBA292FEDC}"/>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1" name="Freeform 13">
                <a:extLst>
                  <a:ext uri="{FF2B5EF4-FFF2-40B4-BE49-F238E27FC236}">
                    <a16:creationId xmlns:a16="http://schemas.microsoft.com/office/drawing/2014/main" id="{6121765D-B6E6-4AE4-B181-C2706145FFB7}"/>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2" name="Freeform 14">
                <a:extLst>
                  <a:ext uri="{FF2B5EF4-FFF2-40B4-BE49-F238E27FC236}">
                    <a16:creationId xmlns:a16="http://schemas.microsoft.com/office/drawing/2014/main" id="{CAB0AC00-673F-46BB-ACEA-55ECCBBC31E8}"/>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3" name="Freeform 15">
                <a:extLst>
                  <a:ext uri="{FF2B5EF4-FFF2-40B4-BE49-F238E27FC236}">
                    <a16:creationId xmlns:a16="http://schemas.microsoft.com/office/drawing/2014/main" id="{26E679EF-23FC-444B-9C12-19C7F269C094}"/>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4" name="Freeform 16">
                <a:extLst>
                  <a:ext uri="{FF2B5EF4-FFF2-40B4-BE49-F238E27FC236}">
                    <a16:creationId xmlns:a16="http://schemas.microsoft.com/office/drawing/2014/main" id="{248BDB96-4235-4230-96BA-434E326A1D51}"/>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5" name="Freeform 17">
                <a:extLst>
                  <a:ext uri="{FF2B5EF4-FFF2-40B4-BE49-F238E27FC236}">
                    <a16:creationId xmlns:a16="http://schemas.microsoft.com/office/drawing/2014/main" id="{35ACF949-5BA6-487C-B975-DD4669CDCF95}"/>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6" name="Freeform 18">
                <a:extLst>
                  <a:ext uri="{FF2B5EF4-FFF2-40B4-BE49-F238E27FC236}">
                    <a16:creationId xmlns:a16="http://schemas.microsoft.com/office/drawing/2014/main" id="{3E048F8B-0CF5-4A63-A0ED-194760267021}"/>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7" name="Freeform 19">
                <a:extLst>
                  <a:ext uri="{FF2B5EF4-FFF2-40B4-BE49-F238E27FC236}">
                    <a16:creationId xmlns:a16="http://schemas.microsoft.com/office/drawing/2014/main" id="{797A5625-C012-4905-9B96-7A213052D987}"/>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8" name="Freeform 20">
                <a:extLst>
                  <a:ext uri="{FF2B5EF4-FFF2-40B4-BE49-F238E27FC236}">
                    <a16:creationId xmlns:a16="http://schemas.microsoft.com/office/drawing/2014/main" id="{66D18114-8103-46E2-B6F0-25D8D1040448}"/>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9" name="Freeform 21">
                <a:extLst>
                  <a:ext uri="{FF2B5EF4-FFF2-40B4-BE49-F238E27FC236}">
                    <a16:creationId xmlns:a16="http://schemas.microsoft.com/office/drawing/2014/main" id="{C3A397E2-B132-47B4-8654-CC1B4C36B162}"/>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0" name="Freeform 22">
                <a:extLst>
                  <a:ext uri="{FF2B5EF4-FFF2-40B4-BE49-F238E27FC236}">
                    <a16:creationId xmlns:a16="http://schemas.microsoft.com/office/drawing/2014/main" id="{6861CCD2-A69D-4DA2-8CCC-57843E8B36B2}"/>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1" name="Freeform 23">
                <a:extLst>
                  <a:ext uri="{FF2B5EF4-FFF2-40B4-BE49-F238E27FC236}">
                    <a16:creationId xmlns:a16="http://schemas.microsoft.com/office/drawing/2014/main" id="{3DBCA6EA-1831-46DF-8A9F-125A46E6DEA5}"/>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2" name="Freeform 24">
                <a:extLst>
                  <a:ext uri="{FF2B5EF4-FFF2-40B4-BE49-F238E27FC236}">
                    <a16:creationId xmlns:a16="http://schemas.microsoft.com/office/drawing/2014/main" id="{AFA00A8C-67F9-4F26-9069-08A43D5F57A7}"/>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3" name="Freeform 25">
                <a:extLst>
                  <a:ext uri="{FF2B5EF4-FFF2-40B4-BE49-F238E27FC236}">
                    <a16:creationId xmlns:a16="http://schemas.microsoft.com/office/drawing/2014/main" id="{BFBAA120-CCEA-4ED7-BB05-3332A58DA03F}"/>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4" name="Freeform 26">
                <a:extLst>
                  <a:ext uri="{FF2B5EF4-FFF2-40B4-BE49-F238E27FC236}">
                    <a16:creationId xmlns:a16="http://schemas.microsoft.com/office/drawing/2014/main" id="{50E7B769-E8CE-4033-A3CB-6F6A95C04E96}"/>
                  </a:ext>
                </a:extLst>
              </p:cNvPr>
              <p:cNvSpPr>
                <a:spLocks/>
              </p:cNvSpPr>
              <p:nvPr/>
            </p:nvSpPr>
            <p:spPr bwMode="auto">
              <a:xfrm>
                <a:off x="2712" y="2013"/>
                <a:ext cx="138" cy="115"/>
              </a:xfrm>
              <a:custGeom>
                <a:avLst/>
                <a:gdLst>
                  <a:gd name="T0" fmla="*/ 158 w 55"/>
                  <a:gd name="T1" fmla="*/ 1530 h 43"/>
                  <a:gd name="T2" fmla="*/ 838 w 55"/>
                  <a:gd name="T3" fmla="*/ 209 h 43"/>
                  <a:gd name="T4" fmla="*/ 2020 w 55"/>
                  <a:gd name="T5" fmla="*/ 671 h 43"/>
                  <a:gd name="T6" fmla="*/ 1310 w 55"/>
                  <a:gd name="T7" fmla="*/ 1952 h 43"/>
                  <a:gd name="T8" fmla="*/ 158 w 55"/>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4" y="30"/>
                    </a:moveTo>
                    <a:cubicBezTo>
                      <a:pt x="0" y="20"/>
                      <a:pt x="8" y="9"/>
                      <a:pt x="21" y="4"/>
                    </a:cubicBezTo>
                    <a:cubicBezTo>
                      <a:pt x="34" y="0"/>
                      <a:pt x="48" y="3"/>
                      <a:pt x="51" y="13"/>
                    </a:cubicBezTo>
                    <a:cubicBezTo>
                      <a:pt x="55" y="22"/>
                      <a:pt x="47" y="34"/>
                      <a:pt x="33" y="38"/>
                    </a:cubicBezTo>
                    <a:cubicBezTo>
                      <a:pt x="20" y="43"/>
                      <a:pt x="7" y="39"/>
                      <a:pt x="4"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5" name="Freeform 27">
                <a:extLst>
                  <a:ext uri="{FF2B5EF4-FFF2-40B4-BE49-F238E27FC236}">
                    <a16:creationId xmlns:a16="http://schemas.microsoft.com/office/drawing/2014/main" id="{D37F6ED5-72A4-4A3A-A68D-059690B32C1E}"/>
                  </a:ext>
                </a:extLst>
              </p:cNvPr>
              <p:cNvSpPr>
                <a:spLocks/>
              </p:cNvSpPr>
              <p:nvPr/>
            </p:nvSpPr>
            <p:spPr bwMode="auto">
              <a:xfrm>
                <a:off x="2577" y="2061"/>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6" y="40"/>
                      <a:pt x="3" y="31"/>
                    </a:cubicBezTo>
                    <a:cubicBezTo>
                      <a:pt x="0" y="21"/>
                      <a:pt x="8" y="10"/>
                      <a:pt x="21" y="5"/>
                    </a:cubicBezTo>
                    <a:cubicBezTo>
                      <a:pt x="34" y="0"/>
                      <a:pt x="47"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6" name="Freeform 28">
                <a:extLst>
                  <a:ext uri="{FF2B5EF4-FFF2-40B4-BE49-F238E27FC236}">
                    <a16:creationId xmlns:a16="http://schemas.microsoft.com/office/drawing/2014/main" id="{7F6AB1A5-A42C-43EA-AA5E-FEF39047723A}"/>
                  </a:ext>
                </a:extLst>
              </p:cNvPr>
              <p:cNvSpPr>
                <a:spLocks/>
              </p:cNvSpPr>
              <p:nvPr/>
            </p:nvSpPr>
            <p:spPr bwMode="auto">
              <a:xfrm>
                <a:off x="2440" y="2112"/>
                <a:ext cx="137" cy="117"/>
              </a:xfrm>
              <a:custGeom>
                <a:avLst/>
                <a:gdLst>
                  <a:gd name="T0" fmla="*/ 1960 w 55"/>
                  <a:gd name="T1" fmla="*/ 657 h 44"/>
                  <a:gd name="T2" fmla="*/ 1315 w 55"/>
                  <a:gd name="T3" fmla="*/ 1960 h 44"/>
                  <a:gd name="T4" fmla="*/ 154 w 55"/>
                  <a:gd name="T5" fmla="*/ 1505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4" y="30"/>
                    </a:cubicBezTo>
                    <a:cubicBezTo>
                      <a:pt x="0" y="21"/>
                      <a:pt x="8" y="9"/>
                      <a:pt x="21" y="5"/>
                    </a:cubicBezTo>
                    <a:cubicBezTo>
                      <a:pt x="35"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7" name="Freeform 29">
                <a:extLst>
                  <a:ext uri="{FF2B5EF4-FFF2-40B4-BE49-F238E27FC236}">
                    <a16:creationId xmlns:a16="http://schemas.microsoft.com/office/drawing/2014/main" id="{98785ED4-5540-4BAD-A46D-308B8CF852D7}"/>
                  </a:ext>
                </a:extLst>
              </p:cNvPr>
              <p:cNvSpPr>
                <a:spLocks/>
              </p:cNvSpPr>
              <p:nvPr/>
            </p:nvSpPr>
            <p:spPr bwMode="auto">
              <a:xfrm>
                <a:off x="2305" y="2163"/>
                <a:ext cx="135" cy="117"/>
              </a:xfrm>
              <a:custGeom>
                <a:avLst/>
                <a:gdLst>
                  <a:gd name="T0" fmla="*/ 833 w 54"/>
                  <a:gd name="T1" fmla="*/ 247 h 44"/>
                  <a:gd name="T2" fmla="*/ 2000 w 54"/>
                  <a:gd name="T3" fmla="*/ 657 h 44"/>
                  <a:gd name="T4" fmla="*/ 1300 w 54"/>
                  <a:gd name="T5" fmla="*/ 1960 h 44"/>
                  <a:gd name="T6" fmla="*/ 125 w 54"/>
                  <a:gd name="T7" fmla="*/ 1505 h 44"/>
                  <a:gd name="T8" fmla="*/ 833 w 54"/>
                  <a:gd name="T9" fmla="*/ 24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3"/>
                    </a:cubicBezTo>
                    <a:cubicBezTo>
                      <a:pt x="54" y="23"/>
                      <a:pt x="47" y="34"/>
                      <a:pt x="33" y="39"/>
                    </a:cubicBezTo>
                    <a:cubicBezTo>
                      <a:pt x="20" y="44"/>
                      <a:pt x="7" y="40"/>
                      <a:pt x="3" y="30"/>
                    </a:cubicBezTo>
                    <a:cubicBezTo>
                      <a:pt x="0" y="21"/>
                      <a:pt x="8" y="9"/>
                      <a:pt x="21"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8" name="Freeform 30">
                <a:extLst>
                  <a:ext uri="{FF2B5EF4-FFF2-40B4-BE49-F238E27FC236}">
                    <a16:creationId xmlns:a16="http://schemas.microsoft.com/office/drawing/2014/main" id="{BC10C931-EC9A-4D81-BFAC-1894A689C80B}"/>
                  </a:ext>
                </a:extLst>
              </p:cNvPr>
              <p:cNvSpPr>
                <a:spLocks/>
              </p:cNvSpPr>
              <p:nvPr/>
            </p:nvSpPr>
            <p:spPr bwMode="auto">
              <a:xfrm>
                <a:off x="2167" y="2213"/>
                <a:ext cx="138" cy="118"/>
              </a:xfrm>
              <a:custGeom>
                <a:avLst/>
                <a:gdLst>
                  <a:gd name="T0" fmla="*/ 2052 w 55"/>
                  <a:gd name="T1" fmla="*/ 676 h 44"/>
                  <a:gd name="T2" fmla="*/ 1340 w 55"/>
                  <a:gd name="T3" fmla="*/ 2027 h 44"/>
                  <a:gd name="T4" fmla="*/ 158 w 55"/>
                  <a:gd name="T5" fmla="*/ 1547 h 44"/>
                  <a:gd name="T6" fmla="*/ 838 w 55"/>
                  <a:gd name="T7" fmla="*/ 215 h 44"/>
                  <a:gd name="T8" fmla="*/ 2052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2"/>
                      <a:pt x="47" y="34"/>
                      <a:pt x="34" y="39"/>
                    </a:cubicBezTo>
                    <a:cubicBezTo>
                      <a:pt x="21" y="44"/>
                      <a:pt x="7" y="40"/>
                      <a:pt x="4" y="30"/>
                    </a:cubicBezTo>
                    <a:cubicBezTo>
                      <a:pt x="0" y="21"/>
                      <a:pt x="8" y="9"/>
                      <a:pt x="21"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9" name="Freeform 31">
                <a:extLst>
                  <a:ext uri="{FF2B5EF4-FFF2-40B4-BE49-F238E27FC236}">
                    <a16:creationId xmlns:a16="http://schemas.microsoft.com/office/drawing/2014/main" id="{A221CA52-94ED-4933-A75A-690B74C89E31}"/>
                  </a:ext>
                </a:extLst>
              </p:cNvPr>
              <p:cNvSpPr>
                <a:spLocks/>
              </p:cNvSpPr>
              <p:nvPr/>
            </p:nvSpPr>
            <p:spPr bwMode="auto">
              <a:xfrm>
                <a:off x="2032" y="2261"/>
                <a:ext cx="138" cy="118"/>
              </a:xfrm>
              <a:custGeom>
                <a:avLst/>
                <a:gdLst>
                  <a:gd name="T0" fmla="*/ 2020 w 55"/>
                  <a:gd name="T1" fmla="*/ 735 h 44"/>
                  <a:gd name="T2" fmla="*/ 1310 w 55"/>
                  <a:gd name="T3" fmla="*/ 2065 h 44"/>
                  <a:gd name="T4" fmla="*/ 125 w 55"/>
                  <a:gd name="T5" fmla="*/ 1604 h 44"/>
                  <a:gd name="T6" fmla="*/ 838 w 55"/>
                  <a:gd name="T7" fmla="*/ 252 h 44"/>
                  <a:gd name="T8" fmla="*/ 202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40"/>
                    </a:cubicBezTo>
                    <a:cubicBezTo>
                      <a:pt x="20" y="44"/>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0" name="Freeform 32">
                <a:extLst>
                  <a:ext uri="{FF2B5EF4-FFF2-40B4-BE49-F238E27FC236}">
                    <a16:creationId xmlns:a16="http://schemas.microsoft.com/office/drawing/2014/main" id="{CF955D99-19A4-4314-BACE-23D4B4EF127E}"/>
                  </a:ext>
                </a:extLst>
              </p:cNvPr>
              <p:cNvSpPr>
                <a:spLocks/>
              </p:cNvSpPr>
              <p:nvPr/>
            </p:nvSpPr>
            <p:spPr bwMode="auto">
              <a:xfrm>
                <a:off x="1895" y="2312"/>
                <a:ext cx="137" cy="117"/>
              </a:xfrm>
              <a:custGeom>
                <a:avLst/>
                <a:gdLst>
                  <a:gd name="T0" fmla="*/ 2010 w 55"/>
                  <a:gd name="T1" fmla="*/ 694 h 44"/>
                  <a:gd name="T2" fmla="*/ 1315 w 55"/>
                  <a:gd name="T3" fmla="*/ 1994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1" name="Freeform 33">
                <a:extLst>
                  <a:ext uri="{FF2B5EF4-FFF2-40B4-BE49-F238E27FC236}">
                    <a16:creationId xmlns:a16="http://schemas.microsoft.com/office/drawing/2014/main" id="{FEBDAFDA-CC7E-4944-85C0-30E7DAF97484}"/>
                  </a:ext>
                </a:extLst>
              </p:cNvPr>
              <p:cNvSpPr>
                <a:spLocks/>
              </p:cNvSpPr>
              <p:nvPr/>
            </p:nvSpPr>
            <p:spPr bwMode="auto">
              <a:xfrm>
                <a:off x="1760" y="2363"/>
                <a:ext cx="137" cy="117"/>
              </a:xfrm>
              <a:custGeom>
                <a:avLst/>
                <a:gdLst>
                  <a:gd name="T0" fmla="*/ 2010 w 55"/>
                  <a:gd name="T1" fmla="*/ 657 h 44"/>
                  <a:gd name="T2" fmla="*/ 1315 w 55"/>
                  <a:gd name="T3" fmla="*/ 1960 h 44"/>
                  <a:gd name="T4" fmla="*/ 105 w 55"/>
                  <a:gd name="T5" fmla="*/ 1542 h 44"/>
                  <a:gd name="T6" fmla="*/ 807 w 55"/>
                  <a:gd name="T7" fmla="*/ 247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2" name="Freeform 34">
                <a:extLst>
                  <a:ext uri="{FF2B5EF4-FFF2-40B4-BE49-F238E27FC236}">
                    <a16:creationId xmlns:a16="http://schemas.microsoft.com/office/drawing/2014/main" id="{7FCEAC33-9341-4A4E-8513-EC9D37CE27C7}"/>
                  </a:ext>
                </a:extLst>
              </p:cNvPr>
              <p:cNvSpPr>
                <a:spLocks/>
              </p:cNvSpPr>
              <p:nvPr/>
            </p:nvSpPr>
            <p:spPr bwMode="auto">
              <a:xfrm>
                <a:off x="1622" y="2413"/>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8" y="9"/>
                      <a:pt x="22"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3" name="Freeform 35">
                <a:extLst>
                  <a:ext uri="{FF2B5EF4-FFF2-40B4-BE49-F238E27FC236}">
                    <a16:creationId xmlns:a16="http://schemas.microsoft.com/office/drawing/2014/main" id="{256442FD-C0FF-409A-A522-47B537CA3FC8}"/>
                  </a:ext>
                </a:extLst>
              </p:cNvPr>
              <p:cNvSpPr>
                <a:spLocks/>
              </p:cNvSpPr>
              <p:nvPr/>
            </p:nvSpPr>
            <p:spPr bwMode="auto">
              <a:xfrm>
                <a:off x="1487" y="2461"/>
                <a:ext cx="138" cy="120"/>
              </a:xfrm>
              <a:custGeom>
                <a:avLst/>
                <a:gdLst>
                  <a:gd name="T0" fmla="*/ 2052 w 55"/>
                  <a:gd name="T1" fmla="*/ 704 h 45"/>
                  <a:gd name="T2" fmla="*/ 1340 w 55"/>
                  <a:gd name="T3" fmla="*/ 2027 h 45"/>
                  <a:gd name="T4" fmla="*/ 125 w 55"/>
                  <a:gd name="T5" fmla="*/ 1613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4"/>
                      <a:pt x="47" y="35"/>
                      <a:pt x="34" y="40"/>
                    </a:cubicBezTo>
                    <a:cubicBezTo>
                      <a:pt x="21" y="45"/>
                      <a:pt x="7" y="41"/>
                      <a:pt x="3" y="32"/>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4" name="Freeform 36">
                <a:extLst>
                  <a:ext uri="{FF2B5EF4-FFF2-40B4-BE49-F238E27FC236}">
                    <a16:creationId xmlns:a16="http://schemas.microsoft.com/office/drawing/2014/main" id="{D893BE75-FE90-43A3-A124-15513FC3A5D2}"/>
                  </a:ext>
                </a:extLst>
              </p:cNvPr>
              <p:cNvSpPr>
                <a:spLocks/>
              </p:cNvSpPr>
              <p:nvPr/>
            </p:nvSpPr>
            <p:spPr bwMode="auto">
              <a:xfrm>
                <a:off x="1402" y="2376"/>
                <a:ext cx="140" cy="117"/>
              </a:xfrm>
              <a:custGeom>
                <a:avLst/>
                <a:gdLst>
                  <a:gd name="T0" fmla="*/ 2033 w 56"/>
                  <a:gd name="T1" fmla="*/ 657 h 44"/>
                  <a:gd name="T2" fmla="*/ 1333 w 56"/>
                  <a:gd name="T3" fmla="*/ 1960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39"/>
                    </a:cubicBezTo>
                    <a:cubicBezTo>
                      <a:pt x="21" y="44"/>
                      <a:pt x="7" y="40"/>
                      <a:pt x="4" y="31"/>
                    </a:cubicBezTo>
                    <a:cubicBezTo>
                      <a:pt x="0" y="21"/>
                      <a:pt x="8" y="9"/>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5" name="Freeform 37">
                <a:extLst>
                  <a:ext uri="{FF2B5EF4-FFF2-40B4-BE49-F238E27FC236}">
                    <a16:creationId xmlns:a16="http://schemas.microsoft.com/office/drawing/2014/main" id="{A7CE7F1D-DE2E-4868-86FB-7CECC2D04D8A}"/>
                  </a:ext>
                </a:extLst>
              </p:cNvPr>
              <p:cNvSpPr>
                <a:spLocks/>
              </p:cNvSpPr>
              <p:nvPr/>
            </p:nvSpPr>
            <p:spPr bwMode="auto">
              <a:xfrm>
                <a:off x="1317" y="2288"/>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9"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6" name="Freeform 38">
                <a:extLst>
                  <a:ext uri="{FF2B5EF4-FFF2-40B4-BE49-F238E27FC236}">
                    <a16:creationId xmlns:a16="http://schemas.microsoft.com/office/drawing/2014/main" id="{284C3B1D-343A-406E-949A-A9F894794A2B}"/>
                  </a:ext>
                </a:extLst>
              </p:cNvPr>
              <p:cNvSpPr>
                <a:spLocks/>
              </p:cNvSpPr>
              <p:nvPr/>
            </p:nvSpPr>
            <p:spPr bwMode="auto">
              <a:xfrm>
                <a:off x="1235" y="2200"/>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7" name="Freeform 39">
                <a:extLst>
                  <a:ext uri="{FF2B5EF4-FFF2-40B4-BE49-F238E27FC236}">
                    <a16:creationId xmlns:a16="http://schemas.microsoft.com/office/drawing/2014/main" id="{70B50800-6690-4B41-9260-26F113C5B228}"/>
                  </a:ext>
                </a:extLst>
              </p:cNvPr>
              <p:cNvSpPr>
                <a:spLocks/>
              </p:cNvSpPr>
              <p:nvPr/>
            </p:nvSpPr>
            <p:spPr bwMode="auto">
              <a:xfrm>
                <a:off x="1150" y="2115"/>
                <a:ext cx="137" cy="117"/>
              </a:xfrm>
              <a:custGeom>
                <a:avLst/>
                <a:gdLst>
                  <a:gd name="T0" fmla="*/ 2010 w 55"/>
                  <a:gd name="T1" fmla="*/ 657 h 44"/>
                  <a:gd name="T2" fmla="*/ 1315 w 55"/>
                  <a:gd name="T3" fmla="*/ 1960 h 44"/>
                  <a:gd name="T4" fmla="*/ 154 w 55"/>
                  <a:gd name="T5" fmla="*/ 1505 h 44"/>
                  <a:gd name="T6" fmla="*/ 849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2"/>
                      <a:pt x="47" y="34"/>
                      <a:pt x="34" y="39"/>
                    </a:cubicBezTo>
                    <a:cubicBezTo>
                      <a:pt x="21" y="44"/>
                      <a:pt x="7" y="40"/>
                      <a:pt x="4" y="30"/>
                    </a:cubicBezTo>
                    <a:cubicBezTo>
                      <a:pt x="0" y="21"/>
                      <a:pt x="8" y="9"/>
                      <a:pt x="22"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8" name="Freeform 40">
                <a:extLst>
                  <a:ext uri="{FF2B5EF4-FFF2-40B4-BE49-F238E27FC236}">
                    <a16:creationId xmlns:a16="http://schemas.microsoft.com/office/drawing/2014/main" id="{5AC4385B-2087-4FEC-BEFA-39A128CB6431}"/>
                  </a:ext>
                </a:extLst>
              </p:cNvPr>
              <p:cNvSpPr>
                <a:spLocks/>
              </p:cNvSpPr>
              <p:nvPr/>
            </p:nvSpPr>
            <p:spPr bwMode="auto">
              <a:xfrm>
                <a:off x="1067" y="2027"/>
                <a:ext cx="135" cy="117"/>
              </a:xfrm>
              <a:custGeom>
                <a:avLst/>
                <a:gdLst>
                  <a:gd name="T0" fmla="*/ 125 w 54"/>
                  <a:gd name="T1" fmla="*/ 1505 h 44"/>
                  <a:gd name="T2" fmla="*/ 833 w 54"/>
                  <a:gd name="T3" fmla="*/ 247 h 44"/>
                  <a:gd name="T4" fmla="*/ 2000 w 54"/>
                  <a:gd name="T5" fmla="*/ 657 h 44"/>
                  <a:gd name="T6" fmla="*/ 1300 w 54"/>
                  <a:gd name="T7" fmla="*/ 1960 h 44"/>
                  <a:gd name="T8" fmla="*/ 125 w 54"/>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3" y="30"/>
                    </a:moveTo>
                    <a:cubicBezTo>
                      <a:pt x="0" y="21"/>
                      <a:pt x="8" y="9"/>
                      <a:pt x="21" y="5"/>
                    </a:cubicBezTo>
                    <a:cubicBezTo>
                      <a:pt x="34" y="0"/>
                      <a:pt x="48" y="4"/>
                      <a:pt x="51" y="13"/>
                    </a:cubicBezTo>
                    <a:cubicBezTo>
                      <a:pt x="54" y="23"/>
                      <a:pt x="46" y="34"/>
                      <a:pt x="33" y="39"/>
                    </a:cubicBezTo>
                    <a:cubicBezTo>
                      <a:pt x="20" y="44"/>
                      <a:pt x="6" y="40"/>
                      <a:pt x="3"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9" name="Freeform 41">
                <a:extLst>
                  <a:ext uri="{FF2B5EF4-FFF2-40B4-BE49-F238E27FC236}">
                    <a16:creationId xmlns:a16="http://schemas.microsoft.com/office/drawing/2014/main" id="{ABFCEB42-155F-4754-B8EA-8BEF70F99127}"/>
                  </a:ext>
                </a:extLst>
              </p:cNvPr>
              <p:cNvSpPr>
                <a:spLocks/>
              </p:cNvSpPr>
              <p:nvPr/>
            </p:nvSpPr>
            <p:spPr bwMode="auto">
              <a:xfrm>
                <a:off x="2722" y="1819"/>
                <a:ext cx="128" cy="309"/>
              </a:xfrm>
              <a:custGeom>
                <a:avLst/>
                <a:gdLst>
                  <a:gd name="T0" fmla="*/ 1865 w 51"/>
                  <a:gd name="T1" fmla="*/ 4329 h 116"/>
                  <a:gd name="T2" fmla="*/ 1152 w 51"/>
                  <a:gd name="T3" fmla="*/ 5591 h 116"/>
                  <a:gd name="T4" fmla="*/ 0 w 51"/>
                  <a:gd name="T5" fmla="*/ 5181 h 116"/>
                  <a:gd name="T6" fmla="*/ 0 w 51"/>
                  <a:gd name="T7" fmla="*/ 852 h 116"/>
                  <a:gd name="T8" fmla="*/ 1152 w 51"/>
                  <a:gd name="T9" fmla="*/ 1305 h 116"/>
                  <a:gd name="T10" fmla="*/ 1865 w 51"/>
                  <a:gd name="T11" fmla="*/ 0 h 116"/>
                  <a:gd name="T12" fmla="*/ 1865 w 51"/>
                  <a:gd name="T13" fmla="*/ 432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7" y="86"/>
                    </a:moveTo>
                    <a:cubicBezTo>
                      <a:pt x="51" y="95"/>
                      <a:pt x="43" y="107"/>
                      <a:pt x="29" y="111"/>
                    </a:cubicBezTo>
                    <a:cubicBezTo>
                      <a:pt x="16" y="116"/>
                      <a:pt x="3" y="112"/>
                      <a:pt x="0" y="103"/>
                    </a:cubicBezTo>
                    <a:cubicBezTo>
                      <a:pt x="0" y="17"/>
                      <a:pt x="0" y="17"/>
                      <a:pt x="0" y="17"/>
                    </a:cubicBezTo>
                    <a:cubicBezTo>
                      <a:pt x="3" y="27"/>
                      <a:pt x="16" y="31"/>
                      <a:pt x="29" y="26"/>
                    </a:cubicBezTo>
                    <a:cubicBezTo>
                      <a:pt x="43" y="21"/>
                      <a:pt x="51" y="10"/>
                      <a:pt x="47" y="0"/>
                    </a:cubicBezTo>
                    <a:lnTo>
                      <a:pt x="47"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0" name="Freeform 42">
                <a:extLst>
                  <a:ext uri="{FF2B5EF4-FFF2-40B4-BE49-F238E27FC236}">
                    <a16:creationId xmlns:a16="http://schemas.microsoft.com/office/drawing/2014/main" id="{EFC73036-9D62-488C-9079-90E9D58520F0}"/>
                  </a:ext>
                </a:extLst>
              </p:cNvPr>
              <p:cNvSpPr>
                <a:spLocks/>
              </p:cNvSpPr>
              <p:nvPr/>
            </p:nvSpPr>
            <p:spPr bwMode="auto">
              <a:xfrm>
                <a:off x="2585" y="1869"/>
                <a:ext cx="127" cy="310"/>
              </a:xfrm>
              <a:custGeom>
                <a:avLst/>
                <a:gdLst>
                  <a:gd name="T0" fmla="*/ 1855 w 51"/>
                  <a:gd name="T1" fmla="*/ 4393 h 116"/>
                  <a:gd name="T2" fmla="*/ 1160 w 51"/>
                  <a:gd name="T3" fmla="*/ 5671 h 116"/>
                  <a:gd name="T4" fmla="*/ 0 w 51"/>
                  <a:gd name="T5" fmla="*/ 5249 h 116"/>
                  <a:gd name="T6" fmla="*/ 0 w 51"/>
                  <a:gd name="T7" fmla="*/ 858 h 116"/>
                  <a:gd name="T8" fmla="*/ 1160 w 51"/>
                  <a:gd name="T9" fmla="*/ 1315 h 116"/>
                  <a:gd name="T10" fmla="*/ 1855 w 51"/>
                  <a:gd name="T11" fmla="*/ 0 h 116"/>
                  <a:gd name="T12" fmla="*/ 1855 w 51"/>
                  <a:gd name="T13" fmla="*/ 439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6"/>
                    </a:moveTo>
                    <a:cubicBezTo>
                      <a:pt x="51" y="95"/>
                      <a:pt x="43" y="107"/>
                      <a:pt x="30" y="111"/>
                    </a:cubicBezTo>
                    <a:cubicBezTo>
                      <a:pt x="17" y="116"/>
                      <a:pt x="3" y="112"/>
                      <a:pt x="0" y="103"/>
                    </a:cubicBezTo>
                    <a:cubicBezTo>
                      <a:pt x="0" y="17"/>
                      <a:pt x="0" y="17"/>
                      <a:pt x="0" y="17"/>
                    </a:cubicBezTo>
                    <a:cubicBezTo>
                      <a:pt x="3" y="27"/>
                      <a:pt x="17" y="31"/>
                      <a:pt x="30" y="26"/>
                    </a:cubicBezTo>
                    <a:cubicBezTo>
                      <a:pt x="43" y="21"/>
                      <a:pt x="51"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1" name="Freeform 43">
                <a:extLst>
                  <a:ext uri="{FF2B5EF4-FFF2-40B4-BE49-F238E27FC236}">
                    <a16:creationId xmlns:a16="http://schemas.microsoft.com/office/drawing/2014/main" id="{2A1E2D5C-B965-41F1-A7CA-6512CF962A0A}"/>
                  </a:ext>
                </a:extLst>
              </p:cNvPr>
              <p:cNvSpPr>
                <a:spLocks/>
              </p:cNvSpPr>
              <p:nvPr/>
            </p:nvSpPr>
            <p:spPr bwMode="auto">
              <a:xfrm>
                <a:off x="2450" y="1920"/>
                <a:ext cx="127" cy="309"/>
              </a:xfrm>
              <a:custGeom>
                <a:avLst/>
                <a:gdLst>
                  <a:gd name="T0" fmla="*/ 1805 w 51"/>
                  <a:gd name="T1" fmla="*/ 4273 h 116"/>
                  <a:gd name="T2" fmla="*/ 1160 w 51"/>
                  <a:gd name="T3" fmla="*/ 5591 h 116"/>
                  <a:gd name="T4" fmla="*/ 0 w 51"/>
                  <a:gd name="T5" fmla="*/ 5144 h 116"/>
                  <a:gd name="T6" fmla="*/ 0 w 51"/>
                  <a:gd name="T7" fmla="*/ 852 h 116"/>
                  <a:gd name="T8" fmla="*/ 1160 w 51"/>
                  <a:gd name="T9" fmla="*/ 1305 h 116"/>
                  <a:gd name="T10" fmla="*/ 1805 w 51"/>
                  <a:gd name="T11" fmla="*/ 0 h 116"/>
                  <a:gd name="T12" fmla="*/ 180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7" y="85"/>
                    </a:moveTo>
                    <a:cubicBezTo>
                      <a:pt x="51" y="95"/>
                      <a:pt x="43" y="106"/>
                      <a:pt x="30" y="111"/>
                    </a:cubicBezTo>
                    <a:cubicBezTo>
                      <a:pt x="16" y="116"/>
                      <a:pt x="3" y="112"/>
                      <a:pt x="0" y="102"/>
                    </a:cubicBezTo>
                    <a:cubicBezTo>
                      <a:pt x="0" y="17"/>
                      <a:pt x="0" y="17"/>
                      <a:pt x="0" y="17"/>
                    </a:cubicBezTo>
                    <a:cubicBezTo>
                      <a:pt x="3" y="27"/>
                      <a:pt x="16" y="30"/>
                      <a:pt x="30" y="26"/>
                    </a:cubicBezTo>
                    <a:cubicBezTo>
                      <a:pt x="43" y="21"/>
                      <a:pt x="51" y="10"/>
                      <a:pt x="47" y="0"/>
                    </a:cubicBezTo>
                    <a:lnTo>
                      <a:pt x="47"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2" name="Freeform 44">
                <a:extLst>
                  <a:ext uri="{FF2B5EF4-FFF2-40B4-BE49-F238E27FC236}">
                    <a16:creationId xmlns:a16="http://schemas.microsoft.com/office/drawing/2014/main" id="{6BA2B98F-5008-44DF-B9FD-2BD32744553A}"/>
                  </a:ext>
                </a:extLst>
              </p:cNvPr>
              <p:cNvSpPr>
                <a:spLocks/>
              </p:cNvSpPr>
              <p:nvPr/>
            </p:nvSpPr>
            <p:spPr bwMode="auto">
              <a:xfrm>
                <a:off x="2312" y="1971"/>
                <a:ext cx="128" cy="309"/>
              </a:xfrm>
              <a:custGeom>
                <a:avLst/>
                <a:gdLst>
                  <a:gd name="T0" fmla="*/ 1895 w 51"/>
                  <a:gd name="T1" fmla="*/ 4273 h 116"/>
                  <a:gd name="T2" fmla="*/ 1185 w 51"/>
                  <a:gd name="T3" fmla="*/ 5591 h 116"/>
                  <a:gd name="T4" fmla="*/ 0 w 51"/>
                  <a:gd name="T5" fmla="*/ 5144 h 116"/>
                  <a:gd name="T6" fmla="*/ 0 w 51"/>
                  <a:gd name="T7" fmla="*/ 852 h 116"/>
                  <a:gd name="T8" fmla="*/ 1185 w 51"/>
                  <a:gd name="T9" fmla="*/ 1305 h 116"/>
                  <a:gd name="T10" fmla="*/ 1895 w 51"/>
                  <a:gd name="T11" fmla="*/ 0 h 116"/>
                  <a:gd name="T12" fmla="*/ 189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5"/>
                      <a:pt x="44" y="106"/>
                      <a:pt x="30" y="111"/>
                    </a:cubicBezTo>
                    <a:cubicBezTo>
                      <a:pt x="17" y="116"/>
                      <a:pt x="4" y="112"/>
                      <a:pt x="0" y="102"/>
                    </a:cubicBezTo>
                    <a:cubicBezTo>
                      <a:pt x="0" y="17"/>
                      <a:pt x="0" y="17"/>
                      <a:pt x="0" y="17"/>
                    </a:cubicBezTo>
                    <a:cubicBezTo>
                      <a:pt x="4" y="27"/>
                      <a:pt x="17" y="30"/>
                      <a:pt x="30" y="26"/>
                    </a:cubicBezTo>
                    <a:cubicBezTo>
                      <a:pt x="44"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3" name="Freeform 45">
                <a:extLst>
                  <a:ext uri="{FF2B5EF4-FFF2-40B4-BE49-F238E27FC236}">
                    <a16:creationId xmlns:a16="http://schemas.microsoft.com/office/drawing/2014/main" id="{67739EF2-ED5E-485A-9257-691E3FFE3E0A}"/>
                  </a:ext>
                </a:extLst>
              </p:cNvPr>
              <p:cNvSpPr>
                <a:spLocks/>
              </p:cNvSpPr>
              <p:nvPr/>
            </p:nvSpPr>
            <p:spPr bwMode="auto">
              <a:xfrm>
                <a:off x="2177" y="2021"/>
                <a:ext cx="128" cy="310"/>
              </a:xfrm>
              <a:custGeom>
                <a:avLst/>
                <a:gdLst>
                  <a:gd name="T0" fmla="*/ 1895 w 51"/>
                  <a:gd name="T1" fmla="*/ 4335 h 116"/>
                  <a:gd name="T2" fmla="*/ 1185 w 51"/>
                  <a:gd name="T3" fmla="*/ 5671 h 116"/>
                  <a:gd name="T4" fmla="*/ 0 w 51"/>
                  <a:gd name="T5" fmla="*/ 5214 h 116"/>
                  <a:gd name="T6" fmla="*/ 0 w 51"/>
                  <a:gd name="T7" fmla="*/ 858 h 116"/>
                  <a:gd name="T8" fmla="*/ 1185 w 51"/>
                  <a:gd name="T9" fmla="*/ 1315 h 116"/>
                  <a:gd name="T10" fmla="*/ 1895 w 51"/>
                  <a:gd name="T11" fmla="*/ 0 h 116"/>
                  <a:gd name="T12" fmla="*/ 1895 w 51"/>
                  <a:gd name="T13" fmla="*/ 43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4"/>
                      <a:pt x="43" y="106"/>
                      <a:pt x="30" y="111"/>
                    </a:cubicBezTo>
                    <a:cubicBezTo>
                      <a:pt x="17" y="116"/>
                      <a:pt x="3" y="112"/>
                      <a:pt x="0" y="102"/>
                    </a:cubicBezTo>
                    <a:cubicBezTo>
                      <a:pt x="0" y="17"/>
                      <a:pt x="0" y="17"/>
                      <a:pt x="0" y="17"/>
                    </a:cubicBezTo>
                    <a:cubicBezTo>
                      <a:pt x="3" y="26"/>
                      <a:pt x="17" y="30"/>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4" name="Freeform 46">
                <a:extLst>
                  <a:ext uri="{FF2B5EF4-FFF2-40B4-BE49-F238E27FC236}">
                    <a16:creationId xmlns:a16="http://schemas.microsoft.com/office/drawing/2014/main" id="{BD7B0491-FABB-4887-95B4-E8A3778F3CED}"/>
                  </a:ext>
                </a:extLst>
              </p:cNvPr>
              <p:cNvSpPr>
                <a:spLocks/>
              </p:cNvSpPr>
              <p:nvPr/>
            </p:nvSpPr>
            <p:spPr bwMode="auto">
              <a:xfrm>
                <a:off x="2040" y="2069"/>
                <a:ext cx="130" cy="310"/>
              </a:xfrm>
              <a:custGeom>
                <a:avLst/>
                <a:gdLst>
                  <a:gd name="T0" fmla="*/ 1875 w 52"/>
                  <a:gd name="T1" fmla="*/ 4393 h 116"/>
                  <a:gd name="T2" fmla="*/ 1175 w 52"/>
                  <a:gd name="T3" fmla="*/ 5706 h 116"/>
                  <a:gd name="T4" fmla="*/ 0 w 52"/>
                  <a:gd name="T5" fmla="*/ 5249 h 116"/>
                  <a:gd name="T6" fmla="*/ 0 w 52"/>
                  <a:gd name="T7" fmla="*/ 914 h 116"/>
                  <a:gd name="T8" fmla="*/ 1175 w 52"/>
                  <a:gd name="T9" fmla="*/ 1315 h 116"/>
                  <a:gd name="T10" fmla="*/ 1875 w 52"/>
                  <a:gd name="T11" fmla="*/ 0 h 116"/>
                  <a:gd name="T12" fmla="*/ 1875 w 52"/>
                  <a:gd name="T13" fmla="*/ 439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6"/>
                    </a:moveTo>
                    <a:cubicBezTo>
                      <a:pt x="52" y="95"/>
                      <a:pt x="44" y="107"/>
                      <a:pt x="30" y="112"/>
                    </a:cubicBezTo>
                    <a:cubicBezTo>
                      <a:pt x="17" y="116"/>
                      <a:pt x="4" y="113"/>
                      <a:pt x="0" y="103"/>
                    </a:cubicBezTo>
                    <a:cubicBezTo>
                      <a:pt x="0" y="18"/>
                      <a:pt x="0" y="18"/>
                      <a:pt x="0" y="18"/>
                    </a:cubicBezTo>
                    <a:cubicBezTo>
                      <a:pt x="4" y="27"/>
                      <a:pt x="17" y="31"/>
                      <a:pt x="30" y="26"/>
                    </a:cubicBezTo>
                    <a:cubicBezTo>
                      <a:pt x="44" y="22"/>
                      <a:pt x="52"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5" name="Freeform 47">
                <a:extLst>
                  <a:ext uri="{FF2B5EF4-FFF2-40B4-BE49-F238E27FC236}">
                    <a16:creationId xmlns:a16="http://schemas.microsoft.com/office/drawing/2014/main" id="{6FF00CDE-F230-4B29-9936-B39BC03F87B8}"/>
                  </a:ext>
                </a:extLst>
              </p:cNvPr>
              <p:cNvSpPr>
                <a:spLocks/>
              </p:cNvSpPr>
              <p:nvPr/>
            </p:nvSpPr>
            <p:spPr bwMode="auto">
              <a:xfrm>
                <a:off x="1905" y="2120"/>
                <a:ext cx="127" cy="309"/>
              </a:xfrm>
              <a:custGeom>
                <a:avLst/>
                <a:gdLst>
                  <a:gd name="T0" fmla="*/ 1855 w 51"/>
                  <a:gd name="T1" fmla="*/ 4329 h 116"/>
                  <a:gd name="T2" fmla="*/ 1160 w 51"/>
                  <a:gd name="T3" fmla="*/ 5634 h 116"/>
                  <a:gd name="T4" fmla="*/ 0 w 51"/>
                  <a:gd name="T5" fmla="*/ 5181 h 116"/>
                  <a:gd name="T6" fmla="*/ 0 w 51"/>
                  <a:gd name="T7" fmla="*/ 908 h 116"/>
                  <a:gd name="T8" fmla="*/ 1160 w 51"/>
                  <a:gd name="T9" fmla="*/ 1305 h 116"/>
                  <a:gd name="T10" fmla="*/ 1855 w 51"/>
                  <a:gd name="T11" fmla="*/ 0 h 116"/>
                  <a:gd name="T12" fmla="*/ 1855 w 51"/>
                  <a:gd name="T13" fmla="*/ 432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6"/>
                    </a:moveTo>
                    <a:cubicBezTo>
                      <a:pt x="51" y="95"/>
                      <a:pt x="43" y="107"/>
                      <a:pt x="30" y="112"/>
                    </a:cubicBezTo>
                    <a:cubicBezTo>
                      <a:pt x="17" y="116"/>
                      <a:pt x="3" y="113"/>
                      <a:pt x="0" y="103"/>
                    </a:cubicBezTo>
                    <a:cubicBezTo>
                      <a:pt x="0" y="18"/>
                      <a:pt x="0" y="18"/>
                      <a:pt x="0" y="18"/>
                    </a:cubicBezTo>
                    <a:cubicBezTo>
                      <a:pt x="3" y="27"/>
                      <a:pt x="17" y="31"/>
                      <a:pt x="30" y="26"/>
                    </a:cubicBezTo>
                    <a:cubicBezTo>
                      <a:pt x="43" y="21"/>
                      <a:pt x="51"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6" name="Freeform 48">
                <a:extLst>
                  <a:ext uri="{FF2B5EF4-FFF2-40B4-BE49-F238E27FC236}">
                    <a16:creationId xmlns:a16="http://schemas.microsoft.com/office/drawing/2014/main" id="{F37656D3-2E53-4AA2-BA09-FC93B9AA7299}"/>
                  </a:ext>
                </a:extLst>
              </p:cNvPr>
              <p:cNvSpPr>
                <a:spLocks/>
              </p:cNvSpPr>
              <p:nvPr/>
            </p:nvSpPr>
            <p:spPr bwMode="auto">
              <a:xfrm>
                <a:off x="1767" y="2171"/>
                <a:ext cx="130" cy="309"/>
              </a:xfrm>
              <a:custGeom>
                <a:avLst/>
                <a:gdLst>
                  <a:gd name="T0" fmla="*/ 1925 w 52"/>
                  <a:gd name="T1" fmla="*/ 4273 h 116"/>
                  <a:gd name="T2" fmla="*/ 1220 w 52"/>
                  <a:gd name="T3" fmla="*/ 5591 h 116"/>
                  <a:gd name="T4" fmla="*/ 0 w 52"/>
                  <a:gd name="T5" fmla="*/ 5181 h 116"/>
                  <a:gd name="T6" fmla="*/ 0 w 52"/>
                  <a:gd name="T7" fmla="*/ 852 h 116"/>
                  <a:gd name="T8" fmla="*/ 1220 w 52"/>
                  <a:gd name="T9" fmla="*/ 1305 h 116"/>
                  <a:gd name="T10" fmla="*/ 1925 w 52"/>
                  <a:gd name="T11" fmla="*/ 0 h 116"/>
                  <a:gd name="T12" fmla="*/ 192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5"/>
                    </a:moveTo>
                    <a:cubicBezTo>
                      <a:pt x="52" y="95"/>
                      <a:pt x="44" y="107"/>
                      <a:pt x="31" y="111"/>
                    </a:cubicBezTo>
                    <a:cubicBezTo>
                      <a:pt x="17" y="116"/>
                      <a:pt x="4" y="112"/>
                      <a:pt x="0" y="103"/>
                    </a:cubicBezTo>
                    <a:cubicBezTo>
                      <a:pt x="0" y="17"/>
                      <a:pt x="0" y="17"/>
                      <a:pt x="0" y="17"/>
                    </a:cubicBezTo>
                    <a:cubicBezTo>
                      <a:pt x="4" y="27"/>
                      <a:pt x="17" y="31"/>
                      <a:pt x="31" y="26"/>
                    </a:cubicBezTo>
                    <a:cubicBezTo>
                      <a:pt x="44" y="21"/>
                      <a:pt x="52" y="10"/>
                      <a:pt x="49" y="0"/>
                    </a:cubicBezTo>
                    <a:lnTo>
                      <a:pt x="49"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7" name="Freeform 49">
                <a:extLst>
                  <a:ext uri="{FF2B5EF4-FFF2-40B4-BE49-F238E27FC236}">
                    <a16:creationId xmlns:a16="http://schemas.microsoft.com/office/drawing/2014/main" id="{8FC04A91-8890-4A41-9C99-FA40BEB9C5DF}"/>
                  </a:ext>
                </a:extLst>
              </p:cNvPr>
              <p:cNvSpPr>
                <a:spLocks/>
              </p:cNvSpPr>
              <p:nvPr/>
            </p:nvSpPr>
            <p:spPr bwMode="auto">
              <a:xfrm>
                <a:off x="1632" y="2221"/>
                <a:ext cx="130" cy="310"/>
              </a:xfrm>
              <a:custGeom>
                <a:avLst/>
                <a:gdLst>
                  <a:gd name="T0" fmla="*/ 1875 w 52"/>
                  <a:gd name="T1" fmla="*/ 4335 h 116"/>
                  <a:gd name="T2" fmla="*/ 1175 w 52"/>
                  <a:gd name="T3" fmla="*/ 5671 h 116"/>
                  <a:gd name="T4" fmla="*/ 0 w 52"/>
                  <a:gd name="T5" fmla="*/ 5249 h 116"/>
                  <a:gd name="T6" fmla="*/ 0 w 52"/>
                  <a:gd name="T7" fmla="*/ 858 h 116"/>
                  <a:gd name="T8" fmla="*/ 1175 w 52"/>
                  <a:gd name="T9" fmla="*/ 1315 h 116"/>
                  <a:gd name="T10" fmla="*/ 1875 w 52"/>
                  <a:gd name="T11" fmla="*/ 0 h 116"/>
                  <a:gd name="T12" fmla="*/ 1875 w 52"/>
                  <a:gd name="T13" fmla="*/ 43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6"/>
                      <a:pt x="30" y="111"/>
                    </a:cubicBezTo>
                    <a:cubicBezTo>
                      <a:pt x="17" y="116"/>
                      <a:pt x="3" y="112"/>
                      <a:pt x="0" y="103"/>
                    </a:cubicBezTo>
                    <a:cubicBezTo>
                      <a:pt x="0" y="17"/>
                      <a:pt x="0" y="17"/>
                      <a:pt x="0" y="17"/>
                    </a:cubicBezTo>
                    <a:cubicBezTo>
                      <a:pt x="3" y="27"/>
                      <a:pt x="17" y="31"/>
                      <a:pt x="30" y="26"/>
                    </a:cubicBezTo>
                    <a:cubicBezTo>
                      <a:pt x="44" y="21"/>
                      <a:pt x="52"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8" name="Freeform 50">
                <a:extLst>
                  <a:ext uri="{FF2B5EF4-FFF2-40B4-BE49-F238E27FC236}">
                    <a16:creationId xmlns:a16="http://schemas.microsoft.com/office/drawing/2014/main" id="{7EE21219-1A38-4B0E-A071-04B96656B184}"/>
                  </a:ext>
                </a:extLst>
              </p:cNvPr>
              <p:cNvSpPr>
                <a:spLocks/>
              </p:cNvSpPr>
              <p:nvPr/>
            </p:nvSpPr>
            <p:spPr bwMode="auto">
              <a:xfrm>
                <a:off x="1495" y="2272"/>
                <a:ext cx="130" cy="309"/>
              </a:xfrm>
              <a:custGeom>
                <a:avLst/>
                <a:gdLst>
                  <a:gd name="T0" fmla="*/ 1925 w 52"/>
                  <a:gd name="T1" fmla="*/ 4273 h 116"/>
                  <a:gd name="T2" fmla="*/ 1220 w 52"/>
                  <a:gd name="T3" fmla="*/ 5591 h 116"/>
                  <a:gd name="T4" fmla="*/ 0 w 52"/>
                  <a:gd name="T5" fmla="*/ 5181 h 116"/>
                  <a:gd name="T6" fmla="*/ 0 w 52"/>
                  <a:gd name="T7" fmla="*/ 852 h 116"/>
                  <a:gd name="T8" fmla="*/ 1220 w 52"/>
                  <a:gd name="T9" fmla="*/ 1305 h 116"/>
                  <a:gd name="T10" fmla="*/ 1925 w 52"/>
                  <a:gd name="T11" fmla="*/ 0 h 116"/>
                  <a:gd name="T12" fmla="*/ 192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5"/>
                    </a:moveTo>
                    <a:cubicBezTo>
                      <a:pt x="52" y="95"/>
                      <a:pt x="44" y="106"/>
                      <a:pt x="31" y="111"/>
                    </a:cubicBezTo>
                    <a:cubicBezTo>
                      <a:pt x="18" y="116"/>
                      <a:pt x="4" y="112"/>
                      <a:pt x="0" y="103"/>
                    </a:cubicBezTo>
                    <a:cubicBezTo>
                      <a:pt x="0" y="17"/>
                      <a:pt x="0" y="17"/>
                      <a:pt x="0" y="17"/>
                    </a:cubicBezTo>
                    <a:cubicBezTo>
                      <a:pt x="4" y="27"/>
                      <a:pt x="18" y="31"/>
                      <a:pt x="31" y="26"/>
                    </a:cubicBezTo>
                    <a:cubicBezTo>
                      <a:pt x="44" y="21"/>
                      <a:pt x="52" y="9"/>
                      <a:pt x="49" y="0"/>
                    </a:cubicBezTo>
                    <a:lnTo>
                      <a:pt x="49"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9" name="Freeform 51">
                <a:extLst>
                  <a:ext uri="{FF2B5EF4-FFF2-40B4-BE49-F238E27FC236}">
                    <a16:creationId xmlns:a16="http://schemas.microsoft.com/office/drawing/2014/main" id="{C6225D9F-F64A-4619-81AC-C420CAE1CFFE}"/>
                  </a:ext>
                </a:extLst>
              </p:cNvPr>
              <p:cNvSpPr>
                <a:spLocks/>
              </p:cNvSpPr>
              <p:nvPr/>
            </p:nvSpPr>
            <p:spPr bwMode="auto">
              <a:xfrm>
                <a:off x="1412" y="2184"/>
                <a:ext cx="130" cy="309"/>
              </a:xfrm>
              <a:custGeom>
                <a:avLst/>
                <a:gdLst>
                  <a:gd name="T0" fmla="*/ 1875 w 52"/>
                  <a:gd name="T1" fmla="*/ 4273 h 116"/>
                  <a:gd name="T2" fmla="*/ 1175 w 52"/>
                  <a:gd name="T3" fmla="*/ 5591 h 116"/>
                  <a:gd name="T4" fmla="*/ 0 w 52"/>
                  <a:gd name="T5" fmla="*/ 5181 h 116"/>
                  <a:gd name="T6" fmla="*/ 0 w 52"/>
                  <a:gd name="T7" fmla="*/ 852 h 116"/>
                  <a:gd name="T8" fmla="*/ 1175 w 52"/>
                  <a:gd name="T9" fmla="*/ 1305 h 116"/>
                  <a:gd name="T10" fmla="*/ 1875 w 52"/>
                  <a:gd name="T11" fmla="*/ 0 h 116"/>
                  <a:gd name="T12" fmla="*/ 187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7"/>
                      <a:pt x="30" y="111"/>
                    </a:cubicBezTo>
                    <a:cubicBezTo>
                      <a:pt x="17" y="116"/>
                      <a:pt x="3" y="112"/>
                      <a:pt x="0" y="103"/>
                    </a:cubicBezTo>
                    <a:cubicBezTo>
                      <a:pt x="0" y="17"/>
                      <a:pt x="0" y="17"/>
                      <a:pt x="0" y="17"/>
                    </a:cubicBezTo>
                    <a:cubicBezTo>
                      <a:pt x="3" y="27"/>
                      <a:pt x="17" y="31"/>
                      <a:pt x="30" y="26"/>
                    </a:cubicBezTo>
                    <a:cubicBezTo>
                      <a:pt x="44" y="21"/>
                      <a:pt x="52"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0" name="Freeform 52">
                <a:extLst>
                  <a:ext uri="{FF2B5EF4-FFF2-40B4-BE49-F238E27FC236}">
                    <a16:creationId xmlns:a16="http://schemas.microsoft.com/office/drawing/2014/main" id="{245A55E9-0954-4AA8-951F-A07CCAF995C1}"/>
                  </a:ext>
                </a:extLst>
              </p:cNvPr>
              <p:cNvSpPr>
                <a:spLocks/>
              </p:cNvSpPr>
              <p:nvPr/>
            </p:nvSpPr>
            <p:spPr bwMode="auto">
              <a:xfrm>
                <a:off x="1327" y="2096"/>
                <a:ext cx="130" cy="309"/>
              </a:xfrm>
              <a:custGeom>
                <a:avLst/>
                <a:gdLst>
                  <a:gd name="T0" fmla="*/ 1875 w 52"/>
                  <a:gd name="T1" fmla="*/ 4273 h 116"/>
                  <a:gd name="T2" fmla="*/ 1175 w 52"/>
                  <a:gd name="T3" fmla="*/ 5634 h 116"/>
                  <a:gd name="T4" fmla="*/ 0 w 52"/>
                  <a:gd name="T5" fmla="*/ 5181 h 116"/>
                  <a:gd name="T6" fmla="*/ 0 w 52"/>
                  <a:gd name="T7" fmla="*/ 908 h 116"/>
                  <a:gd name="T8" fmla="*/ 1175 w 52"/>
                  <a:gd name="T9" fmla="*/ 1305 h 116"/>
                  <a:gd name="T10" fmla="*/ 1875 w 52"/>
                  <a:gd name="T11" fmla="*/ 0 h 116"/>
                  <a:gd name="T12" fmla="*/ 187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7"/>
                      <a:pt x="30" y="112"/>
                    </a:cubicBezTo>
                    <a:cubicBezTo>
                      <a:pt x="17" y="116"/>
                      <a:pt x="3" y="113"/>
                      <a:pt x="0" y="103"/>
                    </a:cubicBezTo>
                    <a:cubicBezTo>
                      <a:pt x="0" y="18"/>
                      <a:pt x="0" y="18"/>
                      <a:pt x="0" y="18"/>
                    </a:cubicBezTo>
                    <a:cubicBezTo>
                      <a:pt x="3" y="27"/>
                      <a:pt x="17" y="31"/>
                      <a:pt x="30" y="26"/>
                    </a:cubicBezTo>
                    <a:cubicBezTo>
                      <a:pt x="44" y="21"/>
                      <a:pt x="52" y="10"/>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1" name="Freeform 53">
                <a:extLst>
                  <a:ext uri="{FF2B5EF4-FFF2-40B4-BE49-F238E27FC236}">
                    <a16:creationId xmlns:a16="http://schemas.microsoft.com/office/drawing/2014/main" id="{20C5466A-F0F7-4E58-8339-1B513C023BD9}"/>
                  </a:ext>
                </a:extLst>
              </p:cNvPr>
              <p:cNvSpPr>
                <a:spLocks/>
              </p:cNvSpPr>
              <p:nvPr/>
            </p:nvSpPr>
            <p:spPr bwMode="auto">
              <a:xfrm>
                <a:off x="1242" y="2008"/>
                <a:ext cx="130" cy="312"/>
              </a:xfrm>
              <a:custGeom>
                <a:avLst/>
                <a:gdLst>
                  <a:gd name="T0" fmla="*/ 1925 w 52"/>
                  <a:gd name="T1" fmla="*/ 4344 h 117"/>
                  <a:gd name="T2" fmla="*/ 1220 w 52"/>
                  <a:gd name="T3" fmla="*/ 5667 h 117"/>
                  <a:gd name="T4" fmla="*/ 0 w 52"/>
                  <a:gd name="T5" fmla="*/ 5213 h 117"/>
                  <a:gd name="T6" fmla="*/ 0 w 52"/>
                  <a:gd name="T7" fmla="*/ 909 h 117"/>
                  <a:gd name="T8" fmla="*/ 1220 w 52"/>
                  <a:gd name="T9" fmla="*/ 1309 h 117"/>
                  <a:gd name="T10" fmla="*/ 1925 w 52"/>
                  <a:gd name="T11" fmla="*/ 0 h 117"/>
                  <a:gd name="T12" fmla="*/ 1925 w 52"/>
                  <a:gd name="T13" fmla="*/ 4344 h 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7">
                    <a:moveTo>
                      <a:pt x="49" y="86"/>
                    </a:moveTo>
                    <a:cubicBezTo>
                      <a:pt x="52" y="95"/>
                      <a:pt x="44" y="107"/>
                      <a:pt x="31" y="112"/>
                    </a:cubicBezTo>
                    <a:cubicBezTo>
                      <a:pt x="17" y="117"/>
                      <a:pt x="4" y="113"/>
                      <a:pt x="0" y="103"/>
                    </a:cubicBezTo>
                    <a:cubicBezTo>
                      <a:pt x="0" y="18"/>
                      <a:pt x="0" y="18"/>
                      <a:pt x="0" y="18"/>
                    </a:cubicBezTo>
                    <a:cubicBezTo>
                      <a:pt x="4" y="27"/>
                      <a:pt x="17" y="31"/>
                      <a:pt x="31" y="26"/>
                    </a:cubicBezTo>
                    <a:cubicBezTo>
                      <a:pt x="44" y="22"/>
                      <a:pt x="52" y="10"/>
                      <a:pt x="49" y="0"/>
                    </a:cubicBezTo>
                    <a:lnTo>
                      <a:pt x="49"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2" name="Freeform 54">
                <a:extLst>
                  <a:ext uri="{FF2B5EF4-FFF2-40B4-BE49-F238E27FC236}">
                    <a16:creationId xmlns:a16="http://schemas.microsoft.com/office/drawing/2014/main" id="{31706ACD-D844-4C6F-AAA1-D8E4DB2E45D9}"/>
                  </a:ext>
                </a:extLst>
              </p:cNvPr>
              <p:cNvSpPr>
                <a:spLocks/>
              </p:cNvSpPr>
              <p:nvPr/>
            </p:nvSpPr>
            <p:spPr bwMode="auto">
              <a:xfrm>
                <a:off x="1160" y="1923"/>
                <a:ext cx="127" cy="309"/>
              </a:xfrm>
              <a:custGeom>
                <a:avLst/>
                <a:gdLst>
                  <a:gd name="T0" fmla="*/ 1855 w 51"/>
                  <a:gd name="T1" fmla="*/ 4273 h 116"/>
                  <a:gd name="T2" fmla="*/ 1160 w 51"/>
                  <a:gd name="T3" fmla="*/ 5591 h 116"/>
                  <a:gd name="T4" fmla="*/ 0 w 51"/>
                  <a:gd name="T5" fmla="*/ 5144 h 116"/>
                  <a:gd name="T6" fmla="*/ 0 w 51"/>
                  <a:gd name="T7" fmla="*/ 852 h 116"/>
                  <a:gd name="T8" fmla="*/ 1160 w 51"/>
                  <a:gd name="T9" fmla="*/ 1305 h 116"/>
                  <a:gd name="T10" fmla="*/ 1855 w 51"/>
                  <a:gd name="T11" fmla="*/ 0 h 116"/>
                  <a:gd name="T12" fmla="*/ 185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4"/>
                      <a:pt x="43" y="106"/>
                      <a:pt x="30" y="111"/>
                    </a:cubicBezTo>
                    <a:cubicBezTo>
                      <a:pt x="17" y="116"/>
                      <a:pt x="3" y="112"/>
                      <a:pt x="0" y="102"/>
                    </a:cubicBezTo>
                    <a:cubicBezTo>
                      <a:pt x="0" y="17"/>
                      <a:pt x="0" y="17"/>
                      <a:pt x="0" y="17"/>
                    </a:cubicBezTo>
                    <a:cubicBezTo>
                      <a:pt x="3" y="27"/>
                      <a:pt x="17" y="30"/>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3" name="Freeform 55">
                <a:extLst>
                  <a:ext uri="{FF2B5EF4-FFF2-40B4-BE49-F238E27FC236}">
                    <a16:creationId xmlns:a16="http://schemas.microsoft.com/office/drawing/2014/main" id="{55B5A669-CA51-40EE-919C-F8C8754AE95A}"/>
                  </a:ext>
                </a:extLst>
              </p:cNvPr>
              <p:cNvSpPr>
                <a:spLocks/>
              </p:cNvSpPr>
              <p:nvPr/>
            </p:nvSpPr>
            <p:spPr bwMode="auto">
              <a:xfrm>
                <a:off x="1075" y="1835"/>
                <a:ext cx="127" cy="309"/>
              </a:xfrm>
              <a:custGeom>
                <a:avLst/>
                <a:gdLst>
                  <a:gd name="T0" fmla="*/ 1855 w 51"/>
                  <a:gd name="T1" fmla="*/ 4273 h 116"/>
                  <a:gd name="T2" fmla="*/ 1160 w 51"/>
                  <a:gd name="T3" fmla="*/ 5591 h 116"/>
                  <a:gd name="T4" fmla="*/ 0 w 51"/>
                  <a:gd name="T5" fmla="*/ 5144 h 116"/>
                  <a:gd name="T6" fmla="*/ 0 w 51"/>
                  <a:gd name="T7" fmla="*/ 852 h 116"/>
                  <a:gd name="T8" fmla="*/ 1160 w 51"/>
                  <a:gd name="T9" fmla="*/ 1305 h 116"/>
                  <a:gd name="T10" fmla="*/ 1855 w 51"/>
                  <a:gd name="T11" fmla="*/ 0 h 116"/>
                  <a:gd name="T12" fmla="*/ 185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5"/>
                      <a:pt x="43" y="106"/>
                      <a:pt x="30" y="111"/>
                    </a:cubicBezTo>
                    <a:cubicBezTo>
                      <a:pt x="17" y="116"/>
                      <a:pt x="3" y="112"/>
                      <a:pt x="0" y="102"/>
                    </a:cubicBezTo>
                    <a:cubicBezTo>
                      <a:pt x="0" y="17"/>
                      <a:pt x="0" y="17"/>
                      <a:pt x="0" y="17"/>
                    </a:cubicBezTo>
                    <a:cubicBezTo>
                      <a:pt x="3" y="27"/>
                      <a:pt x="17" y="31"/>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4" name="Freeform 56">
                <a:extLst>
                  <a:ext uri="{FF2B5EF4-FFF2-40B4-BE49-F238E27FC236}">
                    <a16:creationId xmlns:a16="http://schemas.microsoft.com/office/drawing/2014/main" id="{316D11DE-C57E-407D-B9E9-7D7EC2B4E595}"/>
                  </a:ext>
                </a:extLst>
              </p:cNvPr>
              <p:cNvSpPr>
                <a:spLocks/>
              </p:cNvSpPr>
              <p:nvPr/>
            </p:nvSpPr>
            <p:spPr bwMode="auto">
              <a:xfrm>
                <a:off x="940" y="1877"/>
                <a:ext cx="130" cy="307"/>
              </a:xfrm>
              <a:custGeom>
                <a:avLst/>
                <a:gdLst>
                  <a:gd name="T0" fmla="*/ 1925 w 52"/>
                  <a:gd name="T1" fmla="*/ 4261 h 115"/>
                  <a:gd name="T2" fmla="*/ 1220 w 52"/>
                  <a:gd name="T3" fmla="*/ 5595 h 115"/>
                  <a:gd name="T4" fmla="*/ 0 w 52"/>
                  <a:gd name="T5" fmla="*/ 5174 h 115"/>
                  <a:gd name="T6" fmla="*/ 0 w 52"/>
                  <a:gd name="T7" fmla="*/ 913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4"/>
                      <a:pt x="44" y="105"/>
                      <a:pt x="31" y="110"/>
                    </a:cubicBezTo>
                    <a:cubicBezTo>
                      <a:pt x="18" y="115"/>
                      <a:pt x="4" y="111"/>
                      <a:pt x="0" y="102"/>
                    </a:cubicBezTo>
                    <a:cubicBezTo>
                      <a:pt x="0" y="18"/>
                      <a:pt x="0" y="18"/>
                      <a:pt x="0" y="18"/>
                    </a:cubicBezTo>
                    <a:cubicBezTo>
                      <a:pt x="4" y="27"/>
                      <a:pt x="18" y="31"/>
                      <a:pt x="31" y="26"/>
                    </a:cubicBezTo>
                    <a:cubicBezTo>
                      <a:pt x="44" y="21"/>
                      <a:pt x="52"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5" name="Freeform 57">
                <a:extLst>
                  <a:ext uri="{FF2B5EF4-FFF2-40B4-BE49-F238E27FC236}">
                    <a16:creationId xmlns:a16="http://schemas.microsoft.com/office/drawing/2014/main" id="{9317E525-F564-4B95-B237-B2044365BDD8}"/>
                  </a:ext>
                </a:extLst>
              </p:cNvPr>
              <p:cNvSpPr>
                <a:spLocks/>
              </p:cNvSpPr>
              <p:nvPr/>
            </p:nvSpPr>
            <p:spPr bwMode="auto">
              <a:xfrm>
                <a:off x="1025" y="1965"/>
                <a:ext cx="130" cy="307"/>
              </a:xfrm>
              <a:custGeom>
                <a:avLst/>
                <a:gdLst>
                  <a:gd name="T0" fmla="*/ 1875 w 52"/>
                  <a:gd name="T1" fmla="*/ 4261 h 115"/>
                  <a:gd name="T2" fmla="*/ 1175 w 52"/>
                  <a:gd name="T3" fmla="*/ 5630 h 115"/>
                  <a:gd name="T4" fmla="*/ 0 w 52"/>
                  <a:gd name="T5" fmla="*/ 5174 h 115"/>
                  <a:gd name="T6" fmla="*/ 0 w 52"/>
                  <a:gd name="T7" fmla="*/ 913 h 115"/>
                  <a:gd name="T8" fmla="*/ 1175 w 52"/>
                  <a:gd name="T9" fmla="*/ 1369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4" y="106"/>
                      <a:pt x="30" y="111"/>
                    </a:cubicBezTo>
                    <a:cubicBezTo>
                      <a:pt x="17" y="115"/>
                      <a:pt x="3" y="112"/>
                      <a:pt x="0" y="102"/>
                    </a:cubicBezTo>
                    <a:cubicBezTo>
                      <a:pt x="0" y="18"/>
                      <a:pt x="0" y="18"/>
                      <a:pt x="0" y="18"/>
                    </a:cubicBezTo>
                    <a:cubicBezTo>
                      <a:pt x="3" y="28"/>
                      <a:pt x="17" y="31"/>
                      <a:pt x="30" y="27"/>
                    </a:cubicBezTo>
                    <a:cubicBezTo>
                      <a:pt x="44" y="22"/>
                      <a:pt x="52" y="10"/>
                      <a:pt x="48" y="0"/>
                    </a:cubicBezTo>
                    <a:lnTo>
                      <a:pt x="48"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6" name="Freeform 58">
                <a:extLst>
                  <a:ext uri="{FF2B5EF4-FFF2-40B4-BE49-F238E27FC236}">
                    <a16:creationId xmlns:a16="http://schemas.microsoft.com/office/drawing/2014/main" id="{543B2F6D-AF89-4267-A4D4-EB053B96B862}"/>
                  </a:ext>
                </a:extLst>
              </p:cNvPr>
              <p:cNvSpPr>
                <a:spLocks/>
              </p:cNvSpPr>
              <p:nvPr/>
            </p:nvSpPr>
            <p:spPr bwMode="auto">
              <a:xfrm>
                <a:off x="1107" y="2056"/>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8" y="115"/>
                      <a:pt x="4" y="111"/>
                      <a:pt x="0" y="101"/>
                    </a:cubicBezTo>
                    <a:cubicBezTo>
                      <a:pt x="0" y="17"/>
                      <a:pt x="0" y="17"/>
                      <a:pt x="0" y="17"/>
                    </a:cubicBezTo>
                    <a:cubicBezTo>
                      <a:pt x="4" y="27"/>
                      <a:pt x="18" y="31"/>
                      <a:pt x="31" y="26"/>
                    </a:cubicBezTo>
                    <a:cubicBezTo>
                      <a:pt x="44" y="21"/>
                      <a:pt x="52" y="9"/>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7" name="Freeform 59">
                <a:extLst>
                  <a:ext uri="{FF2B5EF4-FFF2-40B4-BE49-F238E27FC236}">
                    <a16:creationId xmlns:a16="http://schemas.microsoft.com/office/drawing/2014/main" id="{72CF93E1-12E4-4DA9-97B9-CD4ECAE18EDB}"/>
                  </a:ext>
                </a:extLst>
              </p:cNvPr>
              <p:cNvSpPr>
                <a:spLocks/>
              </p:cNvSpPr>
              <p:nvPr/>
            </p:nvSpPr>
            <p:spPr bwMode="auto">
              <a:xfrm>
                <a:off x="1192" y="2144"/>
                <a:ext cx="130" cy="307"/>
              </a:xfrm>
              <a:custGeom>
                <a:avLst/>
                <a:gdLst>
                  <a:gd name="T0" fmla="*/ 1875 w 52"/>
                  <a:gd name="T1" fmla="*/ 4261 h 115"/>
                  <a:gd name="T2" fmla="*/ 1175 w 52"/>
                  <a:gd name="T3" fmla="*/ 5595 h 115"/>
                  <a:gd name="T4" fmla="*/ 0 w 52"/>
                  <a:gd name="T5" fmla="*/ 5174 h 115"/>
                  <a:gd name="T6" fmla="*/ 0 w 52"/>
                  <a:gd name="T7" fmla="*/ 913 h 115"/>
                  <a:gd name="T8" fmla="*/ 1175 w 52"/>
                  <a:gd name="T9" fmla="*/ 1311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3"/>
                      <a:pt x="44" y="105"/>
                      <a:pt x="30" y="110"/>
                    </a:cubicBezTo>
                    <a:cubicBezTo>
                      <a:pt x="17" y="115"/>
                      <a:pt x="3" y="111"/>
                      <a:pt x="0" y="102"/>
                    </a:cubicBezTo>
                    <a:cubicBezTo>
                      <a:pt x="0" y="18"/>
                      <a:pt x="0" y="18"/>
                      <a:pt x="0" y="18"/>
                    </a:cubicBezTo>
                    <a:cubicBezTo>
                      <a:pt x="3" y="27"/>
                      <a:pt x="17" y="31"/>
                      <a:pt x="30" y="26"/>
                    </a:cubicBezTo>
                    <a:cubicBezTo>
                      <a:pt x="44" y="21"/>
                      <a:pt x="52" y="9"/>
                      <a:pt x="48" y="0"/>
                    </a:cubicBezTo>
                    <a:lnTo>
                      <a:pt x="48"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8" name="Freeform 60">
                <a:extLst>
                  <a:ext uri="{FF2B5EF4-FFF2-40B4-BE49-F238E27FC236}">
                    <a16:creationId xmlns:a16="http://schemas.microsoft.com/office/drawing/2014/main" id="{A6B4D378-238C-4AF4-87E6-C4BC9302A40A}"/>
                  </a:ext>
                </a:extLst>
              </p:cNvPr>
              <p:cNvSpPr>
                <a:spLocks/>
              </p:cNvSpPr>
              <p:nvPr/>
            </p:nvSpPr>
            <p:spPr bwMode="auto">
              <a:xfrm>
                <a:off x="1275" y="2232"/>
                <a:ext cx="132" cy="307"/>
              </a:xfrm>
              <a:custGeom>
                <a:avLst/>
                <a:gdLst>
                  <a:gd name="T0" fmla="*/ 1885 w 53"/>
                  <a:gd name="T1" fmla="*/ 4261 h 115"/>
                  <a:gd name="T2" fmla="*/ 1190 w 53"/>
                  <a:gd name="T3" fmla="*/ 5595 h 115"/>
                  <a:gd name="T4" fmla="*/ 0 w 53"/>
                  <a:gd name="T5" fmla="*/ 5174 h 115"/>
                  <a:gd name="T6" fmla="*/ 0 w 53"/>
                  <a:gd name="T7" fmla="*/ 913 h 115"/>
                  <a:gd name="T8" fmla="*/ 1190 w 53"/>
                  <a:gd name="T9" fmla="*/ 1311 h 115"/>
                  <a:gd name="T10" fmla="*/ 1885 w 53"/>
                  <a:gd name="T11" fmla="*/ 0 h 115"/>
                  <a:gd name="T12" fmla="*/ 1885 w 53"/>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84"/>
                    </a:moveTo>
                    <a:cubicBezTo>
                      <a:pt x="53" y="94"/>
                      <a:pt x="44" y="106"/>
                      <a:pt x="31" y="110"/>
                    </a:cubicBezTo>
                    <a:cubicBezTo>
                      <a:pt x="18" y="115"/>
                      <a:pt x="4" y="111"/>
                      <a:pt x="0" y="102"/>
                    </a:cubicBezTo>
                    <a:cubicBezTo>
                      <a:pt x="0" y="18"/>
                      <a:pt x="0" y="18"/>
                      <a:pt x="0" y="18"/>
                    </a:cubicBezTo>
                    <a:cubicBezTo>
                      <a:pt x="4" y="27"/>
                      <a:pt x="18" y="31"/>
                      <a:pt x="31" y="26"/>
                    </a:cubicBezTo>
                    <a:cubicBezTo>
                      <a:pt x="44" y="22"/>
                      <a:pt x="53"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9" name="Freeform 61">
                <a:extLst>
                  <a:ext uri="{FF2B5EF4-FFF2-40B4-BE49-F238E27FC236}">
                    <a16:creationId xmlns:a16="http://schemas.microsoft.com/office/drawing/2014/main" id="{CA2A56B6-D4AE-4962-A66B-4943B30EF1F5}"/>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0" name="Freeform 62">
                <a:extLst>
                  <a:ext uri="{FF2B5EF4-FFF2-40B4-BE49-F238E27FC236}">
                    <a16:creationId xmlns:a16="http://schemas.microsoft.com/office/drawing/2014/main" id="{3C9DD074-4482-4518-ACD9-679EA334DDA6}"/>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1" name="Freeform 63">
                <a:extLst>
                  <a:ext uri="{FF2B5EF4-FFF2-40B4-BE49-F238E27FC236}">
                    <a16:creationId xmlns:a16="http://schemas.microsoft.com/office/drawing/2014/main" id="{6B42C98F-97D6-4FD2-9075-7E11FAE53FC2}"/>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2" name="Freeform 64">
                <a:extLst>
                  <a:ext uri="{FF2B5EF4-FFF2-40B4-BE49-F238E27FC236}">
                    <a16:creationId xmlns:a16="http://schemas.microsoft.com/office/drawing/2014/main" id="{BE5707DF-089D-46FD-8672-40BFB07634C3}"/>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3" name="Freeform 65">
                <a:extLst>
                  <a:ext uri="{FF2B5EF4-FFF2-40B4-BE49-F238E27FC236}">
                    <a16:creationId xmlns:a16="http://schemas.microsoft.com/office/drawing/2014/main" id="{866E6BA3-D40D-47D2-93E5-A6505BBAC570}"/>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4" name="Freeform 66">
                <a:extLst>
                  <a:ext uri="{FF2B5EF4-FFF2-40B4-BE49-F238E27FC236}">
                    <a16:creationId xmlns:a16="http://schemas.microsoft.com/office/drawing/2014/main" id="{48165207-FF77-41DE-9857-B12BD032EE24}"/>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5" name="Freeform 67">
                <a:extLst>
                  <a:ext uri="{FF2B5EF4-FFF2-40B4-BE49-F238E27FC236}">
                    <a16:creationId xmlns:a16="http://schemas.microsoft.com/office/drawing/2014/main" id="{C14087EC-6113-4FDA-AE6B-517E25D6ED90}"/>
                  </a:ext>
                </a:extLst>
              </p:cNvPr>
              <p:cNvSpPr>
                <a:spLocks/>
              </p:cNvSpPr>
              <p:nvPr/>
            </p:nvSpPr>
            <p:spPr bwMode="auto">
              <a:xfrm>
                <a:off x="1350" y="2509"/>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6" name="Freeform 68">
                <a:extLst>
                  <a:ext uri="{FF2B5EF4-FFF2-40B4-BE49-F238E27FC236}">
                    <a16:creationId xmlns:a16="http://schemas.microsoft.com/office/drawing/2014/main" id="{2D9E5A3A-E0CD-4439-8F21-BD5E9CDDD721}"/>
                  </a:ext>
                </a:extLst>
              </p:cNvPr>
              <p:cNvSpPr>
                <a:spLocks/>
              </p:cNvSpPr>
              <p:nvPr/>
            </p:nvSpPr>
            <p:spPr bwMode="auto">
              <a:xfrm>
                <a:off x="1267" y="2421"/>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7" name="Freeform 69">
                <a:extLst>
                  <a:ext uri="{FF2B5EF4-FFF2-40B4-BE49-F238E27FC236}">
                    <a16:creationId xmlns:a16="http://schemas.microsoft.com/office/drawing/2014/main" id="{7DF8B07A-7F0E-4F7D-A6D9-C65B7E191FBC}"/>
                  </a:ext>
                </a:extLst>
              </p:cNvPr>
              <p:cNvSpPr>
                <a:spLocks/>
              </p:cNvSpPr>
              <p:nvPr/>
            </p:nvSpPr>
            <p:spPr bwMode="auto">
              <a:xfrm>
                <a:off x="1182" y="2331"/>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8" name="Freeform 70">
                <a:extLst>
                  <a:ext uri="{FF2B5EF4-FFF2-40B4-BE49-F238E27FC236}">
                    <a16:creationId xmlns:a16="http://schemas.microsoft.com/office/drawing/2014/main" id="{3FDC7ECD-A349-415A-A12A-00DD9C33B9EA}"/>
                  </a:ext>
                </a:extLst>
              </p:cNvPr>
              <p:cNvSpPr>
                <a:spLocks/>
              </p:cNvSpPr>
              <p:nvPr/>
            </p:nvSpPr>
            <p:spPr bwMode="auto">
              <a:xfrm>
                <a:off x="1100" y="2243"/>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9" name="Freeform 71">
                <a:extLst>
                  <a:ext uri="{FF2B5EF4-FFF2-40B4-BE49-F238E27FC236}">
                    <a16:creationId xmlns:a16="http://schemas.microsoft.com/office/drawing/2014/main" id="{C4690AEB-9357-431E-A655-59A0B476EC66}"/>
                  </a:ext>
                </a:extLst>
              </p:cNvPr>
              <p:cNvSpPr>
                <a:spLocks/>
              </p:cNvSpPr>
              <p:nvPr/>
            </p:nvSpPr>
            <p:spPr bwMode="auto">
              <a:xfrm>
                <a:off x="1015" y="2155"/>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0" name="Freeform 72">
                <a:extLst>
                  <a:ext uri="{FF2B5EF4-FFF2-40B4-BE49-F238E27FC236}">
                    <a16:creationId xmlns:a16="http://schemas.microsoft.com/office/drawing/2014/main" id="{7F9CF54D-4232-4508-9A3D-C79D2A9B4FA6}"/>
                  </a:ext>
                </a:extLst>
              </p:cNvPr>
              <p:cNvSpPr>
                <a:spLocks/>
              </p:cNvSpPr>
              <p:nvPr/>
            </p:nvSpPr>
            <p:spPr bwMode="auto">
              <a:xfrm>
                <a:off x="932" y="2067"/>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1" name="Freeform 73">
                <a:extLst>
                  <a:ext uri="{FF2B5EF4-FFF2-40B4-BE49-F238E27FC236}">
                    <a16:creationId xmlns:a16="http://schemas.microsoft.com/office/drawing/2014/main" id="{E8A35AB4-9FCA-4B7B-A0BE-06EE02343B35}"/>
                  </a:ext>
                </a:extLst>
              </p:cNvPr>
              <p:cNvSpPr>
                <a:spLocks/>
              </p:cNvSpPr>
              <p:nvPr/>
            </p:nvSpPr>
            <p:spPr bwMode="auto">
              <a:xfrm>
                <a:off x="1360" y="2320"/>
                <a:ext cx="130" cy="309"/>
              </a:xfrm>
              <a:custGeom>
                <a:avLst/>
                <a:gdLst>
                  <a:gd name="T0" fmla="*/ 1925 w 52"/>
                  <a:gd name="T1" fmla="*/ 4235 h 116"/>
                  <a:gd name="T2" fmla="*/ 1220 w 52"/>
                  <a:gd name="T3" fmla="*/ 5591 h 116"/>
                  <a:gd name="T4" fmla="*/ 0 w 52"/>
                  <a:gd name="T5" fmla="*/ 5144 h 116"/>
                  <a:gd name="T6" fmla="*/ 0 w 52"/>
                  <a:gd name="T7" fmla="*/ 908 h 116"/>
                  <a:gd name="T8" fmla="*/ 1220 w 52"/>
                  <a:gd name="T9" fmla="*/ 1361 h 116"/>
                  <a:gd name="T10" fmla="*/ 1925 w 52"/>
                  <a:gd name="T11" fmla="*/ 0 h 116"/>
                  <a:gd name="T12" fmla="*/ 1925 w 52"/>
                  <a:gd name="T13" fmla="*/ 42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4"/>
                    </a:moveTo>
                    <a:cubicBezTo>
                      <a:pt x="52" y="94"/>
                      <a:pt x="44" y="106"/>
                      <a:pt x="31" y="111"/>
                    </a:cubicBezTo>
                    <a:cubicBezTo>
                      <a:pt x="17" y="116"/>
                      <a:pt x="3" y="112"/>
                      <a:pt x="0" y="102"/>
                    </a:cubicBezTo>
                    <a:cubicBezTo>
                      <a:pt x="0" y="18"/>
                      <a:pt x="0" y="18"/>
                      <a:pt x="0" y="18"/>
                    </a:cubicBezTo>
                    <a:cubicBezTo>
                      <a:pt x="3" y="28"/>
                      <a:pt x="17" y="32"/>
                      <a:pt x="31" y="27"/>
                    </a:cubicBezTo>
                    <a:cubicBezTo>
                      <a:pt x="44" y="22"/>
                      <a:pt x="52"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2" name="Freeform 74">
                <a:extLst>
                  <a:ext uri="{FF2B5EF4-FFF2-40B4-BE49-F238E27FC236}">
                    <a16:creationId xmlns:a16="http://schemas.microsoft.com/office/drawing/2014/main" id="{CC1D7721-7DB6-407A-A2BD-25712F35009F}"/>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3" name="Freeform 75">
                <a:extLst>
                  <a:ext uri="{FF2B5EF4-FFF2-40B4-BE49-F238E27FC236}">
                    <a16:creationId xmlns:a16="http://schemas.microsoft.com/office/drawing/2014/main" id="{278BF356-3669-47CF-8A9C-678D9F7ED5BA}"/>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4" name="Freeform 76">
                <a:extLst>
                  <a:ext uri="{FF2B5EF4-FFF2-40B4-BE49-F238E27FC236}">
                    <a16:creationId xmlns:a16="http://schemas.microsoft.com/office/drawing/2014/main" id="{B41AF63C-1CD4-40BF-86B1-DD58D84AFD85}"/>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5" name="Freeform 77">
                <a:extLst>
                  <a:ext uri="{FF2B5EF4-FFF2-40B4-BE49-F238E27FC236}">
                    <a16:creationId xmlns:a16="http://schemas.microsoft.com/office/drawing/2014/main" id="{9B3F8533-502E-44AC-9BC2-65E024C32176}"/>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6" name="Freeform 78">
                <a:extLst>
                  <a:ext uri="{FF2B5EF4-FFF2-40B4-BE49-F238E27FC236}">
                    <a16:creationId xmlns:a16="http://schemas.microsoft.com/office/drawing/2014/main" id="{90F748B3-0EE8-4366-9282-53CAF8F02035}"/>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7" name="Freeform 79">
                <a:extLst>
                  <a:ext uri="{FF2B5EF4-FFF2-40B4-BE49-F238E27FC236}">
                    <a16:creationId xmlns:a16="http://schemas.microsoft.com/office/drawing/2014/main" id="{905C0003-C7FA-4BF1-8A03-338CB6F40121}"/>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8" name="Freeform 80">
                <a:extLst>
                  <a:ext uri="{FF2B5EF4-FFF2-40B4-BE49-F238E27FC236}">
                    <a16:creationId xmlns:a16="http://schemas.microsoft.com/office/drawing/2014/main" id="{9605FA37-7A49-46B8-A78C-4085F90C3C34}"/>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9" name="Freeform 81">
                <a:extLst>
                  <a:ext uri="{FF2B5EF4-FFF2-40B4-BE49-F238E27FC236}">
                    <a16:creationId xmlns:a16="http://schemas.microsoft.com/office/drawing/2014/main" id="{4DE8765D-76CC-44E1-98D7-1908441DF393}"/>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0" name="Freeform 82">
                <a:extLst>
                  <a:ext uri="{FF2B5EF4-FFF2-40B4-BE49-F238E27FC236}">
                    <a16:creationId xmlns:a16="http://schemas.microsoft.com/office/drawing/2014/main" id="{06ECB56E-3EFD-4942-8645-84CE7B2C25FB}"/>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1" name="Freeform 83">
                <a:extLst>
                  <a:ext uri="{FF2B5EF4-FFF2-40B4-BE49-F238E27FC236}">
                    <a16:creationId xmlns:a16="http://schemas.microsoft.com/office/drawing/2014/main" id="{1F303794-5955-431A-AFEF-DD83331557F5}"/>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2" name="Freeform 84">
                <a:extLst>
                  <a:ext uri="{FF2B5EF4-FFF2-40B4-BE49-F238E27FC236}">
                    <a16:creationId xmlns:a16="http://schemas.microsoft.com/office/drawing/2014/main" id="{9B3CBDD7-39FE-4DD3-8C74-78C91590452E}"/>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3" name="Freeform 85">
                <a:extLst>
                  <a:ext uri="{FF2B5EF4-FFF2-40B4-BE49-F238E27FC236}">
                    <a16:creationId xmlns:a16="http://schemas.microsoft.com/office/drawing/2014/main" id="{4C88CB70-42C4-4231-A9D9-C60ED9770127}"/>
                  </a:ext>
                </a:extLst>
              </p:cNvPr>
              <p:cNvSpPr>
                <a:spLocks/>
              </p:cNvSpPr>
              <p:nvPr/>
            </p:nvSpPr>
            <p:spPr bwMode="auto">
              <a:xfrm>
                <a:off x="2800" y="2083"/>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4" name="Freeform 86">
                <a:extLst>
                  <a:ext uri="{FF2B5EF4-FFF2-40B4-BE49-F238E27FC236}">
                    <a16:creationId xmlns:a16="http://schemas.microsoft.com/office/drawing/2014/main" id="{4560C6CF-DC3A-4E74-BE0A-BA81A1C7D7F7}"/>
                  </a:ext>
                </a:extLst>
              </p:cNvPr>
              <p:cNvSpPr>
                <a:spLocks/>
              </p:cNvSpPr>
              <p:nvPr/>
            </p:nvSpPr>
            <p:spPr bwMode="auto">
              <a:xfrm>
                <a:off x="2665" y="2133"/>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5" name="Freeform 87">
                <a:extLst>
                  <a:ext uri="{FF2B5EF4-FFF2-40B4-BE49-F238E27FC236}">
                    <a16:creationId xmlns:a16="http://schemas.microsoft.com/office/drawing/2014/main" id="{3B2865E5-CDA5-4ADB-AED2-4BAAF2F81825}"/>
                  </a:ext>
                </a:extLst>
              </p:cNvPr>
              <p:cNvSpPr>
                <a:spLocks/>
              </p:cNvSpPr>
              <p:nvPr/>
            </p:nvSpPr>
            <p:spPr bwMode="auto">
              <a:xfrm>
                <a:off x="2527" y="2187"/>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6" name="Freeform 88">
                <a:extLst>
                  <a:ext uri="{FF2B5EF4-FFF2-40B4-BE49-F238E27FC236}">
                    <a16:creationId xmlns:a16="http://schemas.microsoft.com/office/drawing/2014/main" id="{108BB207-CFE2-4E3B-945B-D0B92E3F3C75}"/>
                  </a:ext>
                </a:extLst>
              </p:cNvPr>
              <p:cNvSpPr>
                <a:spLocks/>
              </p:cNvSpPr>
              <p:nvPr/>
            </p:nvSpPr>
            <p:spPr bwMode="auto">
              <a:xfrm>
                <a:off x="2390" y="2237"/>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7" name="Freeform 89">
                <a:extLst>
                  <a:ext uri="{FF2B5EF4-FFF2-40B4-BE49-F238E27FC236}">
                    <a16:creationId xmlns:a16="http://schemas.microsoft.com/office/drawing/2014/main" id="{022FEF7A-175A-43E0-8BD8-842D627A6634}"/>
                  </a:ext>
                </a:extLst>
              </p:cNvPr>
              <p:cNvSpPr>
                <a:spLocks/>
              </p:cNvSpPr>
              <p:nvPr/>
            </p:nvSpPr>
            <p:spPr bwMode="auto">
              <a:xfrm>
                <a:off x="2255" y="2288"/>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8" name="Freeform 90">
                <a:extLst>
                  <a:ext uri="{FF2B5EF4-FFF2-40B4-BE49-F238E27FC236}">
                    <a16:creationId xmlns:a16="http://schemas.microsoft.com/office/drawing/2014/main" id="{C216BE6B-1A9D-4473-B4A9-8AEE05B685C8}"/>
                  </a:ext>
                </a:extLst>
              </p:cNvPr>
              <p:cNvSpPr>
                <a:spLocks/>
              </p:cNvSpPr>
              <p:nvPr/>
            </p:nvSpPr>
            <p:spPr bwMode="auto">
              <a:xfrm>
                <a:off x="2117" y="2341"/>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9" name="Freeform 91">
                <a:extLst>
                  <a:ext uri="{FF2B5EF4-FFF2-40B4-BE49-F238E27FC236}">
                    <a16:creationId xmlns:a16="http://schemas.microsoft.com/office/drawing/2014/main" id="{7AEFC230-3C0C-4BEF-A8D1-08204C51558D}"/>
                  </a:ext>
                </a:extLst>
              </p:cNvPr>
              <p:cNvSpPr>
                <a:spLocks/>
              </p:cNvSpPr>
              <p:nvPr/>
            </p:nvSpPr>
            <p:spPr bwMode="auto">
              <a:xfrm>
                <a:off x="1980" y="2392"/>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0" name="Freeform 92">
                <a:extLst>
                  <a:ext uri="{FF2B5EF4-FFF2-40B4-BE49-F238E27FC236}">
                    <a16:creationId xmlns:a16="http://schemas.microsoft.com/office/drawing/2014/main" id="{435BF66A-34DE-4D2E-B84A-455FB80A6FD2}"/>
                  </a:ext>
                </a:extLst>
              </p:cNvPr>
              <p:cNvSpPr>
                <a:spLocks/>
              </p:cNvSpPr>
              <p:nvPr/>
            </p:nvSpPr>
            <p:spPr bwMode="auto">
              <a:xfrm>
                <a:off x="1845" y="2443"/>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1" name="Freeform 93">
                <a:extLst>
                  <a:ext uri="{FF2B5EF4-FFF2-40B4-BE49-F238E27FC236}">
                    <a16:creationId xmlns:a16="http://schemas.microsoft.com/office/drawing/2014/main" id="{4B07E849-2B15-427C-9166-4AD75E9B095E}"/>
                  </a:ext>
                </a:extLst>
              </p:cNvPr>
              <p:cNvSpPr>
                <a:spLocks/>
              </p:cNvSpPr>
              <p:nvPr/>
            </p:nvSpPr>
            <p:spPr bwMode="auto">
              <a:xfrm>
                <a:off x="1707" y="2493"/>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2" name="Freeform 94">
                <a:extLst>
                  <a:ext uri="{FF2B5EF4-FFF2-40B4-BE49-F238E27FC236}">
                    <a16:creationId xmlns:a16="http://schemas.microsoft.com/office/drawing/2014/main" id="{6B7FAC90-887B-4697-A792-944EA65725CF}"/>
                  </a:ext>
                </a:extLst>
              </p:cNvPr>
              <p:cNvSpPr>
                <a:spLocks/>
              </p:cNvSpPr>
              <p:nvPr/>
            </p:nvSpPr>
            <p:spPr bwMode="auto">
              <a:xfrm>
                <a:off x="1570" y="2547"/>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3" name="Freeform 95">
                <a:extLst>
                  <a:ext uri="{FF2B5EF4-FFF2-40B4-BE49-F238E27FC236}">
                    <a16:creationId xmlns:a16="http://schemas.microsoft.com/office/drawing/2014/main" id="{A5CD29DC-7DDA-40B5-843D-E7327D0C2400}"/>
                  </a:ext>
                </a:extLst>
              </p:cNvPr>
              <p:cNvSpPr>
                <a:spLocks/>
              </p:cNvSpPr>
              <p:nvPr/>
            </p:nvSpPr>
            <p:spPr bwMode="auto">
              <a:xfrm>
                <a:off x="1435" y="259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4" name="Freeform 96">
                <a:extLst>
                  <a:ext uri="{FF2B5EF4-FFF2-40B4-BE49-F238E27FC236}">
                    <a16:creationId xmlns:a16="http://schemas.microsoft.com/office/drawing/2014/main" id="{DBE9231F-3876-44A7-93FB-66F1F244B7C8}"/>
                  </a:ext>
                </a:extLst>
              </p:cNvPr>
              <p:cNvSpPr>
                <a:spLocks/>
              </p:cNvSpPr>
              <p:nvPr/>
            </p:nvSpPr>
            <p:spPr bwMode="auto">
              <a:xfrm>
                <a:off x="2810" y="1896"/>
                <a:ext cx="127" cy="304"/>
              </a:xfrm>
              <a:custGeom>
                <a:avLst/>
                <a:gdLst>
                  <a:gd name="T0" fmla="*/ 1855 w 51"/>
                  <a:gd name="T1" fmla="*/ 4245 h 114"/>
                  <a:gd name="T2" fmla="*/ 1160 w 51"/>
                  <a:gd name="T3" fmla="*/ 5555 h 114"/>
                  <a:gd name="T4" fmla="*/ 0 w 51"/>
                  <a:gd name="T5" fmla="*/ 5099 h 114"/>
                  <a:gd name="T6" fmla="*/ 0 w 51"/>
                  <a:gd name="T7" fmla="*/ 853 h 114"/>
                  <a:gd name="T8" fmla="*/ 1160 w 51"/>
                  <a:gd name="T9" fmla="*/ 1309 h 114"/>
                  <a:gd name="T10" fmla="*/ 1855 w 51"/>
                  <a:gd name="T11" fmla="*/ 0 h 114"/>
                  <a:gd name="T12" fmla="*/ 1855 w 51"/>
                  <a:gd name="T13" fmla="*/ 4245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4">
                    <a:moveTo>
                      <a:pt x="48" y="84"/>
                    </a:moveTo>
                    <a:cubicBezTo>
                      <a:pt x="51" y="93"/>
                      <a:pt x="43" y="105"/>
                      <a:pt x="30" y="110"/>
                    </a:cubicBezTo>
                    <a:cubicBezTo>
                      <a:pt x="17" y="114"/>
                      <a:pt x="3" y="111"/>
                      <a:pt x="0" y="101"/>
                    </a:cubicBezTo>
                    <a:cubicBezTo>
                      <a:pt x="0" y="17"/>
                      <a:pt x="0" y="17"/>
                      <a:pt x="0" y="17"/>
                    </a:cubicBezTo>
                    <a:cubicBezTo>
                      <a:pt x="3" y="27"/>
                      <a:pt x="17" y="30"/>
                      <a:pt x="30" y="26"/>
                    </a:cubicBezTo>
                    <a:cubicBezTo>
                      <a:pt x="43" y="21"/>
                      <a:pt x="51"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5" name="Freeform 97">
                <a:extLst>
                  <a:ext uri="{FF2B5EF4-FFF2-40B4-BE49-F238E27FC236}">
                    <a16:creationId xmlns:a16="http://schemas.microsoft.com/office/drawing/2014/main" id="{3950E6B8-2F6E-4812-93C0-C1C543BEE8AE}"/>
                  </a:ext>
                </a:extLst>
              </p:cNvPr>
              <p:cNvSpPr>
                <a:spLocks/>
              </p:cNvSpPr>
              <p:nvPr/>
            </p:nvSpPr>
            <p:spPr bwMode="auto">
              <a:xfrm>
                <a:off x="2672" y="1947"/>
                <a:ext cx="130" cy="306"/>
              </a:xfrm>
              <a:custGeom>
                <a:avLst/>
                <a:gdLst>
                  <a:gd name="T0" fmla="*/ 1875 w 52"/>
                  <a:gd name="T1" fmla="*/ 4220 h 115"/>
                  <a:gd name="T2" fmla="*/ 1220 w 52"/>
                  <a:gd name="T3" fmla="*/ 5521 h 115"/>
                  <a:gd name="T4" fmla="*/ 0 w 52"/>
                  <a:gd name="T5" fmla="*/ 5069 h 115"/>
                  <a:gd name="T6" fmla="*/ 0 w 52"/>
                  <a:gd name="T7" fmla="*/ 849 h 115"/>
                  <a:gd name="T8" fmla="*/ 1220 w 52"/>
                  <a:gd name="T9" fmla="*/ 1304 h 115"/>
                  <a:gd name="T10" fmla="*/ 1875 w 52"/>
                  <a:gd name="T11" fmla="*/ 0 h 115"/>
                  <a:gd name="T12" fmla="*/ 1875 w 52"/>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6" name="Freeform 98">
                <a:extLst>
                  <a:ext uri="{FF2B5EF4-FFF2-40B4-BE49-F238E27FC236}">
                    <a16:creationId xmlns:a16="http://schemas.microsoft.com/office/drawing/2014/main" id="{67F1648B-EEEF-4C01-A21C-05D708E518B2}"/>
                  </a:ext>
                </a:extLst>
              </p:cNvPr>
              <p:cNvSpPr>
                <a:spLocks/>
              </p:cNvSpPr>
              <p:nvPr/>
            </p:nvSpPr>
            <p:spPr bwMode="auto">
              <a:xfrm>
                <a:off x="2535" y="1997"/>
                <a:ext cx="130" cy="307"/>
              </a:xfrm>
              <a:custGeom>
                <a:avLst/>
                <a:gdLst>
                  <a:gd name="T0" fmla="*/ 1925 w 52"/>
                  <a:gd name="T1" fmla="*/ 4261 h 115"/>
                  <a:gd name="T2" fmla="*/ 1220 w 52"/>
                  <a:gd name="T3" fmla="*/ 5595 h 115"/>
                  <a:gd name="T4" fmla="*/ 0 w 52"/>
                  <a:gd name="T5" fmla="*/ 5174 h 115"/>
                  <a:gd name="T6" fmla="*/ 0 w 52"/>
                  <a:gd name="T7" fmla="*/ 913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4"/>
                      <a:pt x="44" y="105"/>
                      <a:pt x="31" y="110"/>
                    </a:cubicBezTo>
                    <a:cubicBezTo>
                      <a:pt x="18" y="115"/>
                      <a:pt x="4" y="111"/>
                      <a:pt x="0" y="102"/>
                    </a:cubicBezTo>
                    <a:cubicBezTo>
                      <a:pt x="0" y="18"/>
                      <a:pt x="0" y="18"/>
                      <a:pt x="0" y="18"/>
                    </a:cubicBezTo>
                    <a:cubicBezTo>
                      <a:pt x="4" y="27"/>
                      <a:pt x="18" y="31"/>
                      <a:pt x="31" y="26"/>
                    </a:cubicBezTo>
                    <a:cubicBezTo>
                      <a:pt x="44" y="21"/>
                      <a:pt x="52" y="10"/>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7" name="Freeform 99">
                <a:extLst>
                  <a:ext uri="{FF2B5EF4-FFF2-40B4-BE49-F238E27FC236}">
                    <a16:creationId xmlns:a16="http://schemas.microsoft.com/office/drawing/2014/main" id="{FABFA293-ABE4-4A64-957F-FEF1B856F3C5}"/>
                  </a:ext>
                </a:extLst>
              </p:cNvPr>
              <p:cNvSpPr>
                <a:spLocks/>
              </p:cNvSpPr>
              <p:nvPr/>
            </p:nvSpPr>
            <p:spPr bwMode="auto">
              <a:xfrm>
                <a:off x="2400" y="2051"/>
                <a:ext cx="130" cy="304"/>
              </a:xfrm>
              <a:custGeom>
                <a:avLst/>
                <a:gdLst>
                  <a:gd name="T0" fmla="*/ 1875 w 52"/>
                  <a:gd name="T1" fmla="*/ 4245 h 114"/>
                  <a:gd name="T2" fmla="*/ 1175 w 52"/>
                  <a:gd name="T3" fmla="*/ 5555 h 114"/>
                  <a:gd name="T4" fmla="*/ 0 w 52"/>
                  <a:gd name="T5" fmla="*/ 5099 h 114"/>
                  <a:gd name="T6" fmla="*/ 0 w 52"/>
                  <a:gd name="T7" fmla="*/ 853 h 114"/>
                  <a:gd name="T8" fmla="*/ 1175 w 52"/>
                  <a:gd name="T9" fmla="*/ 1309 h 114"/>
                  <a:gd name="T10" fmla="*/ 1875 w 52"/>
                  <a:gd name="T11" fmla="*/ 0 h 114"/>
                  <a:gd name="T12" fmla="*/ 1875 w 52"/>
                  <a:gd name="T13" fmla="*/ 4245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4">
                    <a:moveTo>
                      <a:pt x="48" y="84"/>
                    </a:moveTo>
                    <a:cubicBezTo>
                      <a:pt x="52" y="93"/>
                      <a:pt x="44" y="105"/>
                      <a:pt x="30" y="110"/>
                    </a:cubicBezTo>
                    <a:cubicBezTo>
                      <a:pt x="17" y="114"/>
                      <a:pt x="3" y="111"/>
                      <a:pt x="0" y="101"/>
                    </a:cubicBezTo>
                    <a:cubicBezTo>
                      <a:pt x="0" y="17"/>
                      <a:pt x="0" y="17"/>
                      <a:pt x="0" y="17"/>
                    </a:cubicBezTo>
                    <a:cubicBezTo>
                      <a:pt x="3" y="27"/>
                      <a:pt x="17" y="30"/>
                      <a:pt x="30" y="26"/>
                    </a:cubicBezTo>
                    <a:cubicBezTo>
                      <a:pt x="44" y="21"/>
                      <a:pt x="52"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8" name="Freeform 100">
                <a:extLst>
                  <a:ext uri="{FF2B5EF4-FFF2-40B4-BE49-F238E27FC236}">
                    <a16:creationId xmlns:a16="http://schemas.microsoft.com/office/drawing/2014/main" id="{9ABA4F06-D668-48CB-AF5F-ABF86A5DCD92}"/>
                  </a:ext>
                </a:extLst>
              </p:cNvPr>
              <p:cNvSpPr>
                <a:spLocks/>
              </p:cNvSpPr>
              <p:nvPr/>
            </p:nvSpPr>
            <p:spPr bwMode="auto">
              <a:xfrm>
                <a:off x="2262" y="2101"/>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9" name="Freeform 101">
                <a:extLst>
                  <a:ext uri="{FF2B5EF4-FFF2-40B4-BE49-F238E27FC236}">
                    <a16:creationId xmlns:a16="http://schemas.microsoft.com/office/drawing/2014/main" id="{9FA8DAD5-7298-43B5-B9CE-F80749DE2B9B}"/>
                  </a:ext>
                </a:extLst>
              </p:cNvPr>
              <p:cNvSpPr>
                <a:spLocks/>
              </p:cNvSpPr>
              <p:nvPr/>
            </p:nvSpPr>
            <p:spPr bwMode="auto">
              <a:xfrm>
                <a:off x="2127" y="2152"/>
                <a:ext cx="130" cy="307"/>
              </a:xfrm>
              <a:custGeom>
                <a:avLst/>
                <a:gdLst>
                  <a:gd name="T0" fmla="*/ 1875 w 52"/>
                  <a:gd name="T1" fmla="*/ 4261 h 115"/>
                  <a:gd name="T2" fmla="*/ 1175 w 52"/>
                  <a:gd name="T3" fmla="*/ 5595 h 115"/>
                  <a:gd name="T4" fmla="*/ 0 w 52"/>
                  <a:gd name="T5" fmla="*/ 5174 h 115"/>
                  <a:gd name="T6" fmla="*/ 0 w 52"/>
                  <a:gd name="T7" fmla="*/ 913 h 115"/>
                  <a:gd name="T8" fmla="*/ 1175 w 52"/>
                  <a:gd name="T9" fmla="*/ 1311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3" y="105"/>
                      <a:pt x="30" y="110"/>
                    </a:cubicBezTo>
                    <a:cubicBezTo>
                      <a:pt x="17" y="115"/>
                      <a:pt x="3" y="111"/>
                      <a:pt x="0" y="102"/>
                    </a:cubicBezTo>
                    <a:cubicBezTo>
                      <a:pt x="0" y="18"/>
                      <a:pt x="0" y="18"/>
                      <a:pt x="0" y="18"/>
                    </a:cubicBezTo>
                    <a:cubicBezTo>
                      <a:pt x="3" y="27"/>
                      <a:pt x="17" y="31"/>
                      <a:pt x="30" y="26"/>
                    </a:cubicBezTo>
                    <a:cubicBezTo>
                      <a:pt x="43" y="21"/>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0" name="Freeform 102">
                <a:extLst>
                  <a:ext uri="{FF2B5EF4-FFF2-40B4-BE49-F238E27FC236}">
                    <a16:creationId xmlns:a16="http://schemas.microsoft.com/office/drawing/2014/main" id="{C34A8E97-896A-4396-B5E0-7B12964F04C5}"/>
                  </a:ext>
                </a:extLst>
              </p:cNvPr>
              <p:cNvSpPr>
                <a:spLocks/>
              </p:cNvSpPr>
              <p:nvPr/>
            </p:nvSpPr>
            <p:spPr bwMode="auto">
              <a:xfrm>
                <a:off x="1990" y="2203"/>
                <a:ext cx="130" cy="309"/>
              </a:xfrm>
              <a:custGeom>
                <a:avLst/>
                <a:gdLst>
                  <a:gd name="T0" fmla="*/ 1875 w 52"/>
                  <a:gd name="T1" fmla="*/ 4235 h 116"/>
                  <a:gd name="T2" fmla="*/ 1175 w 52"/>
                  <a:gd name="T3" fmla="*/ 5591 h 116"/>
                  <a:gd name="T4" fmla="*/ 0 w 52"/>
                  <a:gd name="T5" fmla="*/ 5144 h 116"/>
                  <a:gd name="T6" fmla="*/ 0 w 52"/>
                  <a:gd name="T7" fmla="*/ 908 h 116"/>
                  <a:gd name="T8" fmla="*/ 1175 w 52"/>
                  <a:gd name="T9" fmla="*/ 1361 h 116"/>
                  <a:gd name="T10" fmla="*/ 1875 w 52"/>
                  <a:gd name="T11" fmla="*/ 0 h 116"/>
                  <a:gd name="T12" fmla="*/ 1875 w 52"/>
                  <a:gd name="T13" fmla="*/ 42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4"/>
                    </a:moveTo>
                    <a:cubicBezTo>
                      <a:pt x="52" y="94"/>
                      <a:pt x="44" y="106"/>
                      <a:pt x="30" y="111"/>
                    </a:cubicBezTo>
                    <a:cubicBezTo>
                      <a:pt x="17" y="116"/>
                      <a:pt x="3" y="112"/>
                      <a:pt x="0" y="102"/>
                    </a:cubicBezTo>
                    <a:cubicBezTo>
                      <a:pt x="0" y="18"/>
                      <a:pt x="0" y="18"/>
                      <a:pt x="0" y="18"/>
                    </a:cubicBezTo>
                    <a:cubicBezTo>
                      <a:pt x="3" y="28"/>
                      <a:pt x="17" y="32"/>
                      <a:pt x="30" y="27"/>
                    </a:cubicBezTo>
                    <a:cubicBezTo>
                      <a:pt x="44" y="22"/>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1" name="Freeform 103">
                <a:extLst>
                  <a:ext uri="{FF2B5EF4-FFF2-40B4-BE49-F238E27FC236}">
                    <a16:creationId xmlns:a16="http://schemas.microsoft.com/office/drawing/2014/main" id="{03815900-0B36-429C-95E0-F147C52EE5ED}"/>
                  </a:ext>
                </a:extLst>
              </p:cNvPr>
              <p:cNvSpPr>
                <a:spLocks/>
              </p:cNvSpPr>
              <p:nvPr/>
            </p:nvSpPr>
            <p:spPr bwMode="auto">
              <a:xfrm>
                <a:off x="1852" y="2256"/>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2" name="Freeform 104">
                <a:extLst>
                  <a:ext uri="{FF2B5EF4-FFF2-40B4-BE49-F238E27FC236}">
                    <a16:creationId xmlns:a16="http://schemas.microsoft.com/office/drawing/2014/main" id="{DA5CC7F6-69C3-4D87-86FC-2A873831F02C}"/>
                  </a:ext>
                </a:extLst>
              </p:cNvPr>
              <p:cNvSpPr>
                <a:spLocks/>
              </p:cNvSpPr>
              <p:nvPr/>
            </p:nvSpPr>
            <p:spPr bwMode="auto">
              <a:xfrm>
                <a:off x="1717" y="2307"/>
                <a:ext cx="130" cy="306"/>
              </a:xfrm>
              <a:custGeom>
                <a:avLst/>
                <a:gdLst>
                  <a:gd name="T0" fmla="*/ 1875 w 52"/>
                  <a:gd name="T1" fmla="*/ 4220 h 115"/>
                  <a:gd name="T2" fmla="*/ 1175 w 52"/>
                  <a:gd name="T3" fmla="*/ 5521 h 115"/>
                  <a:gd name="T4" fmla="*/ 0 w 52"/>
                  <a:gd name="T5" fmla="*/ 5104 h 115"/>
                  <a:gd name="T6" fmla="*/ 0 w 52"/>
                  <a:gd name="T7" fmla="*/ 907 h 115"/>
                  <a:gd name="T8" fmla="*/ 1175 w 52"/>
                  <a:gd name="T9" fmla="*/ 1304 h 115"/>
                  <a:gd name="T10" fmla="*/ 1875 w 52"/>
                  <a:gd name="T11" fmla="*/ 0 h 115"/>
                  <a:gd name="T12" fmla="*/ 1875 w 52"/>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4" y="105"/>
                      <a:pt x="30" y="110"/>
                    </a:cubicBezTo>
                    <a:cubicBezTo>
                      <a:pt x="17" y="115"/>
                      <a:pt x="3" y="111"/>
                      <a:pt x="0" y="102"/>
                    </a:cubicBezTo>
                    <a:cubicBezTo>
                      <a:pt x="0" y="18"/>
                      <a:pt x="0" y="18"/>
                      <a:pt x="0" y="18"/>
                    </a:cubicBezTo>
                    <a:cubicBezTo>
                      <a:pt x="3" y="27"/>
                      <a:pt x="17" y="31"/>
                      <a:pt x="30" y="26"/>
                    </a:cubicBezTo>
                    <a:cubicBezTo>
                      <a:pt x="44" y="21"/>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3" name="Freeform 105">
                <a:extLst>
                  <a:ext uri="{FF2B5EF4-FFF2-40B4-BE49-F238E27FC236}">
                    <a16:creationId xmlns:a16="http://schemas.microsoft.com/office/drawing/2014/main" id="{44E3AFEB-3875-4222-97B7-266B79A507D7}"/>
                  </a:ext>
                </a:extLst>
              </p:cNvPr>
              <p:cNvSpPr>
                <a:spLocks/>
              </p:cNvSpPr>
              <p:nvPr/>
            </p:nvSpPr>
            <p:spPr bwMode="auto">
              <a:xfrm>
                <a:off x="1580" y="2357"/>
                <a:ext cx="130" cy="310"/>
              </a:xfrm>
              <a:custGeom>
                <a:avLst/>
                <a:gdLst>
                  <a:gd name="T0" fmla="*/ 1925 w 52"/>
                  <a:gd name="T1" fmla="*/ 4279 h 116"/>
                  <a:gd name="T2" fmla="*/ 1220 w 52"/>
                  <a:gd name="T3" fmla="*/ 5671 h 116"/>
                  <a:gd name="T4" fmla="*/ 0 w 52"/>
                  <a:gd name="T5" fmla="*/ 5214 h 116"/>
                  <a:gd name="T6" fmla="*/ 0 w 52"/>
                  <a:gd name="T7" fmla="*/ 914 h 116"/>
                  <a:gd name="T8" fmla="*/ 1220 w 52"/>
                  <a:gd name="T9" fmla="*/ 1371 h 116"/>
                  <a:gd name="T10" fmla="*/ 1925 w 52"/>
                  <a:gd name="T11" fmla="*/ 0 h 116"/>
                  <a:gd name="T12" fmla="*/ 1925 w 52"/>
                  <a:gd name="T13" fmla="*/ 427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4"/>
                    </a:moveTo>
                    <a:cubicBezTo>
                      <a:pt x="52" y="94"/>
                      <a:pt x="44" y="106"/>
                      <a:pt x="31" y="111"/>
                    </a:cubicBezTo>
                    <a:cubicBezTo>
                      <a:pt x="17" y="116"/>
                      <a:pt x="3" y="112"/>
                      <a:pt x="0" y="102"/>
                    </a:cubicBezTo>
                    <a:cubicBezTo>
                      <a:pt x="0" y="18"/>
                      <a:pt x="0" y="18"/>
                      <a:pt x="0" y="18"/>
                    </a:cubicBezTo>
                    <a:cubicBezTo>
                      <a:pt x="3" y="28"/>
                      <a:pt x="17" y="32"/>
                      <a:pt x="31" y="27"/>
                    </a:cubicBezTo>
                    <a:cubicBezTo>
                      <a:pt x="44" y="22"/>
                      <a:pt x="52" y="10"/>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4" name="Freeform 106">
                <a:extLst>
                  <a:ext uri="{FF2B5EF4-FFF2-40B4-BE49-F238E27FC236}">
                    <a16:creationId xmlns:a16="http://schemas.microsoft.com/office/drawing/2014/main" id="{1251FA2E-CEA8-4F51-B67B-CAE3DF3A84A5}"/>
                  </a:ext>
                </a:extLst>
              </p:cNvPr>
              <p:cNvSpPr>
                <a:spLocks/>
              </p:cNvSpPr>
              <p:nvPr/>
            </p:nvSpPr>
            <p:spPr bwMode="auto">
              <a:xfrm>
                <a:off x="1442" y="2411"/>
                <a:ext cx="133" cy="306"/>
              </a:xfrm>
              <a:custGeom>
                <a:avLst/>
                <a:gdLst>
                  <a:gd name="T0" fmla="*/ 1945 w 53"/>
                  <a:gd name="T1" fmla="*/ 4220 h 115"/>
                  <a:gd name="T2" fmla="*/ 1235 w 53"/>
                  <a:gd name="T3" fmla="*/ 5521 h 115"/>
                  <a:gd name="T4" fmla="*/ 0 w 53"/>
                  <a:gd name="T5" fmla="*/ 5069 h 115"/>
                  <a:gd name="T6" fmla="*/ 0 w 53"/>
                  <a:gd name="T7" fmla="*/ 849 h 115"/>
                  <a:gd name="T8" fmla="*/ 1235 w 53"/>
                  <a:gd name="T9" fmla="*/ 1304 h 115"/>
                  <a:gd name="T10" fmla="*/ 1945 w 53"/>
                  <a:gd name="T11" fmla="*/ 0 h 115"/>
                  <a:gd name="T12" fmla="*/ 1945 w 53"/>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84"/>
                    </a:moveTo>
                    <a:cubicBezTo>
                      <a:pt x="53" y="93"/>
                      <a:pt x="45" y="105"/>
                      <a:pt x="31" y="110"/>
                    </a:cubicBezTo>
                    <a:cubicBezTo>
                      <a:pt x="18" y="115"/>
                      <a:pt x="4" y="111"/>
                      <a:pt x="0" y="101"/>
                    </a:cubicBezTo>
                    <a:cubicBezTo>
                      <a:pt x="0" y="17"/>
                      <a:pt x="0" y="17"/>
                      <a:pt x="0" y="17"/>
                    </a:cubicBezTo>
                    <a:cubicBezTo>
                      <a:pt x="4" y="27"/>
                      <a:pt x="18" y="31"/>
                      <a:pt x="31" y="26"/>
                    </a:cubicBezTo>
                    <a:cubicBezTo>
                      <a:pt x="45" y="21"/>
                      <a:pt x="53"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5" name="Freeform 107">
                <a:extLst>
                  <a:ext uri="{FF2B5EF4-FFF2-40B4-BE49-F238E27FC236}">
                    <a16:creationId xmlns:a16="http://schemas.microsoft.com/office/drawing/2014/main" id="{D699F53D-610C-43D4-8C41-D52CF945E168}"/>
                  </a:ext>
                </a:extLst>
              </p:cNvPr>
              <p:cNvSpPr>
                <a:spLocks/>
              </p:cNvSpPr>
              <p:nvPr/>
            </p:nvSpPr>
            <p:spPr bwMode="auto">
              <a:xfrm>
                <a:off x="1390" y="2552"/>
                <a:ext cx="130" cy="307"/>
              </a:xfrm>
              <a:custGeom>
                <a:avLst/>
                <a:gdLst>
                  <a:gd name="T0" fmla="*/ 1925 w 52"/>
                  <a:gd name="T1" fmla="*/ 0 h 115"/>
                  <a:gd name="T2" fmla="*/ 1220 w 52"/>
                  <a:gd name="T3" fmla="*/ 1311 h 115"/>
                  <a:gd name="T4" fmla="*/ 0 w 52"/>
                  <a:gd name="T5" fmla="*/ 913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8"/>
                    </a:cubicBezTo>
                    <a:cubicBezTo>
                      <a:pt x="0" y="101"/>
                      <a:pt x="0" y="101"/>
                      <a:pt x="0" y="101"/>
                    </a:cubicBezTo>
                    <a:cubicBezTo>
                      <a:pt x="3" y="111"/>
                      <a:pt x="17" y="115"/>
                      <a:pt x="31" y="110"/>
                    </a:cubicBezTo>
                    <a:cubicBezTo>
                      <a:pt x="44" y="105"/>
                      <a:pt x="52"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6" name="Freeform 108">
                <a:extLst>
                  <a:ext uri="{FF2B5EF4-FFF2-40B4-BE49-F238E27FC236}">
                    <a16:creationId xmlns:a16="http://schemas.microsoft.com/office/drawing/2014/main" id="{E256E0EB-C66C-4392-B56B-99B437360BEB}"/>
                  </a:ext>
                </a:extLst>
              </p:cNvPr>
              <p:cNvSpPr>
                <a:spLocks/>
              </p:cNvSpPr>
              <p:nvPr/>
            </p:nvSpPr>
            <p:spPr bwMode="auto">
              <a:xfrm>
                <a:off x="2897" y="1971"/>
                <a:ext cx="130" cy="301"/>
              </a:xfrm>
              <a:custGeom>
                <a:avLst/>
                <a:gdLst>
                  <a:gd name="T0" fmla="*/ 1925 w 52"/>
                  <a:gd name="T1" fmla="*/ 0 h 113"/>
                  <a:gd name="T2" fmla="*/ 1220 w 52"/>
                  <a:gd name="T3" fmla="*/ 1305 h 113"/>
                  <a:gd name="T4" fmla="*/ 0 w 52"/>
                  <a:gd name="T5" fmla="*/ 908 h 113"/>
                  <a:gd name="T6" fmla="*/ 0 w 52"/>
                  <a:gd name="T7" fmla="*/ 4989 h 113"/>
                  <a:gd name="T8" fmla="*/ 1220 w 52"/>
                  <a:gd name="T9" fmla="*/ 5442 h 113"/>
                  <a:gd name="T10" fmla="*/ 1925 w 52"/>
                  <a:gd name="T11" fmla="*/ 4081 h 113"/>
                  <a:gd name="T12" fmla="*/ 1925 w 52"/>
                  <a:gd name="T13" fmla="*/ 0 h 1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3">
                    <a:moveTo>
                      <a:pt x="49" y="0"/>
                    </a:moveTo>
                    <a:cubicBezTo>
                      <a:pt x="52" y="9"/>
                      <a:pt x="44" y="21"/>
                      <a:pt x="31" y="26"/>
                    </a:cubicBezTo>
                    <a:cubicBezTo>
                      <a:pt x="17" y="31"/>
                      <a:pt x="4" y="27"/>
                      <a:pt x="0" y="18"/>
                    </a:cubicBezTo>
                    <a:cubicBezTo>
                      <a:pt x="0" y="99"/>
                      <a:pt x="0" y="99"/>
                      <a:pt x="0" y="99"/>
                    </a:cubicBezTo>
                    <a:cubicBezTo>
                      <a:pt x="4" y="109"/>
                      <a:pt x="17" y="113"/>
                      <a:pt x="31" y="108"/>
                    </a:cubicBezTo>
                    <a:cubicBezTo>
                      <a:pt x="44" y="103"/>
                      <a:pt x="52" y="91"/>
                      <a:pt x="49" y="81"/>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7" name="Freeform 109">
                <a:extLst>
                  <a:ext uri="{FF2B5EF4-FFF2-40B4-BE49-F238E27FC236}">
                    <a16:creationId xmlns:a16="http://schemas.microsoft.com/office/drawing/2014/main" id="{F1A8ECB7-E5C4-4502-A95C-0055BCC4B939}"/>
                  </a:ext>
                </a:extLst>
              </p:cNvPr>
              <p:cNvSpPr>
                <a:spLocks/>
              </p:cNvSpPr>
              <p:nvPr/>
            </p:nvSpPr>
            <p:spPr bwMode="auto">
              <a:xfrm>
                <a:off x="2760" y="2024"/>
                <a:ext cx="132" cy="307"/>
              </a:xfrm>
              <a:custGeom>
                <a:avLst/>
                <a:gdLst>
                  <a:gd name="T0" fmla="*/ 1885 w 53"/>
                  <a:gd name="T1" fmla="*/ 0 h 115"/>
                  <a:gd name="T2" fmla="*/ 1190 w 53"/>
                  <a:gd name="T3" fmla="*/ 1311 h 115"/>
                  <a:gd name="T4" fmla="*/ 0 w 53"/>
                  <a:gd name="T5" fmla="*/ 854 h 115"/>
                  <a:gd name="T6" fmla="*/ 0 w 53"/>
                  <a:gd name="T7" fmla="*/ 5139 h 115"/>
                  <a:gd name="T8" fmla="*/ 1190 w 53"/>
                  <a:gd name="T9" fmla="*/ 5595 h 115"/>
                  <a:gd name="T10" fmla="*/ 1885 w 53"/>
                  <a:gd name="T11" fmla="*/ 4226 h 115"/>
                  <a:gd name="T12" fmla="*/ 188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9"/>
                      <a:pt x="44" y="21"/>
                      <a:pt x="31" y="26"/>
                    </a:cubicBezTo>
                    <a:cubicBezTo>
                      <a:pt x="18" y="31"/>
                      <a:pt x="4" y="27"/>
                      <a:pt x="0" y="17"/>
                    </a:cubicBezTo>
                    <a:cubicBezTo>
                      <a:pt x="0" y="101"/>
                      <a:pt x="0" y="101"/>
                      <a:pt x="0" y="101"/>
                    </a:cubicBezTo>
                    <a:cubicBezTo>
                      <a:pt x="4" y="111"/>
                      <a:pt x="18" y="115"/>
                      <a:pt x="31" y="110"/>
                    </a:cubicBezTo>
                    <a:cubicBezTo>
                      <a:pt x="44" y="105"/>
                      <a:pt x="53"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8" name="Freeform 110">
                <a:extLst>
                  <a:ext uri="{FF2B5EF4-FFF2-40B4-BE49-F238E27FC236}">
                    <a16:creationId xmlns:a16="http://schemas.microsoft.com/office/drawing/2014/main" id="{6B319C31-21BE-433C-AA25-758116BB788B}"/>
                  </a:ext>
                </a:extLst>
              </p:cNvPr>
              <p:cNvSpPr>
                <a:spLocks/>
              </p:cNvSpPr>
              <p:nvPr/>
            </p:nvSpPr>
            <p:spPr bwMode="auto">
              <a:xfrm>
                <a:off x="2622" y="2075"/>
                <a:ext cx="133" cy="309"/>
              </a:xfrm>
              <a:custGeom>
                <a:avLst/>
                <a:gdLst>
                  <a:gd name="T0" fmla="*/ 1945 w 53"/>
                  <a:gd name="T1" fmla="*/ 0 h 116"/>
                  <a:gd name="T2" fmla="*/ 1235 w 53"/>
                  <a:gd name="T3" fmla="*/ 1361 h 116"/>
                  <a:gd name="T4" fmla="*/ 0 w 53"/>
                  <a:gd name="T5" fmla="*/ 908 h 116"/>
                  <a:gd name="T6" fmla="*/ 0 w 53"/>
                  <a:gd name="T7" fmla="*/ 5144 h 116"/>
                  <a:gd name="T8" fmla="*/ 1235 w 53"/>
                  <a:gd name="T9" fmla="*/ 5591 h 116"/>
                  <a:gd name="T10" fmla="*/ 1945 w 53"/>
                  <a:gd name="T11" fmla="*/ 4235 h 116"/>
                  <a:gd name="T12" fmla="*/ 1945 w 53"/>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6">
                    <a:moveTo>
                      <a:pt x="49" y="0"/>
                    </a:moveTo>
                    <a:cubicBezTo>
                      <a:pt x="53" y="10"/>
                      <a:pt x="45" y="22"/>
                      <a:pt x="31" y="27"/>
                    </a:cubicBezTo>
                    <a:cubicBezTo>
                      <a:pt x="18" y="32"/>
                      <a:pt x="4" y="28"/>
                      <a:pt x="0" y="18"/>
                    </a:cubicBezTo>
                    <a:cubicBezTo>
                      <a:pt x="0" y="102"/>
                      <a:pt x="0" y="102"/>
                      <a:pt x="0" y="102"/>
                    </a:cubicBezTo>
                    <a:cubicBezTo>
                      <a:pt x="4" y="112"/>
                      <a:pt x="18" y="116"/>
                      <a:pt x="31" y="111"/>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9" name="Freeform 111">
                <a:extLst>
                  <a:ext uri="{FF2B5EF4-FFF2-40B4-BE49-F238E27FC236}">
                    <a16:creationId xmlns:a16="http://schemas.microsoft.com/office/drawing/2014/main" id="{E59AFD78-719D-4169-9E54-B62E9ED605DA}"/>
                  </a:ext>
                </a:extLst>
              </p:cNvPr>
              <p:cNvSpPr>
                <a:spLocks/>
              </p:cNvSpPr>
              <p:nvPr/>
            </p:nvSpPr>
            <p:spPr bwMode="auto">
              <a:xfrm>
                <a:off x="2487" y="2128"/>
                <a:ext cx="130" cy="307"/>
              </a:xfrm>
              <a:custGeom>
                <a:avLst/>
                <a:gdLst>
                  <a:gd name="T0" fmla="*/ 1875 w 52"/>
                  <a:gd name="T1" fmla="*/ 0 h 115"/>
                  <a:gd name="T2" fmla="*/ 1175 w 52"/>
                  <a:gd name="T3" fmla="*/ 1369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2"/>
                      <a:pt x="30" y="27"/>
                    </a:cubicBezTo>
                    <a:cubicBezTo>
                      <a:pt x="17" y="32"/>
                      <a:pt x="3" y="28"/>
                      <a:pt x="0" y="18"/>
                    </a:cubicBezTo>
                    <a:cubicBezTo>
                      <a:pt x="0" y="102"/>
                      <a:pt x="0" y="102"/>
                      <a:pt x="0" y="102"/>
                    </a:cubicBezTo>
                    <a:cubicBezTo>
                      <a:pt x="3" y="111"/>
                      <a:pt x="17" y="115"/>
                      <a:pt x="30" y="110"/>
                    </a:cubicBezTo>
                    <a:cubicBezTo>
                      <a:pt x="44" y="105"/>
                      <a:pt x="52" y="94"/>
                      <a:pt x="48" y="84"/>
                    </a:cubicBezTo>
                    <a:lnTo>
                      <a:pt x="48"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0" name="Freeform 112">
                <a:extLst>
                  <a:ext uri="{FF2B5EF4-FFF2-40B4-BE49-F238E27FC236}">
                    <a16:creationId xmlns:a16="http://schemas.microsoft.com/office/drawing/2014/main" id="{AA37AE1E-CC4A-4C57-B825-363AAD322839}"/>
                  </a:ext>
                </a:extLst>
              </p:cNvPr>
              <p:cNvSpPr>
                <a:spLocks/>
              </p:cNvSpPr>
              <p:nvPr/>
            </p:nvSpPr>
            <p:spPr bwMode="auto">
              <a:xfrm>
                <a:off x="2350" y="2181"/>
                <a:ext cx="130" cy="307"/>
              </a:xfrm>
              <a:custGeom>
                <a:avLst/>
                <a:gdLst>
                  <a:gd name="T0" fmla="*/ 1925 w 52"/>
                  <a:gd name="T1" fmla="*/ 0 h 115"/>
                  <a:gd name="T2" fmla="*/ 1220 w 52"/>
                  <a:gd name="T3" fmla="*/ 1311 h 115"/>
                  <a:gd name="T4" fmla="*/ 0 w 52"/>
                  <a:gd name="T5" fmla="*/ 913 h 115"/>
                  <a:gd name="T6" fmla="*/ 0 w 52"/>
                  <a:gd name="T7" fmla="*/ 5174 h 115"/>
                  <a:gd name="T8" fmla="*/ 1220 w 52"/>
                  <a:gd name="T9" fmla="*/ 5595 h 115"/>
                  <a:gd name="T10" fmla="*/ 1925 w 52"/>
                  <a:gd name="T11" fmla="*/ 4261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6"/>
                    </a:cubicBezTo>
                    <a:cubicBezTo>
                      <a:pt x="17" y="31"/>
                      <a:pt x="3" y="28"/>
                      <a:pt x="0" y="18"/>
                    </a:cubicBezTo>
                    <a:cubicBezTo>
                      <a:pt x="0" y="102"/>
                      <a:pt x="0" y="102"/>
                      <a:pt x="0" y="102"/>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1" name="Freeform 113">
                <a:extLst>
                  <a:ext uri="{FF2B5EF4-FFF2-40B4-BE49-F238E27FC236}">
                    <a16:creationId xmlns:a16="http://schemas.microsoft.com/office/drawing/2014/main" id="{3B76B791-60A9-4598-9990-9F7122234F08}"/>
                  </a:ext>
                </a:extLst>
              </p:cNvPr>
              <p:cNvSpPr>
                <a:spLocks/>
              </p:cNvSpPr>
              <p:nvPr/>
            </p:nvSpPr>
            <p:spPr bwMode="auto">
              <a:xfrm>
                <a:off x="2212" y="2235"/>
                <a:ext cx="130" cy="306"/>
              </a:xfrm>
              <a:custGeom>
                <a:avLst/>
                <a:gdLst>
                  <a:gd name="T0" fmla="*/ 1925 w 52"/>
                  <a:gd name="T1" fmla="*/ 0 h 115"/>
                  <a:gd name="T2" fmla="*/ 1220 w 52"/>
                  <a:gd name="T3" fmla="*/ 1304 h 115"/>
                  <a:gd name="T4" fmla="*/ 0 w 52"/>
                  <a:gd name="T5" fmla="*/ 907 h 115"/>
                  <a:gd name="T6" fmla="*/ 0 w 52"/>
                  <a:gd name="T7" fmla="*/ 5069 h 115"/>
                  <a:gd name="T8" fmla="*/ 1220 w 52"/>
                  <a:gd name="T9" fmla="*/ 5521 h 115"/>
                  <a:gd name="T10" fmla="*/ 1925 w 52"/>
                  <a:gd name="T11" fmla="*/ 4220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8"/>
                    </a:cubicBezTo>
                    <a:cubicBezTo>
                      <a:pt x="0" y="101"/>
                      <a:pt x="0" y="101"/>
                      <a:pt x="0" y="101"/>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2" name="Freeform 114">
                <a:extLst>
                  <a:ext uri="{FF2B5EF4-FFF2-40B4-BE49-F238E27FC236}">
                    <a16:creationId xmlns:a16="http://schemas.microsoft.com/office/drawing/2014/main" id="{F89A84A2-3990-4BCC-A800-DBD5FDA2AD1A}"/>
                  </a:ext>
                </a:extLst>
              </p:cNvPr>
              <p:cNvSpPr>
                <a:spLocks/>
              </p:cNvSpPr>
              <p:nvPr/>
            </p:nvSpPr>
            <p:spPr bwMode="auto">
              <a:xfrm>
                <a:off x="2075" y="2288"/>
                <a:ext cx="130" cy="307"/>
              </a:xfrm>
              <a:custGeom>
                <a:avLst/>
                <a:gdLst>
                  <a:gd name="T0" fmla="*/ 1925 w 52"/>
                  <a:gd name="T1" fmla="*/ 0 h 115"/>
                  <a:gd name="T2" fmla="*/ 1220 w 52"/>
                  <a:gd name="T3" fmla="*/ 1311 h 115"/>
                  <a:gd name="T4" fmla="*/ 0 w 52"/>
                  <a:gd name="T5" fmla="*/ 854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4" y="27"/>
                      <a:pt x="0" y="17"/>
                    </a:cubicBezTo>
                    <a:cubicBezTo>
                      <a:pt x="0" y="101"/>
                      <a:pt x="0" y="101"/>
                      <a:pt x="0" y="101"/>
                    </a:cubicBezTo>
                    <a:cubicBezTo>
                      <a:pt x="4" y="111"/>
                      <a:pt x="17" y="115"/>
                      <a:pt x="31" y="110"/>
                    </a:cubicBezTo>
                    <a:cubicBezTo>
                      <a:pt x="44" y="105"/>
                      <a:pt x="52"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3" name="Freeform 115">
                <a:extLst>
                  <a:ext uri="{FF2B5EF4-FFF2-40B4-BE49-F238E27FC236}">
                    <a16:creationId xmlns:a16="http://schemas.microsoft.com/office/drawing/2014/main" id="{62380099-4EC5-43CC-A96D-98AFDC815AF6}"/>
                  </a:ext>
                </a:extLst>
              </p:cNvPr>
              <p:cNvSpPr>
                <a:spLocks/>
              </p:cNvSpPr>
              <p:nvPr/>
            </p:nvSpPr>
            <p:spPr bwMode="auto">
              <a:xfrm>
                <a:off x="1937" y="2339"/>
                <a:ext cx="133" cy="309"/>
              </a:xfrm>
              <a:custGeom>
                <a:avLst/>
                <a:gdLst>
                  <a:gd name="T0" fmla="*/ 1945 w 53"/>
                  <a:gd name="T1" fmla="*/ 0 h 116"/>
                  <a:gd name="T2" fmla="*/ 1235 w 53"/>
                  <a:gd name="T3" fmla="*/ 1361 h 116"/>
                  <a:gd name="T4" fmla="*/ 0 w 53"/>
                  <a:gd name="T5" fmla="*/ 908 h 116"/>
                  <a:gd name="T6" fmla="*/ 0 w 53"/>
                  <a:gd name="T7" fmla="*/ 5144 h 116"/>
                  <a:gd name="T8" fmla="*/ 1235 w 53"/>
                  <a:gd name="T9" fmla="*/ 5591 h 116"/>
                  <a:gd name="T10" fmla="*/ 1945 w 53"/>
                  <a:gd name="T11" fmla="*/ 4235 h 116"/>
                  <a:gd name="T12" fmla="*/ 1945 w 53"/>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6">
                    <a:moveTo>
                      <a:pt x="49" y="0"/>
                    </a:moveTo>
                    <a:cubicBezTo>
                      <a:pt x="53" y="10"/>
                      <a:pt x="45" y="22"/>
                      <a:pt x="31" y="27"/>
                    </a:cubicBezTo>
                    <a:cubicBezTo>
                      <a:pt x="18" y="32"/>
                      <a:pt x="4" y="28"/>
                      <a:pt x="0" y="18"/>
                    </a:cubicBezTo>
                    <a:cubicBezTo>
                      <a:pt x="0" y="102"/>
                      <a:pt x="0" y="102"/>
                      <a:pt x="0" y="102"/>
                    </a:cubicBezTo>
                    <a:cubicBezTo>
                      <a:pt x="4" y="112"/>
                      <a:pt x="18" y="116"/>
                      <a:pt x="31" y="111"/>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4" name="Freeform 116">
                <a:extLst>
                  <a:ext uri="{FF2B5EF4-FFF2-40B4-BE49-F238E27FC236}">
                    <a16:creationId xmlns:a16="http://schemas.microsoft.com/office/drawing/2014/main" id="{514F78C5-2C40-4301-B926-BFB32598231E}"/>
                  </a:ext>
                </a:extLst>
              </p:cNvPr>
              <p:cNvSpPr>
                <a:spLocks/>
              </p:cNvSpPr>
              <p:nvPr/>
            </p:nvSpPr>
            <p:spPr bwMode="auto">
              <a:xfrm>
                <a:off x="1800" y="2392"/>
                <a:ext cx="132" cy="307"/>
              </a:xfrm>
              <a:custGeom>
                <a:avLst/>
                <a:gdLst>
                  <a:gd name="T0" fmla="*/ 1885 w 53"/>
                  <a:gd name="T1" fmla="*/ 0 h 115"/>
                  <a:gd name="T2" fmla="*/ 1190 w 53"/>
                  <a:gd name="T3" fmla="*/ 1369 h 115"/>
                  <a:gd name="T4" fmla="*/ 0 w 53"/>
                  <a:gd name="T5" fmla="*/ 913 h 115"/>
                  <a:gd name="T6" fmla="*/ 0 w 53"/>
                  <a:gd name="T7" fmla="*/ 5174 h 115"/>
                  <a:gd name="T8" fmla="*/ 1190 w 53"/>
                  <a:gd name="T9" fmla="*/ 5595 h 115"/>
                  <a:gd name="T10" fmla="*/ 1885 w 53"/>
                  <a:gd name="T11" fmla="*/ 4261 h 115"/>
                  <a:gd name="T12" fmla="*/ 188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2"/>
                      <a:pt x="31" y="27"/>
                    </a:cubicBezTo>
                    <a:cubicBezTo>
                      <a:pt x="18" y="32"/>
                      <a:pt x="4" y="28"/>
                      <a:pt x="0" y="18"/>
                    </a:cubicBezTo>
                    <a:cubicBezTo>
                      <a:pt x="0" y="102"/>
                      <a:pt x="0" y="102"/>
                      <a:pt x="0" y="102"/>
                    </a:cubicBezTo>
                    <a:cubicBezTo>
                      <a:pt x="4" y="112"/>
                      <a:pt x="18" y="115"/>
                      <a:pt x="31" y="110"/>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5" name="Freeform 117">
                <a:extLst>
                  <a:ext uri="{FF2B5EF4-FFF2-40B4-BE49-F238E27FC236}">
                    <a16:creationId xmlns:a16="http://schemas.microsoft.com/office/drawing/2014/main" id="{8446EACD-1A5C-4E85-BC31-7E94DFC804ED}"/>
                  </a:ext>
                </a:extLst>
              </p:cNvPr>
              <p:cNvSpPr>
                <a:spLocks/>
              </p:cNvSpPr>
              <p:nvPr/>
            </p:nvSpPr>
            <p:spPr bwMode="auto">
              <a:xfrm>
                <a:off x="1665" y="2445"/>
                <a:ext cx="130" cy="307"/>
              </a:xfrm>
              <a:custGeom>
                <a:avLst/>
                <a:gdLst>
                  <a:gd name="T0" fmla="*/ 1875 w 52"/>
                  <a:gd name="T1" fmla="*/ 0 h 115"/>
                  <a:gd name="T2" fmla="*/ 1175 w 52"/>
                  <a:gd name="T3" fmla="*/ 1311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2"/>
                      <a:pt x="30" y="26"/>
                    </a:cubicBezTo>
                    <a:cubicBezTo>
                      <a:pt x="17" y="31"/>
                      <a:pt x="3" y="28"/>
                      <a:pt x="0" y="18"/>
                    </a:cubicBezTo>
                    <a:cubicBezTo>
                      <a:pt x="0" y="102"/>
                      <a:pt x="0" y="102"/>
                      <a:pt x="0" y="102"/>
                    </a:cubicBezTo>
                    <a:cubicBezTo>
                      <a:pt x="3" y="111"/>
                      <a:pt x="17" y="115"/>
                      <a:pt x="30" y="110"/>
                    </a:cubicBezTo>
                    <a:cubicBezTo>
                      <a:pt x="44" y="105"/>
                      <a:pt x="52" y="93"/>
                      <a:pt x="48" y="84"/>
                    </a:cubicBezTo>
                    <a:lnTo>
                      <a:pt x="48"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6" name="Freeform 118">
                <a:extLst>
                  <a:ext uri="{FF2B5EF4-FFF2-40B4-BE49-F238E27FC236}">
                    <a16:creationId xmlns:a16="http://schemas.microsoft.com/office/drawing/2014/main" id="{B45F1E53-1CCA-473C-83AA-F0AC064C9CEF}"/>
                  </a:ext>
                </a:extLst>
              </p:cNvPr>
              <p:cNvSpPr>
                <a:spLocks/>
              </p:cNvSpPr>
              <p:nvPr/>
            </p:nvSpPr>
            <p:spPr bwMode="auto">
              <a:xfrm>
                <a:off x="1527" y="2499"/>
                <a:ext cx="130" cy="306"/>
              </a:xfrm>
              <a:custGeom>
                <a:avLst/>
                <a:gdLst>
                  <a:gd name="T0" fmla="*/ 1925 w 52"/>
                  <a:gd name="T1" fmla="*/ 0 h 115"/>
                  <a:gd name="T2" fmla="*/ 1220 w 52"/>
                  <a:gd name="T3" fmla="*/ 1304 h 115"/>
                  <a:gd name="T4" fmla="*/ 0 w 52"/>
                  <a:gd name="T5" fmla="*/ 907 h 115"/>
                  <a:gd name="T6" fmla="*/ 0 w 52"/>
                  <a:gd name="T7" fmla="*/ 5069 h 115"/>
                  <a:gd name="T8" fmla="*/ 1220 w 52"/>
                  <a:gd name="T9" fmla="*/ 5521 h 115"/>
                  <a:gd name="T10" fmla="*/ 1925 w 52"/>
                  <a:gd name="T11" fmla="*/ 4220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1"/>
                      <a:pt x="31" y="26"/>
                    </a:cubicBezTo>
                    <a:cubicBezTo>
                      <a:pt x="17" y="31"/>
                      <a:pt x="3" y="27"/>
                      <a:pt x="0" y="18"/>
                    </a:cubicBezTo>
                    <a:cubicBezTo>
                      <a:pt x="0" y="101"/>
                      <a:pt x="0" y="101"/>
                      <a:pt x="0" y="101"/>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7" name="Freeform 119">
                <a:extLst>
                  <a:ext uri="{FF2B5EF4-FFF2-40B4-BE49-F238E27FC236}">
                    <a16:creationId xmlns:a16="http://schemas.microsoft.com/office/drawing/2014/main" id="{7342AEE1-5D1E-4C4B-AC8A-BB19EA27D581}"/>
                  </a:ext>
                </a:extLst>
              </p:cNvPr>
              <p:cNvSpPr>
                <a:spLocks/>
              </p:cNvSpPr>
              <p:nvPr/>
            </p:nvSpPr>
            <p:spPr bwMode="auto">
              <a:xfrm>
                <a:off x="2887" y="2152"/>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9" y="10"/>
                      <a:pt x="22" y="5"/>
                    </a:cubicBezTo>
                    <a:cubicBezTo>
                      <a:pt x="36" y="0"/>
                      <a:pt x="49" y="4"/>
                      <a:pt x="53" y="13"/>
                    </a:cubicBezTo>
                    <a:cubicBezTo>
                      <a:pt x="56" y="23"/>
                      <a:pt x="48" y="35"/>
                      <a:pt x="35" y="40"/>
                    </a:cubicBezTo>
                    <a:cubicBezTo>
                      <a:pt x="21" y="45"/>
                      <a:pt x="8" y="41"/>
                      <a:pt x="4" y="31"/>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8" name="Freeform 120">
                <a:extLst>
                  <a:ext uri="{FF2B5EF4-FFF2-40B4-BE49-F238E27FC236}">
                    <a16:creationId xmlns:a16="http://schemas.microsoft.com/office/drawing/2014/main" id="{32D2C47A-ACA8-4F38-9FC0-8EB2CC2E95B1}"/>
                  </a:ext>
                </a:extLst>
              </p:cNvPr>
              <p:cNvSpPr>
                <a:spLocks/>
              </p:cNvSpPr>
              <p:nvPr/>
            </p:nvSpPr>
            <p:spPr bwMode="auto">
              <a:xfrm>
                <a:off x="2752" y="2211"/>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7" y="35"/>
                      <a:pt x="34" y="40"/>
                    </a:cubicBezTo>
                    <a:cubicBezTo>
                      <a:pt x="21" y="45"/>
                      <a:pt x="7" y="41"/>
                      <a:pt x="3" y="31"/>
                    </a:cubicBezTo>
                    <a:cubicBezTo>
                      <a:pt x="0" y="21"/>
                      <a:pt x="8" y="10"/>
                      <a:pt x="21" y="5"/>
                    </a:cubicBezTo>
                    <a:cubicBezTo>
                      <a:pt x="35" y="0"/>
                      <a:pt x="48"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9" name="Freeform 121">
                <a:extLst>
                  <a:ext uri="{FF2B5EF4-FFF2-40B4-BE49-F238E27FC236}">
                    <a16:creationId xmlns:a16="http://schemas.microsoft.com/office/drawing/2014/main" id="{DFB821B7-0907-4CE2-9F04-98E70B15B46D}"/>
                  </a:ext>
                </a:extLst>
              </p:cNvPr>
              <p:cNvSpPr>
                <a:spLocks/>
              </p:cNvSpPr>
              <p:nvPr/>
            </p:nvSpPr>
            <p:spPr bwMode="auto">
              <a:xfrm>
                <a:off x="2615" y="226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9"/>
                      <a:pt x="21" y="5"/>
                    </a:cubicBezTo>
                    <a:cubicBezTo>
                      <a:pt x="35" y="0"/>
                      <a:pt x="49" y="3"/>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0" name="Freeform 122">
                <a:extLst>
                  <a:ext uri="{FF2B5EF4-FFF2-40B4-BE49-F238E27FC236}">
                    <a16:creationId xmlns:a16="http://schemas.microsoft.com/office/drawing/2014/main" id="{905EB2D6-66AE-47C4-B80F-A7B1D51A28E6}"/>
                  </a:ext>
                </a:extLst>
              </p:cNvPr>
              <p:cNvSpPr>
                <a:spLocks/>
              </p:cNvSpPr>
              <p:nvPr/>
            </p:nvSpPr>
            <p:spPr bwMode="auto">
              <a:xfrm>
                <a:off x="2477" y="2315"/>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1" name="Freeform 123">
                <a:extLst>
                  <a:ext uri="{FF2B5EF4-FFF2-40B4-BE49-F238E27FC236}">
                    <a16:creationId xmlns:a16="http://schemas.microsoft.com/office/drawing/2014/main" id="{8C8A1347-2A64-4922-A81F-172B5C27D896}"/>
                  </a:ext>
                </a:extLst>
              </p:cNvPr>
              <p:cNvSpPr>
                <a:spLocks/>
              </p:cNvSpPr>
              <p:nvPr/>
            </p:nvSpPr>
            <p:spPr bwMode="auto">
              <a:xfrm>
                <a:off x="2340" y="2368"/>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2" name="Freeform 124">
                <a:extLst>
                  <a:ext uri="{FF2B5EF4-FFF2-40B4-BE49-F238E27FC236}">
                    <a16:creationId xmlns:a16="http://schemas.microsoft.com/office/drawing/2014/main" id="{1B63E07F-F1CB-4422-BBDF-0E0E87C8EB0E}"/>
                  </a:ext>
                </a:extLst>
              </p:cNvPr>
              <p:cNvSpPr>
                <a:spLocks/>
              </p:cNvSpPr>
              <p:nvPr/>
            </p:nvSpPr>
            <p:spPr bwMode="auto">
              <a:xfrm>
                <a:off x="2202" y="2421"/>
                <a:ext cx="140" cy="120"/>
              </a:xfrm>
              <a:custGeom>
                <a:avLst/>
                <a:gdLst>
                  <a:gd name="T0" fmla="*/ 2083 w 56"/>
                  <a:gd name="T1" fmla="*/ 704 h 45"/>
                  <a:gd name="T2" fmla="*/ 1375 w 56"/>
                  <a:gd name="T3" fmla="*/ 2027 h 45"/>
                  <a:gd name="T4" fmla="*/ 158 w 56"/>
                  <a:gd name="T5" fmla="*/ 1571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1"/>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3" name="Freeform 125">
                <a:extLst>
                  <a:ext uri="{FF2B5EF4-FFF2-40B4-BE49-F238E27FC236}">
                    <a16:creationId xmlns:a16="http://schemas.microsoft.com/office/drawing/2014/main" id="{7F9FBD4A-5ABB-4D96-8D81-7B9BD8DACE22}"/>
                  </a:ext>
                </a:extLst>
              </p:cNvPr>
              <p:cNvSpPr>
                <a:spLocks/>
              </p:cNvSpPr>
              <p:nvPr/>
            </p:nvSpPr>
            <p:spPr bwMode="auto">
              <a:xfrm>
                <a:off x="2067" y="2475"/>
                <a:ext cx="138" cy="120"/>
              </a:xfrm>
              <a:custGeom>
                <a:avLst/>
                <a:gdLst>
                  <a:gd name="T0" fmla="*/ 2052 w 55"/>
                  <a:gd name="T1" fmla="*/ 661 h 45"/>
                  <a:gd name="T2" fmla="*/ 1340 w 55"/>
                  <a:gd name="T3" fmla="*/ 2027 h 45"/>
                  <a:gd name="T4" fmla="*/ 125 w 55"/>
                  <a:gd name="T5" fmla="*/ 1571 h 45"/>
                  <a:gd name="T6" fmla="*/ 838 w 55"/>
                  <a:gd name="T7" fmla="*/ 248 h 45"/>
                  <a:gd name="T8" fmla="*/ 2052 w 55"/>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3"/>
                    </a:moveTo>
                    <a:cubicBezTo>
                      <a:pt x="55" y="23"/>
                      <a:pt x="47" y="35"/>
                      <a:pt x="34" y="40"/>
                    </a:cubicBezTo>
                    <a:cubicBezTo>
                      <a:pt x="20" y="45"/>
                      <a:pt x="7" y="41"/>
                      <a:pt x="3" y="31"/>
                    </a:cubicBezTo>
                    <a:cubicBezTo>
                      <a:pt x="0" y="22"/>
                      <a:pt x="8" y="10"/>
                      <a:pt x="21" y="5"/>
                    </a:cubicBezTo>
                    <a:cubicBezTo>
                      <a:pt x="35" y="0"/>
                      <a:pt x="48"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4" name="Freeform 126">
                <a:extLst>
                  <a:ext uri="{FF2B5EF4-FFF2-40B4-BE49-F238E27FC236}">
                    <a16:creationId xmlns:a16="http://schemas.microsoft.com/office/drawing/2014/main" id="{8A55A1ED-9C4C-46EA-88F8-B44E8B83B4FC}"/>
                  </a:ext>
                </a:extLst>
              </p:cNvPr>
              <p:cNvSpPr>
                <a:spLocks/>
              </p:cNvSpPr>
              <p:nvPr/>
            </p:nvSpPr>
            <p:spPr bwMode="auto">
              <a:xfrm>
                <a:off x="1930" y="2528"/>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9"/>
                      <a:pt x="21" y="5"/>
                    </a:cubicBezTo>
                    <a:cubicBezTo>
                      <a:pt x="35" y="0"/>
                      <a:pt x="49"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5" name="Freeform 127">
                <a:extLst>
                  <a:ext uri="{FF2B5EF4-FFF2-40B4-BE49-F238E27FC236}">
                    <a16:creationId xmlns:a16="http://schemas.microsoft.com/office/drawing/2014/main" id="{9C167659-3267-4558-88D1-AC09C68D56DF}"/>
                  </a:ext>
                </a:extLst>
              </p:cNvPr>
              <p:cNvSpPr>
                <a:spLocks/>
              </p:cNvSpPr>
              <p:nvPr/>
            </p:nvSpPr>
            <p:spPr bwMode="auto">
              <a:xfrm>
                <a:off x="1792" y="2579"/>
                <a:ext cx="140" cy="120"/>
              </a:xfrm>
              <a:custGeom>
                <a:avLst/>
                <a:gdLst>
                  <a:gd name="T0" fmla="*/ 2033 w 56"/>
                  <a:gd name="T1" fmla="*/ 704 h 45"/>
                  <a:gd name="T2" fmla="*/ 1333 w 56"/>
                  <a:gd name="T3" fmla="*/ 2027 h 45"/>
                  <a:gd name="T4" fmla="*/ 125 w 56"/>
                  <a:gd name="T5" fmla="*/ 1613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3" y="32"/>
                    </a:cubicBezTo>
                    <a:cubicBezTo>
                      <a:pt x="0" y="22"/>
                      <a:pt x="8" y="10"/>
                      <a:pt x="21"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6" name="Freeform 128">
                <a:extLst>
                  <a:ext uri="{FF2B5EF4-FFF2-40B4-BE49-F238E27FC236}">
                    <a16:creationId xmlns:a16="http://schemas.microsoft.com/office/drawing/2014/main" id="{197F1A39-7E21-426A-AB53-1A23D362384E}"/>
                  </a:ext>
                </a:extLst>
              </p:cNvPr>
              <p:cNvSpPr>
                <a:spLocks/>
              </p:cNvSpPr>
              <p:nvPr/>
            </p:nvSpPr>
            <p:spPr bwMode="auto">
              <a:xfrm>
                <a:off x="1655" y="2632"/>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7" name="Freeform 129">
                <a:extLst>
                  <a:ext uri="{FF2B5EF4-FFF2-40B4-BE49-F238E27FC236}">
                    <a16:creationId xmlns:a16="http://schemas.microsoft.com/office/drawing/2014/main" id="{32311D2D-3054-4F8D-8ABE-B25089A3A02E}"/>
                  </a:ext>
                </a:extLst>
              </p:cNvPr>
              <p:cNvSpPr>
                <a:spLocks/>
              </p:cNvSpPr>
              <p:nvPr/>
            </p:nvSpPr>
            <p:spPr bwMode="auto">
              <a:xfrm>
                <a:off x="1517" y="2685"/>
                <a:ext cx="140" cy="120"/>
              </a:xfrm>
              <a:custGeom>
                <a:avLst/>
                <a:gdLst>
                  <a:gd name="T0" fmla="*/ 2083 w 56"/>
                  <a:gd name="T1" fmla="*/ 704 h 45"/>
                  <a:gd name="T2" fmla="*/ 1375 w 56"/>
                  <a:gd name="T3" fmla="*/ 2027 h 45"/>
                  <a:gd name="T4" fmla="*/ 158 w 56"/>
                  <a:gd name="T5" fmla="*/ 1571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1"/>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8" name="Freeform 130">
                <a:extLst>
                  <a:ext uri="{FF2B5EF4-FFF2-40B4-BE49-F238E27FC236}">
                    <a16:creationId xmlns:a16="http://schemas.microsoft.com/office/drawing/2014/main" id="{B38B7282-A8FD-4537-947D-14E2A407233D}"/>
                  </a:ext>
                </a:extLst>
              </p:cNvPr>
              <p:cNvSpPr>
                <a:spLocks/>
              </p:cNvSpPr>
              <p:nvPr/>
            </p:nvSpPr>
            <p:spPr bwMode="auto">
              <a:xfrm>
                <a:off x="807" y="1920"/>
                <a:ext cx="130" cy="307"/>
              </a:xfrm>
              <a:custGeom>
                <a:avLst/>
                <a:gdLst>
                  <a:gd name="T0" fmla="*/ 1925 w 52"/>
                  <a:gd name="T1" fmla="*/ 0 h 115"/>
                  <a:gd name="T2" fmla="*/ 1220 w 52"/>
                  <a:gd name="T3" fmla="*/ 1369 h 115"/>
                  <a:gd name="T4" fmla="*/ 0 w 52"/>
                  <a:gd name="T5" fmla="*/ 913 h 115"/>
                  <a:gd name="T6" fmla="*/ 0 w 52"/>
                  <a:gd name="T7" fmla="*/ 5174 h 115"/>
                  <a:gd name="T8" fmla="*/ 1220 w 52"/>
                  <a:gd name="T9" fmla="*/ 5630 h 115"/>
                  <a:gd name="T10" fmla="*/ 1925 w 52"/>
                  <a:gd name="T11" fmla="*/ 4261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7"/>
                    </a:cubicBezTo>
                    <a:cubicBezTo>
                      <a:pt x="17" y="32"/>
                      <a:pt x="3" y="28"/>
                      <a:pt x="0" y="18"/>
                    </a:cubicBezTo>
                    <a:cubicBezTo>
                      <a:pt x="0" y="102"/>
                      <a:pt x="0" y="102"/>
                      <a:pt x="0" y="102"/>
                    </a:cubicBezTo>
                    <a:cubicBezTo>
                      <a:pt x="3" y="112"/>
                      <a:pt x="17" y="115"/>
                      <a:pt x="31" y="111"/>
                    </a:cubicBezTo>
                    <a:cubicBezTo>
                      <a:pt x="44" y="106"/>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9" name="Freeform 131">
                <a:extLst>
                  <a:ext uri="{FF2B5EF4-FFF2-40B4-BE49-F238E27FC236}">
                    <a16:creationId xmlns:a16="http://schemas.microsoft.com/office/drawing/2014/main" id="{EAA4C8D1-3205-48AA-860F-269692E9E110}"/>
                  </a:ext>
                </a:extLst>
              </p:cNvPr>
              <p:cNvSpPr>
                <a:spLocks/>
              </p:cNvSpPr>
              <p:nvPr/>
            </p:nvSpPr>
            <p:spPr bwMode="auto">
              <a:xfrm>
                <a:off x="889" y="2011"/>
                <a:ext cx="131" cy="306"/>
              </a:xfrm>
              <a:custGeom>
                <a:avLst/>
                <a:gdLst>
                  <a:gd name="T0" fmla="*/ 1968 w 52"/>
                  <a:gd name="T1" fmla="*/ 0 h 115"/>
                  <a:gd name="T2" fmla="*/ 1250 w 52"/>
                  <a:gd name="T3" fmla="*/ 1360 h 115"/>
                  <a:gd name="T4" fmla="*/ 0 w 52"/>
                  <a:gd name="T5" fmla="*/ 907 h 115"/>
                  <a:gd name="T6" fmla="*/ 0 w 52"/>
                  <a:gd name="T7" fmla="*/ 5104 h 115"/>
                  <a:gd name="T8" fmla="*/ 1250 w 52"/>
                  <a:gd name="T9" fmla="*/ 5521 h 115"/>
                  <a:gd name="T10" fmla="*/ 1968 w 52"/>
                  <a:gd name="T11" fmla="*/ 4220 h 115"/>
                  <a:gd name="T12" fmla="*/ 1968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7"/>
                    </a:cubicBezTo>
                    <a:cubicBezTo>
                      <a:pt x="17" y="31"/>
                      <a:pt x="4" y="28"/>
                      <a:pt x="0" y="18"/>
                    </a:cubicBezTo>
                    <a:cubicBezTo>
                      <a:pt x="0" y="102"/>
                      <a:pt x="0" y="102"/>
                      <a:pt x="0" y="102"/>
                    </a:cubicBezTo>
                    <a:cubicBezTo>
                      <a:pt x="4" y="111"/>
                      <a:pt x="17" y="115"/>
                      <a:pt x="31" y="110"/>
                    </a:cubicBezTo>
                    <a:cubicBezTo>
                      <a:pt x="44" y="105"/>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0" name="Freeform 132">
                <a:extLst>
                  <a:ext uri="{FF2B5EF4-FFF2-40B4-BE49-F238E27FC236}">
                    <a16:creationId xmlns:a16="http://schemas.microsoft.com/office/drawing/2014/main" id="{E77A2D06-9AE8-4155-9144-6367A8E7E49B}"/>
                  </a:ext>
                </a:extLst>
              </p:cNvPr>
              <p:cNvSpPr>
                <a:spLocks/>
              </p:cNvSpPr>
              <p:nvPr/>
            </p:nvSpPr>
            <p:spPr bwMode="auto">
              <a:xfrm>
                <a:off x="882" y="2197"/>
                <a:ext cx="138" cy="120"/>
              </a:xfrm>
              <a:custGeom>
                <a:avLst/>
                <a:gdLst>
                  <a:gd name="T0" fmla="*/ 125 w 55"/>
                  <a:gd name="T1" fmla="*/ 1613 h 45"/>
                  <a:gd name="T2" fmla="*/ 838 w 55"/>
                  <a:gd name="T3" fmla="*/ 248 h 45"/>
                  <a:gd name="T4" fmla="*/ 2052 w 55"/>
                  <a:gd name="T5" fmla="*/ 704 h 45"/>
                  <a:gd name="T6" fmla="*/ 1340 w 55"/>
                  <a:gd name="T7" fmla="*/ 2027 h 45"/>
                  <a:gd name="T8" fmla="*/ 125 w 55"/>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3" y="32"/>
                    </a:moveTo>
                    <a:cubicBezTo>
                      <a:pt x="0" y="22"/>
                      <a:pt x="8" y="10"/>
                      <a:pt x="21" y="5"/>
                    </a:cubicBezTo>
                    <a:cubicBezTo>
                      <a:pt x="35" y="0"/>
                      <a:pt x="48" y="4"/>
                      <a:pt x="52" y="14"/>
                    </a:cubicBezTo>
                    <a:cubicBezTo>
                      <a:pt x="55" y="24"/>
                      <a:pt x="47" y="35"/>
                      <a:pt x="34" y="40"/>
                    </a:cubicBezTo>
                    <a:cubicBezTo>
                      <a:pt x="20" y="45"/>
                      <a:pt x="7" y="41"/>
                      <a:pt x="3"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1" name="Freeform 133">
                <a:extLst>
                  <a:ext uri="{FF2B5EF4-FFF2-40B4-BE49-F238E27FC236}">
                    <a16:creationId xmlns:a16="http://schemas.microsoft.com/office/drawing/2014/main" id="{55CB8DA0-E609-40AB-846C-B285630B41CA}"/>
                  </a:ext>
                </a:extLst>
              </p:cNvPr>
              <p:cNvSpPr>
                <a:spLocks/>
              </p:cNvSpPr>
              <p:nvPr/>
            </p:nvSpPr>
            <p:spPr bwMode="auto">
              <a:xfrm>
                <a:off x="972" y="2101"/>
                <a:ext cx="133" cy="307"/>
              </a:xfrm>
              <a:custGeom>
                <a:avLst/>
                <a:gdLst>
                  <a:gd name="T0" fmla="*/ 1945 w 53"/>
                  <a:gd name="T1" fmla="*/ 0 h 115"/>
                  <a:gd name="T2" fmla="*/ 1235 w 53"/>
                  <a:gd name="T3" fmla="*/ 1311 h 115"/>
                  <a:gd name="T4" fmla="*/ 0 w 53"/>
                  <a:gd name="T5" fmla="*/ 913 h 115"/>
                  <a:gd name="T6" fmla="*/ 0 w 53"/>
                  <a:gd name="T7" fmla="*/ 5139 h 115"/>
                  <a:gd name="T8" fmla="*/ 1235 w 53"/>
                  <a:gd name="T9" fmla="*/ 5595 h 115"/>
                  <a:gd name="T10" fmla="*/ 1945 w 53"/>
                  <a:gd name="T11" fmla="*/ 4261 h 115"/>
                  <a:gd name="T12" fmla="*/ 194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1"/>
                      <a:pt x="31" y="26"/>
                    </a:cubicBezTo>
                    <a:cubicBezTo>
                      <a:pt x="18" y="31"/>
                      <a:pt x="4" y="27"/>
                      <a:pt x="0" y="18"/>
                    </a:cubicBezTo>
                    <a:cubicBezTo>
                      <a:pt x="0" y="101"/>
                      <a:pt x="0" y="101"/>
                      <a:pt x="0" y="101"/>
                    </a:cubicBezTo>
                    <a:cubicBezTo>
                      <a:pt x="4" y="111"/>
                      <a:pt x="18" y="115"/>
                      <a:pt x="31" y="110"/>
                    </a:cubicBezTo>
                    <a:cubicBezTo>
                      <a:pt x="45" y="105"/>
                      <a:pt x="53" y="93"/>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2" name="Freeform 134">
                <a:extLst>
                  <a:ext uri="{FF2B5EF4-FFF2-40B4-BE49-F238E27FC236}">
                    <a16:creationId xmlns:a16="http://schemas.microsoft.com/office/drawing/2014/main" id="{8341108D-A40B-4E7B-A496-ADF71DB87F08}"/>
                  </a:ext>
                </a:extLst>
              </p:cNvPr>
              <p:cNvSpPr>
                <a:spLocks/>
              </p:cNvSpPr>
              <p:nvPr/>
            </p:nvSpPr>
            <p:spPr bwMode="auto">
              <a:xfrm>
                <a:off x="965" y="2288"/>
                <a:ext cx="140" cy="120"/>
              </a:xfrm>
              <a:custGeom>
                <a:avLst/>
                <a:gdLst>
                  <a:gd name="T0" fmla="*/ 125 w 56"/>
                  <a:gd name="T1" fmla="*/ 1571 h 45"/>
                  <a:gd name="T2" fmla="*/ 833 w 56"/>
                  <a:gd name="T3" fmla="*/ 248 h 45"/>
                  <a:gd name="T4" fmla="*/ 2033 w 56"/>
                  <a:gd name="T5" fmla="*/ 704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2"/>
                      <a:pt x="8" y="10"/>
                      <a:pt x="21" y="5"/>
                    </a:cubicBezTo>
                    <a:cubicBezTo>
                      <a:pt x="35" y="0"/>
                      <a:pt x="49" y="4"/>
                      <a:pt x="52" y="14"/>
                    </a:cubicBezTo>
                    <a:cubicBezTo>
                      <a:pt x="56" y="23"/>
                      <a:pt x="48" y="35"/>
                      <a:pt x="34" y="40"/>
                    </a:cubicBezTo>
                    <a:cubicBezTo>
                      <a:pt x="21" y="45"/>
                      <a:pt x="7" y="41"/>
                      <a:pt x="3"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3" name="Freeform 135">
                <a:extLst>
                  <a:ext uri="{FF2B5EF4-FFF2-40B4-BE49-F238E27FC236}">
                    <a16:creationId xmlns:a16="http://schemas.microsoft.com/office/drawing/2014/main" id="{9AD8F7E0-7A78-45CF-BEE9-579D1CF5B7B5}"/>
                  </a:ext>
                </a:extLst>
              </p:cNvPr>
              <p:cNvSpPr>
                <a:spLocks/>
              </p:cNvSpPr>
              <p:nvPr/>
            </p:nvSpPr>
            <p:spPr bwMode="auto">
              <a:xfrm>
                <a:off x="1057" y="2192"/>
                <a:ext cx="130" cy="307"/>
              </a:xfrm>
              <a:custGeom>
                <a:avLst/>
                <a:gdLst>
                  <a:gd name="T0" fmla="*/ 1925 w 52"/>
                  <a:gd name="T1" fmla="*/ 0 h 115"/>
                  <a:gd name="T2" fmla="*/ 1220 w 52"/>
                  <a:gd name="T3" fmla="*/ 1311 h 115"/>
                  <a:gd name="T4" fmla="*/ 0 w 52"/>
                  <a:gd name="T5" fmla="*/ 854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7"/>
                    </a:cubicBezTo>
                    <a:cubicBezTo>
                      <a:pt x="0" y="101"/>
                      <a:pt x="0" y="101"/>
                      <a:pt x="0" y="101"/>
                    </a:cubicBezTo>
                    <a:cubicBezTo>
                      <a:pt x="3" y="111"/>
                      <a:pt x="17" y="115"/>
                      <a:pt x="31" y="110"/>
                    </a:cubicBezTo>
                    <a:cubicBezTo>
                      <a:pt x="44" y="105"/>
                      <a:pt x="52" y="93"/>
                      <a:pt x="49" y="83"/>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4" name="Freeform 136">
                <a:extLst>
                  <a:ext uri="{FF2B5EF4-FFF2-40B4-BE49-F238E27FC236}">
                    <a16:creationId xmlns:a16="http://schemas.microsoft.com/office/drawing/2014/main" id="{0F0D19F2-8130-4059-A533-D314D46385EE}"/>
                  </a:ext>
                </a:extLst>
              </p:cNvPr>
              <p:cNvSpPr>
                <a:spLocks/>
              </p:cNvSpPr>
              <p:nvPr/>
            </p:nvSpPr>
            <p:spPr bwMode="auto">
              <a:xfrm>
                <a:off x="1047" y="237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3"/>
                    </a:cubicBezTo>
                    <a:cubicBezTo>
                      <a:pt x="56" y="23"/>
                      <a:pt x="48" y="35"/>
                      <a:pt x="35" y="40"/>
                    </a:cubicBezTo>
                    <a:cubicBezTo>
                      <a:pt x="21" y="45"/>
                      <a:pt x="7" y="41"/>
                      <a:pt x="4"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5" name="Freeform 137">
                <a:extLst>
                  <a:ext uri="{FF2B5EF4-FFF2-40B4-BE49-F238E27FC236}">
                    <a16:creationId xmlns:a16="http://schemas.microsoft.com/office/drawing/2014/main" id="{302B7CC1-6F7B-46AC-A76D-3D20C1AA6BA9}"/>
                  </a:ext>
                </a:extLst>
              </p:cNvPr>
              <p:cNvSpPr>
                <a:spLocks/>
              </p:cNvSpPr>
              <p:nvPr/>
            </p:nvSpPr>
            <p:spPr bwMode="auto">
              <a:xfrm>
                <a:off x="1140" y="2280"/>
                <a:ext cx="130" cy="309"/>
              </a:xfrm>
              <a:custGeom>
                <a:avLst/>
                <a:gdLst>
                  <a:gd name="T0" fmla="*/ 1925 w 52"/>
                  <a:gd name="T1" fmla="*/ 0 h 116"/>
                  <a:gd name="T2" fmla="*/ 1220 w 52"/>
                  <a:gd name="T3" fmla="*/ 1361 h 116"/>
                  <a:gd name="T4" fmla="*/ 0 w 52"/>
                  <a:gd name="T5" fmla="*/ 908 h 116"/>
                  <a:gd name="T6" fmla="*/ 0 w 52"/>
                  <a:gd name="T7" fmla="*/ 5144 h 116"/>
                  <a:gd name="T8" fmla="*/ 1220 w 52"/>
                  <a:gd name="T9" fmla="*/ 5591 h 116"/>
                  <a:gd name="T10" fmla="*/ 1925 w 52"/>
                  <a:gd name="T11" fmla="*/ 4235 h 116"/>
                  <a:gd name="T12" fmla="*/ 1925 w 52"/>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0"/>
                    </a:moveTo>
                    <a:cubicBezTo>
                      <a:pt x="52" y="10"/>
                      <a:pt x="44" y="22"/>
                      <a:pt x="31" y="27"/>
                    </a:cubicBezTo>
                    <a:cubicBezTo>
                      <a:pt x="17" y="32"/>
                      <a:pt x="4" y="28"/>
                      <a:pt x="0" y="18"/>
                    </a:cubicBezTo>
                    <a:cubicBezTo>
                      <a:pt x="0" y="102"/>
                      <a:pt x="0" y="102"/>
                      <a:pt x="0" y="102"/>
                    </a:cubicBezTo>
                    <a:cubicBezTo>
                      <a:pt x="4" y="112"/>
                      <a:pt x="17" y="116"/>
                      <a:pt x="31" y="111"/>
                    </a:cubicBezTo>
                    <a:cubicBezTo>
                      <a:pt x="44" y="106"/>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6" name="Freeform 138">
                <a:extLst>
                  <a:ext uri="{FF2B5EF4-FFF2-40B4-BE49-F238E27FC236}">
                    <a16:creationId xmlns:a16="http://schemas.microsoft.com/office/drawing/2014/main" id="{3638384C-C29A-4B82-A6E7-37B894AF7BD3}"/>
                  </a:ext>
                </a:extLst>
              </p:cNvPr>
              <p:cNvSpPr>
                <a:spLocks/>
              </p:cNvSpPr>
              <p:nvPr/>
            </p:nvSpPr>
            <p:spPr bwMode="auto">
              <a:xfrm>
                <a:off x="1130" y="246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9" y="9"/>
                      <a:pt x="22" y="5"/>
                    </a:cubicBezTo>
                    <a:cubicBezTo>
                      <a:pt x="36" y="0"/>
                      <a:pt x="49" y="3"/>
                      <a:pt x="53" y="13"/>
                    </a:cubicBezTo>
                    <a:cubicBezTo>
                      <a:pt x="56" y="23"/>
                      <a:pt x="48" y="35"/>
                      <a:pt x="35" y="40"/>
                    </a:cubicBezTo>
                    <a:cubicBezTo>
                      <a:pt x="21" y="45"/>
                      <a:pt x="8" y="41"/>
                      <a:pt x="4"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7" name="Freeform 139">
                <a:extLst>
                  <a:ext uri="{FF2B5EF4-FFF2-40B4-BE49-F238E27FC236}">
                    <a16:creationId xmlns:a16="http://schemas.microsoft.com/office/drawing/2014/main" id="{EA2931CB-FCF7-4179-9F6E-F8A99722B96C}"/>
                  </a:ext>
                </a:extLst>
              </p:cNvPr>
              <p:cNvSpPr>
                <a:spLocks/>
              </p:cNvSpPr>
              <p:nvPr/>
            </p:nvSpPr>
            <p:spPr bwMode="auto">
              <a:xfrm>
                <a:off x="1222" y="2371"/>
                <a:ext cx="133" cy="306"/>
              </a:xfrm>
              <a:custGeom>
                <a:avLst/>
                <a:gdLst>
                  <a:gd name="T0" fmla="*/ 1945 w 53"/>
                  <a:gd name="T1" fmla="*/ 0 h 115"/>
                  <a:gd name="T2" fmla="*/ 1235 w 53"/>
                  <a:gd name="T3" fmla="*/ 1360 h 115"/>
                  <a:gd name="T4" fmla="*/ 0 w 53"/>
                  <a:gd name="T5" fmla="*/ 907 h 115"/>
                  <a:gd name="T6" fmla="*/ 0 w 53"/>
                  <a:gd name="T7" fmla="*/ 5104 h 115"/>
                  <a:gd name="T8" fmla="*/ 1235 w 53"/>
                  <a:gd name="T9" fmla="*/ 5521 h 115"/>
                  <a:gd name="T10" fmla="*/ 1945 w 53"/>
                  <a:gd name="T11" fmla="*/ 4220 h 115"/>
                  <a:gd name="T12" fmla="*/ 194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2"/>
                      <a:pt x="31" y="27"/>
                    </a:cubicBezTo>
                    <a:cubicBezTo>
                      <a:pt x="18" y="32"/>
                      <a:pt x="4" y="28"/>
                      <a:pt x="0" y="18"/>
                    </a:cubicBezTo>
                    <a:cubicBezTo>
                      <a:pt x="0" y="102"/>
                      <a:pt x="0" y="102"/>
                      <a:pt x="0" y="102"/>
                    </a:cubicBezTo>
                    <a:cubicBezTo>
                      <a:pt x="4" y="111"/>
                      <a:pt x="18" y="115"/>
                      <a:pt x="31" y="110"/>
                    </a:cubicBezTo>
                    <a:cubicBezTo>
                      <a:pt x="45" y="105"/>
                      <a:pt x="53"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8" name="Freeform 140">
                <a:extLst>
                  <a:ext uri="{FF2B5EF4-FFF2-40B4-BE49-F238E27FC236}">
                    <a16:creationId xmlns:a16="http://schemas.microsoft.com/office/drawing/2014/main" id="{ACCE1784-629B-4E8F-AC41-6DBBFA644CB6}"/>
                  </a:ext>
                </a:extLst>
              </p:cNvPr>
              <p:cNvSpPr>
                <a:spLocks/>
              </p:cNvSpPr>
              <p:nvPr/>
            </p:nvSpPr>
            <p:spPr bwMode="auto">
              <a:xfrm>
                <a:off x="1215" y="2557"/>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9" name="Freeform 141">
                <a:extLst>
                  <a:ext uri="{FF2B5EF4-FFF2-40B4-BE49-F238E27FC236}">
                    <a16:creationId xmlns:a16="http://schemas.microsoft.com/office/drawing/2014/main" id="{676C7A55-41BD-45AD-8423-73771F026758}"/>
                  </a:ext>
                </a:extLst>
              </p:cNvPr>
              <p:cNvSpPr>
                <a:spLocks/>
              </p:cNvSpPr>
              <p:nvPr/>
            </p:nvSpPr>
            <p:spPr bwMode="auto">
              <a:xfrm>
                <a:off x="1307" y="2461"/>
                <a:ext cx="130" cy="307"/>
              </a:xfrm>
              <a:custGeom>
                <a:avLst/>
                <a:gdLst>
                  <a:gd name="T0" fmla="*/ 1875 w 52"/>
                  <a:gd name="T1" fmla="*/ 0 h 115"/>
                  <a:gd name="T2" fmla="*/ 1175 w 52"/>
                  <a:gd name="T3" fmla="*/ 1311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1"/>
                      <a:pt x="30" y="26"/>
                    </a:cubicBezTo>
                    <a:cubicBezTo>
                      <a:pt x="17" y="31"/>
                      <a:pt x="3" y="27"/>
                      <a:pt x="0" y="18"/>
                    </a:cubicBezTo>
                    <a:cubicBezTo>
                      <a:pt x="0" y="102"/>
                      <a:pt x="0" y="102"/>
                      <a:pt x="0" y="102"/>
                    </a:cubicBezTo>
                    <a:cubicBezTo>
                      <a:pt x="3" y="111"/>
                      <a:pt x="17" y="115"/>
                      <a:pt x="30" y="110"/>
                    </a:cubicBezTo>
                    <a:cubicBezTo>
                      <a:pt x="44" y="105"/>
                      <a:pt x="52" y="93"/>
                      <a:pt x="48" y="84"/>
                    </a:cubicBezTo>
                    <a:lnTo>
                      <a:pt x="48"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0" name="Freeform 142">
                <a:extLst>
                  <a:ext uri="{FF2B5EF4-FFF2-40B4-BE49-F238E27FC236}">
                    <a16:creationId xmlns:a16="http://schemas.microsoft.com/office/drawing/2014/main" id="{7C775922-113F-4EC1-AB2B-87665FFF395C}"/>
                  </a:ext>
                </a:extLst>
              </p:cNvPr>
              <p:cNvSpPr>
                <a:spLocks/>
              </p:cNvSpPr>
              <p:nvPr/>
            </p:nvSpPr>
            <p:spPr bwMode="auto">
              <a:xfrm>
                <a:off x="1297" y="2648"/>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3"/>
                      <a:pt x="48" y="35"/>
                      <a:pt x="34" y="40"/>
                    </a:cubicBezTo>
                    <a:cubicBezTo>
                      <a:pt x="21" y="45"/>
                      <a:pt x="7" y="41"/>
                      <a:pt x="4"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1" name="Freeform 143">
                <a:extLst>
                  <a:ext uri="{FF2B5EF4-FFF2-40B4-BE49-F238E27FC236}">
                    <a16:creationId xmlns:a16="http://schemas.microsoft.com/office/drawing/2014/main" id="{62648373-975D-4987-87D6-68DD450F33EB}"/>
                  </a:ext>
                </a:extLst>
              </p:cNvPr>
              <p:cNvSpPr>
                <a:spLocks/>
              </p:cNvSpPr>
              <p:nvPr/>
            </p:nvSpPr>
            <p:spPr bwMode="auto">
              <a:xfrm>
                <a:off x="1380" y="273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3"/>
                    </a:cubicBezTo>
                    <a:cubicBezTo>
                      <a:pt x="56" y="23"/>
                      <a:pt x="48" y="35"/>
                      <a:pt x="35" y="40"/>
                    </a:cubicBezTo>
                    <a:cubicBezTo>
                      <a:pt x="21" y="45"/>
                      <a:pt x="7" y="41"/>
                      <a:pt x="4" y="31"/>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2" name="Freeform 144">
                <a:extLst>
                  <a:ext uri="{FF2B5EF4-FFF2-40B4-BE49-F238E27FC236}">
                    <a16:creationId xmlns:a16="http://schemas.microsoft.com/office/drawing/2014/main" id="{5321EE72-7F0B-4728-9236-5687E8EA454F}"/>
                  </a:ext>
                </a:extLst>
              </p:cNvPr>
              <p:cNvSpPr>
                <a:spLocks/>
              </p:cNvSpPr>
              <p:nvPr/>
            </p:nvSpPr>
            <p:spPr bwMode="auto">
              <a:xfrm>
                <a:off x="797" y="2115"/>
                <a:ext cx="92" cy="112"/>
              </a:xfrm>
              <a:custGeom>
                <a:avLst/>
                <a:gdLst>
                  <a:gd name="T0" fmla="*/ 1415 w 37"/>
                  <a:gd name="T1" fmla="*/ 56 h 42"/>
                  <a:gd name="T2" fmla="*/ 848 w 37"/>
                  <a:gd name="T3" fmla="*/ 93 h 42"/>
                  <a:gd name="T4" fmla="*/ 154 w 37"/>
                  <a:gd name="T5" fmla="*/ 1459 h 42"/>
                  <a:gd name="T6" fmla="*/ 1335 w 37"/>
                  <a:gd name="T7" fmla="*/ 1912 h 42"/>
                  <a:gd name="T8" fmla="*/ 1415 w 37"/>
                  <a:gd name="T9" fmla="*/ 1877 h 42"/>
                  <a:gd name="T10" fmla="*/ 1415 w 37"/>
                  <a:gd name="T11" fmla="*/ 56 h 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42">
                    <a:moveTo>
                      <a:pt x="37" y="1"/>
                    </a:moveTo>
                    <a:cubicBezTo>
                      <a:pt x="32" y="0"/>
                      <a:pt x="27" y="1"/>
                      <a:pt x="22" y="2"/>
                    </a:cubicBezTo>
                    <a:cubicBezTo>
                      <a:pt x="8" y="7"/>
                      <a:pt x="0" y="19"/>
                      <a:pt x="4" y="29"/>
                    </a:cubicBezTo>
                    <a:cubicBezTo>
                      <a:pt x="7" y="39"/>
                      <a:pt x="21" y="42"/>
                      <a:pt x="35" y="38"/>
                    </a:cubicBezTo>
                    <a:cubicBezTo>
                      <a:pt x="35" y="37"/>
                      <a:pt x="36" y="37"/>
                      <a:pt x="37" y="37"/>
                    </a:cubicBezTo>
                    <a:lnTo>
                      <a:pt x="37" y="1"/>
                    </a:ln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3" name="Freeform 145">
                <a:extLst>
                  <a:ext uri="{FF2B5EF4-FFF2-40B4-BE49-F238E27FC236}">
                    <a16:creationId xmlns:a16="http://schemas.microsoft.com/office/drawing/2014/main" id="{7573CF60-B00E-4782-9E22-9EA39EAFF8B4}"/>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4" name="Freeform 146">
                <a:extLst>
                  <a:ext uri="{FF2B5EF4-FFF2-40B4-BE49-F238E27FC236}">
                    <a16:creationId xmlns:a16="http://schemas.microsoft.com/office/drawing/2014/main" id="{0756890D-BCC6-4921-8D33-839EECD9B9CD}"/>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5" name="Freeform 147">
                <a:extLst>
                  <a:ext uri="{FF2B5EF4-FFF2-40B4-BE49-F238E27FC236}">
                    <a16:creationId xmlns:a16="http://schemas.microsoft.com/office/drawing/2014/main" id="{502E35AF-F497-422B-BE68-1756CDADE653}"/>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6" name="Freeform 148">
                <a:extLst>
                  <a:ext uri="{FF2B5EF4-FFF2-40B4-BE49-F238E27FC236}">
                    <a16:creationId xmlns:a16="http://schemas.microsoft.com/office/drawing/2014/main" id="{4F7F3243-8D27-42A2-82F1-620BE11132C7}"/>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7" name="Freeform 149">
                <a:extLst>
                  <a:ext uri="{FF2B5EF4-FFF2-40B4-BE49-F238E27FC236}">
                    <a16:creationId xmlns:a16="http://schemas.microsoft.com/office/drawing/2014/main" id="{74CEC795-A620-4ED1-8438-07594ED71D42}"/>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8" name="Freeform 150">
                <a:extLst>
                  <a:ext uri="{FF2B5EF4-FFF2-40B4-BE49-F238E27FC236}">
                    <a16:creationId xmlns:a16="http://schemas.microsoft.com/office/drawing/2014/main" id="{A7484955-C2B4-4AFC-8E4E-C2A5941662B8}"/>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9" name="Freeform 151">
                <a:extLst>
                  <a:ext uri="{FF2B5EF4-FFF2-40B4-BE49-F238E27FC236}">
                    <a16:creationId xmlns:a16="http://schemas.microsoft.com/office/drawing/2014/main" id="{831C9CBF-1CD4-4040-8828-AC143454221E}"/>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0" name="Freeform 152">
                <a:extLst>
                  <a:ext uri="{FF2B5EF4-FFF2-40B4-BE49-F238E27FC236}">
                    <a16:creationId xmlns:a16="http://schemas.microsoft.com/office/drawing/2014/main" id="{E5F7DBC0-DF6D-4145-9CD3-02ADB3B9600F}"/>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1" name="Freeform 153">
                <a:extLst>
                  <a:ext uri="{FF2B5EF4-FFF2-40B4-BE49-F238E27FC236}">
                    <a16:creationId xmlns:a16="http://schemas.microsoft.com/office/drawing/2014/main" id="{59A36BAE-FA44-4CDE-9A89-59E0B5E38F05}"/>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2" name="Freeform 154">
                <a:extLst>
                  <a:ext uri="{FF2B5EF4-FFF2-40B4-BE49-F238E27FC236}">
                    <a16:creationId xmlns:a16="http://schemas.microsoft.com/office/drawing/2014/main" id="{31D08A94-7652-4C88-A718-5D1EF6F5E563}"/>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3" name="Freeform 155">
                <a:extLst>
                  <a:ext uri="{FF2B5EF4-FFF2-40B4-BE49-F238E27FC236}">
                    <a16:creationId xmlns:a16="http://schemas.microsoft.com/office/drawing/2014/main" id="{9FA7CE5C-2FDD-48F6-BCA1-720C765AEA56}"/>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4" name="Freeform 156">
                <a:extLst>
                  <a:ext uri="{FF2B5EF4-FFF2-40B4-BE49-F238E27FC236}">
                    <a16:creationId xmlns:a16="http://schemas.microsoft.com/office/drawing/2014/main" id="{4F428301-EA2D-42B1-BC4B-619889B214EA}"/>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5" name="Freeform 157">
                <a:extLst>
                  <a:ext uri="{FF2B5EF4-FFF2-40B4-BE49-F238E27FC236}">
                    <a16:creationId xmlns:a16="http://schemas.microsoft.com/office/drawing/2014/main" id="{DC797071-65D6-4296-9538-9637F84F643C}"/>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6" name="Freeform 158">
                <a:extLst>
                  <a:ext uri="{FF2B5EF4-FFF2-40B4-BE49-F238E27FC236}">
                    <a16:creationId xmlns:a16="http://schemas.microsoft.com/office/drawing/2014/main" id="{7927ED56-82A6-4A85-8CD8-56C482DEDE8C}"/>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7" name="Freeform 159">
                <a:extLst>
                  <a:ext uri="{FF2B5EF4-FFF2-40B4-BE49-F238E27FC236}">
                    <a16:creationId xmlns:a16="http://schemas.microsoft.com/office/drawing/2014/main" id="{0ACD37FE-F522-4ECA-AA14-D843B883C2B0}"/>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8" name="Freeform 160">
                <a:extLst>
                  <a:ext uri="{FF2B5EF4-FFF2-40B4-BE49-F238E27FC236}">
                    <a16:creationId xmlns:a16="http://schemas.microsoft.com/office/drawing/2014/main" id="{0208E630-3027-4501-9FCC-2AABB040E651}"/>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9" name="Freeform 161">
                <a:extLst>
                  <a:ext uri="{FF2B5EF4-FFF2-40B4-BE49-F238E27FC236}">
                    <a16:creationId xmlns:a16="http://schemas.microsoft.com/office/drawing/2014/main" id="{DE243BBD-42F7-4BE7-BDC4-7B1445CF048C}"/>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0" name="Freeform 162">
                <a:extLst>
                  <a:ext uri="{FF2B5EF4-FFF2-40B4-BE49-F238E27FC236}">
                    <a16:creationId xmlns:a16="http://schemas.microsoft.com/office/drawing/2014/main" id="{811268FF-65E7-4B38-A9DD-821C06238D2A}"/>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1" name="Freeform 163">
                <a:extLst>
                  <a:ext uri="{FF2B5EF4-FFF2-40B4-BE49-F238E27FC236}">
                    <a16:creationId xmlns:a16="http://schemas.microsoft.com/office/drawing/2014/main" id="{DBF40FAD-38D3-41A8-8F90-8F2B55BEFB87}"/>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2" name="Freeform 164">
                <a:extLst>
                  <a:ext uri="{FF2B5EF4-FFF2-40B4-BE49-F238E27FC236}">
                    <a16:creationId xmlns:a16="http://schemas.microsoft.com/office/drawing/2014/main" id="{D207BC5E-2B01-4A11-93B1-3CD040CA26B0}"/>
                  </a:ext>
                </a:extLst>
              </p:cNvPr>
              <p:cNvSpPr>
                <a:spLocks/>
              </p:cNvSpPr>
              <p:nvPr/>
            </p:nvSpPr>
            <p:spPr bwMode="auto">
              <a:xfrm>
                <a:off x="734" y="2016"/>
                <a:ext cx="381" cy="416"/>
              </a:xfrm>
              <a:custGeom>
                <a:avLst/>
                <a:gdLst>
                  <a:gd name="T0" fmla="*/ 0 w 152"/>
                  <a:gd name="T1" fmla="*/ 2219 h 156"/>
                  <a:gd name="T2" fmla="*/ 0 w 152"/>
                  <a:gd name="T3" fmla="*/ 0 h 156"/>
                  <a:gd name="T4" fmla="*/ 6001 w 152"/>
                  <a:gd name="T5" fmla="*/ 7885 h 156"/>
                  <a:gd name="T6" fmla="*/ 709 w 152"/>
                  <a:gd name="T7" fmla="*/ 1571 h 156"/>
                  <a:gd name="T8" fmla="*/ 0 w 152"/>
                  <a:gd name="T9" fmla="*/ 2219 h 1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2" h="156">
                    <a:moveTo>
                      <a:pt x="0" y="44"/>
                    </a:moveTo>
                    <a:cubicBezTo>
                      <a:pt x="0" y="0"/>
                      <a:pt x="0" y="0"/>
                      <a:pt x="0" y="0"/>
                    </a:cubicBezTo>
                    <a:cubicBezTo>
                      <a:pt x="152" y="156"/>
                      <a:pt x="152" y="156"/>
                      <a:pt x="152" y="156"/>
                    </a:cubicBezTo>
                    <a:cubicBezTo>
                      <a:pt x="152" y="156"/>
                      <a:pt x="24" y="38"/>
                      <a:pt x="18" y="31"/>
                    </a:cubicBezTo>
                    <a:cubicBezTo>
                      <a:pt x="11" y="24"/>
                      <a:pt x="6" y="24"/>
                      <a:pt x="0"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3" name="Freeform 165">
                <a:extLst>
                  <a:ext uri="{FF2B5EF4-FFF2-40B4-BE49-F238E27FC236}">
                    <a16:creationId xmlns:a16="http://schemas.microsoft.com/office/drawing/2014/main" id="{1137395B-E845-47DF-B3DA-F8CB29663FEB}"/>
                  </a:ext>
                </a:extLst>
              </p:cNvPr>
              <p:cNvSpPr>
                <a:spLocks/>
              </p:cNvSpPr>
              <p:nvPr/>
            </p:nvSpPr>
            <p:spPr bwMode="auto">
              <a:xfrm>
                <a:off x="747" y="1928"/>
                <a:ext cx="2338" cy="763"/>
              </a:xfrm>
              <a:custGeom>
                <a:avLst/>
                <a:gdLst>
                  <a:gd name="T0" fmla="*/ 36553 w 935"/>
                  <a:gd name="T1" fmla="*/ 1673 h 286"/>
                  <a:gd name="T2" fmla="*/ 36510 w 935"/>
                  <a:gd name="T3" fmla="*/ 1729 h 286"/>
                  <a:gd name="T4" fmla="*/ 10555 w 935"/>
                  <a:gd name="T5" fmla="*/ 13822 h 286"/>
                  <a:gd name="T6" fmla="*/ 10367 w 935"/>
                  <a:gd name="T7" fmla="*/ 13787 h 286"/>
                  <a:gd name="T8" fmla="*/ 125 w 935"/>
                  <a:gd name="T9" fmla="*/ 307 h 286"/>
                  <a:gd name="T10" fmla="*/ 0 w 935"/>
                  <a:gd name="T11" fmla="*/ 0 h 286"/>
                  <a:gd name="T12" fmla="*/ 0 w 935"/>
                  <a:gd name="T13" fmla="*/ 606 h 286"/>
                  <a:gd name="T14" fmla="*/ 125 w 935"/>
                  <a:gd name="T15" fmla="*/ 910 h 286"/>
                  <a:gd name="T16" fmla="*/ 10367 w 935"/>
                  <a:gd name="T17" fmla="*/ 14390 h 286"/>
                  <a:gd name="T18" fmla="*/ 10555 w 935"/>
                  <a:gd name="T19" fmla="*/ 14433 h 286"/>
                  <a:gd name="T20" fmla="*/ 36510 w 935"/>
                  <a:gd name="T21" fmla="*/ 2334 h 286"/>
                  <a:gd name="T22" fmla="*/ 36553 w 935"/>
                  <a:gd name="T23" fmla="*/ 2220 h 286"/>
                  <a:gd name="T24" fmla="*/ 36553 w 935"/>
                  <a:gd name="T25" fmla="*/ 1673 h 2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5" h="286">
                    <a:moveTo>
                      <a:pt x="935" y="33"/>
                    </a:moveTo>
                    <a:cubicBezTo>
                      <a:pt x="934" y="34"/>
                      <a:pt x="934" y="34"/>
                      <a:pt x="934" y="34"/>
                    </a:cubicBezTo>
                    <a:cubicBezTo>
                      <a:pt x="270" y="273"/>
                      <a:pt x="270" y="273"/>
                      <a:pt x="270" y="273"/>
                    </a:cubicBezTo>
                    <a:cubicBezTo>
                      <a:pt x="270" y="273"/>
                      <a:pt x="268" y="274"/>
                      <a:pt x="265" y="272"/>
                    </a:cubicBezTo>
                    <a:cubicBezTo>
                      <a:pt x="239" y="246"/>
                      <a:pt x="8" y="11"/>
                      <a:pt x="3" y="6"/>
                    </a:cubicBezTo>
                    <a:cubicBezTo>
                      <a:pt x="2" y="4"/>
                      <a:pt x="0" y="2"/>
                      <a:pt x="0" y="0"/>
                    </a:cubicBezTo>
                    <a:cubicBezTo>
                      <a:pt x="0" y="12"/>
                      <a:pt x="0" y="12"/>
                      <a:pt x="0" y="12"/>
                    </a:cubicBezTo>
                    <a:cubicBezTo>
                      <a:pt x="0" y="15"/>
                      <a:pt x="0" y="15"/>
                      <a:pt x="3" y="18"/>
                    </a:cubicBezTo>
                    <a:cubicBezTo>
                      <a:pt x="8" y="23"/>
                      <a:pt x="239" y="258"/>
                      <a:pt x="265" y="284"/>
                    </a:cubicBezTo>
                    <a:cubicBezTo>
                      <a:pt x="268" y="286"/>
                      <a:pt x="270" y="285"/>
                      <a:pt x="270" y="285"/>
                    </a:cubicBezTo>
                    <a:cubicBezTo>
                      <a:pt x="934" y="46"/>
                      <a:pt x="934" y="46"/>
                      <a:pt x="934" y="46"/>
                    </a:cubicBezTo>
                    <a:cubicBezTo>
                      <a:pt x="934" y="46"/>
                      <a:pt x="935" y="45"/>
                      <a:pt x="935" y="44"/>
                    </a:cubicBezTo>
                    <a:cubicBezTo>
                      <a:pt x="935" y="43"/>
                      <a:pt x="935" y="33"/>
                      <a:pt x="935" y="33"/>
                    </a:cubicBezTo>
                    <a:close/>
                  </a:path>
                </a:pathLst>
              </a:custGeom>
              <a:solidFill>
                <a:srgbClr val="51AF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4" name="Freeform 166">
                <a:extLst>
                  <a:ext uri="{FF2B5EF4-FFF2-40B4-BE49-F238E27FC236}">
                    <a16:creationId xmlns:a16="http://schemas.microsoft.com/office/drawing/2014/main" id="{EF2FDAFF-A688-4A50-BC5F-727874B8253A}"/>
                  </a:ext>
                </a:extLst>
              </p:cNvPr>
              <p:cNvSpPr>
                <a:spLocks/>
              </p:cNvSpPr>
              <p:nvPr/>
            </p:nvSpPr>
            <p:spPr bwMode="auto">
              <a:xfrm>
                <a:off x="747" y="1928"/>
                <a:ext cx="670" cy="760"/>
              </a:xfrm>
              <a:custGeom>
                <a:avLst/>
                <a:gdLst>
                  <a:gd name="T0" fmla="*/ 125 w 268"/>
                  <a:gd name="T1" fmla="*/ 307 h 285"/>
                  <a:gd name="T2" fmla="*/ 0 w 268"/>
                  <a:gd name="T3" fmla="*/ 0 h 285"/>
                  <a:gd name="T4" fmla="*/ 0 w 268"/>
                  <a:gd name="T5" fmla="*/ 605 h 285"/>
                  <a:gd name="T6" fmla="*/ 125 w 268"/>
                  <a:gd name="T7" fmla="*/ 909 h 285"/>
                  <a:gd name="T8" fmla="*/ 10363 w 268"/>
                  <a:gd name="T9" fmla="*/ 14357 h 285"/>
                  <a:gd name="T10" fmla="*/ 10470 w 268"/>
                  <a:gd name="T11" fmla="*/ 14413 h 285"/>
                  <a:gd name="T12" fmla="*/ 10470 w 268"/>
                  <a:gd name="T13" fmla="*/ 13803 h 285"/>
                  <a:gd name="T14" fmla="*/ 10470 w 268"/>
                  <a:gd name="T15" fmla="*/ 13803 h 285"/>
                  <a:gd name="T16" fmla="*/ 10363 w 268"/>
                  <a:gd name="T17" fmla="*/ 13747 h 285"/>
                  <a:gd name="T18" fmla="*/ 125 w 268"/>
                  <a:gd name="T19" fmla="*/ 307 h 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285">
                    <a:moveTo>
                      <a:pt x="3" y="6"/>
                    </a:moveTo>
                    <a:cubicBezTo>
                      <a:pt x="2" y="4"/>
                      <a:pt x="0" y="2"/>
                      <a:pt x="0" y="0"/>
                    </a:cubicBezTo>
                    <a:cubicBezTo>
                      <a:pt x="0" y="12"/>
                      <a:pt x="0" y="12"/>
                      <a:pt x="0" y="12"/>
                    </a:cubicBezTo>
                    <a:cubicBezTo>
                      <a:pt x="0" y="15"/>
                      <a:pt x="0" y="15"/>
                      <a:pt x="3" y="18"/>
                    </a:cubicBezTo>
                    <a:cubicBezTo>
                      <a:pt x="8" y="23"/>
                      <a:pt x="239" y="258"/>
                      <a:pt x="265" y="284"/>
                    </a:cubicBezTo>
                    <a:cubicBezTo>
                      <a:pt x="266" y="285"/>
                      <a:pt x="267" y="285"/>
                      <a:pt x="268" y="285"/>
                    </a:cubicBezTo>
                    <a:cubicBezTo>
                      <a:pt x="268" y="273"/>
                      <a:pt x="268" y="273"/>
                      <a:pt x="268" y="273"/>
                    </a:cubicBezTo>
                    <a:cubicBezTo>
                      <a:pt x="268" y="273"/>
                      <a:pt x="268" y="273"/>
                      <a:pt x="268" y="273"/>
                    </a:cubicBezTo>
                    <a:cubicBezTo>
                      <a:pt x="267" y="273"/>
                      <a:pt x="266" y="273"/>
                      <a:pt x="265" y="272"/>
                    </a:cubicBezTo>
                    <a:cubicBezTo>
                      <a:pt x="239" y="246"/>
                      <a:pt x="8" y="11"/>
                      <a:pt x="3" y="6"/>
                    </a:cubicBezTo>
                    <a:close/>
                  </a:path>
                </a:pathLst>
              </a:custGeom>
              <a:solidFill>
                <a:srgbClr val="B0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5" name="Freeform 167">
                <a:extLst>
                  <a:ext uri="{FF2B5EF4-FFF2-40B4-BE49-F238E27FC236}">
                    <a16:creationId xmlns:a16="http://schemas.microsoft.com/office/drawing/2014/main" id="{C54C0B45-CD38-4959-B0A9-0EBB79648B6F}"/>
                  </a:ext>
                </a:extLst>
              </p:cNvPr>
              <p:cNvSpPr>
                <a:spLocks/>
              </p:cNvSpPr>
              <p:nvPr/>
            </p:nvSpPr>
            <p:spPr bwMode="auto">
              <a:xfrm>
                <a:off x="724" y="1965"/>
                <a:ext cx="693" cy="766"/>
              </a:xfrm>
              <a:custGeom>
                <a:avLst/>
                <a:gdLst>
                  <a:gd name="T0" fmla="*/ 470 w 277"/>
                  <a:gd name="T1" fmla="*/ 206 h 287"/>
                  <a:gd name="T2" fmla="*/ 363 w 277"/>
                  <a:gd name="T3" fmla="*/ 56 h 287"/>
                  <a:gd name="T4" fmla="*/ 0 w 277"/>
                  <a:gd name="T5" fmla="*/ 398 h 287"/>
                  <a:gd name="T6" fmla="*/ 10773 w 277"/>
                  <a:gd name="T7" fmla="*/ 14559 h 287"/>
                  <a:gd name="T8" fmla="*/ 10853 w 277"/>
                  <a:gd name="T9" fmla="*/ 13748 h 287"/>
                  <a:gd name="T10" fmla="*/ 10728 w 277"/>
                  <a:gd name="T11" fmla="*/ 13705 h 287"/>
                  <a:gd name="T12" fmla="*/ 470 w 277"/>
                  <a:gd name="T13" fmla="*/ 206 h 2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7" h="287">
                    <a:moveTo>
                      <a:pt x="12" y="4"/>
                    </a:moveTo>
                    <a:cubicBezTo>
                      <a:pt x="11" y="2"/>
                      <a:pt x="10" y="1"/>
                      <a:pt x="9" y="1"/>
                    </a:cubicBezTo>
                    <a:cubicBezTo>
                      <a:pt x="5" y="0"/>
                      <a:pt x="0" y="6"/>
                      <a:pt x="0" y="8"/>
                    </a:cubicBezTo>
                    <a:cubicBezTo>
                      <a:pt x="12" y="21"/>
                      <a:pt x="225" y="237"/>
                      <a:pt x="275" y="287"/>
                    </a:cubicBezTo>
                    <a:cubicBezTo>
                      <a:pt x="277" y="271"/>
                      <a:pt x="277" y="271"/>
                      <a:pt x="277" y="271"/>
                    </a:cubicBezTo>
                    <a:cubicBezTo>
                      <a:pt x="276" y="271"/>
                      <a:pt x="275" y="271"/>
                      <a:pt x="274" y="270"/>
                    </a:cubicBezTo>
                    <a:cubicBezTo>
                      <a:pt x="248" y="244"/>
                      <a:pt x="17" y="9"/>
                      <a:pt x="12" y="4"/>
                    </a:cubicBezTo>
                    <a:close/>
                  </a:path>
                </a:pathLst>
              </a:custGeom>
              <a:solidFill>
                <a:srgbClr val="E3F5F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6" name="Freeform 168">
                <a:extLst>
                  <a:ext uri="{FF2B5EF4-FFF2-40B4-BE49-F238E27FC236}">
                    <a16:creationId xmlns:a16="http://schemas.microsoft.com/office/drawing/2014/main" id="{7F384D2B-6937-4BE3-8222-692225E89CD3}"/>
                  </a:ext>
                </a:extLst>
              </p:cNvPr>
              <p:cNvSpPr>
                <a:spLocks/>
              </p:cNvSpPr>
              <p:nvPr/>
            </p:nvSpPr>
            <p:spPr bwMode="auto">
              <a:xfrm>
                <a:off x="1412" y="2048"/>
                <a:ext cx="1683" cy="683"/>
              </a:xfrm>
              <a:custGeom>
                <a:avLst/>
                <a:gdLst>
                  <a:gd name="T0" fmla="*/ 26165 w 673"/>
                  <a:gd name="T1" fmla="*/ 0 h 256"/>
                  <a:gd name="T2" fmla="*/ 26165 w 673"/>
                  <a:gd name="T3" fmla="*/ 0 h 256"/>
                  <a:gd name="T4" fmla="*/ 26115 w 673"/>
                  <a:gd name="T5" fmla="*/ 56 h 256"/>
                  <a:gd name="T6" fmla="*/ 158 w 673"/>
                  <a:gd name="T7" fmla="*/ 12158 h 256"/>
                  <a:gd name="T8" fmla="*/ 83 w 673"/>
                  <a:gd name="T9" fmla="*/ 12158 h 256"/>
                  <a:gd name="T10" fmla="*/ 83 w 673"/>
                  <a:gd name="T11" fmla="*/ 12158 h 256"/>
                  <a:gd name="T12" fmla="*/ 0 w 673"/>
                  <a:gd name="T13" fmla="*/ 12969 h 256"/>
                  <a:gd name="T14" fmla="*/ 0 w 673"/>
                  <a:gd name="T15" fmla="*/ 12969 h 256"/>
                  <a:gd name="T16" fmla="*/ 26323 w 673"/>
                  <a:gd name="T17" fmla="*/ 704 h 256"/>
                  <a:gd name="T18" fmla="*/ 26165 w 673"/>
                  <a:gd name="T19" fmla="*/ 0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3" h="256">
                    <a:moveTo>
                      <a:pt x="669" y="0"/>
                    </a:moveTo>
                    <a:cubicBezTo>
                      <a:pt x="669" y="0"/>
                      <a:pt x="669" y="0"/>
                      <a:pt x="669" y="0"/>
                    </a:cubicBezTo>
                    <a:cubicBezTo>
                      <a:pt x="668" y="1"/>
                      <a:pt x="668" y="1"/>
                      <a:pt x="668" y="1"/>
                    </a:cubicBezTo>
                    <a:cubicBezTo>
                      <a:pt x="4" y="240"/>
                      <a:pt x="4" y="240"/>
                      <a:pt x="4" y="240"/>
                    </a:cubicBezTo>
                    <a:cubicBezTo>
                      <a:pt x="4" y="240"/>
                      <a:pt x="3" y="241"/>
                      <a:pt x="2" y="240"/>
                    </a:cubicBezTo>
                    <a:cubicBezTo>
                      <a:pt x="2" y="240"/>
                      <a:pt x="2" y="240"/>
                      <a:pt x="2" y="240"/>
                    </a:cubicBezTo>
                    <a:cubicBezTo>
                      <a:pt x="0" y="256"/>
                      <a:pt x="0" y="256"/>
                      <a:pt x="0" y="256"/>
                    </a:cubicBezTo>
                    <a:cubicBezTo>
                      <a:pt x="0" y="256"/>
                      <a:pt x="0" y="256"/>
                      <a:pt x="0" y="256"/>
                    </a:cubicBezTo>
                    <a:cubicBezTo>
                      <a:pt x="673" y="14"/>
                      <a:pt x="673" y="14"/>
                      <a:pt x="673" y="14"/>
                    </a:cubicBezTo>
                    <a:cubicBezTo>
                      <a:pt x="673" y="4"/>
                      <a:pt x="670" y="1"/>
                      <a:pt x="669" y="0"/>
                    </a:cubicBezTo>
                    <a:close/>
                  </a:path>
                </a:pathLst>
              </a:custGeom>
              <a:solidFill>
                <a:srgbClr val="6AC7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7" name="Freeform 169">
                <a:extLst>
                  <a:ext uri="{FF2B5EF4-FFF2-40B4-BE49-F238E27FC236}">
                    <a16:creationId xmlns:a16="http://schemas.microsoft.com/office/drawing/2014/main" id="{FA7CD06C-6D6F-49CA-BE42-02A1A911B0E2}"/>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8" name="Freeform 170">
                <a:extLst>
                  <a:ext uri="{FF2B5EF4-FFF2-40B4-BE49-F238E27FC236}">
                    <a16:creationId xmlns:a16="http://schemas.microsoft.com/office/drawing/2014/main" id="{F6B045E7-1F35-4BEE-9E29-BBAAB6933F7D}"/>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9" name="Freeform 171">
                <a:extLst>
                  <a:ext uri="{FF2B5EF4-FFF2-40B4-BE49-F238E27FC236}">
                    <a16:creationId xmlns:a16="http://schemas.microsoft.com/office/drawing/2014/main" id="{AD63E4C6-56CC-4056-806A-1815817B6F6E}"/>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0" name="Freeform 172">
                <a:extLst>
                  <a:ext uri="{FF2B5EF4-FFF2-40B4-BE49-F238E27FC236}">
                    <a16:creationId xmlns:a16="http://schemas.microsoft.com/office/drawing/2014/main" id="{D0F20119-A074-4464-B635-B4A8CD214AD4}"/>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1" name="Freeform 173">
                <a:extLst>
                  <a:ext uri="{FF2B5EF4-FFF2-40B4-BE49-F238E27FC236}">
                    <a16:creationId xmlns:a16="http://schemas.microsoft.com/office/drawing/2014/main" id="{6C6B270D-4C8C-4B70-BF52-7673101C2C79}"/>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2" name="Freeform 174">
                <a:extLst>
                  <a:ext uri="{FF2B5EF4-FFF2-40B4-BE49-F238E27FC236}">
                    <a16:creationId xmlns:a16="http://schemas.microsoft.com/office/drawing/2014/main" id="{7C8776AA-B232-40FF-8E8F-9AAD50E0DDD9}"/>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3" name="Freeform 175">
                <a:extLst>
                  <a:ext uri="{FF2B5EF4-FFF2-40B4-BE49-F238E27FC236}">
                    <a16:creationId xmlns:a16="http://schemas.microsoft.com/office/drawing/2014/main" id="{139B68BA-D7A9-4146-8D00-8EED1A50B3D0}"/>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4" name="Freeform 176">
                <a:extLst>
                  <a:ext uri="{FF2B5EF4-FFF2-40B4-BE49-F238E27FC236}">
                    <a16:creationId xmlns:a16="http://schemas.microsoft.com/office/drawing/2014/main" id="{7DECCC0D-1BD2-4C8C-8064-3D1DACE212D3}"/>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5" name="Freeform 177">
                <a:extLst>
                  <a:ext uri="{FF2B5EF4-FFF2-40B4-BE49-F238E27FC236}">
                    <a16:creationId xmlns:a16="http://schemas.microsoft.com/office/drawing/2014/main" id="{396285F5-67D7-4FB1-A0C8-CE0F604CD6B7}"/>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6" name="Freeform 178">
                <a:extLst>
                  <a:ext uri="{FF2B5EF4-FFF2-40B4-BE49-F238E27FC236}">
                    <a16:creationId xmlns:a16="http://schemas.microsoft.com/office/drawing/2014/main" id="{DEEE7629-D896-4B51-80A4-02E5A0DC3A53}"/>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7" name="Freeform 179">
                <a:extLst>
                  <a:ext uri="{FF2B5EF4-FFF2-40B4-BE49-F238E27FC236}">
                    <a16:creationId xmlns:a16="http://schemas.microsoft.com/office/drawing/2014/main" id="{E0A08359-7AF6-4C07-96F3-712B8423F979}"/>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8" name="Freeform 180">
                <a:extLst>
                  <a:ext uri="{FF2B5EF4-FFF2-40B4-BE49-F238E27FC236}">
                    <a16:creationId xmlns:a16="http://schemas.microsoft.com/office/drawing/2014/main" id="{53E5D853-EC90-4604-B741-2690E6AD9FA0}"/>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9" name="Freeform 181">
                <a:extLst>
                  <a:ext uri="{FF2B5EF4-FFF2-40B4-BE49-F238E27FC236}">
                    <a16:creationId xmlns:a16="http://schemas.microsoft.com/office/drawing/2014/main" id="{19998324-3EA1-446D-86AE-EF20A38F2ACD}"/>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0" name="Freeform 182">
                <a:extLst>
                  <a:ext uri="{FF2B5EF4-FFF2-40B4-BE49-F238E27FC236}">
                    <a16:creationId xmlns:a16="http://schemas.microsoft.com/office/drawing/2014/main" id="{8B1D5758-9BB6-48EE-B8EA-11158DC7E3AA}"/>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1" name="Freeform 183">
                <a:extLst>
                  <a:ext uri="{FF2B5EF4-FFF2-40B4-BE49-F238E27FC236}">
                    <a16:creationId xmlns:a16="http://schemas.microsoft.com/office/drawing/2014/main" id="{E5ADE94F-8F5E-4AEB-A2AA-F59F597330FD}"/>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2" name="Freeform 184">
                <a:extLst>
                  <a:ext uri="{FF2B5EF4-FFF2-40B4-BE49-F238E27FC236}">
                    <a16:creationId xmlns:a16="http://schemas.microsoft.com/office/drawing/2014/main" id="{2E950F71-AC79-47CF-9253-C55C1CEC24F2}"/>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3" name="Freeform 185">
                <a:extLst>
                  <a:ext uri="{FF2B5EF4-FFF2-40B4-BE49-F238E27FC236}">
                    <a16:creationId xmlns:a16="http://schemas.microsoft.com/office/drawing/2014/main" id="{01E022A8-AA26-45AF-B3D1-7C91C89D6AEE}"/>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4" name="Freeform 186">
                <a:extLst>
                  <a:ext uri="{FF2B5EF4-FFF2-40B4-BE49-F238E27FC236}">
                    <a16:creationId xmlns:a16="http://schemas.microsoft.com/office/drawing/2014/main" id="{B9CCD11A-E98F-41F4-B617-CA862E13869E}"/>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5" name="Freeform 187">
                <a:extLst>
                  <a:ext uri="{FF2B5EF4-FFF2-40B4-BE49-F238E27FC236}">
                    <a16:creationId xmlns:a16="http://schemas.microsoft.com/office/drawing/2014/main" id="{DA6F2B5C-E7A1-4777-BDFF-5DFBE5C89B2E}"/>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6" name="Freeform 188">
                <a:extLst>
                  <a:ext uri="{FF2B5EF4-FFF2-40B4-BE49-F238E27FC236}">
                    <a16:creationId xmlns:a16="http://schemas.microsoft.com/office/drawing/2014/main" id="{9C7D480F-A516-4A73-819B-ADE4ABD45304}"/>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7" name="Freeform 189">
                <a:extLst>
                  <a:ext uri="{FF2B5EF4-FFF2-40B4-BE49-F238E27FC236}">
                    <a16:creationId xmlns:a16="http://schemas.microsoft.com/office/drawing/2014/main" id="{C5EDF2C9-7060-40F0-A6AC-1290FED4F087}"/>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8" name="Freeform 190">
                <a:extLst>
                  <a:ext uri="{FF2B5EF4-FFF2-40B4-BE49-F238E27FC236}">
                    <a16:creationId xmlns:a16="http://schemas.microsoft.com/office/drawing/2014/main" id="{8C3E8F94-8609-4869-AF69-62A594B0E545}"/>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9" name="Freeform 191">
                <a:extLst>
                  <a:ext uri="{FF2B5EF4-FFF2-40B4-BE49-F238E27FC236}">
                    <a16:creationId xmlns:a16="http://schemas.microsoft.com/office/drawing/2014/main" id="{FA29EACF-6907-42D7-B2DA-EBF8BDC29A20}"/>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0" name="Freeform 192">
                <a:extLst>
                  <a:ext uri="{FF2B5EF4-FFF2-40B4-BE49-F238E27FC236}">
                    <a16:creationId xmlns:a16="http://schemas.microsoft.com/office/drawing/2014/main" id="{DFD4A52A-E27C-45ED-944E-1FCD024F6594}"/>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1" name="Freeform 193">
                <a:extLst>
                  <a:ext uri="{FF2B5EF4-FFF2-40B4-BE49-F238E27FC236}">
                    <a16:creationId xmlns:a16="http://schemas.microsoft.com/office/drawing/2014/main" id="{374A53F2-B6CF-4192-B985-0E41810FF2FC}"/>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2" name="Freeform 194">
                <a:extLst>
                  <a:ext uri="{FF2B5EF4-FFF2-40B4-BE49-F238E27FC236}">
                    <a16:creationId xmlns:a16="http://schemas.microsoft.com/office/drawing/2014/main" id="{72DD2E5C-107B-4B8E-A1E1-DC827719A8D5}"/>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3" name="Freeform 195">
                <a:extLst>
                  <a:ext uri="{FF2B5EF4-FFF2-40B4-BE49-F238E27FC236}">
                    <a16:creationId xmlns:a16="http://schemas.microsoft.com/office/drawing/2014/main" id="{ACB85D6C-8E1F-4AE4-8C9D-A579C2D2BBB8}"/>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4" name="Freeform 196">
                <a:extLst>
                  <a:ext uri="{FF2B5EF4-FFF2-40B4-BE49-F238E27FC236}">
                    <a16:creationId xmlns:a16="http://schemas.microsoft.com/office/drawing/2014/main" id="{C88F94C3-DCDF-4800-BE44-851A21E7D82F}"/>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5" name="Freeform 197">
                <a:extLst>
                  <a:ext uri="{FF2B5EF4-FFF2-40B4-BE49-F238E27FC236}">
                    <a16:creationId xmlns:a16="http://schemas.microsoft.com/office/drawing/2014/main" id="{AB4114F4-DE2C-4956-A1D0-96D91848A3AA}"/>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6" name="Freeform 198">
                <a:extLst>
                  <a:ext uri="{FF2B5EF4-FFF2-40B4-BE49-F238E27FC236}">
                    <a16:creationId xmlns:a16="http://schemas.microsoft.com/office/drawing/2014/main" id="{5171DBE8-5297-467A-9D45-DD601AED3ED4}"/>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7" name="Freeform 199">
                <a:extLst>
                  <a:ext uri="{FF2B5EF4-FFF2-40B4-BE49-F238E27FC236}">
                    <a16:creationId xmlns:a16="http://schemas.microsoft.com/office/drawing/2014/main" id="{83E6AD5E-DBDC-42C1-A348-8A2404AD2941}"/>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8" name="Freeform 200">
                <a:extLst>
                  <a:ext uri="{FF2B5EF4-FFF2-40B4-BE49-F238E27FC236}">
                    <a16:creationId xmlns:a16="http://schemas.microsoft.com/office/drawing/2014/main" id="{ABD315BA-FDB9-495B-838B-A67924D6D273}"/>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9" name="Freeform 201">
                <a:extLst>
                  <a:ext uri="{FF2B5EF4-FFF2-40B4-BE49-F238E27FC236}">
                    <a16:creationId xmlns:a16="http://schemas.microsoft.com/office/drawing/2014/main" id="{4C3271C7-0969-4AC1-B45A-6F2E24F3D53E}"/>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90" name="Freeform 202">
                <a:extLst>
                  <a:ext uri="{FF2B5EF4-FFF2-40B4-BE49-F238E27FC236}">
                    <a16:creationId xmlns:a16="http://schemas.microsoft.com/office/drawing/2014/main" id="{55D0FF7B-36F4-453A-B5FA-3417F14DF389}"/>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91" name="Freeform 203">
                <a:extLst>
                  <a:ext uri="{FF2B5EF4-FFF2-40B4-BE49-F238E27FC236}">
                    <a16:creationId xmlns:a16="http://schemas.microsoft.com/office/drawing/2014/main" id="{AA8BF9C0-5F13-447E-AB62-CAA994435D9A}"/>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92" name="Freeform 204">
                <a:extLst>
                  <a:ext uri="{FF2B5EF4-FFF2-40B4-BE49-F238E27FC236}">
                    <a16:creationId xmlns:a16="http://schemas.microsoft.com/office/drawing/2014/main" id="{A23C6685-2894-4D43-90E0-4DDD3C81A0AA}"/>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29" name="Group 205">
              <a:extLst>
                <a:ext uri="{FF2B5EF4-FFF2-40B4-BE49-F238E27FC236}">
                  <a16:creationId xmlns:a16="http://schemas.microsoft.com/office/drawing/2014/main" id="{3B6529FC-60C9-496B-BD83-5A638A067086}"/>
                </a:ext>
              </a:extLst>
            </p:cNvPr>
            <p:cNvGrpSpPr>
              <a:grpSpLocks/>
            </p:cNvGrpSpPr>
            <p:nvPr/>
          </p:nvGrpSpPr>
          <p:grpSpPr bwMode="auto">
            <a:xfrm>
              <a:off x="797" y="1411"/>
              <a:ext cx="2230" cy="1224"/>
              <a:chOff x="797" y="1411"/>
              <a:chExt cx="2230" cy="1224"/>
            </a:xfrm>
          </p:grpSpPr>
          <p:sp>
            <p:nvSpPr>
              <p:cNvPr id="193" name="Freeform 206">
                <a:extLst>
                  <a:ext uri="{FF2B5EF4-FFF2-40B4-BE49-F238E27FC236}">
                    <a16:creationId xmlns:a16="http://schemas.microsoft.com/office/drawing/2014/main" id="{F8205972-3F46-4F09-A80D-BAB8DEC054D5}"/>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 name="Freeform 207">
                <a:extLst>
                  <a:ext uri="{FF2B5EF4-FFF2-40B4-BE49-F238E27FC236}">
                    <a16:creationId xmlns:a16="http://schemas.microsoft.com/office/drawing/2014/main" id="{2210410E-CDBA-48D7-9F81-8FBCFCD92CE4}"/>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 name="Freeform 208">
                <a:extLst>
                  <a:ext uri="{FF2B5EF4-FFF2-40B4-BE49-F238E27FC236}">
                    <a16:creationId xmlns:a16="http://schemas.microsoft.com/office/drawing/2014/main" id="{5E6029F6-1CB5-4997-9036-927F93006A58}"/>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 name="Freeform 209">
                <a:extLst>
                  <a:ext uri="{FF2B5EF4-FFF2-40B4-BE49-F238E27FC236}">
                    <a16:creationId xmlns:a16="http://schemas.microsoft.com/office/drawing/2014/main" id="{66D2C531-BA0D-4DD5-80C6-6A30CD26A269}"/>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 name="Freeform 210">
                <a:extLst>
                  <a:ext uri="{FF2B5EF4-FFF2-40B4-BE49-F238E27FC236}">
                    <a16:creationId xmlns:a16="http://schemas.microsoft.com/office/drawing/2014/main" id="{97151865-8B5D-4096-B0FB-F9525B913FB3}"/>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8" name="Freeform 211">
                <a:extLst>
                  <a:ext uri="{FF2B5EF4-FFF2-40B4-BE49-F238E27FC236}">
                    <a16:creationId xmlns:a16="http://schemas.microsoft.com/office/drawing/2014/main" id="{86B8B8DD-194F-410E-BCE7-D43214289D04}"/>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 name="Freeform 212">
                <a:extLst>
                  <a:ext uri="{FF2B5EF4-FFF2-40B4-BE49-F238E27FC236}">
                    <a16:creationId xmlns:a16="http://schemas.microsoft.com/office/drawing/2014/main" id="{92BA01BD-B4CB-4737-8135-F9B705545A48}"/>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 name="Freeform 213">
                <a:extLst>
                  <a:ext uri="{FF2B5EF4-FFF2-40B4-BE49-F238E27FC236}">
                    <a16:creationId xmlns:a16="http://schemas.microsoft.com/office/drawing/2014/main" id="{7450BCC6-746F-4750-A0D5-21B2D291E589}"/>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1" name="Freeform 214">
                <a:extLst>
                  <a:ext uri="{FF2B5EF4-FFF2-40B4-BE49-F238E27FC236}">
                    <a16:creationId xmlns:a16="http://schemas.microsoft.com/office/drawing/2014/main" id="{E8917F50-AA75-47EE-8FAA-748BEBE8B8CC}"/>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 name="Freeform 215">
                <a:extLst>
                  <a:ext uri="{FF2B5EF4-FFF2-40B4-BE49-F238E27FC236}">
                    <a16:creationId xmlns:a16="http://schemas.microsoft.com/office/drawing/2014/main" id="{AA9A01F0-F404-420F-BEDB-61D7CF21B1EA}"/>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 name="Freeform 216">
                <a:extLst>
                  <a:ext uri="{FF2B5EF4-FFF2-40B4-BE49-F238E27FC236}">
                    <a16:creationId xmlns:a16="http://schemas.microsoft.com/office/drawing/2014/main" id="{1BDDF979-080E-4DC4-954B-648F14672F5B}"/>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 name="Freeform 217">
                <a:extLst>
                  <a:ext uri="{FF2B5EF4-FFF2-40B4-BE49-F238E27FC236}">
                    <a16:creationId xmlns:a16="http://schemas.microsoft.com/office/drawing/2014/main" id="{ECA10DC5-4A1E-4BD1-ACCD-8109BA26F2A7}"/>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 name="Freeform 218">
                <a:extLst>
                  <a:ext uri="{FF2B5EF4-FFF2-40B4-BE49-F238E27FC236}">
                    <a16:creationId xmlns:a16="http://schemas.microsoft.com/office/drawing/2014/main" id="{31F39519-E9B3-4BEF-B25C-5625366F8DF3}"/>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 name="Freeform 219">
                <a:extLst>
                  <a:ext uri="{FF2B5EF4-FFF2-40B4-BE49-F238E27FC236}">
                    <a16:creationId xmlns:a16="http://schemas.microsoft.com/office/drawing/2014/main" id="{C38B593E-CD0E-4765-A88A-790D09D1ECFA}"/>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 name="Freeform 220">
                <a:extLst>
                  <a:ext uri="{FF2B5EF4-FFF2-40B4-BE49-F238E27FC236}">
                    <a16:creationId xmlns:a16="http://schemas.microsoft.com/office/drawing/2014/main" id="{5D0EF49F-06F3-42DB-85ED-13B4EBAFA2E6}"/>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 name="Freeform 221">
                <a:extLst>
                  <a:ext uri="{FF2B5EF4-FFF2-40B4-BE49-F238E27FC236}">
                    <a16:creationId xmlns:a16="http://schemas.microsoft.com/office/drawing/2014/main" id="{E59354EF-6605-4543-9AB5-B07EFAE815AF}"/>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9" name="Freeform 222">
                <a:extLst>
                  <a:ext uri="{FF2B5EF4-FFF2-40B4-BE49-F238E27FC236}">
                    <a16:creationId xmlns:a16="http://schemas.microsoft.com/office/drawing/2014/main" id="{1EB04469-BCD2-4EAC-B3CD-9183B3D18A09}"/>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 name="Freeform 223">
                <a:extLst>
                  <a:ext uri="{FF2B5EF4-FFF2-40B4-BE49-F238E27FC236}">
                    <a16:creationId xmlns:a16="http://schemas.microsoft.com/office/drawing/2014/main" id="{E24419A5-970B-4789-A8DB-56A706012D95}"/>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 name="Freeform 224">
                <a:extLst>
                  <a:ext uri="{FF2B5EF4-FFF2-40B4-BE49-F238E27FC236}">
                    <a16:creationId xmlns:a16="http://schemas.microsoft.com/office/drawing/2014/main" id="{5E108D43-5FFC-4B0A-B7BF-DCB46A093627}"/>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 name="Freeform 225">
                <a:extLst>
                  <a:ext uri="{FF2B5EF4-FFF2-40B4-BE49-F238E27FC236}">
                    <a16:creationId xmlns:a16="http://schemas.microsoft.com/office/drawing/2014/main" id="{3E4F0F7B-3A47-49D9-BC71-3BE35440FA5D}"/>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3" name="Freeform 226">
                <a:extLst>
                  <a:ext uri="{FF2B5EF4-FFF2-40B4-BE49-F238E27FC236}">
                    <a16:creationId xmlns:a16="http://schemas.microsoft.com/office/drawing/2014/main" id="{7688EDDC-7A60-4AF9-90F4-DD3EF55C6602}"/>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4" name="Freeform 227">
                <a:extLst>
                  <a:ext uri="{FF2B5EF4-FFF2-40B4-BE49-F238E27FC236}">
                    <a16:creationId xmlns:a16="http://schemas.microsoft.com/office/drawing/2014/main" id="{BB5ADC55-6ECD-4E6B-B2DD-D87DB3B1F396}"/>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 name="Freeform 228">
                <a:extLst>
                  <a:ext uri="{FF2B5EF4-FFF2-40B4-BE49-F238E27FC236}">
                    <a16:creationId xmlns:a16="http://schemas.microsoft.com/office/drawing/2014/main" id="{5A1EDE23-BFC6-420A-9D17-607B521D1CBC}"/>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 name="Freeform 229">
                <a:extLst>
                  <a:ext uri="{FF2B5EF4-FFF2-40B4-BE49-F238E27FC236}">
                    <a16:creationId xmlns:a16="http://schemas.microsoft.com/office/drawing/2014/main" id="{0FD668D2-804D-4D83-A69E-898894ABEC54}"/>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7" name="Freeform 230">
                <a:extLst>
                  <a:ext uri="{FF2B5EF4-FFF2-40B4-BE49-F238E27FC236}">
                    <a16:creationId xmlns:a16="http://schemas.microsoft.com/office/drawing/2014/main" id="{A9950201-5CD2-42B9-8360-567D2769B3F4}"/>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 name="Freeform 231">
                <a:extLst>
                  <a:ext uri="{FF2B5EF4-FFF2-40B4-BE49-F238E27FC236}">
                    <a16:creationId xmlns:a16="http://schemas.microsoft.com/office/drawing/2014/main" id="{B2D6EF38-7215-4387-8CBC-302838F292FD}"/>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 name="Freeform 232">
                <a:extLst>
                  <a:ext uri="{FF2B5EF4-FFF2-40B4-BE49-F238E27FC236}">
                    <a16:creationId xmlns:a16="http://schemas.microsoft.com/office/drawing/2014/main" id="{547EFFD0-3A25-46ED-BC9A-E9A620FC7A9B}"/>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 name="Freeform 233">
                <a:extLst>
                  <a:ext uri="{FF2B5EF4-FFF2-40B4-BE49-F238E27FC236}">
                    <a16:creationId xmlns:a16="http://schemas.microsoft.com/office/drawing/2014/main" id="{7F59E3CD-2CA4-4429-A729-DCA71993EE67}"/>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 name="Freeform 234">
                <a:extLst>
                  <a:ext uri="{FF2B5EF4-FFF2-40B4-BE49-F238E27FC236}">
                    <a16:creationId xmlns:a16="http://schemas.microsoft.com/office/drawing/2014/main" id="{E12CF764-166D-4796-AA78-E75C7A59A197}"/>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 name="Freeform 235">
                <a:extLst>
                  <a:ext uri="{FF2B5EF4-FFF2-40B4-BE49-F238E27FC236}">
                    <a16:creationId xmlns:a16="http://schemas.microsoft.com/office/drawing/2014/main" id="{F950465F-E664-4F37-A79B-456AA773A47E}"/>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 name="Freeform 236">
                <a:extLst>
                  <a:ext uri="{FF2B5EF4-FFF2-40B4-BE49-F238E27FC236}">
                    <a16:creationId xmlns:a16="http://schemas.microsoft.com/office/drawing/2014/main" id="{59B37C66-CB21-4A4D-8D1E-B4565753AD8D}"/>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 name="Freeform 237">
                <a:extLst>
                  <a:ext uri="{FF2B5EF4-FFF2-40B4-BE49-F238E27FC236}">
                    <a16:creationId xmlns:a16="http://schemas.microsoft.com/office/drawing/2014/main" id="{46E8568C-C952-4A05-B5E2-840A220F6E7F}"/>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5" name="Freeform 238">
                <a:extLst>
                  <a:ext uri="{FF2B5EF4-FFF2-40B4-BE49-F238E27FC236}">
                    <a16:creationId xmlns:a16="http://schemas.microsoft.com/office/drawing/2014/main" id="{4571F803-2FC3-4D7C-A775-2E25B7D79BD5}"/>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 name="Freeform 239">
                <a:extLst>
                  <a:ext uri="{FF2B5EF4-FFF2-40B4-BE49-F238E27FC236}">
                    <a16:creationId xmlns:a16="http://schemas.microsoft.com/office/drawing/2014/main" id="{1741EE20-79CC-4555-A358-479F3242C558}"/>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 name="Freeform 240">
                <a:extLst>
                  <a:ext uri="{FF2B5EF4-FFF2-40B4-BE49-F238E27FC236}">
                    <a16:creationId xmlns:a16="http://schemas.microsoft.com/office/drawing/2014/main" id="{EDCA9D10-3061-406B-B2EA-DCE039E5F982}"/>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 name="Freeform 241">
                <a:extLst>
                  <a:ext uri="{FF2B5EF4-FFF2-40B4-BE49-F238E27FC236}">
                    <a16:creationId xmlns:a16="http://schemas.microsoft.com/office/drawing/2014/main" id="{001FE0F7-0401-4898-A390-2A09F11928E5}"/>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 name="Freeform 242">
                <a:extLst>
                  <a:ext uri="{FF2B5EF4-FFF2-40B4-BE49-F238E27FC236}">
                    <a16:creationId xmlns:a16="http://schemas.microsoft.com/office/drawing/2014/main" id="{4939DAA4-34A8-4001-A213-15795FBABA4D}"/>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 name="Freeform 243">
                <a:extLst>
                  <a:ext uri="{FF2B5EF4-FFF2-40B4-BE49-F238E27FC236}">
                    <a16:creationId xmlns:a16="http://schemas.microsoft.com/office/drawing/2014/main" id="{62A2F2CD-6C20-4347-9446-3EBB2EE383C1}"/>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 name="Freeform 244">
                <a:extLst>
                  <a:ext uri="{FF2B5EF4-FFF2-40B4-BE49-F238E27FC236}">
                    <a16:creationId xmlns:a16="http://schemas.microsoft.com/office/drawing/2014/main" id="{487E1747-E086-4018-A553-0A07F4A4C84D}"/>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 name="Freeform 245">
                <a:extLst>
                  <a:ext uri="{FF2B5EF4-FFF2-40B4-BE49-F238E27FC236}">
                    <a16:creationId xmlns:a16="http://schemas.microsoft.com/office/drawing/2014/main" id="{B367886E-6638-430E-AAC6-9B213262102B}"/>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 name="Freeform 246">
                <a:extLst>
                  <a:ext uri="{FF2B5EF4-FFF2-40B4-BE49-F238E27FC236}">
                    <a16:creationId xmlns:a16="http://schemas.microsoft.com/office/drawing/2014/main" id="{F534761F-ABBA-4FB0-ACE4-D0074B2751B3}"/>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 name="Freeform 247">
                <a:extLst>
                  <a:ext uri="{FF2B5EF4-FFF2-40B4-BE49-F238E27FC236}">
                    <a16:creationId xmlns:a16="http://schemas.microsoft.com/office/drawing/2014/main" id="{9C5037B4-0530-4F60-B06E-1707A56B352D}"/>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 name="Freeform 248">
                <a:extLst>
                  <a:ext uri="{FF2B5EF4-FFF2-40B4-BE49-F238E27FC236}">
                    <a16:creationId xmlns:a16="http://schemas.microsoft.com/office/drawing/2014/main" id="{C0E6E21A-4BFA-4A31-A905-D5992FC8261C}"/>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 name="Freeform 249">
                <a:extLst>
                  <a:ext uri="{FF2B5EF4-FFF2-40B4-BE49-F238E27FC236}">
                    <a16:creationId xmlns:a16="http://schemas.microsoft.com/office/drawing/2014/main" id="{F0A9246F-E68C-4187-9AC8-298F63DC9AE0}"/>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 name="Freeform 250">
                <a:extLst>
                  <a:ext uri="{FF2B5EF4-FFF2-40B4-BE49-F238E27FC236}">
                    <a16:creationId xmlns:a16="http://schemas.microsoft.com/office/drawing/2014/main" id="{2BDE490C-A2E8-4555-BA45-5E6C9EB46205}"/>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 name="Freeform 251">
                <a:extLst>
                  <a:ext uri="{FF2B5EF4-FFF2-40B4-BE49-F238E27FC236}">
                    <a16:creationId xmlns:a16="http://schemas.microsoft.com/office/drawing/2014/main" id="{C2E30691-3087-4DF0-921D-5A4A02614AE4}"/>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 name="Freeform 252">
                <a:extLst>
                  <a:ext uri="{FF2B5EF4-FFF2-40B4-BE49-F238E27FC236}">
                    <a16:creationId xmlns:a16="http://schemas.microsoft.com/office/drawing/2014/main" id="{68FB62B3-4FCB-43B8-9BCF-776E8518892A}"/>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0" name="Freeform 253">
                <a:extLst>
                  <a:ext uri="{FF2B5EF4-FFF2-40B4-BE49-F238E27FC236}">
                    <a16:creationId xmlns:a16="http://schemas.microsoft.com/office/drawing/2014/main" id="{C02BE759-DFBD-4C65-9AF6-76E747033E12}"/>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 name="Freeform 254">
                <a:extLst>
                  <a:ext uri="{FF2B5EF4-FFF2-40B4-BE49-F238E27FC236}">
                    <a16:creationId xmlns:a16="http://schemas.microsoft.com/office/drawing/2014/main" id="{C6033BE8-11D8-483D-A249-5127139E49BC}"/>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 name="Freeform 255">
                <a:extLst>
                  <a:ext uri="{FF2B5EF4-FFF2-40B4-BE49-F238E27FC236}">
                    <a16:creationId xmlns:a16="http://schemas.microsoft.com/office/drawing/2014/main" id="{62EEACE7-DCBD-47E3-BE1F-79056C29DEE5}"/>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 name="Freeform 256">
                <a:extLst>
                  <a:ext uri="{FF2B5EF4-FFF2-40B4-BE49-F238E27FC236}">
                    <a16:creationId xmlns:a16="http://schemas.microsoft.com/office/drawing/2014/main" id="{466EF70C-EE23-437C-878D-614C007676C4}"/>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 name="Freeform 257">
                <a:extLst>
                  <a:ext uri="{FF2B5EF4-FFF2-40B4-BE49-F238E27FC236}">
                    <a16:creationId xmlns:a16="http://schemas.microsoft.com/office/drawing/2014/main" id="{5FA6B1E0-59CA-4570-835E-B23CE54A4087}"/>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5" name="Freeform 258">
                <a:extLst>
                  <a:ext uri="{FF2B5EF4-FFF2-40B4-BE49-F238E27FC236}">
                    <a16:creationId xmlns:a16="http://schemas.microsoft.com/office/drawing/2014/main" id="{4844C1B0-7FBA-457A-AEB8-1765BC445979}"/>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 name="Freeform 259">
                <a:extLst>
                  <a:ext uri="{FF2B5EF4-FFF2-40B4-BE49-F238E27FC236}">
                    <a16:creationId xmlns:a16="http://schemas.microsoft.com/office/drawing/2014/main" id="{6561B3AD-9AD0-4C0F-8FA3-E46566B94CC8}"/>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 name="Freeform 260">
                <a:extLst>
                  <a:ext uri="{FF2B5EF4-FFF2-40B4-BE49-F238E27FC236}">
                    <a16:creationId xmlns:a16="http://schemas.microsoft.com/office/drawing/2014/main" id="{5A425FDC-F2BD-4B70-A00F-CB8296C595DA}"/>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 name="Freeform 261">
                <a:extLst>
                  <a:ext uri="{FF2B5EF4-FFF2-40B4-BE49-F238E27FC236}">
                    <a16:creationId xmlns:a16="http://schemas.microsoft.com/office/drawing/2014/main" id="{465F37AA-63AD-498D-B7D0-A61AC9176F05}"/>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 name="Freeform 262">
                <a:extLst>
                  <a:ext uri="{FF2B5EF4-FFF2-40B4-BE49-F238E27FC236}">
                    <a16:creationId xmlns:a16="http://schemas.microsoft.com/office/drawing/2014/main" id="{6D7764D9-D48A-4A4D-9935-8880BA8C6711}"/>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0" name="Freeform 263">
                <a:extLst>
                  <a:ext uri="{FF2B5EF4-FFF2-40B4-BE49-F238E27FC236}">
                    <a16:creationId xmlns:a16="http://schemas.microsoft.com/office/drawing/2014/main" id="{8E10D79C-4CE1-4600-8E65-CFE5CCE32192}"/>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 name="Freeform 264">
                <a:extLst>
                  <a:ext uri="{FF2B5EF4-FFF2-40B4-BE49-F238E27FC236}">
                    <a16:creationId xmlns:a16="http://schemas.microsoft.com/office/drawing/2014/main" id="{8F9EBEC8-60A2-4230-8E0C-436E9404E10E}"/>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 name="Freeform 265">
                <a:extLst>
                  <a:ext uri="{FF2B5EF4-FFF2-40B4-BE49-F238E27FC236}">
                    <a16:creationId xmlns:a16="http://schemas.microsoft.com/office/drawing/2014/main" id="{151D22B6-0EE8-4401-A17A-8F35200D930F}"/>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 name="Freeform 266">
                <a:extLst>
                  <a:ext uri="{FF2B5EF4-FFF2-40B4-BE49-F238E27FC236}">
                    <a16:creationId xmlns:a16="http://schemas.microsoft.com/office/drawing/2014/main" id="{155587B9-167D-4EB7-827D-664EC9F02AA1}"/>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 name="Freeform 267">
                <a:extLst>
                  <a:ext uri="{FF2B5EF4-FFF2-40B4-BE49-F238E27FC236}">
                    <a16:creationId xmlns:a16="http://schemas.microsoft.com/office/drawing/2014/main" id="{977A482F-5496-422D-9942-6CDF73917E6D}"/>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 name="Freeform 268">
                <a:extLst>
                  <a:ext uri="{FF2B5EF4-FFF2-40B4-BE49-F238E27FC236}">
                    <a16:creationId xmlns:a16="http://schemas.microsoft.com/office/drawing/2014/main" id="{098A684F-0260-4C3B-AE26-3B836ABF2449}"/>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 name="Freeform 269">
                <a:extLst>
                  <a:ext uri="{FF2B5EF4-FFF2-40B4-BE49-F238E27FC236}">
                    <a16:creationId xmlns:a16="http://schemas.microsoft.com/office/drawing/2014/main" id="{813B2609-B6F6-4954-91F2-DFD2F312399E}"/>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 name="Freeform 270">
                <a:extLst>
                  <a:ext uri="{FF2B5EF4-FFF2-40B4-BE49-F238E27FC236}">
                    <a16:creationId xmlns:a16="http://schemas.microsoft.com/office/drawing/2014/main" id="{E02408EA-1CF1-497E-8ED3-441F95BA0063}"/>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 name="Freeform 271">
                <a:extLst>
                  <a:ext uri="{FF2B5EF4-FFF2-40B4-BE49-F238E27FC236}">
                    <a16:creationId xmlns:a16="http://schemas.microsoft.com/office/drawing/2014/main" id="{D91B391D-7EBE-4A23-A3A4-FC859C016B22}"/>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9" name="Freeform 272">
                <a:extLst>
                  <a:ext uri="{FF2B5EF4-FFF2-40B4-BE49-F238E27FC236}">
                    <a16:creationId xmlns:a16="http://schemas.microsoft.com/office/drawing/2014/main" id="{7592B6F0-0C05-4C5C-A9FE-AEB256C83454}"/>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0" name="Freeform 273">
                <a:extLst>
                  <a:ext uri="{FF2B5EF4-FFF2-40B4-BE49-F238E27FC236}">
                    <a16:creationId xmlns:a16="http://schemas.microsoft.com/office/drawing/2014/main" id="{0D44DEEA-D18D-48A6-AA63-0C46962B873C}"/>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1" name="Freeform 274">
                <a:extLst>
                  <a:ext uri="{FF2B5EF4-FFF2-40B4-BE49-F238E27FC236}">
                    <a16:creationId xmlns:a16="http://schemas.microsoft.com/office/drawing/2014/main" id="{82FBE68B-E2D2-4048-B206-D94FC85ACB99}"/>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2" name="Freeform 275">
                <a:extLst>
                  <a:ext uri="{FF2B5EF4-FFF2-40B4-BE49-F238E27FC236}">
                    <a16:creationId xmlns:a16="http://schemas.microsoft.com/office/drawing/2014/main" id="{5EC15C33-7DC0-42BD-AB43-429872DD04E0}"/>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3" name="Freeform 276">
                <a:extLst>
                  <a:ext uri="{FF2B5EF4-FFF2-40B4-BE49-F238E27FC236}">
                    <a16:creationId xmlns:a16="http://schemas.microsoft.com/office/drawing/2014/main" id="{C724E8D0-34A8-4E9C-B5E2-D4CBB785E191}"/>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4" name="Freeform 277">
                <a:extLst>
                  <a:ext uri="{FF2B5EF4-FFF2-40B4-BE49-F238E27FC236}">
                    <a16:creationId xmlns:a16="http://schemas.microsoft.com/office/drawing/2014/main" id="{D533283B-9D20-41DF-B60A-A5C3E48498C9}"/>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5" name="Freeform 278">
                <a:extLst>
                  <a:ext uri="{FF2B5EF4-FFF2-40B4-BE49-F238E27FC236}">
                    <a16:creationId xmlns:a16="http://schemas.microsoft.com/office/drawing/2014/main" id="{AC1A2E6E-E85C-4D32-9B97-2A9381E13660}"/>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6" name="Freeform 279">
                <a:extLst>
                  <a:ext uri="{FF2B5EF4-FFF2-40B4-BE49-F238E27FC236}">
                    <a16:creationId xmlns:a16="http://schemas.microsoft.com/office/drawing/2014/main" id="{AED09005-1263-4EDB-8B9E-8785389423C9}"/>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7" name="Freeform 280">
                <a:extLst>
                  <a:ext uri="{FF2B5EF4-FFF2-40B4-BE49-F238E27FC236}">
                    <a16:creationId xmlns:a16="http://schemas.microsoft.com/office/drawing/2014/main" id="{7A417762-6AFD-4755-8AE7-54F68083CE15}"/>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8" name="Freeform 281">
                <a:extLst>
                  <a:ext uri="{FF2B5EF4-FFF2-40B4-BE49-F238E27FC236}">
                    <a16:creationId xmlns:a16="http://schemas.microsoft.com/office/drawing/2014/main" id="{3B901AE5-2992-4D0E-8D9B-C3D5CB9F486F}"/>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9" name="Freeform 282">
                <a:extLst>
                  <a:ext uri="{FF2B5EF4-FFF2-40B4-BE49-F238E27FC236}">
                    <a16:creationId xmlns:a16="http://schemas.microsoft.com/office/drawing/2014/main" id="{641C3A46-0853-4808-8FB6-216BDBE48377}"/>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0" name="Freeform 283">
                <a:extLst>
                  <a:ext uri="{FF2B5EF4-FFF2-40B4-BE49-F238E27FC236}">
                    <a16:creationId xmlns:a16="http://schemas.microsoft.com/office/drawing/2014/main" id="{6B7A5D21-A29F-4E7E-98A2-D0DDF2872E67}"/>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1" name="Freeform 284">
                <a:extLst>
                  <a:ext uri="{FF2B5EF4-FFF2-40B4-BE49-F238E27FC236}">
                    <a16:creationId xmlns:a16="http://schemas.microsoft.com/office/drawing/2014/main" id="{5879BDCA-9907-4D34-A509-AA8B22C2D4D1}"/>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2" name="Freeform 285">
                <a:extLst>
                  <a:ext uri="{FF2B5EF4-FFF2-40B4-BE49-F238E27FC236}">
                    <a16:creationId xmlns:a16="http://schemas.microsoft.com/office/drawing/2014/main" id="{9C103E06-683A-4253-AB8A-DF1588540C8D}"/>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3" name="Freeform 286">
                <a:extLst>
                  <a:ext uri="{FF2B5EF4-FFF2-40B4-BE49-F238E27FC236}">
                    <a16:creationId xmlns:a16="http://schemas.microsoft.com/office/drawing/2014/main" id="{461E5BA7-58B5-4A75-8778-68900418B14E}"/>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4" name="Freeform 287">
                <a:extLst>
                  <a:ext uri="{FF2B5EF4-FFF2-40B4-BE49-F238E27FC236}">
                    <a16:creationId xmlns:a16="http://schemas.microsoft.com/office/drawing/2014/main" id="{743396BA-2D80-4F13-B36B-8A5269D21CA9}"/>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5" name="Freeform 288">
                <a:extLst>
                  <a:ext uri="{FF2B5EF4-FFF2-40B4-BE49-F238E27FC236}">
                    <a16:creationId xmlns:a16="http://schemas.microsoft.com/office/drawing/2014/main" id="{F51B4EDF-1F78-431B-A960-B77AACE6183F}"/>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6" name="Freeform 289">
                <a:extLst>
                  <a:ext uri="{FF2B5EF4-FFF2-40B4-BE49-F238E27FC236}">
                    <a16:creationId xmlns:a16="http://schemas.microsoft.com/office/drawing/2014/main" id="{4092A180-D5EF-4B5C-AC46-5CA52F855F57}"/>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7" name="Freeform 290">
                <a:extLst>
                  <a:ext uri="{FF2B5EF4-FFF2-40B4-BE49-F238E27FC236}">
                    <a16:creationId xmlns:a16="http://schemas.microsoft.com/office/drawing/2014/main" id="{7A10E82A-15DE-481F-A27C-466B80BECD00}"/>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8" name="Freeform 291">
                <a:extLst>
                  <a:ext uri="{FF2B5EF4-FFF2-40B4-BE49-F238E27FC236}">
                    <a16:creationId xmlns:a16="http://schemas.microsoft.com/office/drawing/2014/main" id="{F095576B-0479-4FE8-9BB7-7562464CF458}"/>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9" name="Freeform 292">
                <a:extLst>
                  <a:ext uri="{FF2B5EF4-FFF2-40B4-BE49-F238E27FC236}">
                    <a16:creationId xmlns:a16="http://schemas.microsoft.com/office/drawing/2014/main" id="{A8D2EDCC-1A5C-4456-AEC5-D49E4568EE50}"/>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0" name="Freeform 293">
                <a:extLst>
                  <a:ext uri="{FF2B5EF4-FFF2-40B4-BE49-F238E27FC236}">
                    <a16:creationId xmlns:a16="http://schemas.microsoft.com/office/drawing/2014/main" id="{17D33B3B-E667-4533-A8B8-B4C08B0E05EF}"/>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1" name="Freeform 294">
                <a:extLst>
                  <a:ext uri="{FF2B5EF4-FFF2-40B4-BE49-F238E27FC236}">
                    <a16:creationId xmlns:a16="http://schemas.microsoft.com/office/drawing/2014/main" id="{EA8C2038-A60E-48BB-9124-4B5CDFE24A14}"/>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2" name="Freeform 295">
                <a:extLst>
                  <a:ext uri="{FF2B5EF4-FFF2-40B4-BE49-F238E27FC236}">
                    <a16:creationId xmlns:a16="http://schemas.microsoft.com/office/drawing/2014/main" id="{9152BDA1-7C13-477D-BACB-440A53C2877A}"/>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3" name="Freeform 296">
                <a:extLst>
                  <a:ext uri="{FF2B5EF4-FFF2-40B4-BE49-F238E27FC236}">
                    <a16:creationId xmlns:a16="http://schemas.microsoft.com/office/drawing/2014/main" id="{A842632A-AD96-4219-8916-70498E6C54B0}"/>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4" name="Freeform 297">
                <a:extLst>
                  <a:ext uri="{FF2B5EF4-FFF2-40B4-BE49-F238E27FC236}">
                    <a16:creationId xmlns:a16="http://schemas.microsoft.com/office/drawing/2014/main" id="{85C6D7B9-FAC2-4E56-A75F-C93394A8AE3A}"/>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5" name="Freeform 298">
                <a:extLst>
                  <a:ext uri="{FF2B5EF4-FFF2-40B4-BE49-F238E27FC236}">
                    <a16:creationId xmlns:a16="http://schemas.microsoft.com/office/drawing/2014/main" id="{C3B6FC0E-6659-4233-8AD0-C1DF75396EB2}"/>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6" name="Freeform 299">
                <a:extLst>
                  <a:ext uri="{FF2B5EF4-FFF2-40B4-BE49-F238E27FC236}">
                    <a16:creationId xmlns:a16="http://schemas.microsoft.com/office/drawing/2014/main" id="{6A4C0308-F37C-41A0-A6D1-DD474C5BA56D}"/>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7" name="Freeform 300">
                <a:extLst>
                  <a:ext uri="{FF2B5EF4-FFF2-40B4-BE49-F238E27FC236}">
                    <a16:creationId xmlns:a16="http://schemas.microsoft.com/office/drawing/2014/main" id="{1D887FA1-6ADB-4584-B63E-FC7076897CB2}"/>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8" name="Freeform 301">
                <a:extLst>
                  <a:ext uri="{FF2B5EF4-FFF2-40B4-BE49-F238E27FC236}">
                    <a16:creationId xmlns:a16="http://schemas.microsoft.com/office/drawing/2014/main" id="{D54739DE-C27A-4464-8D14-4ACEAC0F055C}"/>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9" name="Freeform 302">
                <a:extLst>
                  <a:ext uri="{FF2B5EF4-FFF2-40B4-BE49-F238E27FC236}">
                    <a16:creationId xmlns:a16="http://schemas.microsoft.com/office/drawing/2014/main" id="{A5DFDD41-0B74-4178-92E4-5925C65D4CDE}"/>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0" name="Freeform 303">
                <a:extLst>
                  <a:ext uri="{FF2B5EF4-FFF2-40B4-BE49-F238E27FC236}">
                    <a16:creationId xmlns:a16="http://schemas.microsoft.com/office/drawing/2014/main" id="{A2569FCD-CBA9-41E9-8977-6C61727891C4}"/>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1" name="Freeform 304">
                <a:extLst>
                  <a:ext uri="{FF2B5EF4-FFF2-40B4-BE49-F238E27FC236}">
                    <a16:creationId xmlns:a16="http://schemas.microsoft.com/office/drawing/2014/main" id="{1B504467-C854-4BC5-8630-885478B5A910}"/>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2" name="Freeform 305">
                <a:extLst>
                  <a:ext uri="{FF2B5EF4-FFF2-40B4-BE49-F238E27FC236}">
                    <a16:creationId xmlns:a16="http://schemas.microsoft.com/office/drawing/2014/main" id="{C2BD51BD-E118-40DD-8F9E-574CEE85E23A}"/>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3" name="Freeform 306">
                <a:extLst>
                  <a:ext uri="{FF2B5EF4-FFF2-40B4-BE49-F238E27FC236}">
                    <a16:creationId xmlns:a16="http://schemas.microsoft.com/office/drawing/2014/main" id="{87A0CE8B-2A94-4424-A2A5-2C23441A9AFE}"/>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4" name="Freeform 307">
                <a:extLst>
                  <a:ext uri="{FF2B5EF4-FFF2-40B4-BE49-F238E27FC236}">
                    <a16:creationId xmlns:a16="http://schemas.microsoft.com/office/drawing/2014/main" id="{6958E098-F73D-4D46-A145-CAC29C52F118}"/>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5" name="Freeform 308">
                <a:extLst>
                  <a:ext uri="{FF2B5EF4-FFF2-40B4-BE49-F238E27FC236}">
                    <a16:creationId xmlns:a16="http://schemas.microsoft.com/office/drawing/2014/main" id="{7D621BCA-6510-47D2-A34D-50F5A7C457D5}"/>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6" name="Freeform 309">
                <a:extLst>
                  <a:ext uri="{FF2B5EF4-FFF2-40B4-BE49-F238E27FC236}">
                    <a16:creationId xmlns:a16="http://schemas.microsoft.com/office/drawing/2014/main" id="{C2A8F161-2BBD-411E-8EBA-E01268C34F87}"/>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7" name="Freeform 310">
                <a:extLst>
                  <a:ext uri="{FF2B5EF4-FFF2-40B4-BE49-F238E27FC236}">
                    <a16:creationId xmlns:a16="http://schemas.microsoft.com/office/drawing/2014/main" id="{D9AE5EF5-1F9B-4E8F-8BC4-DEE79F055647}"/>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8" name="Freeform 311">
                <a:extLst>
                  <a:ext uri="{FF2B5EF4-FFF2-40B4-BE49-F238E27FC236}">
                    <a16:creationId xmlns:a16="http://schemas.microsoft.com/office/drawing/2014/main" id="{1160D73F-A40B-4ECC-A763-65BB796DF71D}"/>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9" name="Freeform 312">
                <a:extLst>
                  <a:ext uri="{FF2B5EF4-FFF2-40B4-BE49-F238E27FC236}">
                    <a16:creationId xmlns:a16="http://schemas.microsoft.com/office/drawing/2014/main" id="{CC3B588D-6474-491C-A021-58561E87F388}"/>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0" name="Freeform 313">
                <a:extLst>
                  <a:ext uri="{FF2B5EF4-FFF2-40B4-BE49-F238E27FC236}">
                    <a16:creationId xmlns:a16="http://schemas.microsoft.com/office/drawing/2014/main" id="{E3BA9186-9141-4D88-B0C4-7BF792BA003D}"/>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1" name="Freeform 314">
                <a:extLst>
                  <a:ext uri="{FF2B5EF4-FFF2-40B4-BE49-F238E27FC236}">
                    <a16:creationId xmlns:a16="http://schemas.microsoft.com/office/drawing/2014/main" id="{D56DA3F4-C8BF-4115-B40A-4B1E33517C71}"/>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2" name="Freeform 315">
                <a:extLst>
                  <a:ext uri="{FF2B5EF4-FFF2-40B4-BE49-F238E27FC236}">
                    <a16:creationId xmlns:a16="http://schemas.microsoft.com/office/drawing/2014/main" id="{4F4AE2C5-5EE1-4E2F-88D3-D37201E65594}"/>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3" name="Freeform 316">
                <a:extLst>
                  <a:ext uri="{FF2B5EF4-FFF2-40B4-BE49-F238E27FC236}">
                    <a16:creationId xmlns:a16="http://schemas.microsoft.com/office/drawing/2014/main" id="{A60C9CAB-DC98-4732-85E2-962722521C00}"/>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4" name="Freeform 317">
                <a:extLst>
                  <a:ext uri="{FF2B5EF4-FFF2-40B4-BE49-F238E27FC236}">
                    <a16:creationId xmlns:a16="http://schemas.microsoft.com/office/drawing/2014/main" id="{7AA4ED55-0A4A-445D-8164-26F5098FE76C}"/>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5" name="Freeform 318">
                <a:extLst>
                  <a:ext uri="{FF2B5EF4-FFF2-40B4-BE49-F238E27FC236}">
                    <a16:creationId xmlns:a16="http://schemas.microsoft.com/office/drawing/2014/main" id="{CE19C85B-B9F6-4F98-A161-082BFB148826}"/>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6" name="Freeform 319">
                <a:extLst>
                  <a:ext uri="{FF2B5EF4-FFF2-40B4-BE49-F238E27FC236}">
                    <a16:creationId xmlns:a16="http://schemas.microsoft.com/office/drawing/2014/main" id="{C8611DAC-CA29-4A57-833E-2874C0EE8093}"/>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7" name="Freeform 320">
                <a:extLst>
                  <a:ext uri="{FF2B5EF4-FFF2-40B4-BE49-F238E27FC236}">
                    <a16:creationId xmlns:a16="http://schemas.microsoft.com/office/drawing/2014/main" id="{2403C447-1140-413F-925D-8D6F54BD618B}"/>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8" name="Freeform 321">
                <a:extLst>
                  <a:ext uri="{FF2B5EF4-FFF2-40B4-BE49-F238E27FC236}">
                    <a16:creationId xmlns:a16="http://schemas.microsoft.com/office/drawing/2014/main" id="{36A09645-3163-40F9-B9A6-2BF7E2A68E1E}"/>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9" name="Freeform 322">
                <a:extLst>
                  <a:ext uri="{FF2B5EF4-FFF2-40B4-BE49-F238E27FC236}">
                    <a16:creationId xmlns:a16="http://schemas.microsoft.com/office/drawing/2014/main" id="{557CE05C-6698-4A05-A1BA-E32F8F61DD67}"/>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0" name="Freeform 323">
                <a:extLst>
                  <a:ext uri="{FF2B5EF4-FFF2-40B4-BE49-F238E27FC236}">
                    <a16:creationId xmlns:a16="http://schemas.microsoft.com/office/drawing/2014/main" id="{A6F442FC-D7DC-4674-AF65-5B22781F12FF}"/>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1" name="Freeform 324">
                <a:extLst>
                  <a:ext uri="{FF2B5EF4-FFF2-40B4-BE49-F238E27FC236}">
                    <a16:creationId xmlns:a16="http://schemas.microsoft.com/office/drawing/2014/main" id="{EF83E29D-7247-4B9C-AD69-9083883D316A}"/>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2" name="Freeform 325">
                <a:extLst>
                  <a:ext uri="{FF2B5EF4-FFF2-40B4-BE49-F238E27FC236}">
                    <a16:creationId xmlns:a16="http://schemas.microsoft.com/office/drawing/2014/main" id="{CA572B53-EA62-4E44-95E3-C858257A06FE}"/>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3" name="Freeform 326">
                <a:extLst>
                  <a:ext uri="{FF2B5EF4-FFF2-40B4-BE49-F238E27FC236}">
                    <a16:creationId xmlns:a16="http://schemas.microsoft.com/office/drawing/2014/main" id="{A30CC2B4-58BF-4ADA-BE53-807CE18302B8}"/>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4" name="Freeform 327">
                <a:extLst>
                  <a:ext uri="{FF2B5EF4-FFF2-40B4-BE49-F238E27FC236}">
                    <a16:creationId xmlns:a16="http://schemas.microsoft.com/office/drawing/2014/main" id="{89BCDA37-26F1-4568-BD83-E18B106F5C11}"/>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5" name="Freeform 328">
                <a:extLst>
                  <a:ext uri="{FF2B5EF4-FFF2-40B4-BE49-F238E27FC236}">
                    <a16:creationId xmlns:a16="http://schemas.microsoft.com/office/drawing/2014/main" id="{AC7081D2-D491-44DB-A625-09C5B992809E}"/>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6" name="Freeform 329">
                <a:extLst>
                  <a:ext uri="{FF2B5EF4-FFF2-40B4-BE49-F238E27FC236}">
                    <a16:creationId xmlns:a16="http://schemas.microsoft.com/office/drawing/2014/main" id="{1DCA729C-3411-4EB5-9BD1-EC073EA08772}"/>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7" name="Freeform 330">
                <a:extLst>
                  <a:ext uri="{FF2B5EF4-FFF2-40B4-BE49-F238E27FC236}">
                    <a16:creationId xmlns:a16="http://schemas.microsoft.com/office/drawing/2014/main" id="{FB7A2C5B-5CE4-4451-A468-34A2C0AB727F}"/>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8" name="Freeform 331">
                <a:extLst>
                  <a:ext uri="{FF2B5EF4-FFF2-40B4-BE49-F238E27FC236}">
                    <a16:creationId xmlns:a16="http://schemas.microsoft.com/office/drawing/2014/main" id="{2652F053-F9FA-4155-A9E7-4EC2F060BB3F}"/>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9" name="Freeform 332">
                <a:extLst>
                  <a:ext uri="{FF2B5EF4-FFF2-40B4-BE49-F238E27FC236}">
                    <a16:creationId xmlns:a16="http://schemas.microsoft.com/office/drawing/2014/main" id="{B951220E-3C73-45C7-919A-A89BA0C79A93}"/>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0" name="Freeform 333">
                <a:extLst>
                  <a:ext uri="{FF2B5EF4-FFF2-40B4-BE49-F238E27FC236}">
                    <a16:creationId xmlns:a16="http://schemas.microsoft.com/office/drawing/2014/main" id="{94D5BC1F-B216-4F19-A301-B25E7CB633D0}"/>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1" name="Freeform 334">
                <a:extLst>
                  <a:ext uri="{FF2B5EF4-FFF2-40B4-BE49-F238E27FC236}">
                    <a16:creationId xmlns:a16="http://schemas.microsoft.com/office/drawing/2014/main" id="{8892BF08-F46D-4D1E-8447-5AB051074DB5}"/>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2" name="Freeform 335">
                <a:extLst>
                  <a:ext uri="{FF2B5EF4-FFF2-40B4-BE49-F238E27FC236}">
                    <a16:creationId xmlns:a16="http://schemas.microsoft.com/office/drawing/2014/main" id="{07CC0878-7DB7-4644-AF0A-42315DA862A7}"/>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3" name="Freeform 336">
                <a:extLst>
                  <a:ext uri="{FF2B5EF4-FFF2-40B4-BE49-F238E27FC236}">
                    <a16:creationId xmlns:a16="http://schemas.microsoft.com/office/drawing/2014/main" id="{1B4A38F4-4807-4F7C-A90C-B9D17CF883D1}"/>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4" name="Freeform 337">
                <a:extLst>
                  <a:ext uri="{FF2B5EF4-FFF2-40B4-BE49-F238E27FC236}">
                    <a16:creationId xmlns:a16="http://schemas.microsoft.com/office/drawing/2014/main" id="{F6AAC055-6A3D-418D-8C85-AA8ED75FA457}"/>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5" name="Freeform 338">
                <a:extLst>
                  <a:ext uri="{FF2B5EF4-FFF2-40B4-BE49-F238E27FC236}">
                    <a16:creationId xmlns:a16="http://schemas.microsoft.com/office/drawing/2014/main" id="{8CD641AE-4BB8-4129-B822-9CDD7C84723C}"/>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6" name="Freeform 339">
                <a:extLst>
                  <a:ext uri="{FF2B5EF4-FFF2-40B4-BE49-F238E27FC236}">
                    <a16:creationId xmlns:a16="http://schemas.microsoft.com/office/drawing/2014/main" id="{10624891-F495-4EB7-8C33-566252FB58F7}"/>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7" name="Freeform 340">
                <a:extLst>
                  <a:ext uri="{FF2B5EF4-FFF2-40B4-BE49-F238E27FC236}">
                    <a16:creationId xmlns:a16="http://schemas.microsoft.com/office/drawing/2014/main" id="{46215383-E886-4A53-9657-36CA8DD2FEAF}"/>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8" name="Freeform 341">
                <a:extLst>
                  <a:ext uri="{FF2B5EF4-FFF2-40B4-BE49-F238E27FC236}">
                    <a16:creationId xmlns:a16="http://schemas.microsoft.com/office/drawing/2014/main" id="{417452A8-DC72-4F98-9594-4FFE7971A1F1}"/>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9" name="Freeform 342">
                <a:extLst>
                  <a:ext uri="{FF2B5EF4-FFF2-40B4-BE49-F238E27FC236}">
                    <a16:creationId xmlns:a16="http://schemas.microsoft.com/office/drawing/2014/main" id="{21FCDFED-F8C5-4728-9010-7D936C4CCF88}"/>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0" name="Freeform 343">
                <a:extLst>
                  <a:ext uri="{FF2B5EF4-FFF2-40B4-BE49-F238E27FC236}">
                    <a16:creationId xmlns:a16="http://schemas.microsoft.com/office/drawing/2014/main" id="{C766FE95-A232-4759-9793-A3ED6886B0F8}"/>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1" name="Freeform 344">
                <a:extLst>
                  <a:ext uri="{FF2B5EF4-FFF2-40B4-BE49-F238E27FC236}">
                    <a16:creationId xmlns:a16="http://schemas.microsoft.com/office/drawing/2014/main" id="{57C72B48-E6AB-4E67-9B43-08DFCBAF9DFE}"/>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2" name="Freeform 345">
                <a:extLst>
                  <a:ext uri="{FF2B5EF4-FFF2-40B4-BE49-F238E27FC236}">
                    <a16:creationId xmlns:a16="http://schemas.microsoft.com/office/drawing/2014/main" id="{5244BA24-259B-42CC-B0AF-C3DDE9DCD360}"/>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3" name="Freeform 346">
                <a:extLst>
                  <a:ext uri="{FF2B5EF4-FFF2-40B4-BE49-F238E27FC236}">
                    <a16:creationId xmlns:a16="http://schemas.microsoft.com/office/drawing/2014/main" id="{03483DD7-C8B5-4D37-929E-54EBDB5ABC07}"/>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4" name="Freeform 347">
                <a:extLst>
                  <a:ext uri="{FF2B5EF4-FFF2-40B4-BE49-F238E27FC236}">
                    <a16:creationId xmlns:a16="http://schemas.microsoft.com/office/drawing/2014/main" id="{61C359C3-4C22-423B-9312-3EBF47CE2175}"/>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5" name="Freeform 348">
                <a:extLst>
                  <a:ext uri="{FF2B5EF4-FFF2-40B4-BE49-F238E27FC236}">
                    <a16:creationId xmlns:a16="http://schemas.microsoft.com/office/drawing/2014/main" id="{CA858B0B-A4FA-425C-B5C0-25813906F2CA}"/>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6" name="Freeform 349">
                <a:extLst>
                  <a:ext uri="{FF2B5EF4-FFF2-40B4-BE49-F238E27FC236}">
                    <a16:creationId xmlns:a16="http://schemas.microsoft.com/office/drawing/2014/main" id="{7F1A1458-49DC-4ABE-AD1E-AB725CCB8385}"/>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7" name="Freeform 350">
                <a:extLst>
                  <a:ext uri="{FF2B5EF4-FFF2-40B4-BE49-F238E27FC236}">
                    <a16:creationId xmlns:a16="http://schemas.microsoft.com/office/drawing/2014/main" id="{2F46E887-2C02-43BB-8B37-99E2689FF72D}"/>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8" name="Freeform 351">
                <a:extLst>
                  <a:ext uri="{FF2B5EF4-FFF2-40B4-BE49-F238E27FC236}">
                    <a16:creationId xmlns:a16="http://schemas.microsoft.com/office/drawing/2014/main" id="{EEA5C648-5382-4E40-8AA3-1CD440A02241}"/>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9" name="Freeform 352">
                <a:extLst>
                  <a:ext uri="{FF2B5EF4-FFF2-40B4-BE49-F238E27FC236}">
                    <a16:creationId xmlns:a16="http://schemas.microsoft.com/office/drawing/2014/main" id="{5EA20214-0276-46D7-8B65-28491E3297F0}"/>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0" name="Freeform 353">
                <a:extLst>
                  <a:ext uri="{FF2B5EF4-FFF2-40B4-BE49-F238E27FC236}">
                    <a16:creationId xmlns:a16="http://schemas.microsoft.com/office/drawing/2014/main" id="{01CEB2FF-77AD-4D96-A76A-FA4C9D25CC49}"/>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1" name="Freeform 354">
                <a:extLst>
                  <a:ext uri="{FF2B5EF4-FFF2-40B4-BE49-F238E27FC236}">
                    <a16:creationId xmlns:a16="http://schemas.microsoft.com/office/drawing/2014/main" id="{6FE7CA6D-8AB7-49E2-9DE4-FBBAD9921F35}"/>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2" name="Freeform 355">
                <a:extLst>
                  <a:ext uri="{FF2B5EF4-FFF2-40B4-BE49-F238E27FC236}">
                    <a16:creationId xmlns:a16="http://schemas.microsoft.com/office/drawing/2014/main" id="{69905995-D54B-4C10-96A7-25F8961C35AC}"/>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3" name="Freeform 356">
                <a:extLst>
                  <a:ext uri="{FF2B5EF4-FFF2-40B4-BE49-F238E27FC236}">
                    <a16:creationId xmlns:a16="http://schemas.microsoft.com/office/drawing/2014/main" id="{5E6631C9-AEE1-4982-A06A-FACC9E47DE23}"/>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4" name="Freeform 357">
                <a:extLst>
                  <a:ext uri="{FF2B5EF4-FFF2-40B4-BE49-F238E27FC236}">
                    <a16:creationId xmlns:a16="http://schemas.microsoft.com/office/drawing/2014/main" id="{A7CC866B-8D4E-4579-B2CD-349559291F6C}"/>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5" name="Freeform 358">
                <a:extLst>
                  <a:ext uri="{FF2B5EF4-FFF2-40B4-BE49-F238E27FC236}">
                    <a16:creationId xmlns:a16="http://schemas.microsoft.com/office/drawing/2014/main" id="{22BD55A0-848C-4A6D-814C-37109E651B91}"/>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6" name="Freeform 359">
                <a:extLst>
                  <a:ext uri="{FF2B5EF4-FFF2-40B4-BE49-F238E27FC236}">
                    <a16:creationId xmlns:a16="http://schemas.microsoft.com/office/drawing/2014/main" id="{ACC572EE-44F9-4A0B-9DC2-100AFF39B901}"/>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7" name="Freeform 360">
                <a:extLst>
                  <a:ext uri="{FF2B5EF4-FFF2-40B4-BE49-F238E27FC236}">
                    <a16:creationId xmlns:a16="http://schemas.microsoft.com/office/drawing/2014/main" id="{AD161713-87CA-4B9B-BF75-F511E222D6B0}"/>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8" name="Freeform 361">
                <a:extLst>
                  <a:ext uri="{FF2B5EF4-FFF2-40B4-BE49-F238E27FC236}">
                    <a16:creationId xmlns:a16="http://schemas.microsoft.com/office/drawing/2014/main" id="{9C3F0D07-C993-468D-8DEF-832AD8E39632}"/>
                  </a:ext>
                </a:extLst>
              </p:cNvPr>
              <p:cNvSpPr>
                <a:spLocks/>
              </p:cNvSpPr>
              <p:nvPr/>
            </p:nvSpPr>
            <p:spPr bwMode="auto">
              <a:xfrm>
                <a:off x="797" y="1885"/>
                <a:ext cx="135" cy="91"/>
              </a:xfrm>
              <a:custGeom>
                <a:avLst/>
                <a:gdLst>
                  <a:gd name="T0" fmla="*/ 908 w 54"/>
                  <a:gd name="T1" fmla="*/ 1038 h 34"/>
                  <a:gd name="T2" fmla="*/ 2033 w 54"/>
                  <a:gd name="T3" fmla="*/ 1282 h 34"/>
                  <a:gd name="T4" fmla="*/ 2083 w 54"/>
                  <a:gd name="T5" fmla="*/ 674 h 34"/>
                  <a:gd name="T6" fmla="*/ 863 w 54"/>
                  <a:gd name="T7" fmla="*/ 252 h 34"/>
                  <a:gd name="T8" fmla="*/ 158 w 54"/>
                  <a:gd name="T9" fmla="*/ 1590 h 34"/>
                  <a:gd name="T10" fmla="*/ 23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8" y="10"/>
                      <a:pt x="0" y="21"/>
                      <a:pt x="4" y="31"/>
                    </a:cubicBezTo>
                    <a:cubicBezTo>
                      <a:pt x="4" y="32"/>
                      <a:pt x="5" y="33"/>
                      <a:pt x="6" y="34"/>
                    </a:cubicBezTo>
                    <a:cubicBezTo>
                      <a:pt x="8"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9" name="Freeform 362">
                <a:extLst>
                  <a:ext uri="{FF2B5EF4-FFF2-40B4-BE49-F238E27FC236}">
                    <a16:creationId xmlns:a16="http://schemas.microsoft.com/office/drawing/2014/main" id="{D0F45A15-0EF4-4AD3-A5DB-6AC22F72879D}"/>
                  </a:ext>
                </a:extLst>
              </p:cNvPr>
              <p:cNvSpPr>
                <a:spLocks/>
              </p:cNvSpPr>
              <p:nvPr/>
            </p:nvSpPr>
            <p:spPr bwMode="auto">
              <a:xfrm>
                <a:off x="930" y="1840"/>
                <a:ext cx="135" cy="93"/>
              </a:xfrm>
              <a:custGeom>
                <a:avLst/>
                <a:gdLst>
                  <a:gd name="T0" fmla="*/ 908 w 54"/>
                  <a:gd name="T1" fmla="*/ 996 h 35"/>
                  <a:gd name="T2" fmla="*/ 2033 w 54"/>
                  <a:gd name="T3" fmla="*/ 1236 h 35"/>
                  <a:gd name="T4" fmla="*/ 2033 w 54"/>
                  <a:gd name="T5" fmla="*/ 656 h 35"/>
                  <a:gd name="T6" fmla="*/ 863 w 54"/>
                  <a:gd name="T7" fmla="*/ 247 h 35"/>
                  <a:gd name="T8" fmla="*/ 158 w 54"/>
                  <a:gd name="T9" fmla="*/ 1538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3"/>
                    </a:cubicBezTo>
                    <a:cubicBezTo>
                      <a:pt x="49" y="4"/>
                      <a:pt x="35" y="0"/>
                      <a:pt x="22" y="5"/>
                    </a:cubicBezTo>
                    <a:cubicBezTo>
                      <a:pt x="8" y="10"/>
                      <a:pt x="0" y="22"/>
                      <a:pt x="4" y="31"/>
                    </a:cubicBezTo>
                    <a:cubicBezTo>
                      <a:pt x="4" y="32"/>
                      <a:pt x="5" y="34"/>
                      <a:pt x="5" y="35"/>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0" name="Freeform 363">
                <a:extLst>
                  <a:ext uri="{FF2B5EF4-FFF2-40B4-BE49-F238E27FC236}">
                    <a16:creationId xmlns:a16="http://schemas.microsoft.com/office/drawing/2014/main" id="{D0AA33AE-3CEA-4FF4-A0FF-9E8487DDC075}"/>
                  </a:ext>
                </a:extLst>
              </p:cNvPr>
              <p:cNvSpPr>
                <a:spLocks/>
              </p:cNvSpPr>
              <p:nvPr/>
            </p:nvSpPr>
            <p:spPr bwMode="auto">
              <a:xfrm>
                <a:off x="1062" y="1800"/>
                <a:ext cx="135" cy="91"/>
              </a:xfrm>
              <a:custGeom>
                <a:avLst/>
                <a:gdLst>
                  <a:gd name="T0" fmla="*/ 863 w 54"/>
                  <a:gd name="T1" fmla="*/ 982 h 34"/>
                  <a:gd name="T2" fmla="*/ 2000 w 54"/>
                  <a:gd name="T3" fmla="*/ 1282 h 34"/>
                  <a:gd name="T4" fmla="*/ 2033 w 54"/>
                  <a:gd name="T5" fmla="*/ 674 h 34"/>
                  <a:gd name="T6" fmla="*/ 833 w 54"/>
                  <a:gd name="T7" fmla="*/ 209 h 34"/>
                  <a:gd name="T8" fmla="*/ 125 w 54"/>
                  <a:gd name="T9" fmla="*/ 1590 h 34"/>
                  <a:gd name="T10" fmla="*/ 208 w 54"/>
                  <a:gd name="T11" fmla="*/ 1748 h 34"/>
                  <a:gd name="T12" fmla="*/ 863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19"/>
                    </a:moveTo>
                    <a:cubicBezTo>
                      <a:pt x="34" y="15"/>
                      <a:pt x="46" y="18"/>
                      <a:pt x="51" y="25"/>
                    </a:cubicBezTo>
                    <a:cubicBezTo>
                      <a:pt x="53" y="21"/>
                      <a:pt x="54" y="17"/>
                      <a:pt x="52" y="13"/>
                    </a:cubicBezTo>
                    <a:cubicBezTo>
                      <a:pt x="49" y="3"/>
                      <a:pt x="35" y="0"/>
                      <a:pt x="21" y="4"/>
                    </a:cubicBezTo>
                    <a:cubicBezTo>
                      <a:pt x="8" y="9"/>
                      <a:pt x="0" y="21"/>
                      <a:pt x="3" y="31"/>
                    </a:cubicBezTo>
                    <a:cubicBezTo>
                      <a:pt x="4" y="32"/>
                      <a:pt x="4" y="33"/>
                      <a:pt x="5" y="34"/>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1" name="Freeform 364">
                <a:extLst>
                  <a:ext uri="{FF2B5EF4-FFF2-40B4-BE49-F238E27FC236}">
                    <a16:creationId xmlns:a16="http://schemas.microsoft.com/office/drawing/2014/main" id="{EDB85388-2E05-4F27-90A3-8760359B17C9}"/>
                  </a:ext>
                </a:extLst>
              </p:cNvPr>
              <p:cNvSpPr>
                <a:spLocks/>
              </p:cNvSpPr>
              <p:nvPr/>
            </p:nvSpPr>
            <p:spPr bwMode="auto">
              <a:xfrm>
                <a:off x="1197" y="1755"/>
                <a:ext cx="135" cy="93"/>
              </a:xfrm>
              <a:custGeom>
                <a:avLst/>
                <a:gdLst>
                  <a:gd name="T0" fmla="*/ 908 w 54"/>
                  <a:gd name="T1" fmla="*/ 996 h 35"/>
                  <a:gd name="T2" fmla="*/ 2033 w 54"/>
                  <a:gd name="T3" fmla="*/ 1291 h 35"/>
                  <a:gd name="T4" fmla="*/ 2033 w 54"/>
                  <a:gd name="T5" fmla="*/ 691 h 35"/>
                  <a:gd name="T6" fmla="*/ 863 w 54"/>
                  <a:gd name="T7" fmla="*/ 247 h 35"/>
                  <a:gd name="T8" fmla="*/ 158 w 54"/>
                  <a:gd name="T9" fmla="*/ 1597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7" y="18"/>
                      <a:pt x="52" y="26"/>
                    </a:cubicBezTo>
                    <a:cubicBezTo>
                      <a:pt x="53" y="22"/>
                      <a:pt x="54" y="18"/>
                      <a:pt x="52" y="14"/>
                    </a:cubicBezTo>
                    <a:cubicBezTo>
                      <a:pt x="49" y="4"/>
                      <a:pt x="35" y="0"/>
                      <a:pt x="22" y="5"/>
                    </a:cubicBezTo>
                    <a:cubicBezTo>
                      <a:pt x="8" y="10"/>
                      <a:pt x="0" y="22"/>
                      <a:pt x="4" y="32"/>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2" name="Freeform 365">
                <a:extLst>
                  <a:ext uri="{FF2B5EF4-FFF2-40B4-BE49-F238E27FC236}">
                    <a16:creationId xmlns:a16="http://schemas.microsoft.com/office/drawing/2014/main" id="{290BA571-4115-439C-BC2F-08817953771C}"/>
                  </a:ext>
                </a:extLst>
              </p:cNvPr>
              <p:cNvSpPr>
                <a:spLocks/>
              </p:cNvSpPr>
              <p:nvPr/>
            </p:nvSpPr>
            <p:spPr bwMode="auto">
              <a:xfrm>
                <a:off x="1335" y="1712"/>
                <a:ext cx="130" cy="91"/>
              </a:xfrm>
              <a:custGeom>
                <a:avLst/>
                <a:gdLst>
                  <a:gd name="T0" fmla="*/ 863 w 52"/>
                  <a:gd name="T1" fmla="*/ 1038 h 34"/>
                  <a:gd name="T2" fmla="*/ 1958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50" y="25"/>
                    </a:cubicBezTo>
                    <a:cubicBezTo>
                      <a:pt x="51" y="21"/>
                      <a:pt x="52" y="17"/>
                      <a:pt x="50"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3" name="Freeform 366">
                <a:extLst>
                  <a:ext uri="{FF2B5EF4-FFF2-40B4-BE49-F238E27FC236}">
                    <a16:creationId xmlns:a16="http://schemas.microsoft.com/office/drawing/2014/main" id="{AC51385C-90CD-46B1-897F-19D7E348FA83}"/>
                  </a:ext>
                </a:extLst>
              </p:cNvPr>
              <p:cNvSpPr>
                <a:spLocks/>
              </p:cNvSpPr>
              <p:nvPr/>
            </p:nvSpPr>
            <p:spPr bwMode="auto">
              <a:xfrm>
                <a:off x="1467" y="1667"/>
                <a:ext cx="130" cy="90"/>
              </a:xfrm>
              <a:custGeom>
                <a:avLst/>
                <a:gdLst>
                  <a:gd name="T0" fmla="*/ 863 w 52"/>
                  <a:gd name="T1" fmla="*/ 982 h 34"/>
                  <a:gd name="T2" fmla="*/ 1925 w 52"/>
                  <a:gd name="T3" fmla="*/ 1226 h 34"/>
                  <a:gd name="T4" fmla="*/ 1958 w 52"/>
                  <a:gd name="T5" fmla="*/ 686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4" name="Freeform 367">
                <a:extLst>
                  <a:ext uri="{FF2B5EF4-FFF2-40B4-BE49-F238E27FC236}">
                    <a16:creationId xmlns:a16="http://schemas.microsoft.com/office/drawing/2014/main" id="{AB3E6B3D-38BF-4AB5-876A-1FE1AA3B362E}"/>
                  </a:ext>
                </a:extLst>
              </p:cNvPr>
              <p:cNvSpPr>
                <a:spLocks/>
              </p:cNvSpPr>
              <p:nvPr/>
            </p:nvSpPr>
            <p:spPr bwMode="auto">
              <a:xfrm>
                <a:off x="1600" y="1627"/>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7" y="4"/>
                      <a:pt x="34" y="0"/>
                      <a:pt x="21" y="5"/>
                    </a:cubicBezTo>
                    <a:cubicBezTo>
                      <a:pt x="8" y="9"/>
                      <a:pt x="0" y="20"/>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5" name="Freeform 368">
                <a:extLst>
                  <a:ext uri="{FF2B5EF4-FFF2-40B4-BE49-F238E27FC236}">
                    <a16:creationId xmlns:a16="http://schemas.microsoft.com/office/drawing/2014/main" id="{72C9AB86-F644-400A-8DA5-0C21FB5E7303}"/>
                  </a:ext>
                </a:extLst>
              </p:cNvPr>
              <p:cNvSpPr>
                <a:spLocks/>
              </p:cNvSpPr>
              <p:nvPr/>
            </p:nvSpPr>
            <p:spPr bwMode="auto">
              <a:xfrm>
                <a:off x="882" y="1973"/>
                <a:ext cx="133" cy="94"/>
              </a:xfrm>
              <a:custGeom>
                <a:avLst/>
                <a:gdLst>
                  <a:gd name="T0" fmla="*/ 868 w 53"/>
                  <a:gd name="T1" fmla="*/ 1045 h 35"/>
                  <a:gd name="T2" fmla="*/ 2023 w 53"/>
                  <a:gd name="T3" fmla="*/ 1297 h 35"/>
                  <a:gd name="T4" fmla="*/ 2053 w 53"/>
                  <a:gd name="T5" fmla="*/ 736 h 35"/>
                  <a:gd name="T6" fmla="*/ 838 w 53"/>
                  <a:gd name="T7" fmla="*/ 252 h 35"/>
                  <a:gd name="T8" fmla="*/ 125 w 53"/>
                  <a:gd name="T9" fmla="*/ 1609 h 35"/>
                  <a:gd name="T10" fmla="*/ 208 w 53"/>
                  <a:gd name="T11" fmla="*/ 1818 h 35"/>
                  <a:gd name="T12" fmla="*/ 868 w 53"/>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1"/>
                      <a:pt x="53" y="17"/>
                      <a:pt x="52" y="14"/>
                    </a:cubicBezTo>
                    <a:cubicBezTo>
                      <a:pt x="48" y="4"/>
                      <a:pt x="35" y="0"/>
                      <a:pt x="21" y="5"/>
                    </a:cubicBezTo>
                    <a:cubicBezTo>
                      <a:pt x="8" y="10"/>
                      <a:pt x="0" y="22"/>
                      <a:pt x="3" y="31"/>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6" name="Freeform 369">
                <a:extLst>
                  <a:ext uri="{FF2B5EF4-FFF2-40B4-BE49-F238E27FC236}">
                    <a16:creationId xmlns:a16="http://schemas.microsoft.com/office/drawing/2014/main" id="{9C32393C-E4AA-4A72-91D0-FE6D03A0134F}"/>
                  </a:ext>
                </a:extLst>
              </p:cNvPr>
              <p:cNvSpPr>
                <a:spLocks/>
              </p:cNvSpPr>
              <p:nvPr/>
            </p:nvSpPr>
            <p:spPr bwMode="auto">
              <a:xfrm>
                <a:off x="1012" y="1928"/>
                <a:ext cx="135" cy="93"/>
              </a:xfrm>
              <a:custGeom>
                <a:avLst/>
                <a:gdLst>
                  <a:gd name="T0" fmla="*/ 908 w 54"/>
                  <a:gd name="T1" fmla="*/ 996 h 35"/>
                  <a:gd name="T2" fmla="*/ 2033 w 54"/>
                  <a:gd name="T3" fmla="*/ 1236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2"/>
                      <a:pt x="54" y="18"/>
                      <a:pt x="53" y="14"/>
                    </a:cubicBezTo>
                    <a:cubicBezTo>
                      <a:pt x="49" y="4"/>
                      <a:pt x="35" y="0"/>
                      <a:pt x="22" y="5"/>
                    </a:cubicBezTo>
                    <a:cubicBezTo>
                      <a:pt x="8" y="10"/>
                      <a:pt x="0" y="22"/>
                      <a:pt x="4" y="32"/>
                    </a:cubicBezTo>
                    <a:cubicBezTo>
                      <a:pt x="4" y="33"/>
                      <a:pt x="5" y="34"/>
                      <a:pt x="6" y="35"/>
                    </a:cubicBezTo>
                    <a:cubicBezTo>
                      <a:pt x="8"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7" name="Freeform 370">
                <a:extLst>
                  <a:ext uri="{FF2B5EF4-FFF2-40B4-BE49-F238E27FC236}">
                    <a16:creationId xmlns:a16="http://schemas.microsoft.com/office/drawing/2014/main" id="{B05A8944-940C-4581-B918-6061AC564F06}"/>
                  </a:ext>
                </a:extLst>
              </p:cNvPr>
              <p:cNvSpPr>
                <a:spLocks/>
              </p:cNvSpPr>
              <p:nvPr/>
            </p:nvSpPr>
            <p:spPr bwMode="auto">
              <a:xfrm>
                <a:off x="1150" y="1885"/>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7"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8" name="Freeform 371">
                <a:extLst>
                  <a:ext uri="{FF2B5EF4-FFF2-40B4-BE49-F238E27FC236}">
                    <a16:creationId xmlns:a16="http://schemas.microsoft.com/office/drawing/2014/main" id="{6FF2B295-7A21-4B69-9DAD-61872DE201BE}"/>
                  </a:ext>
                </a:extLst>
              </p:cNvPr>
              <p:cNvSpPr>
                <a:spLocks/>
              </p:cNvSpPr>
              <p:nvPr/>
            </p:nvSpPr>
            <p:spPr bwMode="auto">
              <a:xfrm>
                <a:off x="1285" y="1843"/>
                <a:ext cx="135" cy="90"/>
              </a:xfrm>
              <a:custGeom>
                <a:avLst/>
                <a:gdLst>
                  <a:gd name="T0" fmla="*/ 908 w 54"/>
                  <a:gd name="T1" fmla="*/ 924 h 34"/>
                  <a:gd name="T2" fmla="*/ 2033 w 54"/>
                  <a:gd name="T3" fmla="*/ 1226 h 34"/>
                  <a:gd name="T4" fmla="*/ 2033 w 54"/>
                  <a:gd name="T5" fmla="*/ 630 h 34"/>
                  <a:gd name="T6" fmla="*/ 863 w 54"/>
                  <a:gd name="T7" fmla="*/ 204 h 34"/>
                  <a:gd name="T8" fmla="*/ 158 w 54"/>
                  <a:gd name="T9" fmla="*/ 1519 h 34"/>
                  <a:gd name="T10" fmla="*/ 208 w 54"/>
                  <a:gd name="T11" fmla="*/ 1668 h 34"/>
                  <a:gd name="T12" fmla="*/ 908 w 54"/>
                  <a:gd name="T13" fmla="*/ 924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4" y="15"/>
                      <a:pt x="46" y="18"/>
                      <a:pt x="52" y="25"/>
                    </a:cubicBezTo>
                    <a:cubicBezTo>
                      <a:pt x="53" y="21"/>
                      <a:pt x="54" y="17"/>
                      <a:pt x="52" y="13"/>
                    </a:cubicBezTo>
                    <a:cubicBezTo>
                      <a:pt x="49" y="3"/>
                      <a:pt x="35" y="0"/>
                      <a:pt x="22" y="4"/>
                    </a:cubicBezTo>
                    <a:cubicBezTo>
                      <a:pt x="8" y="9"/>
                      <a:pt x="0" y="21"/>
                      <a:pt x="4" y="31"/>
                    </a:cubicBezTo>
                    <a:cubicBezTo>
                      <a:pt x="4" y="32"/>
                      <a:pt x="5" y="33"/>
                      <a:pt x="5" y="34"/>
                    </a:cubicBezTo>
                    <a:cubicBezTo>
                      <a:pt x="8" y="28"/>
                      <a:pt x="14" y="23"/>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9" name="Freeform 372">
                <a:extLst>
                  <a:ext uri="{FF2B5EF4-FFF2-40B4-BE49-F238E27FC236}">
                    <a16:creationId xmlns:a16="http://schemas.microsoft.com/office/drawing/2014/main" id="{60ADC44C-3B77-4149-A28D-8A44393B7ADB}"/>
                  </a:ext>
                </a:extLst>
              </p:cNvPr>
              <p:cNvSpPr>
                <a:spLocks/>
              </p:cNvSpPr>
              <p:nvPr/>
            </p:nvSpPr>
            <p:spPr bwMode="auto">
              <a:xfrm>
                <a:off x="1422" y="1797"/>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0" name="Freeform 373">
                <a:extLst>
                  <a:ext uri="{FF2B5EF4-FFF2-40B4-BE49-F238E27FC236}">
                    <a16:creationId xmlns:a16="http://schemas.microsoft.com/office/drawing/2014/main" id="{CD4467CE-9C1C-4C61-ACCA-40B8D06071CE}"/>
                  </a:ext>
                </a:extLst>
              </p:cNvPr>
              <p:cNvSpPr>
                <a:spLocks/>
              </p:cNvSpPr>
              <p:nvPr/>
            </p:nvSpPr>
            <p:spPr bwMode="auto">
              <a:xfrm>
                <a:off x="1557" y="1752"/>
                <a:ext cx="130" cy="91"/>
              </a:xfrm>
              <a:custGeom>
                <a:avLst/>
                <a:gdLst>
                  <a:gd name="T0" fmla="*/ 863 w 52"/>
                  <a:gd name="T1" fmla="*/ 1038 h 34"/>
                  <a:gd name="T2" fmla="*/ 1925 w 52"/>
                  <a:gd name="T3" fmla="*/ 1282 h 34"/>
                  <a:gd name="T4" fmla="*/ 1958 w 52"/>
                  <a:gd name="T5" fmla="*/ 709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1" name="Freeform 374">
                <a:extLst>
                  <a:ext uri="{FF2B5EF4-FFF2-40B4-BE49-F238E27FC236}">
                    <a16:creationId xmlns:a16="http://schemas.microsoft.com/office/drawing/2014/main" id="{9CB6784B-3AB8-4085-B02E-B6E1E4E4F444}"/>
                  </a:ext>
                </a:extLst>
              </p:cNvPr>
              <p:cNvSpPr>
                <a:spLocks/>
              </p:cNvSpPr>
              <p:nvPr/>
            </p:nvSpPr>
            <p:spPr bwMode="auto">
              <a:xfrm>
                <a:off x="967" y="2064"/>
                <a:ext cx="133" cy="93"/>
              </a:xfrm>
              <a:custGeom>
                <a:avLst/>
                <a:gdLst>
                  <a:gd name="T0" fmla="*/ 868 w 53"/>
                  <a:gd name="T1" fmla="*/ 996 h 35"/>
                  <a:gd name="T2" fmla="*/ 2023 w 53"/>
                  <a:gd name="T3" fmla="*/ 1236 h 35"/>
                  <a:gd name="T4" fmla="*/ 2053 w 53"/>
                  <a:gd name="T5" fmla="*/ 691 h 35"/>
                  <a:gd name="T6" fmla="*/ 838 w 53"/>
                  <a:gd name="T7" fmla="*/ 247 h 35"/>
                  <a:gd name="T8" fmla="*/ 125 w 53"/>
                  <a:gd name="T9" fmla="*/ 1597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2"/>
                      <a:pt x="53" y="18"/>
                      <a:pt x="52" y="14"/>
                    </a:cubicBezTo>
                    <a:cubicBezTo>
                      <a:pt x="49" y="4"/>
                      <a:pt x="35" y="0"/>
                      <a:pt x="21" y="5"/>
                    </a:cubicBezTo>
                    <a:cubicBezTo>
                      <a:pt x="8" y="10"/>
                      <a:pt x="0" y="22"/>
                      <a:pt x="3" y="32"/>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2" name="Freeform 375">
                <a:extLst>
                  <a:ext uri="{FF2B5EF4-FFF2-40B4-BE49-F238E27FC236}">
                    <a16:creationId xmlns:a16="http://schemas.microsoft.com/office/drawing/2014/main" id="{FDA553CF-A691-46D5-9BC7-4C4C71F360C4}"/>
                  </a:ext>
                </a:extLst>
              </p:cNvPr>
              <p:cNvSpPr>
                <a:spLocks/>
              </p:cNvSpPr>
              <p:nvPr/>
            </p:nvSpPr>
            <p:spPr bwMode="auto">
              <a:xfrm>
                <a:off x="1097" y="2019"/>
                <a:ext cx="135" cy="93"/>
              </a:xfrm>
              <a:custGeom>
                <a:avLst/>
                <a:gdLst>
                  <a:gd name="T0" fmla="*/ 908 w 54"/>
                  <a:gd name="T1" fmla="*/ 996 h 35"/>
                  <a:gd name="T2" fmla="*/ 2033 w 54"/>
                  <a:gd name="T3" fmla="*/ 1291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6"/>
                    </a:cubicBezTo>
                    <a:cubicBezTo>
                      <a:pt x="54" y="22"/>
                      <a:pt x="54" y="18"/>
                      <a:pt x="53" y="14"/>
                    </a:cubicBezTo>
                    <a:cubicBezTo>
                      <a:pt x="49" y="4"/>
                      <a:pt x="36" y="0"/>
                      <a:pt x="22" y="5"/>
                    </a:cubicBezTo>
                    <a:cubicBezTo>
                      <a:pt x="9" y="10"/>
                      <a:pt x="0" y="22"/>
                      <a:pt x="4" y="32"/>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3" name="Freeform 376">
                <a:extLst>
                  <a:ext uri="{FF2B5EF4-FFF2-40B4-BE49-F238E27FC236}">
                    <a16:creationId xmlns:a16="http://schemas.microsoft.com/office/drawing/2014/main" id="{9D45F30A-77BA-4AD7-AF3F-A8E19224A15D}"/>
                  </a:ext>
                </a:extLst>
              </p:cNvPr>
              <p:cNvSpPr>
                <a:spLocks/>
              </p:cNvSpPr>
              <p:nvPr/>
            </p:nvSpPr>
            <p:spPr bwMode="auto">
              <a:xfrm>
                <a:off x="1232" y="1973"/>
                <a:ext cx="135" cy="94"/>
              </a:xfrm>
              <a:custGeom>
                <a:avLst/>
                <a:gdLst>
                  <a:gd name="T0" fmla="*/ 908 w 54"/>
                  <a:gd name="T1" fmla="*/ 1045 h 35"/>
                  <a:gd name="T2" fmla="*/ 2033 w 54"/>
                  <a:gd name="T3" fmla="*/ 1297 h 35"/>
                  <a:gd name="T4" fmla="*/ 2083 w 54"/>
                  <a:gd name="T5" fmla="*/ 736 h 35"/>
                  <a:gd name="T6" fmla="*/ 863 w 54"/>
                  <a:gd name="T7" fmla="*/ 252 h 35"/>
                  <a:gd name="T8" fmla="*/ 158 w 54"/>
                  <a:gd name="T9" fmla="*/ 1609 h 35"/>
                  <a:gd name="T10" fmla="*/ 23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1"/>
                      <a:pt x="54" y="17"/>
                      <a:pt x="53" y="14"/>
                    </a:cubicBezTo>
                    <a:cubicBezTo>
                      <a:pt x="49" y="4"/>
                      <a:pt x="35" y="0"/>
                      <a:pt x="22" y="5"/>
                    </a:cubicBezTo>
                    <a:cubicBezTo>
                      <a:pt x="9" y="10"/>
                      <a:pt x="0" y="22"/>
                      <a:pt x="4" y="31"/>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4" name="Freeform 377">
                <a:extLst>
                  <a:ext uri="{FF2B5EF4-FFF2-40B4-BE49-F238E27FC236}">
                    <a16:creationId xmlns:a16="http://schemas.microsoft.com/office/drawing/2014/main" id="{7B082909-520A-4A14-B67B-83E15203FEBA}"/>
                  </a:ext>
                </a:extLst>
              </p:cNvPr>
              <p:cNvSpPr>
                <a:spLocks/>
              </p:cNvSpPr>
              <p:nvPr/>
            </p:nvSpPr>
            <p:spPr bwMode="auto">
              <a:xfrm>
                <a:off x="1367" y="1928"/>
                <a:ext cx="135" cy="93"/>
              </a:xfrm>
              <a:custGeom>
                <a:avLst/>
                <a:gdLst>
                  <a:gd name="T0" fmla="*/ 908 w 54"/>
                  <a:gd name="T1" fmla="*/ 996 h 35"/>
                  <a:gd name="T2" fmla="*/ 2033 w 54"/>
                  <a:gd name="T3" fmla="*/ 1236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2"/>
                      <a:pt x="54" y="17"/>
                      <a:pt x="53" y="14"/>
                    </a:cubicBezTo>
                    <a:cubicBezTo>
                      <a:pt x="49" y="4"/>
                      <a:pt x="35" y="0"/>
                      <a:pt x="22" y="5"/>
                    </a:cubicBezTo>
                    <a:cubicBezTo>
                      <a:pt x="8" y="10"/>
                      <a:pt x="0" y="22"/>
                      <a:pt x="4" y="32"/>
                    </a:cubicBezTo>
                    <a:cubicBezTo>
                      <a:pt x="4" y="33"/>
                      <a:pt x="5" y="34"/>
                      <a:pt x="6" y="35"/>
                    </a:cubicBezTo>
                    <a:cubicBezTo>
                      <a:pt x="8"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5" name="Freeform 378">
                <a:extLst>
                  <a:ext uri="{FF2B5EF4-FFF2-40B4-BE49-F238E27FC236}">
                    <a16:creationId xmlns:a16="http://schemas.microsoft.com/office/drawing/2014/main" id="{C2153902-D426-4B46-8B26-ED4BA5F78911}"/>
                  </a:ext>
                </a:extLst>
              </p:cNvPr>
              <p:cNvSpPr>
                <a:spLocks/>
              </p:cNvSpPr>
              <p:nvPr/>
            </p:nvSpPr>
            <p:spPr bwMode="auto">
              <a:xfrm>
                <a:off x="1505" y="1885"/>
                <a:ext cx="130" cy="88"/>
              </a:xfrm>
              <a:custGeom>
                <a:avLst/>
                <a:gdLst>
                  <a:gd name="T0" fmla="*/ 863 w 52"/>
                  <a:gd name="T1" fmla="*/ 968 h 33"/>
                  <a:gd name="T2" fmla="*/ 1925 w 52"/>
                  <a:gd name="T3" fmla="*/ 1216 h 33"/>
                  <a:gd name="T4" fmla="*/ 1958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4"/>
                    </a:cubicBezTo>
                    <a:cubicBezTo>
                      <a:pt x="51" y="21"/>
                      <a:pt x="52" y="17"/>
                      <a:pt x="50" y="13"/>
                    </a:cubicBezTo>
                    <a:cubicBezTo>
                      <a:pt x="47" y="4"/>
                      <a:pt x="34" y="0"/>
                      <a:pt x="21" y="4"/>
                    </a:cubicBezTo>
                    <a:cubicBezTo>
                      <a:pt x="8" y="9"/>
                      <a:pt x="0" y="20"/>
                      <a:pt x="3" y="30"/>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6" name="Freeform 379">
                <a:extLst>
                  <a:ext uri="{FF2B5EF4-FFF2-40B4-BE49-F238E27FC236}">
                    <a16:creationId xmlns:a16="http://schemas.microsoft.com/office/drawing/2014/main" id="{BEF36FEC-B1FC-4A89-AE34-64F7188D4040}"/>
                  </a:ext>
                </a:extLst>
              </p:cNvPr>
              <p:cNvSpPr>
                <a:spLocks/>
              </p:cNvSpPr>
              <p:nvPr/>
            </p:nvSpPr>
            <p:spPr bwMode="auto">
              <a:xfrm>
                <a:off x="1637" y="1837"/>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7" name="Freeform 380">
                <a:extLst>
                  <a:ext uri="{FF2B5EF4-FFF2-40B4-BE49-F238E27FC236}">
                    <a16:creationId xmlns:a16="http://schemas.microsoft.com/office/drawing/2014/main" id="{4BA86FC3-215A-426D-888D-24A24085E4C5}"/>
                  </a:ext>
                </a:extLst>
              </p:cNvPr>
              <p:cNvSpPr>
                <a:spLocks/>
              </p:cNvSpPr>
              <p:nvPr/>
            </p:nvSpPr>
            <p:spPr bwMode="auto">
              <a:xfrm>
                <a:off x="1690" y="1709"/>
                <a:ext cx="130" cy="88"/>
              </a:xfrm>
              <a:custGeom>
                <a:avLst/>
                <a:gdLst>
                  <a:gd name="T0" fmla="*/ 863 w 52"/>
                  <a:gd name="T1" fmla="*/ 968 h 33"/>
                  <a:gd name="T2" fmla="*/ 1958 w 52"/>
                  <a:gd name="T3" fmla="*/ 1216 h 33"/>
                  <a:gd name="T4" fmla="*/ 2000 w 52"/>
                  <a:gd name="T5" fmla="*/ 661 h 33"/>
                  <a:gd name="T6" fmla="*/ 833 w 52"/>
                  <a:gd name="T7" fmla="*/ 205 h 33"/>
                  <a:gd name="T8" fmla="*/ 158 w 52"/>
                  <a:gd name="T9" fmla="*/ 1459 h 33"/>
                  <a:gd name="T10" fmla="*/ 23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7"/>
                      <a:pt x="51" y="13"/>
                    </a:cubicBezTo>
                    <a:cubicBezTo>
                      <a:pt x="47" y="3"/>
                      <a:pt x="34" y="0"/>
                      <a:pt x="21" y="4"/>
                    </a:cubicBezTo>
                    <a:cubicBezTo>
                      <a:pt x="8" y="9"/>
                      <a:pt x="0" y="20"/>
                      <a:pt x="4" y="29"/>
                    </a:cubicBezTo>
                    <a:cubicBezTo>
                      <a:pt x="4" y="31"/>
                      <a:pt x="5" y="32"/>
                      <a:pt x="6"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8" name="Freeform 381">
                <a:extLst>
                  <a:ext uri="{FF2B5EF4-FFF2-40B4-BE49-F238E27FC236}">
                    <a16:creationId xmlns:a16="http://schemas.microsoft.com/office/drawing/2014/main" id="{860AB46F-7F8C-4073-B427-B1AA2822A2CF}"/>
                  </a:ext>
                </a:extLst>
              </p:cNvPr>
              <p:cNvSpPr>
                <a:spLocks/>
              </p:cNvSpPr>
              <p:nvPr/>
            </p:nvSpPr>
            <p:spPr bwMode="auto">
              <a:xfrm>
                <a:off x="1735" y="1587"/>
                <a:ext cx="125" cy="82"/>
              </a:xfrm>
              <a:custGeom>
                <a:avLst/>
                <a:gdLst>
                  <a:gd name="T0" fmla="*/ 863 w 50"/>
                  <a:gd name="T1" fmla="*/ 889 h 31"/>
                  <a:gd name="T2" fmla="*/ 1875 w 50"/>
                  <a:gd name="T3" fmla="*/ 1127 h 31"/>
                  <a:gd name="T4" fmla="*/ 1925 w 50"/>
                  <a:gd name="T5" fmla="*/ 595 h 31"/>
                  <a:gd name="T6" fmla="*/ 833 w 50"/>
                  <a:gd name="T7" fmla="*/ 204 h 31"/>
                  <a:gd name="T8" fmla="*/ 158 w 50"/>
                  <a:gd name="T9" fmla="*/ 1315 h 31"/>
                  <a:gd name="T10" fmla="*/ 208 w 50"/>
                  <a:gd name="T11" fmla="*/ 1518 h 31"/>
                  <a:gd name="T12" fmla="*/ 863 w 50"/>
                  <a:gd name="T13" fmla="*/ 889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1">
                    <a:moveTo>
                      <a:pt x="22" y="18"/>
                    </a:moveTo>
                    <a:cubicBezTo>
                      <a:pt x="32" y="14"/>
                      <a:pt x="43" y="16"/>
                      <a:pt x="48" y="23"/>
                    </a:cubicBezTo>
                    <a:cubicBezTo>
                      <a:pt x="50" y="19"/>
                      <a:pt x="50" y="16"/>
                      <a:pt x="49" y="12"/>
                    </a:cubicBezTo>
                    <a:cubicBezTo>
                      <a:pt x="46" y="4"/>
                      <a:pt x="33" y="0"/>
                      <a:pt x="21" y="4"/>
                    </a:cubicBezTo>
                    <a:cubicBezTo>
                      <a:pt x="8" y="9"/>
                      <a:pt x="0" y="19"/>
                      <a:pt x="4" y="27"/>
                    </a:cubicBezTo>
                    <a:cubicBezTo>
                      <a:pt x="4" y="29"/>
                      <a:pt x="5" y="30"/>
                      <a:pt x="5" y="31"/>
                    </a:cubicBezTo>
                    <a:cubicBezTo>
                      <a:pt x="8" y="25"/>
                      <a:pt x="14" y="21"/>
                      <a:pt x="22"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9" name="Freeform 382">
                <a:extLst>
                  <a:ext uri="{FF2B5EF4-FFF2-40B4-BE49-F238E27FC236}">
                    <a16:creationId xmlns:a16="http://schemas.microsoft.com/office/drawing/2014/main" id="{2E5BB9E4-B7CB-4EF3-8029-9EABC6211658}"/>
                  </a:ext>
                </a:extLst>
              </p:cNvPr>
              <p:cNvSpPr>
                <a:spLocks/>
              </p:cNvSpPr>
              <p:nvPr/>
            </p:nvSpPr>
            <p:spPr bwMode="auto">
              <a:xfrm>
                <a:off x="1870" y="1541"/>
                <a:ext cx="125" cy="88"/>
              </a:xfrm>
              <a:custGeom>
                <a:avLst/>
                <a:gdLst>
                  <a:gd name="T0" fmla="*/ 833 w 50"/>
                  <a:gd name="T1" fmla="*/ 968 h 33"/>
                  <a:gd name="T2" fmla="*/ 1875 w 50"/>
                  <a:gd name="T3" fmla="*/ 1216 h 33"/>
                  <a:gd name="T4" fmla="*/ 1925 w 50"/>
                  <a:gd name="T5" fmla="*/ 661 h 33"/>
                  <a:gd name="T6" fmla="*/ 783 w 50"/>
                  <a:gd name="T7" fmla="*/ 248 h 33"/>
                  <a:gd name="T8" fmla="*/ 158 w 50"/>
                  <a:gd name="T9" fmla="*/ 1459 h 33"/>
                  <a:gd name="T10" fmla="*/ 208 w 50"/>
                  <a:gd name="T11" fmla="*/ 1672 h 33"/>
                  <a:gd name="T12" fmla="*/ 833 w 50"/>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3">
                    <a:moveTo>
                      <a:pt x="21" y="19"/>
                    </a:moveTo>
                    <a:cubicBezTo>
                      <a:pt x="32" y="15"/>
                      <a:pt x="43" y="18"/>
                      <a:pt x="48" y="24"/>
                    </a:cubicBezTo>
                    <a:cubicBezTo>
                      <a:pt x="50" y="20"/>
                      <a:pt x="50" y="17"/>
                      <a:pt x="49" y="13"/>
                    </a:cubicBezTo>
                    <a:cubicBezTo>
                      <a:pt x="46" y="4"/>
                      <a:pt x="33" y="0"/>
                      <a:pt x="20" y="5"/>
                    </a:cubicBezTo>
                    <a:cubicBezTo>
                      <a:pt x="8" y="9"/>
                      <a:pt x="0" y="20"/>
                      <a:pt x="4" y="29"/>
                    </a:cubicBezTo>
                    <a:cubicBezTo>
                      <a:pt x="4" y="30"/>
                      <a:pt x="5" y="32"/>
                      <a:pt x="5" y="33"/>
                    </a:cubicBezTo>
                    <a:cubicBezTo>
                      <a:pt x="8" y="27"/>
                      <a:pt x="14"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0" name="Freeform 383">
                <a:extLst>
                  <a:ext uri="{FF2B5EF4-FFF2-40B4-BE49-F238E27FC236}">
                    <a16:creationId xmlns:a16="http://schemas.microsoft.com/office/drawing/2014/main" id="{D2A8EEF1-32C8-4A2A-9B65-E088CE43C282}"/>
                  </a:ext>
                </a:extLst>
              </p:cNvPr>
              <p:cNvSpPr>
                <a:spLocks/>
              </p:cNvSpPr>
              <p:nvPr/>
            </p:nvSpPr>
            <p:spPr bwMode="auto">
              <a:xfrm>
                <a:off x="2005" y="1499"/>
                <a:ext cx="125" cy="85"/>
              </a:xfrm>
              <a:custGeom>
                <a:avLst/>
                <a:gdLst>
                  <a:gd name="T0" fmla="*/ 833 w 50"/>
                  <a:gd name="T1" fmla="*/ 903 h 32"/>
                  <a:gd name="T2" fmla="*/ 1875 w 50"/>
                  <a:gd name="T3" fmla="*/ 1142 h 32"/>
                  <a:gd name="T4" fmla="*/ 1875 w 50"/>
                  <a:gd name="T5" fmla="*/ 600 h 32"/>
                  <a:gd name="T6" fmla="*/ 783 w 50"/>
                  <a:gd name="T7" fmla="*/ 205 h 32"/>
                  <a:gd name="T8" fmla="*/ 125 w 50"/>
                  <a:gd name="T9" fmla="*/ 1389 h 32"/>
                  <a:gd name="T10" fmla="*/ 208 w 50"/>
                  <a:gd name="T11" fmla="*/ 1594 h 32"/>
                  <a:gd name="T12" fmla="*/ 833 w 50"/>
                  <a:gd name="T13" fmla="*/ 90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8" y="23"/>
                    </a:cubicBezTo>
                    <a:cubicBezTo>
                      <a:pt x="49" y="20"/>
                      <a:pt x="50" y="16"/>
                      <a:pt x="48" y="12"/>
                    </a:cubicBezTo>
                    <a:cubicBezTo>
                      <a:pt x="45" y="3"/>
                      <a:pt x="33" y="0"/>
                      <a:pt x="20" y="4"/>
                    </a:cubicBezTo>
                    <a:cubicBezTo>
                      <a:pt x="8" y="8"/>
                      <a:pt x="0" y="19"/>
                      <a:pt x="3" y="28"/>
                    </a:cubicBezTo>
                    <a:cubicBezTo>
                      <a:pt x="4" y="29"/>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1" name="Freeform 384">
                <a:extLst>
                  <a:ext uri="{FF2B5EF4-FFF2-40B4-BE49-F238E27FC236}">
                    <a16:creationId xmlns:a16="http://schemas.microsoft.com/office/drawing/2014/main" id="{32C4527B-D808-4ACA-9319-B90E6BA58309}"/>
                  </a:ext>
                </a:extLst>
              </p:cNvPr>
              <p:cNvSpPr>
                <a:spLocks/>
              </p:cNvSpPr>
              <p:nvPr/>
            </p:nvSpPr>
            <p:spPr bwMode="auto">
              <a:xfrm>
                <a:off x="2137" y="1454"/>
                <a:ext cx="125" cy="85"/>
              </a:xfrm>
              <a:custGeom>
                <a:avLst/>
                <a:gdLst>
                  <a:gd name="T0" fmla="*/ 833 w 50"/>
                  <a:gd name="T1" fmla="*/ 938 h 32"/>
                  <a:gd name="T2" fmla="*/ 1875 w 50"/>
                  <a:gd name="T3" fmla="*/ 1201 h 32"/>
                  <a:gd name="T4" fmla="*/ 1875 w 50"/>
                  <a:gd name="T5" fmla="*/ 656 h 32"/>
                  <a:gd name="T6" fmla="*/ 783 w 50"/>
                  <a:gd name="T7" fmla="*/ 247 h 32"/>
                  <a:gd name="T8" fmla="*/ 125 w 50"/>
                  <a:gd name="T9" fmla="*/ 1448 h 32"/>
                  <a:gd name="T10" fmla="*/ 208 w 50"/>
                  <a:gd name="T11" fmla="*/ 1594 h 32"/>
                  <a:gd name="T12" fmla="*/ 833 w 50"/>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8" y="24"/>
                    </a:cubicBezTo>
                    <a:cubicBezTo>
                      <a:pt x="49" y="20"/>
                      <a:pt x="50" y="16"/>
                      <a:pt x="48" y="13"/>
                    </a:cubicBezTo>
                    <a:cubicBezTo>
                      <a:pt x="45" y="4"/>
                      <a:pt x="33" y="0"/>
                      <a:pt x="20" y="5"/>
                    </a:cubicBezTo>
                    <a:cubicBezTo>
                      <a:pt x="8" y="9"/>
                      <a:pt x="0" y="20"/>
                      <a:pt x="3" y="29"/>
                    </a:cubicBezTo>
                    <a:cubicBezTo>
                      <a:pt x="4"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2" name="Freeform 385">
                <a:extLst>
                  <a:ext uri="{FF2B5EF4-FFF2-40B4-BE49-F238E27FC236}">
                    <a16:creationId xmlns:a16="http://schemas.microsoft.com/office/drawing/2014/main" id="{75821A1E-9BBD-4FBE-BEBD-1184786265EA}"/>
                  </a:ext>
                </a:extLst>
              </p:cNvPr>
              <p:cNvSpPr>
                <a:spLocks/>
              </p:cNvSpPr>
              <p:nvPr/>
            </p:nvSpPr>
            <p:spPr bwMode="auto">
              <a:xfrm>
                <a:off x="2272" y="1411"/>
                <a:ext cx="123" cy="85"/>
              </a:xfrm>
              <a:custGeom>
                <a:avLst/>
                <a:gdLst>
                  <a:gd name="T0" fmla="*/ 838 w 49"/>
                  <a:gd name="T1" fmla="*/ 938 h 32"/>
                  <a:gd name="T2" fmla="*/ 1865 w 49"/>
                  <a:gd name="T3" fmla="*/ 1201 h 32"/>
                  <a:gd name="T4" fmla="*/ 1898 w 49"/>
                  <a:gd name="T5" fmla="*/ 656 h 32"/>
                  <a:gd name="T6" fmla="*/ 793 w 49"/>
                  <a:gd name="T7" fmla="*/ 205 h 32"/>
                  <a:gd name="T8" fmla="*/ 126 w 49"/>
                  <a:gd name="T9" fmla="*/ 1448 h 32"/>
                  <a:gd name="T10" fmla="*/ 208 w 49"/>
                  <a:gd name="T11" fmla="*/ 1594 h 32"/>
                  <a:gd name="T12" fmla="*/ 838 w 49"/>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2"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3" name="Freeform 386">
                <a:extLst>
                  <a:ext uri="{FF2B5EF4-FFF2-40B4-BE49-F238E27FC236}">
                    <a16:creationId xmlns:a16="http://schemas.microsoft.com/office/drawing/2014/main" id="{417E014D-7EEC-42E2-95C0-5B185BBDA178}"/>
                  </a:ext>
                </a:extLst>
              </p:cNvPr>
              <p:cNvSpPr>
                <a:spLocks/>
              </p:cNvSpPr>
              <p:nvPr/>
            </p:nvSpPr>
            <p:spPr bwMode="auto">
              <a:xfrm>
                <a:off x="1955" y="1616"/>
                <a:ext cx="130" cy="91"/>
              </a:xfrm>
              <a:custGeom>
                <a:avLst/>
                <a:gdLst>
                  <a:gd name="T0" fmla="*/ 863 w 52"/>
                  <a:gd name="T1" fmla="*/ 1038 h 34"/>
                  <a:gd name="T2" fmla="*/ 1958 w 52"/>
                  <a:gd name="T3" fmla="*/ 1282 h 34"/>
                  <a:gd name="T4" fmla="*/ 2000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3" y="30"/>
                    </a:cubicBezTo>
                    <a:cubicBezTo>
                      <a:pt x="4" y="31"/>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4" name="Freeform 387">
                <a:extLst>
                  <a:ext uri="{FF2B5EF4-FFF2-40B4-BE49-F238E27FC236}">
                    <a16:creationId xmlns:a16="http://schemas.microsoft.com/office/drawing/2014/main" id="{A9BA2252-913F-498D-B71E-4162DBD024B4}"/>
                  </a:ext>
                </a:extLst>
              </p:cNvPr>
              <p:cNvSpPr>
                <a:spLocks/>
              </p:cNvSpPr>
              <p:nvPr/>
            </p:nvSpPr>
            <p:spPr bwMode="auto">
              <a:xfrm>
                <a:off x="1822" y="1661"/>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5" name="Freeform 388">
                <a:extLst>
                  <a:ext uri="{FF2B5EF4-FFF2-40B4-BE49-F238E27FC236}">
                    <a16:creationId xmlns:a16="http://schemas.microsoft.com/office/drawing/2014/main" id="{F6C11B32-8FEC-4EFC-AF43-031CC1E0CAC7}"/>
                  </a:ext>
                </a:extLst>
              </p:cNvPr>
              <p:cNvSpPr>
                <a:spLocks/>
              </p:cNvSpPr>
              <p:nvPr/>
            </p:nvSpPr>
            <p:spPr bwMode="auto">
              <a:xfrm>
                <a:off x="2095" y="1573"/>
                <a:ext cx="125" cy="86"/>
              </a:xfrm>
              <a:custGeom>
                <a:avLst/>
                <a:gdLst>
                  <a:gd name="T0" fmla="*/ 833 w 50"/>
                  <a:gd name="T1" fmla="*/ 933 h 32"/>
                  <a:gd name="T2" fmla="*/ 1875 w 50"/>
                  <a:gd name="T3" fmla="*/ 1207 h 32"/>
                  <a:gd name="T4" fmla="*/ 1875 w 50"/>
                  <a:gd name="T5" fmla="*/ 621 h 32"/>
                  <a:gd name="T6" fmla="*/ 783 w 50"/>
                  <a:gd name="T7" fmla="*/ 218 h 32"/>
                  <a:gd name="T8" fmla="*/ 125 w 50"/>
                  <a:gd name="T9" fmla="*/ 1459 h 32"/>
                  <a:gd name="T10" fmla="*/ 208 w 50"/>
                  <a:gd name="T11" fmla="*/ 1669 h 32"/>
                  <a:gd name="T12" fmla="*/ 833 w 50"/>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8" y="23"/>
                    </a:cubicBezTo>
                    <a:cubicBezTo>
                      <a:pt x="49" y="20"/>
                      <a:pt x="50" y="16"/>
                      <a:pt x="48" y="12"/>
                    </a:cubicBezTo>
                    <a:cubicBezTo>
                      <a:pt x="45" y="3"/>
                      <a:pt x="33" y="0"/>
                      <a:pt x="20" y="4"/>
                    </a:cubicBezTo>
                    <a:cubicBezTo>
                      <a:pt x="8" y="8"/>
                      <a:pt x="0" y="19"/>
                      <a:pt x="3" y="28"/>
                    </a:cubicBezTo>
                    <a:cubicBezTo>
                      <a:pt x="4" y="29"/>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6" name="Freeform 389">
                <a:extLst>
                  <a:ext uri="{FF2B5EF4-FFF2-40B4-BE49-F238E27FC236}">
                    <a16:creationId xmlns:a16="http://schemas.microsoft.com/office/drawing/2014/main" id="{B66B445C-E5F4-4FE4-ABC6-4B7429FF333D}"/>
                  </a:ext>
                </a:extLst>
              </p:cNvPr>
              <p:cNvSpPr>
                <a:spLocks/>
              </p:cNvSpPr>
              <p:nvPr/>
            </p:nvSpPr>
            <p:spPr bwMode="auto">
              <a:xfrm>
                <a:off x="2227" y="1528"/>
                <a:ext cx="125" cy="85"/>
              </a:xfrm>
              <a:custGeom>
                <a:avLst/>
                <a:gdLst>
                  <a:gd name="T0" fmla="*/ 833 w 50"/>
                  <a:gd name="T1" fmla="*/ 938 h 32"/>
                  <a:gd name="T2" fmla="*/ 1875 w 50"/>
                  <a:gd name="T3" fmla="*/ 1201 h 32"/>
                  <a:gd name="T4" fmla="*/ 1875 w 50"/>
                  <a:gd name="T5" fmla="*/ 656 h 32"/>
                  <a:gd name="T6" fmla="*/ 783 w 50"/>
                  <a:gd name="T7" fmla="*/ 247 h 32"/>
                  <a:gd name="T8" fmla="*/ 125 w 50"/>
                  <a:gd name="T9" fmla="*/ 1448 h 32"/>
                  <a:gd name="T10" fmla="*/ 208 w 50"/>
                  <a:gd name="T11" fmla="*/ 1594 h 32"/>
                  <a:gd name="T12" fmla="*/ 833 w 50"/>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8" y="24"/>
                    </a:cubicBezTo>
                    <a:cubicBezTo>
                      <a:pt x="49" y="20"/>
                      <a:pt x="50" y="16"/>
                      <a:pt x="48" y="13"/>
                    </a:cubicBezTo>
                    <a:cubicBezTo>
                      <a:pt x="45" y="4"/>
                      <a:pt x="33" y="0"/>
                      <a:pt x="20" y="5"/>
                    </a:cubicBezTo>
                    <a:cubicBezTo>
                      <a:pt x="8" y="9"/>
                      <a:pt x="0" y="20"/>
                      <a:pt x="3" y="29"/>
                    </a:cubicBezTo>
                    <a:cubicBezTo>
                      <a:pt x="4"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7" name="Freeform 390">
                <a:extLst>
                  <a:ext uri="{FF2B5EF4-FFF2-40B4-BE49-F238E27FC236}">
                    <a16:creationId xmlns:a16="http://schemas.microsoft.com/office/drawing/2014/main" id="{650DDD60-C1BE-4890-9756-360CCAF3CDA3}"/>
                  </a:ext>
                </a:extLst>
              </p:cNvPr>
              <p:cNvSpPr>
                <a:spLocks/>
              </p:cNvSpPr>
              <p:nvPr/>
            </p:nvSpPr>
            <p:spPr bwMode="auto">
              <a:xfrm>
                <a:off x="2362" y="1485"/>
                <a:ext cx="123" cy="86"/>
              </a:xfrm>
              <a:custGeom>
                <a:avLst/>
                <a:gdLst>
                  <a:gd name="T0" fmla="*/ 838 w 49"/>
                  <a:gd name="T1" fmla="*/ 989 h 32"/>
                  <a:gd name="T2" fmla="*/ 1865 w 49"/>
                  <a:gd name="T3" fmla="*/ 1263 h 32"/>
                  <a:gd name="T4" fmla="*/ 1898 w 49"/>
                  <a:gd name="T5" fmla="*/ 680 h 32"/>
                  <a:gd name="T6" fmla="*/ 793 w 49"/>
                  <a:gd name="T7" fmla="*/ 218 h 32"/>
                  <a:gd name="T8" fmla="*/ 126 w 49"/>
                  <a:gd name="T9" fmla="*/ 1516 h 32"/>
                  <a:gd name="T10" fmla="*/ 208 w 49"/>
                  <a:gd name="T11" fmla="*/ 1669 h 32"/>
                  <a:gd name="T12" fmla="*/ 838 w 49"/>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2"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8" name="Freeform 391">
                <a:extLst>
                  <a:ext uri="{FF2B5EF4-FFF2-40B4-BE49-F238E27FC236}">
                    <a16:creationId xmlns:a16="http://schemas.microsoft.com/office/drawing/2014/main" id="{852A1223-71C3-4A9C-AD59-023430A20740}"/>
                  </a:ext>
                </a:extLst>
              </p:cNvPr>
              <p:cNvSpPr>
                <a:spLocks/>
              </p:cNvSpPr>
              <p:nvPr/>
            </p:nvSpPr>
            <p:spPr bwMode="auto">
              <a:xfrm>
                <a:off x="1775" y="1787"/>
                <a:ext cx="130" cy="90"/>
              </a:xfrm>
              <a:custGeom>
                <a:avLst/>
                <a:gdLst>
                  <a:gd name="T0" fmla="*/ 863 w 52"/>
                  <a:gd name="T1" fmla="*/ 982 h 34"/>
                  <a:gd name="T2" fmla="*/ 1958 w 52"/>
                  <a:gd name="T3" fmla="*/ 1226 h 34"/>
                  <a:gd name="T4" fmla="*/ 2000 w 52"/>
                  <a:gd name="T5" fmla="*/ 686 h 34"/>
                  <a:gd name="T6" fmla="*/ 833 w 52"/>
                  <a:gd name="T7" fmla="*/ 238 h 34"/>
                  <a:gd name="T8" fmla="*/ 158 w 52"/>
                  <a:gd name="T9" fmla="*/ 1464 h 34"/>
                  <a:gd name="T10" fmla="*/ 23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4" y="16"/>
                      <a:pt x="45" y="18"/>
                      <a:pt x="50" y="25"/>
                    </a:cubicBezTo>
                    <a:cubicBezTo>
                      <a:pt x="52" y="21"/>
                      <a:pt x="52" y="17"/>
                      <a:pt x="51" y="14"/>
                    </a:cubicBezTo>
                    <a:cubicBezTo>
                      <a:pt x="48" y="4"/>
                      <a:pt x="34" y="0"/>
                      <a:pt x="21" y="5"/>
                    </a:cubicBezTo>
                    <a:cubicBezTo>
                      <a:pt x="8" y="10"/>
                      <a:pt x="0" y="21"/>
                      <a:pt x="4" y="30"/>
                    </a:cubicBezTo>
                    <a:cubicBezTo>
                      <a:pt x="4" y="32"/>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9" name="Freeform 392">
                <a:extLst>
                  <a:ext uri="{FF2B5EF4-FFF2-40B4-BE49-F238E27FC236}">
                    <a16:creationId xmlns:a16="http://schemas.microsoft.com/office/drawing/2014/main" id="{0E754C4C-1ECC-44C3-9676-6A81478E1CE1}"/>
                  </a:ext>
                </a:extLst>
              </p:cNvPr>
              <p:cNvSpPr>
                <a:spLocks/>
              </p:cNvSpPr>
              <p:nvPr/>
            </p:nvSpPr>
            <p:spPr bwMode="auto">
              <a:xfrm>
                <a:off x="2042" y="1696"/>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0" name="Freeform 393">
                <a:extLst>
                  <a:ext uri="{FF2B5EF4-FFF2-40B4-BE49-F238E27FC236}">
                    <a16:creationId xmlns:a16="http://schemas.microsoft.com/office/drawing/2014/main" id="{D27ED2B7-7373-4812-8FCB-5F488BF06C3E}"/>
                  </a:ext>
                </a:extLst>
              </p:cNvPr>
              <p:cNvSpPr>
                <a:spLocks/>
              </p:cNvSpPr>
              <p:nvPr/>
            </p:nvSpPr>
            <p:spPr bwMode="auto">
              <a:xfrm>
                <a:off x="1907" y="1741"/>
                <a:ext cx="130" cy="88"/>
              </a:xfrm>
              <a:custGeom>
                <a:avLst/>
                <a:gdLst>
                  <a:gd name="T0" fmla="*/ 863 w 52"/>
                  <a:gd name="T1" fmla="*/ 1003 h 33"/>
                  <a:gd name="T2" fmla="*/ 1958 w 52"/>
                  <a:gd name="T3" fmla="*/ 1272 h 33"/>
                  <a:gd name="T4" fmla="*/ 2000 w 52"/>
                  <a:gd name="T5" fmla="*/ 661 h 33"/>
                  <a:gd name="T6" fmla="*/ 833 w 52"/>
                  <a:gd name="T7" fmla="*/ 248 h 33"/>
                  <a:gd name="T8" fmla="*/ 125 w 52"/>
                  <a:gd name="T9" fmla="*/ 1515 h 33"/>
                  <a:gd name="T10" fmla="*/ 20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7" y="4"/>
                      <a:pt x="34" y="0"/>
                      <a:pt x="21" y="5"/>
                    </a:cubicBezTo>
                    <a:cubicBezTo>
                      <a:pt x="8" y="9"/>
                      <a:pt x="0" y="20"/>
                      <a:pt x="3" y="30"/>
                    </a:cubicBezTo>
                    <a:cubicBezTo>
                      <a:pt x="4" y="31"/>
                      <a:pt x="5" y="32"/>
                      <a:pt x="5"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1" name="Freeform 394">
                <a:extLst>
                  <a:ext uri="{FF2B5EF4-FFF2-40B4-BE49-F238E27FC236}">
                    <a16:creationId xmlns:a16="http://schemas.microsoft.com/office/drawing/2014/main" id="{6596CD8D-0319-4489-9C0E-ABEE94A8A11D}"/>
                  </a:ext>
                </a:extLst>
              </p:cNvPr>
              <p:cNvSpPr>
                <a:spLocks/>
              </p:cNvSpPr>
              <p:nvPr/>
            </p:nvSpPr>
            <p:spPr bwMode="auto">
              <a:xfrm>
                <a:off x="2180" y="1651"/>
                <a:ext cx="125" cy="88"/>
              </a:xfrm>
              <a:custGeom>
                <a:avLst/>
                <a:gdLst>
                  <a:gd name="T0" fmla="*/ 833 w 50"/>
                  <a:gd name="T1" fmla="*/ 968 h 33"/>
                  <a:gd name="T2" fmla="*/ 1875 w 50"/>
                  <a:gd name="T3" fmla="*/ 1216 h 33"/>
                  <a:gd name="T4" fmla="*/ 1925 w 50"/>
                  <a:gd name="T5" fmla="*/ 661 h 33"/>
                  <a:gd name="T6" fmla="*/ 783 w 50"/>
                  <a:gd name="T7" fmla="*/ 248 h 33"/>
                  <a:gd name="T8" fmla="*/ 125 w 50"/>
                  <a:gd name="T9" fmla="*/ 1459 h 33"/>
                  <a:gd name="T10" fmla="*/ 208 w 50"/>
                  <a:gd name="T11" fmla="*/ 1672 h 33"/>
                  <a:gd name="T12" fmla="*/ 833 w 50"/>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3">
                    <a:moveTo>
                      <a:pt x="21" y="19"/>
                    </a:moveTo>
                    <a:cubicBezTo>
                      <a:pt x="32" y="15"/>
                      <a:pt x="43" y="18"/>
                      <a:pt x="48" y="24"/>
                    </a:cubicBezTo>
                    <a:cubicBezTo>
                      <a:pt x="49" y="21"/>
                      <a:pt x="50" y="17"/>
                      <a:pt x="49" y="13"/>
                    </a:cubicBezTo>
                    <a:cubicBezTo>
                      <a:pt x="45" y="4"/>
                      <a:pt x="33" y="0"/>
                      <a:pt x="20" y="5"/>
                    </a:cubicBezTo>
                    <a:cubicBezTo>
                      <a:pt x="8" y="9"/>
                      <a:pt x="0" y="20"/>
                      <a:pt x="3" y="29"/>
                    </a:cubicBezTo>
                    <a:cubicBezTo>
                      <a:pt x="4" y="30"/>
                      <a:pt x="4" y="32"/>
                      <a:pt x="5" y="33"/>
                    </a:cubicBezTo>
                    <a:cubicBezTo>
                      <a:pt x="8" y="27"/>
                      <a:pt x="14"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2" name="Freeform 395">
                <a:extLst>
                  <a:ext uri="{FF2B5EF4-FFF2-40B4-BE49-F238E27FC236}">
                    <a16:creationId xmlns:a16="http://schemas.microsoft.com/office/drawing/2014/main" id="{E5540910-EEDB-4875-A229-763BBB54AF2B}"/>
                  </a:ext>
                </a:extLst>
              </p:cNvPr>
              <p:cNvSpPr>
                <a:spLocks/>
              </p:cNvSpPr>
              <p:nvPr/>
            </p:nvSpPr>
            <p:spPr bwMode="auto">
              <a:xfrm>
                <a:off x="2315" y="1605"/>
                <a:ext cx="125" cy="86"/>
              </a:xfrm>
              <a:custGeom>
                <a:avLst/>
                <a:gdLst>
                  <a:gd name="T0" fmla="*/ 833 w 50"/>
                  <a:gd name="T1" fmla="*/ 933 h 32"/>
                  <a:gd name="T2" fmla="*/ 1845 w 50"/>
                  <a:gd name="T3" fmla="*/ 1207 h 32"/>
                  <a:gd name="T4" fmla="*/ 1875 w 50"/>
                  <a:gd name="T5" fmla="*/ 621 h 32"/>
                  <a:gd name="T6" fmla="*/ 783 w 50"/>
                  <a:gd name="T7" fmla="*/ 218 h 32"/>
                  <a:gd name="T8" fmla="*/ 125 w 50"/>
                  <a:gd name="T9" fmla="*/ 1459 h 32"/>
                  <a:gd name="T10" fmla="*/ 208 w 50"/>
                  <a:gd name="T11" fmla="*/ 1669 h 32"/>
                  <a:gd name="T12" fmla="*/ 833 w 50"/>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7" y="23"/>
                    </a:cubicBezTo>
                    <a:cubicBezTo>
                      <a:pt x="49" y="20"/>
                      <a:pt x="50" y="16"/>
                      <a:pt x="48" y="12"/>
                    </a:cubicBezTo>
                    <a:cubicBezTo>
                      <a:pt x="45" y="3"/>
                      <a:pt x="33" y="0"/>
                      <a:pt x="20" y="4"/>
                    </a:cubicBezTo>
                    <a:cubicBezTo>
                      <a:pt x="7" y="8"/>
                      <a:pt x="0" y="19"/>
                      <a:pt x="3" y="28"/>
                    </a:cubicBezTo>
                    <a:cubicBezTo>
                      <a:pt x="4" y="30"/>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3" name="Freeform 396">
                <a:extLst>
                  <a:ext uri="{FF2B5EF4-FFF2-40B4-BE49-F238E27FC236}">
                    <a16:creationId xmlns:a16="http://schemas.microsoft.com/office/drawing/2014/main" id="{C0726DAA-800E-48C3-B50F-8627C11D0F73}"/>
                  </a:ext>
                </a:extLst>
              </p:cNvPr>
              <p:cNvSpPr>
                <a:spLocks/>
              </p:cNvSpPr>
              <p:nvPr/>
            </p:nvSpPr>
            <p:spPr bwMode="auto">
              <a:xfrm>
                <a:off x="2450" y="1560"/>
                <a:ext cx="122" cy="85"/>
              </a:xfrm>
              <a:custGeom>
                <a:avLst/>
                <a:gdLst>
                  <a:gd name="T0" fmla="*/ 799 w 49"/>
                  <a:gd name="T1" fmla="*/ 938 h 32"/>
                  <a:gd name="T2" fmla="*/ 1805 w 49"/>
                  <a:gd name="T3" fmla="*/ 1201 h 32"/>
                  <a:gd name="T4" fmla="*/ 1852 w 49"/>
                  <a:gd name="T5" fmla="*/ 656 h 32"/>
                  <a:gd name="T6" fmla="*/ 769 w 49"/>
                  <a:gd name="T7" fmla="*/ 247 h 32"/>
                  <a:gd name="T8" fmla="*/ 105 w 49"/>
                  <a:gd name="T9" fmla="*/ 1448 h 32"/>
                  <a:gd name="T10" fmla="*/ 187 w 49"/>
                  <a:gd name="T11" fmla="*/ 1594 h 32"/>
                  <a:gd name="T12" fmla="*/ 799 w 49"/>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1" y="15"/>
                      <a:pt x="42" y="18"/>
                      <a:pt x="47" y="24"/>
                    </a:cubicBezTo>
                    <a:cubicBezTo>
                      <a:pt x="49" y="20"/>
                      <a:pt x="49" y="17"/>
                      <a:pt x="48" y="13"/>
                    </a:cubicBezTo>
                    <a:cubicBezTo>
                      <a:pt x="45" y="4"/>
                      <a:pt x="32" y="0"/>
                      <a:pt x="20" y="5"/>
                    </a:cubicBezTo>
                    <a:cubicBezTo>
                      <a:pt x="7" y="9"/>
                      <a:pt x="0" y="20"/>
                      <a:pt x="3" y="29"/>
                    </a:cubicBezTo>
                    <a:cubicBezTo>
                      <a:pt x="3" y="30"/>
                      <a:pt x="4" y="31"/>
                      <a:pt x="5" y="32"/>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4" name="Freeform 397">
                <a:extLst>
                  <a:ext uri="{FF2B5EF4-FFF2-40B4-BE49-F238E27FC236}">
                    <a16:creationId xmlns:a16="http://schemas.microsoft.com/office/drawing/2014/main" id="{565EDFA9-9975-4100-B1DA-432598442ECC}"/>
                  </a:ext>
                </a:extLst>
              </p:cNvPr>
              <p:cNvSpPr>
                <a:spLocks/>
              </p:cNvSpPr>
              <p:nvPr/>
            </p:nvSpPr>
            <p:spPr bwMode="auto">
              <a:xfrm>
                <a:off x="1050" y="2152"/>
                <a:ext cx="135" cy="93"/>
              </a:xfrm>
              <a:custGeom>
                <a:avLst/>
                <a:gdLst>
                  <a:gd name="T0" fmla="*/ 908 w 54"/>
                  <a:gd name="T1" fmla="*/ 996 h 35"/>
                  <a:gd name="T2" fmla="*/ 2033 w 54"/>
                  <a:gd name="T3" fmla="*/ 1236 h 35"/>
                  <a:gd name="T4" fmla="*/ 2033 w 54"/>
                  <a:gd name="T5" fmla="*/ 656 h 35"/>
                  <a:gd name="T6" fmla="*/ 863 w 54"/>
                  <a:gd name="T7" fmla="*/ 247 h 35"/>
                  <a:gd name="T8" fmla="*/ 158 w 54"/>
                  <a:gd name="T9" fmla="*/ 1538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3"/>
                    </a:cubicBezTo>
                    <a:cubicBezTo>
                      <a:pt x="49" y="4"/>
                      <a:pt x="35" y="0"/>
                      <a:pt x="22" y="5"/>
                    </a:cubicBezTo>
                    <a:cubicBezTo>
                      <a:pt x="8" y="10"/>
                      <a:pt x="0" y="22"/>
                      <a:pt x="4" y="31"/>
                    </a:cubicBezTo>
                    <a:cubicBezTo>
                      <a:pt x="4" y="32"/>
                      <a:pt x="5" y="34"/>
                      <a:pt x="5" y="35"/>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5" name="Freeform 398">
                <a:extLst>
                  <a:ext uri="{FF2B5EF4-FFF2-40B4-BE49-F238E27FC236}">
                    <a16:creationId xmlns:a16="http://schemas.microsoft.com/office/drawing/2014/main" id="{51ED2D4C-EFEE-44F4-A225-22A9CBF27406}"/>
                  </a:ext>
                </a:extLst>
              </p:cNvPr>
              <p:cNvSpPr>
                <a:spLocks/>
              </p:cNvSpPr>
              <p:nvPr/>
            </p:nvSpPr>
            <p:spPr bwMode="auto">
              <a:xfrm>
                <a:off x="1182" y="2107"/>
                <a:ext cx="135" cy="93"/>
              </a:xfrm>
              <a:custGeom>
                <a:avLst/>
                <a:gdLst>
                  <a:gd name="T0" fmla="*/ 863 w 54"/>
                  <a:gd name="T1" fmla="*/ 996 h 35"/>
                  <a:gd name="T2" fmla="*/ 2000 w 54"/>
                  <a:gd name="T3" fmla="*/ 1236 h 35"/>
                  <a:gd name="T4" fmla="*/ 2033 w 54"/>
                  <a:gd name="T5" fmla="*/ 691 h 35"/>
                  <a:gd name="T6" fmla="*/ 833 w 54"/>
                  <a:gd name="T7" fmla="*/ 247 h 35"/>
                  <a:gd name="T8" fmla="*/ 125 w 54"/>
                  <a:gd name="T9" fmla="*/ 1538 h 35"/>
                  <a:gd name="T10" fmla="*/ 208 w 54"/>
                  <a:gd name="T11" fmla="*/ 1743 h 35"/>
                  <a:gd name="T12" fmla="*/ 863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2" y="20"/>
                    </a:moveTo>
                    <a:cubicBezTo>
                      <a:pt x="34" y="16"/>
                      <a:pt x="46" y="18"/>
                      <a:pt x="51" y="25"/>
                    </a:cubicBezTo>
                    <a:cubicBezTo>
                      <a:pt x="53" y="21"/>
                      <a:pt x="54" y="17"/>
                      <a:pt x="52" y="14"/>
                    </a:cubicBezTo>
                    <a:cubicBezTo>
                      <a:pt x="49" y="4"/>
                      <a:pt x="35" y="0"/>
                      <a:pt x="21" y="5"/>
                    </a:cubicBezTo>
                    <a:cubicBezTo>
                      <a:pt x="8" y="10"/>
                      <a:pt x="0" y="22"/>
                      <a:pt x="3" y="31"/>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6" name="Freeform 399">
                <a:extLst>
                  <a:ext uri="{FF2B5EF4-FFF2-40B4-BE49-F238E27FC236}">
                    <a16:creationId xmlns:a16="http://schemas.microsoft.com/office/drawing/2014/main" id="{1457BF76-8332-454C-A704-39F698D772F8}"/>
                  </a:ext>
                </a:extLst>
              </p:cNvPr>
              <p:cNvSpPr>
                <a:spLocks/>
              </p:cNvSpPr>
              <p:nvPr/>
            </p:nvSpPr>
            <p:spPr bwMode="auto">
              <a:xfrm>
                <a:off x="1317" y="2061"/>
                <a:ext cx="135" cy="91"/>
              </a:xfrm>
              <a:custGeom>
                <a:avLst/>
                <a:gdLst>
                  <a:gd name="T0" fmla="*/ 863 w 54"/>
                  <a:gd name="T1" fmla="*/ 1038 h 34"/>
                  <a:gd name="T2" fmla="*/ 2000 w 54"/>
                  <a:gd name="T3" fmla="*/ 1282 h 34"/>
                  <a:gd name="T4" fmla="*/ 2033 w 54"/>
                  <a:gd name="T5" fmla="*/ 674 h 34"/>
                  <a:gd name="T6" fmla="*/ 833 w 54"/>
                  <a:gd name="T7" fmla="*/ 252 h 34"/>
                  <a:gd name="T8" fmla="*/ 125 w 54"/>
                  <a:gd name="T9" fmla="*/ 1590 h 34"/>
                  <a:gd name="T10" fmla="*/ 208 w 54"/>
                  <a:gd name="T11" fmla="*/ 1748 h 34"/>
                  <a:gd name="T12" fmla="*/ 863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20"/>
                    </a:moveTo>
                    <a:cubicBezTo>
                      <a:pt x="34" y="15"/>
                      <a:pt x="46" y="18"/>
                      <a:pt x="51" y="25"/>
                    </a:cubicBezTo>
                    <a:cubicBezTo>
                      <a:pt x="53" y="21"/>
                      <a:pt x="54"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7" name="Freeform 400">
                <a:extLst>
                  <a:ext uri="{FF2B5EF4-FFF2-40B4-BE49-F238E27FC236}">
                    <a16:creationId xmlns:a16="http://schemas.microsoft.com/office/drawing/2014/main" id="{76227BB9-3954-4B73-A4DF-C7A7E2E6EB9B}"/>
                  </a:ext>
                </a:extLst>
              </p:cNvPr>
              <p:cNvSpPr>
                <a:spLocks/>
              </p:cNvSpPr>
              <p:nvPr/>
            </p:nvSpPr>
            <p:spPr bwMode="auto">
              <a:xfrm>
                <a:off x="1452" y="2016"/>
                <a:ext cx="133" cy="93"/>
              </a:xfrm>
              <a:custGeom>
                <a:avLst/>
                <a:gdLst>
                  <a:gd name="T0" fmla="*/ 868 w 53"/>
                  <a:gd name="T1" fmla="*/ 996 h 35"/>
                  <a:gd name="T2" fmla="*/ 2023 w 53"/>
                  <a:gd name="T3" fmla="*/ 1236 h 35"/>
                  <a:gd name="T4" fmla="*/ 2053 w 53"/>
                  <a:gd name="T5" fmla="*/ 656 h 35"/>
                  <a:gd name="T6" fmla="*/ 838 w 53"/>
                  <a:gd name="T7" fmla="*/ 247 h 35"/>
                  <a:gd name="T8" fmla="*/ 125 w 53"/>
                  <a:gd name="T9" fmla="*/ 1538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5"/>
                      <a:pt x="46" y="18"/>
                      <a:pt x="51" y="25"/>
                    </a:cubicBezTo>
                    <a:cubicBezTo>
                      <a:pt x="53" y="21"/>
                      <a:pt x="53"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8" name="Freeform 401">
                <a:extLst>
                  <a:ext uri="{FF2B5EF4-FFF2-40B4-BE49-F238E27FC236}">
                    <a16:creationId xmlns:a16="http://schemas.microsoft.com/office/drawing/2014/main" id="{746F72F5-60EF-4331-B6BC-D96A69AA9B58}"/>
                  </a:ext>
                </a:extLst>
              </p:cNvPr>
              <p:cNvSpPr>
                <a:spLocks/>
              </p:cNvSpPr>
              <p:nvPr/>
            </p:nvSpPr>
            <p:spPr bwMode="auto">
              <a:xfrm>
                <a:off x="1592" y="1965"/>
                <a:ext cx="130" cy="91"/>
              </a:xfrm>
              <a:custGeom>
                <a:avLst/>
                <a:gdLst>
                  <a:gd name="T0" fmla="*/ 863 w 52"/>
                  <a:gd name="T1" fmla="*/ 1038 h 34"/>
                  <a:gd name="T2" fmla="*/ 1958 w 52"/>
                  <a:gd name="T3" fmla="*/ 1282 h 34"/>
                  <a:gd name="T4" fmla="*/ 2000 w 52"/>
                  <a:gd name="T5" fmla="*/ 709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4"/>
                    </a:cubicBezTo>
                    <a:cubicBezTo>
                      <a:pt x="47" y="4"/>
                      <a:pt x="34" y="0"/>
                      <a:pt x="21" y="5"/>
                    </a:cubicBezTo>
                    <a:cubicBezTo>
                      <a:pt x="8" y="10"/>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9" name="Freeform 402">
                <a:extLst>
                  <a:ext uri="{FF2B5EF4-FFF2-40B4-BE49-F238E27FC236}">
                    <a16:creationId xmlns:a16="http://schemas.microsoft.com/office/drawing/2014/main" id="{8D8262AD-F0BA-4412-B073-75D13B5DB0CB}"/>
                  </a:ext>
                </a:extLst>
              </p:cNvPr>
              <p:cNvSpPr>
                <a:spLocks/>
              </p:cNvSpPr>
              <p:nvPr/>
            </p:nvSpPr>
            <p:spPr bwMode="auto">
              <a:xfrm>
                <a:off x="1727" y="1920"/>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0" name="Freeform 403">
                <a:extLst>
                  <a:ext uri="{FF2B5EF4-FFF2-40B4-BE49-F238E27FC236}">
                    <a16:creationId xmlns:a16="http://schemas.microsoft.com/office/drawing/2014/main" id="{BDF1D7DC-14C8-4BA0-83EA-B07BEAD1CB34}"/>
                  </a:ext>
                </a:extLst>
              </p:cNvPr>
              <p:cNvSpPr>
                <a:spLocks/>
              </p:cNvSpPr>
              <p:nvPr/>
            </p:nvSpPr>
            <p:spPr bwMode="auto">
              <a:xfrm>
                <a:off x="1862" y="1872"/>
                <a:ext cx="130" cy="91"/>
              </a:xfrm>
              <a:custGeom>
                <a:avLst/>
                <a:gdLst>
                  <a:gd name="T0" fmla="*/ 863 w 52"/>
                  <a:gd name="T1" fmla="*/ 1038 h 34"/>
                  <a:gd name="T2" fmla="*/ 1958 w 52"/>
                  <a:gd name="T3" fmla="*/ 1282 h 34"/>
                  <a:gd name="T4" fmla="*/ 2000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1" y="21"/>
                      <a:pt x="52" y="17"/>
                      <a:pt x="51"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1" name="Freeform 404">
                <a:extLst>
                  <a:ext uri="{FF2B5EF4-FFF2-40B4-BE49-F238E27FC236}">
                    <a16:creationId xmlns:a16="http://schemas.microsoft.com/office/drawing/2014/main" id="{65470E29-D53A-41EB-B875-5BCF0235525A}"/>
                  </a:ext>
                </a:extLst>
              </p:cNvPr>
              <p:cNvSpPr>
                <a:spLocks/>
              </p:cNvSpPr>
              <p:nvPr/>
            </p:nvSpPr>
            <p:spPr bwMode="auto">
              <a:xfrm>
                <a:off x="2132" y="1779"/>
                <a:ext cx="128" cy="88"/>
              </a:xfrm>
              <a:custGeom>
                <a:avLst/>
                <a:gdLst>
                  <a:gd name="T0" fmla="*/ 868 w 51"/>
                  <a:gd name="T1" fmla="*/ 968 h 33"/>
                  <a:gd name="T2" fmla="*/ 1948 w 51"/>
                  <a:gd name="T3" fmla="*/ 1216 h 33"/>
                  <a:gd name="T4" fmla="*/ 1978 w 51"/>
                  <a:gd name="T5" fmla="*/ 661 h 33"/>
                  <a:gd name="T6" fmla="*/ 838 w 51"/>
                  <a:gd name="T7" fmla="*/ 205 h 33"/>
                  <a:gd name="T8" fmla="*/ 125 w 51"/>
                  <a:gd name="T9" fmla="*/ 1515 h 33"/>
                  <a:gd name="T10" fmla="*/ 208 w 51"/>
                  <a:gd name="T11" fmla="*/ 1672 h 33"/>
                  <a:gd name="T12" fmla="*/ 868 w 51"/>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3">
                    <a:moveTo>
                      <a:pt x="22" y="19"/>
                    </a:moveTo>
                    <a:cubicBezTo>
                      <a:pt x="33" y="15"/>
                      <a:pt x="44" y="18"/>
                      <a:pt x="49" y="24"/>
                    </a:cubicBezTo>
                    <a:cubicBezTo>
                      <a:pt x="51" y="21"/>
                      <a:pt x="51" y="17"/>
                      <a:pt x="50" y="13"/>
                    </a:cubicBezTo>
                    <a:cubicBezTo>
                      <a:pt x="47" y="4"/>
                      <a:pt x="34" y="0"/>
                      <a:pt x="21" y="4"/>
                    </a:cubicBezTo>
                    <a:cubicBezTo>
                      <a:pt x="8" y="9"/>
                      <a:pt x="0" y="20"/>
                      <a:pt x="3" y="30"/>
                    </a:cubicBezTo>
                    <a:cubicBezTo>
                      <a:pt x="3"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2" name="Freeform 405">
                <a:extLst>
                  <a:ext uri="{FF2B5EF4-FFF2-40B4-BE49-F238E27FC236}">
                    <a16:creationId xmlns:a16="http://schemas.microsoft.com/office/drawing/2014/main" id="{6A481C72-6205-4D6E-A91B-153731A2B113}"/>
                  </a:ext>
                </a:extLst>
              </p:cNvPr>
              <p:cNvSpPr>
                <a:spLocks/>
              </p:cNvSpPr>
              <p:nvPr/>
            </p:nvSpPr>
            <p:spPr bwMode="auto">
              <a:xfrm>
                <a:off x="1995" y="1824"/>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6"/>
                      <a:pt x="51" y="13"/>
                    </a:cubicBezTo>
                    <a:cubicBezTo>
                      <a:pt x="47" y="3"/>
                      <a:pt x="34" y="0"/>
                      <a:pt x="21" y="4"/>
                    </a:cubicBezTo>
                    <a:cubicBezTo>
                      <a:pt x="8" y="9"/>
                      <a:pt x="0" y="20"/>
                      <a:pt x="3" y="29"/>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30" name="Freeform 406">
              <a:extLst>
                <a:ext uri="{FF2B5EF4-FFF2-40B4-BE49-F238E27FC236}">
                  <a16:creationId xmlns:a16="http://schemas.microsoft.com/office/drawing/2014/main" id="{97595D33-E1E4-432B-8098-F9BE0A2E2634}"/>
                </a:ext>
              </a:extLst>
            </p:cNvPr>
            <p:cNvSpPr>
              <a:spLocks/>
            </p:cNvSpPr>
            <p:nvPr/>
          </p:nvSpPr>
          <p:spPr bwMode="auto">
            <a:xfrm>
              <a:off x="2270" y="1731"/>
              <a:ext cx="122" cy="88"/>
            </a:xfrm>
            <a:custGeom>
              <a:avLst/>
              <a:gdLst>
                <a:gd name="T0" fmla="*/ 799 w 49"/>
                <a:gd name="T1" fmla="*/ 968 h 33"/>
                <a:gd name="T2" fmla="*/ 1805 w 49"/>
                <a:gd name="T3" fmla="*/ 1216 h 33"/>
                <a:gd name="T4" fmla="*/ 1852 w 49"/>
                <a:gd name="T5" fmla="*/ 661 h 33"/>
                <a:gd name="T6" fmla="*/ 769 w 49"/>
                <a:gd name="T7" fmla="*/ 248 h 33"/>
                <a:gd name="T8" fmla="*/ 105 w 49"/>
                <a:gd name="T9" fmla="*/ 1459 h 33"/>
                <a:gd name="T10" fmla="*/ 187 w 49"/>
                <a:gd name="T11" fmla="*/ 1672 h 33"/>
                <a:gd name="T12" fmla="*/ 799 w 49"/>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3">
                  <a:moveTo>
                    <a:pt x="21" y="19"/>
                  </a:moveTo>
                  <a:cubicBezTo>
                    <a:pt x="32" y="15"/>
                    <a:pt x="42" y="18"/>
                    <a:pt x="47" y="24"/>
                  </a:cubicBezTo>
                  <a:cubicBezTo>
                    <a:pt x="49" y="21"/>
                    <a:pt x="49" y="17"/>
                    <a:pt x="48" y="13"/>
                  </a:cubicBezTo>
                  <a:cubicBezTo>
                    <a:pt x="45" y="4"/>
                    <a:pt x="32" y="0"/>
                    <a:pt x="20" y="5"/>
                  </a:cubicBezTo>
                  <a:cubicBezTo>
                    <a:pt x="7" y="9"/>
                    <a:pt x="0" y="20"/>
                    <a:pt x="3" y="29"/>
                  </a:cubicBezTo>
                  <a:cubicBezTo>
                    <a:pt x="3" y="30"/>
                    <a:pt x="4" y="32"/>
                    <a:pt x="5" y="33"/>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 name="Freeform 407">
              <a:extLst>
                <a:ext uri="{FF2B5EF4-FFF2-40B4-BE49-F238E27FC236}">
                  <a16:creationId xmlns:a16="http://schemas.microsoft.com/office/drawing/2014/main" id="{FB327542-8432-4F53-BAB4-04D7EA2892CA}"/>
                </a:ext>
              </a:extLst>
            </p:cNvPr>
            <p:cNvSpPr>
              <a:spLocks/>
            </p:cNvSpPr>
            <p:nvPr/>
          </p:nvSpPr>
          <p:spPr bwMode="auto">
            <a:xfrm>
              <a:off x="2405" y="1685"/>
              <a:ext cx="122" cy="86"/>
            </a:xfrm>
            <a:custGeom>
              <a:avLst/>
              <a:gdLst>
                <a:gd name="T0" fmla="*/ 799 w 49"/>
                <a:gd name="T1" fmla="*/ 989 h 32"/>
                <a:gd name="T2" fmla="*/ 1805 w 49"/>
                <a:gd name="T3" fmla="*/ 1263 h 32"/>
                <a:gd name="T4" fmla="*/ 1852 w 49"/>
                <a:gd name="T5" fmla="*/ 680 h 32"/>
                <a:gd name="T6" fmla="*/ 769 w 49"/>
                <a:gd name="T7" fmla="*/ 218 h 32"/>
                <a:gd name="T8" fmla="*/ 105 w 49"/>
                <a:gd name="T9" fmla="*/ 1516 h 32"/>
                <a:gd name="T10" fmla="*/ 187 w 49"/>
                <a:gd name="T11" fmla="*/ 1669 h 32"/>
                <a:gd name="T12" fmla="*/ 799 w 49"/>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1"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 name="Freeform 408">
              <a:extLst>
                <a:ext uri="{FF2B5EF4-FFF2-40B4-BE49-F238E27FC236}">
                  <a16:creationId xmlns:a16="http://schemas.microsoft.com/office/drawing/2014/main" id="{A902003A-58DF-46BA-821A-51981FAB3237}"/>
                </a:ext>
              </a:extLst>
            </p:cNvPr>
            <p:cNvSpPr>
              <a:spLocks/>
            </p:cNvSpPr>
            <p:nvPr/>
          </p:nvSpPr>
          <p:spPr bwMode="auto">
            <a:xfrm>
              <a:off x="2540" y="1637"/>
              <a:ext cx="122" cy="86"/>
            </a:xfrm>
            <a:custGeom>
              <a:avLst/>
              <a:gdLst>
                <a:gd name="T0" fmla="*/ 799 w 49"/>
                <a:gd name="T1" fmla="*/ 933 h 32"/>
                <a:gd name="T2" fmla="*/ 1805 w 49"/>
                <a:gd name="T3" fmla="*/ 1207 h 32"/>
                <a:gd name="T4" fmla="*/ 1852 w 49"/>
                <a:gd name="T5" fmla="*/ 621 h 32"/>
                <a:gd name="T6" fmla="*/ 769 w 49"/>
                <a:gd name="T7" fmla="*/ 218 h 32"/>
                <a:gd name="T8" fmla="*/ 105 w 49"/>
                <a:gd name="T9" fmla="*/ 1459 h 32"/>
                <a:gd name="T10" fmla="*/ 187 w 49"/>
                <a:gd name="T11" fmla="*/ 1669 h 32"/>
                <a:gd name="T12" fmla="*/ 799 w 49"/>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8"/>
                  </a:moveTo>
                  <a:cubicBezTo>
                    <a:pt x="31" y="15"/>
                    <a:pt x="42" y="17"/>
                    <a:pt x="47" y="23"/>
                  </a:cubicBezTo>
                  <a:cubicBezTo>
                    <a:pt x="49" y="20"/>
                    <a:pt x="49" y="16"/>
                    <a:pt x="48" y="12"/>
                  </a:cubicBezTo>
                  <a:cubicBezTo>
                    <a:pt x="45" y="3"/>
                    <a:pt x="32" y="0"/>
                    <a:pt x="20" y="4"/>
                  </a:cubicBezTo>
                  <a:cubicBezTo>
                    <a:pt x="7" y="8"/>
                    <a:pt x="0" y="19"/>
                    <a:pt x="3" y="28"/>
                  </a:cubicBezTo>
                  <a:cubicBezTo>
                    <a:pt x="3" y="30"/>
                    <a:pt x="4" y="31"/>
                    <a:pt x="5" y="32"/>
                  </a:cubicBezTo>
                  <a:cubicBezTo>
                    <a:pt x="7"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 name="Freeform 409">
              <a:extLst>
                <a:ext uri="{FF2B5EF4-FFF2-40B4-BE49-F238E27FC236}">
                  <a16:creationId xmlns:a16="http://schemas.microsoft.com/office/drawing/2014/main" id="{610C35A4-D0E3-40A1-82F4-A2C0BA9FF1FE}"/>
                </a:ext>
              </a:extLst>
            </p:cNvPr>
            <p:cNvSpPr>
              <a:spLocks/>
            </p:cNvSpPr>
            <p:nvPr/>
          </p:nvSpPr>
          <p:spPr bwMode="auto">
            <a:xfrm>
              <a:off x="1132" y="2243"/>
              <a:ext cx="133" cy="93"/>
            </a:xfrm>
            <a:custGeom>
              <a:avLst/>
              <a:gdLst>
                <a:gd name="T0" fmla="*/ 868 w 53"/>
                <a:gd name="T1" fmla="*/ 996 h 35"/>
                <a:gd name="T2" fmla="*/ 2023 w 53"/>
                <a:gd name="T3" fmla="*/ 1236 h 35"/>
                <a:gd name="T4" fmla="*/ 2053 w 53"/>
                <a:gd name="T5" fmla="*/ 656 h 35"/>
                <a:gd name="T6" fmla="*/ 838 w 53"/>
                <a:gd name="T7" fmla="*/ 247 h 35"/>
                <a:gd name="T8" fmla="*/ 125 w 53"/>
                <a:gd name="T9" fmla="*/ 1538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1"/>
                    <a:pt x="53"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 name="Freeform 410">
              <a:extLst>
                <a:ext uri="{FF2B5EF4-FFF2-40B4-BE49-F238E27FC236}">
                  <a16:creationId xmlns:a16="http://schemas.microsoft.com/office/drawing/2014/main" id="{651DEE49-D440-4A5C-AFF1-89ACD8D0F009}"/>
                </a:ext>
              </a:extLst>
            </p:cNvPr>
            <p:cNvSpPr>
              <a:spLocks/>
            </p:cNvSpPr>
            <p:nvPr/>
          </p:nvSpPr>
          <p:spPr bwMode="auto">
            <a:xfrm>
              <a:off x="1262" y="2197"/>
              <a:ext cx="135" cy="94"/>
            </a:xfrm>
            <a:custGeom>
              <a:avLst/>
              <a:gdLst>
                <a:gd name="T0" fmla="*/ 908 w 54"/>
                <a:gd name="T1" fmla="*/ 1045 h 35"/>
                <a:gd name="T2" fmla="*/ 2033 w 54"/>
                <a:gd name="T3" fmla="*/ 1297 h 35"/>
                <a:gd name="T4" fmla="*/ 2083 w 54"/>
                <a:gd name="T5" fmla="*/ 736 h 35"/>
                <a:gd name="T6" fmla="*/ 863 w 54"/>
                <a:gd name="T7" fmla="*/ 252 h 35"/>
                <a:gd name="T8" fmla="*/ 158 w 54"/>
                <a:gd name="T9" fmla="*/ 1609 h 35"/>
                <a:gd name="T10" fmla="*/ 23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1"/>
                    <a:pt x="54" y="17"/>
                    <a:pt x="53" y="14"/>
                  </a:cubicBezTo>
                  <a:cubicBezTo>
                    <a:pt x="49" y="4"/>
                    <a:pt x="36" y="0"/>
                    <a:pt x="22" y="5"/>
                  </a:cubicBezTo>
                  <a:cubicBezTo>
                    <a:pt x="9" y="10"/>
                    <a:pt x="0" y="22"/>
                    <a:pt x="4" y="31"/>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 name="Freeform 411">
              <a:extLst>
                <a:ext uri="{FF2B5EF4-FFF2-40B4-BE49-F238E27FC236}">
                  <a16:creationId xmlns:a16="http://schemas.microsoft.com/office/drawing/2014/main" id="{CF995519-46A5-4579-A862-1CD11EC28724}"/>
                </a:ext>
              </a:extLst>
            </p:cNvPr>
            <p:cNvSpPr>
              <a:spLocks/>
            </p:cNvSpPr>
            <p:nvPr/>
          </p:nvSpPr>
          <p:spPr bwMode="auto">
            <a:xfrm>
              <a:off x="1402" y="2147"/>
              <a:ext cx="135" cy="90"/>
            </a:xfrm>
            <a:custGeom>
              <a:avLst/>
              <a:gdLst>
                <a:gd name="T0" fmla="*/ 908 w 54"/>
                <a:gd name="T1" fmla="*/ 982 h 34"/>
                <a:gd name="T2" fmla="*/ 2033 w 54"/>
                <a:gd name="T3" fmla="*/ 1226 h 34"/>
                <a:gd name="T4" fmla="*/ 2083 w 54"/>
                <a:gd name="T5" fmla="*/ 630 h 34"/>
                <a:gd name="T6" fmla="*/ 863 w 54"/>
                <a:gd name="T7" fmla="*/ 238 h 34"/>
                <a:gd name="T8" fmla="*/ 158 w 54"/>
                <a:gd name="T9" fmla="*/ 1519 h 34"/>
                <a:gd name="T10" fmla="*/ 23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9" y="10"/>
                    <a:pt x="0" y="21"/>
                    <a:pt x="4" y="31"/>
                  </a:cubicBezTo>
                  <a:cubicBezTo>
                    <a:pt x="4" y="32"/>
                    <a:pt x="5" y="33"/>
                    <a:pt x="6" y="34"/>
                  </a:cubicBezTo>
                  <a:cubicBezTo>
                    <a:pt x="9"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 name="Freeform 412">
              <a:extLst>
                <a:ext uri="{FF2B5EF4-FFF2-40B4-BE49-F238E27FC236}">
                  <a16:creationId xmlns:a16="http://schemas.microsoft.com/office/drawing/2014/main" id="{400CB366-CF7A-4E82-9C87-427242F99BA8}"/>
                </a:ext>
              </a:extLst>
            </p:cNvPr>
            <p:cNvSpPr>
              <a:spLocks/>
            </p:cNvSpPr>
            <p:nvPr/>
          </p:nvSpPr>
          <p:spPr bwMode="auto">
            <a:xfrm>
              <a:off x="1540" y="2101"/>
              <a:ext cx="135" cy="94"/>
            </a:xfrm>
            <a:custGeom>
              <a:avLst/>
              <a:gdLst>
                <a:gd name="T0" fmla="*/ 863 w 54"/>
                <a:gd name="T1" fmla="*/ 1045 h 35"/>
                <a:gd name="T2" fmla="*/ 2000 w 54"/>
                <a:gd name="T3" fmla="*/ 1297 h 35"/>
                <a:gd name="T4" fmla="*/ 2033 w 54"/>
                <a:gd name="T5" fmla="*/ 677 h 35"/>
                <a:gd name="T6" fmla="*/ 833 w 54"/>
                <a:gd name="T7" fmla="*/ 252 h 35"/>
                <a:gd name="T8" fmla="*/ 125 w 54"/>
                <a:gd name="T9" fmla="*/ 1609 h 35"/>
                <a:gd name="T10" fmla="*/ 208 w 54"/>
                <a:gd name="T11" fmla="*/ 1818 h 35"/>
                <a:gd name="T12" fmla="*/ 863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2" y="20"/>
                  </a:moveTo>
                  <a:cubicBezTo>
                    <a:pt x="34" y="15"/>
                    <a:pt x="46" y="18"/>
                    <a:pt x="51" y="25"/>
                  </a:cubicBezTo>
                  <a:cubicBezTo>
                    <a:pt x="53" y="21"/>
                    <a:pt x="54"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 name="Freeform 413">
              <a:extLst>
                <a:ext uri="{FF2B5EF4-FFF2-40B4-BE49-F238E27FC236}">
                  <a16:creationId xmlns:a16="http://schemas.microsoft.com/office/drawing/2014/main" id="{848FA323-4734-4507-8110-E510C2D5C571}"/>
                </a:ext>
              </a:extLst>
            </p:cNvPr>
            <p:cNvSpPr>
              <a:spLocks/>
            </p:cNvSpPr>
            <p:nvPr/>
          </p:nvSpPr>
          <p:spPr bwMode="auto">
            <a:xfrm>
              <a:off x="1677" y="2053"/>
              <a:ext cx="130" cy="88"/>
            </a:xfrm>
            <a:custGeom>
              <a:avLst/>
              <a:gdLst>
                <a:gd name="T0" fmla="*/ 863 w 52"/>
                <a:gd name="T1" fmla="*/ 1003 h 33"/>
                <a:gd name="T2" fmla="*/ 1925 w 52"/>
                <a:gd name="T3" fmla="*/ 1272 h 33"/>
                <a:gd name="T4" fmla="*/ 1958 w 52"/>
                <a:gd name="T5" fmla="*/ 661 h 33"/>
                <a:gd name="T6" fmla="*/ 833 w 52"/>
                <a:gd name="T7" fmla="*/ 248 h 33"/>
                <a:gd name="T8" fmla="*/ 125 w 52"/>
                <a:gd name="T9" fmla="*/ 1515 h 33"/>
                <a:gd name="T10" fmla="*/ 20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4" y="18"/>
                    <a:pt x="49" y="25"/>
                  </a:cubicBezTo>
                  <a:cubicBezTo>
                    <a:pt x="51" y="21"/>
                    <a:pt x="52" y="17"/>
                    <a:pt x="50" y="13"/>
                  </a:cubicBezTo>
                  <a:cubicBezTo>
                    <a:pt x="47" y="4"/>
                    <a:pt x="34" y="0"/>
                    <a:pt x="21" y="5"/>
                  </a:cubicBezTo>
                  <a:cubicBezTo>
                    <a:pt x="8" y="9"/>
                    <a:pt x="0" y="20"/>
                    <a:pt x="3" y="30"/>
                  </a:cubicBezTo>
                  <a:cubicBezTo>
                    <a:pt x="4" y="31"/>
                    <a:pt x="4" y="32"/>
                    <a:pt x="5"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 name="Freeform 414">
              <a:extLst>
                <a:ext uri="{FF2B5EF4-FFF2-40B4-BE49-F238E27FC236}">
                  <a16:creationId xmlns:a16="http://schemas.microsoft.com/office/drawing/2014/main" id="{126E9305-93FF-4D92-B58A-7BBE6AFF3EAF}"/>
                </a:ext>
              </a:extLst>
            </p:cNvPr>
            <p:cNvSpPr>
              <a:spLocks/>
            </p:cNvSpPr>
            <p:nvPr/>
          </p:nvSpPr>
          <p:spPr bwMode="auto">
            <a:xfrm>
              <a:off x="1810" y="2005"/>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8" y="4"/>
                    <a:pt x="34" y="0"/>
                    <a:pt x="21" y="5"/>
                  </a:cubicBezTo>
                  <a:cubicBezTo>
                    <a:pt x="8" y="9"/>
                    <a:pt x="0" y="21"/>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 name="Freeform 415">
              <a:extLst>
                <a:ext uri="{FF2B5EF4-FFF2-40B4-BE49-F238E27FC236}">
                  <a16:creationId xmlns:a16="http://schemas.microsoft.com/office/drawing/2014/main" id="{7255CF75-1665-4D47-8D7E-C37F6738420A}"/>
                </a:ext>
              </a:extLst>
            </p:cNvPr>
            <p:cNvSpPr>
              <a:spLocks/>
            </p:cNvSpPr>
            <p:nvPr/>
          </p:nvSpPr>
          <p:spPr bwMode="auto">
            <a:xfrm>
              <a:off x="1947" y="1955"/>
              <a:ext cx="130" cy="90"/>
            </a:xfrm>
            <a:custGeom>
              <a:avLst/>
              <a:gdLst>
                <a:gd name="T0" fmla="*/ 863 w 52"/>
                <a:gd name="T1" fmla="*/ 982 h 34"/>
                <a:gd name="T2" fmla="*/ 1925 w 52"/>
                <a:gd name="T3" fmla="*/ 1226 h 34"/>
                <a:gd name="T4" fmla="*/ 1958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3"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 name="Freeform 416">
              <a:extLst>
                <a:ext uri="{FF2B5EF4-FFF2-40B4-BE49-F238E27FC236}">
                  <a16:creationId xmlns:a16="http://schemas.microsoft.com/office/drawing/2014/main" id="{466032B6-3E25-4AD4-ADC1-28E3EC1D2BE9}"/>
                </a:ext>
              </a:extLst>
            </p:cNvPr>
            <p:cNvSpPr>
              <a:spLocks/>
            </p:cNvSpPr>
            <p:nvPr/>
          </p:nvSpPr>
          <p:spPr bwMode="auto">
            <a:xfrm>
              <a:off x="2217" y="1856"/>
              <a:ext cx="130" cy="91"/>
            </a:xfrm>
            <a:custGeom>
              <a:avLst/>
              <a:gdLst>
                <a:gd name="T0" fmla="*/ 863 w 52"/>
                <a:gd name="T1" fmla="*/ 1038 h 34"/>
                <a:gd name="T2" fmla="*/ 1958 w 52"/>
                <a:gd name="T3" fmla="*/ 1282 h 34"/>
                <a:gd name="T4" fmla="*/ 2000 w 52"/>
                <a:gd name="T5" fmla="*/ 709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4"/>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 name="Freeform 417">
              <a:extLst>
                <a:ext uri="{FF2B5EF4-FFF2-40B4-BE49-F238E27FC236}">
                  <a16:creationId xmlns:a16="http://schemas.microsoft.com/office/drawing/2014/main" id="{AC2FA533-8EB0-4962-A472-E234734772C4}"/>
                </a:ext>
              </a:extLst>
            </p:cNvPr>
            <p:cNvSpPr>
              <a:spLocks/>
            </p:cNvSpPr>
            <p:nvPr/>
          </p:nvSpPr>
          <p:spPr bwMode="auto">
            <a:xfrm>
              <a:off x="2085" y="1907"/>
              <a:ext cx="130" cy="88"/>
            </a:xfrm>
            <a:custGeom>
              <a:avLst/>
              <a:gdLst>
                <a:gd name="T0" fmla="*/ 863 w 52"/>
                <a:gd name="T1" fmla="*/ 968 h 33"/>
                <a:gd name="T2" fmla="*/ 1925 w 52"/>
                <a:gd name="T3" fmla="*/ 1216 h 33"/>
                <a:gd name="T4" fmla="*/ 1958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4"/>
                  </a:cubicBezTo>
                  <a:cubicBezTo>
                    <a:pt x="51" y="20"/>
                    <a:pt x="52" y="16"/>
                    <a:pt x="50" y="13"/>
                  </a:cubicBezTo>
                  <a:cubicBezTo>
                    <a:pt x="47" y="3"/>
                    <a:pt x="34" y="0"/>
                    <a:pt x="21" y="4"/>
                  </a:cubicBezTo>
                  <a:cubicBezTo>
                    <a:pt x="8" y="9"/>
                    <a:pt x="0" y="20"/>
                    <a:pt x="3" y="29"/>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 name="Freeform 418">
              <a:extLst>
                <a:ext uri="{FF2B5EF4-FFF2-40B4-BE49-F238E27FC236}">
                  <a16:creationId xmlns:a16="http://schemas.microsoft.com/office/drawing/2014/main" id="{CD357B7A-D267-4BF6-B415-D615D5EBB0E8}"/>
                </a:ext>
              </a:extLst>
            </p:cNvPr>
            <p:cNvSpPr>
              <a:spLocks/>
            </p:cNvSpPr>
            <p:nvPr/>
          </p:nvSpPr>
          <p:spPr bwMode="auto">
            <a:xfrm>
              <a:off x="2355" y="1808"/>
              <a:ext cx="127" cy="85"/>
            </a:xfrm>
            <a:custGeom>
              <a:avLst/>
              <a:gdLst>
                <a:gd name="T0" fmla="*/ 849 w 51"/>
                <a:gd name="T1" fmla="*/ 938 h 32"/>
                <a:gd name="T2" fmla="*/ 1885 w 51"/>
                <a:gd name="T3" fmla="*/ 1201 h 32"/>
                <a:gd name="T4" fmla="*/ 1927 w 51"/>
                <a:gd name="T5" fmla="*/ 656 h 32"/>
                <a:gd name="T6" fmla="*/ 799 w 51"/>
                <a:gd name="T7" fmla="*/ 247 h 32"/>
                <a:gd name="T8" fmla="*/ 105 w 51"/>
                <a:gd name="T9" fmla="*/ 1448 h 32"/>
                <a:gd name="T10" fmla="*/ 187 w 51"/>
                <a:gd name="T11" fmla="*/ 1594 h 32"/>
                <a:gd name="T12" fmla="*/ 849 w 51"/>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2">
                  <a:moveTo>
                    <a:pt x="22" y="19"/>
                  </a:moveTo>
                  <a:cubicBezTo>
                    <a:pt x="33" y="15"/>
                    <a:pt x="44" y="17"/>
                    <a:pt x="49" y="24"/>
                  </a:cubicBezTo>
                  <a:cubicBezTo>
                    <a:pt x="50" y="20"/>
                    <a:pt x="51" y="16"/>
                    <a:pt x="50" y="13"/>
                  </a:cubicBezTo>
                  <a:cubicBezTo>
                    <a:pt x="46" y="4"/>
                    <a:pt x="33" y="0"/>
                    <a:pt x="21" y="5"/>
                  </a:cubicBezTo>
                  <a:cubicBezTo>
                    <a:pt x="8" y="9"/>
                    <a:pt x="0" y="20"/>
                    <a:pt x="3" y="29"/>
                  </a:cubicBezTo>
                  <a:cubicBezTo>
                    <a:pt x="4" y="30"/>
                    <a:pt x="5" y="31"/>
                    <a:pt x="5" y="32"/>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 name="Freeform 419">
              <a:extLst>
                <a:ext uri="{FF2B5EF4-FFF2-40B4-BE49-F238E27FC236}">
                  <a16:creationId xmlns:a16="http://schemas.microsoft.com/office/drawing/2014/main" id="{229C4B4B-CF21-465E-B325-53CA6B1E4426}"/>
                </a:ext>
              </a:extLst>
            </p:cNvPr>
            <p:cNvSpPr>
              <a:spLocks/>
            </p:cNvSpPr>
            <p:nvPr/>
          </p:nvSpPr>
          <p:spPr bwMode="auto">
            <a:xfrm>
              <a:off x="2492" y="1760"/>
              <a:ext cx="123" cy="88"/>
            </a:xfrm>
            <a:custGeom>
              <a:avLst/>
              <a:gdLst>
                <a:gd name="T0" fmla="*/ 838 w 49"/>
                <a:gd name="T1" fmla="*/ 968 h 33"/>
                <a:gd name="T2" fmla="*/ 1865 w 49"/>
                <a:gd name="T3" fmla="*/ 1216 h 33"/>
                <a:gd name="T4" fmla="*/ 1898 w 49"/>
                <a:gd name="T5" fmla="*/ 661 h 33"/>
                <a:gd name="T6" fmla="*/ 793 w 49"/>
                <a:gd name="T7" fmla="*/ 248 h 33"/>
                <a:gd name="T8" fmla="*/ 126 w 49"/>
                <a:gd name="T9" fmla="*/ 1459 h 33"/>
                <a:gd name="T10" fmla="*/ 208 w 49"/>
                <a:gd name="T11" fmla="*/ 1672 h 33"/>
                <a:gd name="T12" fmla="*/ 838 w 49"/>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3">
                  <a:moveTo>
                    <a:pt x="21" y="19"/>
                  </a:moveTo>
                  <a:cubicBezTo>
                    <a:pt x="32" y="15"/>
                    <a:pt x="42" y="18"/>
                    <a:pt x="47" y="24"/>
                  </a:cubicBezTo>
                  <a:cubicBezTo>
                    <a:pt x="49" y="20"/>
                    <a:pt x="49" y="17"/>
                    <a:pt x="48" y="13"/>
                  </a:cubicBezTo>
                  <a:cubicBezTo>
                    <a:pt x="45" y="4"/>
                    <a:pt x="32" y="0"/>
                    <a:pt x="20" y="5"/>
                  </a:cubicBezTo>
                  <a:cubicBezTo>
                    <a:pt x="7" y="9"/>
                    <a:pt x="0" y="20"/>
                    <a:pt x="3" y="29"/>
                  </a:cubicBezTo>
                  <a:cubicBezTo>
                    <a:pt x="3" y="30"/>
                    <a:pt x="4" y="31"/>
                    <a:pt x="5" y="33"/>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 name="Freeform 420">
              <a:extLst>
                <a:ext uri="{FF2B5EF4-FFF2-40B4-BE49-F238E27FC236}">
                  <a16:creationId xmlns:a16="http://schemas.microsoft.com/office/drawing/2014/main" id="{FA8549F5-8E7E-4DE2-867B-ABCB0F1516CC}"/>
                </a:ext>
              </a:extLst>
            </p:cNvPr>
            <p:cNvSpPr>
              <a:spLocks/>
            </p:cNvSpPr>
            <p:nvPr/>
          </p:nvSpPr>
          <p:spPr bwMode="auto">
            <a:xfrm>
              <a:off x="2627" y="1709"/>
              <a:ext cx="125" cy="86"/>
            </a:xfrm>
            <a:custGeom>
              <a:avLst/>
              <a:gdLst>
                <a:gd name="T0" fmla="*/ 833 w 50"/>
                <a:gd name="T1" fmla="*/ 989 h 32"/>
                <a:gd name="T2" fmla="*/ 1845 w 50"/>
                <a:gd name="T3" fmla="*/ 1263 h 32"/>
                <a:gd name="T4" fmla="*/ 1875 w 50"/>
                <a:gd name="T5" fmla="*/ 680 h 32"/>
                <a:gd name="T6" fmla="*/ 783 w 50"/>
                <a:gd name="T7" fmla="*/ 253 h 32"/>
                <a:gd name="T8" fmla="*/ 125 w 50"/>
                <a:gd name="T9" fmla="*/ 1516 h 32"/>
                <a:gd name="T10" fmla="*/ 208 w 50"/>
                <a:gd name="T11" fmla="*/ 1669 h 32"/>
                <a:gd name="T12" fmla="*/ 833 w 50"/>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7" y="24"/>
                  </a:cubicBezTo>
                  <a:cubicBezTo>
                    <a:pt x="49" y="20"/>
                    <a:pt x="50" y="16"/>
                    <a:pt x="48" y="13"/>
                  </a:cubicBezTo>
                  <a:cubicBezTo>
                    <a:pt x="45" y="4"/>
                    <a:pt x="32" y="0"/>
                    <a:pt x="20" y="5"/>
                  </a:cubicBezTo>
                  <a:cubicBezTo>
                    <a:pt x="7" y="9"/>
                    <a:pt x="0" y="20"/>
                    <a:pt x="3" y="29"/>
                  </a:cubicBezTo>
                  <a:cubicBezTo>
                    <a:pt x="3"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 name="Freeform 421">
              <a:extLst>
                <a:ext uri="{FF2B5EF4-FFF2-40B4-BE49-F238E27FC236}">
                  <a16:creationId xmlns:a16="http://schemas.microsoft.com/office/drawing/2014/main" id="{AB20CBAD-D885-4AC2-8B11-52C0D8E906AA}"/>
                </a:ext>
              </a:extLst>
            </p:cNvPr>
            <p:cNvSpPr>
              <a:spLocks/>
            </p:cNvSpPr>
            <p:nvPr/>
          </p:nvSpPr>
          <p:spPr bwMode="auto">
            <a:xfrm>
              <a:off x="1212" y="2336"/>
              <a:ext cx="135" cy="91"/>
            </a:xfrm>
            <a:custGeom>
              <a:avLst/>
              <a:gdLst>
                <a:gd name="T0" fmla="*/ 908 w 54"/>
                <a:gd name="T1" fmla="*/ 982 h 34"/>
                <a:gd name="T2" fmla="*/ 2033 w 54"/>
                <a:gd name="T3" fmla="*/ 1282 h 34"/>
                <a:gd name="T4" fmla="*/ 2083 w 54"/>
                <a:gd name="T5" fmla="*/ 674 h 34"/>
                <a:gd name="T6" fmla="*/ 863 w 54"/>
                <a:gd name="T7" fmla="*/ 209 h 34"/>
                <a:gd name="T8" fmla="*/ 158 w 54"/>
                <a:gd name="T9" fmla="*/ 1590 h 34"/>
                <a:gd name="T10" fmla="*/ 238 w 54"/>
                <a:gd name="T11" fmla="*/ 174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5" y="15"/>
                    <a:pt x="47" y="18"/>
                    <a:pt x="52" y="25"/>
                  </a:cubicBezTo>
                  <a:cubicBezTo>
                    <a:pt x="54" y="21"/>
                    <a:pt x="54" y="17"/>
                    <a:pt x="53" y="13"/>
                  </a:cubicBezTo>
                  <a:cubicBezTo>
                    <a:pt x="49" y="3"/>
                    <a:pt x="35" y="0"/>
                    <a:pt x="22" y="4"/>
                  </a:cubicBezTo>
                  <a:cubicBezTo>
                    <a:pt x="8" y="9"/>
                    <a:pt x="0" y="21"/>
                    <a:pt x="4" y="31"/>
                  </a:cubicBezTo>
                  <a:cubicBezTo>
                    <a:pt x="4" y="32"/>
                    <a:pt x="5" y="33"/>
                    <a:pt x="6" y="34"/>
                  </a:cubicBezTo>
                  <a:cubicBezTo>
                    <a:pt x="8" y="28"/>
                    <a:pt x="15" y="22"/>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 name="Freeform 422">
              <a:extLst>
                <a:ext uri="{FF2B5EF4-FFF2-40B4-BE49-F238E27FC236}">
                  <a16:creationId xmlns:a16="http://schemas.microsoft.com/office/drawing/2014/main" id="{A60CDABE-67C5-41C0-B3A0-6B8E4FEE8711}"/>
                </a:ext>
              </a:extLst>
            </p:cNvPr>
            <p:cNvSpPr>
              <a:spLocks/>
            </p:cNvSpPr>
            <p:nvPr/>
          </p:nvSpPr>
          <p:spPr bwMode="auto">
            <a:xfrm>
              <a:off x="1350" y="2285"/>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 name="Freeform 423">
              <a:extLst>
                <a:ext uri="{FF2B5EF4-FFF2-40B4-BE49-F238E27FC236}">
                  <a16:creationId xmlns:a16="http://schemas.microsoft.com/office/drawing/2014/main" id="{D85B2A1C-9640-4C88-9205-6298EE4D97FD}"/>
                </a:ext>
              </a:extLst>
            </p:cNvPr>
            <p:cNvSpPr>
              <a:spLocks/>
            </p:cNvSpPr>
            <p:nvPr/>
          </p:nvSpPr>
          <p:spPr bwMode="auto">
            <a:xfrm>
              <a:off x="1487" y="2235"/>
              <a:ext cx="133" cy="90"/>
            </a:xfrm>
            <a:custGeom>
              <a:avLst/>
              <a:gdLst>
                <a:gd name="T0" fmla="*/ 868 w 53"/>
                <a:gd name="T1" fmla="*/ 982 h 34"/>
                <a:gd name="T2" fmla="*/ 2023 w 53"/>
                <a:gd name="T3" fmla="*/ 1226 h 34"/>
                <a:gd name="T4" fmla="*/ 2053 w 53"/>
                <a:gd name="T5" fmla="*/ 630 h 34"/>
                <a:gd name="T6" fmla="*/ 838 w 53"/>
                <a:gd name="T7" fmla="*/ 238 h 34"/>
                <a:gd name="T8" fmla="*/ 125 w 53"/>
                <a:gd name="T9" fmla="*/ 1519 h 34"/>
                <a:gd name="T10" fmla="*/ 208 w 53"/>
                <a:gd name="T11" fmla="*/ 1668 h 34"/>
                <a:gd name="T12" fmla="*/ 868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5"/>
                    <a:pt x="46" y="18"/>
                    <a:pt x="51" y="25"/>
                  </a:cubicBezTo>
                  <a:cubicBezTo>
                    <a:pt x="53" y="21"/>
                    <a:pt x="53"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 name="Freeform 424">
              <a:extLst>
                <a:ext uri="{FF2B5EF4-FFF2-40B4-BE49-F238E27FC236}">
                  <a16:creationId xmlns:a16="http://schemas.microsoft.com/office/drawing/2014/main" id="{A8BE1708-3394-4950-BB1F-C315AA6615B0}"/>
                </a:ext>
              </a:extLst>
            </p:cNvPr>
            <p:cNvSpPr>
              <a:spLocks/>
            </p:cNvSpPr>
            <p:nvPr/>
          </p:nvSpPr>
          <p:spPr bwMode="auto">
            <a:xfrm>
              <a:off x="1622" y="2187"/>
              <a:ext cx="135" cy="90"/>
            </a:xfrm>
            <a:custGeom>
              <a:avLst/>
              <a:gdLst>
                <a:gd name="T0" fmla="*/ 908 w 54"/>
                <a:gd name="T1" fmla="*/ 982 h 34"/>
                <a:gd name="T2" fmla="*/ 2033 w 54"/>
                <a:gd name="T3" fmla="*/ 1226 h 34"/>
                <a:gd name="T4" fmla="*/ 2033 w 54"/>
                <a:gd name="T5" fmla="*/ 630 h 34"/>
                <a:gd name="T6" fmla="*/ 863 w 54"/>
                <a:gd name="T7" fmla="*/ 238 h 34"/>
                <a:gd name="T8" fmla="*/ 158 w 54"/>
                <a:gd name="T9" fmla="*/ 1519 h 34"/>
                <a:gd name="T10" fmla="*/ 20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5"/>
                    <a:pt x="47" y="18"/>
                    <a:pt x="52" y="25"/>
                  </a:cubicBezTo>
                  <a:cubicBezTo>
                    <a:pt x="53" y="21"/>
                    <a:pt x="54" y="17"/>
                    <a:pt x="52" y="13"/>
                  </a:cubicBezTo>
                  <a:cubicBezTo>
                    <a:pt x="49" y="4"/>
                    <a:pt x="35" y="0"/>
                    <a:pt x="22" y="5"/>
                  </a:cubicBezTo>
                  <a:cubicBezTo>
                    <a:pt x="8" y="9"/>
                    <a:pt x="0" y="21"/>
                    <a:pt x="4" y="31"/>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 name="Freeform 425">
              <a:extLst>
                <a:ext uri="{FF2B5EF4-FFF2-40B4-BE49-F238E27FC236}">
                  <a16:creationId xmlns:a16="http://schemas.microsoft.com/office/drawing/2014/main" id="{2120CDCF-8E08-4716-8A1F-BA8FCD002B3C}"/>
                </a:ext>
              </a:extLst>
            </p:cNvPr>
            <p:cNvSpPr>
              <a:spLocks/>
            </p:cNvSpPr>
            <p:nvPr/>
          </p:nvSpPr>
          <p:spPr bwMode="auto">
            <a:xfrm>
              <a:off x="1762" y="2136"/>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7"/>
                    <a:pt x="50" y="24"/>
                  </a:cubicBezTo>
                  <a:cubicBezTo>
                    <a:pt x="51" y="20"/>
                    <a:pt x="52" y="16"/>
                    <a:pt x="51" y="13"/>
                  </a:cubicBezTo>
                  <a:cubicBezTo>
                    <a:pt x="47" y="3"/>
                    <a:pt x="34" y="0"/>
                    <a:pt x="21" y="4"/>
                  </a:cubicBezTo>
                  <a:cubicBezTo>
                    <a:pt x="8" y="9"/>
                    <a:pt x="0" y="20"/>
                    <a:pt x="3" y="29"/>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 name="Freeform 426">
              <a:extLst>
                <a:ext uri="{FF2B5EF4-FFF2-40B4-BE49-F238E27FC236}">
                  <a16:creationId xmlns:a16="http://schemas.microsoft.com/office/drawing/2014/main" id="{1B996721-10A9-4EE4-90EB-043B4E98C8D0}"/>
                </a:ext>
              </a:extLst>
            </p:cNvPr>
            <p:cNvSpPr>
              <a:spLocks/>
            </p:cNvSpPr>
            <p:nvPr/>
          </p:nvSpPr>
          <p:spPr bwMode="auto">
            <a:xfrm>
              <a:off x="1897" y="2083"/>
              <a:ext cx="130" cy="90"/>
            </a:xfrm>
            <a:custGeom>
              <a:avLst/>
              <a:gdLst>
                <a:gd name="T0" fmla="*/ 863 w 52"/>
                <a:gd name="T1" fmla="*/ 982 h 34"/>
                <a:gd name="T2" fmla="*/ 1925 w 52"/>
                <a:gd name="T3" fmla="*/ 1226 h 34"/>
                <a:gd name="T4" fmla="*/ 1958 w 52"/>
                <a:gd name="T5" fmla="*/ 686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 name="Freeform 427">
              <a:extLst>
                <a:ext uri="{FF2B5EF4-FFF2-40B4-BE49-F238E27FC236}">
                  <a16:creationId xmlns:a16="http://schemas.microsoft.com/office/drawing/2014/main" id="{7E0F653E-8DF2-4185-89ED-42A5CA1F17FB}"/>
                </a:ext>
              </a:extLst>
            </p:cNvPr>
            <p:cNvSpPr>
              <a:spLocks/>
            </p:cNvSpPr>
            <p:nvPr/>
          </p:nvSpPr>
          <p:spPr bwMode="auto">
            <a:xfrm>
              <a:off x="2035" y="2035"/>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1"/>
                    <a:pt x="52" y="17"/>
                    <a:pt x="51" y="13"/>
                  </a:cubicBezTo>
                  <a:cubicBezTo>
                    <a:pt x="47" y="4"/>
                    <a:pt x="34" y="0"/>
                    <a:pt x="21" y="4"/>
                  </a:cubicBezTo>
                  <a:cubicBezTo>
                    <a:pt x="8" y="9"/>
                    <a:pt x="0" y="20"/>
                    <a:pt x="3" y="30"/>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 name="Freeform 428">
              <a:extLst>
                <a:ext uri="{FF2B5EF4-FFF2-40B4-BE49-F238E27FC236}">
                  <a16:creationId xmlns:a16="http://schemas.microsoft.com/office/drawing/2014/main" id="{29E88B3C-CA9B-4D4D-A737-380E7D2B1CEB}"/>
                </a:ext>
              </a:extLst>
            </p:cNvPr>
            <p:cNvSpPr>
              <a:spLocks/>
            </p:cNvSpPr>
            <p:nvPr/>
          </p:nvSpPr>
          <p:spPr bwMode="auto">
            <a:xfrm>
              <a:off x="2305" y="1936"/>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4" y="16"/>
                    <a:pt x="45" y="18"/>
                    <a:pt x="50" y="25"/>
                  </a:cubicBezTo>
                  <a:cubicBezTo>
                    <a:pt x="52" y="21"/>
                    <a:pt x="52" y="17"/>
                    <a:pt x="51" y="13"/>
                  </a:cubicBezTo>
                  <a:cubicBezTo>
                    <a:pt x="48" y="4"/>
                    <a:pt x="34" y="0"/>
                    <a:pt x="21" y="5"/>
                  </a:cubicBezTo>
                  <a:cubicBezTo>
                    <a:pt x="8" y="9"/>
                    <a:pt x="0" y="20"/>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 name="Freeform 429">
              <a:extLst>
                <a:ext uri="{FF2B5EF4-FFF2-40B4-BE49-F238E27FC236}">
                  <a16:creationId xmlns:a16="http://schemas.microsoft.com/office/drawing/2014/main" id="{AFCC9160-4D85-46DC-8E1F-4A6E0E99871A}"/>
                </a:ext>
              </a:extLst>
            </p:cNvPr>
            <p:cNvSpPr>
              <a:spLocks/>
            </p:cNvSpPr>
            <p:nvPr/>
          </p:nvSpPr>
          <p:spPr bwMode="auto">
            <a:xfrm>
              <a:off x="2170" y="1987"/>
              <a:ext cx="130" cy="88"/>
            </a:xfrm>
            <a:custGeom>
              <a:avLst/>
              <a:gdLst>
                <a:gd name="T0" fmla="*/ 863 w 52"/>
                <a:gd name="T1" fmla="*/ 968 h 33"/>
                <a:gd name="T2" fmla="*/ 1925 w 52"/>
                <a:gd name="T3" fmla="*/ 1272 h 33"/>
                <a:gd name="T4" fmla="*/ 1958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5"/>
                  </a:cubicBezTo>
                  <a:cubicBezTo>
                    <a:pt x="51" y="21"/>
                    <a:pt x="52" y="17"/>
                    <a:pt x="50" y="13"/>
                  </a:cubicBezTo>
                  <a:cubicBezTo>
                    <a:pt x="47" y="4"/>
                    <a:pt x="34" y="0"/>
                    <a:pt x="21" y="4"/>
                  </a:cubicBezTo>
                  <a:cubicBezTo>
                    <a:pt x="8" y="9"/>
                    <a:pt x="0" y="20"/>
                    <a:pt x="3" y="30"/>
                  </a:cubicBezTo>
                  <a:cubicBezTo>
                    <a:pt x="3" y="31"/>
                    <a:pt x="4" y="32"/>
                    <a:pt x="5" y="33"/>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 name="Freeform 430">
              <a:extLst>
                <a:ext uri="{FF2B5EF4-FFF2-40B4-BE49-F238E27FC236}">
                  <a16:creationId xmlns:a16="http://schemas.microsoft.com/office/drawing/2014/main" id="{E783BE96-FF8F-48B7-902D-EE5926EBF9C5}"/>
                </a:ext>
              </a:extLst>
            </p:cNvPr>
            <p:cNvSpPr>
              <a:spLocks/>
            </p:cNvSpPr>
            <p:nvPr/>
          </p:nvSpPr>
          <p:spPr bwMode="auto">
            <a:xfrm>
              <a:off x="2442" y="1885"/>
              <a:ext cx="128" cy="86"/>
            </a:xfrm>
            <a:custGeom>
              <a:avLst/>
              <a:gdLst>
                <a:gd name="T0" fmla="*/ 868 w 51"/>
                <a:gd name="T1" fmla="*/ 989 h 32"/>
                <a:gd name="T2" fmla="*/ 1948 w 51"/>
                <a:gd name="T3" fmla="*/ 1263 h 32"/>
                <a:gd name="T4" fmla="*/ 1978 w 51"/>
                <a:gd name="T5" fmla="*/ 680 h 32"/>
                <a:gd name="T6" fmla="*/ 838 w 51"/>
                <a:gd name="T7" fmla="*/ 218 h 32"/>
                <a:gd name="T8" fmla="*/ 125 w 51"/>
                <a:gd name="T9" fmla="*/ 1516 h 32"/>
                <a:gd name="T10" fmla="*/ 208 w 51"/>
                <a:gd name="T11" fmla="*/ 1669 h 32"/>
                <a:gd name="T12" fmla="*/ 868 w 51"/>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2">
                  <a:moveTo>
                    <a:pt x="22" y="19"/>
                  </a:moveTo>
                  <a:cubicBezTo>
                    <a:pt x="33" y="15"/>
                    <a:pt x="44" y="17"/>
                    <a:pt x="49" y="24"/>
                  </a:cubicBezTo>
                  <a:cubicBezTo>
                    <a:pt x="50" y="20"/>
                    <a:pt x="51" y="16"/>
                    <a:pt x="50" y="13"/>
                  </a:cubicBezTo>
                  <a:cubicBezTo>
                    <a:pt x="46" y="4"/>
                    <a:pt x="33" y="0"/>
                    <a:pt x="21" y="4"/>
                  </a:cubicBezTo>
                  <a:cubicBezTo>
                    <a:pt x="8" y="9"/>
                    <a:pt x="0" y="20"/>
                    <a:pt x="3" y="29"/>
                  </a:cubicBezTo>
                  <a:cubicBezTo>
                    <a:pt x="4" y="30"/>
                    <a:pt x="5"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 name="Freeform 431">
              <a:extLst>
                <a:ext uri="{FF2B5EF4-FFF2-40B4-BE49-F238E27FC236}">
                  <a16:creationId xmlns:a16="http://schemas.microsoft.com/office/drawing/2014/main" id="{28D3882E-DBBF-472E-8A50-DD6BE200F2F7}"/>
                </a:ext>
              </a:extLst>
            </p:cNvPr>
            <p:cNvSpPr>
              <a:spLocks/>
            </p:cNvSpPr>
            <p:nvPr/>
          </p:nvSpPr>
          <p:spPr bwMode="auto">
            <a:xfrm>
              <a:off x="2577" y="1832"/>
              <a:ext cx="133" cy="91"/>
            </a:xfrm>
            <a:custGeom>
              <a:avLst/>
              <a:gdLst>
                <a:gd name="T0" fmla="*/ 868 w 53"/>
                <a:gd name="T1" fmla="*/ 1038 h 34"/>
                <a:gd name="T2" fmla="*/ 1977 w 53"/>
                <a:gd name="T3" fmla="*/ 1282 h 34"/>
                <a:gd name="T4" fmla="*/ 2023 w 53"/>
                <a:gd name="T5" fmla="*/ 709 h 34"/>
                <a:gd name="T6" fmla="*/ 838 w 53"/>
                <a:gd name="T7" fmla="*/ 252 h 34"/>
                <a:gd name="T8" fmla="*/ 125 w 53"/>
                <a:gd name="T9" fmla="*/ 1534 h 34"/>
                <a:gd name="T10" fmla="*/ 208 w 53"/>
                <a:gd name="T11" fmla="*/ 1748 h 34"/>
                <a:gd name="T12" fmla="*/ 868 w 53"/>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6"/>
                    <a:pt x="45" y="18"/>
                    <a:pt x="50" y="25"/>
                  </a:cubicBezTo>
                  <a:cubicBezTo>
                    <a:pt x="52" y="21"/>
                    <a:pt x="53" y="17"/>
                    <a:pt x="51" y="14"/>
                  </a:cubicBezTo>
                  <a:cubicBezTo>
                    <a:pt x="48" y="4"/>
                    <a:pt x="34" y="0"/>
                    <a:pt x="21" y="5"/>
                  </a:cubicBezTo>
                  <a:cubicBezTo>
                    <a:pt x="8" y="10"/>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 name="Freeform 432">
              <a:extLst>
                <a:ext uri="{FF2B5EF4-FFF2-40B4-BE49-F238E27FC236}">
                  <a16:creationId xmlns:a16="http://schemas.microsoft.com/office/drawing/2014/main" id="{F2869F0A-5652-4BFF-92D5-8388D40E8F59}"/>
                </a:ext>
              </a:extLst>
            </p:cNvPr>
            <p:cNvSpPr>
              <a:spLocks/>
            </p:cNvSpPr>
            <p:nvPr/>
          </p:nvSpPr>
          <p:spPr bwMode="auto">
            <a:xfrm>
              <a:off x="2712" y="1784"/>
              <a:ext cx="130" cy="85"/>
            </a:xfrm>
            <a:custGeom>
              <a:avLst/>
              <a:gdLst>
                <a:gd name="T0" fmla="*/ 863 w 52"/>
                <a:gd name="T1" fmla="*/ 938 h 32"/>
                <a:gd name="T2" fmla="*/ 1925 w 52"/>
                <a:gd name="T3" fmla="*/ 1201 h 32"/>
                <a:gd name="T4" fmla="*/ 1958 w 52"/>
                <a:gd name="T5" fmla="*/ 656 h 32"/>
                <a:gd name="T6" fmla="*/ 833 w 52"/>
                <a:gd name="T7" fmla="*/ 247 h 32"/>
                <a:gd name="T8" fmla="*/ 125 w 52"/>
                <a:gd name="T9" fmla="*/ 1448 h 32"/>
                <a:gd name="T10" fmla="*/ 208 w 52"/>
                <a:gd name="T11" fmla="*/ 1594 h 32"/>
                <a:gd name="T12" fmla="*/ 863 w 52"/>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9"/>
                  </a:moveTo>
                  <a:cubicBezTo>
                    <a:pt x="33" y="15"/>
                    <a:pt x="44" y="18"/>
                    <a:pt x="49" y="24"/>
                  </a:cubicBezTo>
                  <a:cubicBezTo>
                    <a:pt x="51" y="20"/>
                    <a:pt x="52" y="16"/>
                    <a:pt x="50" y="13"/>
                  </a:cubicBezTo>
                  <a:cubicBezTo>
                    <a:pt x="47" y="4"/>
                    <a:pt x="34" y="0"/>
                    <a:pt x="21" y="5"/>
                  </a:cubicBezTo>
                  <a:cubicBezTo>
                    <a:pt x="8" y="9"/>
                    <a:pt x="0" y="20"/>
                    <a:pt x="3" y="29"/>
                  </a:cubicBezTo>
                  <a:cubicBezTo>
                    <a:pt x="4" y="30"/>
                    <a:pt x="4" y="31"/>
                    <a:pt x="5" y="32"/>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 name="Freeform 433">
              <a:extLst>
                <a:ext uri="{FF2B5EF4-FFF2-40B4-BE49-F238E27FC236}">
                  <a16:creationId xmlns:a16="http://schemas.microsoft.com/office/drawing/2014/main" id="{FA17C978-F304-48A1-B095-5C0983A9691F}"/>
                </a:ext>
              </a:extLst>
            </p:cNvPr>
            <p:cNvSpPr>
              <a:spLocks/>
            </p:cNvSpPr>
            <p:nvPr/>
          </p:nvSpPr>
          <p:spPr bwMode="auto">
            <a:xfrm>
              <a:off x="1295" y="2424"/>
              <a:ext cx="135" cy="91"/>
            </a:xfrm>
            <a:custGeom>
              <a:avLst/>
              <a:gdLst>
                <a:gd name="T0" fmla="*/ 908 w 54"/>
                <a:gd name="T1" fmla="*/ 982 h 34"/>
                <a:gd name="T2" fmla="*/ 2033 w 54"/>
                <a:gd name="T3" fmla="*/ 1282 h 34"/>
                <a:gd name="T4" fmla="*/ 2083 w 54"/>
                <a:gd name="T5" fmla="*/ 674 h 34"/>
                <a:gd name="T6" fmla="*/ 863 w 54"/>
                <a:gd name="T7" fmla="*/ 209 h 34"/>
                <a:gd name="T8" fmla="*/ 158 w 54"/>
                <a:gd name="T9" fmla="*/ 1590 h 34"/>
                <a:gd name="T10" fmla="*/ 238 w 54"/>
                <a:gd name="T11" fmla="*/ 174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5" y="15"/>
                    <a:pt x="47" y="18"/>
                    <a:pt x="52" y="25"/>
                  </a:cubicBezTo>
                  <a:cubicBezTo>
                    <a:pt x="54" y="21"/>
                    <a:pt x="54" y="17"/>
                    <a:pt x="53" y="13"/>
                  </a:cubicBezTo>
                  <a:cubicBezTo>
                    <a:pt x="49" y="3"/>
                    <a:pt x="35" y="0"/>
                    <a:pt x="22" y="4"/>
                  </a:cubicBezTo>
                  <a:cubicBezTo>
                    <a:pt x="8" y="9"/>
                    <a:pt x="0" y="21"/>
                    <a:pt x="4" y="31"/>
                  </a:cubicBezTo>
                  <a:cubicBezTo>
                    <a:pt x="4" y="32"/>
                    <a:pt x="5" y="33"/>
                    <a:pt x="6" y="34"/>
                  </a:cubicBezTo>
                  <a:cubicBezTo>
                    <a:pt x="8" y="28"/>
                    <a:pt x="15" y="22"/>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 name="Freeform 434">
              <a:extLst>
                <a:ext uri="{FF2B5EF4-FFF2-40B4-BE49-F238E27FC236}">
                  <a16:creationId xmlns:a16="http://schemas.microsoft.com/office/drawing/2014/main" id="{121BD9CD-1D84-4969-8E60-DA0C718CBC66}"/>
                </a:ext>
              </a:extLst>
            </p:cNvPr>
            <p:cNvSpPr>
              <a:spLocks/>
            </p:cNvSpPr>
            <p:nvPr/>
          </p:nvSpPr>
          <p:spPr bwMode="auto">
            <a:xfrm>
              <a:off x="1432" y="2373"/>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9" name="Freeform 435">
              <a:extLst>
                <a:ext uri="{FF2B5EF4-FFF2-40B4-BE49-F238E27FC236}">
                  <a16:creationId xmlns:a16="http://schemas.microsoft.com/office/drawing/2014/main" id="{E0D24A5C-927A-49CE-B6F7-B16B02ED9A5B}"/>
                </a:ext>
              </a:extLst>
            </p:cNvPr>
            <p:cNvSpPr>
              <a:spLocks/>
            </p:cNvSpPr>
            <p:nvPr/>
          </p:nvSpPr>
          <p:spPr bwMode="auto">
            <a:xfrm>
              <a:off x="1570" y="2323"/>
              <a:ext cx="132" cy="90"/>
            </a:xfrm>
            <a:custGeom>
              <a:avLst/>
              <a:gdLst>
                <a:gd name="T0" fmla="*/ 849 w 53"/>
                <a:gd name="T1" fmla="*/ 982 h 34"/>
                <a:gd name="T2" fmla="*/ 1960 w 53"/>
                <a:gd name="T3" fmla="*/ 1226 h 34"/>
                <a:gd name="T4" fmla="*/ 2010 w 53"/>
                <a:gd name="T5" fmla="*/ 630 h 34"/>
                <a:gd name="T6" fmla="*/ 807 w 53"/>
                <a:gd name="T7" fmla="*/ 238 h 34"/>
                <a:gd name="T8" fmla="*/ 105 w 53"/>
                <a:gd name="T9" fmla="*/ 1519 h 34"/>
                <a:gd name="T10" fmla="*/ 187 w 53"/>
                <a:gd name="T11" fmla="*/ 1668 h 34"/>
                <a:gd name="T12" fmla="*/ 849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5"/>
                    <a:pt x="46" y="18"/>
                    <a:pt x="51" y="25"/>
                  </a:cubicBezTo>
                  <a:cubicBezTo>
                    <a:pt x="53" y="21"/>
                    <a:pt x="53"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 name="Freeform 436">
              <a:extLst>
                <a:ext uri="{FF2B5EF4-FFF2-40B4-BE49-F238E27FC236}">
                  <a16:creationId xmlns:a16="http://schemas.microsoft.com/office/drawing/2014/main" id="{BB72FBCF-B82E-4668-8066-1B3D7F282C0D}"/>
                </a:ext>
              </a:extLst>
            </p:cNvPr>
            <p:cNvSpPr>
              <a:spLocks/>
            </p:cNvSpPr>
            <p:nvPr/>
          </p:nvSpPr>
          <p:spPr bwMode="auto">
            <a:xfrm>
              <a:off x="1705" y="2275"/>
              <a:ext cx="135" cy="90"/>
            </a:xfrm>
            <a:custGeom>
              <a:avLst/>
              <a:gdLst>
                <a:gd name="T0" fmla="*/ 908 w 54"/>
                <a:gd name="T1" fmla="*/ 982 h 34"/>
                <a:gd name="T2" fmla="*/ 2033 w 54"/>
                <a:gd name="T3" fmla="*/ 1226 h 34"/>
                <a:gd name="T4" fmla="*/ 2033 w 54"/>
                <a:gd name="T5" fmla="*/ 630 h 34"/>
                <a:gd name="T6" fmla="*/ 863 w 54"/>
                <a:gd name="T7" fmla="*/ 238 h 34"/>
                <a:gd name="T8" fmla="*/ 158 w 54"/>
                <a:gd name="T9" fmla="*/ 1519 h 34"/>
                <a:gd name="T10" fmla="*/ 20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5"/>
                    <a:pt x="47" y="18"/>
                    <a:pt x="52" y="25"/>
                  </a:cubicBezTo>
                  <a:cubicBezTo>
                    <a:pt x="53" y="21"/>
                    <a:pt x="54" y="17"/>
                    <a:pt x="52" y="13"/>
                  </a:cubicBezTo>
                  <a:cubicBezTo>
                    <a:pt x="49" y="4"/>
                    <a:pt x="35" y="0"/>
                    <a:pt x="22" y="5"/>
                  </a:cubicBezTo>
                  <a:cubicBezTo>
                    <a:pt x="8" y="9"/>
                    <a:pt x="0" y="21"/>
                    <a:pt x="4" y="31"/>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 name="Freeform 437">
              <a:extLst>
                <a:ext uri="{FF2B5EF4-FFF2-40B4-BE49-F238E27FC236}">
                  <a16:creationId xmlns:a16="http://schemas.microsoft.com/office/drawing/2014/main" id="{40AD8EE2-B5CC-419D-A7C3-C91249434970}"/>
                </a:ext>
              </a:extLst>
            </p:cNvPr>
            <p:cNvSpPr>
              <a:spLocks/>
            </p:cNvSpPr>
            <p:nvPr/>
          </p:nvSpPr>
          <p:spPr bwMode="auto">
            <a:xfrm>
              <a:off x="1847" y="2221"/>
              <a:ext cx="130" cy="91"/>
            </a:xfrm>
            <a:custGeom>
              <a:avLst/>
              <a:gdLst>
                <a:gd name="T0" fmla="*/ 863 w 52"/>
                <a:gd name="T1" fmla="*/ 1038 h 34"/>
                <a:gd name="T2" fmla="*/ 1925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3" y="31"/>
                    <a:pt x="4" y="32"/>
                    <a:pt x="5" y="34"/>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 name="Freeform 438">
              <a:extLst>
                <a:ext uri="{FF2B5EF4-FFF2-40B4-BE49-F238E27FC236}">
                  <a16:creationId xmlns:a16="http://schemas.microsoft.com/office/drawing/2014/main" id="{E6AA6288-A1D5-4F1A-8544-7304EE43A74B}"/>
                </a:ext>
              </a:extLst>
            </p:cNvPr>
            <p:cNvSpPr>
              <a:spLocks/>
            </p:cNvSpPr>
            <p:nvPr/>
          </p:nvSpPr>
          <p:spPr bwMode="auto">
            <a:xfrm>
              <a:off x="1982" y="2168"/>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4" y="16"/>
                    <a:pt x="45" y="18"/>
                    <a:pt x="50" y="25"/>
                  </a:cubicBezTo>
                  <a:cubicBezTo>
                    <a:pt x="52" y="21"/>
                    <a:pt x="52" y="17"/>
                    <a:pt x="51" y="13"/>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 name="Freeform 439">
              <a:extLst>
                <a:ext uri="{FF2B5EF4-FFF2-40B4-BE49-F238E27FC236}">
                  <a16:creationId xmlns:a16="http://schemas.microsoft.com/office/drawing/2014/main" id="{70D53278-A30A-47BD-913B-4F63927D9F90}"/>
                </a:ext>
              </a:extLst>
            </p:cNvPr>
            <p:cNvSpPr>
              <a:spLocks/>
            </p:cNvSpPr>
            <p:nvPr/>
          </p:nvSpPr>
          <p:spPr bwMode="auto">
            <a:xfrm>
              <a:off x="2120" y="2117"/>
              <a:ext cx="130" cy="91"/>
            </a:xfrm>
            <a:custGeom>
              <a:avLst/>
              <a:gdLst>
                <a:gd name="T0" fmla="*/ 863 w 52"/>
                <a:gd name="T1" fmla="*/ 1038 h 34"/>
                <a:gd name="T2" fmla="*/ 1925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 name="Freeform 440">
              <a:extLst>
                <a:ext uri="{FF2B5EF4-FFF2-40B4-BE49-F238E27FC236}">
                  <a16:creationId xmlns:a16="http://schemas.microsoft.com/office/drawing/2014/main" id="{9EE3E29B-4CD4-4FB6-97D9-8CFB4C32976F}"/>
                </a:ext>
              </a:extLst>
            </p:cNvPr>
            <p:cNvSpPr>
              <a:spLocks/>
            </p:cNvSpPr>
            <p:nvPr/>
          </p:nvSpPr>
          <p:spPr bwMode="auto">
            <a:xfrm>
              <a:off x="2392" y="2013"/>
              <a:ext cx="135" cy="91"/>
            </a:xfrm>
            <a:custGeom>
              <a:avLst/>
              <a:gdLst>
                <a:gd name="T0" fmla="*/ 908 w 54"/>
                <a:gd name="T1" fmla="*/ 1038 h 34"/>
                <a:gd name="T2" fmla="*/ 2000 w 54"/>
                <a:gd name="T3" fmla="*/ 1282 h 34"/>
                <a:gd name="T4" fmla="*/ 2033 w 54"/>
                <a:gd name="T5" fmla="*/ 674 h 34"/>
                <a:gd name="T6" fmla="*/ 863 w 54"/>
                <a:gd name="T7" fmla="*/ 209 h 34"/>
                <a:gd name="T8" fmla="*/ 125 w 54"/>
                <a:gd name="T9" fmla="*/ 1590 h 34"/>
                <a:gd name="T10" fmla="*/ 20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6"/>
                    <a:pt x="46" y="18"/>
                    <a:pt x="51" y="25"/>
                  </a:cubicBezTo>
                  <a:cubicBezTo>
                    <a:pt x="53" y="21"/>
                    <a:pt x="54" y="17"/>
                    <a:pt x="52" y="13"/>
                  </a:cubicBezTo>
                  <a:cubicBezTo>
                    <a:pt x="49" y="4"/>
                    <a:pt x="35" y="0"/>
                    <a:pt x="22" y="4"/>
                  </a:cubicBezTo>
                  <a:cubicBezTo>
                    <a:pt x="8" y="9"/>
                    <a:pt x="0" y="21"/>
                    <a:pt x="3" y="31"/>
                  </a:cubicBezTo>
                  <a:cubicBezTo>
                    <a:pt x="4" y="32"/>
                    <a:pt x="4"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 name="Freeform 441">
              <a:extLst>
                <a:ext uri="{FF2B5EF4-FFF2-40B4-BE49-F238E27FC236}">
                  <a16:creationId xmlns:a16="http://schemas.microsoft.com/office/drawing/2014/main" id="{3E9D591D-53FF-419C-B721-D3CE775549EA}"/>
                </a:ext>
              </a:extLst>
            </p:cNvPr>
            <p:cNvSpPr>
              <a:spLocks/>
            </p:cNvSpPr>
            <p:nvPr/>
          </p:nvSpPr>
          <p:spPr bwMode="auto">
            <a:xfrm>
              <a:off x="2257" y="2067"/>
              <a:ext cx="130" cy="90"/>
            </a:xfrm>
            <a:custGeom>
              <a:avLst/>
              <a:gdLst>
                <a:gd name="T0" fmla="*/ 863 w 52"/>
                <a:gd name="T1" fmla="*/ 982 h 34"/>
                <a:gd name="T2" fmla="*/ 1958 w 52"/>
                <a:gd name="T3" fmla="*/ 1226 h 34"/>
                <a:gd name="T4" fmla="*/ 2000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3" y="30"/>
                  </a:cubicBezTo>
                  <a:cubicBezTo>
                    <a:pt x="4" y="31"/>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 name="Freeform 442">
              <a:extLst>
                <a:ext uri="{FF2B5EF4-FFF2-40B4-BE49-F238E27FC236}">
                  <a16:creationId xmlns:a16="http://schemas.microsoft.com/office/drawing/2014/main" id="{18EFDD55-10B8-410C-9D0B-E24AFA647C61}"/>
                </a:ext>
              </a:extLst>
            </p:cNvPr>
            <p:cNvSpPr>
              <a:spLocks/>
            </p:cNvSpPr>
            <p:nvPr/>
          </p:nvSpPr>
          <p:spPr bwMode="auto">
            <a:xfrm>
              <a:off x="2527" y="1965"/>
              <a:ext cx="130" cy="86"/>
            </a:xfrm>
            <a:custGeom>
              <a:avLst/>
              <a:gdLst>
                <a:gd name="T0" fmla="*/ 863 w 52"/>
                <a:gd name="T1" fmla="*/ 933 h 32"/>
                <a:gd name="T2" fmla="*/ 1958 w 52"/>
                <a:gd name="T3" fmla="*/ 1207 h 32"/>
                <a:gd name="T4" fmla="*/ 2000 w 52"/>
                <a:gd name="T5" fmla="*/ 621 h 32"/>
                <a:gd name="T6" fmla="*/ 833 w 52"/>
                <a:gd name="T7" fmla="*/ 218 h 32"/>
                <a:gd name="T8" fmla="*/ 158 w 52"/>
                <a:gd name="T9" fmla="*/ 1459 h 32"/>
                <a:gd name="T10" fmla="*/ 238 w 52"/>
                <a:gd name="T11" fmla="*/ 1669 h 32"/>
                <a:gd name="T12" fmla="*/ 863 w 52"/>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8"/>
                  </a:moveTo>
                  <a:cubicBezTo>
                    <a:pt x="34" y="15"/>
                    <a:pt x="45" y="17"/>
                    <a:pt x="50" y="23"/>
                  </a:cubicBezTo>
                  <a:cubicBezTo>
                    <a:pt x="52" y="20"/>
                    <a:pt x="52" y="16"/>
                    <a:pt x="51" y="12"/>
                  </a:cubicBezTo>
                  <a:cubicBezTo>
                    <a:pt x="48" y="3"/>
                    <a:pt x="34" y="0"/>
                    <a:pt x="21" y="4"/>
                  </a:cubicBezTo>
                  <a:cubicBezTo>
                    <a:pt x="8" y="8"/>
                    <a:pt x="0" y="19"/>
                    <a:pt x="4" y="28"/>
                  </a:cubicBezTo>
                  <a:cubicBezTo>
                    <a:pt x="4" y="29"/>
                    <a:pt x="5" y="31"/>
                    <a:pt x="6" y="32"/>
                  </a:cubicBezTo>
                  <a:cubicBezTo>
                    <a:pt x="8" y="26"/>
                    <a:pt x="14" y="21"/>
                    <a:pt x="22"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 name="Freeform 443">
              <a:extLst>
                <a:ext uri="{FF2B5EF4-FFF2-40B4-BE49-F238E27FC236}">
                  <a16:creationId xmlns:a16="http://schemas.microsoft.com/office/drawing/2014/main" id="{716C2475-93E7-422E-81AC-70B4CDE229B1}"/>
                </a:ext>
              </a:extLst>
            </p:cNvPr>
            <p:cNvSpPr>
              <a:spLocks/>
            </p:cNvSpPr>
            <p:nvPr/>
          </p:nvSpPr>
          <p:spPr bwMode="auto">
            <a:xfrm>
              <a:off x="2665" y="1912"/>
              <a:ext cx="132" cy="91"/>
            </a:xfrm>
            <a:custGeom>
              <a:avLst/>
              <a:gdLst>
                <a:gd name="T0" fmla="*/ 849 w 53"/>
                <a:gd name="T1" fmla="*/ 1038 h 34"/>
                <a:gd name="T2" fmla="*/ 1930 w 53"/>
                <a:gd name="T3" fmla="*/ 1282 h 34"/>
                <a:gd name="T4" fmla="*/ 1960 w 53"/>
                <a:gd name="T5" fmla="*/ 709 h 34"/>
                <a:gd name="T6" fmla="*/ 807 w 53"/>
                <a:gd name="T7" fmla="*/ 252 h 34"/>
                <a:gd name="T8" fmla="*/ 105 w 53"/>
                <a:gd name="T9" fmla="*/ 1534 h 34"/>
                <a:gd name="T10" fmla="*/ 187 w 53"/>
                <a:gd name="T11" fmla="*/ 1748 h 34"/>
                <a:gd name="T12" fmla="*/ 849 w 53"/>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6"/>
                    <a:pt x="45" y="18"/>
                    <a:pt x="50" y="25"/>
                  </a:cubicBezTo>
                  <a:cubicBezTo>
                    <a:pt x="52" y="21"/>
                    <a:pt x="53" y="17"/>
                    <a:pt x="51" y="14"/>
                  </a:cubicBezTo>
                  <a:cubicBezTo>
                    <a:pt x="48" y="4"/>
                    <a:pt x="34" y="0"/>
                    <a:pt x="21" y="5"/>
                  </a:cubicBezTo>
                  <a:cubicBezTo>
                    <a:pt x="8" y="9"/>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 name="Freeform 444">
              <a:extLst>
                <a:ext uri="{FF2B5EF4-FFF2-40B4-BE49-F238E27FC236}">
                  <a16:creationId xmlns:a16="http://schemas.microsoft.com/office/drawing/2014/main" id="{332B68DC-BCB6-43BB-A474-F34112061DE6}"/>
                </a:ext>
              </a:extLst>
            </p:cNvPr>
            <p:cNvSpPr>
              <a:spLocks/>
            </p:cNvSpPr>
            <p:nvPr/>
          </p:nvSpPr>
          <p:spPr bwMode="auto">
            <a:xfrm>
              <a:off x="2802" y="1861"/>
              <a:ext cx="133" cy="86"/>
            </a:xfrm>
            <a:custGeom>
              <a:avLst/>
              <a:gdLst>
                <a:gd name="T0" fmla="*/ 868 w 53"/>
                <a:gd name="T1" fmla="*/ 989 h 32"/>
                <a:gd name="T2" fmla="*/ 2023 w 53"/>
                <a:gd name="T3" fmla="*/ 1207 h 32"/>
                <a:gd name="T4" fmla="*/ 2053 w 53"/>
                <a:gd name="T5" fmla="*/ 621 h 32"/>
                <a:gd name="T6" fmla="*/ 838 w 53"/>
                <a:gd name="T7" fmla="*/ 218 h 32"/>
                <a:gd name="T8" fmla="*/ 125 w 53"/>
                <a:gd name="T9" fmla="*/ 1459 h 32"/>
                <a:gd name="T10" fmla="*/ 208 w 53"/>
                <a:gd name="T11" fmla="*/ 1669 h 32"/>
                <a:gd name="T12" fmla="*/ 868 w 53"/>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2">
                  <a:moveTo>
                    <a:pt x="22" y="19"/>
                  </a:moveTo>
                  <a:cubicBezTo>
                    <a:pt x="34" y="15"/>
                    <a:pt x="46" y="17"/>
                    <a:pt x="51" y="23"/>
                  </a:cubicBezTo>
                  <a:cubicBezTo>
                    <a:pt x="53" y="20"/>
                    <a:pt x="53" y="16"/>
                    <a:pt x="52" y="12"/>
                  </a:cubicBezTo>
                  <a:cubicBezTo>
                    <a:pt x="48" y="4"/>
                    <a:pt x="35" y="0"/>
                    <a:pt x="21" y="4"/>
                  </a:cubicBezTo>
                  <a:cubicBezTo>
                    <a:pt x="8" y="9"/>
                    <a:pt x="0" y="19"/>
                    <a:pt x="3" y="28"/>
                  </a:cubicBezTo>
                  <a:cubicBezTo>
                    <a:pt x="3"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 name="Freeform 445">
              <a:extLst>
                <a:ext uri="{FF2B5EF4-FFF2-40B4-BE49-F238E27FC236}">
                  <a16:creationId xmlns:a16="http://schemas.microsoft.com/office/drawing/2014/main" id="{8F50248E-2B36-40B6-BD22-1243C9794EB4}"/>
                </a:ext>
              </a:extLst>
            </p:cNvPr>
            <p:cNvSpPr>
              <a:spLocks/>
            </p:cNvSpPr>
            <p:nvPr/>
          </p:nvSpPr>
          <p:spPr bwMode="auto">
            <a:xfrm>
              <a:off x="1380" y="2512"/>
              <a:ext cx="135" cy="93"/>
            </a:xfrm>
            <a:custGeom>
              <a:avLst/>
              <a:gdLst>
                <a:gd name="T0" fmla="*/ 908 w 54"/>
                <a:gd name="T1" fmla="*/ 996 h 35"/>
                <a:gd name="T2" fmla="*/ 2033 w 54"/>
                <a:gd name="T3" fmla="*/ 1291 h 35"/>
                <a:gd name="T4" fmla="*/ 2033 w 54"/>
                <a:gd name="T5" fmla="*/ 691 h 35"/>
                <a:gd name="T6" fmla="*/ 863 w 54"/>
                <a:gd name="T7" fmla="*/ 247 h 35"/>
                <a:gd name="T8" fmla="*/ 158 w 54"/>
                <a:gd name="T9" fmla="*/ 1597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6"/>
                  </a:cubicBezTo>
                  <a:cubicBezTo>
                    <a:pt x="53" y="22"/>
                    <a:pt x="54" y="18"/>
                    <a:pt x="52" y="14"/>
                  </a:cubicBezTo>
                  <a:cubicBezTo>
                    <a:pt x="49" y="4"/>
                    <a:pt x="35" y="0"/>
                    <a:pt x="22" y="5"/>
                  </a:cubicBezTo>
                  <a:cubicBezTo>
                    <a:pt x="8" y="10"/>
                    <a:pt x="0" y="22"/>
                    <a:pt x="4" y="32"/>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 name="Freeform 446">
              <a:extLst>
                <a:ext uri="{FF2B5EF4-FFF2-40B4-BE49-F238E27FC236}">
                  <a16:creationId xmlns:a16="http://schemas.microsoft.com/office/drawing/2014/main" id="{FB927EC3-5E4E-45BE-A54C-4F3CC3E2A2DC}"/>
                </a:ext>
              </a:extLst>
            </p:cNvPr>
            <p:cNvSpPr>
              <a:spLocks/>
            </p:cNvSpPr>
            <p:nvPr/>
          </p:nvSpPr>
          <p:spPr bwMode="auto">
            <a:xfrm>
              <a:off x="1517" y="2461"/>
              <a:ext cx="135" cy="91"/>
            </a:xfrm>
            <a:custGeom>
              <a:avLst/>
              <a:gdLst>
                <a:gd name="T0" fmla="*/ 908 w 54"/>
                <a:gd name="T1" fmla="*/ 1038 h 34"/>
                <a:gd name="T2" fmla="*/ 2033 w 54"/>
                <a:gd name="T3" fmla="*/ 1282 h 34"/>
                <a:gd name="T4" fmla="*/ 2083 w 54"/>
                <a:gd name="T5" fmla="*/ 674 h 34"/>
                <a:gd name="T6" fmla="*/ 863 w 54"/>
                <a:gd name="T7" fmla="*/ 252 h 34"/>
                <a:gd name="T8" fmla="*/ 158 w 54"/>
                <a:gd name="T9" fmla="*/ 1590 h 34"/>
                <a:gd name="T10" fmla="*/ 23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8" y="9"/>
                    <a:pt x="0" y="21"/>
                    <a:pt x="4" y="31"/>
                  </a:cubicBezTo>
                  <a:cubicBezTo>
                    <a:pt x="4" y="32"/>
                    <a:pt x="5" y="33"/>
                    <a:pt x="6" y="34"/>
                  </a:cubicBezTo>
                  <a:cubicBezTo>
                    <a:pt x="8"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 name="Freeform 447">
              <a:extLst>
                <a:ext uri="{FF2B5EF4-FFF2-40B4-BE49-F238E27FC236}">
                  <a16:creationId xmlns:a16="http://schemas.microsoft.com/office/drawing/2014/main" id="{E9431164-EC87-45CA-9362-BCD42A00AC91}"/>
                </a:ext>
              </a:extLst>
            </p:cNvPr>
            <p:cNvSpPr>
              <a:spLocks/>
            </p:cNvSpPr>
            <p:nvPr/>
          </p:nvSpPr>
          <p:spPr bwMode="auto">
            <a:xfrm>
              <a:off x="1655" y="2411"/>
              <a:ext cx="135" cy="90"/>
            </a:xfrm>
            <a:custGeom>
              <a:avLst/>
              <a:gdLst>
                <a:gd name="T0" fmla="*/ 863 w 54"/>
                <a:gd name="T1" fmla="*/ 982 h 34"/>
                <a:gd name="T2" fmla="*/ 2000 w 54"/>
                <a:gd name="T3" fmla="*/ 1226 h 34"/>
                <a:gd name="T4" fmla="*/ 2033 w 54"/>
                <a:gd name="T5" fmla="*/ 630 h 34"/>
                <a:gd name="T6" fmla="*/ 833 w 54"/>
                <a:gd name="T7" fmla="*/ 238 h 34"/>
                <a:gd name="T8" fmla="*/ 125 w 54"/>
                <a:gd name="T9" fmla="*/ 1519 h 34"/>
                <a:gd name="T10" fmla="*/ 208 w 54"/>
                <a:gd name="T11" fmla="*/ 1668 h 34"/>
                <a:gd name="T12" fmla="*/ 863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20"/>
                  </a:moveTo>
                  <a:cubicBezTo>
                    <a:pt x="34" y="15"/>
                    <a:pt x="46" y="18"/>
                    <a:pt x="51" y="25"/>
                  </a:cubicBezTo>
                  <a:cubicBezTo>
                    <a:pt x="53" y="21"/>
                    <a:pt x="54"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 name="Freeform 448">
              <a:extLst>
                <a:ext uri="{FF2B5EF4-FFF2-40B4-BE49-F238E27FC236}">
                  <a16:creationId xmlns:a16="http://schemas.microsoft.com/office/drawing/2014/main" id="{966BBAE7-2AE2-4D86-87F1-2EA06CC6CE88}"/>
                </a:ext>
              </a:extLst>
            </p:cNvPr>
            <p:cNvSpPr>
              <a:spLocks/>
            </p:cNvSpPr>
            <p:nvPr/>
          </p:nvSpPr>
          <p:spPr bwMode="auto">
            <a:xfrm>
              <a:off x="1792" y="2355"/>
              <a:ext cx="133" cy="93"/>
            </a:xfrm>
            <a:custGeom>
              <a:avLst/>
              <a:gdLst>
                <a:gd name="T0" fmla="*/ 868 w 53"/>
                <a:gd name="T1" fmla="*/ 996 h 35"/>
                <a:gd name="T2" fmla="*/ 2023 w 53"/>
                <a:gd name="T3" fmla="*/ 1236 h 35"/>
                <a:gd name="T4" fmla="*/ 2053 w 53"/>
                <a:gd name="T5" fmla="*/ 691 h 35"/>
                <a:gd name="T6" fmla="*/ 838 w 53"/>
                <a:gd name="T7" fmla="*/ 247 h 35"/>
                <a:gd name="T8" fmla="*/ 125 w 53"/>
                <a:gd name="T9" fmla="*/ 1597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2"/>
                    <a:pt x="53" y="17"/>
                    <a:pt x="52" y="14"/>
                  </a:cubicBezTo>
                  <a:cubicBezTo>
                    <a:pt x="48" y="4"/>
                    <a:pt x="35" y="0"/>
                    <a:pt x="21" y="5"/>
                  </a:cubicBezTo>
                  <a:cubicBezTo>
                    <a:pt x="8" y="10"/>
                    <a:pt x="0" y="22"/>
                    <a:pt x="3" y="32"/>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 name="Freeform 449">
              <a:extLst>
                <a:ext uri="{FF2B5EF4-FFF2-40B4-BE49-F238E27FC236}">
                  <a16:creationId xmlns:a16="http://schemas.microsoft.com/office/drawing/2014/main" id="{5216B586-2731-4C54-A1E6-BE7CFDBF4631}"/>
                </a:ext>
              </a:extLst>
            </p:cNvPr>
            <p:cNvSpPr>
              <a:spLocks/>
            </p:cNvSpPr>
            <p:nvPr/>
          </p:nvSpPr>
          <p:spPr bwMode="auto">
            <a:xfrm>
              <a:off x="1930" y="2304"/>
              <a:ext cx="130" cy="88"/>
            </a:xfrm>
            <a:custGeom>
              <a:avLst/>
              <a:gdLst>
                <a:gd name="T0" fmla="*/ 863 w 52"/>
                <a:gd name="T1" fmla="*/ 968 h 33"/>
                <a:gd name="T2" fmla="*/ 1958 w 52"/>
                <a:gd name="T3" fmla="*/ 1272 h 33"/>
                <a:gd name="T4" fmla="*/ 2000 w 52"/>
                <a:gd name="T5" fmla="*/ 661 h 33"/>
                <a:gd name="T6" fmla="*/ 833 w 52"/>
                <a:gd name="T7" fmla="*/ 205 h 33"/>
                <a:gd name="T8" fmla="*/ 158 w 52"/>
                <a:gd name="T9" fmla="*/ 1515 h 33"/>
                <a:gd name="T10" fmla="*/ 23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4" y="15"/>
                    <a:pt x="45" y="18"/>
                    <a:pt x="50" y="25"/>
                  </a:cubicBezTo>
                  <a:cubicBezTo>
                    <a:pt x="52" y="21"/>
                    <a:pt x="52" y="17"/>
                    <a:pt x="51" y="13"/>
                  </a:cubicBezTo>
                  <a:cubicBezTo>
                    <a:pt x="48" y="4"/>
                    <a:pt x="34" y="0"/>
                    <a:pt x="21" y="4"/>
                  </a:cubicBezTo>
                  <a:cubicBezTo>
                    <a:pt x="8" y="9"/>
                    <a:pt x="0" y="20"/>
                    <a:pt x="4" y="30"/>
                  </a:cubicBezTo>
                  <a:cubicBezTo>
                    <a:pt x="4" y="31"/>
                    <a:pt x="5" y="32"/>
                    <a:pt x="6" y="33"/>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 name="Freeform 450">
              <a:extLst>
                <a:ext uri="{FF2B5EF4-FFF2-40B4-BE49-F238E27FC236}">
                  <a16:creationId xmlns:a16="http://schemas.microsoft.com/office/drawing/2014/main" id="{E022CC48-A63F-4813-B2B3-CE9411B7AF84}"/>
                </a:ext>
              </a:extLst>
            </p:cNvPr>
            <p:cNvSpPr>
              <a:spLocks/>
            </p:cNvSpPr>
            <p:nvPr/>
          </p:nvSpPr>
          <p:spPr bwMode="auto">
            <a:xfrm>
              <a:off x="2065" y="2251"/>
              <a:ext cx="132" cy="90"/>
            </a:xfrm>
            <a:custGeom>
              <a:avLst/>
              <a:gdLst>
                <a:gd name="T0" fmla="*/ 882 w 53"/>
                <a:gd name="T1" fmla="*/ 982 h 34"/>
                <a:gd name="T2" fmla="*/ 1960 w 53"/>
                <a:gd name="T3" fmla="*/ 1226 h 34"/>
                <a:gd name="T4" fmla="*/ 2010 w 53"/>
                <a:gd name="T5" fmla="*/ 686 h 34"/>
                <a:gd name="T6" fmla="*/ 849 w 53"/>
                <a:gd name="T7" fmla="*/ 238 h 34"/>
                <a:gd name="T8" fmla="*/ 105 w 53"/>
                <a:gd name="T9" fmla="*/ 1464 h 34"/>
                <a:gd name="T10" fmla="*/ 187 w 53"/>
                <a:gd name="T11" fmla="*/ 1668 h 34"/>
                <a:gd name="T12" fmla="*/ 882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3" y="20"/>
                  </a:moveTo>
                  <a:cubicBezTo>
                    <a:pt x="34" y="16"/>
                    <a:pt x="46" y="18"/>
                    <a:pt x="51" y="25"/>
                  </a:cubicBezTo>
                  <a:cubicBezTo>
                    <a:pt x="53" y="21"/>
                    <a:pt x="53" y="17"/>
                    <a:pt x="52" y="14"/>
                  </a:cubicBezTo>
                  <a:cubicBezTo>
                    <a:pt x="49" y="4"/>
                    <a:pt x="35" y="0"/>
                    <a:pt x="22" y="5"/>
                  </a:cubicBezTo>
                  <a:cubicBezTo>
                    <a:pt x="8" y="10"/>
                    <a:pt x="0" y="21"/>
                    <a:pt x="3" y="30"/>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 name="Freeform 451">
              <a:extLst>
                <a:ext uri="{FF2B5EF4-FFF2-40B4-BE49-F238E27FC236}">
                  <a16:creationId xmlns:a16="http://schemas.microsoft.com/office/drawing/2014/main" id="{E156FE36-87B9-4326-BFCA-CFF655ADFE1B}"/>
                </a:ext>
              </a:extLst>
            </p:cNvPr>
            <p:cNvSpPr>
              <a:spLocks/>
            </p:cNvSpPr>
            <p:nvPr/>
          </p:nvSpPr>
          <p:spPr bwMode="auto">
            <a:xfrm>
              <a:off x="2205" y="2200"/>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6"/>
                    <a:pt x="51" y="13"/>
                  </a:cubicBezTo>
                  <a:cubicBezTo>
                    <a:pt x="47" y="3"/>
                    <a:pt x="34" y="0"/>
                    <a:pt x="21" y="4"/>
                  </a:cubicBezTo>
                  <a:cubicBezTo>
                    <a:pt x="8" y="9"/>
                    <a:pt x="0" y="20"/>
                    <a:pt x="3" y="29"/>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 name="Freeform 452">
              <a:extLst>
                <a:ext uri="{FF2B5EF4-FFF2-40B4-BE49-F238E27FC236}">
                  <a16:creationId xmlns:a16="http://schemas.microsoft.com/office/drawing/2014/main" id="{6C109F79-8596-4C8F-AEA3-70CDC973F648}"/>
                </a:ext>
              </a:extLst>
            </p:cNvPr>
            <p:cNvSpPr>
              <a:spLocks/>
            </p:cNvSpPr>
            <p:nvPr/>
          </p:nvSpPr>
          <p:spPr bwMode="auto">
            <a:xfrm>
              <a:off x="2477" y="2091"/>
              <a:ext cx="135" cy="93"/>
            </a:xfrm>
            <a:custGeom>
              <a:avLst/>
              <a:gdLst>
                <a:gd name="T0" fmla="*/ 908 w 54"/>
                <a:gd name="T1" fmla="*/ 1052 h 35"/>
                <a:gd name="T2" fmla="*/ 2033 w 54"/>
                <a:gd name="T3" fmla="*/ 1291 h 35"/>
                <a:gd name="T4" fmla="*/ 2083 w 54"/>
                <a:gd name="T5" fmla="*/ 691 h 35"/>
                <a:gd name="T6" fmla="*/ 863 w 54"/>
                <a:gd name="T7" fmla="*/ 247 h 35"/>
                <a:gd name="T8" fmla="*/ 158 w 54"/>
                <a:gd name="T9" fmla="*/ 1538 h 35"/>
                <a:gd name="T10" fmla="*/ 238 w 54"/>
                <a:gd name="T11" fmla="*/ 1743 h 35"/>
                <a:gd name="T12" fmla="*/ 908 w 54"/>
                <a:gd name="T13" fmla="*/ 1052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1"/>
                  </a:moveTo>
                  <a:cubicBezTo>
                    <a:pt x="35" y="17"/>
                    <a:pt x="47" y="19"/>
                    <a:pt x="52" y="26"/>
                  </a:cubicBezTo>
                  <a:cubicBezTo>
                    <a:pt x="54" y="22"/>
                    <a:pt x="54" y="18"/>
                    <a:pt x="53" y="14"/>
                  </a:cubicBezTo>
                  <a:cubicBezTo>
                    <a:pt x="50" y="4"/>
                    <a:pt x="36" y="0"/>
                    <a:pt x="22" y="5"/>
                  </a:cubicBezTo>
                  <a:cubicBezTo>
                    <a:pt x="9" y="10"/>
                    <a:pt x="0" y="22"/>
                    <a:pt x="4" y="31"/>
                  </a:cubicBezTo>
                  <a:cubicBezTo>
                    <a:pt x="4" y="33"/>
                    <a:pt x="5" y="34"/>
                    <a:pt x="6" y="35"/>
                  </a:cubicBezTo>
                  <a:cubicBezTo>
                    <a:pt x="9" y="29"/>
                    <a:pt x="15" y="24"/>
                    <a:pt x="23" y="21"/>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 name="Freeform 453">
              <a:extLst>
                <a:ext uri="{FF2B5EF4-FFF2-40B4-BE49-F238E27FC236}">
                  <a16:creationId xmlns:a16="http://schemas.microsoft.com/office/drawing/2014/main" id="{72B083C6-E9FC-407C-9CCF-2A7A149FD0B5}"/>
                </a:ext>
              </a:extLst>
            </p:cNvPr>
            <p:cNvSpPr>
              <a:spLocks/>
            </p:cNvSpPr>
            <p:nvPr/>
          </p:nvSpPr>
          <p:spPr bwMode="auto">
            <a:xfrm>
              <a:off x="2342" y="2147"/>
              <a:ext cx="130" cy="90"/>
            </a:xfrm>
            <a:custGeom>
              <a:avLst/>
              <a:gdLst>
                <a:gd name="T0" fmla="*/ 863 w 52"/>
                <a:gd name="T1" fmla="*/ 982 h 34"/>
                <a:gd name="T2" fmla="*/ 1958 w 52"/>
                <a:gd name="T3" fmla="*/ 1226 h 34"/>
                <a:gd name="T4" fmla="*/ 2000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1" y="21"/>
                    <a:pt x="52" y="17"/>
                    <a:pt x="51" y="13"/>
                  </a:cubicBezTo>
                  <a:cubicBezTo>
                    <a:pt x="47" y="4"/>
                    <a:pt x="34" y="0"/>
                    <a:pt x="21" y="5"/>
                  </a:cubicBezTo>
                  <a:cubicBezTo>
                    <a:pt x="8" y="9"/>
                    <a:pt x="0" y="21"/>
                    <a:pt x="3" y="30"/>
                  </a:cubicBezTo>
                  <a:cubicBezTo>
                    <a:pt x="4" y="31"/>
                    <a:pt x="4" y="32"/>
                    <a:pt x="5" y="34"/>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 name="Freeform 454">
              <a:extLst>
                <a:ext uri="{FF2B5EF4-FFF2-40B4-BE49-F238E27FC236}">
                  <a16:creationId xmlns:a16="http://schemas.microsoft.com/office/drawing/2014/main" id="{ADD5AA38-C316-4911-9361-EE12C433C73B}"/>
                </a:ext>
              </a:extLst>
            </p:cNvPr>
            <p:cNvSpPr>
              <a:spLocks/>
            </p:cNvSpPr>
            <p:nvPr/>
          </p:nvSpPr>
          <p:spPr bwMode="auto">
            <a:xfrm>
              <a:off x="2617" y="2043"/>
              <a:ext cx="130" cy="85"/>
            </a:xfrm>
            <a:custGeom>
              <a:avLst/>
              <a:gdLst>
                <a:gd name="T0" fmla="*/ 863 w 52"/>
                <a:gd name="T1" fmla="*/ 938 h 32"/>
                <a:gd name="T2" fmla="*/ 1958 w 52"/>
                <a:gd name="T3" fmla="*/ 1201 h 32"/>
                <a:gd name="T4" fmla="*/ 2000 w 52"/>
                <a:gd name="T5" fmla="*/ 656 h 32"/>
                <a:gd name="T6" fmla="*/ 833 w 52"/>
                <a:gd name="T7" fmla="*/ 205 h 32"/>
                <a:gd name="T8" fmla="*/ 125 w 52"/>
                <a:gd name="T9" fmla="*/ 1448 h 32"/>
                <a:gd name="T10" fmla="*/ 208 w 52"/>
                <a:gd name="T11" fmla="*/ 1594 h 32"/>
                <a:gd name="T12" fmla="*/ 863 w 52"/>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9"/>
                  </a:moveTo>
                  <a:cubicBezTo>
                    <a:pt x="33" y="15"/>
                    <a:pt x="44" y="17"/>
                    <a:pt x="50" y="24"/>
                  </a:cubicBezTo>
                  <a:cubicBezTo>
                    <a:pt x="51" y="20"/>
                    <a:pt x="52" y="16"/>
                    <a:pt x="51" y="13"/>
                  </a:cubicBezTo>
                  <a:cubicBezTo>
                    <a:pt x="47" y="4"/>
                    <a:pt x="34" y="0"/>
                    <a:pt x="21" y="4"/>
                  </a:cubicBezTo>
                  <a:cubicBezTo>
                    <a:pt x="8" y="9"/>
                    <a:pt x="0" y="20"/>
                    <a:pt x="3" y="29"/>
                  </a:cubicBezTo>
                  <a:cubicBezTo>
                    <a:pt x="4"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 name="Freeform 455">
              <a:extLst>
                <a:ext uri="{FF2B5EF4-FFF2-40B4-BE49-F238E27FC236}">
                  <a16:creationId xmlns:a16="http://schemas.microsoft.com/office/drawing/2014/main" id="{FF0950F8-053C-4E91-9155-FE921B9F4E47}"/>
                </a:ext>
              </a:extLst>
            </p:cNvPr>
            <p:cNvSpPr>
              <a:spLocks/>
            </p:cNvSpPr>
            <p:nvPr/>
          </p:nvSpPr>
          <p:spPr bwMode="auto">
            <a:xfrm>
              <a:off x="2752" y="1987"/>
              <a:ext cx="133" cy="90"/>
            </a:xfrm>
            <a:custGeom>
              <a:avLst/>
              <a:gdLst>
                <a:gd name="T0" fmla="*/ 918 w 53"/>
                <a:gd name="T1" fmla="*/ 982 h 34"/>
                <a:gd name="T2" fmla="*/ 2023 w 53"/>
                <a:gd name="T3" fmla="*/ 1226 h 34"/>
                <a:gd name="T4" fmla="*/ 2053 w 53"/>
                <a:gd name="T5" fmla="*/ 686 h 34"/>
                <a:gd name="T6" fmla="*/ 868 w 53"/>
                <a:gd name="T7" fmla="*/ 238 h 34"/>
                <a:gd name="T8" fmla="*/ 158 w 53"/>
                <a:gd name="T9" fmla="*/ 1464 h 34"/>
                <a:gd name="T10" fmla="*/ 238 w 53"/>
                <a:gd name="T11" fmla="*/ 1668 h 34"/>
                <a:gd name="T12" fmla="*/ 918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3" y="20"/>
                  </a:moveTo>
                  <a:cubicBezTo>
                    <a:pt x="34" y="16"/>
                    <a:pt x="46" y="18"/>
                    <a:pt x="51" y="25"/>
                  </a:cubicBezTo>
                  <a:cubicBezTo>
                    <a:pt x="53" y="21"/>
                    <a:pt x="53" y="17"/>
                    <a:pt x="52" y="14"/>
                  </a:cubicBezTo>
                  <a:cubicBezTo>
                    <a:pt x="48" y="4"/>
                    <a:pt x="35" y="0"/>
                    <a:pt x="22" y="5"/>
                  </a:cubicBezTo>
                  <a:cubicBezTo>
                    <a:pt x="8" y="10"/>
                    <a:pt x="0" y="21"/>
                    <a:pt x="4" y="30"/>
                  </a:cubicBezTo>
                  <a:cubicBezTo>
                    <a:pt x="4" y="32"/>
                    <a:pt x="5" y="33"/>
                    <a:pt x="6" y="34"/>
                  </a:cubicBezTo>
                  <a:cubicBezTo>
                    <a:pt x="9"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 name="Freeform 456">
              <a:extLst>
                <a:ext uri="{FF2B5EF4-FFF2-40B4-BE49-F238E27FC236}">
                  <a16:creationId xmlns:a16="http://schemas.microsoft.com/office/drawing/2014/main" id="{CFD2B849-24E3-4757-AF7C-92A9A873D0F0}"/>
                </a:ext>
              </a:extLst>
            </p:cNvPr>
            <p:cNvSpPr>
              <a:spLocks/>
            </p:cNvSpPr>
            <p:nvPr/>
          </p:nvSpPr>
          <p:spPr bwMode="auto">
            <a:xfrm>
              <a:off x="2890" y="1936"/>
              <a:ext cx="132" cy="85"/>
            </a:xfrm>
            <a:custGeom>
              <a:avLst/>
              <a:gdLst>
                <a:gd name="T0" fmla="*/ 849 w 53"/>
                <a:gd name="T1" fmla="*/ 938 h 32"/>
                <a:gd name="T2" fmla="*/ 1960 w 53"/>
                <a:gd name="T3" fmla="*/ 1201 h 32"/>
                <a:gd name="T4" fmla="*/ 2010 w 53"/>
                <a:gd name="T5" fmla="*/ 656 h 32"/>
                <a:gd name="T6" fmla="*/ 807 w 53"/>
                <a:gd name="T7" fmla="*/ 205 h 32"/>
                <a:gd name="T8" fmla="*/ 105 w 53"/>
                <a:gd name="T9" fmla="*/ 1448 h 32"/>
                <a:gd name="T10" fmla="*/ 187 w 53"/>
                <a:gd name="T11" fmla="*/ 1594 h 32"/>
                <a:gd name="T12" fmla="*/ 849 w 53"/>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2">
                  <a:moveTo>
                    <a:pt x="22" y="19"/>
                  </a:moveTo>
                  <a:cubicBezTo>
                    <a:pt x="34" y="15"/>
                    <a:pt x="46" y="17"/>
                    <a:pt x="51" y="24"/>
                  </a:cubicBezTo>
                  <a:cubicBezTo>
                    <a:pt x="53" y="20"/>
                    <a:pt x="53" y="16"/>
                    <a:pt x="52" y="13"/>
                  </a:cubicBezTo>
                  <a:cubicBezTo>
                    <a:pt x="48" y="4"/>
                    <a:pt x="35" y="0"/>
                    <a:pt x="21" y="4"/>
                  </a:cubicBezTo>
                  <a:cubicBezTo>
                    <a:pt x="8" y="9"/>
                    <a:pt x="0" y="20"/>
                    <a:pt x="3" y="29"/>
                  </a:cubicBezTo>
                  <a:cubicBezTo>
                    <a:pt x="3"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 name="Freeform 457">
              <a:extLst>
                <a:ext uri="{FF2B5EF4-FFF2-40B4-BE49-F238E27FC236}">
                  <a16:creationId xmlns:a16="http://schemas.microsoft.com/office/drawing/2014/main" id="{E45B33B0-5E86-4AEA-8D27-3D62519331D9}"/>
                </a:ext>
              </a:extLst>
            </p:cNvPr>
            <p:cNvSpPr>
              <a:spLocks/>
            </p:cNvSpPr>
            <p:nvPr/>
          </p:nvSpPr>
          <p:spPr bwMode="auto">
            <a:xfrm>
              <a:off x="742" y="1390"/>
              <a:ext cx="2348" cy="1269"/>
            </a:xfrm>
            <a:custGeom>
              <a:avLst/>
              <a:gdLst>
                <a:gd name="T0" fmla="*/ 25560 w 939"/>
                <a:gd name="T1" fmla="*/ 248 h 476"/>
                <a:gd name="T2" fmla="*/ 36585 w 939"/>
                <a:gd name="T3" fmla="*/ 11728 h 476"/>
                <a:gd name="T4" fmla="*/ 36585 w 939"/>
                <a:gd name="T5" fmla="*/ 11920 h 476"/>
                <a:gd name="T6" fmla="*/ 10630 w 939"/>
                <a:gd name="T7" fmla="*/ 23988 h 476"/>
                <a:gd name="T8" fmla="*/ 10442 w 939"/>
                <a:gd name="T9" fmla="*/ 23951 h 476"/>
                <a:gd name="T10" fmla="*/ 208 w 939"/>
                <a:gd name="T11" fmla="*/ 10520 h 476"/>
                <a:gd name="T12" fmla="*/ 283 w 939"/>
                <a:gd name="T13" fmla="*/ 9851 h 476"/>
                <a:gd name="T14" fmla="*/ 25173 w 939"/>
                <a:gd name="T15" fmla="*/ 93 h 476"/>
                <a:gd name="T16" fmla="*/ 25560 w 939"/>
                <a:gd name="T17" fmla="*/ 248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9" h="476">
                  <a:moveTo>
                    <a:pt x="654" y="5"/>
                  </a:moveTo>
                  <a:cubicBezTo>
                    <a:pt x="658" y="9"/>
                    <a:pt x="908" y="204"/>
                    <a:pt x="936" y="232"/>
                  </a:cubicBezTo>
                  <a:cubicBezTo>
                    <a:pt x="939" y="235"/>
                    <a:pt x="936" y="236"/>
                    <a:pt x="936" y="236"/>
                  </a:cubicBezTo>
                  <a:cubicBezTo>
                    <a:pt x="272" y="475"/>
                    <a:pt x="272" y="475"/>
                    <a:pt x="272" y="475"/>
                  </a:cubicBezTo>
                  <a:cubicBezTo>
                    <a:pt x="272" y="475"/>
                    <a:pt x="270" y="476"/>
                    <a:pt x="267" y="474"/>
                  </a:cubicBezTo>
                  <a:cubicBezTo>
                    <a:pt x="241" y="448"/>
                    <a:pt x="10" y="213"/>
                    <a:pt x="5" y="208"/>
                  </a:cubicBezTo>
                  <a:cubicBezTo>
                    <a:pt x="1" y="203"/>
                    <a:pt x="0" y="197"/>
                    <a:pt x="7" y="195"/>
                  </a:cubicBezTo>
                  <a:cubicBezTo>
                    <a:pt x="14" y="192"/>
                    <a:pt x="581" y="25"/>
                    <a:pt x="644" y="2"/>
                  </a:cubicBezTo>
                  <a:cubicBezTo>
                    <a:pt x="647" y="1"/>
                    <a:pt x="650" y="0"/>
                    <a:pt x="654"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 name="Freeform 458">
              <a:extLst>
                <a:ext uri="{FF2B5EF4-FFF2-40B4-BE49-F238E27FC236}">
                  <a16:creationId xmlns:a16="http://schemas.microsoft.com/office/drawing/2014/main" id="{B6676456-53FF-4D31-9017-0D37D03878F7}"/>
                </a:ext>
              </a:extLst>
            </p:cNvPr>
            <p:cNvSpPr>
              <a:spLocks/>
            </p:cNvSpPr>
            <p:nvPr/>
          </p:nvSpPr>
          <p:spPr bwMode="auto">
            <a:xfrm>
              <a:off x="747" y="1928"/>
              <a:ext cx="2338" cy="763"/>
            </a:xfrm>
            <a:custGeom>
              <a:avLst/>
              <a:gdLst>
                <a:gd name="T0" fmla="*/ 36553 w 935"/>
                <a:gd name="T1" fmla="*/ 1673 h 286"/>
                <a:gd name="T2" fmla="*/ 36510 w 935"/>
                <a:gd name="T3" fmla="*/ 1729 h 286"/>
                <a:gd name="T4" fmla="*/ 10555 w 935"/>
                <a:gd name="T5" fmla="*/ 13822 h 286"/>
                <a:gd name="T6" fmla="*/ 10367 w 935"/>
                <a:gd name="T7" fmla="*/ 13787 h 286"/>
                <a:gd name="T8" fmla="*/ 125 w 935"/>
                <a:gd name="T9" fmla="*/ 307 h 286"/>
                <a:gd name="T10" fmla="*/ 0 w 935"/>
                <a:gd name="T11" fmla="*/ 0 h 286"/>
                <a:gd name="T12" fmla="*/ 0 w 935"/>
                <a:gd name="T13" fmla="*/ 606 h 286"/>
                <a:gd name="T14" fmla="*/ 125 w 935"/>
                <a:gd name="T15" fmla="*/ 910 h 286"/>
                <a:gd name="T16" fmla="*/ 10367 w 935"/>
                <a:gd name="T17" fmla="*/ 14390 h 286"/>
                <a:gd name="T18" fmla="*/ 10555 w 935"/>
                <a:gd name="T19" fmla="*/ 14433 h 286"/>
                <a:gd name="T20" fmla="*/ 36510 w 935"/>
                <a:gd name="T21" fmla="*/ 2334 h 286"/>
                <a:gd name="T22" fmla="*/ 36553 w 935"/>
                <a:gd name="T23" fmla="*/ 2220 h 286"/>
                <a:gd name="T24" fmla="*/ 36553 w 935"/>
                <a:gd name="T25" fmla="*/ 1673 h 2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5" h="286">
                  <a:moveTo>
                    <a:pt x="935" y="33"/>
                  </a:moveTo>
                  <a:cubicBezTo>
                    <a:pt x="934" y="34"/>
                    <a:pt x="934" y="34"/>
                    <a:pt x="934" y="34"/>
                  </a:cubicBezTo>
                  <a:cubicBezTo>
                    <a:pt x="270" y="273"/>
                    <a:pt x="270" y="273"/>
                    <a:pt x="270" y="273"/>
                  </a:cubicBezTo>
                  <a:cubicBezTo>
                    <a:pt x="270" y="273"/>
                    <a:pt x="268" y="274"/>
                    <a:pt x="265" y="272"/>
                  </a:cubicBezTo>
                  <a:cubicBezTo>
                    <a:pt x="239" y="246"/>
                    <a:pt x="8" y="11"/>
                    <a:pt x="3" y="6"/>
                  </a:cubicBezTo>
                  <a:cubicBezTo>
                    <a:pt x="2" y="4"/>
                    <a:pt x="0" y="2"/>
                    <a:pt x="0" y="0"/>
                  </a:cubicBezTo>
                  <a:cubicBezTo>
                    <a:pt x="0" y="12"/>
                    <a:pt x="0" y="12"/>
                    <a:pt x="0" y="12"/>
                  </a:cubicBezTo>
                  <a:cubicBezTo>
                    <a:pt x="0" y="15"/>
                    <a:pt x="0" y="15"/>
                    <a:pt x="3" y="18"/>
                  </a:cubicBezTo>
                  <a:cubicBezTo>
                    <a:pt x="8" y="23"/>
                    <a:pt x="239" y="258"/>
                    <a:pt x="265" y="284"/>
                  </a:cubicBezTo>
                  <a:cubicBezTo>
                    <a:pt x="268" y="286"/>
                    <a:pt x="270" y="285"/>
                    <a:pt x="270" y="285"/>
                  </a:cubicBezTo>
                  <a:cubicBezTo>
                    <a:pt x="934" y="46"/>
                    <a:pt x="934" y="46"/>
                    <a:pt x="934" y="46"/>
                  </a:cubicBezTo>
                  <a:cubicBezTo>
                    <a:pt x="934" y="46"/>
                    <a:pt x="935" y="45"/>
                    <a:pt x="935" y="44"/>
                  </a:cubicBezTo>
                  <a:cubicBezTo>
                    <a:pt x="935" y="43"/>
                    <a:pt x="935" y="33"/>
                    <a:pt x="935" y="33"/>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 name="Freeform 459">
              <a:extLst>
                <a:ext uri="{FF2B5EF4-FFF2-40B4-BE49-F238E27FC236}">
                  <a16:creationId xmlns:a16="http://schemas.microsoft.com/office/drawing/2014/main" id="{F4E872F0-7ECE-407F-A9A3-1DAFE5481D33}"/>
                </a:ext>
              </a:extLst>
            </p:cNvPr>
            <p:cNvSpPr>
              <a:spLocks/>
            </p:cNvSpPr>
            <p:nvPr/>
          </p:nvSpPr>
          <p:spPr bwMode="auto">
            <a:xfrm>
              <a:off x="747" y="1928"/>
              <a:ext cx="670" cy="760"/>
            </a:xfrm>
            <a:custGeom>
              <a:avLst/>
              <a:gdLst>
                <a:gd name="T0" fmla="*/ 125 w 268"/>
                <a:gd name="T1" fmla="*/ 307 h 285"/>
                <a:gd name="T2" fmla="*/ 0 w 268"/>
                <a:gd name="T3" fmla="*/ 0 h 285"/>
                <a:gd name="T4" fmla="*/ 0 w 268"/>
                <a:gd name="T5" fmla="*/ 605 h 285"/>
                <a:gd name="T6" fmla="*/ 125 w 268"/>
                <a:gd name="T7" fmla="*/ 909 h 285"/>
                <a:gd name="T8" fmla="*/ 10363 w 268"/>
                <a:gd name="T9" fmla="*/ 14357 h 285"/>
                <a:gd name="T10" fmla="*/ 10470 w 268"/>
                <a:gd name="T11" fmla="*/ 14413 h 285"/>
                <a:gd name="T12" fmla="*/ 10470 w 268"/>
                <a:gd name="T13" fmla="*/ 13803 h 285"/>
                <a:gd name="T14" fmla="*/ 10470 w 268"/>
                <a:gd name="T15" fmla="*/ 13803 h 285"/>
                <a:gd name="T16" fmla="*/ 10363 w 268"/>
                <a:gd name="T17" fmla="*/ 13747 h 285"/>
                <a:gd name="T18" fmla="*/ 125 w 268"/>
                <a:gd name="T19" fmla="*/ 307 h 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285">
                  <a:moveTo>
                    <a:pt x="3" y="6"/>
                  </a:moveTo>
                  <a:cubicBezTo>
                    <a:pt x="2" y="4"/>
                    <a:pt x="0" y="2"/>
                    <a:pt x="0" y="0"/>
                  </a:cubicBezTo>
                  <a:cubicBezTo>
                    <a:pt x="0" y="12"/>
                    <a:pt x="0" y="12"/>
                    <a:pt x="0" y="12"/>
                  </a:cubicBezTo>
                  <a:cubicBezTo>
                    <a:pt x="0" y="15"/>
                    <a:pt x="0" y="15"/>
                    <a:pt x="3" y="18"/>
                  </a:cubicBezTo>
                  <a:cubicBezTo>
                    <a:pt x="8" y="23"/>
                    <a:pt x="239" y="258"/>
                    <a:pt x="265" y="284"/>
                  </a:cubicBezTo>
                  <a:cubicBezTo>
                    <a:pt x="266" y="285"/>
                    <a:pt x="267" y="285"/>
                    <a:pt x="268" y="285"/>
                  </a:cubicBezTo>
                  <a:cubicBezTo>
                    <a:pt x="268" y="273"/>
                    <a:pt x="268" y="273"/>
                    <a:pt x="268" y="273"/>
                  </a:cubicBezTo>
                  <a:cubicBezTo>
                    <a:pt x="268" y="273"/>
                    <a:pt x="268" y="273"/>
                    <a:pt x="268" y="273"/>
                  </a:cubicBezTo>
                  <a:cubicBezTo>
                    <a:pt x="267" y="273"/>
                    <a:pt x="266" y="273"/>
                    <a:pt x="265" y="272"/>
                  </a:cubicBezTo>
                  <a:cubicBezTo>
                    <a:pt x="239" y="246"/>
                    <a:pt x="8" y="11"/>
                    <a:pt x="3" y="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 name="Freeform 460">
              <a:extLst>
                <a:ext uri="{FF2B5EF4-FFF2-40B4-BE49-F238E27FC236}">
                  <a16:creationId xmlns:a16="http://schemas.microsoft.com/office/drawing/2014/main" id="{8AD9756A-C415-40DD-BB3D-0E5C98D9036D}"/>
                </a:ext>
              </a:extLst>
            </p:cNvPr>
            <p:cNvSpPr>
              <a:spLocks/>
            </p:cNvSpPr>
            <p:nvPr/>
          </p:nvSpPr>
          <p:spPr bwMode="auto">
            <a:xfrm>
              <a:off x="724" y="1987"/>
              <a:ext cx="2374" cy="949"/>
            </a:xfrm>
            <a:custGeom>
              <a:avLst/>
              <a:gdLst>
                <a:gd name="T0" fmla="*/ 10769 w 949"/>
                <a:gd name="T1" fmla="*/ 14091 h 356"/>
                <a:gd name="T2" fmla="*/ 37116 w 949"/>
                <a:gd name="T3" fmla="*/ 1877 h 356"/>
                <a:gd name="T4" fmla="*/ 37166 w 949"/>
                <a:gd name="T5" fmla="*/ 1877 h 356"/>
                <a:gd name="T6" fmla="*/ 37166 w 949"/>
                <a:gd name="T7" fmla="*/ 4846 h 356"/>
                <a:gd name="T8" fmla="*/ 37083 w 949"/>
                <a:gd name="T9" fmla="*/ 4945 h 356"/>
                <a:gd name="T10" fmla="*/ 10927 w 949"/>
                <a:gd name="T11" fmla="*/ 17922 h 356"/>
                <a:gd name="T12" fmla="*/ 10727 w 949"/>
                <a:gd name="T13" fmla="*/ 17823 h 356"/>
                <a:gd name="T14" fmla="*/ 158 w 949"/>
                <a:gd name="T15" fmla="*/ 3242 h 356"/>
                <a:gd name="T16" fmla="*/ 0 w 949"/>
                <a:gd name="T17" fmla="*/ 2935 h 356"/>
                <a:gd name="T18" fmla="*/ 0 w 949"/>
                <a:gd name="T19" fmla="*/ 0 h 356"/>
                <a:gd name="T20" fmla="*/ 0 w 949"/>
                <a:gd name="T21" fmla="*/ 0 h 356"/>
                <a:gd name="T22" fmla="*/ 10769 w 949"/>
                <a:gd name="T23" fmla="*/ 14091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9" h="356">
                  <a:moveTo>
                    <a:pt x="275" y="279"/>
                  </a:moveTo>
                  <a:cubicBezTo>
                    <a:pt x="948" y="37"/>
                    <a:pt x="948" y="37"/>
                    <a:pt x="948" y="37"/>
                  </a:cubicBezTo>
                  <a:cubicBezTo>
                    <a:pt x="949" y="37"/>
                    <a:pt x="949" y="37"/>
                    <a:pt x="949" y="37"/>
                  </a:cubicBezTo>
                  <a:cubicBezTo>
                    <a:pt x="949" y="37"/>
                    <a:pt x="949" y="95"/>
                    <a:pt x="949" y="96"/>
                  </a:cubicBezTo>
                  <a:cubicBezTo>
                    <a:pt x="948" y="97"/>
                    <a:pt x="947" y="98"/>
                    <a:pt x="947" y="98"/>
                  </a:cubicBezTo>
                  <a:cubicBezTo>
                    <a:pt x="279" y="355"/>
                    <a:pt x="279" y="355"/>
                    <a:pt x="279" y="355"/>
                  </a:cubicBezTo>
                  <a:cubicBezTo>
                    <a:pt x="279" y="355"/>
                    <a:pt x="277" y="356"/>
                    <a:pt x="274" y="353"/>
                  </a:cubicBezTo>
                  <a:cubicBezTo>
                    <a:pt x="248" y="327"/>
                    <a:pt x="8" y="69"/>
                    <a:pt x="4" y="64"/>
                  </a:cubicBezTo>
                  <a:cubicBezTo>
                    <a:pt x="1" y="60"/>
                    <a:pt x="0" y="60"/>
                    <a:pt x="0" y="58"/>
                  </a:cubicBezTo>
                  <a:cubicBezTo>
                    <a:pt x="0" y="0"/>
                    <a:pt x="0" y="0"/>
                    <a:pt x="0" y="0"/>
                  </a:cubicBezTo>
                  <a:cubicBezTo>
                    <a:pt x="0" y="0"/>
                    <a:pt x="0" y="0"/>
                    <a:pt x="0" y="0"/>
                  </a:cubicBezTo>
                  <a:cubicBezTo>
                    <a:pt x="12" y="13"/>
                    <a:pt x="225" y="229"/>
                    <a:pt x="275" y="279"/>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 name="Freeform 461">
              <a:extLst>
                <a:ext uri="{FF2B5EF4-FFF2-40B4-BE49-F238E27FC236}">
                  <a16:creationId xmlns:a16="http://schemas.microsoft.com/office/drawing/2014/main" id="{B4BB5F06-F27D-4629-99E8-31C78EF85ABA}"/>
                </a:ext>
              </a:extLst>
            </p:cNvPr>
            <p:cNvSpPr>
              <a:spLocks/>
            </p:cNvSpPr>
            <p:nvPr/>
          </p:nvSpPr>
          <p:spPr bwMode="auto">
            <a:xfrm>
              <a:off x="724" y="1987"/>
              <a:ext cx="688" cy="944"/>
            </a:xfrm>
            <a:custGeom>
              <a:avLst/>
              <a:gdLst>
                <a:gd name="T0" fmla="*/ 10773 w 275"/>
                <a:gd name="T1" fmla="*/ 14109 h 354"/>
                <a:gd name="T2" fmla="*/ 10773 w 275"/>
                <a:gd name="T3" fmla="*/ 14109 h 354"/>
                <a:gd name="T4" fmla="*/ 0 w 275"/>
                <a:gd name="T5" fmla="*/ 0 h 354"/>
                <a:gd name="T6" fmla="*/ 0 w 275"/>
                <a:gd name="T7" fmla="*/ 0 h 354"/>
                <a:gd name="T8" fmla="*/ 0 w 275"/>
                <a:gd name="T9" fmla="*/ 2936 h 354"/>
                <a:gd name="T10" fmla="*/ 158 w 275"/>
                <a:gd name="T11" fmla="*/ 3243 h 354"/>
                <a:gd name="T12" fmla="*/ 10728 w 275"/>
                <a:gd name="T13" fmla="*/ 17843 h 354"/>
                <a:gd name="T14" fmla="*/ 10773 w 275"/>
                <a:gd name="T15" fmla="*/ 17899 h 354"/>
                <a:gd name="T16" fmla="*/ 10773 w 275"/>
                <a:gd name="T17" fmla="*/ 17899 h 354"/>
                <a:gd name="T18" fmla="*/ 10773 w 275"/>
                <a:gd name="T19" fmla="*/ 14109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5" h="354">
                  <a:moveTo>
                    <a:pt x="275" y="279"/>
                  </a:moveTo>
                  <a:cubicBezTo>
                    <a:pt x="275" y="279"/>
                    <a:pt x="275" y="279"/>
                    <a:pt x="275" y="279"/>
                  </a:cubicBezTo>
                  <a:cubicBezTo>
                    <a:pt x="225" y="229"/>
                    <a:pt x="12" y="13"/>
                    <a:pt x="0" y="0"/>
                  </a:cubicBezTo>
                  <a:cubicBezTo>
                    <a:pt x="0" y="0"/>
                    <a:pt x="0" y="0"/>
                    <a:pt x="0" y="0"/>
                  </a:cubicBezTo>
                  <a:cubicBezTo>
                    <a:pt x="0" y="58"/>
                    <a:pt x="0" y="58"/>
                    <a:pt x="0" y="58"/>
                  </a:cubicBezTo>
                  <a:cubicBezTo>
                    <a:pt x="0" y="60"/>
                    <a:pt x="1" y="60"/>
                    <a:pt x="4" y="64"/>
                  </a:cubicBezTo>
                  <a:cubicBezTo>
                    <a:pt x="8" y="69"/>
                    <a:pt x="248" y="327"/>
                    <a:pt x="274" y="353"/>
                  </a:cubicBezTo>
                  <a:cubicBezTo>
                    <a:pt x="274" y="354"/>
                    <a:pt x="275" y="354"/>
                    <a:pt x="275" y="354"/>
                  </a:cubicBezTo>
                  <a:cubicBezTo>
                    <a:pt x="275" y="354"/>
                    <a:pt x="275" y="354"/>
                    <a:pt x="275" y="354"/>
                  </a:cubicBezTo>
                  <a:cubicBezTo>
                    <a:pt x="275" y="354"/>
                    <a:pt x="275" y="288"/>
                    <a:pt x="275" y="279"/>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 name="Freeform 462">
              <a:extLst>
                <a:ext uri="{FF2B5EF4-FFF2-40B4-BE49-F238E27FC236}">
                  <a16:creationId xmlns:a16="http://schemas.microsoft.com/office/drawing/2014/main" id="{9DF70011-6EA7-46C4-8086-DA26BBA9B5D9}"/>
                </a:ext>
              </a:extLst>
            </p:cNvPr>
            <p:cNvSpPr>
              <a:spLocks/>
            </p:cNvSpPr>
            <p:nvPr/>
          </p:nvSpPr>
          <p:spPr bwMode="auto">
            <a:xfrm>
              <a:off x="677" y="2147"/>
              <a:ext cx="2461" cy="850"/>
            </a:xfrm>
            <a:custGeom>
              <a:avLst/>
              <a:gdLst>
                <a:gd name="T0" fmla="*/ 37825 w 984"/>
                <a:gd name="T1" fmla="*/ 1873 h 319"/>
                <a:gd name="T2" fmla="*/ 37793 w 984"/>
                <a:gd name="T3" fmla="*/ 1911 h 319"/>
                <a:gd name="T4" fmla="*/ 11652 w 984"/>
                <a:gd name="T5" fmla="*/ 14868 h 319"/>
                <a:gd name="T6" fmla="*/ 11465 w 984"/>
                <a:gd name="T7" fmla="*/ 14775 h 319"/>
                <a:gd name="T8" fmla="*/ 908 w 984"/>
                <a:gd name="T9" fmla="*/ 205 h 319"/>
                <a:gd name="T10" fmla="*/ 783 w 984"/>
                <a:gd name="T11" fmla="*/ 0 h 319"/>
                <a:gd name="T12" fmla="*/ 0 w 984"/>
                <a:gd name="T13" fmla="*/ 397 h 319"/>
                <a:gd name="T14" fmla="*/ 11235 w 984"/>
                <a:gd name="T15" fmla="*/ 15932 h 319"/>
                <a:gd name="T16" fmla="*/ 11465 w 984"/>
                <a:gd name="T17" fmla="*/ 15990 h 319"/>
                <a:gd name="T18" fmla="*/ 38501 w 984"/>
                <a:gd name="T19" fmla="*/ 2670 h 319"/>
                <a:gd name="T20" fmla="*/ 37825 w 984"/>
                <a:gd name="T21" fmla="*/ 1873 h 3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4" h="319">
                  <a:moveTo>
                    <a:pt x="967" y="37"/>
                  </a:moveTo>
                  <a:cubicBezTo>
                    <a:pt x="967" y="37"/>
                    <a:pt x="966" y="38"/>
                    <a:pt x="966" y="38"/>
                  </a:cubicBezTo>
                  <a:cubicBezTo>
                    <a:pt x="298" y="295"/>
                    <a:pt x="298" y="295"/>
                    <a:pt x="298" y="295"/>
                  </a:cubicBezTo>
                  <a:cubicBezTo>
                    <a:pt x="298" y="295"/>
                    <a:pt x="296" y="296"/>
                    <a:pt x="293" y="293"/>
                  </a:cubicBezTo>
                  <a:cubicBezTo>
                    <a:pt x="267" y="267"/>
                    <a:pt x="27" y="9"/>
                    <a:pt x="23" y="4"/>
                  </a:cubicBezTo>
                  <a:cubicBezTo>
                    <a:pt x="21" y="2"/>
                    <a:pt x="20" y="1"/>
                    <a:pt x="20" y="0"/>
                  </a:cubicBezTo>
                  <a:cubicBezTo>
                    <a:pt x="13" y="0"/>
                    <a:pt x="1" y="5"/>
                    <a:pt x="0" y="8"/>
                  </a:cubicBezTo>
                  <a:cubicBezTo>
                    <a:pt x="4" y="13"/>
                    <a:pt x="262" y="290"/>
                    <a:pt x="287" y="316"/>
                  </a:cubicBezTo>
                  <a:cubicBezTo>
                    <a:pt x="290" y="319"/>
                    <a:pt x="293" y="317"/>
                    <a:pt x="293" y="317"/>
                  </a:cubicBezTo>
                  <a:cubicBezTo>
                    <a:pt x="984" y="53"/>
                    <a:pt x="984" y="53"/>
                    <a:pt x="984" y="53"/>
                  </a:cubicBezTo>
                  <a:cubicBezTo>
                    <a:pt x="984" y="50"/>
                    <a:pt x="975" y="38"/>
                    <a:pt x="967" y="37"/>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 name="Freeform 463">
              <a:extLst>
                <a:ext uri="{FF2B5EF4-FFF2-40B4-BE49-F238E27FC236}">
                  <a16:creationId xmlns:a16="http://schemas.microsoft.com/office/drawing/2014/main" id="{276EE16C-F514-40D3-852A-7DC0D2F63CF9}"/>
                </a:ext>
              </a:extLst>
            </p:cNvPr>
            <p:cNvSpPr>
              <a:spLocks/>
            </p:cNvSpPr>
            <p:nvPr/>
          </p:nvSpPr>
          <p:spPr bwMode="auto">
            <a:xfrm>
              <a:off x="724" y="1965"/>
              <a:ext cx="693" cy="766"/>
            </a:xfrm>
            <a:custGeom>
              <a:avLst/>
              <a:gdLst>
                <a:gd name="T0" fmla="*/ 470 w 277"/>
                <a:gd name="T1" fmla="*/ 206 h 287"/>
                <a:gd name="T2" fmla="*/ 363 w 277"/>
                <a:gd name="T3" fmla="*/ 56 h 287"/>
                <a:gd name="T4" fmla="*/ 0 w 277"/>
                <a:gd name="T5" fmla="*/ 398 h 287"/>
                <a:gd name="T6" fmla="*/ 10773 w 277"/>
                <a:gd name="T7" fmla="*/ 14559 h 287"/>
                <a:gd name="T8" fmla="*/ 10853 w 277"/>
                <a:gd name="T9" fmla="*/ 13748 h 287"/>
                <a:gd name="T10" fmla="*/ 10728 w 277"/>
                <a:gd name="T11" fmla="*/ 13705 h 287"/>
                <a:gd name="T12" fmla="*/ 470 w 277"/>
                <a:gd name="T13" fmla="*/ 206 h 2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7" h="287">
                  <a:moveTo>
                    <a:pt x="12" y="4"/>
                  </a:moveTo>
                  <a:cubicBezTo>
                    <a:pt x="11" y="2"/>
                    <a:pt x="10" y="1"/>
                    <a:pt x="9" y="1"/>
                  </a:cubicBezTo>
                  <a:cubicBezTo>
                    <a:pt x="5" y="0"/>
                    <a:pt x="0" y="6"/>
                    <a:pt x="0" y="8"/>
                  </a:cubicBezTo>
                  <a:cubicBezTo>
                    <a:pt x="12" y="21"/>
                    <a:pt x="225" y="237"/>
                    <a:pt x="275" y="287"/>
                  </a:cubicBezTo>
                  <a:cubicBezTo>
                    <a:pt x="277" y="271"/>
                    <a:pt x="277" y="271"/>
                    <a:pt x="277" y="271"/>
                  </a:cubicBezTo>
                  <a:cubicBezTo>
                    <a:pt x="276" y="271"/>
                    <a:pt x="275" y="271"/>
                    <a:pt x="274" y="270"/>
                  </a:cubicBezTo>
                  <a:cubicBezTo>
                    <a:pt x="248" y="244"/>
                    <a:pt x="17" y="9"/>
                    <a:pt x="12" y="4"/>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 name="Freeform 464">
              <a:extLst>
                <a:ext uri="{FF2B5EF4-FFF2-40B4-BE49-F238E27FC236}">
                  <a16:creationId xmlns:a16="http://schemas.microsoft.com/office/drawing/2014/main" id="{7E983F0C-9622-4F14-A6E7-57B919C0BADA}"/>
                </a:ext>
              </a:extLst>
            </p:cNvPr>
            <p:cNvSpPr>
              <a:spLocks/>
            </p:cNvSpPr>
            <p:nvPr/>
          </p:nvSpPr>
          <p:spPr bwMode="auto">
            <a:xfrm>
              <a:off x="1412" y="2048"/>
              <a:ext cx="1683" cy="683"/>
            </a:xfrm>
            <a:custGeom>
              <a:avLst/>
              <a:gdLst>
                <a:gd name="T0" fmla="*/ 26165 w 673"/>
                <a:gd name="T1" fmla="*/ 0 h 256"/>
                <a:gd name="T2" fmla="*/ 26165 w 673"/>
                <a:gd name="T3" fmla="*/ 0 h 256"/>
                <a:gd name="T4" fmla="*/ 26115 w 673"/>
                <a:gd name="T5" fmla="*/ 56 h 256"/>
                <a:gd name="T6" fmla="*/ 158 w 673"/>
                <a:gd name="T7" fmla="*/ 12158 h 256"/>
                <a:gd name="T8" fmla="*/ 83 w 673"/>
                <a:gd name="T9" fmla="*/ 12158 h 256"/>
                <a:gd name="T10" fmla="*/ 83 w 673"/>
                <a:gd name="T11" fmla="*/ 12158 h 256"/>
                <a:gd name="T12" fmla="*/ 0 w 673"/>
                <a:gd name="T13" fmla="*/ 12969 h 256"/>
                <a:gd name="T14" fmla="*/ 0 w 673"/>
                <a:gd name="T15" fmla="*/ 12969 h 256"/>
                <a:gd name="T16" fmla="*/ 26323 w 673"/>
                <a:gd name="T17" fmla="*/ 704 h 256"/>
                <a:gd name="T18" fmla="*/ 26165 w 673"/>
                <a:gd name="T19" fmla="*/ 0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3" h="256">
                  <a:moveTo>
                    <a:pt x="669" y="0"/>
                  </a:moveTo>
                  <a:cubicBezTo>
                    <a:pt x="669" y="0"/>
                    <a:pt x="669" y="0"/>
                    <a:pt x="669" y="0"/>
                  </a:cubicBezTo>
                  <a:cubicBezTo>
                    <a:pt x="668" y="1"/>
                    <a:pt x="668" y="1"/>
                    <a:pt x="668" y="1"/>
                  </a:cubicBezTo>
                  <a:cubicBezTo>
                    <a:pt x="4" y="240"/>
                    <a:pt x="4" y="240"/>
                    <a:pt x="4" y="240"/>
                  </a:cubicBezTo>
                  <a:cubicBezTo>
                    <a:pt x="4" y="240"/>
                    <a:pt x="3" y="241"/>
                    <a:pt x="2" y="240"/>
                  </a:cubicBezTo>
                  <a:cubicBezTo>
                    <a:pt x="2" y="240"/>
                    <a:pt x="2" y="240"/>
                    <a:pt x="2" y="240"/>
                  </a:cubicBezTo>
                  <a:cubicBezTo>
                    <a:pt x="0" y="256"/>
                    <a:pt x="0" y="256"/>
                    <a:pt x="0" y="256"/>
                  </a:cubicBezTo>
                  <a:cubicBezTo>
                    <a:pt x="0" y="256"/>
                    <a:pt x="0" y="256"/>
                    <a:pt x="0" y="256"/>
                  </a:cubicBezTo>
                  <a:cubicBezTo>
                    <a:pt x="673" y="14"/>
                    <a:pt x="673" y="14"/>
                    <a:pt x="673" y="14"/>
                  </a:cubicBezTo>
                  <a:cubicBezTo>
                    <a:pt x="673" y="4"/>
                    <a:pt x="670" y="1"/>
                    <a:pt x="669"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 name="Freeform 465">
              <a:extLst>
                <a:ext uri="{FF2B5EF4-FFF2-40B4-BE49-F238E27FC236}">
                  <a16:creationId xmlns:a16="http://schemas.microsoft.com/office/drawing/2014/main" id="{19DE5159-5F0C-4514-ABBA-EA179027DF68}"/>
                </a:ext>
              </a:extLst>
            </p:cNvPr>
            <p:cNvSpPr>
              <a:spLocks/>
            </p:cNvSpPr>
            <p:nvPr/>
          </p:nvSpPr>
          <p:spPr bwMode="auto">
            <a:xfrm>
              <a:off x="1402" y="2245"/>
              <a:ext cx="1736" cy="750"/>
            </a:xfrm>
            <a:custGeom>
              <a:avLst/>
              <a:gdLst>
                <a:gd name="T0" fmla="*/ 125 w 694"/>
                <a:gd name="T1" fmla="*/ 14205 h 281"/>
                <a:gd name="T2" fmla="*/ 27176 w 694"/>
                <a:gd name="T3" fmla="*/ 819 h 281"/>
                <a:gd name="T4" fmla="*/ 26500 w 694"/>
                <a:gd name="T5" fmla="*/ 0 h 281"/>
                <a:gd name="T6" fmla="*/ 26468 w 694"/>
                <a:gd name="T7" fmla="*/ 56 h 281"/>
                <a:gd name="T8" fmla="*/ 313 w 694"/>
                <a:gd name="T9" fmla="*/ 13100 h 281"/>
                <a:gd name="T10" fmla="*/ 158 w 694"/>
                <a:gd name="T11" fmla="*/ 13044 h 281"/>
                <a:gd name="T12" fmla="*/ 158 w 694"/>
                <a:gd name="T13" fmla="*/ 13044 h 281"/>
                <a:gd name="T14" fmla="*/ 0 w 694"/>
                <a:gd name="T15" fmla="*/ 14261 h 281"/>
                <a:gd name="T16" fmla="*/ 125 w 694"/>
                <a:gd name="T17" fmla="*/ 1420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4" h="281">
                  <a:moveTo>
                    <a:pt x="3" y="280"/>
                  </a:moveTo>
                  <a:cubicBezTo>
                    <a:pt x="694" y="16"/>
                    <a:pt x="694" y="16"/>
                    <a:pt x="694" y="16"/>
                  </a:cubicBezTo>
                  <a:cubicBezTo>
                    <a:pt x="694" y="13"/>
                    <a:pt x="685" y="1"/>
                    <a:pt x="677" y="0"/>
                  </a:cubicBezTo>
                  <a:cubicBezTo>
                    <a:pt x="677" y="0"/>
                    <a:pt x="676" y="1"/>
                    <a:pt x="676" y="1"/>
                  </a:cubicBezTo>
                  <a:cubicBezTo>
                    <a:pt x="8" y="258"/>
                    <a:pt x="8" y="258"/>
                    <a:pt x="8" y="258"/>
                  </a:cubicBezTo>
                  <a:cubicBezTo>
                    <a:pt x="8" y="258"/>
                    <a:pt x="7" y="259"/>
                    <a:pt x="4" y="257"/>
                  </a:cubicBezTo>
                  <a:cubicBezTo>
                    <a:pt x="4" y="257"/>
                    <a:pt x="4" y="257"/>
                    <a:pt x="4" y="257"/>
                  </a:cubicBezTo>
                  <a:cubicBezTo>
                    <a:pt x="0" y="268"/>
                    <a:pt x="0" y="279"/>
                    <a:pt x="0" y="281"/>
                  </a:cubicBezTo>
                  <a:cubicBezTo>
                    <a:pt x="2" y="281"/>
                    <a:pt x="3" y="280"/>
                    <a:pt x="3" y="28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 name="Freeform 466">
              <a:extLst>
                <a:ext uri="{FF2B5EF4-FFF2-40B4-BE49-F238E27FC236}">
                  <a16:creationId xmlns:a16="http://schemas.microsoft.com/office/drawing/2014/main" id="{31C241C8-A1E1-42A7-BA8F-627464BEEDEB}"/>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 name="Freeform 467">
              <a:extLst>
                <a:ext uri="{FF2B5EF4-FFF2-40B4-BE49-F238E27FC236}">
                  <a16:creationId xmlns:a16="http://schemas.microsoft.com/office/drawing/2014/main" id="{11F1FE17-2C63-4067-9D75-5EC0B7064107}"/>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 name="Freeform 468">
              <a:extLst>
                <a:ext uri="{FF2B5EF4-FFF2-40B4-BE49-F238E27FC236}">
                  <a16:creationId xmlns:a16="http://schemas.microsoft.com/office/drawing/2014/main" id="{87D43BF6-ADE1-48A6-B1AA-22B0BE9D3157}"/>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 name="Freeform 469">
              <a:extLst>
                <a:ext uri="{FF2B5EF4-FFF2-40B4-BE49-F238E27FC236}">
                  <a16:creationId xmlns:a16="http://schemas.microsoft.com/office/drawing/2014/main" id="{F372498F-419D-4495-B9CA-A983E033AC5E}"/>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 name="Freeform 470">
              <a:extLst>
                <a:ext uri="{FF2B5EF4-FFF2-40B4-BE49-F238E27FC236}">
                  <a16:creationId xmlns:a16="http://schemas.microsoft.com/office/drawing/2014/main" id="{36AC07CA-D926-441A-B9E3-B354518FD070}"/>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 name="Freeform 471">
              <a:extLst>
                <a:ext uri="{FF2B5EF4-FFF2-40B4-BE49-F238E27FC236}">
                  <a16:creationId xmlns:a16="http://schemas.microsoft.com/office/drawing/2014/main" id="{4DD09EC9-D59C-4277-992F-6EF262F6F646}"/>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 name="Freeform 472">
              <a:extLst>
                <a:ext uri="{FF2B5EF4-FFF2-40B4-BE49-F238E27FC236}">
                  <a16:creationId xmlns:a16="http://schemas.microsoft.com/office/drawing/2014/main" id="{FBBD96FE-0D00-4221-BBB0-0128474C36FD}"/>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 name="Freeform 473">
              <a:extLst>
                <a:ext uri="{FF2B5EF4-FFF2-40B4-BE49-F238E27FC236}">
                  <a16:creationId xmlns:a16="http://schemas.microsoft.com/office/drawing/2014/main" id="{EE424D75-592C-47BA-8386-1710D0D3FFA7}"/>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 name="Freeform 474">
              <a:extLst>
                <a:ext uri="{FF2B5EF4-FFF2-40B4-BE49-F238E27FC236}">
                  <a16:creationId xmlns:a16="http://schemas.microsoft.com/office/drawing/2014/main" id="{04C0C8CE-099F-41E8-9C57-84CA9D009FC6}"/>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 name="Freeform 475">
              <a:extLst>
                <a:ext uri="{FF2B5EF4-FFF2-40B4-BE49-F238E27FC236}">
                  <a16:creationId xmlns:a16="http://schemas.microsoft.com/office/drawing/2014/main" id="{BECB4785-272D-4DEA-AE70-6819289A17B9}"/>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 name="Freeform 476">
              <a:extLst>
                <a:ext uri="{FF2B5EF4-FFF2-40B4-BE49-F238E27FC236}">
                  <a16:creationId xmlns:a16="http://schemas.microsoft.com/office/drawing/2014/main" id="{620A9670-DF65-4611-B4E0-9C1ACD6C275F}"/>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 name="Freeform 477">
              <a:extLst>
                <a:ext uri="{FF2B5EF4-FFF2-40B4-BE49-F238E27FC236}">
                  <a16:creationId xmlns:a16="http://schemas.microsoft.com/office/drawing/2014/main" id="{BCD230F0-13E9-457D-8707-606922A47424}"/>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 name="Freeform 478">
              <a:extLst>
                <a:ext uri="{FF2B5EF4-FFF2-40B4-BE49-F238E27FC236}">
                  <a16:creationId xmlns:a16="http://schemas.microsoft.com/office/drawing/2014/main" id="{1D896FA7-6EA0-4F05-98C6-FA1FF7967E9A}"/>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 name="Freeform 479">
              <a:extLst>
                <a:ext uri="{FF2B5EF4-FFF2-40B4-BE49-F238E27FC236}">
                  <a16:creationId xmlns:a16="http://schemas.microsoft.com/office/drawing/2014/main" id="{AC5F243C-B898-4045-BBA0-2EECFCF8573E}"/>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 name="Freeform 480">
              <a:extLst>
                <a:ext uri="{FF2B5EF4-FFF2-40B4-BE49-F238E27FC236}">
                  <a16:creationId xmlns:a16="http://schemas.microsoft.com/office/drawing/2014/main" id="{6380AA92-FF66-407F-AE05-F18BA89049FF}"/>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 name="Freeform 481">
              <a:extLst>
                <a:ext uri="{FF2B5EF4-FFF2-40B4-BE49-F238E27FC236}">
                  <a16:creationId xmlns:a16="http://schemas.microsoft.com/office/drawing/2014/main" id="{019883D6-8C31-4CD7-A18F-E1D030E190CB}"/>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 name="Freeform 482">
              <a:extLst>
                <a:ext uri="{FF2B5EF4-FFF2-40B4-BE49-F238E27FC236}">
                  <a16:creationId xmlns:a16="http://schemas.microsoft.com/office/drawing/2014/main" id="{6327FAB2-A96D-4BEE-9E82-07E585F04771}"/>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 name="Freeform 483">
              <a:extLst>
                <a:ext uri="{FF2B5EF4-FFF2-40B4-BE49-F238E27FC236}">
                  <a16:creationId xmlns:a16="http://schemas.microsoft.com/office/drawing/2014/main" id="{026D710D-6211-49BE-BB12-A56BCEA41DDD}"/>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 name="Freeform 484">
              <a:extLst>
                <a:ext uri="{FF2B5EF4-FFF2-40B4-BE49-F238E27FC236}">
                  <a16:creationId xmlns:a16="http://schemas.microsoft.com/office/drawing/2014/main" id="{AA321CC8-29A8-471C-8FA4-AADE0BDE50FB}"/>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 name="Freeform 485">
              <a:extLst>
                <a:ext uri="{FF2B5EF4-FFF2-40B4-BE49-F238E27FC236}">
                  <a16:creationId xmlns:a16="http://schemas.microsoft.com/office/drawing/2014/main" id="{72A29DB1-1134-4E7E-94B5-4CD94D9E23FC}"/>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 name="Freeform 486">
              <a:extLst>
                <a:ext uri="{FF2B5EF4-FFF2-40B4-BE49-F238E27FC236}">
                  <a16:creationId xmlns:a16="http://schemas.microsoft.com/office/drawing/2014/main" id="{DF6ECDEF-BCB7-4DD5-99F0-F3DBC2CA27B6}"/>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 name="Freeform 487">
              <a:extLst>
                <a:ext uri="{FF2B5EF4-FFF2-40B4-BE49-F238E27FC236}">
                  <a16:creationId xmlns:a16="http://schemas.microsoft.com/office/drawing/2014/main" id="{3F90174F-1C0F-4E01-82B0-A61CF3EC6C95}"/>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 name="Freeform 488">
              <a:extLst>
                <a:ext uri="{FF2B5EF4-FFF2-40B4-BE49-F238E27FC236}">
                  <a16:creationId xmlns:a16="http://schemas.microsoft.com/office/drawing/2014/main" id="{B2F12DB2-01B5-4D4A-BF78-BD77F8FA96C5}"/>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 name="Freeform 489">
              <a:extLst>
                <a:ext uri="{FF2B5EF4-FFF2-40B4-BE49-F238E27FC236}">
                  <a16:creationId xmlns:a16="http://schemas.microsoft.com/office/drawing/2014/main" id="{73F80B8A-AC0D-4D07-9324-321A8DAAA635}"/>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 name="Freeform 490">
              <a:extLst>
                <a:ext uri="{FF2B5EF4-FFF2-40B4-BE49-F238E27FC236}">
                  <a16:creationId xmlns:a16="http://schemas.microsoft.com/office/drawing/2014/main" id="{74785924-5008-44D8-A949-86A0CCE21648}"/>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 name="Freeform 491">
              <a:extLst>
                <a:ext uri="{FF2B5EF4-FFF2-40B4-BE49-F238E27FC236}">
                  <a16:creationId xmlns:a16="http://schemas.microsoft.com/office/drawing/2014/main" id="{7B18E6EB-2DFC-4061-8B8B-C636429B04F0}"/>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 name="Freeform 492">
              <a:extLst>
                <a:ext uri="{FF2B5EF4-FFF2-40B4-BE49-F238E27FC236}">
                  <a16:creationId xmlns:a16="http://schemas.microsoft.com/office/drawing/2014/main" id="{1C2CA2AD-1700-40B1-9B3C-5E6A4B6E51D7}"/>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 name="Freeform 493">
              <a:extLst>
                <a:ext uri="{FF2B5EF4-FFF2-40B4-BE49-F238E27FC236}">
                  <a16:creationId xmlns:a16="http://schemas.microsoft.com/office/drawing/2014/main" id="{0EA530F9-DBF6-4D63-B59A-A8E5967045A5}"/>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 name="Freeform 494">
              <a:extLst>
                <a:ext uri="{FF2B5EF4-FFF2-40B4-BE49-F238E27FC236}">
                  <a16:creationId xmlns:a16="http://schemas.microsoft.com/office/drawing/2014/main" id="{04EAA4B7-25B0-4D2F-B896-AB02F90B2F1C}"/>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 name="Freeform 495">
              <a:extLst>
                <a:ext uri="{FF2B5EF4-FFF2-40B4-BE49-F238E27FC236}">
                  <a16:creationId xmlns:a16="http://schemas.microsoft.com/office/drawing/2014/main" id="{3F20838E-93BD-4732-A42D-37E8A08BCBC7}"/>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 name="Freeform 496">
              <a:extLst>
                <a:ext uri="{FF2B5EF4-FFF2-40B4-BE49-F238E27FC236}">
                  <a16:creationId xmlns:a16="http://schemas.microsoft.com/office/drawing/2014/main" id="{BFE0BD92-79AE-4CBB-9C04-E48C6AB307B8}"/>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 name="Freeform 497">
              <a:extLst>
                <a:ext uri="{FF2B5EF4-FFF2-40B4-BE49-F238E27FC236}">
                  <a16:creationId xmlns:a16="http://schemas.microsoft.com/office/drawing/2014/main" id="{C3778056-8C1C-4F08-9945-0B0D138274C3}"/>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 name="Freeform 498">
              <a:extLst>
                <a:ext uri="{FF2B5EF4-FFF2-40B4-BE49-F238E27FC236}">
                  <a16:creationId xmlns:a16="http://schemas.microsoft.com/office/drawing/2014/main" id="{22E47076-6B44-47D7-8D82-491087CB5065}"/>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 name="Freeform 499">
              <a:extLst>
                <a:ext uri="{FF2B5EF4-FFF2-40B4-BE49-F238E27FC236}">
                  <a16:creationId xmlns:a16="http://schemas.microsoft.com/office/drawing/2014/main" id="{37D391FB-05E5-4FB9-911D-A3B7135FBEB1}"/>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 name="Freeform 500">
              <a:extLst>
                <a:ext uri="{FF2B5EF4-FFF2-40B4-BE49-F238E27FC236}">
                  <a16:creationId xmlns:a16="http://schemas.microsoft.com/office/drawing/2014/main" id="{16E3317F-3A15-4F24-AA97-3C2D1EEA7E35}"/>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 name="Freeform 501">
              <a:extLst>
                <a:ext uri="{FF2B5EF4-FFF2-40B4-BE49-F238E27FC236}">
                  <a16:creationId xmlns:a16="http://schemas.microsoft.com/office/drawing/2014/main" id="{C8C1E530-A90E-4F90-8960-1F865ABA83A1}"/>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 name="Freeform 502">
              <a:extLst>
                <a:ext uri="{FF2B5EF4-FFF2-40B4-BE49-F238E27FC236}">
                  <a16:creationId xmlns:a16="http://schemas.microsoft.com/office/drawing/2014/main" id="{9C86D08B-443D-4C1E-8ADC-BAAF5AF0AF37}"/>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 name="Freeform 503">
              <a:extLst>
                <a:ext uri="{FF2B5EF4-FFF2-40B4-BE49-F238E27FC236}">
                  <a16:creationId xmlns:a16="http://schemas.microsoft.com/office/drawing/2014/main" id="{1E7247BE-AF00-4C8A-8E09-901C3179F775}"/>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 name="Freeform 504">
              <a:extLst>
                <a:ext uri="{FF2B5EF4-FFF2-40B4-BE49-F238E27FC236}">
                  <a16:creationId xmlns:a16="http://schemas.microsoft.com/office/drawing/2014/main" id="{4D7991CA-3E0C-4D0F-A1A0-658888B96075}"/>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 name="Freeform 505">
              <a:extLst>
                <a:ext uri="{FF2B5EF4-FFF2-40B4-BE49-F238E27FC236}">
                  <a16:creationId xmlns:a16="http://schemas.microsoft.com/office/drawing/2014/main" id="{7EDDBC58-FDE7-480C-872B-CC62587554C4}"/>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 name="Freeform 506">
              <a:extLst>
                <a:ext uri="{FF2B5EF4-FFF2-40B4-BE49-F238E27FC236}">
                  <a16:creationId xmlns:a16="http://schemas.microsoft.com/office/drawing/2014/main" id="{FE6163E1-F18A-488F-AEB4-1A1407F435A7}"/>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 name="Freeform 507">
              <a:extLst>
                <a:ext uri="{FF2B5EF4-FFF2-40B4-BE49-F238E27FC236}">
                  <a16:creationId xmlns:a16="http://schemas.microsoft.com/office/drawing/2014/main" id="{DF066980-CF2B-48AF-9D12-FC3D670A83A4}"/>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 name="Freeform 508">
              <a:extLst>
                <a:ext uri="{FF2B5EF4-FFF2-40B4-BE49-F238E27FC236}">
                  <a16:creationId xmlns:a16="http://schemas.microsoft.com/office/drawing/2014/main" id="{12A944A8-DFAB-424B-835C-06AC493B3675}"/>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 name="Freeform 509">
              <a:extLst>
                <a:ext uri="{FF2B5EF4-FFF2-40B4-BE49-F238E27FC236}">
                  <a16:creationId xmlns:a16="http://schemas.microsoft.com/office/drawing/2014/main" id="{D1C7C016-413B-41A3-B223-DDA06AFD07B6}"/>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 name="Freeform 510">
              <a:extLst>
                <a:ext uri="{FF2B5EF4-FFF2-40B4-BE49-F238E27FC236}">
                  <a16:creationId xmlns:a16="http://schemas.microsoft.com/office/drawing/2014/main" id="{B1E09715-4619-4F6D-8E05-322B509ADC26}"/>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 name="Freeform 511">
              <a:extLst>
                <a:ext uri="{FF2B5EF4-FFF2-40B4-BE49-F238E27FC236}">
                  <a16:creationId xmlns:a16="http://schemas.microsoft.com/office/drawing/2014/main" id="{9AB3AD54-CDD1-4264-82F4-C1993D19C673}"/>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 name="Freeform 512">
              <a:extLst>
                <a:ext uri="{FF2B5EF4-FFF2-40B4-BE49-F238E27FC236}">
                  <a16:creationId xmlns:a16="http://schemas.microsoft.com/office/drawing/2014/main" id="{B06FAA80-E4C9-40B3-96A9-8E53DDBD2CFC}"/>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 name="Freeform 513">
              <a:extLst>
                <a:ext uri="{FF2B5EF4-FFF2-40B4-BE49-F238E27FC236}">
                  <a16:creationId xmlns:a16="http://schemas.microsoft.com/office/drawing/2014/main" id="{C484C16E-D320-4692-B817-1D948C9F4644}"/>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 name="Freeform 514">
              <a:extLst>
                <a:ext uri="{FF2B5EF4-FFF2-40B4-BE49-F238E27FC236}">
                  <a16:creationId xmlns:a16="http://schemas.microsoft.com/office/drawing/2014/main" id="{02690DA6-3B9C-4A55-9131-50CE96A0708C}"/>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 name="Freeform 515">
              <a:extLst>
                <a:ext uri="{FF2B5EF4-FFF2-40B4-BE49-F238E27FC236}">
                  <a16:creationId xmlns:a16="http://schemas.microsoft.com/office/drawing/2014/main" id="{4DC144BF-98DF-4290-B592-632AD4DE1F94}"/>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 name="Freeform 516">
              <a:extLst>
                <a:ext uri="{FF2B5EF4-FFF2-40B4-BE49-F238E27FC236}">
                  <a16:creationId xmlns:a16="http://schemas.microsoft.com/office/drawing/2014/main" id="{08B32838-845F-489C-8892-3F8231B32837}"/>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 name="Freeform 517">
              <a:extLst>
                <a:ext uri="{FF2B5EF4-FFF2-40B4-BE49-F238E27FC236}">
                  <a16:creationId xmlns:a16="http://schemas.microsoft.com/office/drawing/2014/main" id="{034065EF-107A-4E0D-A589-073BDAEA7E81}"/>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 name="Freeform 518">
              <a:extLst>
                <a:ext uri="{FF2B5EF4-FFF2-40B4-BE49-F238E27FC236}">
                  <a16:creationId xmlns:a16="http://schemas.microsoft.com/office/drawing/2014/main" id="{83CAC3B9-07CD-4733-9C00-02FD57E337AA}"/>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 name="Freeform 519">
              <a:extLst>
                <a:ext uri="{FF2B5EF4-FFF2-40B4-BE49-F238E27FC236}">
                  <a16:creationId xmlns:a16="http://schemas.microsoft.com/office/drawing/2014/main" id="{29948F28-DB87-4369-AFC3-43DDC2BCCAAA}"/>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 name="Freeform 520">
              <a:extLst>
                <a:ext uri="{FF2B5EF4-FFF2-40B4-BE49-F238E27FC236}">
                  <a16:creationId xmlns:a16="http://schemas.microsoft.com/office/drawing/2014/main" id="{1057BB89-37C3-4D00-A0AF-2B90525BD12E}"/>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 name="Freeform 521">
              <a:extLst>
                <a:ext uri="{FF2B5EF4-FFF2-40B4-BE49-F238E27FC236}">
                  <a16:creationId xmlns:a16="http://schemas.microsoft.com/office/drawing/2014/main" id="{C119D682-3FE2-4C22-9BB2-7B9B8B016DD4}"/>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 name="Freeform 522">
              <a:extLst>
                <a:ext uri="{FF2B5EF4-FFF2-40B4-BE49-F238E27FC236}">
                  <a16:creationId xmlns:a16="http://schemas.microsoft.com/office/drawing/2014/main" id="{B6552F10-E43D-48FC-89EB-77C180AB4B8F}"/>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 name="Freeform 523">
              <a:extLst>
                <a:ext uri="{FF2B5EF4-FFF2-40B4-BE49-F238E27FC236}">
                  <a16:creationId xmlns:a16="http://schemas.microsoft.com/office/drawing/2014/main" id="{899AB808-7A81-4CEF-A572-716935FD8401}"/>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 name="Freeform 524">
              <a:extLst>
                <a:ext uri="{FF2B5EF4-FFF2-40B4-BE49-F238E27FC236}">
                  <a16:creationId xmlns:a16="http://schemas.microsoft.com/office/drawing/2014/main" id="{82726F39-1DF0-4E18-BCCE-0EE7BDBAD3F6}"/>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 name="Freeform 525">
              <a:extLst>
                <a:ext uri="{FF2B5EF4-FFF2-40B4-BE49-F238E27FC236}">
                  <a16:creationId xmlns:a16="http://schemas.microsoft.com/office/drawing/2014/main" id="{4EEF1766-6B08-4A87-9277-4A1015802453}"/>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 name="Freeform 526">
              <a:extLst>
                <a:ext uri="{FF2B5EF4-FFF2-40B4-BE49-F238E27FC236}">
                  <a16:creationId xmlns:a16="http://schemas.microsoft.com/office/drawing/2014/main" id="{7FF02E7C-AB30-4322-8DC6-9BC3CFF80895}"/>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 name="Freeform 527">
              <a:extLst>
                <a:ext uri="{FF2B5EF4-FFF2-40B4-BE49-F238E27FC236}">
                  <a16:creationId xmlns:a16="http://schemas.microsoft.com/office/drawing/2014/main" id="{7EDD9C16-7C57-4ED9-817C-01E4AA316A18}"/>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 name="Freeform 528">
              <a:extLst>
                <a:ext uri="{FF2B5EF4-FFF2-40B4-BE49-F238E27FC236}">
                  <a16:creationId xmlns:a16="http://schemas.microsoft.com/office/drawing/2014/main" id="{0D0EADC5-E4D0-4079-B97F-089BC4A1A0EE}"/>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 name="Freeform 529">
              <a:extLst>
                <a:ext uri="{FF2B5EF4-FFF2-40B4-BE49-F238E27FC236}">
                  <a16:creationId xmlns:a16="http://schemas.microsoft.com/office/drawing/2014/main" id="{CEB9AED5-5C2F-4369-9F63-E91D330EBE81}"/>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 name="Freeform 530">
              <a:extLst>
                <a:ext uri="{FF2B5EF4-FFF2-40B4-BE49-F238E27FC236}">
                  <a16:creationId xmlns:a16="http://schemas.microsoft.com/office/drawing/2014/main" id="{8F37B9DF-96E9-49DE-823D-7C10D359DED1}"/>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 name="Freeform 531">
              <a:extLst>
                <a:ext uri="{FF2B5EF4-FFF2-40B4-BE49-F238E27FC236}">
                  <a16:creationId xmlns:a16="http://schemas.microsoft.com/office/drawing/2014/main" id="{74A38807-A725-4B81-B577-40613EBCA4CE}"/>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 name="Freeform 532">
              <a:extLst>
                <a:ext uri="{FF2B5EF4-FFF2-40B4-BE49-F238E27FC236}">
                  <a16:creationId xmlns:a16="http://schemas.microsoft.com/office/drawing/2014/main" id="{32BF0036-1930-4036-A3E7-B312C12D3BDF}"/>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 name="Freeform 533">
              <a:extLst>
                <a:ext uri="{FF2B5EF4-FFF2-40B4-BE49-F238E27FC236}">
                  <a16:creationId xmlns:a16="http://schemas.microsoft.com/office/drawing/2014/main" id="{B4F1F7BC-AE55-4DC1-9ADE-FB981DBD7A4A}"/>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 name="Freeform 534">
              <a:extLst>
                <a:ext uri="{FF2B5EF4-FFF2-40B4-BE49-F238E27FC236}">
                  <a16:creationId xmlns:a16="http://schemas.microsoft.com/office/drawing/2014/main" id="{2A1C53E9-D762-45DC-9D7F-3592D90C6BC6}"/>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 name="Freeform 535">
              <a:extLst>
                <a:ext uri="{FF2B5EF4-FFF2-40B4-BE49-F238E27FC236}">
                  <a16:creationId xmlns:a16="http://schemas.microsoft.com/office/drawing/2014/main" id="{1FFFE967-B015-43BF-9D65-C29F0712B140}"/>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 name="Freeform 536">
              <a:extLst>
                <a:ext uri="{FF2B5EF4-FFF2-40B4-BE49-F238E27FC236}">
                  <a16:creationId xmlns:a16="http://schemas.microsoft.com/office/drawing/2014/main" id="{D97011BB-F3A5-4606-A393-BF06308C555B}"/>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 name="Freeform 537">
              <a:extLst>
                <a:ext uri="{FF2B5EF4-FFF2-40B4-BE49-F238E27FC236}">
                  <a16:creationId xmlns:a16="http://schemas.microsoft.com/office/drawing/2014/main" id="{6134DE92-F707-4393-B7C5-C6CF94D544A7}"/>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 name="Freeform 538">
              <a:extLst>
                <a:ext uri="{FF2B5EF4-FFF2-40B4-BE49-F238E27FC236}">
                  <a16:creationId xmlns:a16="http://schemas.microsoft.com/office/drawing/2014/main" id="{8F10D1E1-C45B-44BA-940C-A8D4C4C60A28}"/>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 name="Freeform 539">
              <a:extLst>
                <a:ext uri="{FF2B5EF4-FFF2-40B4-BE49-F238E27FC236}">
                  <a16:creationId xmlns:a16="http://schemas.microsoft.com/office/drawing/2014/main" id="{70183303-FCE2-491F-B9C8-2163255BAB10}"/>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 name="Freeform 540">
              <a:extLst>
                <a:ext uri="{FF2B5EF4-FFF2-40B4-BE49-F238E27FC236}">
                  <a16:creationId xmlns:a16="http://schemas.microsoft.com/office/drawing/2014/main" id="{020A8B8A-B8A6-45E4-BFE2-4B8D3217A8C9}"/>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 name="Freeform 541">
              <a:extLst>
                <a:ext uri="{FF2B5EF4-FFF2-40B4-BE49-F238E27FC236}">
                  <a16:creationId xmlns:a16="http://schemas.microsoft.com/office/drawing/2014/main" id="{ED1ACCAC-9F93-4FD3-856F-FB718668BB72}"/>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 name="Freeform 542">
              <a:extLst>
                <a:ext uri="{FF2B5EF4-FFF2-40B4-BE49-F238E27FC236}">
                  <a16:creationId xmlns:a16="http://schemas.microsoft.com/office/drawing/2014/main" id="{994147C1-2F58-4412-A532-118174BD4CFE}"/>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 name="Freeform 543">
              <a:extLst>
                <a:ext uri="{FF2B5EF4-FFF2-40B4-BE49-F238E27FC236}">
                  <a16:creationId xmlns:a16="http://schemas.microsoft.com/office/drawing/2014/main" id="{70B1B868-6A91-4BCA-BFE2-CA72AE588F20}"/>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 name="Freeform 544">
              <a:extLst>
                <a:ext uri="{FF2B5EF4-FFF2-40B4-BE49-F238E27FC236}">
                  <a16:creationId xmlns:a16="http://schemas.microsoft.com/office/drawing/2014/main" id="{3DED697B-DAEF-40B1-B7CF-93C5CB9F6066}"/>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 name="Freeform 545">
              <a:extLst>
                <a:ext uri="{FF2B5EF4-FFF2-40B4-BE49-F238E27FC236}">
                  <a16:creationId xmlns:a16="http://schemas.microsoft.com/office/drawing/2014/main" id="{E47EC8F7-7E4E-4201-820D-F3021D9073B7}"/>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 name="Freeform 546">
              <a:extLst>
                <a:ext uri="{FF2B5EF4-FFF2-40B4-BE49-F238E27FC236}">
                  <a16:creationId xmlns:a16="http://schemas.microsoft.com/office/drawing/2014/main" id="{A4A033F0-E9FD-4F6B-9EE8-A478545134A4}"/>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 name="Freeform 547">
              <a:extLst>
                <a:ext uri="{FF2B5EF4-FFF2-40B4-BE49-F238E27FC236}">
                  <a16:creationId xmlns:a16="http://schemas.microsoft.com/office/drawing/2014/main" id="{5075211C-412D-4200-9457-1F31EB458BF0}"/>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 name="Freeform 548">
              <a:extLst>
                <a:ext uri="{FF2B5EF4-FFF2-40B4-BE49-F238E27FC236}">
                  <a16:creationId xmlns:a16="http://schemas.microsoft.com/office/drawing/2014/main" id="{F6E92445-DE45-4D08-BF31-2D4A224DC0BD}"/>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3" name="Freeform 549">
              <a:extLst>
                <a:ext uri="{FF2B5EF4-FFF2-40B4-BE49-F238E27FC236}">
                  <a16:creationId xmlns:a16="http://schemas.microsoft.com/office/drawing/2014/main" id="{A650A8F3-7EF2-4553-940F-880AC6B7271A}"/>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4" name="Freeform 550">
              <a:extLst>
                <a:ext uri="{FF2B5EF4-FFF2-40B4-BE49-F238E27FC236}">
                  <a16:creationId xmlns:a16="http://schemas.microsoft.com/office/drawing/2014/main" id="{74F2EF72-4135-4F29-B8B8-E0B8FC69E435}"/>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dirty="0"/>
            </a:p>
          </p:txBody>
        </p:sp>
        <p:sp>
          <p:nvSpPr>
            <p:cNvPr id="175" name="Freeform 551">
              <a:extLst>
                <a:ext uri="{FF2B5EF4-FFF2-40B4-BE49-F238E27FC236}">
                  <a16:creationId xmlns:a16="http://schemas.microsoft.com/office/drawing/2014/main" id="{C08F5697-C7E8-4875-8290-A2E421E0F164}"/>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6" name="Freeform 552">
              <a:extLst>
                <a:ext uri="{FF2B5EF4-FFF2-40B4-BE49-F238E27FC236}">
                  <a16:creationId xmlns:a16="http://schemas.microsoft.com/office/drawing/2014/main" id="{32DE94D3-EF2C-4F50-B077-0A9631D3E3C7}"/>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7" name="Freeform 553">
              <a:extLst>
                <a:ext uri="{FF2B5EF4-FFF2-40B4-BE49-F238E27FC236}">
                  <a16:creationId xmlns:a16="http://schemas.microsoft.com/office/drawing/2014/main" id="{6E4131FF-813D-429F-8E03-4C55AC0EE172}"/>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8" name="Freeform 554">
              <a:extLst>
                <a:ext uri="{FF2B5EF4-FFF2-40B4-BE49-F238E27FC236}">
                  <a16:creationId xmlns:a16="http://schemas.microsoft.com/office/drawing/2014/main" id="{7B993164-DB50-425E-9568-B4A02BA51FCE}"/>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9" name="Freeform 555">
              <a:extLst>
                <a:ext uri="{FF2B5EF4-FFF2-40B4-BE49-F238E27FC236}">
                  <a16:creationId xmlns:a16="http://schemas.microsoft.com/office/drawing/2014/main" id="{A4598589-26E5-4D70-9C81-5D5686FCC1B6}"/>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 name="Freeform 556">
              <a:extLst>
                <a:ext uri="{FF2B5EF4-FFF2-40B4-BE49-F238E27FC236}">
                  <a16:creationId xmlns:a16="http://schemas.microsoft.com/office/drawing/2014/main" id="{EED78AFC-CCB7-40CE-A712-8BFC658034BB}"/>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1" name="Freeform 557">
              <a:extLst>
                <a:ext uri="{FF2B5EF4-FFF2-40B4-BE49-F238E27FC236}">
                  <a16:creationId xmlns:a16="http://schemas.microsoft.com/office/drawing/2014/main" id="{12CA3BE5-63D4-4928-BF9C-2D5D2E173AED}"/>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2" name="Freeform 558">
              <a:extLst>
                <a:ext uri="{FF2B5EF4-FFF2-40B4-BE49-F238E27FC236}">
                  <a16:creationId xmlns:a16="http://schemas.microsoft.com/office/drawing/2014/main" id="{48E5B875-76A7-4954-BEB0-8088D391E426}"/>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 name="Freeform 559">
              <a:extLst>
                <a:ext uri="{FF2B5EF4-FFF2-40B4-BE49-F238E27FC236}">
                  <a16:creationId xmlns:a16="http://schemas.microsoft.com/office/drawing/2014/main" id="{6DD34D5D-458A-4630-BD8E-4C07311E862C}"/>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 name="Freeform 560">
              <a:extLst>
                <a:ext uri="{FF2B5EF4-FFF2-40B4-BE49-F238E27FC236}">
                  <a16:creationId xmlns:a16="http://schemas.microsoft.com/office/drawing/2014/main" id="{98F6FB24-4341-44FE-B052-7E6CF2530127}"/>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5" name="Freeform 561">
              <a:extLst>
                <a:ext uri="{FF2B5EF4-FFF2-40B4-BE49-F238E27FC236}">
                  <a16:creationId xmlns:a16="http://schemas.microsoft.com/office/drawing/2014/main" id="{B3B9347D-ED1F-4703-AE93-FBE70F74033B}"/>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 name="Freeform 562">
              <a:extLst>
                <a:ext uri="{FF2B5EF4-FFF2-40B4-BE49-F238E27FC236}">
                  <a16:creationId xmlns:a16="http://schemas.microsoft.com/office/drawing/2014/main" id="{C62881B0-6507-483C-9AB8-34EFAD3B4CDE}"/>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 name="Freeform 563">
              <a:extLst>
                <a:ext uri="{FF2B5EF4-FFF2-40B4-BE49-F238E27FC236}">
                  <a16:creationId xmlns:a16="http://schemas.microsoft.com/office/drawing/2014/main" id="{E7D5AA5D-874A-483D-AFE6-BA129BB3B32E}"/>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 name="Freeform 564">
              <a:extLst>
                <a:ext uri="{FF2B5EF4-FFF2-40B4-BE49-F238E27FC236}">
                  <a16:creationId xmlns:a16="http://schemas.microsoft.com/office/drawing/2014/main" id="{2D106618-1C33-4E6D-B6EE-580647D08E85}"/>
                </a:ext>
              </a:extLst>
            </p:cNvPr>
            <p:cNvSpPr>
              <a:spLocks/>
            </p:cNvSpPr>
            <p:nvPr/>
          </p:nvSpPr>
          <p:spPr bwMode="auto">
            <a:xfrm>
              <a:off x="1010" y="2440"/>
              <a:ext cx="400" cy="456"/>
            </a:xfrm>
            <a:custGeom>
              <a:avLst/>
              <a:gdLst>
                <a:gd name="T0" fmla="*/ 6250 w 160"/>
                <a:gd name="T1" fmla="*/ 5555 h 171"/>
                <a:gd name="T2" fmla="*/ 6250 w 160"/>
                <a:gd name="T3" fmla="*/ 8648 h 171"/>
                <a:gd name="T4" fmla="*/ 0 w 160"/>
                <a:gd name="T5" fmla="*/ 0 h 171"/>
                <a:gd name="T6" fmla="*/ 5595 w 160"/>
                <a:gd name="T7" fmla="*/ 6733 h 171"/>
                <a:gd name="T8" fmla="*/ 6250 w 160"/>
                <a:gd name="T9" fmla="*/ 5555 h 1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71">
                  <a:moveTo>
                    <a:pt x="160" y="110"/>
                  </a:moveTo>
                  <a:cubicBezTo>
                    <a:pt x="160" y="171"/>
                    <a:pt x="160" y="171"/>
                    <a:pt x="160" y="171"/>
                  </a:cubicBezTo>
                  <a:cubicBezTo>
                    <a:pt x="0" y="0"/>
                    <a:pt x="0" y="0"/>
                    <a:pt x="0" y="0"/>
                  </a:cubicBezTo>
                  <a:cubicBezTo>
                    <a:pt x="24" y="23"/>
                    <a:pt x="130" y="135"/>
                    <a:pt x="143" y="133"/>
                  </a:cubicBezTo>
                  <a:cubicBezTo>
                    <a:pt x="156" y="131"/>
                    <a:pt x="157" y="126"/>
                    <a:pt x="160" y="110"/>
                  </a:cubicBezTo>
                  <a:close/>
                </a:path>
              </a:pathLst>
            </a:custGeom>
            <a:solidFill>
              <a:srgbClr val="F2FAF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 name="Freeform 565">
              <a:extLst>
                <a:ext uri="{FF2B5EF4-FFF2-40B4-BE49-F238E27FC236}">
                  <a16:creationId xmlns:a16="http://schemas.microsoft.com/office/drawing/2014/main" id="{0EAE99A9-FE08-4434-AE1C-157DCCC40DEE}"/>
                </a:ext>
              </a:extLst>
            </p:cNvPr>
            <p:cNvSpPr>
              <a:spLocks/>
            </p:cNvSpPr>
            <p:nvPr/>
          </p:nvSpPr>
          <p:spPr bwMode="auto">
            <a:xfrm>
              <a:off x="1420" y="2344"/>
              <a:ext cx="1025" cy="563"/>
            </a:xfrm>
            <a:custGeom>
              <a:avLst/>
              <a:gdLst>
                <a:gd name="T0" fmla="*/ 0 w 410"/>
                <a:gd name="T1" fmla="*/ 10694 h 211"/>
                <a:gd name="T2" fmla="*/ 0 w 410"/>
                <a:gd name="T3" fmla="*/ 7447 h 211"/>
                <a:gd name="T4" fmla="*/ 16020 w 410"/>
                <a:gd name="T5" fmla="*/ 0 h 211"/>
                <a:gd name="T6" fmla="*/ 520 w 410"/>
                <a:gd name="T7" fmla="*/ 8208 h 211"/>
                <a:gd name="T8" fmla="*/ 0 w 410"/>
                <a:gd name="T9" fmla="*/ 10694 h 2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0" h="211">
                  <a:moveTo>
                    <a:pt x="0" y="211"/>
                  </a:moveTo>
                  <a:cubicBezTo>
                    <a:pt x="0" y="147"/>
                    <a:pt x="0" y="147"/>
                    <a:pt x="0" y="147"/>
                  </a:cubicBezTo>
                  <a:cubicBezTo>
                    <a:pt x="410" y="0"/>
                    <a:pt x="410" y="0"/>
                    <a:pt x="410" y="0"/>
                  </a:cubicBezTo>
                  <a:cubicBezTo>
                    <a:pt x="361" y="21"/>
                    <a:pt x="22" y="134"/>
                    <a:pt x="13" y="162"/>
                  </a:cubicBezTo>
                  <a:cubicBezTo>
                    <a:pt x="4" y="190"/>
                    <a:pt x="0" y="211"/>
                    <a:pt x="0" y="211"/>
                  </a:cubicBezTo>
                  <a:close/>
                </a:path>
              </a:pathLst>
            </a:custGeom>
            <a:solidFill>
              <a:srgbClr val="399E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0" name="Freeform 566">
              <a:extLst>
                <a:ext uri="{FF2B5EF4-FFF2-40B4-BE49-F238E27FC236}">
                  <a16:creationId xmlns:a16="http://schemas.microsoft.com/office/drawing/2014/main" id="{5E8BCC48-A4DC-4490-96F5-94CD61ADA570}"/>
                </a:ext>
              </a:extLst>
            </p:cNvPr>
            <p:cNvSpPr>
              <a:spLocks/>
            </p:cNvSpPr>
            <p:nvPr/>
          </p:nvSpPr>
          <p:spPr bwMode="auto">
            <a:xfrm>
              <a:off x="2132" y="2117"/>
              <a:ext cx="953" cy="510"/>
            </a:xfrm>
            <a:custGeom>
              <a:avLst/>
              <a:gdLst>
                <a:gd name="T0" fmla="*/ 14915 w 381"/>
                <a:gd name="T1" fmla="*/ 0 h 191"/>
                <a:gd name="T2" fmla="*/ 14915 w 381"/>
                <a:gd name="T3" fmla="*/ 2131 h 191"/>
                <a:gd name="T4" fmla="*/ 0 w 381"/>
                <a:gd name="T5" fmla="*/ 9711 h 191"/>
                <a:gd name="T6" fmla="*/ 14398 w 381"/>
                <a:gd name="T7" fmla="*/ 1733 h 191"/>
                <a:gd name="T8" fmla="*/ 14915 w 381"/>
                <a:gd name="T9" fmla="*/ 0 h 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191">
                  <a:moveTo>
                    <a:pt x="381" y="0"/>
                  </a:moveTo>
                  <a:cubicBezTo>
                    <a:pt x="381" y="42"/>
                    <a:pt x="381" y="42"/>
                    <a:pt x="381" y="42"/>
                  </a:cubicBezTo>
                  <a:cubicBezTo>
                    <a:pt x="0" y="191"/>
                    <a:pt x="0" y="191"/>
                    <a:pt x="0" y="191"/>
                  </a:cubicBezTo>
                  <a:cubicBezTo>
                    <a:pt x="71" y="158"/>
                    <a:pt x="356" y="50"/>
                    <a:pt x="368" y="34"/>
                  </a:cubicBezTo>
                  <a:cubicBezTo>
                    <a:pt x="380" y="18"/>
                    <a:pt x="381" y="0"/>
                    <a:pt x="381" y="0"/>
                  </a:cubicBezTo>
                  <a:close/>
                </a:path>
              </a:pathLst>
            </a:custGeom>
            <a:solidFill>
              <a:srgbClr val="399E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 name="Freeform 567">
              <a:extLst>
                <a:ext uri="{FF2B5EF4-FFF2-40B4-BE49-F238E27FC236}">
                  <a16:creationId xmlns:a16="http://schemas.microsoft.com/office/drawing/2014/main" id="{BF43CF25-137C-408D-B9DE-D82FC43923CC}"/>
                </a:ext>
              </a:extLst>
            </p:cNvPr>
            <p:cNvSpPr>
              <a:spLocks/>
            </p:cNvSpPr>
            <p:nvPr/>
          </p:nvSpPr>
          <p:spPr bwMode="auto">
            <a:xfrm>
              <a:off x="1420" y="2160"/>
              <a:ext cx="1390" cy="560"/>
            </a:xfrm>
            <a:custGeom>
              <a:avLst/>
              <a:gdLst>
                <a:gd name="T0" fmla="*/ 0 w 1390"/>
                <a:gd name="T1" fmla="*/ 560 h 560"/>
                <a:gd name="T2" fmla="*/ 5 w 1390"/>
                <a:gd name="T3" fmla="*/ 539 h 560"/>
                <a:gd name="T4" fmla="*/ 1390 w 1390"/>
                <a:gd name="T5" fmla="*/ 0 h 560"/>
                <a:gd name="T6" fmla="*/ 15 w 1390"/>
                <a:gd name="T7" fmla="*/ 544 h 560"/>
                <a:gd name="T8" fmla="*/ 0 w 1390"/>
                <a:gd name="T9" fmla="*/ 560 h 5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0" h="560">
                  <a:moveTo>
                    <a:pt x="0" y="560"/>
                  </a:moveTo>
                  <a:lnTo>
                    <a:pt x="5" y="539"/>
                  </a:lnTo>
                  <a:lnTo>
                    <a:pt x="1390" y="0"/>
                  </a:lnTo>
                  <a:lnTo>
                    <a:pt x="15" y="544"/>
                  </a:lnTo>
                  <a:lnTo>
                    <a:pt x="0" y="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 name="Freeform 568">
              <a:extLst>
                <a:ext uri="{FF2B5EF4-FFF2-40B4-BE49-F238E27FC236}">
                  <a16:creationId xmlns:a16="http://schemas.microsoft.com/office/drawing/2014/main" id="{CE52ECC2-7AFC-4F27-82F8-8C7A8C0ADF54}"/>
                </a:ext>
              </a:extLst>
            </p:cNvPr>
            <p:cNvSpPr>
              <a:spLocks/>
            </p:cNvSpPr>
            <p:nvPr/>
          </p:nvSpPr>
          <p:spPr bwMode="auto">
            <a:xfrm>
              <a:off x="1420" y="2160"/>
              <a:ext cx="1390" cy="560"/>
            </a:xfrm>
            <a:custGeom>
              <a:avLst/>
              <a:gdLst>
                <a:gd name="T0" fmla="*/ 0 w 1390"/>
                <a:gd name="T1" fmla="*/ 560 h 560"/>
                <a:gd name="T2" fmla="*/ 5 w 1390"/>
                <a:gd name="T3" fmla="*/ 539 h 560"/>
                <a:gd name="T4" fmla="*/ 1390 w 1390"/>
                <a:gd name="T5" fmla="*/ 0 h 560"/>
                <a:gd name="T6" fmla="*/ 15 w 1390"/>
                <a:gd name="T7" fmla="*/ 544 h 5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90" h="560">
                  <a:moveTo>
                    <a:pt x="0" y="560"/>
                  </a:moveTo>
                  <a:lnTo>
                    <a:pt x="5" y="539"/>
                  </a:lnTo>
                  <a:lnTo>
                    <a:pt x="1390" y="0"/>
                  </a:lnTo>
                  <a:lnTo>
                    <a:pt x="15" y="5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25" name="CaixaDeTexto 24">
            <a:extLst>
              <a:ext uri="{FF2B5EF4-FFF2-40B4-BE49-F238E27FC236}">
                <a16:creationId xmlns:a16="http://schemas.microsoft.com/office/drawing/2014/main" id="{2D408E4E-7698-4C50-92F7-1CA339C65782}"/>
              </a:ext>
            </a:extLst>
          </p:cNvPr>
          <p:cNvSpPr txBox="1"/>
          <p:nvPr/>
        </p:nvSpPr>
        <p:spPr>
          <a:xfrm>
            <a:off x="2925399" y="6507110"/>
            <a:ext cx="1228725" cy="276999"/>
          </a:xfrm>
          <a:prstGeom prst="rect">
            <a:avLst/>
          </a:prstGeom>
          <a:no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96-well </a:t>
            </a:r>
            <a:r>
              <a:rPr lang="pt-BR" sz="1200" dirty="0" err="1">
                <a:latin typeface="Tahoma" panose="020B0604030504040204" pitchFamily="34" charset="0"/>
                <a:ea typeface="Tahoma" panose="020B0604030504040204" pitchFamily="34" charset="0"/>
                <a:cs typeface="Tahoma" panose="020B0604030504040204" pitchFamily="34" charset="0"/>
              </a:rPr>
              <a:t>plate</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nvGrpSpPr>
          <p:cNvPr id="593" name="Agrupar 592">
            <a:extLst>
              <a:ext uri="{FF2B5EF4-FFF2-40B4-BE49-F238E27FC236}">
                <a16:creationId xmlns:a16="http://schemas.microsoft.com/office/drawing/2014/main" id="{EB5844E9-B376-45E8-944B-85D28541BEA4}"/>
              </a:ext>
            </a:extLst>
          </p:cNvPr>
          <p:cNvGrpSpPr/>
          <p:nvPr/>
        </p:nvGrpSpPr>
        <p:grpSpPr>
          <a:xfrm>
            <a:off x="4003798" y="5164465"/>
            <a:ext cx="1709448" cy="1183959"/>
            <a:chOff x="8010465" y="4851031"/>
            <a:chExt cx="2276476" cy="1576681"/>
          </a:xfrm>
        </p:grpSpPr>
        <p:grpSp>
          <p:nvGrpSpPr>
            <p:cNvPr id="594" name="Group 569">
              <a:extLst>
                <a:ext uri="{FF2B5EF4-FFF2-40B4-BE49-F238E27FC236}">
                  <a16:creationId xmlns:a16="http://schemas.microsoft.com/office/drawing/2014/main" id="{20946C0F-23F7-49E9-8268-B81CC470815B}"/>
                </a:ext>
              </a:extLst>
            </p:cNvPr>
            <p:cNvGrpSpPr>
              <a:grpSpLocks/>
            </p:cNvGrpSpPr>
            <p:nvPr/>
          </p:nvGrpSpPr>
          <p:grpSpPr bwMode="auto">
            <a:xfrm rot="16200000">
              <a:off x="8360362" y="4501134"/>
              <a:ext cx="1576681" cy="2276476"/>
              <a:chOff x="3797" y="1192"/>
              <a:chExt cx="1363" cy="2088"/>
            </a:xfrm>
          </p:grpSpPr>
          <p:grpSp>
            <p:nvGrpSpPr>
              <p:cNvPr id="718" name="Group 570">
                <a:extLst>
                  <a:ext uri="{FF2B5EF4-FFF2-40B4-BE49-F238E27FC236}">
                    <a16:creationId xmlns:a16="http://schemas.microsoft.com/office/drawing/2014/main" id="{F4C677EB-46A7-4FFC-A6A7-5164FE65BCA0}"/>
                  </a:ext>
                </a:extLst>
              </p:cNvPr>
              <p:cNvGrpSpPr>
                <a:grpSpLocks/>
              </p:cNvGrpSpPr>
              <p:nvPr/>
            </p:nvGrpSpPr>
            <p:grpSpPr bwMode="auto">
              <a:xfrm>
                <a:off x="3797" y="1192"/>
                <a:ext cx="1363" cy="2088"/>
                <a:chOff x="3797" y="1192"/>
                <a:chExt cx="1363" cy="2088"/>
              </a:xfrm>
            </p:grpSpPr>
            <p:sp>
              <p:nvSpPr>
                <p:cNvPr id="927" name="Freeform 571">
                  <a:extLst>
                    <a:ext uri="{FF2B5EF4-FFF2-40B4-BE49-F238E27FC236}">
                      <a16:creationId xmlns:a16="http://schemas.microsoft.com/office/drawing/2014/main" id="{BE5B1915-05B3-4C0E-B239-D02AA2A79043}"/>
                    </a:ext>
                  </a:extLst>
                </p:cNvPr>
                <p:cNvSpPr>
                  <a:spLocks/>
                </p:cNvSpPr>
                <p:nvPr/>
              </p:nvSpPr>
              <p:spPr bwMode="auto">
                <a:xfrm>
                  <a:off x="3797" y="1192"/>
                  <a:ext cx="1363" cy="2088"/>
                </a:xfrm>
                <a:custGeom>
                  <a:avLst/>
                  <a:gdLst>
                    <a:gd name="T0" fmla="*/ 2033 w 545"/>
                    <a:gd name="T1" fmla="*/ 0 h 783"/>
                    <a:gd name="T2" fmla="*/ 0 w 545"/>
                    <a:gd name="T3" fmla="*/ 2581 h 783"/>
                    <a:gd name="T4" fmla="*/ 0 w 545"/>
                    <a:gd name="T5" fmla="*/ 37013 h 783"/>
                    <a:gd name="T6" fmla="*/ 2033 w 545"/>
                    <a:gd name="T7" fmla="*/ 39595 h 783"/>
                    <a:gd name="T8" fmla="*/ 19320 w 545"/>
                    <a:gd name="T9" fmla="*/ 39595 h 783"/>
                    <a:gd name="T10" fmla="*/ 21323 w 545"/>
                    <a:gd name="T11" fmla="*/ 37013 h 783"/>
                    <a:gd name="T12" fmla="*/ 21323 w 545"/>
                    <a:gd name="T13" fmla="*/ 2581 h 783"/>
                    <a:gd name="T14" fmla="*/ 19320 w 545"/>
                    <a:gd name="T15" fmla="*/ 0 h 783"/>
                    <a:gd name="T16" fmla="*/ 2033 w 545"/>
                    <a:gd name="T17" fmla="*/ 0 h 7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783">
                      <a:moveTo>
                        <a:pt x="52" y="0"/>
                      </a:moveTo>
                      <a:cubicBezTo>
                        <a:pt x="24" y="0"/>
                        <a:pt x="0" y="23"/>
                        <a:pt x="0" y="51"/>
                      </a:cubicBezTo>
                      <a:cubicBezTo>
                        <a:pt x="0" y="732"/>
                        <a:pt x="0" y="732"/>
                        <a:pt x="0" y="732"/>
                      </a:cubicBezTo>
                      <a:cubicBezTo>
                        <a:pt x="0" y="760"/>
                        <a:pt x="24" y="783"/>
                        <a:pt x="52" y="783"/>
                      </a:cubicBezTo>
                      <a:cubicBezTo>
                        <a:pt x="494" y="783"/>
                        <a:pt x="494" y="783"/>
                        <a:pt x="494" y="783"/>
                      </a:cubicBezTo>
                      <a:cubicBezTo>
                        <a:pt x="522" y="783"/>
                        <a:pt x="545" y="760"/>
                        <a:pt x="545" y="732"/>
                      </a:cubicBezTo>
                      <a:cubicBezTo>
                        <a:pt x="545" y="51"/>
                        <a:pt x="545" y="51"/>
                        <a:pt x="545" y="51"/>
                      </a:cubicBezTo>
                      <a:cubicBezTo>
                        <a:pt x="545" y="23"/>
                        <a:pt x="522" y="0"/>
                        <a:pt x="494" y="0"/>
                      </a:cubicBezTo>
                      <a:lnTo>
                        <a:pt x="52" y="0"/>
                      </a:lnTo>
                      <a:close/>
                    </a:path>
                  </a:pathLst>
                </a:custGeom>
                <a:solidFill>
                  <a:srgbClr val="D1EE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8" name="Freeform 572">
                  <a:extLst>
                    <a:ext uri="{FF2B5EF4-FFF2-40B4-BE49-F238E27FC236}">
                      <a16:creationId xmlns:a16="http://schemas.microsoft.com/office/drawing/2014/main" id="{2D804508-0FB8-4DAF-8EDF-3CEDFC42A7ED}"/>
                    </a:ext>
                  </a:extLst>
                </p:cNvPr>
                <p:cNvSpPr>
                  <a:spLocks/>
                </p:cNvSpPr>
                <p:nvPr/>
              </p:nvSpPr>
              <p:spPr bwMode="auto">
                <a:xfrm>
                  <a:off x="3797" y="1235"/>
                  <a:ext cx="243" cy="2018"/>
                </a:xfrm>
                <a:custGeom>
                  <a:avLst/>
                  <a:gdLst>
                    <a:gd name="T0" fmla="*/ 551 w 97"/>
                    <a:gd name="T1" fmla="*/ 0 h 757"/>
                    <a:gd name="T2" fmla="*/ 0 w 97"/>
                    <a:gd name="T3" fmla="*/ 1762 h 757"/>
                    <a:gd name="T4" fmla="*/ 0 w 97"/>
                    <a:gd name="T5" fmla="*/ 36164 h 757"/>
                    <a:gd name="T6" fmla="*/ 834 w 97"/>
                    <a:gd name="T7" fmla="*/ 38233 h 757"/>
                    <a:gd name="T8" fmla="*/ 2047 w 97"/>
                    <a:gd name="T9" fmla="*/ 36257 h 757"/>
                    <a:gd name="T10" fmla="*/ 2748 w 97"/>
                    <a:gd name="T11" fmla="*/ 3242 h 757"/>
                    <a:gd name="T12" fmla="*/ 551 w 97"/>
                    <a:gd name="T13" fmla="*/ 0 h 7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 h="757">
                      <a:moveTo>
                        <a:pt x="14" y="0"/>
                      </a:moveTo>
                      <a:cubicBezTo>
                        <a:pt x="6" y="9"/>
                        <a:pt x="0" y="22"/>
                        <a:pt x="0" y="35"/>
                      </a:cubicBezTo>
                      <a:cubicBezTo>
                        <a:pt x="0" y="716"/>
                        <a:pt x="0" y="716"/>
                        <a:pt x="0" y="716"/>
                      </a:cubicBezTo>
                      <a:cubicBezTo>
                        <a:pt x="0" y="733"/>
                        <a:pt x="9" y="748"/>
                        <a:pt x="21" y="757"/>
                      </a:cubicBezTo>
                      <a:cubicBezTo>
                        <a:pt x="40" y="738"/>
                        <a:pt x="52" y="718"/>
                        <a:pt x="52" y="718"/>
                      </a:cubicBezTo>
                      <a:cubicBezTo>
                        <a:pt x="52" y="718"/>
                        <a:pt x="97" y="110"/>
                        <a:pt x="70" y="64"/>
                      </a:cubicBezTo>
                      <a:cubicBezTo>
                        <a:pt x="48" y="27"/>
                        <a:pt x="36" y="14"/>
                        <a:pt x="14" y="0"/>
                      </a:cubicBezTo>
                      <a:close/>
                    </a:path>
                  </a:pathLst>
                </a:custGeom>
                <a:solidFill>
                  <a:srgbClr val="EF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9" name="Freeform 573">
                  <a:extLst>
                    <a:ext uri="{FF2B5EF4-FFF2-40B4-BE49-F238E27FC236}">
                      <a16:creationId xmlns:a16="http://schemas.microsoft.com/office/drawing/2014/main" id="{0CA88F62-53D7-4796-8358-6B6D1B023219}"/>
                    </a:ext>
                  </a:extLst>
                </p:cNvPr>
                <p:cNvSpPr>
                  <a:spLocks/>
                </p:cNvSpPr>
                <p:nvPr/>
              </p:nvSpPr>
              <p:spPr bwMode="auto">
                <a:xfrm>
                  <a:off x="4925" y="1237"/>
                  <a:ext cx="235" cy="2014"/>
                </a:xfrm>
                <a:custGeom>
                  <a:avLst/>
                  <a:gdLst>
                    <a:gd name="T0" fmla="*/ 3675 w 94"/>
                    <a:gd name="T1" fmla="*/ 36199 h 755"/>
                    <a:gd name="T2" fmla="*/ 3675 w 94"/>
                    <a:gd name="T3" fmla="*/ 1729 h 755"/>
                    <a:gd name="T4" fmla="*/ 3175 w 94"/>
                    <a:gd name="T5" fmla="*/ 0 h 755"/>
                    <a:gd name="T6" fmla="*/ 1063 w 94"/>
                    <a:gd name="T7" fmla="*/ 3188 h 755"/>
                    <a:gd name="T8" fmla="*/ 1770 w 94"/>
                    <a:gd name="T9" fmla="*/ 36313 h 755"/>
                    <a:gd name="T10" fmla="*/ 2938 w 94"/>
                    <a:gd name="T11" fmla="*/ 38226 h 755"/>
                    <a:gd name="T12" fmla="*/ 3675 w 94"/>
                    <a:gd name="T13" fmla="*/ 36199 h 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 h="755">
                      <a:moveTo>
                        <a:pt x="94" y="715"/>
                      </a:moveTo>
                      <a:cubicBezTo>
                        <a:pt x="94" y="34"/>
                        <a:pt x="94" y="34"/>
                        <a:pt x="94" y="34"/>
                      </a:cubicBezTo>
                      <a:cubicBezTo>
                        <a:pt x="94" y="21"/>
                        <a:pt x="89" y="9"/>
                        <a:pt x="81" y="0"/>
                      </a:cubicBezTo>
                      <a:cubicBezTo>
                        <a:pt x="61" y="14"/>
                        <a:pt x="48" y="27"/>
                        <a:pt x="27" y="63"/>
                      </a:cubicBezTo>
                      <a:cubicBezTo>
                        <a:pt x="0" y="109"/>
                        <a:pt x="45" y="717"/>
                        <a:pt x="45" y="717"/>
                      </a:cubicBezTo>
                      <a:cubicBezTo>
                        <a:pt x="45" y="717"/>
                        <a:pt x="57" y="736"/>
                        <a:pt x="75" y="755"/>
                      </a:cubicBezTo>
                      <a:cubicBezTo>
                        <a:pt x="87" y="746"/>
                        <a:pt x="94" y="731"/>
                        <a:pt x="94" y="715"/>
                      </a:cubicBezTo>
                      <a:close/>
                    </a:path>
                  </a:pathLst>
                </a:custGeom>
                <a:solidFill>
                  <a:srgbClr val="A3DD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0" name="Freeform 574">
                  <a:extLst>
                    <a:ext uri="{FF2B5EF4-FFF2-40B4-BE49-F238E27FC236}">
                      <a16:creationId xmlns:a16="http://schemas.microsoft.com/office/drawing/2014/main" id="{AB14AF76-32B8-40AC-81C4-484FBF751C24}"/>
                    </a:ext>
                  </a:extLst>
                </p:cNvPr>
                <p:cNvSpPr>
                  <a:spLocks/>
                </p:cNvSpPr>
                <p:nvPr/>
              </p:nvSpPr>
              <p:spPr bwMode="auto">
                <a:xfrm>
                  <a:off x="3842" y="1240"/>
                  <a:ext cx="1273" cy="1992"/>
                </a:xfrm>
                <a:custGeom>
                  <a:avLst/>
                  <a:gdLst>
                    <a:gd name="T0" fmla="*/ 1333 w 509"/>
                    <a:gd name="T1" fmla="*/ 0 h 747"/>
                    <a:gd name="T2" fmla="*/ 0 w 509"/>
                    <a:gd name="T3" fmla="*/ 1672 h 747"/>
                    <a:gd name="T4" fmla="*/ 0 w 509"/>
                    <a:gd name="T5" fmla="*/ 36104 h 747"/>
                    <a:gd name="T6" fmla="*/ 1333 w 509"/>
                    <a:gd name="T7" fmla="*/ 37773 h 747"/>
                    <a:gd name="T8" fmla="*/ 18615 w 509"/>
                    <a:gd name="T9" fmla="*/ 37773 h 747"/>
                    <a:gd name="T10" fmla="*/ 19915 w 509"/>
                    <a:gd name="T11" fmla="*/ 36104 h 747"/>
                    <a:gd name="T12" fmla="*/ 19915 w 509"/>
                    <a:gd name="T13" fmla="*/ 1672 h 747"/>
                    <a:gd name="T14" fmla="*/ 18615 w 509"/>
                    <a:gd name="T15" fmla="*/ 0 h 747"/>
                    <a:gd name="T16" fmla="*/ 1333 w 509"/>
                    <a:gd name="T17" fmla="*/ 0 h 7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9" h="747">
                      <a:moveTo>
                        <a:pt x="34" y="0"/>
                      </a:moveTo>
                      <a:cubicBezTo>
                        <a:pt x="15" y="0"/>
                        <a:pt x="0" y="15"/>
                        <a:pt x="0" y="33"/>
                      </a:cubicBezTo>
                      <a:cubicBezTo>
                        <a:pt x="0" y="714"/>
                        <a:pt x="0" y="714"/>
                        <a:pt x="0" y="714"/>
                      </a:cubicBezTo>
                      <a:cubicBezTo>
                        <a:pt x="0" y="733"/>
                        <a:pt x="15" y="747"/>
                        <a:pt x="34" y="747"/>
                      </a:cubicBezTo>
                      <a:cubicBezTo>
                        <a:pt x="476" y="747"/>
                        <a:pt x="476" y="747"/>
                        <a:pt x="476" y="747"/>
                      </a:cubicBezTo>
                      <a:cubicBezTo>
                        <a:pt x="494" y="747"/>
                        <a:pt x="509" y="733"/>
                        <a:pt x="509" y="714"/>
                      </a:cubicBezTo>
                      <a:cubicBezTo>
                        <a:pt x="509" y="33"/>
                        <a:pt x="509" y="33"/>
                        <a:pt x="509" y="33"/>
                      </a:cubicBezTo>
                      <a:cubicBezTo>
                        <a:pt x="509" y="15"/>
                        <a:pt x="494" y="0"/>
                        <a:pt x="476" y="0"/>
                      </a:cubicBezTo>
                      <a:lnTo>
                        <a:pt x="34" y="0"/>
                      </a:lnTo>
                      <a:close/>
                    </a:path>
                  </a:pathLst>
                </a:custGeom>
                <a:solidFill>
                  <a:srgbClr val="ADE0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1" name="Freeform 575">
                  <a:extLst>
                    <a:ext uri="{FF2B5EF4-FFF2-40B4-BE49-F238E27FC236}">
                      <a16:creationId xmlns:a16="http://schemas.microsoft.com/office/drawing/2014/main" id="{6DC2BDF3-15FB-4273-995B-ADC396AF891F}"/>
                    </a:ext>
                  </a:extLst>
                </p:cNvPr>
                <p:cNvSpPr>
                  <a:spLocks/>
                </p:cNvSpPr>
                <p:nvPr/>
              </p:nvSpPr>
              <p:spPr bwMode="auto">
                <a:xfrm>
                  <a:off x="4925" y="1267"/>
                  <a:ext cx="190" cy="1949"/>
                </a:xfrm>
                <a:custGeom>
                  <a:avLst/>
                  <a:gdLst>
                    <a:gd name="T0" fmla="*/ 1063 w 76"/>
                    <a:gd name="T1" fmla="*/ 2637 h 731"/>
                    <a:gd name="T2" fmla="*/ 1770 w 76"/>
                    <a:gd name="T3" fmla="*/ 35671 h 731"/>
                    <a:gd name="T4" fmla="*/ 2470 w 76"/>
                    <a:gd name="T5" fmla="*/ 36938 h 731"/>
                    <a:gd name="T6" fmla="*/ 2970 w 76"/>
                    <a:gd name="T7" fmla="*/ 35573 h 731"/>
                    <a:gd name="T8" fmla="*/ 2970 w 76"/>
                    <a:gd name="T9" fmla="*/ 1160 h 731"/>
                    <a:gd name="T10" fmla="*/ 2625 w 76"/>
                    <a:gd name="T11" fmla="*/ 0 h 731"/>
                    <a:gd name="T12" fmla="*/ 1063 w 76"/>
                    <a:gd name="T13" fmla="*/ 2637 h 7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 h="731">
                      <a:moveTo>
                        <a:pt x="27" y="52"/>
                      </a:moveTo>
                      <a:cubicBezTo>
                        <a:pt x="0" y="98"/>
                        <a:pt x="45" y="706"/>
                        <a:pt x="45" y="706"/>
                      </a:cubicBezTo>
                      <a:cubicBezTo>
                        <a:pt x="45" y="706"/>
                        <a:pt x="51" y="717"/>
                        <a:pt x="63" y="731"/>
                      </a:cubicBezTo>
                      <a:cubicBezTo>
                        <a:pt x="71" y="725"/>
                        <a:pt x="76" y="715"/>
                        <a:pt x="76" y="704"/>
                      </a:cubicBezTo>
                      <a:cubicBezTo>
                        <a:pt x="76" y="23"/>
                        <a:pt x="76" y="23"/>
                        <a:pt x="76" y="23"/>
                      </a:cubicBezTo>
                      <a:cubicBezTo>
                        <a:pt x="76" y="14"/>
                        <a:pt x="73" y="6"/>
                        <a:pt x="67" y="0"/>
                      </a:cubicBezTo>
                      <a:cubicBezTo>
                        <a:pt x="54" y="11"/>
                        <a:pt x="42" y="25"/>
                        <a:pt x="27" y="52"/>
                      </a:cubicBezTo>
                      <a:close/>
                    </a:path>
                  </a:pathLst>
                </a:custGeom>
                <a:solidFill>
                  <a:srgbClr val="7BCD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2" name="Freeform 576">
                  <a:extLst>
                    <a:ext uri="{FF2B5EF4-FFF2-40B4-BE49-F238E27FC236}">
                      <a16:creationId xmlns:a16="http://schemas.microsoft.com/office/drawing/2014/main" id="{F1D35DEF-47B4-489C-882B-6617DADD4C55}"/>
                    </a:ext>
                  </a:extLst>
                </p:cNvPr>
                <p:cNvSpPr>
                  <a:spLocks/>
                </p:cNvSpPr>
                <p:nvPr/>
              </p:nvSpPr>
              <p:spPr bwMode="auto">
                <a:xfrm>
                  <a:off x="3842" y="1264"/>
                  <a:ext cx="198" cy="1955"/>
                </a:xfrm>
                <a:custGeom>
                  <a:avLst/>
                  <a:gdLst>
                    <a:gd name="T0" fmla="*/ 439 w 79"/>
                    <a:gd name="T1" fmla="*/ 0 h 733"/>
                    <a:gd name="T2" fmla="*/ 0 w 79"/>
                    <a:gd name="T3" fmla="*/ 1216 h 733"/>
                    <a:gd name="T4" fmla="*/ 0 w 79"/>
                    <a:gd name="T5" fmla="*/ 35667 h 733"/>
                    <a:gd name="T6" fmla="*/ 597 w 79"/>
                    <a:gd name="T7" fmla="*/ 37089 h 733"/>
                    <a:gd name="T8" fmla="*/ 1338 w 79"/>
                    <a:gd name="T9" fmla="*/ 35782 h 733"/>
                    <a:gd name="T10" fmla="*/ 2048 w 79"/>
                    <a:gd name="T11" fmla="*/ 2675 h 733"/>
                    <a:gd name="T12" fmla="*/ 439 w 79"/>
                    <a:gd name="T13" fmla="*/ 0 h 7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9" h="733">
                      <a:moveTo>
                        <a:pt x="11" y="0"/>
                      </a:moveTo>
                      <a:cubicBezTo>
                        <a:pt x="4" y="6"/>
                        <a:pt x="0" y="15"/>
                        <a:pt x="0" y="24"/>
                      </a:cubicBezTo>
                      <a:cubicBezTo>
                        <a:pt x="0" y="705"/>
                        <a:pt x="0" y="705"/>
                        <a:pt x="0" y="705"/>
                      </a:cubicBezTo>
                      <a:cubicBezTo>
                        <a:pt x="0" y="717"/>
                        <a:pt x="6" y="727"/>
                        <a:pt x="15" y="733"/>
                      </a:cubicBezTo>
                      <a:cubicBezTo>
                        <a:pt x="27" y="719"/>
                        <a:pt x="34" y="707"/>
                        <a:pt x="34" y="707"/>
                      </a:cubicBezTo>
                      <a:cubicBezTo>
                        <a:pt x="34" y="707"/>
                        <a:pt x="79" y="99"/>
                        <a:pt x="52" y="53"/>
                      </a:cubicBezTo>
                      <a:cubicBezTo>
                        <a:pt x="36" y="26"/>
                        <a:pt x="24" y="11"/>
                        <a:pt x="11" y="0"/>
                      </a:cubicBezTo>
                      <a:close/>
                    </a:path>
                  </a:pathLst>
                </a:custGeom>
                <a:solidFill>
                  <a:srgbClr val="D1EE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3" name="Freeform 577">
                  <a:extLst>
                    <a:ext uri="{FF2B5EF4-FFF2-40B4-BE49-F238E27FC236}">
                      <a16:creationId xmlns:a16="http://schemas.microsoft.com/office/drawing/2014/main" id="{849113A8-B601-4443-B787-484D25166D8A}"/>
                    </a:ext>
                  </a:extLst>
                </p:cNvPr>
                <p:cNvSpPr>
                  <a:spLocks/>
                </p:cNvSpPr>
                <p:nvPr/>
              </p:nvSpPr>
              <p:spPr bwMode="auto">
                <a:xfrm>
                  <a:off x="3857" y="1256"/>
                  <a:ext cx="1243" cy="1960"/>
                </a:xfrm>
                <a:custGeom>
                  <a:avLst/>
                  <a:gdLst>
                    <a:gd name="T0" fmla="*/ 1095 w 497"/>
                    <a:gd name="T1" fmla="*/ 0 h 735"/>
                    <a:gd name="T2" fmla="*/ 0 w 497"/>
                    <a:gd name="T3" fmla="*/ 1365 h 735"/>
                    <a:gd name="T4" fmla="*/ 0 w 497"/>
                    <a:gd name="T5" fmla="*/ 35805 h 735"/>
                    <a:gd name="T6" fmla="*/ 1095 w 497"/>
                    <a:gd name="T7" fmla="*/ 37171 h 735"/>
                    <a:gd name="T8" fmla="*/ 18382 w 497"/>
                    <a:gd name="T9" fmla="*/ 37171 h 735"/>
                    <a:gd name="T10" fmla="*/ 19448 w 497"/>
                    <a:gd name="T11" fmla="*/ 35805 h 735"/>
                    <a:gd name="T12" fmla="*/ 19448 w 497"/>
                    <a:gd name="T13" fmla="*/ 1365 h 735"/>
                    <a:gd name="T14" fmla="*/ 18382 w 497"/>
                    <a:gd name="T15" fmla="*/ 0 h 735"/>
                    <a:gd name="T16" fmla="*/ 1095 w 497"/>
                    <a:gd name="T17" fmla="*/ 0 h 7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7" h="735">
                      <a:moveTo>
                        <a:pt x="28" y="0"/>
                      </a:moveTo>
                      <a:cubicBezTo>
                        <a:pt x="13" y="0"/>
                        <a:pt x="0" y="12"/>
                        <a:pt x="0" y="27"/>
                      </a:cubicBezTo>
                      <a:cubicBezTo>
                        <a:pt x="0" y="708"/>
                        <a:pt x="0" y="708"/>
                        <a:pt x="0" y="708"/>
                      </a:cubicBezTo>
                      <a:cubicBezTo>
                        <a:pt x="0" y="723"/>
                        <a:pt x="13" y="735"/>
                        <a:pt x="28" y="735"/>
                      </a:cubicBezTo>
                      <a:cubicBezTo>
                        <a:pt x="470" y="735"/>
                        <a:pt x="470" y="735"/>
                        <a:pt x="470" y="735"/>
                      </a:cubicBezTo>
                      <a:cubicBezTo>
                        <a:pt x="485" y="735"/>
                        <a:pt x="497" y="723"/>
                        <a:pt x="497" y="708"/>
                      </a:cubicBezTo>
                      <a:cubicBezTo>
                        <a:pt x="497" y="27"/>
                        <a:pt x="497" y="27"/>
                        <a:pt x="497" y="27"/>
                      </a:cubicBezTo>
                      <a:cubicBezTo>
                        <a:pt x="497" y="12"/>
                        <a:pt x="485" y="0"/>
                        <a:pt x="470" y="0"/>
                      </a:cubicBezTo>
                      <a:lnTo>
                        <a:pt x="28" y="0"/>
                      </a:lnTo>
                      <a:close/>
                    </a:path>
                  </a:pathLst>
                </a:custGeom>
                <a:solidFill>
                  <a:srgbClr val="93D6E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4" name="Freeform 578">
                  <a:extLst>
                    <a:ext uri="{FF2B5EF4-FFF2-40B4-BE49-F238E27FC236}">
                      <a16:creationId xmlns:a16="http://schemas.microsoft.com/office/drawing/2014/main" id="{65401C7D-2DD6-4AD8-9AB4-92C92FAF29C0}"/>
                    </a:ext>
                  </a:extLst>
                </p:cNvPr>
                <p:cNvSpPr>
                  <a:spLocks/>
                </p:cNvSpPr>
                <p:nvPr/>
              </p:nvSpPr>
              <p:spPr bwMode="auto">
                <a:xfrm>
                  <a:off x="3857" y="1275"/>
                  <a:ext cx="183" cy="1930"/>
                </a:xfrm>
                <a:custGeom>
                  <a:avLst/>
                  <a:gdLst>
                    <a:gd name="T0" fmla="*/ 363 w 73"/>
                    <a:gd name="T1" fmla="*/ 0 h 724"/>
                    <a:gd name="T2" fmla="*/ 0 w 73"/>
                    <a:gd name="T3" fmla="*/ 1002 h 724"/>
                    <a:gd name="T4" fmla="*/ 0 w 73"/>
                    <a:gd name="T5" fmla="*/ 35404 h 724"/>
                    <a:gd name="T6" fmla="*/ 521 w 73"/>
                    <a:gd name="T7" fmla="*/ 36561 h 724"/>
                    <a:gd name="T8" fmla="*/ 1101 w 73"/>
                    <a:gd name="T9" fmla="*/ 35502 h 724"/>
                    <a:gd name="T10" fmla="*/ 1810 w 73"/>
                    <a:gd name="T11" fmla="*/ 2479 h 724"/>
                    <a:gd name="T12" fmla="*/ 363 w 73"/>
                    <a:gd name="T13" fmla="*/ 0 h 7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724">
                      <a:moveTo>
                        <a:pt x="9" y="0"/>
                      </a:moveTo>
                      <a:cubicBezTo>
                        <a:pt x="4" y="5"/>
                        <a:pt x="0" y="12"/>
                        <a:pt x="0" y="20"/>
                      </a:cubicBezTo>
                      <a:cubicBezTo>
                        <a:pt x="0" y="701"/>
                        <a:pt x="0" y="701"/>
                        <a:pt x="0" y="701"/>
                      </a:cubicBezTo>
                      <a:cubicBezTo>
                        <a:pt x="0" y="711"/>
                        <a:pt x="5" y="719"/>
                        <a:pt x="13" y="724"/>
                      </a:cubicBezTo>
                      <a:cubicBezTo>
                        <a:pt x="22" y="712"/>
                        <a:pt x="28" y="703"/>
                        <a:pt x="28" y="703"/>
                      </a:cubicBezTo>
                      <a:cubicBezTo>
                        <a:pt x="28" y="703"/>
                        <a:pt x="73" y="95"/>
                        <a:pt x="46" y="49"/>
                      </a:cubicBezTo>
                      <a:cubicBezTo>
                        <a:pt x="31" y="25"/>
                        <a:pt x="21" y="11"/>
                        <a:pt x="9" y="0"/>
                      </a:cubicBezTo>
                      <a:close/>
                    </a:path>
                  </a:pathLst>
                </a:custGeom>
                <a:solidFill>
                  <a:srgbClr val="ADE0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5" name="Freeform 579">
                  <a:extLst>
                    <a:ext uri="{FF2B5EF4-FFF2-40B4-BE49-F238E27FC236}">
                      <a16:creationId xmlns:a16="http://schemas.microsoft.com/office/drawing/2014/main" id="{01021CEC-6DEB-4597-AAE6-324395B64066}"/>
                    </a:ext>
                  </a:extLst>
                </p:cNvPr>
                <p:cNvSpPr>
                  <a:spLocks/>
                </p:cNvSpPr>
                <p:nvPr/>
              </p:nvSpPr>
              <p:spPr bwMode="auto">
                <a:xfrm>
                  <a:off x="4925" y="1277"/>
                  <a:ext cx="175" cy="1926"/>
                </a:xfrm>
                <a:custGeom>
                  <a:avLst/>
                  <a:gdLst>
                    <a:gd name="T0" fmla="*/ 1063 w 70"/>
                    <a:gd name="T1" fmla="*/ 2428 h 722"/>
                    <a:gd name="T2" fmla="*/ 1770 w 70"/>
                    <a:gd name="T3" fmla="*/ 35551 h 722"/>
                    <a:gd name="T4" fmla="*/ 2313 w 70"/>
                    <a:gd name="T5" fmla="*/ 36562 h 722"/>
                    <a:gd name="T6" fmla="*/ 2738 w 70"/>
                    <a:gd name="T7" fmla="*/ 35439 h 722"/>
                    <a:gd name="T8" fmla="*/ 2738 w 70"/>
                    <a:gd name="T9" fmla="*/ 968 h 722"/>
                    <a:gd name="T10" fmla="*/ 2425 w 70"/>
                    <a:gd name="T11" fmla="*/ 0 h 722"/>
                    <a:gd name="T12" fmla="*/ 1063 w 70"/>
                    <a:gd name="T13" fmla="*/ 2428 h 7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0" h="722">
                      <a:moveTo>
                        <a:pt x="27" y="48"/>
                      </a:moveTo>
                      <a:cubicBezTo>
                        <a:pt x="0" y="94"/>
                        <a:pt x="45" y="702"/>
                        <a:pt x="45" y="702"/>
                      </a:cubicBezTo>
                      <a:cubicBezTo>
                        <a:pt x="45" y="702"/>
                        <a:pt x="50" y="711"/>
                        <a:pt x="59" y="722"/>
                      </a:cubicBezTo>
                      <a:cubicBezTo>
                        <a:pt x="66" y="717"/>
                        <a:pt x="70" y="709"/>
                        <a:pt x="70" y="700"/>
                      </a:cubicBezTo>
                      <a:cubicBezTo>
                        <a:pt x="70" y="19"/>
                        <a:pt x="70" y="19"/>
                        <a:pt x="70" y="19"/>
                      </a:cubicBezTo>
                      <a:cubicBezTo>
                        <a:pt x="70" y="12"/>
                        <a:pt x="67" y="5"/>
                        <a:pt x="62" y="0"/>
                      </a:cubicBezTo>
                      <a:cubicBezTo>
                        <a:pt x="51" y="11"/>
                        <a:pt x="41" y="24"/>
                        <a:pt x="27" y="48"/>
                      </a:cubicBezTo>
                      <a:close/>
                    </a:path>
                  </a:pathLst>
                </a:custGeom>
                <a:solidFill>
                  <a:srgbClr val="5DC2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6" name="Freeform 580">
                  <a:extLst>
                    <a:ext uri="{FF2B5EF4-FFF2-40B4-BE49-F238E27FC236}">
                      <a16:creationId xmlns:a16="http://schemas.microsoft.com/office/drawing/2014/main" id="{CEFA1679-41AC-4821-9CB5-9EC68E955842}"/>
                    </a:ext>
                  </a:extLst>
                </p:cNvPr>
                <p:cNvSpPr>
                  <a:spLocks/>
                </p:cNvSpPr>
                <p:nvPr/>
              </p:nvSpPr>
              <p:spPr bwMode="auto">
                <a:xfrm>
                  <a:off x="3882" y="1283"/>
                  <a:ext cx="1193" cy="1906"/>
                </a:xfrm>
                <a:custGeom>
                  <a:avLst/>
                  <a:gdLst>
                    <a:gd name="T0" fmla="*/ 18665 w 477"/>
                    <a:gd name="T1" fmla="*/ 35254 h 715"/>
                    <a:gd name="T2" fmla="*/ 17990 w 477"/>
                    <a:gd name="T3" fmla="*/ 36107 h 715"/>
                    <a:gd name="T4" fmla="*/ 708 w 477"/>
                    <a:gd name="T5" fmla="*/ 36107 h 715"/>
                    <a:gd name="T6" fmla="*/ 0 w 477"/>
                    <a:gd name="T7" fmla="*/ 35254 h 715"/>
                    <a:gd name="T8" fmla="*/ 0 w 477"/>
                    <a:gd name="T9" fmla="*/ 853 h 715"/>
                    <a:gd name="T10" fmla="*/ 708 w 477"/>
                    <a:gd name="T11" fmla="*/ 0 h 715"/>
                    <a:gd name="T12" fmla="*/ 17990 w 477"/>
                    <a:gd name="T13" fmla="*/ 0 h 715"/>
                    <a:gd name="T14" fmla="*/ 18665 w 477"/>
                    <a:gd name="T15" fmla="*/ 853 h 715"/>
                    <a:gd name="T16" fmla="*/ 18665 w 477"/>
                    <a:gd name="T17" fmla="*/ 35254 h 7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7" h="715">
                      <a:moveTo>
                        <a:pt x="477" y="698"/>
                      </a:moveTo>
                      <a:cubicBezTo>
                        <a:pt x="477" y="708"/>
                        <a:pt x="470" y="715"/>
                        <a:pt x="460" y="715"/>
                      </a:cubicBezTo>
                      <a:cubicBezTo>
                        <a:pt x="18" y="715"/>
                        <a:pt x="18" y="715"/>
                        <a:pt x="18" y="715"/>
                      </a:cubicBezTo>
                      <a:cubicBezTo>
                        <a:pt x="8" y="715"/>
                        <a:pt x="0" y="708"/>
                        <a:pt x="0" y="698"/>
                      </a:cubicBezTo>
                      <a:cubicBezTo>
                        <a:pt x="0" y="17"/>
                        <a:pt x="0" y="17"/>
                        <a:pt x="0" y="17"/>
                      </a:cubicBezTo>
                      <a:cubicBezTo>
                        <a:pt x="0" y="8"/>
                        <a:pt x="8" y="0"/>
                        <a:pt x="18" y="0"/>
                      </a:cubicBezTo>
                      <a:cubicBezTo>
                        <a:pt x="460" y="0"/>
                        <a:pt x="460" y="0"/>
                        <a:pt x="460" y="0"/>
                      </a:cubicBezTo>
                      <a:cubicBezTo>
                        <a:pt x="470" y="0"/>
                        <a:pt x="477" y="8"/>
                        <a:pt x="477" y="17"/>
                      </a:cubicBezTo>
                      <a:lnTo>
                        <a:pt x="477" y="698"/>
                      </a:lnTo>
                      <a:close/>
                    </a:path>
                  </a:pathLst>
                </a:custGeom>
                <a:solidFill>
                  <a:srgbClr val="EBF8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7" name="Freeform 581">
                  <a:extLst>
                    <a:ext uri="{FF2B5EF4-FFF2-40B4-BE49-F238E27FC236}">
                      <a16:creationId xmlns:a16="http://schemas.microsoft.com/office/drawing/2014/main" id="{3E8AF4E1-E6F1-4106-88E1-EB1F7E3E5FCC}"/>
                    </a:ext>
                  </a:extLst>
                </p:cNvPr>
                <p:cNvSpPr>
                  <a:spLocks/>
                </p:cNvSpPr>
                <p:nvPr/>
              </p:nvSpPr>
              <p:spPr bwMode="auto">
                <a:xfrm>
                  <a:off x="3862" y="1203"/>
                  <a:ext cx="1008" cy="24"/>
                </a:xfrm>
                <a:custGeom>
                  <a:avLst/>
                  <a:gdLst>
                    <a:gd name="T0" fmla="*/ 0 w 403"/>
                    <a:gd name="T1" fmla="*/ 456 h 9"/>
                    <a:gd name="T2" fmla="*/ 988 w 403"/>
                    <a:gd name="T3" fmla="*/ 0 h 9"/>
                    <a:gd name="T4" fmla="*/ 15773 w 403"/>
                    <a:gd name="T5" fmla="*/ 0 h 9"/>
                    <a:gd name="T6" fmla="*/ 1021 w 403"/>
                    <a:gd name="T7" fmla="*/ 205 h 9"/>
                    <a:gd name="T8" fmla="*/ 0 w 403"/>
                    <a:gd name="T9" fmla="*/ 456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3" h="9">
                      <a:moveTo>
                        <a:pt x="0" y="9"/>
                      </a:moveTo>
                      <a:cubicBezTo>
                        <a:pt x="6" y="2"/>
                        <a:pt x="14" y="0"/>
                        <a:pt x="25" y="0"/>
                      </a:cubicBezTo>
                      <a:cubicBezTo>
                        <a:pt x="36" y="0"/>
                        <a:pt x="403" y="0"/>
                        <a:pt x="403" y="0"/>
                      </a:cubicBezTo>
                      <a:cubicBezTo>
                        <a:pt x="26" y="4"/>
                        <a:pt x="26" y="4"/>
                        <a:pt x="26" y="4"/>
                      </a:cubicBezTo>
                      <a:cubicBezTo>
                        <a:pt x="26" y="4"/>
                        <a:pt x="10" y="4"/>
                        <a:pt x="0"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8" name="Freeform 582">
                  <a:extLst>
                    <a:ext uri="{FF2B5EF4-FFF2-40B4-BE49-F238E27FC236}">
                      <a16:creationId xmlns:a16="http://schemas.microsoft.com/office/drawing/2014/main" id="{0BF04567-8A60-4822-9255-94588EAF4C2C}"/>
                    </a:ext>
                  </a:extLst>
                </p:cNvPr>
                <p:cNvSpPr>
                  <a:spLocks/>
                </p:cNvSpPr>
                <p:nvPr/>
              </p:nvSpPr>
              <p:spPr bwMode="auto">
                <a:xfrm>
                  <a:off x="3902" y="1293"/>
                  <a:ext cx="708" cy="16"/>
                </a:xfrm>
                <a:custGeom>
                  <a:avLst/>
                  <a:gdLst>
                    <a:gd name="T0" fmla="*/ 0 w 283"/>
                    <a:gd name="T1" fmla="*/ 307 h 6"/>
                    <a:gd name="T2" fmla="*/ 550 w 283"/>
                    <a:gd name="T3" fmla="*/ 0 h 6"/>
                    <a:gd name="T4" fmla="*/ 11085 w 283"/>
                    <a:gd name="T5" fmla="*/ 0 h 6"/>
                    <a:gd name="T6" fmla="*/ 0 60000 65536"/>
                    <a:gd name="T7" fmla="*/ 0 60000 65536"/>
                    <a:gd name="T8" fmla="*/ 0 60000 65536"/>
                  </a:gdLst>
                  <a:ahLst/>
                  <a:cxnLst>
                    <a:cxn ang="T6">
                      <a:pos x="T0" y="T1"/>
                    </a:cxn>
                    <a:cxn ang="T7">
                      <a:pos x="T2" y="T3"/>
                    </a:cxn>
                    <a:cxn ang="T8">
                      <a:pos x="T4" y="T5"/>
                    </a:cxn>
                  </a:cxnLst>
                  <a:rect l="0" t="0" r="r" b="b"/>
                  <a:pathLst>
                    <a:path w="283" h="6">
                      <a:moveTo>
                        <a:pt x="0" y="6"/>
                      </a:moveTo>
                      <a:cubicBezTo>
                        <a:pt x="4" y="1"/>
                        <a:pt x="5" y="0"/>
                        <a:pt x="14" y="0"/>
                      </a:cubicBezTo>
                      <a:cubicBezTo>
                        <a:pt x="24" y="0"/>
                        <a:pt x="283" y="0"/>
                        <a:pt x="28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9" name="Freeform 583">
                  <a:extLst>
                    <a:ext uri="{FF2B5EF4-FFF2-40B4-BE49-F238E27FC236}">
                      <a16:creationId xmlns:a16="http://schemas.microsoft.com/office/drawing/2014/main" id="{785F9992-E7FC-4B37-A463-0B532C76CE26}"/>
                    </a:ext>
                  </a:extLst>
                </p:cNvPr>
                <p:cNvSpPr>
                  <a:spLocks/>
                </p:cNvSpPr>
                <p:nvPr/>
              </p:nvSpPr>
              <p:spPr bwMode="auto">
                <a:xfrm>
                  <a:off x="3940" y="3245"/>
                  <a:ext cx="1152" cy="22"/>
                </a:xfrm>
                <a:custGeom>
                  <a:avLst/>
                  <a:gdLst>
                    <a:gd name="T0" fmla="*/ 0 w 461"/>
                    <a:gd name="T1" fmla="*/ 462 h 8"/>
                    <a:gd name="T2" fmla="*/ 16648 w 461"/>
                    <a:gd name="T3" fmla="*/ 462 h 8"/>
                    <a:gd name="T4" fmla="*/ 17977 w 461"/>
                    <a:gd name="T5" fmla="*/ 0 h 8"/>
                    <a:gd name="T6" fmla="*/ 16418 w 461"/>
                    <a:gd name="T7" fmla="*/ 129 h 8"/>
                    <a:gd name="T8" fmla="*/ 0 w 461"/>
                    <a:gd name="T9" fmla="*/ 462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1" h="8">
                      <a:moveTo>
                        <a:pt x="0" y="8"/>
                      </a:moveTo>
                      <a:cubicBezTo>
                        <a:pt x="0" y="8"/>
                        <a:pt x="412" y="8"/>
                        <a:pt x="427" y="8"/>
                      </a:cubicBezTo>
                      <a:cubicBezTo>
                        <a:pt x="441" y="8"/>
                        <a:pt x="454" y="4"/>
                        <a:pt x="461" y="0"/>
                      </a:cubicBezTo>
                      <a:cubicBezTo>
                        <a:pt x="461" y="0"/>
                        <a:pt x="443" y="2"/>
                        <a:pt x="421" y="2"/>
                      </a:cubicBezTo>
                      <a:cubicBezTo>
                        <a:pt x="399" y="2"/>
                        <a:pt x="0" y="8"/>
                        <a:pt x="0" y="8"/>
                      </a:cubicBezTo>
                      <a:close/>
                    </a:path>
                  </a:pathLst>
                </a:custGeom>
                <a:solidFill>
                  <a:srgbClr val="88D2E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0" name="Freeform 584">
                  <a:extLst>
                    <a:ext uri="{FF2B5EF4-FFF2-40B4-BE49-F238E27FC236}">
                      <a16:creationId xmlns:a16="http://schemas.microsoft.com/office/drawing/2014/main" id="{98AEC426-EEF1-4088-AD18-9FFB63F50DA4}"/>
                    </a:ext>
                  </a:extLst>
                </p:cNvPr>
                <p:cNvSpPr>
                  <a:spLocks/>
                </p:cNvSpPr>
                <p:nvPr/>
              </p:nvSpPr>
              <p:spPr bwMode="auto">
                <a:xfrm>
                  <a:off x="3797" y="1192"/>
                  <a:ext cx="1363" cy="2088"/>
                </a:xfrm>
                <a:custGeom>
                  <a:avLst/>
                  <a:gdLst>
                    <a:gd name="T0" fmla="*/ 2033 w 545"/>
                    <a:gd name="T1" fmla="*/ 0 h 783"/>
                    <a:gd name="T2" fmla="*/ 0 w 545"/>
                    <a:gd name="T3" fmla="*/ 2581 h 783"/>
                    <a:gd name="T4" fmla="*/ 0 w 545"/>
                    <a:gd name="T5" fmla="*/ 37013 h 783"/>
                    <a:gd name="T6" fmla="*/ 2033 w 545"/>
                    <a:gd name="T7" fmla="*/ 39595 h 783"/>
                    <a:gd name="T8" fmla="*/ 19320 w 545"/>
                    <a:gd name="T9" fmla="*/ 39595 h 783"/>
                    <a:gd name="T10" fmla="*/ 21323 w 545"/>
                    <a:gd name="T11" fmla="*/ 37013 h 783"/>
                    <a:gd name="T12" fmla="*/ 21323 w 545"/>
                    <a:gd name="T13" fmla="*/ 2581 h 783"/>
                    <a:gd name="T14" fmla="*/ 19320 w 545"/>
                    <a:gd name="T15" fmla="*/ 0 h 783"/>
                    <a:gd name="T16" fmla="*/ 2033 w 545"/>
                    <a:gd name="T17" fmla="*/ 0 h 7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783">
                      <a:moveTo>
                        <a:pt x="52" y="0"/>
                      </a:moveTo>
                      <a:cubicBezTo>
                        <a:pt x="24" y="0"/>
                        <a:pt x="0" y="23"/>
                        <a:pt x="0" y="51"/>
                      </a:cubicBezTo>
                      <a:cubicBezTo>
                        <a:pt x="0" y="732"/>
                        <a:pt x="0" y="732"/>
                        <a:pt x="0" y="732"/>
                      </a:cubicBezTo>
                      <a:cubicBezTo>
                        <a:pt x="0" y="760"/>
                        <a:pt x="24" y="783"/>
                        <a:pt x="52" y="783"/>
                      </a:cubicBezTo>
                      <a:cubicBezTo>
                        <a:pt x="494" y="783"/>
                        <a:pt x="494" y="783"/>
                        <a:pt x="494" y="783"/>
                      </a:cubicBezTo>
                      <a:cubicBezTo>
                        <a:pt x="522" y="783"/>
                        <a:pt x="545" y="760"/>
                        <a:pt x="545" y="732"/>
                      </a:cubicBezTo>
                      <a:cubicBezTo>
                        <a:pt x="545" y="51"/>
                        <a:pt x="545" y="51"/>
                        <a:pt x="545" y="51"/>
                      </a:cubicBezTo>
                      <a:cubicBezTo>
                        <a:pt x="545" y="23"/>
                        <a:pt x="522" y="0"/>
                        <a:pt x="494" y="0"/>
                      </a:cubicBezTo>
                      <a:lnTo>
                        <a:pt x="52" y="0"/>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1" name="Freeform 585">
                  <a:extLst>
                    <a:ext uri="{FF2B5EF4-FFF2-40B4-BE49-F238E27FC236}">
                      <a16:creationId xmlns:a16="http://schemas.microsoft.com/office/drawing/2014/main" id="{EC701CD1-D319-4F13-9899-69AB65789037}"/>
                    </a:ext>
                  </a:extLst>
                </p:cNvPr>
                <p:cNvSpPr>
                  <a:spLocks/>
                </p:cNvSpPr>
                <p:nvPr/>
              </p:nvSpPr>
              <p:spPr bwMode="auto">
                <a:xfrm>
                  <a:off x="3842" y="1240"/>
                  <a:ext cx="1273" cy="1992"/>
                </a:xfrm>
                <a:custGeom>
                  <a:avLst/>
                  <a:gdLst>
                    <a:gd name="T0" fmla="*/ 1333 w 509"/>
                    <a:gd name="T1" fmla="*/ 0 h 747"/>
                    <a:gd name="T2" fmla="*/ 0 w 509"/>
                    <a:gd name="T3" fmla="*/ 1672 h 747"/>
                    <a:gd name="T4" fmla="*/ 0 w 509"/>
                    <a:gd name="T5" fmla="*/ 36104 h 747"/>
                    <a:gd name="T6" fmla="*/ 1333 w 509"/>
                    <a:gd name="T7" fmla="*/ 37773 h 747"/>
                    <a:gd name="T8" fmla="*/ 18615 w 509"/>
                    <a:gd name="T9" fmla="*/ 37773 h 747"/>
                    <a:gd name="T10" fmla="*/ 19915 w 509"/>
                    <a:gd name="T11" fmla="*/ 36104 h 747"/>
                    <a:gd name="T12" fmla="*/ 19915 w 509"/>
                    <a:gd name="T13" fmla="*/ 1672 h 747"/>
                    <a:gd name="T14" fmla="*/ 18615 w 509"/>
                    <a:gd name="T15" fmla="*/ 0 h 747"/>
                    <a:gd name="T16" fmla="*/ 1333 w 509"/>
                    <a:gd name="T17" fmla="*/ 0 h 7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9" h="747">
                      <a:moveTo>
                        <a:pt x="34" y="0"/>
                      </a:moveTo>
                      <a:cubicBezTo>
                        <a:pt x="15" y="0"/>
                        <a:pt x="0" y="15"/>
                        <a:pt x="0" y="33"/>
                      </a:cubicBezTo>
                      <a:cubicBezTo>
                        <a:pt x="0" y="714"/>
                        <a:pt x="0" y="714"/>
                        <a:pt x="0" y="714"/>
                      </a:cubicBezTo>
                      <a:cubicBezTo>
                        <a:pt x="0" y="733"/>
                        <a:pt x="15" y="747"/>
                        <a:pt x="34" y="747"/>
                      </a:cubicBezTo>
                      <a:cubicBezTo>
                        <a:pt x="476" y="747"/>
                        <a:pt x="476" y="747"/>
                        <a:pt x="476" y="747"/>
                      </a:cubicBezTo>
                      <a:cubicBezTo>
                        <a:pt x="494" y="747"/>
                        <a:pt x="509" y="733"/>
                        <a:pt x="509" y="714"/>
                      </a:cubicBezTo>
                      <a:cubicBezTo>
                        <a:pt x="509" y="33"/>
                        <a:pt x="509" y="33"/>
                        <a:pt x="509" y="33"/>
                      </a:cubicBezTo>
                      <a:cubicBezTo>
                        <a:pt x="509" y="15"/>
                        <a:pt x="494" y="0"/>
                        <a:pt x="476" y="0"/>
                      </a:cubicBezTo>
                      <a:lnTo>
                        <a:pt x="34" y="0"/>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2" name="Freeform 586">
                  <a:extLst>
                    <a:ext uri="{FF2B5EF4-FFF2-40B4-BE49-F238E27FC236}">
                      <a16:creationId xmlns:a16="http://schemas.microsoft.com/office/drawing/2014/main" id="{FB3117B3-E914-4D9B-B12E-197D2E266573}"/>
                    </a:ext>
                  </a:extLst>
                </p:cNvPr>
                <p:cNvSpPr>
                  <a:spLocks/>
                </p:cNvSpPr>
                <p:nvPr/>
              </p:nvSpPr>
              <p:spPr bwMode="auto">
                <a:xfrm>
                  <a:off x="3857" y="1256"/>
                  <a:ext cx="1243" cy="1960"/>
                </a:xfrm>
                <a:custGeom>
                  <a:avLst/>
                  <a:gdLst>
                    <a:gd name="T0" fmla="*/ 1095 w 497"/>
                    <a:gd name="T1" fmla="*/ 0 h 735"/>
                    <a:gd name="T2" fmla="*/ 0 w 497"/>
                    <a:gd name="T3" fmla="*/ 1365 h 735"/>
                    <a:gd name="T4" fmla="*/ 0 w 497"/>
                    <a:gd name="T5" fmla="*/ 35805 h 735"/>
                    <a:gd name="T6" fmla="*/ 1095 w 497"/>
                    <a:gd name="T7" fmla="*/ 37171 h 735"/>
                    <a:gd name="T8" fmla="*/ 18382 w 497"/>
                    <a:gd name="T9" fmla="*/ 37171 h 735"/>
                    <a:gd name="T10" fmla="*/ 19448 w 497"/>
                    <a:gd name="T11" fmla="*/ 35805 h 735"/>
                    <a:gd name="T12" fmla="*/ 19448 w 497"/>
                    <a:gd name="T13" fmla="*/ 1365 h 735"/>
                    <a:gd name="T14" fmla="*/ 18382 w 497"/>
                    <a:gd name="T15" fmla="*/ 0 h 735"/>
                    <a:gd name="T16" fmla="*/ 1095 w 497"/>
                    <a:gd name="T17" fmla="*/ 0 h 7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7" h="735">
                      <a:moveTo>
                        <a:pt x="28" y="0"/>
                      </a:moveTo>
                      <a:cubicBezTo>
                        <a:pt x="13" y="0"/>
                        <a:pt x="0" y="12"/>
                        <a:pt x="0" y="27"/>
                      </a:cubicBezTo>
                      <a:cubicBezTo>
                        <a:pt x="0" y="708"/>
                        <a:pt x="0" y="708"/>
                        <a:pt x="0" y="708"/>
                      </a:cubicBezTo>
                      <a:cubicBezTo>
                        <a:pt x="0" y="723"/>
                        <a:pt x="13" y="735"/>
                        <a:pt x="28" y="735"/>
                      </a:cubicBezTo>
                      <a:cubicBezTo>
                        <a:pt x="470" y="735"/>
                        <a:pt x="470" y="735"/>
                        <a:pt x="470" y="735"/>
                      </a:cubicBezTo>
                      <a:cubicBezTo>
                        <a:pt x="485" y="735"/>
                        <a:pt x="497" y="723"/>
                        <a:pt x="497" y="708"/>
                      </a:cubicBezTo>
                      <a:cubicBezTo>
                        <a:pt x="497" y="27"/>
                        <a:pt x="497" y="27"/>
                        <a:pt x="497" y="27"/>
                      </a:cubicBezTo>
                      <a:cubicBezTo>
                        <a:pt x="497" y="12"/>
                        <a:pt x="485" y="0"/>
                        <a:pt x="470" y="0"/>
                      </a:cubicBezTo>
                      <a:lnTo>
                        <a:pt x="28" y="0"/>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3" name="Freeform 587">
                  <a:extLst>
                    <a:ext uri="{FF2B5EF4-FFF2-40B4-BE49-F238E27FC236}">
                      <a16:creationId xmlns:a16="http://schemas.microsoft.com/office/drawing/2014/main" id="{195EFE35-54B4-43C3-826E-82BB73E67035}"/>
                    </a:ext>
                  </a:extLst>
                </p:cNvPr>
                <p:cNvSpPr>
                  <a:spLocks/>
                </p:cNvSpPr>
                <p:nvPr/>
              </p:nvSpPr>
              <p:spPr bwMode="auto">
                <a:xfrm>
                  <a:off x="3882" y="1283"/>
                  <a:ext cx="1193" cy="1906"/>
                </a:xfrm>
                <a:custGeom>
                  <a:avLst/>
                  <a:gdLst>
                    <a:gd name="T0" fmla="*/ 18665 w 477"/>
                    <a:gd name="T1" fmla="*/ 35254 h 715"/>
                    <a:gd name="T2" fmla="*/ 17990 w 477"/>
                    <a:gd name="T3" fmla="*/ 36107 h 715"/>
                    <a:gd name="T4" fmla="*/ 708 w 477"/>
                    <a:gd name="T5" fmla="*/ 36107 h 715"/>
                    <a:gd name="T6" fmla="*/ 0 w 477"/>
                    <a:gd name="T7" fmla="*/ 35254 h 715"/>
                    <a:gd name="T8" fmla="*/ 0 w 477"/>
                    <a:gd name="T9" fmla="*/ 853 h 715"/>
                    <a:gd name="T10" fmla="*/ 708 w 477"/>
                    <a:gd name="T11" fmla="*/ 0 h 715"/>
                    <a:gd name="T12" fmla="*/ 17990 w 477"/>
                    <a:gd name="T13" fmla="*/ 0 h 715"/>
                    <a:gd name="T14" fmla="*/ 18665 w 477"/>
                    <a:gd name="T15" fmla="*/ 853 h 715"/>
                    <a:gd name="T16" fmla="*/ 18665 w 477"/>
                    <a:gd name="T17" fmla="*/ 35254 h 7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7" h="715">
                      <a:moveTo>
                        <a:pt x="477" y="698"/>
                      </a:moveTo>
                      <a:cubicBezTo>
                        <a:pt x="477" y="708"/>
                        <a:pt x="470" y="715"/>
                        <a:pt x="460" y="715"/>
                      </a:cubicBezTo>
                      <a:cubicBezTo>
                        <a:pt x="18" y="715"/>
                        <a:pt x="18" y="715"/>
                        <a:pt x="18" y="715"/>
                      </a:cubicBezTo>
                      <a:cubicBezTo>
                        <a:pt x="8" y="715"/>
                        <a:pt x="0" y="708"/>
                        <a:pt x="0" y="698"/>
                      </a:cubicBezTo>
                      <a:cubicBezTo>
                        <a:pt x="0" y="17"/>
                        <a:pt x="0" y="17"/>
                        <a:pt x="0" y="17"/>
                      </a:cubicBezTo>
                      <a:cubicBezTo>
                        <a:pt x="0" y="8"/>
                        <a:pt x="8" y="0"/>
                        <a:pt x="18" y="0"/>
                      </a:cubicBezTo>
                      <a:cubicBezTo>
                        <a:pt x="460" y="0"/>
                        <a:pt x="460" y="0"/>
                        <a:pt x="460" y="0"/>
                      </a:cubicBezTo>
                      <a:cubicBezTo>
                        <a:pt x="470" y="0"/>
                        <a:pt x="477" y="8"/>
                        <a:pt x="477" y="17"/>
                      </a:cubicBezTo>
                      <a:lnTo>
                        <a:pt x="477" y="698"/>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4" name="Freeform 588">
                  <a:extLst>
                    <a:ext uri="{FF2B5EF4-FFF2-40B4-BE49-F238E27FC236}">
                      <a16:creationId xmlns:a16="http://schemas.microsoft.com/office/drawing/2014/main" id="{494AF3C2-C159-4CCE-B90F-1D2F16827353}"/>
                    </a:ext>
                  </a:extLst>
                </p:cNvPr>
                <p:cNvSpPr>
                  <a:spLocks/>
                </p:cNvSpPr>
                <p:nvPr/>
              </p:nvSpPr>
              <p:spPr bwMode="auto">
                <a:xfrm>
                  <a:off x="3850" y="3184"/>
                  <a:ext cx="55" cy="69"/>
                </a:xfrm>
                <a:custGeom>
                  <a:avLst/>
                  <a:gdLst>
                    <a:gd name="T0" fmla="*/ 0 w 22"/>
                    <a:gd name="T1" fmla="*/ 1290 h 26"/>
                    <a:gd name="T2" fmla="*/ 863 w 22"/>
                    <a:gd name="T3" fmla="*/ 0 h 26"/>
                    <a:gd name="T4" fmla="*/ 0 60000 65536"/>
                    <a:gd name="T5" fmla="*/ 0 60000 65536"/>
                  </a:gdLst>
                  <a:ahLst/>
                  <a:cxnLst>
                    <a:cxn ang="T4">
                      <a:pos x="T0" y="T1"/>
                    </a:cxn>
                    <a:cxn ang="T5">
                      <a:pos x="T2" y="T3"/>
                    </a:cxn>
                  </a:cxnLst>
                  <a:rect l="0" t="0" r="r" b="b"/>
                  <a:pathLst>
                    <a:path w="22" h="26">
                      <a:moveTo>
                        <a:pt x="0" y="26"/>
                      </a:moveTo>
                      <a:cubicBezTo>
                        <a:pt x="9" y="17"/>
                        <a:pt x="17" y="7"/>
                        <a:pt x="22"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5" name="Freeform 589">
                  <a:extLst>
                    <a:ext uri="{FF2B5EF4-FFF2-40B4-BE49-F238E27FC236}">
                      <a16:creationId xmlns:a16="http://schemas.microsoft.com/office/drawing/2014/main" id="{9357B782-3918-4C6E-8821-44492B3E152E}"/>
                    </a:ext>
                  </a:extLst>
                </p:cNvPr>
                <p:cNvSpPr>
                  <a:spLocks/>
                </p:cNvSpPr>
                <p:nvPr/>
              </p:nvSpPr>
              <p:spPr bwMode="auto">
                <a:xfrm>
                  <a:off x="3832" y="1235"/>
                  <a:ext cx="35" cy="26"/>
                </a:xfrm>
                <a:custGeom>
                  <a:avLst/>
                  <a:gdLst>
                    <a:gd name="T0" fmla="*/ 0 w 14"/>
                    <a:gd name="T1" fmla="*/ 0 h 10"/>
                    <a:gd name="T2" fmla="*/ 550 w 14"/>
                    <a:gd name="T3" fmla="*/ 460 h 10"/>
                    <a:gd name="T4" fmla="*/ 0 60000 65536"/>
                    <a:gd name="T5" fmla="*/ 0 60000 65536"/>
                  </a:gdLst>
                  <a:ahLst/>
                  <a:cxnLst>
                    <a:cxn ang="T4">
                      <a:pos x="T0" y="T1"/>
                    </a:cxn>
                    <a:cxn ang="T5">
                      <a:pos x="T2" y="T3"/>
                    </a:cxn>
                  </a:cxnLst>
                  <a:rect l="0" t="0" r="r" b="b"/>
                  <a:pathLst>
                    <a:path w="14" h="10">
                      <a:moveTo>
                        <a:pt x="0" y="0"/>
                      </a:moveTo>
                      <a:cubicBezTo>
                        <a:pt x="5" y="4"/>
                        <a:pt x="10" y="7"/>
                        <a:pt x="14" y="1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6" name="Freeform 590">
                  <a:extLst>
                    <a:ext uri="{FF2B5EF4-FFF2-40B4-BE49-F238E27FC236}">
                      <a16:creationId xmlns:a16="http://schemas.microsoft.com/office/drawing/2014/main" id="{08EBF543-2FE9-4400-9795-631BB42AC25D}"/>
                    </a:ext>
                  </a:extLst>
                </p:cNvPr>
                <p:cNvSpPr>
                  <a:spLocks/>
                </p:cNvSpPr>
                <p:nvPr/>
              </p:nvSpPr>
              <p:spPr bwMode="auto">
                <a:xfrm>
                  <a:off x="3867" y="1261"/>
                  <a:ext cx="13" cy="14"/>
                </a:xfrm>
                <a:custGeom>
                  <a:avLst/>
                  <a:gdLst>
                    <a:gd name="T0" fmla="*/ 229 w 5"/>
                    <a:gd name="T1" fmla="*/ 305 h 5"/>
                    <a:gd name="T2" fmla="*/ 0 w 5"/>
                    <a:gd name="T3" fmla="*/ 0 h 5"/>
                    <a:gd name="T4" fmla="*/ 0 60000 65536"/>
                    <a:gd name="T5" fmla="*/ 0 60000 65536"/>
                  </a:gdLst>
                  <a:ahLst/>
                  <a:cxnLst>
                    <a:cxn ang="T4">
                      <a:pos x="T0" y="T1"/>
                    </a:cxn>
                    <a:cxn ang="T5">
                      <a:pos x="T2" y="T3"/>
                    </a:cxn>
                  </a:cxnLst>
                  <a:rect l="0" t="0" r="r" b="b"/>
                  <a:pathLst>
                    <a:path w="5" h="5">
                      <a:moveTo>
                        <a:pt x="5" y="5"/>
                      </a:moveTo>
                      <a:cubicBezTo>
                        <a:pt x="4" y="3"/>
                        <a:pt x="2" y="2"/>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7" name="Freeform 591">
                  <a:extLst>
                    <a:ext uri="{FF2B5EF4-FFF2-40B4-BE49-F238E27FC236}">
                      <a16:creationId xmlns:a16="http://schemas.microsoft.com/office/drawing/2014/main" id="{B15A2F40-3919-4E1E-9DF9-7C82A9AB01C4}"/>
                    </a:ext>
                  </a:extLst>
                </p:cNvPr>
                <p:cNvSpPr>
                  <a:spLocks/>
                </p:cNvSpPr>
                <p:nvPr/>
              </p:nvSpPr>
              <p:spPr bwMode="auto">
                <a:xfrm>
                  <a:off x="3880" y="1275"/>
                  <a:ext cx="17" cy="16"/>
                </a:xfrm>
                <a:custGeom>
                  <a:avLst/>
                  <a:gdLst>
                    <a:gd name="T0" fmla="*/ 243 w 7"/>
                    <a:gd name="T1" fmla="*/ 307 h 6"/>
                    <a:gd name="T2" fmla="*/ 0 w 7"/>
                    <a:gd name="T3" fmla="*/ 0 h 6"/>
                    <a:gd name="T4" fmla="*/ 0 60000 65536"/>
                    <a:gd name="T5" fmla="*/ 0 60000 65536"/>
                  </a:gdLst>
                  <a:ahLst/>
                  <a:cxnLst>
                    <a:cxn ang="T4">
                      <a:pos x="T0" y="T1"/>
                    </a:cxn>
                    <a:cxn ang="T5">
                      <a:pos x="T2" y="T3"/>
                    </a:cxn>
                  </a:cxnLst>
                  <a:rect l="0" t="0" r="r" b="b"/>
                  <a:pathLst>
                    <a:path w="7" h="6">
                      <a:moveTo>
                        <a:pt x="7" y="6"/>
                      </a:moveTo>
                      <a:cubicBezTo>
                        <a:pt x="5" y="4"/>
                        <a:pt x="3" y="2"/>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8" name="Freeform 592">
                  <a:extLst>
                    <a:ext uri="{FF2B5EF4-FFF2-40B4-BE49-F238E27FC236}">
                      <a16:creationId xmlns:a16="http://schemas.microsoft.com/office/drawing/2014/main" id="{0E6654CF-B097-4777-A82F-E8AA566FB04E}"/>
                    </a:ext>
                  </a:extLst>
                </p:cNvPr>
                <p:cNvSpPr>
                  <a:spLocks/>
                </p:cNvSpPr>
                <p:nvPr/>
              </p:nvSpPr>
              <p:spPr bwMode="auto">
                <a:xfrm>
                  <a:off x="5065" y="1237"/>
                  <a:ext cx="62" cy="59"/>
                </a:xfrm>
                <a:custGeom>
                  <a:avLst/>
                  <a:gdLst>
                    <a:gd name="T0" fmla="*/ 947 w 25"/>
                    <a:gd name="T1" fmla="*/ 0 h 22"/>
                    <a:gd name="T2" fmla="*/ 0 w 25"/>
                    <a:gd name="T3" fmla="*/ 1137 h 22"/>
                    <a:gd name="T4" fmla="*/ 0 60000 65536"/>
                    <a:gd name="T5" fmla="*/ 0 60000 65536"/>
                  </a:gdLst>
                  <a:ahLst/>
                  <a:cxnLst>
                    <a:cxn ang="T4">
                      <a:pos x="T0" y="T1"/>
                    </a:cxn>
                    <a:cxn ang="T5">
                      <a:pos x="T2" y="T3"/>
                    </a:cxn>
                  </a:cxnLst>
                  <a:rect l="0" t="0" r="r" b="b"/>
                  <a:pathLst>
                    <a:path w="25" h="22">
                      <a:moveTo>
                        <a:pt x="25" y="0"/>
                      </a:moveTo>
                      <a:cubicBezTo>
                        <a:pt x="15" y="7"/>
                        <a:pt x="8" y="13"/>
                        <a:pt x="0" y="22"/>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9" name="Freeform 593">
                  <a:extLst>
                    <a:ext uri="{FF2B5EF4-FFF2-40B4-BE49-F238E27FC236}">
                      <a16:creationId xmlns:a16="http://schemas.microsoft.com/office/drawing/2014/main" id="{C437D699-5BAE-4B8B-895E-8AC5B68EC6DB}"/>
                    </a:ext>
                  </a:extLst>
                </p:cNvPr>
                <p:cNvSpPr>
                  <a:spLocks/>
                </p:cNvSpPr>
                <p:nvPr/>
              </p:nvSpPr>
              <p:spPr bwMode="auto">
                <a:xfrm>
                  <a:off x="5057" y="3181"/>
                  <a:ext cx="55" cy="70"/>
                </a:xfrm>
                <a:custGeom>
                  <a:avLst/>
                  <a:gdLst>
                    <a:gd name="T0" fmla="*/ 0 w 22"/>
                    <a:gd name="T1" fmla="*/ 0 h 26"/>
                    <a:gd name="T2" fmla="*/ 863 w 22"/>
                    <a:gd name="T3" fmla="*/ 1362 h 26"/>
                    <a:gd name="T4" fmla="*/ 0 60000 65536"/>
                    <a:gd name="T5" fmla="*/ 0 60000 65536"/>
                  </a:gdLst>
                  <a:ahLst/>
                  <a:cxnLst>
                    <a:cxn ang="T4">
                      <a:pos x="T0" y="T1"/>
                    </a:cxn>
                    <a:cxn ang="T5">
                      <a:pos x="T2" y="T3"/>
                    </a:cxn>
                  </a:cxnLst>
                  <a:rect l="0" t="0" r="r" b="b"/>
                  <a:pathLst>
                    <a:path w="22" h="26">
                      <a:moveTo>
                        <a:pt x="0" y="0"/>
                      </a:moveTo>
                      <a:cubicBezTo>
                        <a:pt x="5" y="7"/>
                        <a:pt x="13" y="17"/>
                        <a:pt x="22" y="2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0" name="Oval 594">
                  <a:extLst>
                    <a:ext uri="{FF2B5EF4-FFF2-40B4-BE49-F238E27FC236}">
                      <a16:creationId xmlns:a16="http://schemas.microsoft.com/office/drawing/2014/main" id="{D6625119-7727-4ED0-A0BC-15AA327AD6F9}"/>
                    </a:ext>
                  </a:extLst>
                </p:cNvPr>
                <p:cNvSpPr>
                  <a:spLocks noChangeArrowheads="1"/>
                </p:cNvSpPr>
                <p:nvPr/>
              </p:nvSpPr>
              <p:spPr bwMode="auto">
                <a:xfrm>
                  <a:off x="3912" y="131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51" name="Freeform 595">
                  <a:extLst>
                    <a:ext uri="{FF2B5EF4-FFF2-40B4-BE49-F238E27FC236}">
                      <a16:creationId xmlns:a16="http://schemas.microsoft.com/office/drawing/2014/main" id="{E93B2DFF-E0B6-4CFC-8CFB-A20B28F16A50}"/>
                    </a:ext>
                  </a:extLst>
                </p:cNvPr>
                <p:cNvSpPr>
                  <a:spLocks/>
                </p:cNvSpPr>
                <p:nvPr/>
              </p:nvSpPr>
              <p:spPr bwMode="auto">
                <a:xfrm>
                  <a:off x="3912" y="1317"/>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2" name="Oval 596">
                  <a:extLst>
                    <a:ext uri="{FF2B5EF4-FFF2-40B4-BE49-F238E27FC236}">
                      <a16:creationId xmlns:a16="http://schemas.microsoft.com/office/drawing/2014/main" id="{B0ADC358-0C8C-4998-A73E-29171B3ACA97}"/>
                    </a:ext>
                  </a:extLst>
                </p:cNvPr>
                <p:cNvSpPr>
                  <a:spLocks noChangeArrowheads="1"/>
                </p:cNvSpPr>
                <p:nvPr/>
              </p:nvSpPr>
              <p:spPr bwMode="auto">
                <a:xfrm>
                  <a:off x="3912" y="1472"/>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53" name="Oval 597">
                  <a:extLst>
                    <a:ext uri="{FF2B5EF4-FFF2-40B4-BE49-F238E27FC236}">
                      <a16:creationId xmlns:a16="http://schemas.microsoft.com/office/drawing/2014/main" id="{5AA4FE18-14F3-4B00-9E77-A79C1A20897D}"/>
                    </a:ext>
                  </a:extLst>
                </p:cNvPr>
                <p:cNvSpPr>
                  <a:spLocks noChangeArrowheads="1"/>
                </p:cNvSpPr>
                <p:nvPr/>
              </p:nvSpPr>
              <p:spPr bwMode="auto">
                <a:xfrm>
                  <a:off x="3912" y="1627"/>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54" name="Oval 598">
                  <a:extLst>
                    <a:ext uri="{FF2B5EF4-FFF2-40B4-BE49-F238E27FC236}">
                      <a16:creationId xmlns:a16="http://schemas.microsoft.com/office/drawing/2014/main" id="{C908480D-7DC0-48B9-9679-17BFE373C549}"/>
                    </a:ext>
                  </a:extLst>
                </p:cNvPr>
                <p:cNvSpPr>
                  <a:spLocks noChangeArrowheads="1"/>
                </p:cNvSpPr>
                <p:nvPr/>
              </p:nvSpPr>
              <p:spPr bwMode="auto">
                <a:xfrm>
                  <a:off x="3912" y="1781"/>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55" name="Oval 599">
                  <a:extLst>
                    <a:ext uri="{FF2B5EF4-FFF2-40B4-BE49-F238E27FC236}">
                      <a16:creationId xmlns:a16="http://schemas.microsoft.com/office/drawing/2014/main" id="{6BDCEAE3-9F41-4126-976B-227AC1B7530C}"/>
                    </a:ext>
                  </a:extLst>
                </p:cNvPr>
                <p:cNvSpPr>
                  <a:spLocks noChangeArrowheads="1"/>
                </p:cNvSpPr>
                <p:nvPr/>
              </p:nvSpPr>
              <p:spPr bwMode="auto">
                <a:xfrm>
                  <a:off x="3912" y="1939"/>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56" name="Oval 600">
                  <a:extLst>
                    <a:ext uri="{FF2B5EF4-FFF2-40B4-BE49-F238E27FC236}">
                      <a16:creationId xmlns:a16="http://schemas.microsoft.com/office/drawing/2014/main" id="{8A9FEED9-6447-4CD9-831F-45259E26FA12}"/>
                    </a:ext>
                  </a:extLst>
                </p:cNvPr>
                <p:cNvSpPr>
                  <a:spLocks noChangeArrowheads="1"/>
                </p:cNvSpPr>
                <p:nvPr/>
              </p:nvSpPr>
              <p:spPr bwMode="auto">
                <a:xfrm>
                  <a:off x="3912" y="2093"/>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57" name="Oval 601">
                  <a:extLst>
                    <a:ext uri="{FF2B5EF4-FFF2-40B4-BE49-F238E27FC236}">
                      <a16:creationId xmlns:a16="http://schemas.microsoft.com/office/drawing/2014/main" id="{0E221429-1097-48E7-94AB-9202DB42A1B0}"/>
                    </a:ext>
                  </a:extLst>
                </p:cNvPr>
                <p:cNvSpPr>
                  <a:spLocks noChangeArrowheads="1"/>
                </p:cNvSpPr>
                <p:nvPr/>
              </p:nvSpPr>
              <p:spPr bwMode="auto">
                <a:xfrm>
                  <a:off x="3912" y="2248"/>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58" name="Oval 602">
                  <a:extLst>
                    <a:ext uri="{FF2B5EF4-FFF2-40B4-BE49-F238E27FC236}">
                      <a16:creationId xmlns:a16="http://schemas.microsoft.com/office/drawing/2014/main" id="{8BABC0B2-F11B-47A0-AE32-A74631618DC0}"/>
                    </a:ext>
                  </a:extLst>
                </p:cNvPr>
                <p:cNvSpPr>
                  <a:spLocks noChangeArrowheads="1"/>
                </p:cNvSpPr>
                <p:nvPr/>
              </p:nvSpPr>
              <p:spPr bwMode="auto">
                <a:xfrm>
                  <a:off x="3912" y="2405"/>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59" name="Oval 603">
                  <a:extLst>
                    <a:ext uri="{FF2B5EF4-FFF2-40B4-BE49-F238E27FC236}">
                      <a16:creationId xmlns:a16="http://schemas.microsoft.com/office/drawing/2014/main" id="{ED83FA16-677C-4A01-9137-662A29B4C1CF}"/>
                    </a:ext>
                  </a:extLst>
                </p:cNvPr>
                <p:cNvSpPr>
                  <a:spLocks noChangeArrowheads="1"/>
                </p:cNvSpPr>
                <p:nvPr/>
              </p:nvSpPr>
              <p:spPr bwMode="auto">
                <a:xfrm>
                  <a:off x="3912" y="2560"/>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60" name="Oval 604">
                  <a:extLst>
                    <a:ext uri="{FF2B5EF4-FFF2-40B4-BE49-F238E27FC236}">
                      <a16:creationId xmlns:a16="http://schemas.microsoft.com/office/drawing/2014/main" id="{113238F6-A79F-4F85-A3BA-D5AFA34CEBF4}"/>
                    </a:ext>
                  </a:extLst>
                </p:cNvPr>
                <p:cNvSpPr>
                  <a:spLocks noChangeArrowheads="1"/>
                </p:cNvSpPr>
                <p:nvPr/>
              </p:nvSpPr>
              <p:spPr bwMode="auto">
                <a:xfrm>
                  <a:off x="3912" y="2715"/>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61" name="Oval 605">
                  <a:extLst>
                    <a:ext uri="{FF2B5EF4-FFF2-40B4-BE49-F238E27FC236}">
                      <a16:creationId xmlns:a16="http://schemas.microsoft.com/office/drawing/2014/main" id="{E2E7DE36-420F-4C73-AB0D-BAB63CBCCB94}"/>
                    </a:ext>
                  </a:extLst>
                </p:cNvPr>
                <p:cNvSpPr>
                  <a:spLocks noChangeArrowheads="1"/>
                </p:cNvSpPr>
                <p:nvPr/>
              </p:nvSpPr>
              <p:spPr bwMode="auto">
                <a:xfrm>
                  <a:off x="3912" y="2869"/>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62" name="Oval 606">
                  <a:extLst>
                    <a:ext uri="{FF2B5EF4-FFF2-40B4-BE49-F238E27FC236}">
                      <a16:creationId xmlns:a16="http://schemas.microsoft.com/office/drawing/2014/main" id="{91B87769-AE06-46D3-AA22-04AA8BF26CE0}"/>
                    </a:ext>
                  </a:extLst>
                </p:cNvPr>
                <p:cNvSpPr>
                  <a:spLocks noChangeArrowheads="1"/>
                </p:cNvSpPr>
                <p:nvPr/>
              </p:nvSpPr>
              <p:spPr bwMode="auto">
                <a:xfrm>
                  <a:off x="4925" y="131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63" name="Oval 607">
                  <a:extLst>
                    <a:ext uri="{FF2B5EF4-FFF2-40B4-BE49-F238E27FC236}">
                      <a16:creationId xmlns:a16="http://schemas.microsoft.com/office/drawing/2014/main" id="{E4B1FDC7-9AF0-4949-A7BA-5DCA296D0DB3}"/>
                    </a:ext>
                  </a:extLst>
                </p:cNvPr>
                <p:cNvSpPr>
                  <a:spLocks noChangeArrowheads="1"/>
                </p:cNvSpPr>
                <p:nvPr/>
              </p:nvSpPr>
              <p:spPr bwMode="auto">
                <a:xfrm>
                  <a:off x="4925" y="1472"/>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64" name="Oval 608">
                  <a:extLst>
                    <a:ext uri="{FF2B5EF4-FFF2-40B4-BE49-F238E27FC236}">
                      <a16:creationId xmlns:a16="http://schemas.microsoft.com/office/drawing/2014/main" id="{7A957737-B0A8-4893-B5C5-5BAE520A484A}"/>
                    </a:ext>
                  </a:extLst>
                </p:cNvPr>
                <p:cNvSpPr>
                  <a:spLocks noChangeArrowheads="1"/>
                </p:cNvSpPr>
                <p:nvPr/>
              </p:nvSpPr>
              <p:spPr bwMode="auto">
                <a:xfrm>
                  <a:off x="4925" y="1627"/>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65" name="Oval 609">
                  <a:extLst>
                    <a:ext uri="{FF2B5EF4-FFF2-40B4-BE49-F238E27FC236}">
                      <a16:creationId xmlns:a16="http://schemas.microsoft.com/office/drawing/2014/main" id="{92DB3B03-A32F-4093-A754-5582B489ACF3}"/>
                    </a:ext>
                  </a:extLst>
                </p:cNvPr>
                <p:cNvSpPr>
                  <a:spLocks noChangeArrowheads="1"/>
                </p:cNvSpPr>
                <p:nvPr/>
              </p:nvSpPr>
              <p:spPr bwMode="auto">
                <a:xfrm>
                  <a:off x="4925" y="1781"/>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66" name="Oval 610">
                  <a:extLst>
                    <a:ext uri="{FF2B5EF4-FFF2-40B4-BE49-F238E27FC236}">
                      <a16:creationId xmlns:a16="http://schemas.microsoft.com/office/drawing/2014/main" id="{77D05FB1-15A4-4ED6-B4A6-89605D0850B3}"/>
                    </a:ext>
                  </a:extLst>
                </p:cNvPr>
                <p:cNvSpPr>
                  <a:spLocks noChangeArrowheads="1"/>
                </p:cNvSpPr>
                <p:nvPr/>
              </p:nvSpPr>
              <p:spPr bwMode="auto">
                <a:xfrm>
                  <a:off x="4925" y="1939"/>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67" name="Oval 611">
                  <a:extLst>
                    <a:ext uri="{FF2B5EF4-FFF2-40B4-BE49-F238E27FC236}">
                      <a16:creationId xmlns:a16="http://schemas.microsoft.com/office/drawing/2014/main" id="{584A18A5-E2F5-4351-9829-70FDEAA1609A}"/>
                    </a:ext>
                  </a:extLst>
                </p:cNvPr>
                <p:cNvSpPr>
                  <a:spLocks noChangeArrowheads="1"/>
                </p:cNvSpPr>
                <p:nvPr/>
              </p:nvSpPr>
              <p:spPr bwMode="auto">
                <a:xfrm>
                  <a:off x="4925" y="2093"/>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68" name="Oval 612">
                  <a:extLst>
                    <a:ext uri="{FF2B5EF4-FFF2-40B4-BE49-F238E27FC236}">
                      <a16:creationId xmlns:a16="http://schemas.microsoft.com/office/drawing/2014/main" id="{A78F0187-1928-4D12-A6AD-93118D06AB62}"/>
                    </a:ext>
                  </a:extLst>
                </p:cNvPr>
                <p:cNvSpPr>
                  <a:spLocks noChangeArrowheads="1"/>
                </p:cNvSpPr>
                <p:nvPr/>
              </p:nvSpPr>
              <p:spPr bwMode="auto">
                <a:xfrm>
                  <a:off x="4925" y="2248"/>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69" name="Oval 613">
                  <a:extLst>
                    <a:ext uri="{FF2B5EF4-FFF2-40B4-BE49-F238E27FC236}">
                      <a16:creationId xmlns:a16="http://schemas.microsoft.com/office/drawing/2014/main" id="{5ACAF1DE-F75E-486F-B6A4-C1757CD6A6A9}"/>
                    </a:ext>
                  </a:extLst>
                </p:cNvPr>
                <p:cNvSpPr>
                  <a:spLocks noChangeArrowheads="1"/>
                </p:cNvSpPr>
                <p:nvPr/>
              </p:nvSpPr>
              <p:spPr bwMode="auto">
                <a:xfrm>
                  <a:off x="4925" y="2405"/>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70" name="Oval 614">
                  <a:extLst>
                    <a:ext uri="{FF2B5EF4-FFF2-40B4-BE49-F238E27FC236}">
                      <a16:creationId xmlns:a16="http://schemas.microsoft.com/office/drawing/2014/main" id="{7305FE02-DC21-4D28-9430-B8CC9C8E5DE1}"/>
                    </a:ext>
                  </a:extLst>
                </p:cNvPr>
                <p:cNvSpPr>
                  <a:spLocks noChangeArrowheads="1"/>
                </p:cNvSpPr>
                <p:nvPr/>
              </p:nvSpPr>
              <p:spPr bwMode="auto">
                <a:xfrm>
                  <a:off x="4925" y="2560"/>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71" name="Oval 615">
                  <a:extLst>
                    <a:ext uri="{FF2B5EF4-FFF2-40B4-BE49-F238E27FC236}">
                      <a16:creationId xmlns:a16="http://schemas.microsoft.com/office/drawing/2014/main" id="{E31DA944-4C8D-4630-8B88-E93E325A819A}"/>
                    </a:ext>
                  </a:extLst>
                </p:cNvPr>
                <p:cNvSpPr>
                  <a:spLocks noChangeArrowheads="1"/>
                </p:cNvSpPr>
                <p:nvPr/>
              </p:nvSpPr>
              <p:spPr bwMode="auto">
                <a:xfrm>
                  <a:off x="4925" y="2715"/>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72" name="Oval 616">
                  <a:extLst>
                    <a:ext uri="{FF2B5EF4-FFF2-40B4-BE49-F238E27FC236}">
                      <a16:creationId xmlns:a16="http://schemas.microsoft.com/office/drawing/2014/main" id="{C82AAD80-BF65-436E-819E-899F0FF4D987}"/>
                    </a:ext>
                  </a:extLst>
                </p:cNvPr>
                <p:cNvSpPr>
                  <a:spLocks noChangeArrowheads="1"/>
                </p:cNvSpPr>
                <p:nvPr/>
              </p:nvSpPr>
              <p:spPr bwMode="auto">
                <a:xfrm>
                  <a:off x="4925" y="2869"/>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73" name="Oval 617">
                  <a:extLst>
                    <a:ext uri="{FF2B5EF4-FFF2-40B4-BE49-F238E27FC236}">
                      <a16:creationId xmlns:a16="http://schemas.microsoft.com/office/drawing/2014/main" id="{0C8C018C-699B-4C71-8B8C-7BEE6B645C15}"/>
                    </a:ext>
                  </a:extLst>
                </p:cNvPr>
                <p:cNvSpPr>
                  <a:spLocks noChangeArrowheads="1"/>
                </p:cNvSpPr>
                <p:nvPr/>
              </p:nvSpPr>
              <p:spPr bwMode="auto">
                <a:xfrm>
                  <a:off x="3912" y="302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74" name="Oval 618">
                  <a:extLst>
                    <a:ext uri="{FF2B5EF4-FFF2-40B4-BE49-F238E27FC236}">
                      <a16:creationId xmlns:a16="http://schemas.microsoft.com/office/drawing/2014/main" id="{1BC60299-18F9-4D4A-9744-1D8E70CBF57F}"/>
                    </a:ext>
                  </a:extLst>
                </p:cNvPr>
                <p:cNvSpPr>
                  <a:spLocks noChangeArrowheads="1"/>
                </p:cNvSpPr>
                <p:nvPr/>
              </p:nvSpPr>
              <p:spPr bwMode="auto">
                <a:xfrm>
                  <a:off x="4202" y="131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75" name="Oval 619">
                  <a:extLst>
                    <a:ext uri="{FF2B5EF4-FFF2-40B4-BE49-F238E27FC236}">
                      <a16:creationId xmlns:a16="http://schemas.microsoft.com/office/drawing/2014/main" id="{E88BC793-C6D6-4FE0-B1BA-DB8050D7E0EF}"/>
                    </a:ext>
                  </a:extLst>
                </p:cNvPr>
                <p:cNvSpPr>
                  <a:spLocks noChangeArrowheads="1"/>
                </p:cNvSpPr>
                <p:nvPr/>
              </p:nvSpPr>
              <p:spPr bwMode="auto">
                <a:xfrm>
                  <a:off x="4202" y="1472"/>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76" name="Oval 620">
                  <a:extLst>
                    <a:ext uri="{FF2B5EF4-FFF2-40B4-BE49-F238E27FC236}">
                      <a16:creationId xmlns:a16="http://schemas.microsoft.com/office/drawing/2014/main" id="{244E3B41-A878-4A8F-83A6-94F6761177EA}"/>
                    </a:ext>
                  </a:extLst>
                </p:cNvPr>
                <p:cNvSpPr>
                  <a:spLocks noChangeArrowheads="1"/>
                </p:cNvSpPr>
                <p:nvPr/>
              </p:nvSpPr>
              <p:spPr bwMode="auto">
                <a:xfrm>
                  <a:off x="4202" y="1627"/>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77" name="Oval 621">
                  <a:extLst>
                    <a:ext uri="{FF2B5EF4-FFF2-40B4-BE49-F238E27FC236}">
                      <a16:creationId xmlns:a16="http://schemas.microsoft.com/office/drawing/2014/main" id="{0BA9653D-EB20-4EF6-B325-53C2693EC604}"/>
                    </a:ext>
                  </a:extLst>
                </p:cNvPr>
                <p:cNvSpPr>
                  <a:spLocks noChangeArrowheads="1"/>
                </p:cNvSpPr>
                <p:nvPr/>
              </p:nvSpPr>
              <p:spPr bwMode="auto">
                <a:xfrm>
                  <a:off x="4202" y="1781"/>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78" name="Oval 622">
                  <a:extLst>
                    <a:ext uri="{FF2B5EF4-FFF2-40B4-BE49-F238E27FC236}">
                      <a16:creationId xmlns:a16="http://schemas.microsoft.com/office/drawing/2014/main" id="{CEC1969C-9807-4872-8D3F-705221F51611}"/>
                    </a:ext>
                  </a:extLst>
                </p:cNvPr>
                <p:cNvSpPr>
                  <a:spLocks noChangeArrowheads="1"/>
                </p:cNvSpPr>
                <p:nvPr/>
              </p:nvSpPr>
              <p:spPr bwMode="auto">
                <a:xfrm>
                  <a:off x="4202" y="1939"/>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79" name="Oval 623">
                  <a:extLst>
                    <a:ext uri="{FF2B5EF4-FFF2-40B4-BE49-F238E27FC236}">
                      <a16:creationId xmlns:a16="http://schemas.microsoft.com/office/drawing/2014/main" id="{826E42BC-070E-41C7-A9B0-A1A3018AB83B}"/>
                    </a:ext>
                  </a:extLst>
                </p:cNvPr>
                <p:cNvSpPr>
                  <a:spLocks noChangeArrowheads="1"/>
                </p:cNvSpPr>
                <p:nvPr/>
              </p:nvSpPr>
              <p:spPr bwMode="auto">
                <a:xfrm>
                  <a:off x="4202" y="2093"/>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80" name="Oval 624">
                  <a:extLst>
                    <a:ext uri="{FF2B5EF4-FFF2-40B4-BE49-F238E27FC236}">
                      <a16:creationId xmlns:a16="http://schemas.microsoft.com/office/drawing/2014/main" id="{3AC58772-5D33-4441-B95C-212353286A80}"/>
                    </a:ext>
                  </a:extLst>
                </p:cNvPr>
                <p:cNvSpPr>
                  <a:spLocks noChangeArrowheads="1"/>
                </p:cNvSpPr>
                <p:nvPr/>
              </p:nvSpPr>
              <p:spPr bwMode="auto">
                <a:xfrm>
                  <a:off x="4202" y="2248"/>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81" name="Oval 625">
                  <a:extLst>
                    <a:ext uri="{FF2B5EF4-FFF2-40B4-BE49-F238E27FC236}">
                      <a16:creationId xmlns:a16="http://schemas.microsoft.com/office/drawing/2014/main" id="{AA65FFF9-85A9-440E-82AF-E8E7A3D07EE8}"/>
                    </a:ext>
                  </a:extLst>
                </p:cNvPr>
                <p:cNvSpPr>
                  <a:spLocks noChangeArrowheads="1"/>
                </p:cNvSpPr>
                <p:nvPr/>
              </p:nvSpPr>
              <p:spPr bwMode="auto">
                <a:xfrm>
                  <a:off x="4202" y="2405"/>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82" name="Oval 626">
                  <a:extLst>
                    <a:ext uri="{FF2B5EF4-FFF2-40B4-BE49-F238E27FC236}">
                      <a16:creationId xmlns:a16="http://schemas.microsoft.com/office/drawing/2014/main" id="{54CB641C-6822-4D82-90F2-45854E097A80}"/>
                    </a:ext>
                  </a:extLst>
                </p:cNvPr>
                <p:cNvSpPr>
                  <a:spLocks noChangeArrowheads="1"/>
                </p:cNvSpPr>
                <p:nvPr/>
              </p:nvSpPr>
              <p:spPr bwMode="auto">
                <a:xfrm>
                  <a:off x="4202" y="2560"/>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83" name="Oval 627">
                  <a:extLst>
                    <a:ext uri="{FF2B5EF4-FFF2-40B4-BE49-F238E27FC236}">
                      <a16:creationId xmlns:a16="http://schemas.microsoft.com/office/drawing/2014/main" id="{505D0BBD-9F3C-4C15-A75C-92D8F631E230}"/>
                    </a:ext>
                  </a:extLst>
                </p:cNvPr>
                <p:cNvSpPr>
                  <a:spLocks noChangeArrowheads="1"/>
                </p:cNvSpPr>
                <p:nvPr/>
              </p:nvSpPr>
              <p:spPr bwMode="auto">
                <a:xfrm>
                  <a:off x="4202" y="2715"/>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84" name="Oval 628">
                  <a:extLst>
                    <a:ext uri="{FF2B5EF4-FFF2-40B4-BE49-F238E27FC236}">
                      <a16:creationId xmlns:a16="http://schemas.microsoft.com/office/drawing/2014/main" id="{54BACF6C-93D1-49D5-A97E-CEA83FAECC8C}"/>
                    </a:ext>
                  </a:extLst>
                </p:cNvPr>
                <p:cNvSpPr>
                  <a:spLocks noChangeArrowheads="1"/>
                </p:cNvSpPr>
                <p:nvPr/>
              </p:nvSpPr>
              <p:spPr bwMode="auto">
                <a:xfrm>
                  <a:off x="4202" y="2869"/>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85" name="Oval 629">
                  <a:extLst>
                    <a:ext uri="{FF2B5EF4-FFF2-40B4-BE49-F238E27FC236}">
                      <a16:creationId xmlns:a16="http://schemas.microsoft.com/office/drawing/2014/main" id="{78C572D4-5E2F-41DE-8C00-51A9D2037E71}"/>
                    </a:ext>
                  </a:extLst>
                </p:cNvPr>
                <p:cNvSpPr>
                  <a:spLocks noChangeArrowheads="1"/>
                </p:cNvSpPr>
                <p:nvPr/>
              </p:nvSpPr>
              <p:spPr bwMode="auto">
                <a:xfrm>
                  <a:off x="4202" y="302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86" name="Oval 630">
                  <a:extLst>
                    <a:ext uri="{FF2B5EF4-FFF2-40B4-BE49-F238E27FC236}">
                      <a16:creationId xmlns:a16="http://schemas.microsoft.com/office/drawing/2014/main" id="{45697E80-77F8-4E6B-A756-1891DCCBF484}"/>
                    </a:ext>
                  </a:extLst>
                </p:cNvPr>
                <p:cNvSpPr>
                  <a:spLocks noChangeArrowheads="1"/>
                </p:cNvSpPr>
                <p:nvPr/>
              </p:nvSpPr>
              <p:spPr bwMode="auto">
                <a:xfrm>
                  <a:off x="4345" y="131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87" name="Oval 631">
                  <a:extLst>
                    <a:ext uri="{FF2B5EF4-FFF2-40B4-BE49-F238E27FC236}">
                      <a16:creationId xmlns:a16="http://schemas.microsoft.com/office/drawing/2014/main" id="{B85F8649-747E-4314-81BD-3CEAD5FE8386}"/>
                    </a:ext>
                  </a:extLst>
                </p:cNvPr>
                <p:cNvSpPr>
                  <a:spLocks noChangeArrowheads="1"/>
                </p:cNvSpPr>
                <p:nvPr/>
              </p:nvSpPr>
              <p:spPr bwMode="auto">
                <a:xfrm>
                  <a:off x="4345" y="1472"/>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88" name="Oval 632">
                  <a:extLst>
                    <a:ext uri="{FF2B5EF4-FFF2-40B4-BE49-F238E27FC236}">
                      <a16:creationId xmlns:a16="http://schemas.microsoft.com/office/drawing/2014/main" id="{07D51C38-1F5A-49B2-A0EB-31C284887D55}"/>
                    </a:ext>
                  </a:extLst>
                </p:cNvPr>
                <p:cNvSpPr>
                  <a:spLocks noChangeArrowheads="1"/>
                </p:cNvSpPr>
                <p:nvPr/>
              </p:nvSpPr>
              <p:spPr bwMode="auto">
                <a:xfrm>
                  <a:off x="4345" y="1627"/>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89" name="Oval 633">
                  <a:extLst>
                    <a:ext uri="{FF2B5EF4-FFF2-40B4-BE49-F238E27FC236}">
                      <a16:creationId xmlns:a16="http://schemas.microsoft.com/office/drawing/2014/main" id="{808E971D-3121-4F67-A003-823D5A3F5605}"/>
                    </a:ext>
                  </a:extLst>
                </p:cNvPr>
                <p:cNvSpPr>
                  <a:spLocks noChangeArrowheads="1"/>
                </p:cNvSpPr>
                <p:nvPr/>
              </p:nvSpPr>
              <p:spPr bwMode="auto">
                <a:xfrm>
                  <a:off x="4345" y="1781"/>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90" name="Oval 634">
                  <a:extLst>
                    <a:ext uri="{FF2B5EF4-FFF2-40B4-BE49-F238E27FC236}">
                      <a16:creationId xmlns:a16="http://schemas.microsoft.com/office/drawing/2014/main" id="{37B44D4A-4FF4-4D1D-976C-DD8B102E2D2F}"/>
                    </a:ext>
                  </a:extLst>
                </p:cNvPr>
                <p:cNvSpPr>
                  <a:spLocks noChangeArrowheads="1"/>
                </p:cNvSpPr>
                <p:nvPr/>
              </p:nvSpPr>
              <p:spPr bwMode="auto">
                <a:xfrm>
                  <a:off x="4345" y="1939"/>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91" name="Oval 635">
                  <a:extLst>
                    <a:ext uri="{FF2B5EF4-FFF2-40B4-BE49-F238E27FC236}">
                      <a16:creationId xmlns:a16="http://schemas.microsoft.com/office/drawing/2014/main" id="{6CFBC4F5-FBE6-481E-8781-436B7B554BDE}"/>
                    </a:ext>
                  </a:extLst>
                </p:cNvPr>
                <p:cNvSpPr>
                  <a:spLocks noChangeArrowheads="1"/>
                </p:cNvSpPr>
                <p:nvPr/>
              </p:nvSpPr>
              <p:spPr bwMode="auto">
                <a:xfrm>
                  <a:off x="4345" y="2093"/>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92" name="Oval 636">
                  <a:extLst>
                    <a:ext uri="{FF2B5EF4-FFF2-40B4-BE49-F238E27FC236}">
                      <a16:creationId xmlns:a16="http://schemas.microsoft.com/office/drawing/2014/main" id="{D6BD55D3-2EBE-40E4-9FAB-E5D5400DAB69}"/>
                    </a:ext>
                  </a:extLst>
                </p:cNvPr>
                <p:cNvSpPr>
                  <a:spLocks noChangeArrowheads="1"/>
                </p:cNvSpPr>
                <p:nvPr/>
              </p:nvSpPr>
              <p:spPr bwMode="auto">
                <a:xfrm>
                  <a:off x="4345" y="2248"/>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93" name="Oval 637">
                  <a:extLst>
                    <a:ext uri="{FF2B5EF4-FFF2-40B4-BE49-F238E27FC236}">
                      <a16:creationId xmlns:a16="http://schemas.microsoft.com/office/drawing/2014/main" id="{8E09EE2C-70DB-4F71-B9C2-13A32CB03872}"/>
                    </a:ext>
                  </a:extLst>
                </p:cNvPr>
                <p:cNvSpPr>
                  <a:spLocks noChangeArrowheads="1"/>
                </p:cNvSpPr>
                <p:nvPr/>
              </p:nvSpPr>
              <p:spPr bwMode="auto">
                <a:xfrm>
                  <a:off x="4345" y="2405"/>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94" name="Oval 638">
                  <a:extLst>
                    <a:ext uri="{FF2B5EF4-FFF2-40B4-BE49-F238E27FC236}">
                      <a16:creationId xmlns:a16="http://schemas.microsoft.com/office/drawing/2014/main" id="{FB1DB153-D1AC-444D-B1EB-C8D710FBA10B}"/>
                    </a:ext>
                  </a:extLst>
                </p:cNvPr>
                <p:cNvSpPr>
                  <a:spLocks noChangeArrowheads="1"/>
                </p:cNvSpPr>
                <p:nvPr/>
              </p:nvSpPr>
              <p:spPr bwMode="auto">
                <a:xfrm>
                  <a:off x="4345" y="2560"/>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95" name="Oval 639">
                  <a:extLst>
                    <a:ext uri="{FF2B5EF4-FFF2-40B4-BE49-F238E27FC236}">
                      <a16:creationId xmlns:a16="http://schemas.microsoft.com/office/drawing/2014/main" id="{309FA33F-BF1D-4C77-B5B9-4ECF41935222}"/>
                    </a:ext>
                  </a:extLst>
                </p:cNvPr>
                <p:cNvSpPr>
                  <a:spLocks noChangeArrowheads="1"/>
                </p:cNvSpPr>
                <p:nvPr/>
              </p:nvSpPr>
              <p:spPr bwMode="auto">
                <a:xfrm>
                  <a:off x="4345" y="2715"/>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96" name="Oval 640">
                  <a:extLst>
                    <a:ext uri="{FF2B5EF4-FFF2-40B4-BE49-F238E27FC236}">
                      <a16:creationId xmlns:a16="http://schemas.microsoft.com/office/drawing/2014/main" id="{3C1EBFDB-929B-45B3-8887-6C7DB8A17567}"/>
                    </a:ext>
                  </a:extLst>
                </p:cNvPr>
                <p:cNvSpPr>
                  <a:spLocks noChangeArrowheads="1"/>
                </p:cNvSpPr>
                <p:nvPr/>
              </p:nvSpPr>
              <p:spPr bwMode="auto">
                <a:xfrm>
                  <a:off x="4345" y="2869"/>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97" name="Oval 641">
                  <a:extLst>
                    <a:ext uri="{FF2B5EF4-FFF2-40B4-BE49-F238E27FC236}">
                      <a16:creationId xmlns:a16="http://schemas.microsoft.com/office/drawing/2014/main" id="{7978BEEB-6463-4A0E-A308-824D9F7FB0BC}"/>
                    </a:ext>
                  </a:extLst>
                </p:cNvPr>
                <p:cNvSpPr>
                  <a:spLocks noChangeArrowheads="1"/>
                </p:cNvSpPr>
                <p:nvPr/>
              </p:nvSpPr>
              <p:spPr bwMode="auto">
                <a:xfrm>
                  <a:off x="4345" y="302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98" name="Oval 642">
                  <a:extLst>
                    <a:ext uri="{FF2B5EF4-FFF2-40B4-BE49-F238E27FC236}">
                      <a16:creationId xmlns:a16="http://schemas.microsoft.com/office/drawing/2014/main" id="{1C0CDB9F-33A2-41FA-8DAB-264FFDE1F8C0}"/>
                    </a:ext>
                  </a:extLst>
                </p:cNvPr>
                <p:cNvSpPr>
                  <a:spLocks noChangeArrowheads="1"/>
                </p:cNvSpPr>
                <p:nvPr/>
              </p:nvSpPr>
              <p:spPr bwMode="auto">
                <a:xfrm>
                  <a:off x="4490" y="131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99" name="Oval 643">
                  <a:extLst>
                    <a:ext uri="{FF2B5EF4-FFF2-40B4-BE49-F238E27FC236}">
                      <a16:creationId xmlns:a16="http://schemas.microsoft.com/office/drawing/2014/main" id="{254DFFCE-77BD-4996-9784-5E4061728094}"/>
                    </a:ext>
                  </a:extLst>
                </p:cNvPr>
                <p:cNvSpPr>
                  <a:spLocks noChangeArrowheads="1"/>
                </p:cNvSpPr>
                <p:nvPr/>
              </p:nvSpPr>
              <p:spPr bwMode="auto">
                <a:xfrm>
                  <a:off x="4490" y="1472"/>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00" name="Oval 644">
                  <a:extLst>
                    <a:ext uri="{FF2B5EF4-FFF2-40B4-BE49-F238E27FC236}">
                      <a16:creationId xmlns:a16="http://schemas.microsoft.com/office/drawing/2014/main" id="{19FF88EE-EEC5-4F2C-8056-2FC62D00A74B}"/>
                    </a:ext>
                  </a:extLst>
                </p:cNvPr>
                <p:cNvSpPr>
                  <a:spLocks noChangeArrowheads="1"/>
                </p:cNvSpPr>
                <p:nvPr/>
              </p:nvSpPr>
              <p:spPr bwMode="auto">
                <a:xfrm>
                  <a:off x="4490" y="1627"/>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01" name="Oval 645">
                  <a:extLst>
                    <a:ext uri="{FF2B5EF4-FFF2-40B4-BE49-F238E27FC236}">
                      <a16:creationId xmlns:a16="http://schemas.microsoft.com/office/drawing/2014/main" id="{14B0EA86-904D-43DA-93A5-0E281F043E69}"/>
                    </a:ext>
                  </a:extLst>
                </p:cNvPr>
                <p:cNvSpPr>
                  <a:spLocks noChangeArrowheads="1"/>
                </p:cNvSpPr>
                <p:nvPr/>
              </p:nvSpPr>
              <p:spPr bwMode="auto">
                <a:xfrm>
                  <a:off x="4490" y="1781"/>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02" name="Oval 646">
                  <a:extLst>
                    <a:ext uri="{FF2B5EF4-FFF2-40B4-BE49-F238E27FC236}">
                      <a16:creationId xmlns:a16="http://schemas.microsoft.com/office/drawing/2014/main" id="{1DDA1BBA-B197-4916-A41F-A1FE131C0F4E}"/>
                    </a:ext>
                  </a:extLst>
                </p:cNvPr>
                <p:cNvSpPr>
                  <a:spLocks noChangeArrowheads="1"/>
                </p:cNvSpPr>
                <p:nvPr/>
              </p:nvSpPr>
              <p:spPr bwMode="auto">
                <a:xfrm>
                  <a:off x="4490" y="1939"/>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03" name="Oval 647">
                  <a:extLst>
                    <a:ext uri="{FF2B5EF4-FFF2-40B4-BE49-F238E27FC236}">
                      <a16:creationId xmlns:a16="http://schemas.microsoft.com/office/drawing/2014/main" id="{54CC0DA5-5293-49BC-893B-CE58C7C5C14B}"/>
                    </a:ext>
                  </a:extLst>
                </p:cNvPr>
                <p:cNvSpPr>
                  <a:spLocks noChangeArrowheads="1"/>
                </p:cNvSpPr>
                <p:nvPr/>
              </p:nvSpPr>
              <p:spPr bwMode="auto">
                <a:xfrm>
                  <a:off x="4490" y="2093"/>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04" name="Oval 648">
                  <a:extLst>
                    <a:ext uri="{FF2B5EF4-FFF2-40B4-BE49-F238E27FC236}">
                      <a16:creationId xmlns:a16="http://schemas.microsoft.com/office/drawing/2014/main" id="{793A3B23-52EF-4062-A396-393C686ED1D6}"/>
                    </a:ext>
                  </a:extLst>
                </p:cNvPr>
                <p:cNvSpPr>
                  <a:spLocks noChangeArrowheads="1"/>
                </p:cNvSpPr>
                <p:nvPr/>
              </p:nvSpPr>
              <p:spPr bwMode="auto">
                <a:xfrm>
                  <a:off x="4490" y="2248"/>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05" name="Oval 649">
                  <a:extLst>
                    <a:ext uri="{FF2B5EF4-FFF2-40B4-BE49-F238E27FC236}">
                      <a16:creationId xmlns:a16="http://schemas.microsoft.com/office/drawing/2014/main" id="{9DC2B115-18EA-4CA6-981C-E7AC0957428F}"/>
                    </a:ext>
                  </a:extLst>
                </p:cNvPr>
                <p:cNvSpPr>
                  <a:spLocks noChangeArrowheads="1"/>
                </p:cNvSpPr>
                <p:nvPr/>
              </p:nvSpPr>
              <p:spPr bwMode="auto">
                <a:xfrm>
                  <a:off x="4490" y="2405"/>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06" name="Oval 650">
                  <a:extLst>
                    <a:ext uri="{FF2B5EF4-FFF2-40B4-BE49-F238E27FC236}">
                      <a16:creationId xmlns:a16="http://schemas.microsoft.com/office/drawing/2014/main" id="{AA360A4A-C152-4059-9B60-C9A15F27E385}"/>
                    </a:ext>
                  </a:extLst>
                </p:cNvPr>
                <p:cNvSpPr>
                  <a:spLocks noChangeArrowheads="1"/>
                </p:cNvSpPr>
                <p:nvPr/>
              </p:nvSpPr>
              <p:spPr bwMode="auto">
                <a:xfrm>
                  <a:off x="4490" y="2560"/>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07" name="Oval 651">
                  <a:extLst>
                    <a:ext uri="{FF2B5EF4-FFF2-40B4-BE49-F238E27FC236}">
                      <a16:creationId xmlns:a16="http://schemas.microsoft.com/office/drawing/2014/main" id="{DBC5945D-F177-4504-A1DD-BEC8D9F90C95}"/>
                    </a:ext>
                  </a:extLst>
                </p:cNvPr>
                <p:cNvSpPr>
                  <a:spLocks noChangeArrowheads="1"/>
                </p:cNvSpPr>
                <p:nvPr/>
              </p:nvSpPr>
              <p:spPr bwMode="auto">
                <a:xfrm>
                  <a:off x="4490" y="2715"/>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08" name="Oval 652">
                  <a:extLst>
                    <a:ext uri="{FF2B5EF4-FFF2-40B4-BE49-F238E27FC236}">
                      <a16:creationId xmlns:a16="http://schemas.microsoft.com/office/drawing/2014/main" id="{62665788-75C4-443B-B7E2-EC9912055DB5}"/>
                    </a:ext>
                  </a:extLst>
                </p:cNvPr>
                <p:cNvSpPr>
                  <a:spLocks noChangeArrowheads="1"/>
                </p:cNvSpPr>
                <p:nvPr/>
              </p:nvSpPr>
              <p:spPr bwMode="auto">
                <a:xfrm>
                  <a:off x="4490" y="2869"/>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09" name="Oval 653">
                  <a:extLst>
                    <a:ext uri="{FF2B5EF4-FFF2-40B4-BE49-F238E27FC236}">
                      <a16:creationId xmlns:a16="http://schemas.microsoft.com/office/drawing/2014/main" id="{07185DA0-4F84-4382-B3E4-127DAF82DCCA}"/>
                    </a:ext>
                  </a:extLst>
                </p:cNvPr>
                <p:cNvSpPr>
                  <a:spLocks noChangeArrowheads="1"/>
                </p:cNvSpPr>
                <p:nvPr/>
              </p:nvSpPr>
              <p:spPr bwMode="auto">
                <a:xfrm>
                  <a:off x="4490" y="302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10" name="Oval 654">
                  <a:extLst>
                    <a:ext uri="{FF2B5EF4-FFF2-40B4-BE49-F238E27FC236}">
                      <a16:creationId xmlns:a16="http://schemas.microsoft.com/office/drawing/2014/main" id="{8D71F420-C66E-4F46-964F-7A290412ED15}"/>
                    </a:ext>
                  </a:extLst>
                </p:cNvPr>
                <p:cNvSpPr>
                  <a:spLocks noChangeArrowheads="1"/>
                </p:cNvSpPr>
                <p:nvPr/>
              </p:nvSpPr>
              <p:spPr bwMode="auto">
                <a:xfrm>
                  <a:off x="4635" y="131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11" name="Oval 655">
                  <a:extLst>
                    <a:ext uri="{FF2B5EF4-FFF2-40B4-BE49-F238E27FC236}">
                      <a16:creationId xmlns:a16="http://schemas.microsoft.com/office/drawing/2014/main" id="{AD687837-91CF-4318-A92A-6B14C3FE13E8}"/>
                    </a:ext>
                  </a:extLst>
                </p:cNvPr>
                <p:cNvSpPr>
                  <a:spLocks noChangeArrowheads="1"/>
                </p:cNvSpPr>
                <p:nvPr/>
              </p:nvSpPr>
              <p:spPr bwMode="auto">
                <a:xfrm>
                  <a:off x="4635" y="1472"/>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12" name="Oval 656">
                  <a:extLst>
                    <a:ext uri="{FF2B5EF4-FFF2-40B4-BE49-F238E27FC236}">
                      <a16:creationId xmlns:a16="http://schemas.microsoft.com/office/drawing/2014/main" id="{BCB0AC1E-05DD-4B49-83FC-143B7622C402}"/>
                    </a:ext>
                  </a:extLst>
                </p:cNvPr>
                <p:cNvSpPr>
                  <a:spLocks noChangeArrowheads="1"/>
                </p:cNvSpPr>
                <p:nvPr/>
              </p:nvSpPr>
              <p:spPr bwMode="auto">
                <a:xfrm>
                  <a:off x="4635" y="1627"/>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13" name="Oval 657">
                  <a:extLst>
                    <a:ext uri="{FF2B5EF4-FFF2-40B4-BE49-F238E27FC236}">
                      <a16:creationId xmlns:a16="http://schemas.microsoft.com/office/drawing/2014/main" id="{4A0502A2-26CA-4AF9-8F93-5DBAFC14716A}"/>
                    </a:ext>
                  </a:extLst>
                </p:cNvPr>
                <p:cNvSpPr>
                  <a:spLocks noChangeArrowheads="1"/>
                </p:cNvSpPr>
                <p:nvPr/>
              </p:nvSpPr>
              <p:spPr bwMode="auto">
                <a:xfrm>
                  <a:off x="4635" y="1781"/>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14" name="Oval 658">
                  <a:extLst>
                    <a:ext uri="{FF2B5EF4-FFF2-40B4-BE49-F238E27FC236}">
                      <a16:creationId xmlns:a16="http://schemas.microsoft.com/office/drawing/2014/main" id="{4DA53F8D-6FCF-45DB-8CC2-AEB331933E03}"/>
                    </a:ext>
                  </a:extLst>
                </p:cNvPr>
                <p:cNvSpPr>
                  <a:spLocks noChangeArrowheads="1"/>
                </p:cNvSpPr>
                <p:nvPr/>
              </p:nvSpPr>
              <p:spPr bwMode="auto">
                <a:xfrm>
                  <a:off x="4635" y="1939"/>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15" name="Oval 659">
                  <a:extLst>
                    <a:ext uri="{FF2B5EF4-FFF2-40B4-BE49-F238E27FC236}">
                      <a16:creationId xmlns:a16="http://schemas.microsoft.com/office/drawing/2014/main" id="{FD64D408-BCCC-42CF-9F13-D36AD616FB26}"/>
                    </a:ext>
                  </a:extLst>
                </p:cNvPr>
                <p:cNvSpPr>
                  <a:spLocks noChangeArrowheads="1"/>
                </p:cNvSpPr>
                <p:nvPr/>
              </p:nvSpPr>
              <p:spPr bwMode="auto">
                <a:xfrm>
                  <a:off x="4635" y="2093"/>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16" name="Oval 660">
                  <a:extLst>
                    <a:ext uri="{FF2B5EF4-FFF2-40B4-BE49-F238E27FC236}">
                      <a16:creationId xmlns:a16="http://schemas.microsoft.com/office/drawing/2014/main" id="{4EBE3E27-A069-4917-A2CD-4420C8B6F978}"/>
                    </a:ext>
                  </a:extLst>
                </p:cNvPr>
                <p:cNvSpPr>
                  <a:spLocks noChangeArrowheads="1"/>
                </p:cNvSpPr>
                <p:nvPr/>
              </p:nvSpPr>
              <p:spPr bwMode="auto">
                <a:xfrm>
                  <a:off x="4635" y="2248"/>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17" name="Oval 661">
                  <a:extLst>
                    <a:ext uri="{FF2B5EF4-FFF2-40B4-BE49-F238E27FC236}">
                      <a16:creationId xmlns:a16="http://schemas.microsoft.com/office/drawing/2014/main" id="{9865E72A-6FDD-4BA8-800F-9ED6AB28050E}"/>
                    </a:ext>
                  </a:extLst>
                </p:cNvPr>
                <p:cNvSpPr>
                  <a:spLocks noChangeArrowheads="1"/>
                </p:cNvSpPr>
                <p:nvPr/>
              </p:nvSpPr>
              <p:spPr bwMode="auto">
                <a:xfrm>
                  <a:off x="4635" y="2405"/>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18" name="Oval 662">
                  <a:extLst>
                    <a:ext uri="{FF2B5EF4-FFF2-40B4-BE49-F238E27FC236}">
                      <a16:creationId xmlns:a16="http://schemas.microsoft.com/office/drawing/2014/main" id="{860ABCC0-83A0-4D53-AB5D-FDE5929E54B5}"/>
                    </a:ext>
                  </a:extLst>
                </p:cNvPr>
                <p:cNvSpPr>
                  <a:spLocks noChangeArrowheads="1"/>
                </p:cNvSpPr>
                <p:nvPr/>
              </p:nvSpPr>
              <p:spPr bwMode="auto">
                <a:xfrm>
                  <a:off x="4635" y="2560"/>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19" name="Oval 663">
                  <a:extLst>
                    <a:ext uri="{FF2B5EF4-FFF2-40B4-BE49-F238E27FC236}">
                      <a16:creationId xmlns:a16="http://schemas.microsoft.com/office/drawing/2014/main" id="{B0F87354-2EDD-4CB0-A24E-237964AB6C62}"/>
                    </a:ext>
                  </a:extLst>
                </p:cNvPr>
                <p:cNvSpPr>
                  <a:spLocks noChangeArrowheads="1"/>
                </p:cNvSpPr>
                <p:nvPr/>
              </p:nvSpPr>
              <p:spPr bwMode="auto">
                <a:xfrm>
                  <a:off x="4635" y="2715"/>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20" name="Oval 664">
                  <a:extLst>
                    <a:ext uri="{FF2B5EF4-FFF2-40B4-BE49-F238E27FC236}">
                      <a16:creationId xmlns:a16="http://schemas.microsoft.com/office/drawing/2014/main" id="{D133AE14-7B30-4B12-A609-53BCAE0738E4}"/>
                    </a:ext>
                  </a:extLst>
                </p:cNvPr>
                <p:cNvSpPr>
                  <a:spLocks noChangeArrowheads="1"/>
                </p:cNvSpPr>
                <p:nvPr/>
              </p:nvSpPr>
              <p:spPr bwMode="auto">
                <a:xfrm>
                  <a:off x="4635" y="2869"/>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21" name="Oval 665">
                  <a:extLst>
                    <a:ext uri="{FF2B5EF4-FFF2-40B4-BE49-F238E27FC236}">
                      <a16:creationId xmlns:a16="http://schemas.microsoft.com/office/drawing/2014/main" id="{8F3E9701-8C1B-4509-B85D-0FC2A08A07C2}"/>
                    </a:ext>
                  </a:extLst>
                </p:cNvPr>
                <p:cNvSpPr>
                  <a:spLocks noChangeArrowheads="1"/>
                </p:cNvSpPr>
                <p:nvPr/>
              </p:nvSpPr>
              <p:spPr bwMode="auto">
                <a:xfrm>
                  <a:off x="4635" y="302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22" name="Oval 666">
                  <a:extLst>
                    <a:ext uri="{FF2B5EF4-FFF2-40B4-BE49-F238E27FC236}">
                      <a16:creationId xmlns:a16="http://schemas.microsoft.com/office/drawing/2014/main" id="{F072D3A1-9CB0-430C-A3C3-631D905D680D}"/>
                    </a:ext>
                  </a:extLst>
                </p:cNvPr>
                <p:cNvSpPr>
                  <a:spLocks noChangeArrowheads="1"/>
                </p:cNvSpPr>
                <p:nvPr/>
              </p:nvSpPr>
              <p:spPr bwMode="auto">
                <a:xfrm>
                  <a:off x="4780" y="131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23" name="Oval 667">
                  <a:extLst>
                    <a:ext uri="{FF2B5EF4-FFF2-40B4-BE49-F238E27FC236}">
                      <a16:creationId xmlns:a16="http://schemas.microsoft.com/office/drawing/2014/main" id="{598E43CA-6E73-4AA0-A92F-1E64FFC6F5AF}"/>
                    </a:ext>
                  </a:extLst>
                </p:cNvPr>
                <p:cNvSpPr>
                  <a:spLocks noChangeArrowheads="1"/>
                </p:cNvSpPr>
                <p:nvPr/>
              </p:nvSpPr>
              <p:spPr bwMode="auto">
                <a:xfrm>
                  <a:off x="4780" y="1472"/>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24" name="Oval 668">
                  <a:extLst>
                    <a:ext uri="{FF2B5EF4-FFF2-40B4-BE49-F238E27FC236}">
                      <a16:creationId xmlns:a16="http://schemas.microsoft.com/office/drawing/2014/main" id="{219AFF6D-D640-4365-A98B-C2A75905B857}"/>
                    </a:ext>
                  </a:extLst>
                </p:cNvPr>
                <p:cNvSpPr>
                  <a:spLocks noChangeArrowheads="1"/>
                </p:cNvSpPr>
                <p:nvPr/>
              </p:nvSpPr>
              <p:spPr bwMode="auto">
                <a:xfrm>
                  <a:off x="4780" y="1627"/>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25" name="Oval 669">
                  <a:extLst>
                    <a:ext uri="{FF2B5EF4-FFF2-40B4-BE49-F238E27FC236}">
                      <a16:creationId xmlns:a16="http://schemas.microsoft.com/office/drawing/2014/main" id="{EC04C336-BFEB-42ED-9694-D342E98BF6FC}"/>
                    </a:ext>
                  </a:extLst>
                </p:cNvPr>
                <p:cNvSpPr>
                  <a:spLocks noChangeArrowheads="1"/>
                </p:cNvSpPr>
                <p:nvPr/>
              </p:nvSpPr>
              <p:spPr bwMode="auto">
                <a:xfrm>
                  <a:off x="4780" y="1781"/>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26" name="Oval 670">
                  <a:extLst>
                    <a:ext uri="{FF2B5EF4-FFF2-40B4-BE49-F238E27FC236}">
                      <a16:creationId xmlns:a16="http://schemas.microsoft.com/office/drawing/2014/main" id="{1B4D4E93-AC3E-4768-B9E4-F3C157ECFCD9}"/>
                    </a:ext>
                  </a:extLst>
                </p:cNvPr>
                <p:cNvSpPr>
                  <a:spLocks noChangeArrowheads="1"/>
                </p:cNvSpPr>
                <p:nvPr/>
              </p:nvSpPr>
              <p:spPr bwMode="auto">
                <a:xfrm>
                  <a:off x="4780" y="1939"/>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27" name="Oval 671">
                  <a:extLst>
                    <a:ext uri="{FF2B5EF4-FFF2-40B4-BE49-F238E27FC236}">
                      <a16:creationId xmlns:a16="http://schemas.microsoft.com/office/drawing/2014/main" id="{D6F384D9-874D-4511-8DA3-7DE056FAED7D}"/>
                    </a:ext>
                  </a:extLst>
                </p:cNvPr>
                <p:cNvSpPr>
                  <a:spLocks noChangeArrowheads="1"/>
                </p:cNvSpPr>
                <p:nvPr/>
              </p:nvSpPr>
              <p:spPr bwMode="auto">
                <a:xfrm>
                  <a:off x="4780" y="2093"/>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28" name="Oval 672">
                  <a:extLst>
                    <a:ext uri="{FF2B5EF4-FFF2-40B4-BE49-F238E27FC236}">
                      <a16:creationId xmlns:a16="http://schemas.microsoft.com/office/drawing/2014/main" id="{5B228AA4-E998-4B10-9413-777C2458BBD6}"/>
                    </a:ext>
                  </a:extLst>
                </p:cNvPr>
                <p:cNvSpPr>
                  <a:spLocks noChangeArrowheads="1"/>
                </p:cNvSpPr>
                <p:nvPr/>
              </p:nvSpPr>
              <p:spPr bwMode="auto">
                <a:xfrm>
                  <a:off x="4780" y="2248"/>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29" name="Oval 673">
                  <a:extLst>
                    <a:ext uri="{FF2B5EF4-FFF2-40B4-BE49-F238E27FC236}">
                      <a16:creationId xmlns:a16="http://schemas.microsoft.com/office/drawing/2014/main" id="{D491DD85-F783-4C0A-BA82-9B8B52192CEA}"/>
                    </a:ext>
                  </a:extLst>
                </p:cNvPr>
                <p:cNvSpPr>
                  <a:spLocks noChangeArrowheads="1"/>
                </p:cNvSpPr>
                <p:nvPr/>
              </p:nvSpPr>
              <p:spPr bwMode="auto">
                <a:xfrm>
                  <a:off x="4780" y="2405"/>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30" name="Oval 674">
                  <a:extLst>
                    <a:ext uri="{FF2B5EF4-FFF2-40B4-BE49-F238E27FC236}">
                      <a16:creationId xmlns:a16="http://schemas.microsoft.com/office/drawing/2014/main" id="{6944CA4F-021D-4A5D-A58D-76E129F72DCB}"/>
                    </a:ext>
                  </a:extLst>
                </p:cNvPr>
                <p:cNvSpPr>
                  <a:spLocks noChangeArrowheads="1"/>
                </p:cNvSpPr>
                <p:nvPr/>
              </p:nvSpPr>
              <p:spPr bwMode="auto">
                <a:xfrm>
                  <a:off x="4780" y="2560"/>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31" name="Oval 675">
                  <a:extLst>
                    <a:ext uri="{FF2B5EF4-FFF2-40B4-BE49-F238E27FC236}">
                      <a16:creationId xmlns:a16="http://schemas.microsoft.com/office/drawing/2014/main" id="{36B57D2A-8D25-4295-B6BB-B59D4AF46EA7}"/>
                    </a:ext>
                  </a:extLst>
                </p:cNvPr>
                <p:cNvSpPr>
                  <a:spLocks noChangeArrowheads="1"/>
                </p:cNvSpPr>
                <p:nvPr/>
              </p:nvSpPr>
              <p:spPr bwMode="auto">
                <a:xfrm>
                  <a:off x="4780" y="2715"/>
                  <a:ext cx="122"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32" name="Oval 676">
                  <a:extLst>
                    <a:ext uri="{FF2B5EF4-FFF2-40B4-BE49-F238E27FC236}">
                      <a16:creationId xmlns:a16="http://schemas.microsoft.com/office/drawing/2014/main" id="{51EE4636-BEF7-4AF5-9EEF-0213C03868EC}"/>
                    </a:ext>
                  </a:extLst>
                </p:cNvPr>
                <p:cNvSpPr>
                  <a:spLocks noChangeArrowheads="1"/>
                </p:cNvSpPr>
                <p:nvPr/>
              </p:nvSpPr>
              <p:spPr bwMode="auto">
                <a:xfrm>
                  <a:off x="4780" y="2869"/>
                  <a:ext cx="122"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33" name="Oval 677">
                  <a:extLst>
                    <a:ext uri="{FF2B5EF4-FFF2-40B4-BE49-F238E27FC236}">
                      <a16:creationId xmlns:a16="http://schemas.microsoft.com/office/drawing/2014/main" id="{9B1F7AE3-01B3-48EB-8F93-9E03AACE7DCB}"/>
                    </a:ext>
                  </a:extLst>
                </p:cNvPr>
                <p:cNvSpPr>
                  <a:spLocks noChangeArrowheads="1"/>
                </p:cNvSpPr>
                <p:nvPr/>
              </p:nvSpPr>
              <p:spPr bwMode="auto">
                <a:xfrm>
                  <a:off x="4780" y="3027"/>
                  <a:ext cx="122"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34" name="Oval 678">
                  <a:extLst>
                    <a:ext uri="{FF2B5EF4-FFF2-40B4-BE49-F238E27FC236}">
                      <a16:creationId xmlns:a16="http://schemas.microsoft.com/office/drawing/2014/main" id="{62D8CF1D-504A-41BE-B999-86708F1CE528}"/>
                    </a:ext>
                  </a:extLst>
                </p:cNvPr>
                <p:cNvSpPr>
                  <a:spLocks noChangeArrowheads="1"/>
                </p:cNvSpPr>
                <p:nvPr/>
              </p:nvSpPr>
              <p:spPr bwMode="auto">
                <a:xfrm>
                  <a:off x="4925" y="302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35" name="Oval 679">
                  <a:extLst>
                    <a:ext uri="{FF2B5EF4-FFF2-40B4-BE49-F238E27FC236}">
                      <a16:creationId xmlns:a16="http://schemas.microsoft.com/office/drawing/2014/main" id="{547D6766-BC15-47B1-88D1-86AA0A3460CA}"/>
                    </a:ext>
                  </a:extLst>
                </p:cNvPr>
                <p:cNvSpPr>
                  <a:spLocks noChangeArrowheads="1"/>
                </p:cNvSpPr>
                <p:nvPr/>
              </p:nvSpPr>
              <p:spPr bwMode="auto">
                <a:xfrm>
                  <a:off x="4057" y="131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36" name="Oval 680">
                  <a:extLst>
                    <a:ext uri="{FF2B5EF4-FFF2-40B4-BE49-F238E27FC236}">
                      <a16:creationId xmlns:a16="http://schemas.microsoft.com/office/drawing/2014/main" id="{3170F2FB-8F5F-4C7F-ADC1-034149045F2A}"/>
                    </a:ext>
                  </a:extLst>
                </p:cNvPr>
                <p:cNvSpPr>
                  <a:spLocks noChangeArrowheads="1"/>
                </p:cNvSpPr>
                <p:nvPr/>
              </p:nvSpPr>
              <p:spPr bwMode="auto">
                <a:xfrm>
                  <a:off x="4057" y="1472"/>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37" name="Oval 681">
                  <a:extLst>
                    <a:ext uri="{FF2B5EF4-FFF2-40B4-BE49-F238E27FC236}">
                      <a16:creationId xmlns:a16="http://schemas.microsoft.com/office/drawing/2014/main" id="{4026B4DD-A265-4223-A7C5-18FC1B453B34}"/>
                    </a:ext>
                  </a:extLst>
                </p:cNvPr>
                <p:cNvSpPr>
                  <a:spLocks noChangeArrowheads="1"/>
                </p:cNvSpPr>
                <p:nvPr/>
              </p:nvSpPr>
              <p:spPr bwMode="auto">
                <a:xfrm>
                  <a:off x="4057" y="1627"/>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38" name="Oval 682">
                  <a:extLst>
                    <a:ext uri="{FF2B5EF4-FFF2-40B4-BE49-F238E27FC236}">
                      <a16:creationId xmlns:a16="http://schemas.microsoft.com/office/drawing/2014/main" id="{4D8B47D1-5E1C-41E5-B525-548156F96778}"/>
                    </a:ext>
                  </a:extLst>
                </p:cNvPr>
                <p:cNvSpPr>
                  <a:spLocks noChangeArrowheads="1"/>
                </p:cNvSpPr>
                <p:nvPr/>
              </p:nvSpPr>
              <p:spPr bwMode="auto">
                <a:xfrm>
                  <a:off x="4057" y="1781"/>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39" name="Oval 683">
                  <a:extLst>
                    <a:ext uri="{FF2B5EF4-FFF2-40B4-BE49-F238E27FC236}">
                      <a16:creationId xmlns:a16="http://schemas.microsoft.com/office/drawing/2014/main" id="{87D00723-0F79-4512-998F-7A2B8F7D6A6C}"/>
                    </a:ext>
                  </a:extLst>
                </p:cNvPr>
                <p:cNvSpPr>
                  <a:spLocks noChangeArrowheads="1"/>
                </p:cNvSpPr>
                <p:nvPr/>
              </p:nvSpPr>
              <p:spPr bwMode="auto">
                <a:xfrm>
                  <a:off x="4057" y="1939"/>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40" name="Oval 684">
                  <a:extLst>
                    <a:ext uri="{FF2B5EF4-FFF2-40B4-BE49-F238E27FC236}">
                      <a16:creationId xmlns:a16="http://schemas.microsoft.com/office/drawing/2014/main" id="{7005837B-B915-4D97-A4A9-0F03E0133BBD}"/>
                    </a:ext>
                  </a:extLst>
                </p:cNvPr>
                <p:cNvSpPr>
                  <a:spLocks noChangeArrowheads="1"/>
                </p:cNvSpPr>
                <p:nvPr/>
              </p:nvSpPr>
              <p:spPr bwMode="auto">
                <a:xfrm>
                  <a:off x="4057" y="2093"/>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41" name="Oval 685">
                  <a:extLst>
                    <a:ext uri="{FF2B5EF4-FFF2-40B4-BE49-F238E27FC236}">
                      <a16:creationId xmlns:a16="http://schemas.microsoft.com/office/drawing/2014/main" id="{57A472A2-99E5-45C7-98E2-00430D715DC4}"/>
                    </a:ext>
                  </a:extLst>
                </p:cNvPr>
                <p:cNvSpPr>
                  <a:spLocks noChangeArrowheads="1"/>
                </p:cNvSpPr>
                <p:nvPr/>
              </p:nvSpPr>
              <p:spPr bwMode="auto">
                <a:xfrm>
                  <a:off x="4057" y="2248"/>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42" name="Oval 686">
                  <a:extLst>
                    <a:ext uri="{FF2B5EF4-FFF2-40B4-BE49-F238E27FC236}">
                      <a16:creationId xmlns:a16="http://schemas.microsoft.com/office/drawing/2014/main" id="{605668DC-05C8-47D9-A562-EDACA7C12C7F}"/>
                    </a:ext>
                  </a:extLst>
                </p:cNvPr>
                <p:cNvSpPr>
                  <a:spLocks noChangeArrowheads="1"/>
                </p:cNvSpPr>
                <p:nvPr/>
              </p:nvSpPr>
              <p:spPr bwMode="auto">
                <a:xfrm>
                  <a:off x="4057" y="2405"/>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43" name="Oval 687">
                  <a:extLst>
                    <a:ext uri="{FF2B5EF4-FFF2-40B4-BE49-F238E27FC236}">
                      <a16:creationId xmlns:a16="http://schemas.microsoft.com/office/drawing/2014/main" id="{A6E5266A-67E6-4ABB-A707-D3697A9B4CF6}"/>
                    </a:ext>
                  </a:extLst>
                </p:cNvPr>
                <p:cNvSpPr>
                  <a:spLocks noChangeArrowheads="1"/>
                </p:cNvSpPr>
                <p:nvPr/>
              </p:nvSpPr>
              <p:spPr bwMode="auto">
                <a:xfrm>
                  <a:off x="4057" y="2560"/>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44" name="Oval 688">
                  <a:extLst>
                    <a:ext uri="{FF2B5EF4-FFF2-40B4-BE49-F238E27FC236}">
                      <a16:creationId xmlns:a16="http://schemas.microsoft.com/office/drawing/2014/main" id="{8A2B7EA5-60DD-474F-90E0-6B6FD4D179ED}"/>
                    </a:ext>
                  </a:extLst>
                </p:cNvPr>
                <p:cNvSpPr>
                  <a:spLocks noChangeArrowheads="1"/>
                </p:cNvSpPr>
                <p:nvPr/>
              </p:nvSpPr>
              <p:spPr bwMode="auto">
                <a:xfrm>
                  <a:off x="4057" y="2715"/>
                  <a:ext cx="120" cy="130"/>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45" name="Oval 689">
                  <a:extLst>
                    <a:ext uri="{FF2B5EF4-FFF2-40B4-BE49-F238E27FC236}">
                      <a16:creationId xmlns:a16="http://schemas.microsoft.com/office/drawing/2014/main" id="{9531931D-A789-4415-9465-2EC350EFFD60}"/>
                    </a:ext>
                  </a:extLst>
                </p:cNvPr>
                <p:cNvSpPr>
                  <a:spLocks noChangeArrowheads="1"/>
                </p:cNvSpPr>
                <p:nvPr/>
              </p:nvSpPr>
              <p:spPr bwMode="auto">
                <a:xfrm>
                  <a:off x="4057" y="2869"/>
                  <a:ext cx="120" cy="131"/>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46" name="Oval 690">
                  <a:extLst>
                    <a:ext uri="{FF2B5EF4-FFF2-40B4-BE49-F238E27FC236}">
                      <a16:creationId xmlns:a16="http://schemas.microsoft.com/office/drawing/2014/main" id="{27AEB963-BD62-4C1F-809F-4E693DE6958F}"/>
                    </a:ext>
                  </a:extLst>
                </p:cNvPr>
                <p:cNvSpPr>
                  <a:spLocks noChangeArrowheads="1"/>
                </p:cNvSpPr>
                <p:nvPr/>
              </p:nvSpPr>
              <p:spPr bwMode="auto">
                <a:xfrm>
                  <a:off x="4057" y="3027"/>
                  <a:ext cx="120" cy="128"/>
                </a:xfrm>
                <a:prstGeom prst="ellipse">
                  <a:avLst/>
                </a:pr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1047" name="Freeform 691">
                  <a:extLst>
                    <a:ext uri="{FF2B5EF4-FFF2-40B4-BE49-F238E27FC236}">
                      <a16:creationId xmlns:a16="http://schemas.microsoft.com/office/drawing/2014/main" id="{F32B2977-002F-4DF2-B428-E728332F0898}"/>
                    </a:ext>
                  </a:extLst>
                </p:cNvPr>
                <p:cNvSpPr>
                  <a:spLocks/>
                </p:cNvSpPr>
                <p:nvPr/>
              </p:nvSpPr>
              <p:spPr bwMode="auto">
                <a:xfrm>
                  <a:off x="4057" y="1317"/>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8" name="Freeform 692">
                  <a:extLst>
                    <a:ext uri="{FF2B5EF4-FFF2-40B4-BE49-F238E27FC236}">
                      <a16:creationId xmlns:a16="http://schemas.microsoft.com/office/drawing/2014/main" id="{A254ADBB-80F6-4964-A3DD-9D68568CEF88}"/>
                    </a:ext>
                  </a:extLst>
                </p:cNvPr>
                <p:cNvSpPr>
                  <a:spLocks/>
                </p:cNvSpPr>
                <p:nvPr/>
              </p:nvSpPr>
              <p:spPr bwMode="auto">
                <a:xfrm>
                  <a:off x="4202" y="1317"/>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9" name="Freeform 693">
                  <a:extLst>
                    <a:ext uri="{FF2B5EF4-FFF2-40B4-BE49-F238E27FC236}">
                      <a16:creationId xmlns:a16="http://schemas.microsoft.com/office/drawing/2014/main" id="{A04A9385-7183-4653-BBD8-5508527EB669}"/>
                    </a:ext>
                  </a:extLst>
                </p:cNvPr>
                <p:cNvSpPr>
                  <a:spLocks/>
                </p:cNvSpPr>
                <p:nvPr/>
              </p:nvSpPr>
              <p:spPr bwMode="auto">
                <a:xfrm>
                  <a:off x="4347" y="1317"/>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0" name="Freeform 694">
                  <a:extLst>
                    <a:ext uri="{FF2B5EF4-FFF2-40B4-BE49-F238E27FC236}">
                      <a16:creationId xmlns:a16="http://schemas.microsoft.com/office/drawing/2014/main" id="{385819F9-7E87-4C54-A115-F4077C7B55C3}"/>
                    </a:ext>
                  </a:extLst>
                </p:cNvPr>
                <p:cNvSpPr>
                  <a:spLocks/>
                </p:cNvSpPr>
                <p:nvPr/>
              </p:nvSpPr>
              <p:spPr bwMode="auto">
                <a:xfrm>
                  <a:off x="4490" y="1317"/>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1" name="Freeform 695">
                  <a:extLst>
                    <a:ext uri="{FF2B5EF4-FFF2-40B4-BE49-F238E27FC236}">
                      <a16:creationId xmlns:a16="http://schemas.microsoft.com/office/drawing/2014/main" id="{DD2BB30A-4498-40E2-AB9D-54E735DDAF7F}"/>
                    </a:ext>
                  </a:extLst>
                </p:cNvPr>
                <p:cNvSpPr>
                  <a:spLocks/>
                </p:cNvSpPr>
                <p:nvPr/>
              </p:nvSpPr>
              <p:spPr bwMode="auto">
                <a:xfrm>
                  <a:off x="4635" y="1317"/>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2" name="Freeform 696">
                  <a:extLst>
                    <a:ext uri="{FF2B5EF4-FFF2-40B4-BE49-F238E27FC236}">
                      <a16:creationId xmlns:a16="http://schemas.microsoft.com/office/drawing/2014/main" id="{F189B4D9-5010-4F75-8D5B-9DBA73447327}"/>
                    </a:ext>
                  </a:extLst>
                </p:cNvPr>
                <p:cNvSpPr>
                  <a:spLocks/>
                </p:cNvSpPr>
                <p:nvPr/>
              </p:nvSpPr>
              <p:spPr bwMode="auto">
                <a:xfrm>
                  <a:off x="4780" y="1317"/>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3" name="Freeform 697">
                  <a:extLst>
                    <a:ext uri="{FF2B5EF4-FFF2-40B4-BE49-F238E27FC236}">
                      <a16:creationId xmlns:a16="http://schemas.microsoft.com/office/drawing/2014/main" id="{02B135B1-69A0-49A0-94DA-22756BCACE05}"/>
                    </a:ext>
                  </a:extLst>
                </p:cNvPr>
                <p:cNvSpPr>
                  <a:spLocks/>
                </p:cNvSpPr>
                <p:nvPr/>
              </p:nvSpPr>
              <p:spPr bwMode="auto">
                <a:xfrm>
                  <a:off x="4925" y="1317"/>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4" name="Freeform 698">
                  <a:extLst>
                    <a:ext uri="{FF2B5EF4-FFF2-40B4-BE49-F238E27FC236}">
                      <a16:creationId xmlns:a16="http://schemas.microsoft.com/office/drawing/2014/main" id="{F5CBBC8C-07B5-4417-BEB5-6B09A42D2CF7}"/>
                    </a:ext>
                  </a:extLst>
                </p:cNvPr>
                <p:cNvSpPr>
                  <a:spLocks/>
                </p:cNvSpPr>
                <p:nvPr/>
              </p:nvSpPr>
              <p:spPr bwMode="auto">
                <a:xfrm>
                  <a:off x="3912" y="1472"/>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5" name="Freeform 699">
                  <a:extLst>
                    <a:ext uri="{FF2B5EF4-FFF2-40B4-BE49-F238E27FC236}">
                      <a16:creationId xmlns:a16="http://schemas.microsoft.com/office/drawing/2014/main" id="{4D247D62-E27B-4839-9537-2D991712FB50}"/>
                    </a:ext>
                  </a:extLst>
                </p:cNvPr>
                <p:cNvSpPr>
                  <a:spLocks/>
                </p:cNvSpPr>
                <p:nvPr/>
              </p:nvSpPr>
              <p:spPr bwMode="auto">
                <a:xfrm>
                  <a:off x="4057" y="1472"/>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6" name="Freeform 700">
                  <a:extLst>
                    <a:ext uri="{FF2B5EF4-FFF2-40B4-BE49-F238E27FC236}">
                      <a16:creationId xmlns:a16="http://schemas.microsoft.com/office/drawing/2014/main" id="{FC73D2D1-EBEB-499D-A591-069D4DF39C08}"/>
                    </a:ext>
                  </a:extLst>
                </p:cNvPr>
                <p:cNvSpPr>
                  <a:spLocks/>
                </p:cNvSpPr>
                <p:nvPr/>
              </p:nvSpPr>
              <p:spPr bwMode="auto">
                <a:xfrm>
                  <a:off x="4202" y="1472"/>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7" name="Freeform 701">
                  <a:extLst>
                    <a:ext uri="{FF2B5EF4-FFF2-40B4-BE49-F238E27FC236}">
                      <a16:creationId xmlns:a16="http://schemas.microsoft.com/office/drawing/2014/main" id="{912745AA-87DF-4BCE-A17A-E330F5F7FAF9}"/>
                    </a:ext>
                  </a:extLst>
                </p:cNvPr>
                <p:cNvSpPr>
                  <a:spLocks/>
                </p:cNvSpPr>
                <p:nvPr/>
              </p:nvSpPr>
              <p:spPr bwMode="auto">
                <a:xfrm>
                  <a:off x="4347" y="1472"/>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8" name="Freeform 702">
                  <a:extLst>
                    <a:ext uri="{FF2B5EF4-FFF2-40B4-BE49-F238E27FC236}">
                      <a16:creationId xmlns:a16="http://schemas.microsoft.com/office/drawing/2014/main" id="{EF7EBFD3-2AE5-4AB0-B32E-814ED34CA62A}"/>
                    </a:ext>
                  </a:extLst>
                </p:cNvPr>
                <p:cNvSpPr>
                  <a:spLocks/>
                </p:cNvSpPr>
                <p:nvPr/>
              </p:nvSpPr>
              <p:spPr bwMode="auto">
                <a:xfrm>
                  <a:off x="4490" y="1472"/>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9" name="Freeform 703">
                  <a:extLst>
                    <a:ext uri="{FF2B5EF4-FFF2-40B4-BE49-F238E27FC236}">
                      <a16:creationId xmlns:a16="http://schemas.microsoft.com/office/drawing/2014/main" id="{9C0A0628-1C25-485A-B490-978D570C8ED0}"/>
                    </a:ext>
                  </a:extLst>
                </p:cNvPr>
                <p:cNvSpPr>
                  <a:spLocks/>
                </p:cNvSpPr>
                <p:nvPr/>
              </p:nvSpPr>
              <p:spPr bwMode="auto">
                <a:xfrm>
                  <a:off x="4635" y="1472"/>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0" name="Freeform 704">
                  <a:extLst>
                    <a:ext uri="{FF2B5EF4-FFF2-40B4-BE49-F238E27FC236}">
                      <a16:creationId xmlns:a16="http://schemas.microsoft.com/office/drawing/2014/main" id="{E9B3FBF1-1C6C-439A-94ED-A8C75AB2E0B4}"/>
                    </a:ext>
                  </a:extLst>
                </p:cNvPr>
                <p:cNvSpPr>
                  <a:spLocks/>
                </p:cNvSpPr>
                <p:nvPr/>
              </p:nvSpPr>
              <p:spPr bwMode="auto">
                <a:xfrm>
                  <a:off x="4780" y="1472"/>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1" name="Freeform 705">
                  <a:extLst>
                    <a:ext uri="{FF2B5EF4-FFF2-40B4-BE49-F238E27FC236}">
                      <a16:creationId xmlns:a16="http://schemas.microsoft.com/office/drawing/2014/main" id="{110CDBFC-CC94-4B34-8F59-6BFF30B3314E}"/>
                    </a:ext>
                  </a:extLst>
                </p:cNvPr>
                <p:cNvSpPr>
                  <a:spLocks/>
                </p:cNvSpPr>
                <p:nvPr/>
              </p:nvSpPr>
              <p:spPr bwMode="auto">
                <a:xfrm>
                  <a:off x="4925" y="1472"/>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2" name="Freeform 706">
                  <a:extLst>
                    <a:ext uri="{FF2B5EF4-FFF2-40B4-BE49-F238E27FC236}">
                      <a16:creationId xmlns:a16="http://schemas.microsoft.com/office/drawing/2014/main" id="{CD467616-BAA1-45B0-9300-FF3BA146E5FD}"/>
                    </a:ext>
                  </a:extLst>
                </p:cNvPr>
                <p:cNvSpPr>
                  <a:spLocks/>
                </p:cNvSpPr>
                <p:nvPr/>
              </p:nvSpPr>
              <p:spPr bwMode="auto">
                <a:xfrm>
                  <a:off x="3912" y="1627"/>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3" name="Freeform 707">
                  <a:extLst>
                    <a:ext uri="{FF2B5EF4-FFF2-40B4-BE49-F238E27FC236}">
                      <a16:creationId xmlns:a16="http://schemas.microsoft.com/office/drawing/2014/main" id="{8D84FEA3-12FC-4AA7-AE33-EEF357DD25E3}"/>
                    </a:ext>
                  </a:extLst>
                </p:cNvPr>
                <p:cNvSpPr>
                  <a:spLocks/>
                </p:cNvSpPr>
                <p:nvPr/>
              </p:nvSpPr>
              <p:spPr bwMode="auto">
                <a:xfrm>
                  <a:off x="4057" y="1627"/>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4" name="Freeform 708">
                  <a:extLst>
                    <a:ext uri="{FF2B5EF4-FFF2-40B4-BE49-F238E27FC236}">
                      <a16:creationId xmlns:a16="http://schemas.microsoft.com/office/drawing/2014/main" id="{F49165C0-3B56-4B1F-8313-FC0DE21FE8D9}"/>
                    </a:ext>
                  </a:extLst>
                </p:cNvPr>
                <p:cNvSpPr>
                  <a:spLocks/>
                </p:cNvSpPr>
                <p:nvPr/>
              </p:nvSpPr>
              <p:spPr bwMode="auto">
                <a:xfrm>
                  <a:off x="4202" y="1627"/>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5" name="Freeform 709">
                  <a:extLst>
                    <a:ext uri="{FF2B5EF4-FFF2-40B4-BE49-F238E27FC236}">
                      <a16:creationId xmlns:a16="http://schemas.microsoft.com/office/drawing/2014/main" id="{C3DD659D-8790-42AB-814D-F1A8A4AA66D1}"/>
                    </a:ext>
                  </a:extLst>
                </p:cNvPr>
                <p:cNvSpPr>
                  <a:spLocks/>
                </p:cNvSpPr>
                <p:nvPr/>
              </p:nvSpPr>
              <p:spPr bwMode="auto">
                <a:xfrm>
                  <a:off x="4347" y="1627"/>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6" name="Freeform 710">
                  <a:extLst>
                    <a:ext uri="{FF2B5EF4-FFF2-40B4-BE49-F238E27FC236}">
                      <a16:creationId xmlns:a16="http://schemas.microsoft.com/office/drawing/2014/main" id="{217A1407-18E8-4FCE-BBC4-2D3302CB17CF}"/>
                    </a:ext>
                  </a:extLst>
                </p:cNvPr>
                <p:cNvSpPr>
                  <a:spLocks/>
                </p:cNvSpPr>
                <p:nvPr/>
              </p:nvSpPr>
              <p:spPr bwMode="auto">
                <a:xfrm>
                  <a:off x="4490" y="1627"/>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7" name="Freeform 711">
                  <a:extLst>
                    <a:ext uri="{FF2B5EF4-FFF2-40B4-BE49-F238E27FC236}">
                      <a16:creationId xmlns:a16="http://schemas.microsoft.com/office/drawing/2014/main" id="{AAD0F7C4-C885-48DC-B9CF-5BDF9214AD07}"/>
                    </a:ext>
                  </a:extLst>
                </p:cNvPr>
                <p:cNvSpPr>
                  <a:spLocks/>
                </p:cNvSpPr>
                <p:nvPr/>
              </p:nvSpPr>
              <p:spPr bwMode="auto">
                <a:xfrm>
                  <a:off x="4635" y="1627"/>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8" name="Freeform 712">
                  <a:extLst>
                    <a:ext uri="{FF2B5EF4-FFF2-40B4-BE49-F238E27FC236}">
                      <a16:creationId xmlns:a16="http://schemas.microsoft.com/office/drawing/2014/main" id="{A3F3CD02-14F9-42CE-8F15-1B361498F8EA}"/>
                    </a:ext>
                  </a:extLst>
                </p:cNvPr>
                <p:cNvSpPr>
                  <a:spLocks/>
                </p:cNvSpPr>
                <p:nvPr/>
              </p:nvSpPr>
              <p:spPr bwMode="auto">
                <a:xfrm>
                  <a:off x="4780" y="1627"/>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9" name="Freeform 713">
                  <a:extLst>
                    <a:ext uri="{FF2B5EF4-FFF2-40B4-BE49-F238E27FC236}">
                      <a16:creationId xmlns:a16="http://schemas.microsoft.com/office/drawing/2014/main" id="{2CB8746A-F19D-47C2-BECC-06BC3866F4F1}"/>
                    </a:ext>
                  </a:extLst>
                </p:cNvPr>
                <p:cNvSpPr>
                  <a:spLocks/>
                </p:cNvSpPr>
                <p:nvPr/>
              </p:nvSpPr>
              <p:spPr bwMode="auto">
                <a:xfrm>
                  <a:off x="4925" y="1627"/>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0" name="Freeform 714">
                  <a:extLst>
                    <a:ext uri="{FF2B5EF4-FFF2-40B4-BE49-F238E27FC236}">
                      <a16:creationId xmlns:a16="http://schemas.microsoft.com/office/drawing/2014/main" id="{C85847A2-C989-41B0-92C1-D96398F344A3}"/>
                    </a:ext>
                  </a:extLst>
                </p:cNvPr>
                <p:cNvSpPr>
                  <a:spLocks/>
                </p:cNvSpPr>
                <p:nvPr/>
              </p:nvSpPr>
              <p:spPr bwMode="auto">
                <a:xfrm>
                  <a:off x="3912" y="1781"/>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1" name="Freeform 715">
                  <a:extLst>
                    <a:ext uri="{FF2B5EF4-FFF2-40B4-BE49-F238E27FC236}">
                      <a16:creationId xmlns:a16="http://schemas.microsoft.com/office/drawing/2014/main" id="{582145D9-F4B7-4B66-99F6-36FBB2B1F831}"/>
                    </a:ext>
                  </a:extLst>
                </p:cNvPr>
                <p:cNvSpPr>
                  <a:spLocks/>
                </p:cNvSpPr>
                <p:nvPr/>
              </p:nvSpPr>
              <p:spPr bwMode="auto">
                <a:xfrm>
                  <a:off x="4057" y="1781"/>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2" name="Freeform 716">
                  <a:extLst>
                    <a:ext uri="{FF2B5EF4-FFF2-40B4-BE49-F238E27FC236}">
                      <a16:creationId xmlns:a16="http://schemas.microsoft.com/office/drawing/2014/main" id="{E5BB5905-3198-47BC-ABA6-DE54BB3958FC}"/>
                    </a:ext>
                  </a:extLst>
                </p:cNvPr>
                <p:cNvSpPr>
                  <a:spLocks/>
                </p:cNvSpPr>
                <p:nvPr/>
              </p:nvSpPr>
              <p:spPr bwMode="auto">
                <a:xfrm>
                  <a:off x="4202" y="1781"/>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3" name="Freeform 717">
                  <a:extLst>
                    <a:ext uri="{FF2B5EF4-FFF2-40B4-BE49-F238E27FC236}">
                      <a16:creationId xmlns:a16="http://schemas.microsoft.com/office/drawing/2014/main" id="{1082909C-5D09-4960-B9EF-F5141BA288BF}"/>
                    </a:ext>
                  </a:extLst>
                </p:cNvPr>
                <p:cNvSpPr>
                  <a:spLocks/>
                </p:cNvSpPr>
                <p:nvPr/>
              </p:nvSpPr>
              <p:spPr bwMode="auto">
                <a:xfrm>
                  <a:off x="4347" y="1781"/>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4" name="Freeform 718">
                  <a:extLst>
                    <a:ext uri="{FF2B5EF4-FFF2-40B4-BE49-F238E27FC236}">
                      <a16:creationId xmlns:a16="http://schemas.microsoft.com/office/drawing/2014/main" id="{45BA3FAD-09BD-49CB-B3CF-D1BE7387F892}"/>
                    </a:ext>
                  </a:extLst>
                </p:cNvPr>
                <p:cNvSpPr>
                  <a:spLocks/>
                </p:cNvSpPr>
                <p:nvPr/>
              </p:nvSpPr>
              <p:spPr bwMode="auto">
                <a:xfrm>
                  <a:off x="4490" y="1781"/>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5" name="Freeform 719">
                  <a:extLst>
                    <a:ext uri="{FF2B5EF4-FFF2-40B4-BE49-F238E27FC236}">
                      <a16:creationId xmlns:a16="http://schemas.microsoft.com/office/drawing/2014/main" id="{3E09C0A3-BE21-4569-8C80-C8D4053B7467}"/>
                    </a:ext>
                  </a:extLst>
                </p:cNvPr>
                <p:cNvSpPr>
                  <a:spLocks/>
                </p:cNvSpPr>
                <p:nvPr/>
              </p:nvSpPr>
              <p:spPr bwMode="auto">
                <a:xfrm>
                  <a:off x="4635" y="1781"/>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6" name="Freeform 720">
                  <a:extLst>
                    <a:ext uri="{FF2B5EF4-FFF2-40B4-BE49-F238E27FC236}">
                      <a16:creationId xmlns:a16="http://schemas.microsoft.com/office/drawing/2014/main" id="{B02F402D-D245-407D-9FCC-EF8CB791C0B1}"/>
                    </a:ext>
                  </a:extLst>
                </p:cNvPr>
                <p:cNvSpPr>
                  <a:spLocks/>
                </p:cNvSpPr>
                <p:nvPr/>
              </p:nvSpPr>
              <p:spPr bwMode="auto">
                <a:xfrm>
                  <a:off x="4780" y="1781"/>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7" name="Freeform 721">
                  <a:extLst>
                    <a:ext uri="{FF2B5EF4-FFF2-40B4-BE49-F238E27FC236}">
                      <a16:creationId xmlns:a16="http://schemas.microsoft.com/office/drawing/2014/main" id="{3BD3C6B4-3580-4BBD-891C-2B279BDCEDD6}"/>
                    </a:ext>
                  </a:extLst>
                </p:cNvPr>
                <p:cNvSpPr>
                  <a:spLocks/>
                </p:cNvSpPr>
                <p:nvPr/>
              </p:nvSpPr>
              <p:spPr bwMode="auto">
                <a:xfrm>
                  <a:off x="4925" y="1781"/>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8" name="Freeform 722">
                  <a:extLst>
                    <a:ext uri="{FF2B5EF4-FFF2-40B4-BE49-F238E27FC236}">
                      <a16:creationId xmlns:a16="http://schemas.microsoft.com/office/drawing/2014/main" id="{454DD392-1E37-417D-BDE9-F4DBC25C7E46}"/>
                    </a:ext>
                  </a:extLst>
                </p:cNvPr>
                <p:cNvSpPr>
                  <a:spLocks/>
                </p:cNvSpPr>
                <p:nvPr/>
              </p:nvSpPr>
              <p:spPr bwMode="auto">
                <a:xfrm>
                  <a:off x="3912" y="1939"/>
                  <a:ext cx="120" cy="109"/>
                </a:xfrm>
                <a:custGeom>
                  <a:avLst/>
                  <a:gdLst>
                    <a:gd name="T0" fmla="*/ 238 w 48"/>
                    <a:gd name="T1" fmla="*/ 1901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9" name="Freeform 723">
                  <a:extLst>
                    <a:ext uri="{FF2B5EF4-FFF2-40B4-BE49-F238E27FC236}">
                      <a16:creationId xmlns:a16="http://schemas.microsoft.com/office/drawing/2014/main" id="{3189D9D4-B457-40C8-AAAC-BD799AA7E27F}"/>
                    </a:ext>
                  </a:extLst>
                </p:cNvPr>
                <p:cNvSpPr>
                  <a:spLocks/>
                </p:cNvSpPr>
                <p:nvPr/>
              </p:nvSpPr>
              <p:spPr bwMode="auto">
                <a:xfrm>
                  <a:off x="4057" y="1939"/>
                  <a:ext cx="120" cy="109"/>
                </a:xfrm>
                <a:custGeom>
                  <a:avLst/>
                  <a:gdLst>
                    <a:gd name="T0" fmla="*/ 238 w 48"/>
                    <a:gd name="T1" fmla="*/ 1901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0" name="Freeform 724">
                  <a:extLst>
                    <a:ext uri="{FF2B5EF4-FFF2-40B4-BE49-F238E27FC236}">
                      <a16:creationId xmlns:a16="http://schemas.microsoft.com/office/drawing/2014/main" id="{C02DFCED-0108-4943-ADA8-5B04652C20B3}"/>
                    </a:ext>
                  </a:extLst>
                </p:cNvPr>
                <p:cNvSpPr>
                  <a:spLocks/>
                </p:cNvSpPr>
                <p:nvPr/>
              </p:nvSpPr>
              <p:spPr bwMode="auto">
                <a:xfrm>
                  <a:off x="4202" y="1939"/>
                  <a:ext cx="120" cy="109"/>
                </a:xfrm>
                <a:custGeom>
                  <a:avLst/>
                  <a:gdLst>
                    <a:gd name="T0" fmla="*/ 238 w 48"/>
                    <a:gd name="T1" fmla="*/ 1901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1" name="Freeform 725">
                  <a:extLst>
                    <a:ext uri="{FF2B5EF4-FFF2-40B4-BE49-F238E27FC236}">
                      <a16:creationId xmlns:a16="http://schemas.microsoft.com/office/drawing/2014/main" id="{27BE2259-184B-45E0-9A27-21B677016139}"/>
                    </a:ext>
                  </a:extLst>
                </p:cNvPr>
                <p:cNvSpPr>
                  <a:spLocks/>
                </p:cNvSpPr>
                <p:nvPr/>
              </p:nvSpPr>
              <p:spPr bwMode="auto">
                <a:xfrm>
                  <a:off x="4347" y="1939"/>
                  <a:ext cx="120" cy="109"/>
                </a:xfrm>
                <a:custGeom>
                  <a:avLst/>
                  <a:gdLst>
                    <a:gd name="T0" fmla="*/ 238 w 48"/>
                    <a:gd name="T1" fmla="*/ 1901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2" name="Freeform 726">
                  <a:extLst>
                    <a:ext uri="{FF2B5EF4-FFF2-40B4-BE49-F238E27FC236}">
                      <a16:creationId xmlns:a16="http://schemas.microsoft.com/office/drawing/2014/main" id="{AB8BF7A5-979A-45E8-8992-C2D16B2631C5}"/>
                    </a:ext>
                  </a:extLst>
                </p:cNvPr>
                <p:cNvSpPr>
                  <a:spLocks/>
                </p:cNvSpPr>
                <p:nvPr/>
              </p:nvSpPr>
              <p:spPr bwMode="auto">
                <a:xfrm>
                  <a:off x="4490" y="1939"/>
                  <a:ext cx="120" cy="109"/>
                </a:xfrm>
                <a:custGeom>
                  <a:avLst/>
                  <a:gdLst>
                    <a:gd name="T0" fmla="*/ 238 w 48"/>
                    <a:gd name="T1" fmla="*/ 1901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3" name="Freeform 727">
                  <a:extLst>
                    <a:ext uri="{FF2B5EF4-FFF2-40B4-BE49-F238E27FC236}">
                      <a16:creationId xmlns:a16="http://schemas.microsoft.com/office/drawing/2014/main" id="{1AE2EBCC-3A04-44EF-9856-C239152AA93B}"/>
                    </a:ext>
                  </a:extLst>
                </p:cNvPr>
                <p:cNvSpPr>
                  <a:spLocks/>
                </p:cNvSpPr>
                <p:nvPr/>
              </p:nvSpPr>
              <p:spPr bwMode="auto">
                <a:xfrm>
                  <a:off x="4635" y="1939"/>
                  <a:ext cx="120" cy="109"/>
                </a:xfrm>
                <a:custGeom>
                  <a:avLst/>
                  <a:gdLst>
                    <a:gd name="T0" fmla="*/ 238 w 48"/>
                    <a:gd name="T1" fmla="*/ 1901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4" name="Freeform 728">
                  <a:extLst>
                    <a:ext uri="{FF2B5EF4-FFF2-40B4-BE49-F238E27FC236}">
                      <a16:creationId xmlns:a16="http://schemas.microsoft.com/office/drawing/2014/main" id="{EE789C1D-26EE-45D0-B452-D8BCD50653B6}"/>
                    </a:ext>
                  </a:extLst>
                </p:cNvPr>
                <p:cNvSpPr>
                  <a:spLocks/>
                </p:cNvSpPr>
                <p:nvPr/>
              </p:nvSpPr>
              <p:spPr bwMode="auto">
                <a:xfrm>
                  <a:off x="4780" y="1939"/>
                  <a:ext cx="120" cy="109"/>
                </a:xfrm>
                <a:custGeom>
                  <a:avLst/>
                  <a:gdLst>
                    <a:gd name="T0" fmla="*/ 238 w 48"/>
                    <a:gd name="T1" fmla="*/ 1901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5" name="Freeform 729">
                  <a:extLst>
                    <a:ext uri="{FF2B5EF4-FFF2-40B4-BE49-F238E27FC236}">
                      <a16:creationId xmlns:a16="http://schemas.microsoft.com/office/drawing/2014/main" id="{8444547C-B132-476F-8B91-717F4C1ED2C4}"/>
                    </a:ext>
                  </a:extLst>
                </p:cNvPr>
                <p:cNvSpPr>
                  <a:spLocks/>
                </p:cNvSpPr>
                <p:nvPr/>
              </p:nvSpPr>
              <p:spPr bwMode="auto">
                <a:xfrm>
                  <a:off x="4925" y="1939"/>
                  <a:ext cx="120" cy="109"/>
                </a:xfrm>
                <a:custGeom>
                  <a:avLst/>
                  <a:gdLst>
                    <a:gd name="T0" fmla="*/ 238 w 48"/>
                    <a:gd name="T1" fmla="*/ 1901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6" name="Freeform 730">
                  <a:extLst>
                    <a:ext uri="{FF2B5EF4-FFF2-40B4-BE49-F238E27FC236}">
                      <a16:creationId xmlns:a16="http://schemas.microsoft.com/office/drawing/2014/main" id="{FF0992FC-33B0-46E7-B293-2661AA412DF7}"/>
                    </a:ext>
                  </a:extLst>
                </p:cNvPr>
                <p:cNvSpPr>
                  <a:spLocks/>
                </p:cNvSpPr>
                <p:nvPr/>
              </p:nvSpPr>
              <p:spPr bwMode="auto">
                <a:xfrm>
                  <a:off x="3912" y="2093"/>
                  <a:ext cx="120" cy="110"/>
                </a:xfrm>
                <a:custGeom>
                  <a:avLst/>
                  <a:gdLst>
                    <a:gd name="T0" fmla="*/ 238 w 48"/>
                    <a:gd name="T1" fmla="*/ 1972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7" name="Freeform 731">
                  <a:extLst>
                    <a:ext uri="{FF2B5EF4-FFF2-40B4-BE49-F238E27FC236}">
                      <a16:creationId xmlns:a16="http://schemas.microsoft.com/office/drawing/2014/main" id="{2533DC98-DE23-453D-8287-1FAF626907C4}"/>
                    </a:ext>
                  </a:extLst>
                </p:cNvPr>
                <p:cNvSpPr>
                  <a:spLocks/>
                </p:cNvSpPr>
                <p:nvPr/>
              </p:nvSpPr>
              <p:spPr bwMode="auto">
                <a:xfrm>
                  <a:off x="4057" y="2093"/>
                  <a:ext cx="120" cy="110"/>
                </a:xfrm>
                <a:custGeom>
                  <a:avLst/>
                  <a:gdLst>
                    <a:gd name="T0" fmla="*/ 238 w 48"/>
                    <a:gd name="T1" fmla="*/ 1972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8" name="Freeform 732">
                  <a:extLst>
                    <a:ext uri="{FF2B5EF4-FFF2-40B4-BE49-F238E27FC236}">
                      <a16:creationId xmlns:a16="http://schemas.microsoft.com/office/drawing/2014/main" id="{2A8C2E14-B77D-49CC-BE55-30B136C95155}"/>
                    </a:ext>
                  </a:extLst>
                </p:cNvPr>
                <p:cNvSpPr>
                  <a:spLocks/>
                </p:cNvSpPr>
                <p:nvPr/>
              </p:nvSpPr>
              <p:spPr bwMode="auto">
                <a:xfrm>
                  <a:off x="4202" y="2093"/>
                  <a:ext cx="120" cy="110"/>
                </a:xfrm>
                <a:custGeom>
                  <a:avLst/>
                  <a:gdLst>
                    <a:gd name="T0" fmla="*/ 238 w 48"/>
                    <a:gd name="T1" fmla="*/ 1972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9" name="Freeform 733">
                  <a:extLst>
                    <a:ext uri="{FF2B5EF4-FFF2-40B4-BE49-F238E27FC236}">
                      <a16:creationId xmlns:a16="http://schemas.microsoft.com/office/drawing/2014/main" id="{6D319035-2690-4F05-8757-E51D526A2136}"/>
                    </a:ext>
                  </a:extLst>
                </p:cNvPr>
                <p:cNvSpPr>
                  <a:spLocks/>
                </p:cNvSpPr>
                <p:nvPr/>
              </p:nvSpPr>
              <p:spPr bwMode="auto">
                <a:xfrm>
                  <a:off x="4347" y="2093"/>
                  <a:ext cx="120" cy="110"/>
                </a:xfrm>
                <a:custGeom>
                  <a:avLst/>
                  <a:gdLst>
                    <a:gd name="T0" fmla="*/ 238 w 48"/>
                    <a:gd name="T1" fmla="*/ 1972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0" name="Freeform 734">
                  <a:extLst>
                    <a:ext uri="{FF2B5EF4-FFF2-40B4-BE49-F238E27FC236}">
                      <a16:creationId xmlns:a16="http://schemas.microsoft.com/office/drawing/2014/main" id="{F6B4190F-BA49-4566-95A6-A934D6632C98}"/>
                    </a:ext>
                  </a:extLst>
                </p:cNvPr>
                <p:cNvSpPr>
                  <a:spLocks/>
                </p:cNvSpPr>
                <p:nvPr/>
              </p:nvSpPr>
              <p:spPr bwMode="auto">
                <a:xfrm>
                  <a:off x="4490" y="2093"/>
                  <a:ext cx="120" cy="110"/>
                </a:xfrm>
                <a:custGeom>
                  <a:avLst/>
                  <a:gdLst>
                    <a:gd name="T0" fmla="*/ 238 w 48"/>
                    <a:gd name="T1" fmla="*/ 1972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1" name="Freeform 735">
                  <a:extLst>
                    <a:ext uri="{FF2B5EF4-FFF2-40B4-BE49-F238E27FC236}">
                      <a16:creationId xmlns:a16="http://schemas.microsoft.com/office/drawing/2014/main" id="{FC616EB5-5CF6-4872-B724-F22DA65477A3}"/>
                    </a:ext>
                  </a:extLst>
                </p:cNvPr>
                <p:cNvSpPr>
                  <a:spLocks/>
                </p:cNvSpPr>
                <p:nvPr/>
              </p:nvSpPr>
              <p:spPr bwMode="auto">
                <a:xfrm>
                  <a:off x="4635" y="2093"/>
                  <a:ext cx="120" cy="110"/>
                </a:xfrm>
                <a:custGeom>
                  <a:avLst/>
                  <a:gdLst>
                    <a:gd name="T0" fmla="*/ 238 w 48"/>
                    <a:gd name="T1" fmla="*/ 1972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1" y="13"/>
                      </a:cubicBezTo>
                      <a:cubicBezTo>
                        <a:pt x="38" y="13"/>
                        <a:pt x="44" y="16"/>
                        <a:pt x="48" y="21"/>
                      </a:cubicBezTo>
                      <a:cubicBezTo>
                        <a:pt x="47"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2" name="Freeform 736">
                  <a:extLst>
                    <a:ext uri="{FF2B5EF4-FFF2-40B4-BE49-F238E27FC236}">
                      <a16:creationId xmlns:a16="http://schemas.microsoft.com/office/drawing/2014/main" id="{5330BA3C-DBAA-430C-8C62-63B1E023058D}"/>
                    </a:ext>
                  </a:extLst>
                </p:cNvPr>
                <p:cNvSpPr>
                  <a:spLocks/>
                </p:cNvSpPr>
                <p:nvPr/>
              </p:nvSpPr>
              <p:spPr bwMode="auto">
                <a:xfrm>
                  <a:off x="4780" y="2093"/>
                  <a:ext cx="120" cy="110"/>
                </a:xfrm>
                <a:custGeom>
                  <a:avLst/>
                  <a:gdLst>
                    <a:gd name="T0" fmla="*/ 238 w 48"/>
                    <a:gd name="T1" fmla="*/ 1972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3" name="Freeform 737">
                  <a:extLst>
                    <a:ext uri="{FF2B5EF4-FFF2-40B4-BE49-F238E27FC236}">
                      <a16:creationId xmlns:a16="http://schemas.microsoft.com/office/drawing/2014/main" id="{56D1D570-2234-496E-A19C-BBE57E3AC254}"/>
                    </a:ext>
                  </a:extLst>
                </p:cNvPr>
                <p:cNvSpPr>
                  <a:spLocks/>
                </p:cNvSpPr>
                <p:nvPr/>
              </p:nvSpPr>
              <p:spPr bwMode="auto">
                <a:xfrm>
                  <a:off x="4925" y="2093"/>
                  <a:ext cx="120" cy="110"/>
                </a:xfrm>
                <a:custGeom>
                  <a:avLst/>
                  <a:gdLst>
                    <a:gd name="T0" fmla="*/ 238 w 48"/>
                    <a:gd name="T1" fmla="*/ 1972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3"/>
                        <a:pt x="30" y="13"/>
                      </a:cubicBezTo>
                      <a:cubicBezTo>
                        <a:pt x="37" y="13"/>
                        <a:pt x="44" y="16"/>
                        <a:pt x="48" y="21"/>
                      </a:cubicBezTo>
                      <a:cubicBezTo>
                        <a:pt x="46" y="9"/>
                        <a:pt x="36" y="0"/>
                        <a:pt x="24" y="0"/>
                      </a:cubicBezTo>
                      <a:cubicBezTo>
                        <a:pt x="11" y="0"/>
                        <a:pt x="0" y="11"/>
                        <a:pt x="0" y="24"/>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4" name="Freeform 738">
                  <a:extLst>
                    <a:ext uri="{FF2B5EF4-FFF2-40B4-BE49-F238E27FC236}">
                      <a16:creationId xmlns:a16="http://schemas.microsoft.com/office/drawing/2014/main" id="{64D02F15-2AFE-41AE-85B9-5B3BA42C1F64}"/>
                    </a:ext>
                  </a:extLst>
                </p:cNvPr>
                <p:cNvSpPr>
                  <a:spLocks/>
                </p:cNvSpPr>
                <p:nvPr/>
              </p:nvSpPr>
              <p:spPr bwMode="auto">
                <a:xfrm>
                  <a:off x="3912" y="2251"/>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5" name="Freeform 739">
                  <a:extLst>
                    <a:ext uri="{FF2B5EF4-FFF2-40B4-BE49-F238E27FC236}">
                      <a16:creationId xmlns:a16="http://schemas.microsoft.com/office/drawing/2014/main" id="{8B89861F-D76A-4A88-AB68-396B585BA0BE}"/>
                    </a:ext>
                  </a:extLst>
                </p:cNvPr>
                <p:cNvSpPr>
                  <a:spLocks/>
                </p:cNvSpPr>
                <p:nvPr/>
              </p:nvSpPr>
              <p:spPr bwMode="auto">
                <a:xfrm>
                  <a:off x="4057" y="2251"/>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6" name="Freeform 740">
                  <a:extLst>
                    <a:ext uri="{FF2B5EF4-FFF2-40B4-BE49-F238E27FC236}">
                      <a16:creationId xmlns:a16="http://schemas.microsoft.com/office/drawing/2014/main" id="{D70AF233-4D4F-480E-B642-4B6B6AC5759F}"/>
                    </a:ext>
                  </a:extLst>
                </p:cNvPr>
                <p:cNvSpPr>
                  <a:spLocks/>
                </p:cNvSpPr>
                <p:nvPr/>
              </p:nvSpPr>
              <p:spPr bwMode="auto">
                <a:xfrm>
                  <a:off x="4202" y="2251"/>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7" name="Freeform 741">
                  <a:extLst>
                    <a:ext uri="{FF2B5EF4-FFF2-40B4-BE49-F238E27FC236}">
                      <a16:creationId xmlns:a16="http://schemas.microsoft.com/office/drawing/2014/main" id="{AB3F0C9A-8051-40B5-AF04-0269365C528B}"/>
                    </a:ext>
                  </a:extLst>
                </p:cNvPr>
                <p:cNvSpPr>
                  <a:spLocks/>
                </p:cNvSpPr>
                <p:nvPr/>
              </p:nvSpPr>
              <p:spPr bwMode="auto">
                <a:xfrm>
                  <a:off x="4347" y="2251"/>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8" name="Freeform 742">
                  <a:extLst>
                    <a:ext uri="{FF2B5EF4-FFF2-40B4-BE49-F238E27FC236}">
                      <a16:creationId xmlns:a16="http://schemas.microsoft.com/office/drawing/2014/main" id="{634E0A15-C511-49E8-9209-AAEEA8095FAB}"/>
                    </a:ext>
                  </a:extLst>
                </p:cNvPr>
                <p:cNvSpPr>
                  <a:spLocks/>
                </p:cNvSpPr>
                <p:nvPr/>
              </p:nvSpPr>
              <p:spPr bwMode="auto">
                <a:xfrm>
                  <a:off x="4490" y="2251"/>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9" name="Freeform 743">
                  <a:extLst>
                    <a:ext uri="{FF2B5EF4-FFF2-40B4-BE49-F238E27FC236}">
                      <a16:creationId xmlns:a16="http://schemas.microsoft.com/office/drawing/2014/main" id="{7BADFFEE-B987-4FE7-83C7-A05D9B7CF14D}"/>
                    </a:ext>
                  </a:extLst>
                </p:cNvPr>
                <p:cNvSpPr>
                  <a:spLocks/>
                </p:cNvSpPr>
                <p:nvPr/>
              </p:nvSpPr>
              <p:spPr bwMode="auto">
                <a:xfrm>
                  <a:off x="4635" y="2251"/>
                  <a:ext cx="120" cy="109"/>
                </a:xfrm>
                <a:custGeom>
                  <a:avLst/>
                  <a:gdLst>
                    <a:gd name="T0" fmla="*/ 238 w 48"/>
                    <a:gd name="T1" fmla="*/ 1845 h 41"/>
                    <a:gd name="T2" fmla="*/ 1220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0" name="Freeform 744">
                  <a:extLst>
                    <a:ext uri="{FF2B5EF4-FFF2-40B4-BE49-F238E27FC236}">
                      <a16:creationId xmlns:a16="http://schemas.microsoft.com/office/drawing/2014/main" id="{E98D46F3-1BBE-48EC-8243-642EA285215D}"/>
                    </a:ext>
                  </a:extLst>
                </p:cNvPr>
                <p:cNvSpPr>
                  <a:spLocks/>
                </p:cNvSpPr>
                <p:nvPr/>
              </p:nvSpPr>
              <p:spPr bwMode="auto">
                <a:xfrm>
                  <a:off x="4780" y="2251"/>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1" name="Freeform 745">
                  <a:extLst>
                    <a:ext uri="{FF2B5EF4-FFF2-40B4-BE49-F238E27FC236}">
                      <a16:creationId xmlns:a16="http://schemas.microsoft.com/office/drawing/2014/main" id="{E2C057D8-668F-4E30-927B-472AD026FF1C}"/>
                    </a:ext>
                  </a:extLst>
                </p:cNvPr>
                <p:cNvSpPr>
                  <a:spLocks/>
                </p:cNvSpPr>
                <p:nvPr/>
              </p:nvSpPr>
              <p:spPr bwMode="auto">
                <a:xfrm>
                  <a:off x="4925" y="2251"/>
                  <a:ext cx="120" cy="109"/>
                </a:xfrm>
                <a:custGeom>
                  <a:avLst/>
                  <a:gdLst>
                    <a:gd name="T0" fmla="*/ 238 w 48"/>
                    <a:gd name="T1" fmla="*/ 1845 h 41"/>
                    <a:gd name="T2" fmla="*/ 1175 w 48"/>
                    <a:gd name="T3" fmla="*/ 657 h 41"/>
                    <a:gd name="T4" fmla="*/ 1875 w 48"/>
                    <a:gd name="T5" fmla="*/ 1053 h 41"/>
                    <a:gd name="T6" fmla="*/ 938 w 48"/>
                    <a:gd name="T7" fmla="*/ 0 h 41"/>
                    <a:gd name="T8" fmla="*/ 0 w 48"/>
                    <a:gd name="T9" fmla="*/ 1202 h 41"/>
                    <a:gd name="T10" fmla="*/ 238 w 48"/>
                    <a:gd name="T11" fmla="*/ 2050 h 41"/>
                    <a:gd name="T12" fmla="*/ 238 w 48"/>
                    <a:gd name="T13" fmla="*/ 1845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2" name="Freeform 746">
                  <a:extLst>
                    <a:ext uri="{FF2B5EF4-FFF2-40B4-BE49-F238E27FC236}">
                      <a16:creationId xmlns:a16="http://schemas.microsoft.com/office/drawing/2014/main" id="{DBCB8CEB-CF10-4ACA-A339-141013CEC903}"/>
                    </a:ext>
                  </a:extLst>
                </p:cNvPr>
                <p:cNvSpPr>
                  <a:spLocks/>
                </p:cNvSpPr>
                <p:nvPr/>
              </p:nvSpPr>
              <p:spPr bwMode="auto">
                <a:xfrm>
                  <a:off x="3912" y="2405"/>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3" name="Freeform 747">
                  <a:extLst>
                    <a:ext uri="{FF2B5EF4-FFF2-40B4-BE49-F238E27FC236}">
                      <a16:creationId xmlns:a16="http://schemas.microsoft.com/office/drawing/2014/main" id="{ADBC2348-FD53-4236-95E9-5DA38BF2998C}"/>
                    </a:ext>
                  </a:extLst>
                </p:cNvPr>
                <p:cNvSpPr>
                  <a:spLocks/>
                </p:cNvSpPr>
                <p:nvPr/>
              </p:nvSpPr>
              <p:spPr bwMode="auto">
                <a:xfrm>
                  <a:off x="4057" y="2405"/>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4" name="Freeform 748">
                  <a:extLst>
                    <a:ext uri="{FF2B5EF4-FFF2-40B4-BE49-F238E27FC236}">
                      <a16:creationId xmlns:a16="http://schemas.microsoft.com/office/drawing/2014/main" id="{AA1E454B-542E-4505-9F10-C3F22459713F}"/>
                    </a:ext>
                  </a:extLst>
                </p:cNvPr>
                <p:cNvSpPr>
                  <a:spLocks/>
                </p:cNvSpPr>
                <p:nvPr/>
              </p:nvSpPr>
              <p:spPr bwMode="auto">
                <a:xfrm>
                  <a:off x="4202" y="2405"/>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5" name="Freeform 749">
                  <a:extLst>
                    <a:ext uri="{FF2B5EF4-FFF2-40B4-BE49-F238E27FC236}">
                      <a16:creationId xmlns:a16="http://schemas.microsoft.com/office/drawing/2014/main" id="{637FD737-BA1F-4AB9-B41D-AA6073209FF7}"/>
                    </a:ext>
                  </a:extLst>
                </p:cNvPr>
                <p:cNvSpPr>
                  <a:spLocks/>
                </p:cNvSpPr>
                <p:nvPr/>
              </p:nvSpPr>
              <p:spPr bwMode="auto">
                <a:xfrm>
                  <a:off x="4347" y="2405"/>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6" name="Freeform 750">
                  <a:extLst>
                    <a:ext uri="{FF2B5EF4-FFF2-40B4-BE49-F238E27FC236}">
                      <a16:creationId xmlns:a16="http://schemas.microsoft.com/office/drawing/2014/main" id="{66C96642-DB29-4B2A-AD98-4D4C9A6426E9}"/>
                    </a:ext>
                  </a:extLst>
                </p:cNvPr>
                <p:cNvSpPr>
                  <a:spLocks/>
                </p:cNvSpPr>
                <p:nvPr/>
              </p:nvSpPr>
              <p:spPr bwMode="auto">
                <a:xfrm>
                  <a:off x="4490" y="2405"/>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7" name="Freeform 751">
                  <a:extLst>
                    <a:ext uri="{FF2B5EF4-FFF2-40B4-BE49-F238E27FC236}">
                      <a16:creationId xmlns:a16="http://schemas.microsoft.com/office/drawing/2014/main" id="{DC5D56F3-C4B5-4A5E-BE67-9E731A4EB9AD}"/>
                    </a:ext>
                  </a:extLst>
                </p:cNvPr>
                <p:cNvSpPr>
                  <a:spLocks/>
                </p:cNvSpPr>
                <p:nvPr/>
              </p:nvSpPr>
              <p:spPr bwMode="auto">
                <a:xfrm>
                  <a:off x="4635" y="2405"/>
                  <a:ext cx="120" cy="110"/>
                </a:xfrm>
                <a:custGeom>
                  <a:avLst/>
                  <a:gdLst>
                    <a:gd name="T0" fmla="*/ 238 w 48"/>
                    <a:gd name="T1" fmla="*/ 1916 h 41"/>
                    <a:gd name="T2" fmla="*/ 1220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1" y="13"/>
                      </a:cubicBezTo>
                      <a:cubicBezTo>
                        <a:pt x="38" y="13"/>
                        <a:pt x="44" y="16"/>
                        <a:pt x="48" y="21"/>
                      </a:cubicBezTo>
                      <a:cubicBezTo>
                        <a:pt x="47"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8" name="Freeform 752">
                  <a:extLst>
                    <a:ext uri="{FF2B5EF4-FFF2-40B4-BE49-F238E27FC236}">
                      <a16:creationId xmlns:a16="http://schemas.microsoft.com/office/drawing/2014/main" id="{57567285-C7A4-4644-B45D-D0D3ED948544}"/>
                    </a:ext>
                  </a:extLst>
                </p:cNvPr>
                <p:cNvSpPr>
                  <a:spLocks/>
                </p:cNvSpPr>
                <p:nvPr/>
              </p:nvSpPr>
              <p:spPr bwMode="auto">
                <a:xfrm>
                  <a:off x="4780" y="2405"/>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9" name="Freeform 753">
                  <a:extLst>
                    <a:ext uri="{FF2B5EF4-FFF2-40B4-BE49-F238E27FC236}">
                      <a16:creationId xmlns:a16="http://schemas.microsoft.com/office/drawing/2014/main" id="{0FF25466-6ABB-4AAC-BA4C-2E1D9700910F}"/>
                    </a:ext>
                  </a:extLst>
                </p:cNvPr>
                <p:cNvSpPr>
                  <a:spLocks/>
                </p:cNvSpPr>
                <p:nvPr/>
              </p:nvSpPr>
              <p:spPr bwMode="auto">
                <a:xfrm>
                  <a:off x="4925" y="2405"/>
                  <a:ext cx="120" cy="110"/>
                </a:xfrm>
                <a:custGeom>
                  <a:avLst/>
                  <a:gdLst>
                    <a:gd name="T0" fmla="*/ 238 w 48"/>
                    <a:gd name="T1" fmla="*/ 1916 h 41"/>
                    <a:gd name="T2" fmla="*/ 1175 w 48"/>
                    <a:gd name="T3" fmla="*/ 676 h 41"/>
                    <a:gd name="T4" fmla="*/ 1875 w 48"/>
                    <a:gd name="T5" fmla="*/ 1079 h 41"/>
                    <a:gd name="T6" fmla="*/ 938 w 48"/>
                    <a:gd name="T7" fmla="*/ 0 h 41"/>
                    <a:gd name="T8" fmla="*/ 0 w 48"/>
                    <a:gd name="T9" fmla="*/ 1237 h 41"/>
                    <a:gd name="T10" fmla="*/ 238 w 48"/>
                    <a:gd name="T11" fmla="*/ 2122 h 41"/>
                    <a:gd name="T12" fmla="*/ 238 w 48"/>
                    <a:gd name="T13" fmla="*/ 1916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7"/>
                      </a:moveTo>
                      <a:cubicBezTo>
                        <a:pt x="6" y="24"/>
                        <a:pt x="17" y="13"/>
                        <a:pt x="30" y="13"/>
                      </a:cubicBezTo>
                      <a:cubicBezTo>
                        <a:pt x="37" y="13"/>
                        <a:pt x="44" y="16"/>
                        <a:pt x="48" y="21"/>
                      </a:cubicBezTo>
                      <a:cubicBezTo>
                        <a:pt x="46" y="9"/>
                        <a:pt x="36" y="0"/>
                        <a:pt x="24" y="0"/>
                      </a:cubicBezTo>
                      <a:cubicBezTo>
                        <a:pt x="11" y="0"/>
                        <a:pt x="0" y="11"/>
                        <a:pt x="0" y="24"/>
                      </a:cubicBezTo>
                      <a:cubicBezTo>
                        <a:pt x="0" y="30"/>
                        <a:pt x="2" y="36"/>
                        <a:pt x="6" y="41"/>
                      </a:cubicBezTo>
                      <a:cubicBezTo>
                        <a:pt x="6" y="40"/>
                        <a:pt x="6" y="38"/>
                        <a:pt x="6" y="37"/>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0" name="Freeform 754">
                  <a:extLst>
                    <a:ext uri="{FF2B5EF4-FFF2-40B4-BE49-F238E27FC236}">
                      <a16:creationId xmlns:a16="http://schemas.microsoft.com/office/drawing/2014/main" id="{8CF156E9-53B9-4C6C-972C-EAB2BA071A00}"/>
                    </a:ext>
                  </a:extLst>
                </p:cNvPr>
                <p:cNvSpPr>
                  <a:spLocks/>
                </p:cNvSpPr>
                <p:nvPr/>
              </p:nvSpPr>
              <p:spPr bwMode="auto">
                <a:xfrm>
                  <a:off x="3912" y="2560"/>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1" name="Freeform 755">
                  <a:extLst>
                    <a:ext uri="{FF2B5EF4-FFF2-40B4-BE49-F238E27FC236}">
                      <a16:creationId xmlns:a16="http://schemas.microsoft.com/office/drawing/2014/main" id="{32A79696-8F20-4981-94BF-279D5B46A451}"/>
                    </a:ext>
                  </a:extLst>
                </p:cNvPr>
                <p:cNvSpPr>
                  <a:spLocks/>
                </p:cNvSpPr>
                <p:nvPr/>
              </p:nvSpPr>
              <p:spPr bwMode="auto">
                <a:xfrm>
                  <a:off x="4057" y="2560"/>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2" name="Freeform 756">
                  <a:extLst>
                    <a:ext uri="{FF2B5EF4-FFF2-40B4-BE49-F238E27FC236}">
                      <a16:creationId xmlns:a16="http://schemas.microsoft.com/office/drawing/2014/main" id="{5792571D-304D-42B1-8684-5CA54330FB7E}"/>
                    </a:ext>
                  </a:extLst>
                </p:cNvPr>
                <p:cNvSpPr>
                  <a:spLocks/>
                </p:cNvSpPr>
                <p:nvPr/>
              </p:nvSpPr>
              <p:spPr bwMode="auto">
                <a:xfrm>
                  <a:off x="4202" y="2560"/>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3" name="Freeform 757">
                  <a:extLst>
                    <a:ext uri="{FF2B5EF4-FFF2-40B4-BE49-F238E27FC236}">
                      <a16:creationId xmlns:a16="http://schemas.microsoft.com/office/drawing/2014/main" id="{68838E44-79EA-4766-9330-300BACB09413}"/>
                    </a:ext>
                  </a:extLst>
                </p:cNvPr>
                <p:cNvSpPr>
                  <a:spLocks/>
                </p:cNvSpPr>
                <p:nvPr/>
              </p:nvSpPr>
              <p:spPr bwMode="auto">
                <a:xfrm>
                  <a:off x="4347" y="2560"/>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4" name="Freeform 758">
                  <a:extLst>
                    <a:ext uri="{FF2B5EF4-FFF2-40B4-BE49-F238E27FC236}">
                      <a16:creationId xmlns:a16="http://schemas.microsoft.com/office/drawing/2014/main" id="{AF8F3F72-785F-4FC9-8DE5-1257705BCA0D}"/>
                    </a:ext>
                  </a:extLst>
                </p:cNvPr>
                <p:cNvSpPr>
                  <a:spLocks/>
                </p:cNvSpPr>
                <p:nvPr/>
              </p:nvSpPr>
              <p:spPr bwMode="auto">
                <a:xfrm>
                  <a:off x="4490" y="2560"/>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5" name="Freeform 759">
                  <a:extLst>
                    <a:ext uri="{FF2B5EF4-FFF2-40B4-BE49-F238E27FC236}">
                      <a16:creationId xmlns:a16="http://schemas.microsoft.com/office/drawing/2014/main" id="{CF662682-3B73-4525-9CDA-AF3E81B29ADD}"/>
                    </a:ext>
                  </a:extLst>
                </p:cNvPr>
                <p:cNvSpPr>
                  <a:spLocks/>
                </p:cNvSpPr>
                <p:nvPr/>
              </p:nvSpPr>
              <p:spPr bwMode="auto">
                <a:xfrm>
                  <a:off x="4635" y="2560"/>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6" name="Freeform 760">
                  <a:extLst>
                    <a:ext uri="{FF2B5EF4-FFF2-40B4-BE49-F238E27FC236}">
                      <a16:creationId xmlns:a16="http://schemas.microsoft.com/office/drawing/2014/main" id="{80304BB3-EB74-4DE8-A9CD-15990F395672}"/>
                    </a:ext>
                  </a:extLst>
                </p:cNvPr>
                <p:cNvSpPr>
                  <a:spLocks/>
                </p:cNvSpPr>
                <p:nvPr/>
              </p:nvSpPr>
              <p:spPr bwMode="auto">
                <a:xfrm>
                  <a:off x="4780" y="2560"/>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7" name="Freeform 761">
                  <a:extLst>
                    <a:ext uri="{FF2B5EF4-FFF2-40B4-BE49-F238E27FC236}">
                      <a16:creationId xmlns:a16="http://schemas.microsoft.com/office/drawing/2014/main" id="{A87AFF9C-43E4-4D45-B85B-BD1BCAA6D437}"/>
                    </a:ext>
                  </a:extLst>
                </p:cNvPr>
                <p:cNvSpPr>
                  <a:spLocks/>
                </p:cNvSpPr>
                <p:nvPr/>
              </p:nvSpPr>
              <p:spPr bwMode="auto">
                <a:xfrm>
                  <a:off x="4925" y="2560"/>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8" name="Freeform 762">
                  <a:extLst>
                    <a:ext uri="{FF2B5EF4-FFF2-40B4-BE49-F238E27FC236}">
                      <a16:creationId xmlns:a16="http://schemas.microsoft.com/office/drawing/2014/main" id="{5489FA16-F634-4BD5-84B6-397257D73701}"/>
                    </a:ext>
                  </a:extLst>
                </p:cNvPr>
                <p:cNvSpPr>
                  <a:spLocks/>
                </p:cNvSpPr>
                <p:nvPr/>
              </p:nvSpPr>
              <p:spPr bwMode="auto">
                <a:xfrm>
                  <a:off x="3912" y="2715"/>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9" name="Freeform 763">
                  <a:extLst>
                    <a:ext uri="{FF2B5EF4-FFF2-40B4-BE49-F238E27FC236}">
                      <a16:creationId xmlns:a16="http://schemas.microsoft.com/office/drawing/2014/main" id="{B174BE6A-EF5B-4726-8ECA-EB34BBA8E9F0}"/>
                    </a:ext>
                  </a:extLst>
                </p:cNvPr>
                <p:cNvSpPr>
                  <a:spLocks/>
                </p:cNvSpPr>
                <p:nvPr/>
              </p:nvSpPr>
              <p:spPr bwMode="auto">
                <a:xfrm>
                  <a:off x="4057" y="2715"/>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0" name="Freeform 764">
                  <a:extLst>
                    <a:ext uri="{FF2B5EF4-FFF2-40B4-BE49-F238E27FC236}">
                      <a16:creationId xmlns:a16="http://schemas.microsoft.com/office/drawing/2014/main" id="{4C34BD08-644C-4418-AF7C-C79C45213313}"/>
                    </a:ext>
                  </a:extLst>
                </p:cNvPr>
                <p:cNvSpPr>
                  <a:spLocks/>
                </p:cNvSpPr>
                <p:nvPr/>
              </p:nvSpPr>
              <p:spPr bwMode="auto">
                <a:xfrm>
                  <a:off x="4202" y="2715"/>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1" name="Freeform 765">
                  <a:extLst>
                    <a:ext uri="{FF2B5EF4-FFF2-40B4-BE49-F238E27FC236}">
                      <a16:creationId xmlns:a16="http://schemas.microsoft.com/office/drawing/2014/main" id="{CD918E26-C393-4712-A831-EBA1F3244523}"/>
                    </a:ext>
                  </a:extLst>
                </p:cNvPr>
                <p:cNvSpPr>
                  <a:spLocks/>
                </p:cNvSpPr>
                <p:nvPr/>
              </p:nvSpPr>
              <p:spPr bwMode="auto">
                <a:xfrm>
                  <a:off x="4347" y="2715"/>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2" name="Freeform 766">
                  <a:extLst>
                    <a:ext uri="{FF2B5EF4-FFF2-40B4-BE49-F238E27FC236}">
                      <a16:creationId xmlns:a16="http://schemas.microsoft.com/office/drawing/2014/main" id="{65927A41-2FCC-4865-90BF-4F07E359EAE2}"/>
                    </a:ext>
                  </a:extLst>
                </p:cNvPr>
                <p:cNvSpPr>
                  <a:spLocks/>
                </p:cNvSpPr>
                <p:nvPr/>
              </p:nvSpPr>
              <p:spPr bwMode="auto">
                <a:xfrm>
                  <a:off x="4490" y="2715"/>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3" name="Freeform 767">
                  <a:extLst>
                    <a:ext uri="{FF2B5EF4-FFF2-40B4-BE49-F238E27FC236}">
                      <a16:creationId xmlns:a16="http://schemas.microsoft.com/office/drawing/2014/main" id="{35297D01-E7CA-4ED7-AEC9-24AC3D1E9646}"/>
                    </a:ext>
                  </a:extLst>
                </p:cNvPr>
                <p:cNvSpPr>
                  <a:spLocks/>
                </p:cNvSpPr>
                <p:nvPr/>
              </p:nvSpPr>
              <p:spPr bwMode="auto">
                <a:xfrm>
                  <a:off x="4635" y="2715"/>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4" name="Freeform 768">
                  <a:extLst>
                    <a:ext uri="{FF2B5EF4-FFF2-40B4-BE49-F238E27FC236}">
                      <a16:creationId xmlns:a16="http://schemas.microsoft.com/office/drawing/2014/main" id="{857F5523-D73B-4F8B-BD17-A551DFF0F823}"/>
                    </a:ext>
                  </a:extLst>
                </p:cNvPr>
                <p:cNvSpPr>
                  <a:spLocks/>
                </p:cNvSpPr>
                <p:nvPr/>
              </p:nvSpPr>
              <p:spPr bwMode="auto">
                <a:xfrm>
                  <a:off x="4780" y="2715"/>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5" name="Freeform 769">
                  <a:extLst>
                    <a:ext uri="{FF2B5EF4-FFF2-40B4-BE49-F238E27FC236}">
                      <a16:creationId xmlns:a16="http://schemas.microsoft.com/office/drawing/2014/main" id="{529FB3F3-037A-4EB8-9E52-31CDF7944E34}"/>
                    </a:ext>
                  </a:extLst>
                </p:cNvPr>
                <p:cNvSpPr>
                  <a:spLocks/>
                </p:cNvSpPr>
                <p:nvPr/>
              </p:nvSpPr>
              <p:spPr bwMode="auto">
                <a:xfrm>
                  <a:off x="4925" y="2715"/>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6" name="Freeform 770">
                  <a:extLst>
                    <a:ext uri="{FF2B5EF4-FFF2-40B4-BE49-F238E27FC236}">
                      <a16:creationId xmlns:a16="http://schemas.microsoft.com/office/drawing/2014/main" id="{DE304D31-B33D-49F3-83A2-7621DC9AB5AE}"/>
                    </a:ext>
                  </a:extLst>
                </p:cNvPr>
                <p:cNvSpPr>
                  <a:spLocks/>
                </p:cNvSpPr>
                <p:nvPr/>
              </p:nvSpPr>
              <p:spPr bwMode="auto">
                <a:xfrm>
                  <a:off x="3912" y="2869"/>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719" name="Group 771">
                <a:extLst>
                  <a:ext uri="{FF2B5EF4-FFF2-40B4-BE49-F238E27FC236}">
                    <a16:creationId xmlns:a16="http://schemas.microsoft.com/office/drawing/2014/main" id="{984DDB03-8303-4D0B-B816-C69969A0F384}"/>
                  </a:ext>
                </a:extLst>
              </p:cNvPr>
              <p:cNvGrpSpPr>
                <a:grpSpLocks/>
              </p:cNvGrpSpPr>
              <p:nvPr/>
            </p:nvGrpSpPr>
            <p:grpSpPr bwMode="auto">
              <a:xfrm>
                <a:off x="3912" y="1317"/>
                <a:ext cx="1133" cy="1838"/>
                <a:chOff x="3912" y="1317"/>
                <a:chExt cx="1133" cy="1838"/>
              </a:xfrm>
            </p:grpSpPr>
            <p:sp>
              <p:nvSpPr>
                <p:cNvPr id="727" name="Freeform 772">
                  <a:extLst>
                    <a:ext uri="{FF2B5EF4-FFF2-40B4-BE49-F238E27FC236}">
                      <a16:creationId xmlns:a16="http://schemas.microsoft.com/office/drawing/2014/main" id="{4FB41673-72C5-4A2F-A1E3-836C80579FE9}"/>
                    </a:ext>
                  </a:extLst>
                </p:cNvPr>
                <p:cNvSpPr>
                  <a:spLocks/>
                </p:cNvSpPr>
                <p:nvPr/>
              </p:nvSpPr>
              <p:spPr bwMode="auto">
                <a:xfrm>
                  <a:off x="4057" y="2869"/>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8" name="Freeform 773">
                  <a:extLst>
                    <a:ext uri="{FF2B5EF4-FFF2-40B4-BE49-F238E27FC236}">
                      <a16:creationId xmlns:a16="http://schemas.microsoft.com/office/drawing/2014/main" id="{D9F73FFF-6FC0-49BB-8D22-8907828684EB}"/>
                    </a:ext>
                  </a:extLst>
                </p:cNvPr>
                <p:cNvSpPr>
                  <a:spLocks/>
                </p:cNvSpPr>
                <p:nvPr/>
              </p:nvSpPr>
              <p:spPr bwMode="auto">
                <a:xfrm>
                  <a:off x="4202" y="2869"/>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9" name="Freeform 774">
                  <a:extLst>
                    <a:ext uri="{FF2B5EF4-FFF2-40B4-BE49-F238E27FC236}">
                      <a16:creationId xmlns:a16="http://schemas.microsoft.com/office/drawing/2014/main" id="{B8113693-1771-42F9-A386-071165AEE4E9}"/>
                    </a:ext>
                  </a:extLst>
                </p:cNvPr>
                <p:cNvSpPr>
                  <a:spLocks/>
                </p:cNvSpPr>
                <p:nvPr/>
              </p:nvSpPr>
              <p:spPr bwMode="auto">
                <a:xfrm>
                  <a:off x="4347" y="2869"/>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0" name="Freeform 775">
                  <a:extLst>
                    <a:ext uri="{FF2B5EF4-FFF2-40B4-BE49-F238E27FC236}">
                      <a16:creationId xmlns:a16="http://schemas.microsoft.com/office/drawing/2014/main" id="{E7F98C4A-3C07-4465-8001-214798E34323}"/>
                    </a:ext>
                  </a:extLst>
                </p:cNvPr>
                <p:cNvSpPr>
                  <a:spLocks/>
                </p:cNvSpPr>
                <p:nvPr/>
              </p:nvSpPr>
              <p:spPr bwMode="auto">
                <a:xfrm>
                  <a:off x="4490" y="2869"/>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1" name="Freeform 776">
                  <a:extLst>
                    <a:ext uri="{FF2B5EF4-FFF2-40B4-BE49-F238E27FC236}">
                      <a16:creationId xmlns:a16="http://schemas.microsoft.com/office/drawing/2014/main" id="{8A11C4C4-0A7F-4653-A4F8-B88C9CECFBE2}"/>
                    </a:ext>
                  </a:extLst>
                </p:cNvPr>
                <p:cNvSpPr>
                  <a:spLocks/>
                </p:cNvSpPr>
                <p:nvPr/>
              </p:nvSpPr>
              <p:spPr bwMode="auto">
                <a:xfrm>
                  <a:off x="4635" y="2869"/>
                  <a:ext cx="120" cy="110"/>
                </a:xfrm>
                <a:custGeom>
                  <a:avLst/>
                  <a:gdLst>
                    <a:gd name="T0" fmla="*/ 238 w 48"/>
                    <a:gd name="T1" fmla="*/ 1972 h 41"/>
                    <a:gd name="T2" fmla="*/ 1220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2" name="Freeform 777">
                  <a:extLst>
                    <a:ext uri="{FF2B5EF4-FFF2-40B4-BE49-F238E27FC236}">
                      <a16:creationId xmlns:a16="http://schemas.microsoft.com/office/drawing/2014/main" id="{D68DD066-C7F4-4579-B6AA-5DAFD649FA35}"/>
                    </a:ext>
                  </a:extLst>
                </p:cNvPr>
                <p:cNvSpPr>
                  <a:spLocks/>
                </p:cNvSpPr>
                <p:nvPr/>
              </p:nvSpPr>
              <p:spPr bwMode="auto">
                <a:xfrm>
                  <a:off x="4780" y="2869"/>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3" name="Freeform 778">
                  <a:extLst>
                    <a:ext uri="{FF2B5EF4-FFF2-40B4-BE49-F238E27FC236}">
                      <a16:creationId xmlns:a16="http://schemas.microsoft.com/office/drawing/2014/main" id="{C3F65F51-9E01-4EA4-BFB2-353F9D9E9F86}"/>
                    </a:ext>
                  </a:extLst>
                </p:cNvPr>
                <p:cNvSpPr>
                  <a:spLocks/>
                </p:cNvSpPr>
                <p:nvPr/>
              </p:nvSpPr>
              <p:spPr bwMode="auto">
                <a:xfrm>
                  <a:off x="4925" y="2869"/>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4" name="Freeform 779">
                  <a:extLst>
                    <a:ext uri="{FF2B5EF4-FFF2-40B4-BE49-F238E27FC236}">
                      <a16:creationId xmlns:a16="http://schemas.microsoft.com/office/drawing/2014/main" id="{5CF5179A-23E8-4E08-B197-0FCCD852C721}"/>
                    </a:ext>
                  </a:extLst>
                </p:cNvPr>
                <p:cNvSpPr>
                  <a:spLocks/>
                </p:cNvSpPr>
                <p:nvPr/>
              </p:nvSpPr>
              <p:spPr bwMode="auto">
                <a:xfrm>
                  <a:off x="3912" y="3024"/>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5" name="Freeform 780">
                  <a:extLst>
                    <a:ext uri="{FF2B5EF4-FFF2-40B4-BE49-F238E27FC236}">
                      <a16:creationId xmlns:a16="http://schemas.microsoft.com/office/drawing/2014/main" id="{9C15C2A9-0827-4266-B469-DF0D1B9027A3}"/>
                    </a:ext>
                  </a:extLst>
                </p:cNvPr>
                <p:cNvSpPr>
                  <a:spLocks/>
                </p:cNvSpPr>
                <p:nvPr/>
              </p:nvSpPr>
              <p:spPr bwMode="auto">
                <a:xfrm>
                  <a:off x="4057" y="3024"/>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6" name="Freeform 781">
                  <a:extLst>
                    <a:ext uri="{FF2B5EF4-FFF2-40B4-BE49-F238E27FC236}">
                      <a16:creationId xmlns:a16="http://schemas.microsoft.com/office/drawing/2014/main" id="{602B1753-3893-4873-8E2D-2B9A08BA2A63}"/>
                    </a:ext>
                  </a:extLst>
                </p:cNvPr>
                <p:cNvSpPr>
                  <a:spLocks/>
                </p:cNvSpPr>
                <p:nvPr/>
              </p:nvSpPr>
              <p:spPr bwMode="auto">
                <a:xfrm>
                  <a:off x="4202" y="3024"/>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7" name="Freeform 782">
                  <a:extLst>
                    <a:ext uri="{FF2B5EF4-FFF2-40B4-BE49-F238E27FC236}">
                      <a16:creationId xmlns:a16="http://schemas.microsoft.com/office/drawing/2014/main" id="{A2969126-E2C4-4B27-AB4C-B4E86B80C561}"/>
                    </a:ext>
                  </a:extLst>
                </p:cNvPr>
                <p:cNvSpPr>
                  <a:spLocks/>
                </p:cNvSpPr>
                <p:nvPr/>
              </p:nvSpPr>
              <p:spPr bwMode="auto">
                <a:xfrm>
                  <a:off x="4347" y="3024"/>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8" name="Freeform 783">
                  <a:extLst>
                    <a:ext uri="{FF2B5EF4-FFF2-40B4-BE49-F238E27FC236}">
                      <a16:creationId xmlns:a16="http://schemas.microsoft.com/office/drawing/2014/main" id="{8A2B91F9-8ED2-4EFD-8129-22945DC8C39D}"/>
                    </a:ext>
                  </a:extLst>
                </p:cNvPr>
                <p:cNvSpPr>
                  <a:spLocks/>
                </p:cNvSpPr>
                <p:nvPr/>
              </p:nvSpPr>
              <p:spPr bwMode="auto">
                <a:xfrm>
                  <a:off x="4490" y="3024"/>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9" name="Freeform 784">
                  <a:extLst>
                    <a:ext uri="{FF2B5EF4-FFF2-40B4-BE49-F238E27FC236}">
                      <a16:creationId xmlns:a16="http://schemas.microsoft.com/office/drawing/2014/main" id="{087105D1-5925-4C56-889D-743BAF37C6EC}"/>
                    </a:ext>
                  </a:extLst>
                </p:cNvPr>
                <p:cNvSpPr>
                  <a:spLocks/>
                </p:cNvSpPr>
                <p:nvPr/>
              </p:nvSpPr>
              <p:spPr bwMode="auto">
                <a:xfrm>
                  <a:off x="4635" y="3024"/>
                  <a:ext cx="120" cy="109"/>
                </a:xfrm>
                <a:custGeom>
                  <a:avLst/>
                  <a:gdLst>
                    <a:gd name="T0" fmla="*/ 238 w 48"/>
                    <a:gd name="T1" fmla="*/ 1901 h 41"/>
                    <a:gd name="T2" fmla="*/ 1220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1" y="14"/>
                      </a:cubicBezTo>
                      <a:cubicBezTo>
                        <a:pt x="38"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0" name="Freeform 785">
                  <a:extLst>
                    <a:ext uri="{FF2B5EF4-FFF2-40B4-BE49-F238E27FC236}">
                      <a16:creationId xmlns:a16="http://schemas.microsoft.com/office/drawing/2014/main" id="{5DFF8404-7393-48F9-A7E3-C5D92E288E85}"/>
                    </a:ext>
                  </a:extLst>
                </p:cNvPr>
                <p:cNvSpPr>
                  <a:spLocks/>
                </p:cNvSpPr>
                <p:nvPr/>
              </p:nvSpPr>
              <p:spPr bwMode="auto">
                <a:xfrm>
                  <a:off x="4780" y="3024"/>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1" name="Freeform 786">
                  <a:extLst>
                    <a:ext uri="{FF2B5EF4-FFF2-40B4-BE49-F238E27FC236}">
                      <a16:creationId xmlns:a16="http://schemas.microsoft.com/office/drawing/2014/main" id="{F74DC895-7C53-4FFC-BF09-2A3A15F6B339}"/>
                    </a:ext>
                  </a:extLst>
                </p:cNvPr>
                <p:cNvSpPr>
                  <a:spLocks/>
                </p:cNvSpPr>
                <p:nvPr/>
              </p:nvSpPr>
              <p:spPr bwMode="auto">
                <a:xfrm>
                  <a:off x="4925" y="3024"/>
                  <a:ext cx="120" cy="109"/>
                </a:xfrm>
                <a:custGeom>
                  <a:avLst/>
                  <a:gdLst>
                    <a:gd name="T0" fmla="*/ 238 w 48"/>
                    <a:gd name="T1" fmla="*/ 1901 h 41"/>
                    <a:gd name="T2" fmla="*/ 1175 w 48"/>
                    <a:gd name="T3" fmla="*/ 694 h 41"/>
                    <a:gd name="T4" fmla="*/ 1875 w 48"/>
                    <a:gd name="T5" fmla="*/ 1053 h 41"/>
                    <a:gd name="T6" fmla="*/ 938 w 48"/>
                    <a:gd name="T7" fmla="*/ 0 h 41"/>
                    <a:gd name="T8" fmla="*/ 0 w 48"/>
                    <a:gd name="T9" fmla="*/ 1236 h 41"/>
                    <a:gd name="T10" fmla="*/ 238 w 48"/>
                    <a:gd name="T11" fmla="*/ 2050 h 41"/>
                    <a:gd name="T12" fmla="*/ 238 w 48"/>
                    <a:gd name="T13" fmla="*/ 190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5"/>
                        <a:pt x="17" y="14"/>
                        <a:pt x="30" y="14"/>
                      </a:cubicBezTo>
                      <a:cubicBezTo>
                        <a:pt x="37" y="14"/>
                        <a:pt x="44" y="17"/>
                        <a:pt x="48" y="21"/>
                      </a:cubicBezTo>
                      <a:cubicBezTo>
                        <a:pt x="46" y="9"/>
                        <a:pt x="36" y="0"/>
                        <a:pt x="24" y="0"/>
                      </a:cubicBezTo>
                      <a:cubicBezTo>
                        <a:pt x="11" y="0"/>
                        <a:pt x="0" y="11"/>
                        <a:pt x="0" y="25"/>
                      </a:cubicBezTo>
                      <a:cubicBezTo>
                        <a:pt x="0" y="31"/>
                        <a:pt x="2" y="37"/>
                        <a:pt x="6" y="41"/>
                      </a:cubicBezTo>
                      <a:cubicBezTo>
                        <a:pt x="6" y="40"/>
                        <a:pt x="6" y="39"/>
                        <a:pt x="6" y="3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2" name="Freeform 787">
                  <a:extLst>
                    <a:ext uri="{FF2B5EF4-FFF2-40B4-BE49-F238E27FC236}">
                      <a16:creationId xmlns:a16="http://schemas.microsoft.com/office/drawing/2014/main" id="{B614F0F0-8472-438D-88D7-B6B547A9558F}"/>
                    </a:ext>
                  </a:extLst>
                </p:cNvPr>
                <p:cNvSpPr>
                  <a:spLocks/>
                </p:cNvSpPr>
                <p:nvPr/>
              </p:nvSpPr>
              <p:spPr bwMode="auto">
                <a:xfrm>
                  <a:off x="3912" y="131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3" name="Freeform 788">
                  <a:extLst>
                    <a:ext uri="{FF2B5EF4-FFF2-40B4-BE49-F238E27FC236}">
                      <a16:creationId xmlns:a16="http://schemas.microsoft.com/office/drawing/2014/main" id="{6C0298F5-CA40-4DF4-B09A-AFA7DFF058BA}"/>
                    </a:ext>
                  </a:extLst>
                </p:cNvPr>
                <p:cNvSpPr>
                  <a:spLocks/>
                </p:cNvSpPr>
                <p:nvPr/>
              </p:nvSpPr>
              <p:spPr bwMode="auto">
                <a:xfrm>
                  <a:off x="4057" y="131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4" name="Freeform 789">
                  <a:extLst>
                    <a:ext uri="{FF2B5EF4-FFF2-40B4-BE49-F238E27FC236}">
                      <a16:creationId xmlns:a16="http://schemas.microsoft.com/office/drawing/2014/main" id="{6C7B96ED-F1FA-4788-88D3-D3785166BC0C}"/>
                    </a:ext>
                  </a:extLst>
                </p:cNvPr>
                <p:cNvSpPr>
                  <a:spLocks/>
                </p:cNvSpPr>
                <p:nvPr/>
              </p:nvSpPr>
              <p:spPr bwMode="auto">
                <a:xfrm>
                  <a:off x="4202" y="131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5" name="Freeform 790">
                  <a:extLst>
                    <a:ext uri="{FF2B5EF4-FFF2-40B4-BE49-F238E27FC236}">
                      <a16:creationId xmlns:a16="http://schemas.microsoft.com/office/drawing/2014/main" id="{1B2C5656-F406-4278-82A2-28805EB59D2E}"/>
                    </a:ext>
                  </a:extLst>
                </p:cNvPr>
                <p:cNvSpPr>
                  <a:spLocks/>
                </p:cNvSpPr>
                <p:nvPr/>
              </p:nvSpPr>
              <p:spPr bwMode="auto">
                <a:xfrm>
                  <a:off x="4347" y="131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6" name="Freeform 791">
                  <a:extLst>
                    <a:ext uri="{FF2B5EF4-FFF2-40B4-BE49-F238E27FC236}">
                      <a16:creationId xmlns:a16="http://schemas.microsoft.com/office/drawing/2014/main" id="{0BD079DC-A7F5-4A39-AC63-B5045065CDD7}"/>
                    </a:ext>
                  </a:extLst>
                </p:cNvPr>
                <p:cNvSpPr>
                  <a:spLocks/>
                </p:cNvSpPr>
                <p:nvPr/>
              </p:nvSpPr>
              <p:spPr bwMode="auto">
                <a:xfrm>
                  <a:off x="4490" y="131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7" name="Freeform 792">
                  <a:extLst>
                    <a:ext uri="{FF2B5EF4-FFF2-40B4-BE49-F238E27FC236}">
                      <a16:creationId xmlns:a16="http://schemas.microsoft.com/office/drawing/2014/main" id="{6393A19F-42F3-417A-8480-4B4CCAECCB7E}"/>
                    </a:ext>
                  </a:extLst>
                </p:cNvPr>
                <p:cNvSpPr>
                  <a:spLocks/>
                </p:cNvSpPr>
                <p:nvPr/>
              </p:nvSpPr>
              <p:spPr bwMode="auto">
                <a:xfrm>
                  <a:off x="4635" y="131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8" name="Freeform 793">
                  <a:extLst>
                    <a:ext uri="{FF2B5EF4-FFF2-40B4-BE49-F238E27FC236}">
                      <a16:creationId xmlns:a16="http://schemas.microsoft.com/office/drawing/2014/main" id="{B7735FE9-8F67-427C-B0EA-3E5DCC96007F}"/>
                    </a:ext>
                  </a:extLst>
                </p:cNvPr>
                <p:cNvSpPr>
                  <a:spLocks/>
                </p:cNvSpPr>
                <p:nvPr/>
              </p:nvSpPr>
              <p:spPr bwMode="auto">
                <a:xfrm>
                  <a:off x="4780" y="131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9" name="Freeform 794">
                  <a:extLst>
                    <a:ext uri="{FF2B5EF4-FFF2-40B4-BE49-F238E27FC236}">
                      <a16:creationId xmlns:a16="http://schemas.microsoft.com/office/drawing/2014/main" id="{ADF64CF2-36C0-4E0F-9420-3BA910555C64}"/>
                    </a:ext>
                  </a:extLst>
                </p:cNvPr>
                <p:cNvSpPr>
                  <a:spLocks/>
                </p:cNvSpPr>
                <p:nvPr/>
              </p:nvSpPr>
              <p:spPr bwMode="auto">
                <a:xfrm>
                  <a:off x="4925" y="131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0" name="Freeform 795">
                  <a:extLst>
                    <a:ext uri="{FF2B5EF4-FFF2-40B4-BE49-F238E27FC236}">
                      <a16:creationId xmlns:a16="http://schemas.microsoft.com/office/drawing/2014/main" id="{274CF318-EAD7-484B-8241-BB7CE8603F18}"/>
                    </a:ext>
                  </a:extLst>
                </p:cNvPr>
                <p:cNvSpPr>
                  <a:spLocks/>
                </p:cNvSpPr>
                <p:nvPr/>
              </p:nvSpPr>
              <p:spPr bwMode="auto">
                <a:xfrm>
                  <a:off x="3912" y="1472"/>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1" name="Freeform 796">
                  <a:extLst>
                    <a:ext uri="{FF2B5EF4-FFF2-40B4-BE49-F238E27FC236}">
                      <a16:creationId xmlns:a16="http://schemas.microsoft.com/office/drawing/2014/main" id="{08DEEA8A-A2A1-4D66-8AC3-868B743AA76B}"/>
                    </a:ext>
                  </a:extLst>
                </p:cNvPr>
                <p:cNvSpPr>
                  <a:spLocks/>
                </p:cNvSpPr>
                <p:nvPr/>
              </p:nvSpPr>
              <p:spPr bwMode="auto">
                <a:xfrm>
                  <a:off x="4057" y="1472"/>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2" name="Freeform 797">
                  <a:extLst>
                    <a:ext uri="{FF2B5EF4-FFF2-40B4-BE49-F238E27FC236}">
                      <a16:creationId xmlns:a16="http://schemas.microsoft.com/office/drawing/2014/main" id="{2EF4A112-A90E-4CFB-B06E-DD02E6970251}"/>
                    </a:ext>
                  </a:extLst>
                </p:cNvPr>
                <p:cNvSpPr>
                  <a:spLocks/>
                </p:cNvSpPr>
                <p:nvPr/>
              </p:nvSpPr>
              <p:spPr bwMode="auto">
                <a:xfrm>
                  <a:off x="4202" y="1472"/>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3" name="Freeform 798">
                  <a:extLst>
                    <a:ext uri="{FF2B5EF4-FFF2-40B4-BE49-F238E27FC236}">
                      <a16:creationId xmlns:a16="http://schemas.microsoft.com/office/drawing/2014/main" id="{E23203CE-C217-4D8E-BBE7-E167C2A1A718}"/>
                    </a:ext>
                  </a:extLst>
                </p:cNvPr>
                <p:cNvSpPr>
                  <a:spLocks/>
                </p:cNvSpPr>
                <p:nvPr/>
              </p:nvSpPr>
              <p:spPr bwMode="auto">
                <a:xfrm>
                  <a:off x="4347" y="1472"/>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4" name="Freeform 799">
                  <a:extLst>
                    <a:ext uri="{FF2B5EF4-FFF2-40B4-BE49-F238E27FC236}">
                      <a16:creationId xmlns:a16="http://schemas.microsoft.com/office/drawing/2014/main" id="{F3675EE1-94AB-432B-A79F-64E701511992}"/>
                    </a:ext>
                  </a:extLst>
                </p:cNvPr>
                <p:cNvSpPr>
                  <a:spLocks/>
                </p:cNvSpPr>
                <p:nvPr/>
              </p:nvSpPr>
              <p:spPr bwMode="auto">
                <a:xfrm>
                  <a:off x="4490" y="1472"/>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5" name="Freeform 800">
                  <a:extLst>
                    <a:ext uri="{FF2B5EF4-FFF2-40B4-BE49-F238E27FC236}">
                      <a16:creationId xmlns:a16="http://schemas.microsoft.com/office/drawing/2014/main" id="{FF6D6D93-F74D-4963-99E8-837E97AE6AA2}"/>
                    </a:ext>
                  </a:extLst>
                </p:cNvPr>
                <p:cNvSpPr>
                  <a:spLocks/>
                </p:cNvSpPr>
                <p:nvPr/>
              </p:nvSpPr>
              <p:spPr bwMode="auto">
                <a:xfrm>
                  <a:off x="4635" y="1472"/>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6" name="Freeform 801">
                  <a:extLst>
                    <a:ext uri="{FF2B5EF4-FFF2-40B4-BE49-F238E27FC236}">
                      <a16:creationId xmlns:a16="http://schemas.microsoft.com/office/drawing/2014/main" id="{FAB2D28A-ED70-4FB6-8DF8-382443BC4896}"/>
                    </a:ext>
                  </a:extLst>
                </p:cNvPr>
                <p:cNvSpPr>
                  <a:spLocks/>
                </p:cNvSpPr>
                <p:nvPr/>
              </p:nvSpPr>
              <p:spPr bwMode="auto">
                <a:xfrm>
                  <a:off x="4780" y="1472"/>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7" name="Freeform 802">
                  <a:extLst>
                    <a:ext uri="{FF2B5EF4-FFF2-40B4-BE49-F238E27FC236}">
                      <a16:creationId xmlns:a16="http://schemas.microsoft.com/office/drawing/2014/main" id="{BD41223C-B605-4B36-845B-9983593A57C3}"/>
                    </a:ext>
                  </a:extLst>
                </p:cNvPr>
                <p:cNvSpPr>
                  <a:spLocks/>
                </p:cNvSpPr>
                <p:nvPr/>
              </p:nvSpPr>
              <p:spPr bwMode="auto">
                <a:xfrm>
                  <a:off x="4925" y="1472"/>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8" name="Freeform 803">
                  <a:extLst>
                    <a:ext uri="{FF2B5EF4-FFF2-40B4-BE49-F238E27FC236}">
                      <a16:creationId xmlns:a16="http://schemas.microsoft.com/office/drawing/2014/main" id="{01F6C9C6-F8CC-4A16-9C00-F3610C5EFD69}"/>
                    </a:ext>
                  </a:extLst>
                </p:cNvPr>
                <p:cNvSpPr>
                  <a:spLocks/>
                </p:cNvSpPr>
                <p:nvPr/>
              </p:nvSpPr>
              <p:spPr bwMode="auto">
                <a:xfrm>
                  <a:off x="3912" y="1627"/>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9" name="Freeform 804">
                  <a:extLst>
                    <a:ext uri="{FF2B5EF4-FFF2-40B4-BE49-F238E27FC236}">
                      <a16:creationId xmlns:a16="http://schemas.microsoft.com/office/drawing/2014/main" id="{610627DE-6DC5-4A9D-A34B-6BC9F5C321AC}"/>
                    </a:ext>
                  </a:extLst>
                </p:cNvPr>
                <p:cNvSpPr>
                  <a:spLocks/>
                </p:cNvSpPr>
                <p:nvPr/>
              </p:nvSpPr>
              <p:spPr bwMode="auto">
                <a:xfrm>
                  <a:off x="4057" y="1627"/>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0" name="Freeform 805">
                  <a:extLst>
                    <a:ext uri="{FF2B5EF4-FFF2-40B4-BE49-F238E27FC236}">
                      <a16:creationId xmlns:a16="http://schemas.microsoft.com/office/drawing/2014/main" id="{5DD07609-7DB0-46E4-885B-B4A0F3266891}"/>
                    </a:ext>
                  </a:extLst>
                </p:cNvPr>
                <p:cNvSpPr>
                  <a:spLocks/>
                </p:cNvSpPr>
                <p:nvPr/>
              </p:nvSpPr>
              <p:spPr bwMode="auto">
                <a:xfrm>
                  <a:off x="4202" y="1627"/>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1" name="Freeform 806">
                  <a:extLst>
                    <a:ext uri="{FF2B5EF4-FFF2-40B4-BE49-F238E27FC236}">
                      <a16:creationId xmlns:a16="http://schemas.microsoft.com/office/drawing/2014/main" id="{90DCA002-AFBA-428C-8416-78D040BA270C}"/>
                    </a:ext>
                  </a:extLst>
                </p:cNvPr>
                <p:cNvSpPr>
                  <a:spLocks/>
                </p:cNvSpPr>
                <p:nvPr/>
              </p:nvSpPr>
              <p:spPr bwMode="auto">
                <a:xfrm>
                  <a:off x="4347" y="1627"/>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2" name="Freeform 807">
                  <a:extLst>
                    <a:ext uri="{FF2B5EF4-FFF2-40B4-BE49-F238E27FC236}">
                      <a16:creationId xmlns:a16="http://schemas.microsoft.com/office/drawing/2014/main" id="{D0C6BDB8-B60E-4023-AD64-288C4F1C9912}"/>
                    </a:ext>
                  </a:extLst>
                </p:cNvPr>
                <p:cNvSpPr>
                  <a:spLocks/>
                </p:cNvSpPr>
                <p:nvPr/>
              </p:nvSpPr>
              <p:spPr bwMode="auto">
                <a:xfrm>
                  <a:off x="4490" y="1627"/>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3" name="Freeform 808">
                  <a:extLst>
                    <a:ext uri="{FF2B5EF4-FFF2-40B4-BE49-F238E27FC236}">
                      <a16:creationId xmlns:a16="http://schemas.microsoft.com/office/drawing/2014/main" id="{B3CEF468-7650-44AF-A82F-80B6913C2F16}"/>
                    </a:ext>
                  </a:extLst>
                </p:cNvPr>
                <p:cNvSpPr>
                  <a:spLocks/>
                </p:cNvSpPr>
                <p:nvPr/>
              </p:nvSpPr>
              <p:spPr bwMode="auto">
                <a:xfrm>
                  <a:off x="4635" y="1627"/>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4" name="Freeform 809">
                  <a:extLst>
                    <a:ext uri="{FF2B5EF4-FFF2-40B4-BE49-F238E27FC236}">
                      <a16:creationId xmlns:a16="http://schemas.microsoft.com/office/drawing/2014/main" id="{64781E89-F533-45CE-8C69-959373D46320}"/>
                    </a:ext>
                  </a:extLst>
                </p:cNvPr>
                <p:cNvSpPr>
                  <a:spLocks/>
                </p:cNvSpPr>
                <p:nvPr/>
              </p:nvSpPr>
              <p:spPr bwMode="auto">
                <a:xfrm>
                  <a:off x="4780" y="1627"/>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5" name="Freeform 810">
                  <a:extLst>
                    <a:ext uri="{FF2B5EF4-FFF2-40B4-BE49-F238E27FC236}">
                      <a16:creationId xmlns:a16="http://schemas.microsoft.com/office/drawing/2014/main" id="{1E228D5A-A3C1-4220-B349-605DBDE953A8}"/>
                    </a:ext>
                  </a:extLst>
                </p:cNvPr>
                <p:cNvSpPr>
                  <a:spLocks/>
                </p:cNvSpPr>
                <p:nvPr/>
              </p:nvSpPr>
              <p:spPr bwMode="auto">
                <a:xfrm>
                  <a:off x="4925" y="1627"/>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6" name="Freeform 811">
                  <a:extLst>
                    <a:ext uri="{FF2B5EF4-FFF2-40B4-BE49-F238E27FC236}">
                      <a16:creationId xmlns:a16="http://schemas.microsoft.com/office/drawing/2014/main" id="{B6BEB9D0-E09D-4E54-B250-68A49F52BBD2}"/>
                    </a:ext>
                  </a:extLst>
                </p:cNvPr>
                <p:cNvSpPr>
                  <a:spLocks/>
                </p:cNvSpPr>
                <p:nvPr/>
              </p:nvSpPr>
              <p:spPr bwMode="auto">
                <a:xfrm>
                  <a:off x="3912" y="1784"/>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7" name="Freeform 812">
                  <a:extLst>
                    <a:ext uri="{FF2B5EF4-FFF2-40B4-BE49-F238E27FC236}">
                      <a16:creationId xmlns:a16="http://schemas.microsoft.com/office/drawing/2014/main" id="{E5A15EE1-7ADC-4947-86B9-717C9EF6B627}"/>
                    </a:ext>
                  </a:extLst>
                </p:cNvPr>
                <p:cNvSpPr>
                  <a:spLocks/>
                </p:cNvSpPr>
                <p:nvPr/>
              </p:nvSpPr>
              <p:spPr bwMode="auto">
                <a:xfrm>
                  <a:off x="4057" y="1784"/>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8" name="Freeform 813">
                  <a:extLst>
                    <a:ext uri="{FF2B5EF4-FFF2-40B4-BE49-F238E27FC236}">
                      <a16:creationId xmlns:a16="http://schemas.microsoft.com/office/drawing/2014/main" id="{0163AA93-C504-44CA-A545-49CB1FC56C15}"/>
                    </a:ext>
                  </a:extLst>
                </p:cNvPr>
                <p:cNvSpPr>
                  <a:spLocks/>
                </p:cNvSpPr>
                <p:nvPr/>
              </p:nvSpPr>
              <p:spPr bwMode="auto">
                <a:xfrm>
                  <a:off x="4202" y="1784"/>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9" name="Freeform 814">
                  <a:extLst>
                    <a:ext uri="{FF2B5EF4-FFF2-40B4-BE49-F238E27FC236}">
                      <a16:creationId xmlns:a16="http://schemas.microsoft.com/office/drawing/2014/main" id="{6C352779-FD66-4B81-87ED-5836F810F9AE}"/>
                    </a:ext>
                  </a:extLst>
                </p:cNvPr>
                <p:cNvSpPr>
                  <a:spLocks/>
                </p:cNvSpPr>
                <p:nvPr/>
              </p:nvSpPr>
              <p:spPr bwMode="auto">
                <a:xfrm>
                  <a:off x="4347" y="1784"/>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0" name="Freeform 815">
                  <a:extLst>
                    <a:ext uri="{FF2B5EF4-FFF2-40B4-BE49-F238E27FC236}">
                      <a16:creationId xmlns:a16="http://schemas.microsoft.com/office/drawing/2014/main" id="{A27D86C8-FAF3-420E-8D6A-3C574A788A5E}"/>
                    </a:ext>
                  </a:extLst>
                </p:cNvPr>
                <p:cNvSpPr>
                  <a:spLocks/>
                </p:cNvSpPr>
                <p:nvPr/>
              </p:nvSpPr>
              <p:spPr bwMode="auto">
                <a:xfrm>
                  <a:off x="4490" y="1784"/>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1" name="Freeform 816">
                  <a:extLst>
                    <a:ext uri="{FF2B5EF4-FFF2-40B4-BE49-F238E27FC236}">
                      <a16:creationId xmlns:a16="http://schemas.microsoft.com/office/drawing/2014/main" id="{51CE1EB0-74C8-40FB-8EAA-29046EA53D8E}"/>
                    </a:ext>
                  </a:extLst>
                </p:cNvPr>
                <p:cNvSpPr>
                  <a:spLocks/>
                </p:cNvSpPr>
                <p:nvPr/>
              </p:nvSpPr>
              <p:spPr bwMode="auto">
                <a:xfrm>
                  <a:off x="4635" y="1784"/>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2" name="Freeform 817">
                  <a:extLst>
                    <a:ext uri="{FF2B5EF4-FFF2-40B4-BE49-F238E27FC236}">
                      <a16:creationId xmlns:a16="http://schemas.microsoft.com/office/drawing/2014/main" id="{BF55A6CB-F4E1-4F36-92FC-20C39454F92D}"/>
                    </a:ext>
                  </a:extLst>
                </p:cNvPr>
                <p:cNvSpPr>
                  <a:spLocks/>
                </p:cNvSpPr>
                <p:nvPr/>
              </p:nvSpPr>
              <p:spPr bwMode="auto">
                <a:xfrm>
                  <a:off x="4780" y="1784"/>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3" name="Freeform 818">
                  <a:extLst>
                    <a:ext uri="{FF2B5EF4-FFF2-40B4-BE49-F238E27FC236}">
                      <a16:creationId xmlns:a16="http://schemas.microsoft.com/office/drawing/2014/main" id="{E92E347B-E80B-49A2-8FDD-59569C8D0B23}"/>
                    </a:ext>
                  </a:extLst>
                </p:cNvPr>
                <p:cNvSpPr>
                  <a:spLocks/>
                </p:cNvSpPr>
                <p:nvPr/>
              </p:nvSpPr>
              <p:spPr bwMode="auto">
                <a:xfrm>
                  <a:off x="4925" y="1784"/>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4" name="Freeform 819">
                  <a:extLst>
                    <a:ext uri="{FF2B5EF4-FFF2-40B4-BE49-F238E27FC236}">
                      <a16:creationId xmlns:a16="http://schemas.microsoft.com/office/drawing/2014/main" id="{E8252440-ADEA-4260-AAA1-BC980E86C79F}"/>
                    </a:ext>
                  </a:extLst>
                </p:cNvPr>
                <p:cNvSpPr>
                  <a:spLocks/>
                </p:cNvSpPr>
                <p:nvPr/>
              </p:nvSpPr>
              <p:spPr bwMode="auto">
                <a:xfrm>
                  <a:off x="3912" y="193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5" name="Freeform 820">
                  <a:extLst>
                    <a:ext uri="{FF2B5EF4-FFF2-40B4-BE49-F238E27FC236}">
                      <a16:creationId xmlns:a16="http://schemas.microsoft.com/office/drawing/2014/main" id="{6047464C-3B6C-4A43-A92D-318FACE19352}"/>
                    </a:ext>
                  </a:extLst>
                </p:cNvPr>
                <p:cNvSpPr>
                  <a:spLocks/>
                </p:cNvSpPr>
                <p:nvPr/>
              </p:nvSpPr>
              <p:spPr bwMode="auto">
                <a:xfrm>
                  <a:off x="4057" y="193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6" name="Freeform 821">
                  <a:extLst>
                    <a:ext uri="{FF2B5EF4-FFF2-40B4-BE49-F238E27FC236}">
                      <a16:creationId xmlns:a16="http://schemas.microsoft.com/office/drawing/2014/main" id="{40791CBF-0903-45F9-B03A-8BBA443CCEE5}"/>
                    </a:ext>
                  </a:extLst>
                </p:cNvPr>
                <p:cNvSpPr>
                  <a:spLocks/>
                </p:cNvSpPr>
                <p:nvPr/>
              </p:nvSpPr>
              <p:spPr bwMode="auto">
                <a:xfrm>
                  <a:off x="4202" y="193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7" name="Freeform 822">
                  <a:extLst>
                    <a:ext uri="{FF2B5EF4-FFF2-40B4-BE49-F238E27FC236}">
                      <a16:creationId xmlns:a16="http://schemas.microsoft.com/office/drawing/2014/main" id="{51836DE8-2C49-4A8F-A162-C74E05508856}"/>
                    </a:ext>
                  </a:extLst>
                </p:cNvPr>
                <p:cNvSpPr>
                  <a:spLocks/>
                </p:cNvSpPr>
                <p:nvPr/>
              </p:nvSpPr>
              <p:spPr bwMode="auto">
                <a:xfrm>
                  <a:off x="4347" y="193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8" name="Freeform 823">
                  <a:extLst>
                    <a:ext uri="{FF2B5EF4-FFF2-40B4-BE49-F238E27FC236}">
                      <a16:creationId xmlns:a16="http://schemas.microsoft.com/office/drawing/2014/main" id="{0343FD86-DFC9-46DD-B70D-11932C4685C1}"/>
                    </a:ext>
                  </a:extLst>
                </p:cNvPr>
                <p:cNvSpPr>
                  <a:spLocks/>
                </p:cNvSpPr>
                <p:nvPr/>
              </p:nvSpPr>
              <p:spPr bwMode="auto">
                <a:xfrm>
                  <a:off x="4490" y="193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9" name="Freeform 824">
                  <a:extLst>
                    <a:ext uri="{FF2B5EF4-FFF2-40B4-BE49-F238E27FC236}">
                      <a16:creationId xmlns:a16="http://schemas.microsoft.com/office/drawing/2014/main" id="{DDDFF26C-5E64-46A2-AEE3-1845C2536ACB}"/>
                    </a:ext>
                  </a:extLst>
                </p:cNvPr>
                <p:cNvSpPr>
                  <a:spLocks/>
                </p:cNvSpPr>
                <p:nvPr/>
              </p:nvSpPr>
              <p:spPr bwMode="auto">
                <a:xfrm>
                  <a:off x="4635" y="193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0" name="Freeform 825">
                  <a:extLst>
                    <a:ext uri="{FF2B5EF4-FFF2-40B4-BE49-F238E27FC236}">
                      <a16:creationId xmlns:a16="http://schemas.microsoft.com/office/drawing/2014/main" id="{67D79A3A-2F59-4CF8-9C48-8F64123E579D}"/>
                    </a:ext>
                  </a:extLst>
                </p:cNvPr>
                <p:cNvSpPr>
                  <a:spLocks/>
                </p:cNvSpPr>
                <p:nvPr/>
              </p:nvSpPr>
              <p:spPr bwMode="auto">
                <a:xfrm>
                  <a:off x="4780" y="193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1" name="Freeform 826">
                  <a:extLst>
                    <a:ext uri="{FF2B5EF4-FFF2-40B4-BE49-F238E27FC236}">
                      <a16:creationId xmlns:a16="http://schemas.microsoft.com/office/drawing/2014/main" id="{D874F782-9CEF-49C0-AEB7-62B51D799F5A}"/>
                    </a:ext>
                  </a:extLst>
                </p:cNvPr>
                <p:cNvSpPr>
                  <a:spLocks/>
                </p:cNvSpPr>
                <p:nvPr/>
              </p:nvSpPr>
              <p:spPr bwMode="auto">
                <a:xfrm>
                  <a:off x="4925" y="193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2" name="Freeform 827">
                  <a:extLst>
                    <a:ext uri="{FF2B5EF4-FFF2-40B4-BE49-F238E27FC236}">
                      <a16:creationId xmlns:a16="http://schemas.microsoft.com/office/drawing/2014/main" id="{27B33DE3-DCF9-4972-B9E5-8A6807B6AF81}"/>
                    </a:ext>
                  </a:extLst>
                </p:cNvPr>
                <p:cNvSpPr>
                  <a:spLocks/>
                </p:cNvSpPr>
                <p:nvPr/>
              </p:nvSpPr>
              <p:spPr bwMode="auto">
                <a:xfrm>
                  <a:off x="3912" y="2093"/>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3" name="Freeform 828">
                  <a:extLst>
                    <a:ext uri="{FF2B5EF4-FFF2-40B4-BE49-F238E27FC236}">
                      <a16:creationId xmlns:a16="http://schemas.microsoft.com/office/drawing/2014/main" id="{0BD09113-7242-4B4F-8424-A38F46242CD3}"/>
                    </a:ext>
                  </a:extLst>
                </p:cNvPr>
                <p:cNvSpPr>
                  <a:spLocks/>
                </p:cNvSpPr>
                <p:nvPr/>
              </p:nvSpPr>
              <p:spPr bwMode="auto">
                <a:xfrm>
                  <a:off x="4057" y="2093"/>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4" name="Freeform 829">
                  <a:extLst>
                    <a:ext uri="{FF2B5EF4-FFF2-40B4-BE49-F238E27FC236}">
                      <a16:creationId xmlns:a16="http://schemas.microsoft.com/office/drawing/2014/main" id="{F611C2DB-FD91-4601-A21C-C5DA8D726EC8}"/>
                    </a:ext>
                  </a:extLst>
                </p:cNvPr>
                <p:cNvSpPr>
                  <a:spLocks/>
                </p:cNvSpPr>
                <p:nvPr/>
              </p:nvSpPr>
              <p:spPr bwMode="auto">
                <a:xfrm>
                  <a:off x="4202" y="2093"/>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5" name="Freeform 830">
                  <a:extLst>
                    <a:ext uri="{FF2B5EF4-FFF2-40B4-BE49-F238E27FC236}">
                      <a16:creationId xmlns:a16="http://schemas.microsoft.com/office/drawing/2014/main" id="{184F1012-A300-47F2-BD3F-3D5A29DA6F66}"/>
                    </a:ext>
                  </a:extLst>
                </p:cNvPr>
                <p:cNvSpPr>
                  <a:spLocks/>
                </p:cNvSpPr>
                <p:nvPr/>
              </p:nvSpPr>
              <p:spPr bwMode="auto">
                <a:xfrm>
                  <a:off x="4347" y="2093"/>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6" name="Freeform 831">
                  <a:extLst>
                    <a:ext uri="{FF2B5EF4-FFF2-40B4-BE49-F238E27FC236}">
                      <a16:creationId xmlns:a16="http://schemas.microsoft.com/office/drawing/2014/main" id="{50EDC193-8EB2-4C7F-8661-DECA19DC8E47}"/>
                    </a:ext>
                  </a:extLst>
                </p:cNvPr>
                <p:cNvSpPr>
                  <a:spLocks/>
                </p:cNvSpPr>
                <p:nvPr/>
              </p:nvSpPr>
              <p:spPr bwMode="auto">
                <a:xfrm>
                  <a:off x="4490" y="2093"/>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7" name="Freeform 832">
                  <a:extLst>
                    <a:ext uri="{FF2B5EF4-FFF2-40B4-BE49-F238E27FC236}">
                      <a16:creationId xmlns:a16="http://schemas.microsoft.com/office/drawing/2014/main" id="{C6D0C304-D80D-4D3C-8DB7-70E977350CA1}"/>
                    </a:ext>
                  </a:extLst>
                </p:cNvPr>
                <p:cNvSpPr>
                  <a:spLocks/>
                </p:cNvSpPr>
                <p:nvPr/>
              </p:nvSpPr>
              <p:spPr bwMode="auto">
                <a:xfrm>
                  <a:off x="4635" y="2093"/>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8" name="Freeform 833">
                  <a:extLst>
                    <a:ext uri="{FF2B5EF4-FFF2-40B4-BE49-F238E27FC236}">
                      <a16:creationId xmlns:a16="http://schemas.microsoft.com/office/drawing/2014/main" id="{4388D273-44B2-452D-B9BE-C28062107C35}"/>
                    </a:ext>
                  </a:extLst>
                </p:cNvPr>
                <p:cNvSpPr>
                  <a:spLocks/>
                </p:cNvSpPr>
                <p:nvPr/>
              </p:nvSpPr>
              <p:spPr bwMode="auto">
                <a:xfrm>
                  <a:off x="4780" y="2093"/>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9" name="Freeform 834">
                  <a:extLst>
                    <a:ext uri="{FF2B5EF4-FFF2-40B4-BE49-F238E27FC236}">
                      <a16:creationId xmlns:a16="http://schemas.microsoft.com/office/drawing/2014/main" id="{7E80D50A-D516-4D2E-934E-94C1B6CF8B4F}"/>
                    </a:ext>
                  </a:extLst>
                </p:cNvPr>
                <p:cNvSpPr>
                  <a:spLocks/>
                </p:cNvSpPr>
                <p:nvPr/>
              </p:nvSpPr>
              <p:spPr bwMode="auto">
                <a:xfrm>
                  <a:off x="4925" y="2093"/>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0" name="Freeform 835">
                  <a:extLst>
                    <a:ext uri="{FF2B5EF4-FFF2-40B4-BE49-F238E27FC236}">
                      <a16:creationId xmlns:a16="http://schemas.microsoft.com/office/drawing/2014/main" id="{DF7BD419-F3AF-40F8-80E1-363EFF5EEF1D}"/>
                    </a:ext>
                  </a:extLst>
                </p:cNvPr>
                <p:cNvSpPr>
                  <a:spLocks/>
                </p:cNvSpPr>
                <p:nvPr/>
              </p:nvSpPr>
              <p:spPr bwMode="auto">
                <a:xfrm>
                  <a:off x="3912" y="2248"/>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1" name="Freeform 836">
                  <a:extLst>
                    <a:ext uri="{FF2B5EF4-FFF2-40B4-BE49-F238E27FC236}">
                      <a16:creationId xmlns:a16="http://schemas.microsoft.com/office/drawing/2014/main" id="{CB264610-F5A4-4099-8E7B-A2B767D8D735}"/>
                    </a:ext>
                  </a:extLst>
                </p:cNvPr>
                <p:cNvSpPr>
                  <a:spLocks/>
                </p:cNvSpPr>
                <p:nvPr/>
              </p:nvSpPr>
              <p:spPr bwMode="auto">
                <a:xfrm>
                  <a:off x="4057" y="2248"/>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2" name="Freeform 837">
                  <a:extLst>
                    <a:ext uri="{FF2B5EF4-FFF2-40B4-BE49-F238E27FC236}">
                      <a16:creationId xmlns:a16="http://schemas.microsoft.com/office/drawing/2014/main" id="{465DBBC8-EFBD-4121-88C1-1200E349B228}"/>
                    </a:ext>
                  </a:extLst>
                </p:cNvPr>
                <p:cNvSpPr>
                  <a:spLocks/>
                </p:cNvSpPr>
                <p:nvPr/>
              </p:nvSpPr>
              <p:spPr bwMode="auto">
                <a:xfrm>
                  <a:off x="4202" y="2248"/>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3" name="Freeform 838">
                  <a:extLst>
                    <a:ext uri="{FF2B5EF4-FFF2-40B4-BE49-F238E27FC236}">
                      <a16:creationId xmlns:a16="http://schemas.microsoft.com/office/drawing/2014/main" id="{7B0E4E9D-2B3E-4A72-B530-7F7DB1150C8B}"/>
                    </a:ext>
                  </a:extLst>
                </p:cNvPr>
                <p:cNvSpPr>
                  <a:spLocks/>
                </p:cNvSpPr>
                <p:nvPr/>
              </p:nvSpPr>
              <p:spPr bwMode="auto">
                <a:xfrm>
                  <a:off x="4347" y="2248"/>
                  <a:ext cx="115" cy="112"/>
                </a:xfrm>
                <a:custGeom>
                  <a:avLst/>
                  <a:gdLst>
                    <a:gd name="T0" fmla="*/ 208 w 46"/>
                    <a:gd name="T1" fmla="*/ 1571 h 42"/>
                    <a:gd name="T2" fmla="*/ 1145 w 46"/>
                    <a:gd name="T3" fmla="*/ 307 h 42"/>
                    <a:gd name="T4" fmla="*/ 1800 w 46"/>
                    <a:gd name="T5" fmla="*/ 661 h 42"/>
                    <a:gd name="T6" fmla="*/ 93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5" y="6"/>
                        <a:pt x="29" y="6"/>
                      </a:cubicBezTo>
                      <a:cubicBezTo>
                        <a:pt x="35" y="6"/>
                        <a:pt x="41" y="9"/>
                        <a:pt x="46" y="13"/>
                      </a:cubicBezTo>
                      <a:cubicBezTo>
                        <a:pt x="41" y="6"/>
                        <a:pt x="33" y="0"/>
                        <a:pt x="24"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4" name="Freeform 839">
                  <a:extLst>
                    <a:ext uri="{FF2B5EF4-FFF2-40B4-BE49-F238E27FC236}">
                      <a16:creationId xmlns:a16="http://schemas.microsoft.com/office/drawing/2014/main" id="{3D6BF567-25AA-446D-80EE-03AAD8C4A9F5}"/>
                    </a:ext>
                  </a:extLst>
                </p:cNvPr>
                <p:cNvSpPr>
                  <a:spLocks/>
                </p:cNvSpPr>
                <p:nvPr/>
              </p:nvSpPr>
              <p:spPr bwMode="auto">
                <a:xfrm>
                  <a:off x="4490" y="2248"/>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5" name="Freeform 840">
                  <a:extLst>
                    <a:ext uri="{FF2B5EF4-FFF2-40B4-BE49-F238E27FC236}">
                      <a16:creationId xmlns:a16="http://schemas.microsoft.com/office/drawing/2014/main" id="{2B57BB6F-AFAF-4EBB-8F6D-1B2F22A7B4B2}"/>
                    </a:ext>
                  </a:extLst>
                </p:cNvPr>
                <p:cNvSpPr>
                  <a:spLocks/>
                </p:cNvSpPr>
                <p:nvPr/>
              </p:nvSpPr>
              <p:spPr bwMode="auto">
                <a:xfrm>
                  <a:off x="4635" y="2248"/>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6" name="Freeform 841">
                  <a:extLst>
                    <a:ext uri="{FF2B5EF4-FFF2-40B4-BE49-F238E27FC236}">
                      <a16:creationId xmlns:a16="http://schemas.microsoft.com/office/drawing/2014/main" id="{F49D186B-B308-4D6F-8553-C539B4FAB241}"/>
                    </a:ext>
                  </a:extLst>
                </p:cNvPr>
                <p:cNvSpPr>
                  <a:spLocks/>
                </p:cNvSpPr>
                <p:nvPr/>
              </p:nvSpPr>
              <p:spPr bwMode="auto">
                <a:xfrm>
                  <a:off x="4780" y="2248"/>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7" name="Freeform 842">
                  <a:extLst>
                    <a:ext uri="{FF2B5EF4-FFF2-40B4-BE49-F238E27FC236}">
                      <a16:creationId xmlns:a16="http://schemas.microsoft.com/office/drawing/2014/main" id="{37E7CDC5-99A2-4FD9-BBD6-7E32900B54CF}"/>
                    </a:ext>
                  </a:extLst>
                </p:cNvPr>
                <p:cNvSpPr>
                  <a:spLocks/>
                </p:cNvSpPr>
                <p:nvPr/>
              </p:nvSpPr>
              <p:spPr bwMode="auto">
                <a:xfrm>
                  <a:off x="4925" y="2248"/>
                  <a:ext cx="115" cy="112"/>
                </a:xfrm>
                <a:custGeom>
                  <a:avLst/>
                  <a:gdLst>
                    <a:gd name="T0" fmla="*/ 208 w 46"/>
                    <a:gd name="T1" fmla="*/ 1571 h 42"/>
                    <a:gd name="T2" fmla="*/ 1145 w 46"/>
                    <a:gd name="T3" fmla="*/ 307 h 42"/>
                    <a:gd name="T4" fmla="*/ 1800 w 46"/>
                    <a:gd name="T5" fmla="*/ 661 h 42"/>
                    <a:gd name="T6" fmla="*/ 988 w 46"/>
                    <a:gd name="T7" fmla="*/ 0 h 42"/>
                    <a:gd name="T8" fmla="*/ 0 w 46"/>
                    <a:gd name="T9" fmla="*/ 1272 h 42"/>
                    <a:gd name="T10" fmla="*/ 313 w 46"/>
                    <a:gd name="T11" fmla="*/ 2125 h 42"/>
                    <a:gd name="T12" fmla="*/ 208 w 46"/>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1"/>
                      </a:moveTo>
                      <a:cubicBezTo>
                        <a:pt x="5" y="17"/>
                        <a:pt x="16" y="6"/>
                        <a:pt x="29" y="6"/>
                      </a:cubicBezTo>
                      <a:cubicBezTo>
                        <a:pt x="36" y="6"/>
                        <a:pt x="42" y="9"/>
                        <a:pt x="46" y="13"/>
                      </a:cubicBezTo>
                      <a:cubicBezTo>
                        <a:pt x="42" y="6"/>
                        <a:pt x="34" y="0"/>
                        <a:pt x="25" y="0"/>
                      </a:cubicBezTo>
                      <a:cubicBezTo>
                        <a:pt x="11" y="0"/>
                        <a:pt x="0" y="11"/>
                        <a:pt x="0" y="25"/>
                      </a:cubicBezTo>
                      <a:cubicBezTo>
                        <a:pt x="0" y="32"/>
                        <a:pt x="3" y="38"/>
                        <a:pt x="8" y="42"/>
                      </a:cubicBezTo>
                      <a:cubicBezTo>
                        <a:pt x="6" y="39"/>
                        <a:pt x="5" y="35"/>
                        <a:pt x="5" y="31"/>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8" name="Freeform 843">
                  <a:extLst>
                    <a:ext uri="{FF2B5EF4-FFF2-40B4-BE49-F238E27FC236}">
                      <a16:creationId xmlns:a16="http://schemas.microsoft.com/office/drawing/2014/main" id="{3CE85424-E13B-4AF9-BB97-1952C3363112}"/>
                    </a:ext>
                  </a:extLst>
                </p:cNvPr>
                <p:cNvSpPr>
                  <a:spLocks/>
                </p:cNvSpPr>
                <p:nvPr/>
              </p:nvSpPr>
              <p:spPr bwMode="auto">
                <a:xfrm>
                  <a:off x="3912" y="240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9" name="Freeform 844">
                  <a:extLst>
                    <a:ext uri="{FF2B5EF4-FFF2-40B4-BE49-F238E27FC236}">
                      <a16:creationId xmlns:a16="http://schemas.microsoft.com/office/drawing/2014/main" id="{AF8012FA-57F0-4D0E-9047-5FAD0221A762}"/>
                    </a:ext>
                  </a:extLst>
                </p:cNvPr>
                <p:cNvSpPr>
                  <a:spLocks/>
                </p:cNvSpPr>
                <p:nvPr/>
              </p:nvSpPr>
              <p:spPr bwMode="auto">
                <a:xfrm>
                  <a:off x="4057" y="240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0" name="Freeform 845">
                  <a:extLst>
                    <a:ext uri="{FF2B5EF4-FFF2-40B4-BE49-F238E27FC236}">
                      <a16:creationId xmlns:a16="http://schemas.microsoft.com/office/drawing/2014/main" id="{530C7310-6D78-4A07-870F-9E1DEE37E1C3}"/>
                    </a:ext>
                  </a:extLst>
                </p:cNvPr>
                <p:cNvSpPr>
                  <a:spLocks/>
                </p:cNvSpPr>
                <p:nvPr/>
              </p:nvSpPr>
              <p:spPr bwMode="auto">
                <a:xfrm>
                  <a:off x="4202" y="240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1" name="Freeform 846">
                  <a:extLst>
                    <a:ext uri="{FF2B5EF4-FFF2-40B4-BE49-F238E27FC236}">
                      <a16:creationId xmlns:a16="http://schemas.microsoft.com/office/drawing/2014/main" id="{231E3975-E1C7-425D-9D06-03941A8C44A5}"/>
                    </a:ext>
                  </a:extLst>
                </p:cNvPr>
                <p:cNvSpPr>
                  <a:spLocks/>
                </p:cNvSpPr>
                <p:nvPr/>
              </p:nvSpPr>
              <p:spPr bwMode="auto">
                <a:xfrm>
                  <a:off x="4347" y="240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3"/>
                      </a:cubicBezTo>
                      <a:cubicBezTo>
                        <a:pt x="41" y="5"/>
                        <a:pt x="33" y="0"/>
                        <a:pt x="24"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2" name="Freeform 847">
                  <a:extLst>
                    <a:ext uri="{FF2B5EF4-FFF2-40B4-BE49-F238E27FC236}">
                      <a16:creationId xmlns:a16="http://schemas.microsoft.com/office/drawing/2014/main" id="{197B7F05-B21C-43B2-ABEB-F46857AC9047}"/>
                    </a:ext>
                  </a:extLst>
                </p:cNvPr>
                <p:cNvSpPr>
                  <a:spLocks/>
                </p:cNvSpPr>
                <p:nvPr/>
              </p:nvSpPr>
              <p:spPr bwMode="auto">
                <a:xfrm>
                  <a:off x="4490" y="240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3" name="Freeform 848">
                  <a:extLst>
                    <a:ext uri="{FF2B5EF4-FFF2-40B4-BE49-F238E27FC236}">
                      <a16:creationId xmlns:a16="http://schemas.microsoft.com/office/drawing/2014/main" id="{426071EB-E925-468E-914D-66136B140CAE}"/>
                    </a:ext>
                  </a:extLst>
                </p:cNvPr>
                <p:cNvSpPr>
                  <a:spLocks/>
                </p:cNvSpPr>
                <p:nvPr/>
              </p:nvSpPr>
              <p:spPr bwMode="auto">
                <a:xfrm>
                  <a:off x="4635" y="240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4" name="Freeform 849">
                  <a:extLst>
                    <a:ext uri="{FF2B5EF4-FFF2-40B4-BE49-F238E27FC236}">
                      <a16:creationId xmlns:a16="http://schemas.microsoft.com/office/drawing/2014/main" id="{56510C38-3FD5-440E-8E9D-22A5BDA63783}"/>
                    </a:ext>
                  </a:extLst>
                </p:cNvPr>
                <p:cNvSpPr>
                  <a:spLocks/>
                </p:cNvSpPr>
                <p:nvPr/>
              </p:nvSpPr>
              <p:spPr bwMode="auto">
                <a:xfrm>
                  <a:off x="4780" y="240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5" name="Freeform 850">
                  <a:extLst>
                    <a:ext uri="{FF2B5EF4-FFF2-40B4-BE49-F238E27FC236}">
                      <a16:creationId xmlns:a16="http://schemas.microsoft.com/office/drawing/2014/main" id="{9F9D68F8-83A2-4DBE-81E6-125DC513DA12}"/>
                    </a:ext>
                  </a:extLst>
                </p:cNvPr>
                <p:cNvSpPr>
                  <a:spLocks/>
                </p:cNvSpPr>
                <p:nvPr/>
              </p:nvSpPr>
              <p:spPr bwMode="auto">
                <a:xfrm>
                  <a:off x="4925" y="240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3"/>
                      </a:cubicBezTo>
                      <a:cubicBezTo>
                        <a:pt x="42" y="5"/>
                        <a:pt x="34" y="0"/>
                        <a:pt x="25" y="0"/>
                      </a:cubicBezTo>
                      <a:cubicBezTo>
                        <a:pt x="11" y="0"/>
                        <a:pt x="0" y="11"/>
                        <a:pt x="0" y="24"/>
                      </a:cubicBezTo>
                      <a:cubicBezTo>
                        <a:pt x="0" y="31"/>
                        <a:pt x="3" y="38"/>
                        <a:pt x="8" y="42"/>
                      </a:cubicBezTo>
                      <a:cubicBezTo>
                        <a:pt x="6" y="38"/>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6" name="Freeform 851">
                  <a:extLst>
                    <a:ext uri="{FF2B5EF4-FFF2-40B4-BE49-F238E27FC236}">
                      <a16:creationId xmlns:a16="http://schemas.microsoft.com/office/drawing/2014/main" id="{F0CB1C52-B1EA-4A49-AE6B-02A545EAC2BA}"/>
                    </a:ext>
                  </a:extLst>
                </p:cNvPr>
                <p:cNvSpPr>
                  <a:spLocks/>
                </p:cNvSpPr>
                <p:nvPr/>
              </p:nvSpPr>
              <p:spPr bwMode="auto">
                <a:xfrm>
                  <a:off x="3912" y="2560"/>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7" name="Freeform 852">
                  <a:extLst>
                    <a:ext uri="{FF2B5EF4-FFF2-40B4-BE49-F238E27FC236}">
                      <a16:creationId xmlns:a16="http://schemas.microsoft.com/office/drawing/2014/main" id="{BE0B73CD-D80D-4F17-B21F-32B114F6FB4B}"/>
                    </a:ext>
                  </a:extLst>
                </p:cNvPr>
                <p:cNvSpPr>
                  <a:spLocks/>
                </p:cNvSpPr>
                <p:nvPr/>
              </p:nvSpPr>
              <p:spPr bwMode="auto">
                <a:xfrm>
                  <a:off x="4057" y="2560"/>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8" name="Freeform 853">
                  <a:extLst>
                    <a:ext uri="{FF2B5EF4-FFF2-40B4-BE49-F238E27FC236}">
                      <a16:creationId xmlns:a16="http://schemas.microsoft.com/office/drawing/2014/main" id="{A637E2A3-4E6E-4E9D-848A-CDC4387BB789}"/>
                    </a:ext>
                  </a:extLst>
                </p:cNvPr>
                <p:cNvSpPr>
                  <a:spLocks/>
                </p:cNvSpPr>
                <p:nvPr/>
              </p:nvSpPr>
              <p:spPr bwMode="auto">
                <a:xfrm>
                  <a:off x="4202" y="2560"/>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9" name="Freeform 854">
                  <a:extLst>
                    <a:ext uri="{FF2B5EF4-FFF2-40B4-BE49-F238E27FC236}">
                      <a16:creationId xmlns:a16="http://schemas.microsoft.com/office/drawing/2014/main" id="{F8FF0CB3-F43E-4FD3-8C2D-7589A69B8EF9}"/>
                    </a:ext>
                  </a:extLst>
                </p:cNvPr>
                <p:cNvSpPr>
                  <a:spLocks/>
                </p:cNvSpPr>
                <p:nvPr/>
              </p:nvSpPr>
              <p:spPr bwMode="auto">
                <a:xfrm>
                  <a:off x="4347" y="2560"/>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0" name="Freeform 855">
                  <a:extLst>
                    <a:ext uri="{FF2B5EF4-FFF2-40B4-BE49-F238E27FC236}">
                      <a16:creationId xmlns:a16="http://schemas.microsoft.com/office/drawing/2014/main" id="{87570670-9F6A-4D81-B92B-FD9E7AFD1817}"/>
                    </a:ext>
                  </a:extLst>
                </p:cNvPr>
                <p:cNvSpPr>
                  <a:spLocks/>
                </p:cNvSpPr>
                <p:nvPr/>
              </p:nvSpPr>
              <p:spPr bwMode="auto">
                <a:xfrm>
                  <a:off x="4490" y="2560"/>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1" name="Freeform 856">
                  <a:extLst>
                    <a:ext uri="{FF2B5EF4-FFF2-40B4-BE49-F238E27FC236}">
                      <a16:creationId xmlns:a16="http://schemas.microsoft.com/office/drawing/2014/main" id="{6FBEC34B-EAD1-49D6-AAD5-A4ABB0406ED3}"/>
                    </a:ext>
                  </a:extLst>
                </p:cNvPr>
                <p:cNvSpPr>
                  <a:spLocks/>
                </p:cNvSpPr>
                <p:nvPr/>
              </p:nvSpPr>
              <p:spPr bwMode="auto">
                <a:xfrm>
                  <a:off x="4635" y="2560"/>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2" name="Freeform 857">
                  <a:extLst>
                    <a:ext uri="{FF2B5EF4-FFF2-40B4-BE49-F238E27FC236}">
                      <a16:creationId xmlns:a16="http://schemas.microsoft.com/office/drawing/2014/main" id="{24D21AB4-CDDF-4152-9065-21AF1DC1D1DA}"/>
                    </a:ext>
                  </a:extLst>
                </p:cNvPr>
                <p:cNvSpPr>
                  <a:spLocks/>
                </p:cNvSpPr>
                <p:nvPr/>
              </p:nvSpPr>
              <p:spPr bwMode="auto">
                <a:xfrm>
                  <a:off x="4780" y="2560"/>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3" name="Freeform 858">
                  <a:extLst>
                    <a:ext uri="{FF2B5EF4-FFF2-40B4-BE49-F238E27FC236}">
                      <a16:creationId xmlns:a16="http://schemas.microsoft.com/office/drawing/2014/main" id="{58AF73F0-7FF8-4C74-B5F4-2A8EE2874A7E}"/>
                    </a:ext>
                  </a:extLst>
                </p:cNvPr>
                <p:cNvSpPr>
                  <a:spLocks/>
                </p:cNvSpPr>
                <p:nvPr/>
              </p:nvSpPr>
              <p:spPr bwMode="auto">
                <a:xfrm>
                  <a:off x="4925" y="2560"/>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4" name="Freeform 859">
                  <a:extLst>
                    <a:ext uri="{FF2B5EF4-FFF2-40B4-BE49-F238E27FC236}">
                      <a16:creationId xmlns:a16="http://schemas.microsoft.com/office/drawing/2014/main" id="{4E367FCA-8A65-471F-B5EE-739FA501290C}"/>
                    </a:ext>
                  </a:extLst>
                </p:cNvPr>
                <p:cNvSpPr>
                  <a:spLocks/>
                </p:cNvSpPr>
                <p:nvPr/>
              </p:nvSpPr>
              <p:spPr bwMode="auto">
                <a:xfrm>
                  <a:off x="3912" y="271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5" name="Freeform 860">
                  <a:extLst>
                    <a:ext uri="{FF2B5EF4-FFF2-40B4-BE49-F238E27FC236}">
                      <a16:creationId xmlns:a16="http://schemas.microsoft.com/office/drawing/2014/main" id="{B33CD745-5406-44CF-AA7D-E70B849DA013}"/>
                    </a:ext>
                  </a:extLst>
                </p:cNvPr>
                <p:cNvSpPr>
                  <a:spLocks/>
                </p:cNvSpPr>
                <p:nvPr/>
              </p:nvSpPr>
              <p:spPr bwMode="auto">
                <a:xfrm>
                  <a:off x="4057" y="271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6" name="Freeform 861">
                  <a:extLst>
                    <a:ext uri="{FF2B5EF4-FFF2-40B4-BE49-F238E27FC236}">
                      <a16:creationId xmlns:a16="http://schemas.microsoft.com/office/drawing/2014/main" id="{BD36EC12-15D5-45D4-A89F-D0141507E04A}"/>
                    </a:ext>
                  </a:extLst>
                </p:cNvPr>
                <p:cNvSpPr>
                  <a:spLocks/>
                </p:cNvSpPr>
                <p:nvPr/>
              </p:nvSpPr>
              <p:spPr bwMode="auto">
                <a:xfrm>
                  <a:off x="4202" y="271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7" name="Freeform 862">
                  <a:extLst>
                    <a:ext uri="{FF2B5EF4-FFF2-40B4-BE49-F238E27FC236}">
                      <a16:creationId xmlns:a16="http://schemas.microsoft.com/office/drawing/2014/main" id="{6775824D-09DD-4F4C-9576-0C06D5B8337A}"/>
                    </a:ext>
                  </a:extLst>
                </p:cNvPr>
                <p:cNvSpPr>
                  <a:spLocks/>
                </p:cNvSpPr>
                <p:nvPr/>
              </p:nvSpPr>
              <p:spPr bwMode="auto">
                <a:xfrm>
                  <a:off x="4347" y="2715"/>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8" name="Freeform 863">
                  <a:extLst>
                    <a:ext uri="{FF2B5EF4-FFF2-40B4-BE49-F238E27FC236}">
                      <a16:creationId xmlns:a16="http://schemas.microsoft.com/office/drawing/2014/main" id="{FFA80C23-FD59-48F0-B116-60575FBDC485}"/>
                    </a:ext>
                  </a:extLst>
                </p:cNvPr>
                <p:cNvSpPr>
                  <a:spLocks/>
                </p:cNvSpPr>
                <p:nvPr/>
              </p:nvSpPr>
              <p:spPr bwMode="auto">
                <a:xfrm>
                  <a:off x="4490" y="271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9" name="Freeform 864">
                  <a:extLst>
                    <a:ext uri="{FF2B5EF4-FFF2-40B4-BE49-F238E27FC236}">
                      <a16:creationId xmlns:a16="http://schemas.microsoft.com/office/drawing/2014/main" id="{8F65282D-849D-44F6-8EFE-11866E3DCAA9}"/>
                    </a:ext>
                  </a:extLst>
                </p:cNvPr>
                <p:cNvSpPr>
                  <a:spLocks/>
                </p:cNvSpPr>
                <p:nvPr/>
              </p:nvSpPr>
              <p:spPr bwMode="auto">
                <a:xfrm>
                  <a:off x="4635" y="271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0" name="Freeform 865">
                  <a:extLst>
                    <a:ext uri="{FF2B5EF4-FFF2-40B4-BE49-F238E27FC236}">
                      <a16:creationId xmlns:a16="http://schemas.microsoft.com/office/drawing/2014/main" id="{2FB85A9D-EE89-4F90-B898-885DA835CC6F}"/>
                    </a:ext>
                  </a:extLst>
                </p:cNvPr>
                <p:cNvSpPr>
                  <a:spLocks/>
                </p:cNvSpPr>
                <p:nvPr/>
              </p:nvSpPr>
              <p:spPr bwMode="auto">
                <a:xfrm>
                  <a:off x="4780" y="271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1" name="Freeform 866">
                  <a:extLst>
                    <a:ext uri="{FF2B5EF4-FFF2-40B4-BE49-F238E27FC236}">
                      <a16:creationId xmlns:a16="http://schemas.microsoft.com/office/drawing/2014/main" id="{E7C8B277-BBAD-4953-8FA6-856B59B9B3C9}"/>
                    </a:ext>
                  </a:extLst>
                </p:cNvPr>
                <p:cNvSpPr>
                  <a:spLocks/>
                </p:cNvSpPr>
                <p:nvPr/>
              </p:nvSpPr>
              <p:spPr bwMode="auto">
                <a:xfrm>
                  <a:off x="4925" y="2715"/>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2" name="Freeform 867">
                  <a:extLst>
                    <a:ext uri="{FF2B5EF4-FFF2-40B4-BE49-F238E27FC236}">
                      <a16:creationId xmlns:a16="http://schemas.microsoft.com/office/drawing/2014/main" id="{4676963C-B113-4A13-977E-E71ED83E92F9}"/>
                    </a:ext>
                  </a:extLst>
                </p:cNvPr>
                <p:cNvSpPr>
                  <a:spLocks/>
                </p:cNvSpPr>
                <p:nvPr/>
              </p:nvSpPr>
              <p:spPr bwMode="auto">
                <a:xfrm>
                  <a:off x="3912" y="286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3" name="Freeform 868">
                  <a:extLst>
                    <a:ext uri="{FF2B5EF4-FFF2-40B4-BE49-F238E27FC236}">
                      <a16:creationId xmlns:a16="http://schemas.microsoft.com/office/drawing/2014/main" id="{92427B68-620A-4B80-9E4A-E5AEB5EF12F5}"/>
                    </a:ext>
                  </a:extLst>
                </p:cNvPr>
                <p:cNvSpPr>
                  <a:spLocks/>
                </p:cNvSpPr>
                <p:nvPr/>
              </p:nvSpPr>
              <p:spPr bwMode="auto">
                <a:xfrm>
                  <a:off x="4057" y="286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4" name="Freeform 869">
                  <a:extLst>
                    <a:ext uri="{FF2B5EF4-FFF2-40B4-BE49-F238E27FC236}">
                      <a16:creationId xmlns:a16="http://schemas.microsoft.com/office/drawing/2014/main" id="{5E5F8267-2936-44C5-B824-8458BA6696A1}"/>
                    </a:ext>
                  </a:extLst>
                </p:cNvPr>
                <p:cNvSpPr>
                  <a:spLocks/>
                </p:cNvSpPr>
                <p:nvPr/>
              </p:nvSpPr>
              <p:spPr bwMode="auto">
                <a:xfrm>
                  <a:off x="4202" y="286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5" name="Freeform 870">
                  <a:extLst>
                    <a:ext uri="{FF2B5EF4-FFF2-40B4-BE49-F238E27FC236}">
                      <a16:creationId xmlns:a16="http://schemas.microsoft.com/office/drawing/2014/main" id="{99B582C7-AE3C-41DF-AE4F-509EFD985C06}"/>
                    </a:ext>
                  </a:extLst>
                </p:cNvPr>
                <p:cNvSpPr>
                  <a:spLocks/>
                </p:cNvSpPr>
                <p:nvPr/>
              </p:nvSpPr>
              <p:spPr bwMode="auto">
                <a:xfrm>
                  <a:off x="4347" y="2869"/>
                  <a:ext cx="115" cy="112"/>
                </a:xfrm>
                <a:custGeom>
                  <a:avLst/>
                  <a:gdLst>
                    <a:gd name="T0" fmla="*/ 208 w 46"/>
                    <a:gd name="T1" fmla="*/ 1515 h 42"/>
                    <a:gd name="T2" fmla="*/ 1145 w 46"/>
                    <a:gd name="T3" fmla="*/ 307 h 42"/>
                    <a:gd name="T4" fmla="*/ 1800 w 46"/>
                    <a:gd name="T5" fmla="*/ 661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9"/>
                        <a:pt x="46" y="13"/>
                      </a:cubicBezTo>
                      <a:cubicBezTo>
                        <a:pt x="41" y="5"/>
                        <a:pt x="33" y="0"/>
                        <a:pt x="24"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6" name="Freeform 871">
                  <a:extLst>
                    <a:ext uri="{FF2B5EF4-FFF2-40B4-BE49-F238E27FC236}">
                      <a16:creationId xmlns:a16="http://schemas.microsoft.com/office/drawing/2014/main" id="{3A0FBACC-5232-4DCF-8B35-2A42359AD00A}"/>
                    </a:ext>
                  </a:extLst>
                </p:cNvPr>
                <p:cNvSpPr>
                  <a:spLocks/>
                </p:cNvSpPr>
                <p:nvPr/>
              </p:nvSpPr>
              <p:spPr bwMode="auto">
                <a:xfrm>
                  <a:off x="4490" y="286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7" name="Freeform 872">
                  <a:extLst>
                    <a:ext uri="{FF2B5EF4-FFF2-40B4-BE49-F238E27FC236}">
                      <a16:creationId xmlns:a16="http://schemas.microsoft.com/office/drawing/2014/main" id="{C960D195-BCAF-4400-8EE7-FC40B8CC6EA0}"/>
                    </a:ext>
                  </a:extLst>
                </p:cNvPr>
                <p:cNvSpPr>
                  <a:spLocks/>
                </p:cNvSpPr>
                <p:nvPr/>
              </p:nvSpPr>
              <p:spPr bwMode="auto">
                <a:xfrm>
                  <a:off x="4635" y="286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8" name="Freeform 873">
                  <a:extLst>
                    <a:ext uri="{FF2B5EF4-FFF2-40B4-BE49-F238E27FC236}">
                      <a16:creationId xmlns:a16="http://schemas.microsoft.com/office/drawing/2014/main" id="{C01661AB-098E-4716-8C44-41A65658EC7B}"/>
                    </a:ext>
                  </a:extLst>
                </p:cNvPr>
                <p:cNvSpPr>
                  <a:spLocks/>
                </p:cNvSpPr>
                <p:nvPr/>
              </p:nvSpPr>
              <p:spPr bwMode="auto">
                <a:xfrm>
                  <a:off x="4780" y="286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9" name="Freeform 874">
                  <a:extLst>
                    <a:ext uri="{FF2B5EF4-FFF2-40B4-BE49-F238E27FC236}">
                      <a16:creationId xmlns:a16="http://schemas.microsoft.com/office/drawing/2014/main" id="{775AADFB-37D2-4533-A9E8-8BFFA98720C5}"/>
                    </a:ext>
                  </a:extLst>
                </p:cNvPr>
                <p:cNvSpPr>
                  <a:spLocks/>
                </p:cNvSpPr>
                <p:nvPr/>
              </p:nvSpPr>
              <p:spPr bwMode="auto">
                <a:xfrm>
                  <a:off x="4925" y="2869"/>
                  <a:ext cx="115" cy="112"/>
                </a:xfrm>
                <a:custGeom>
                  <a:avLst/>
                  <a:gdLst>
                    <a:gd name="T0" fmla="*/ 208 w 46"/>
                    <a:gd name="T1" fmla="*/ 1515 h 42"/>
                    <a:gd name="T2" fmla="*/ 1145 w 46"/>
                    <a:gd name="T3" fmla="*/ 307 h 42"/>
                    <a:gd name="T4" fmla="*/ 1800 w 46"/>
                    <a:gd name="T5" fmla="*/ 661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9"/>
                        <a:pt x="46" y="13"/>
                      </a:cubicBezTo>
                      <a:cubicBezTo>
                        <a:pt x="42" y="5"/>
                        <a:pt x="34" y="0"/>
                        <a:pt x="25" y="0"/>
                      </a:cubicBezTo>
                      <a:cubicBezTo>
                        <a:pt x="11" y="0"/>
                        <a:pt x="0" y="11"/>
                        <a:pt x="0" y="24"/>
                      </a:cubicBezTo>
                      <a:cubicBezTo>
                        <a:pt x="0" y="31"/>
                        <a:pt x="3" y="38"/>
                        <a:pt x="8" y="42"/>
                      </a:cubicBezTo>
                      <a:cubicBezTo>
                        <a:pt x="6" y="39"/>
                        <a:pt x="5" y="35"/>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0" name="Freeform 875">
                  <a:extLst>
                    <a:ext uri="{FF2B5EF4-FFF2-40B4-BE49-F238E27FC236}">
                      <a16:creationId xmlns:a16="http://schemas.microsoft.com/office/drawing/2014/main" id="{B72A2D56-5D1E-4181-BF8C-A88E7BE85AB8}"/>
                    </a:ext>
                  </a:extLst>
                </p:cNvPr>
                <p:cNvSpPr>
                  <a:spLocks/>
                </p:cNvSpPr>
                <p:nvPr/>
              </p:nvSpPr>
              <p:spPr bwMode="auto">
                <a:xfrm>
                  <a:off x="3912" y="302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1" name="Freeform 876">
                  <a:extLst>
                    <a:ext uri="{FF2B5EF4-FFF2-40B4-BE49-F238E27FC236}">
                      <a16:creationId xmlns:a16="http://schemas.microsoft.com/office/drawing/2014/main" id="{D72B2A5C-2934-40B0-84AA-4304EF767635}"/>
                    </a:ext>
                  </a:extLst>
                </p:cNvPr>
                <p:cNvSpPr>
                  <a:spLocks/>
                </p:cNvSpPr>
                <p:nvPr/>
              </p:nvSpPr>
              <p:spPr bwMode="auto">
                <a:xfrm>
                  <a:off x="4057" y="302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2" name="Freeform 877">
                  <a:extLst>
                    <a:ext uri="{FF2B5EF4-FFF2-40B4-BE49-F238E27FC236}">
                      <a16:creationId xmlns:a16="http://schemas.microsoft.com/office/drawing/2014/main" id="{A1FAC536-11A0-4972-A8CB-A18697284323}"/>
                    </a:ext>
                  </a:extLst>
                </p:cNvPr>
                <p:cNvSpPr>
                  <a:spLocks/>
                </p:cNvSpPr>
                <p:nvPr/>
              </p:nvSpPr>
              <p:spPr bwMode="auto">
                <a:xfrm>
                  <a:off x="4202" y="302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3" name="Freeform 878">
                  <a:extLst>
                    <a:ext uri="{FF2B5EF4-FFF2-40B4-BE49-F238E27FC236}">
                      <a16:creationId xmlns:a16="http://schemas.microsoft.com/office/drawing/2014/main" id="{04400634-B20F-4558-8934-E9D14438FFAD}"/>
                    </a:ext>
                  </a:extLst>
                </p:cNvPr>
                <p:cNvSpPr>
                  <a:spLocks/>
                </p:cNvSpPr>
                <p:nvPr/>
              </p:nvSpPr>
              <p:spPr bwMode="auto">
                <a:xfrm>
                  <a:off x="4347" y="3027"/>
                  <a:ext cx="115" cy="112"/>
                </a:xfrm>
                <a:custGeom>
                  <a:avLst/>
                  <a:gdLst>
                    <a:gd name="T0" fmla="*/ 208 w 46"/>
                    <a:gd name="T1" fmla="*/ 1515 h 42"/>
                    <a:gd name="T2" fmla="*/ 1145 w 46"/>
                    <a:gd name="T3" fmla="*/ 307 h 42"/>
                    <a:gd name="T4" fmla="*/ 1800 w 46"/>
                    <a:gd name="T5" fmla="*/ 605 h 42"/>
                    <a:gd name="T6" fmla="*/ 93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5" y="6"/>
                        <a:pt x="29" y="6"/>
                      </a:cubicBezTo>
                      <a:cubicBezTo>
                        <a:pt x="35" y="6"/>
                        <a:pt x="41" y="8"/>
                        <a:pt x="46" y="12"/>
                      </a:cubicBezTo>
                      <a:cubicBezTo>
                        <a:pt x="41" y="5"/>
                        <a:pt x="33" y="0"/>
                        <a:pt x="24"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4" name="Freeform 879">
                  <a:extLst>
                    <a:ext uri="{FF2B5EF4-FFF2-40B4-BE49-F238E27FC236}">
                      <a16:creationId xmlns:a16="http://schemas.microsoft.com/office/drawing/2014/main" id="{92ABE20B-2349-4342-9DB9-62E2CB1B706B}"/>
                    </a:ext>
                  </a:extLst>
                </p:cNvPr>
                <p:cNvSpPr>
                  <a:spLocks/>
                </p:cNvSpPr>
                <p:nvPr/>
              </p:nvSpPr>
              <p:spPr bwMode="auto">
                <a:xfrm>
                  <a:off x="4490" y="302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5" name="Freeform 880">
                  <a:extLst>
                    <a:ext uri="{FF2B5EF4-FFF2-40B4-BE49-F238E27FC236}">
                      <a16:creationId xmlns:a16="http://schemas.microsoft.com/office/drawing/2014/main" id="{C9655C83-733F-4619-98F1-0E127BA041D0}"/>
                    </a:ext>
                  </a:extLst>
                </p:cNvPr>
                <p:cNvSpPr>
                  <a:spLocks/>
                </p:cNvSpPr>
                <p:nvPr/>
              </p:nvSpPr>
              <p:spPr bwMode="auto">
                <a:xfrm>
                  <a:off x="4635" y="302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6" name="Freeform 881">
                  <a:extLst>
                    <a:ext uri="{FF2B5EF4-FFF2-40B4-BE49-F238E27FC236}">
                      <a16:creationId xmlns:a16="http://schemas.microsoft.com/office/drawing/2014/main" id="{37D89C52-3E55-46DE-8678-E5ACD6B6FD36}"/>
                    </a:ext>
                  </a:extLst>
                </p:cNvPr>
                <p:cNvSpPr>
                  <a:spLocks/>
                </p:cNvSpPr>
                <p:nvPr/>
              </p:nvSpPr>
              <p:spPr bwMode="auto">
                <a:xfrm>
                  <a:off x="4780" y="302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7" name="Freeform 882">
                  <a:extLst>
                    <a:ext uri="{FF2B5EF4-FFF2-40B4-BE49-F238E27FC236}">
                      <a16:creationId xmlns:a16="http://schemas.microsoft.com/office/drawing/2014/main" id="{0918529F-3ECF-4466-8A2D-6188CC02ED27}"/>
                    </a:ext>
                  </a:extLst>
                </p:cNvPr>
                <p:cNvSpPr>
                  <a:spLocks/>
                </p:cNvSpPr>
                <p:nvPr/>
              </p:nvSpPr>
              <p:spPr bwMode="auto">
                <a:xfrm>
                  <a:off x="4925" y="3027"/>
                  <a:ext cx="115" cy="112"/>
                </a:xfrm>
                <a:custGeom>
                  <a:avLst/>
                  <a:gdLst>
                    <a:gd name="T0" fmla="*/ 208 w 46"/>
                    <a:gd name="T1" fmla="*/ 1515 h 42"/>
                    <a:gd name="T2" fmla="*/ 1145 w 46"/>
                    <a:gd name="T3" fmla="*/ 307 h 42"/>
                    <a:gd name="T4" fmla="*/ 1800 w 46"/>
                    <a:gd name="T5" fmla="*/ 605 h 42"/>
                    <a:gd name="T6" fmla="*/ 988 w 46"/>
                    <a:gd name="T7" fmla="*/ 0 h 42"/>
                    <a:gd name="T8" fmla="*/ 0 w 46"/>
                    <a:gd name="T9" fmla="*/ 1216 h 42"/>
                    <a:gd name="T10" fmla="*/ 313 w 46"/>
                    <a:gd name="T11" fmla="*/ 2125 h 42"/>
                    <a:gd name="T12" fmla="*/ 208 w 46"/>
                    <a:gd name="T13" fmla="*/ 151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2">
                      <a:moveTo>
                        <a:pt x="5" y="30"/>
                      </a:moveTo>
                      <a:cubicBezTo>
                        <a:pt x="5" y="17"/>
                        <a:pt x="16" y="6"/>
                        <a:pt x="29" y="6"/>
                      </a:cubicBezTo>
                      <a:cubicBezTo>
                        <a:pt x="36" y="6"/>
                        <a:pt x="42" y="8"/>
                        <a:pt x="46" y="12"/>
                      </a:cubicBezTo>
                      <a:cubicBezTo>
                        <a:pt x="42" y="5"/>
                        <a:pt x="34" y="0"/>
                        <a:pt x="25" y="0"/>
                      </a:cubicBezTo>
                      <a:cubicBezTo>
                        <a:pt x="11" y="0"/>
                        <a:pt x="0" y="11"/>
                        <a:pt x="0" y="24"/>
                      </a:cubicBezTo>
                      <a:cubicBezTo>
                        <a:pt x="0" y="31"/>
                        <a:pt x="3" y="37"/>
                        <a:pt x="8" y="42"/>
                      </a:cubicBezTo>
                      <a:cubicBezTo>
                        <a:pt x="6" y="38"/>
                        <a:pt x="5" y="34"/>
                        <a:pt x="5" y="30"/>
                      </a:cubicBezTo>
                      <a:close/>
                    </a:path>
                  </a:pathLst>
                </a:custGeom>
                <a:solidFill>
                  <a:srgbClr val="4D98B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8" name="Oval 883">
                  <a:extLst>
                    <a:ext uri="{FF2B5EF4-FFF2-40B4-BE49-F238E27FC236}">
                      <a16:creationId xmlns:a16="http://schemas.microsoft.com/office/drawing/2014/main" id="{CB72B598-58A0-4DF8-8FB6-3E0060049040}"/>
                    </a:ext>
                  </a:extLst>
                </p:cNvPr>
                <p:cNvSpPr>
                  <a:spLocks noChangeArrowheads="1"/>
                </p:cNvSpPr>
                <p:nvPr/>
              </p:nvSpPr>
              <p:spPr bwMode="auto">
                <a:xfrm>
                  <a:off x="3912" y="131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39" name="Oval 884">
                  <a:extLst>
                    <a:ext uri="{FF2B5EF4-FFF2-40B4-BE49-F238E27FC236}">
                      <a16:creationId xmlns:a16="http://schemas.microsoft.com/office/drawing/2014/main" id="{A2144711-87DF-4BB5-B730-A5C65E68A733}"/>
                    </a:ext>
                  </a:extLst>
                </p:cNvPr>
                <p:cNvSpPr>
                  <a:spLocks noChangeArrowheads="1"/>
                </p:cNvSpPr>
                <p:nvPr/>
              </p:nvSpPr>
              <p:spPr bwMode="auto">
                <a:xfrm>
                  <a:off x="3912" y="1472"/>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40" name="Oval 885">
                  <a:extLst>
                    <a:ext uri="{FF2B5EF4-FFF2-40B4-BE49-F238E27FC236}">
                      <a16:creationId xmlns:a16="http://schemas.microsoft.com/office/drawing/2014/main" id="{824331B0-8517-476D-A07A-9216D34EB835}"/>
                    </a:ext>
                  </a:extLst>
                </p:cNvPr>
                <p:cNvSpPr>
                  <a:spLocks noChangeArrowheads="1"/>
                </p:cNvSpPr>
                <p:nvPr/>
              </p:nvSpPr>
              <p:spPr bwMode="auto">
                <a:xfrm>
                  <a:off x="3912" y="1627"/>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41" name="Oval 886">
                  <a:extLst>
                    <a:ext uri="{FF2B5EF4-FFF2-40B4-BE49-F238E27FC236}">
                      <a16:creationId xmlns:a16="http://schemas.microsoft.com/office/drawing/2014/main" id="{2A74BC4B-A5E3-4C26-ADF6-5B6370BD298C}"/>
                    </a:ext>
                  </a:extLst>
                </p:cNvPr>
                <p:cNvSpPr>
                  <a:spLocks noChangeArrowheads="1"/>
                </p:cNvSpPr>
                <p:nvPr/>
              </p:nvSpPr>
              <p:spPr bwMode="auto">
                <a:xfrm>
                  <a:off x="3912" y="1781"/>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42" name="Oval 887">
                  <a:extLst>
                    <a:ext uri="{FF2B5EF4-FFF2-40B4-BE49-F238E27FC236}">
                      <a16:creationId xmlns:a16="http://schemas.microsoft.com/office/drawing/2014/main" id="{883D3D37-0094-4620-B4B6-8A04BF731479}"/>
                    </a:ext>
                  </a:extLst>
                </p:cNvPr>
                <p:cNvSpPr>
                  <a:spLocks noChangeArrowheads="1"/>
                </p:cNvSpPr>
                <p:nvPr/>
              </p:nvSpPr>
              <p:spPr bwMode="auto">
                <a:xfrm>
                  <a:off x="3912" y="1939"/>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43" name="Oval 888">
                  <a:extLst>
                    <a:ext uri="{FF2B5EF4-FFF2-40B4-BE49-F238E27FC236}">
                      <a16:creationId xmlns:a16="http://schemas.microsoft.com/office/drawing/2014/main" id="{84943137-8A9B-4FDA-B884-F980617E5E56}"/>
                    </a:ext>
                  </a:extLst>
                </p:cNvPr>
                <p:cNvSpPr>
                  <a:spLocks noChangeArrowheads="1"/>
                </p:cNvSpPr>
                <p:nvPr/>
              </p:nvSpPr>
              <p:spPr bwMode="auto">
                <a:xfrm>
                  <a:off x="3912" y="209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44" name="Oval 889">
                  <a:extLst>
                    <a:ext uri="{FF2B5EF4-FFF2-40B4-BE49-F238E27FC236}">
                      <a16:creationId xmlns:a16="http://schemas.microsoft.com/office/drawing/2014/main" id="{9AACB7D1-007E-4BF3-B1AF-7386836B3CB8}"/>
                    </a:ext>
                  </a:extLst>
                </p:cNvPr>
                <p:cNvSpPr>
                  <a:spLocks noChangeArrowheads="1"/>
                </p:cNvSpPr>
                <p:nvPr/>
              </p:nvSpPr>
              <p:spPr bwMode="auto">
                <a:xfrm>
                  <a:off x="3912" y="2248"/>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45" name="Oval 890">
                  <a:extLst>
                    <a:ext uri="{FF2B5EF4-FFF2-40B4-BE49-F238E27FC236}">
                      <a16:creationId xmlns:a16="http://schemas.microsoft.com/office/drawing/2014/main" id="{DF35636A-892E-4B3E-BDFD-7D8D4462564B}"/>
                    </a:ext>
                  </a:extLst>
                </p:cNvPr>
                <p:cNvSpPr>
                  <a:spLocks noChangeArrowheads="1"/>
                </p:cNvSpPr>
                <p:nvPr/>
              </p:nvSpPr>
              <p:spPr bwMode="auto">
                <a:xfrm>
                  <a:off x="3912" y="2405"/>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46" name="Oval 891">
                  <a:extLst>
                    <a:ext uri="{FF2B5EF4-FFF2-40B4-BE49-F238E27FC236}">
                      <a16:creationId xmlns:a16="http://schemas.microsoft.com/office/drawing/2014/main" id="{BC207F56-6483-4CFC-8A8C-3F78208E21B2}"/>
                    </a:ext>
                  </a:extLst>
                </p:cNvPr>
                <p:cNvSpPr>
                  <a:spLocks noChangeArrowheads="1"/>
                </p:cNvSpPr>
                <p:nvPr/>
              </p:nvSpPr>
              <p:spPr bwMode="auto">
                <a:xfrm>
                  <a:off x="3912" y="2560"/>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47" name="Oval 892">
                  <a:extLst>
                    <a:ext uri="{FF2B5EF4-FFF2-40B4-BE49-F238E27FC236}">
                      <a16:creationId xmlns:a16="http://schemas.microsoft.com/office/drawing/2014/main" id="{24234C03-E2C4-4EC0-8093-CD84278E32CD}"/>
                    </a:ext>
                  </a:extLst>
                </p:cNvPr>
                <p:cNvSpPr>
                  <a:spLocks noChangeArrowheads="1"/>
                </p:cNvSpPr>
                <p:nvPr/>
              </p:nvSpPr>
              <p:spPr bwMode="auto">
                <a:xfrm>
                  <a:off x="3912" y="2715"/>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48" name="Oval 893">
                  <a:extLst>
                    <a:ext uri="{FF2B5EF4-FFF2-40B4-BE49-F238E27FC236}">
                      <a16:creationId xmlns:a16="http://schemas.microsoft.com/office/drawing/2014/main" id="{9F5E6FCB-5841-4D35-9236-BE125E21D65D}"/>
                    </a:ext>
                  </a:extLst>
                </p:cNvPr>
                <p:cNvSpPr>
                  <a:spLocks noChangeArrowheads="1"/>
                </p:cNvSpPr>
                <p:nvPr/>
              </p:nvSpPr>
              <p:spPr bwMode="auto">
                <a:xfrm>
                  <a:off x="3912" y="2869"/>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49" name="Oval 894">
                  <a:extLst>
                    <a:ext uri="{FF2B5EF4-FFF2-40B4-BE49-F238E27FC236}">
                      <a16:creationId xmlns:a16="http://schemas.microsoft.com/office/drawing/2014/main" id="{E3D4B3CF-8C7E-4C7F-90BF-7D35DE38C0AF}"/>
                    </a:ext>
                  </a:extLst>
                </p:cNvPr>
                <p:cNvSpPr>
                  <a:spLocks noChangeArrowheads="1"/>
                </p:cNvSpPr>
                <p:nvPr/>
              </p:nvSpPr>
              <p:spPr bwMode="auto">
                <a:xfrm>
                  <a:off x="4925" y="131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50" name="Oval 895">
                  <a:extLst>
                    <a:ext uri="{FF2B5EF4-FFF2-40B4-BE49-F238E27FC236}">
                      <a16:creationId xmlns:a16="http://schemas.microsoft.com/office/drawing/2014/main" id="{AAA32613-7104-4E2B-8089-DEB3CD6CA07B}"/>
                    </a:ext>
                  </a:extLst>
                </p:cNvPr>
                <p:cNvSpPr>
                  <a:spLocks noChangeArrowheads="1"/>
                </p:cNvSpPr>
                <p:nvPr/>
              </p:nvSpPr>
              <p:spPr bwMode="auto">
                <a:xfrm>
                  <a:off x="4925" y="1472"/>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51" name="Oval 896">
                  <a:extLst>
                    <a:ext uri="{FF2B5EF4-FFF2-40B4-BE49-F238E27FC236}">
                      <a16:creationId xmlns:a16="http://schemas.microsoft.com/office/drawing/2014/main" id="{55481B8A-4F08-4EEA-8E19-1232F20AF896}"/>
                    </a:ext>
                  </a:extLst>
                </p:cNvPr>
                <p:cNvSpPr>
                  <a:spLocks noChangeArrowheads="1"/>
                </p:cNvSpPr>
                <p:nvPr/>
              </p:nvSpPr>
              <p:spPr bwMode="auto">
                <a:xfrm>
                  <a:off x="4925" y="1627"/>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52" name="Oval 897">
                  <a:extLst>
                    <a:ext uri="{FF2B5EF4-FFF2-40B4-BE49-F238E27FC236}">
                      <a16:creationId xmlns:a16="http://schemas.microsoft.com/office/drawing/2014/main" id="{6E3EE900-7ECA-4191-AA51-608B3F5546D4}"/>
                    </a:ext>
                  </a:extLst>
                </p:cNvPr>
                <p:cNvSpPr>
                  <a:spLocks noChangeArrowheads="1"/>
                </p:cNvSpPr>
                <p:nvPr/>
              </p:nvSpPr>
              <p:spPr bwMode="auto">
                <a:xfrm>
                  <a:off x="4925" y="1781"/>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53" name="Oval 898">
                  <a:extLst>
                    <a:ext uri="{FF2B5EF4-FFF2-40B4-BE49-F238E27FC236}">
                      <a16:creationId xmlns:a16="http://schemas.microsoft.com/office/drawing/2014/main" id="{261E9B61-1799-4156-A522-BC61621CB246}"/>
                    </a:ext>
                  </a:extLst>
                </p:cNvPr>
                <p:cNvSpPr>
                  <a:spLocks noChangeArrowheads="1"/>
                </p:cNvSpPr>
                <p:nvPr/>
              </p:nvSpPr>
              <p:spPr bwMode="auto">
                <a:xfrm>
                  <a:off x="4925" y="1939"/>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54" name="Oval 899">
                  <a:extLst>
                    <a:ext uri="{FF2B5EF4-FFF2-40B4-BE49-F238E27FC236}">
                      <a16:creationId xmlns:a16="http://schemas.microsoft.com/office/drawing/2014/main" id="{C22BB0AC-5842-4031-BBA0-7961FE5120ED}"/>
                    </a:ext>
                  </a:extLst>
                </p:cNvPr>
                <p:cNvSpPr>
                  <a:spLocks noChangeArrowheads="1"/>
                </p:cNvSpPr>
                <p:nvPr/>
              </p:nvSpPr>
              <p:spPr bwMode="auto">
                <a:xfrm>
                  <a:off x="4925" y="209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55" name="Oval 900">
                  <a:extLst>
                    <a:ext uri="{FF2B5EF4-FFF2-40B4-BE49-F238E27FC236}">
                      <a16:creationId xmlns:a16="http://schemas.microsoft.com/office/drawing/2014/main" id="{3109D686-F6C2-468E-B1D3-157DBC44E4C4}"/>
                    </a:ext>
                  </a:extLst>
                </p:cNvPr>
                <p:cNvSpPr>
                  <a:spLocks noChangeArrowheads="1"/>
                </p:cNvSpPr>
                <p:nvPr/>
              </p:nvSpPr>
              <p:spPr bwMode="auto">
                <a:xfrm>
                  <a:off x="4925" y="2248"/>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56" name="Oval 901">
                  <a:extLst>
                    <a:ext uri="{FF2B5EF4-FFF2-40B4-BE49-F238E27FC236}">
                      <a16:creationId xmlns:a16="http://schemas.microsoft.com/office/drawing/2014/main" id="{7A1F8FDD-3719-4EA4-B389-45447F305F9F}"/>
                    </a:ext>
                  </a:extLst>
                </p:cNvPr>
                <p:cNvSpPr>
                  <a:spLocks noChangeArrowheads="1"/>
                </p:cNvSpPr>
                <p:nvPr/>
              </p:nvSpPr>
              <p:spPr bwMode="auto">
                <a:xfrm>
                  <a:off x="4925" y="2405"/>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57" name="Oval 902">
                  <a:extLst>
                    <a:ext uri="{FF2B5EF4-FFF2-40B4-BE49-F238E27FC236}">
                      <a16:creationId xmlns:a16="http://schemas.microsoft.com/office/drawing/2014/main" id="{03E084CB-6BAB-4B27-BA0E-05438FD5CEFA}"/>
                    </a:ext>
                  </a:extLst>
                </p:cNvPr>
                <p:cNvSpPr>
                  <a:spLocks noChangeArrowheads="1"/>
                </p:cNvSpPr>
                <p:nvPr/>
              </p:nvSpPr>
              <p:spPr bwMode="auto">
                <a:xfrm>
                  <a:off x="4925" y="2560"/>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58" name="Oval 903">
                  <a:extLst>
                    <a:ext uri="{FF2B5EF4-FFF2-40B4-BE49-F238E27FC236}">
                      <a16:creationId xmlns:a16="http://schemas.microsoft.com/office/drawing/2014/main" id="{57B00281-BCA5-4E9B-AEBE-792C40522F3E}"/>
                    </a:ext>
                  </a:extLst>
                </p:cNvPr>
                <p:cNvSpPr>
                  <a:spLocks noChangeArrowheads="1"/>
                </p:cNvSpPr>
                <p:nvPr/>
              </p:nvSpPr>
              <p:spPr bwMode="auto">
                <a:xfrm>
                  <a:off x="4925" y="2715"/>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59" name="Oval 904">
                  <a:extLst>
                    <a:ext uri="{FF2B5EF4-FFF2-40B4-BE49-F238E27FC236}">
                      <a16:creationId xmlns:a16="http://schemas.microsoft.com/office/drawing/2014/main" id="{D8A39860-0706-47E0-97D4-9E559F57E75D}"/>
                    </a:ext>
                  </a:extLst>
                </p:cNvPr>
                <p:cNvSpPr>
                  <a:spLocks noChangeArrowheads="1"/>
                </p:cNvSpPr>
                <p:nvPr/>
              </p:nvSpPr>
              <p:spPr bwMode="auto">
                <a:xfrm>
                  <a:off x="4925" y="2869"/>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60" name="Oval 905">
                  <a:extLst>
                    <a:ext uri="{FF2B5EF4-FFF2-40B4-BE49-F238E27FC236}">
                      <a16:creationId xmlns:a16="http://schemas.microsoft.com/office/drawing/2014/main" id="{8C89620E-266B-4833-A71C-735174DBA5A7}"/>
                    </a:ext>
                  </a:extLst>
                </p:cNvPr>
                <p:cNvSpPr>
                  <a:spLocks noChangeArrowheads="1"/>
                </p:cNvSpPr>
                <p:nvPr/>
              </p:nvSpPr>
              <p:spPr bwMode="auto">
                <a:xfrm>
                  <a:off x="3912" y="302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61" name="Oval 906">
                  <a:extLst>
                    <a:ext uri="{FF2B5EF4-FFF2-40B4-BE49-F238E27FC236}">
                      <a16:creationId xmlns:a16="http://schemas.microsoft.com/office/drawing/2014/main" id="{6F5CEA73-9ACD-4875-99EE-BABCDAC7D7E6}"/>
                    </a:ext>
                  </a:extLst>
                </p:cNvPr>
                <p:cNvSpPr>
                  <a:spLocks noChangeArrowheads="1"/>
                </p:cNvSpPr>
                <p:nvPr/>
              </p:nvSpPr>
              <p:spPr bwMode="auto">
                <a:xfrm>
                  <a:off x="4202" y="131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62" name="Oval 907">
                  <a:extLst>
                    <a:ext uri="{FF2B5EF4-FFF2-40B4-BE49-F238E27FC236}">
                      <a16:creationId xmlns:a16="http://schemas.microsoft.com/office/drawing/2014/main" id="{BDCBB51E-EBE8-43E6-A363-C7D5387837AB}"/>
                    </a:ext>
                  </a:extLst>
                </p:cNvPr>
                <p:cNvSpPr>
                  <a:spLocks noChangeArrowheads="1"/>
                </p:cNvSpPr>
                <p:nvPr/>
              </p:nvSpPr>
              <p:spPr bwMode="auto">
                <a:xfrm>
                  <a:off x="4202" y="1472"/>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63" name="Oval 908">
                  <a:extLst>
                    <a:ext uri="{FF2B5EF4-FFF2-40B4-BE49-F238E27FC236}">
                      <a16:creationId xmlns:a16="http://schemas.microsoft.com/office/drawing/2014/main" id="{3404DC2C-0CA7-496B-A012-5FF5E2E01ACF}"/>
                    </a:ext>
                  </a:extLst>
                </p:cNvPr>
                <p:cNvSpPr>
                  <a:spLocks noChangeArrowheads="1"/>
                </p:cNvSpPr>
                <p:nvPr/>
              </p:nvSpPr>
              <p:spPr bwMode="auto">
                <a:xfrm>
                  <a:off x="4202" y="1627"/>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64" name="Oval 909">
                  <a:extLst>
                    <a:ext uri="{FF2B5EF4-FFF2-40B4-BE49-F238E27FC236}">
                      <a16:creationId xmlns:a16="http://schemas.microsoft.com/office/drawing/2014/main" id="{2A72F3F2-C9F4-4116-88DA-65DCCD7ABED5}"/>
                    </a:ext>
                  </a:extLst>
                </p:cNvPr>
                <p:cNvSpPr>
                  <a:spLocks noChangeArrowheads="1"/>
                </p:cNvSpPr>
                <p:nvPr/>
              </p:nvSpPr>
              <p:spPr bwMode="auto">
                <a:xfrm>
                  <a:off x="4202" y="1781"/>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65" name="Oval 910">
                  <a:extLst>
                    <a:ext uri="{FF2B5EF4-FFF2-40B4-BE49-F238E27FC236}">
                      <a16:creationId xmlns:a16="http://schemas.microsoft.com/office/drawing/2014/main" id="{38D8E1F7-2F18-4051-AAEA-3E7AD324B806}"/>
                    </a:ext>
                  </a:extLst>
                </p:cNvPr>
                <p:cNvSpPr>
                  <a:spLocks noChangeArrowheads="1"/>
                </p:cNvSpPr>
                <p:nvPr/>
              </p:nvSpPr>
              <p:spPr bwMode="auto">
                <a:xfrm>
                  <a:off x="4202" y="1939"/>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66" name="Oval 911">
                  <a:extLst>
                    <a:ext uri="{FF2B5EF4-FFF2-40B4-BE49-F238E27FC236}">
                      <a16:creationId xmlns:a16="http://schemas.microsoft.com/office/drawing/2014/main" id="{18383DAD-9FB0-4BFE-8AA5-96C99C1DC4AD}"/>
                    </a:ext>
                  </a:extLst>
                </p:cNvPr>
                <p:cNvSpPr>
                  <a:spLocks noChangeArrowheads="1"/>
                </p:cNvSpPr>
                <p:nvPr/>
              </p:nvSpPr>
              <p:spPr bwMode="auto">
                <a:xfrm>
                  <a:off x="4202" y="209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67" name="Oval 912">
                  <a:extLst>
                    <a:ext uri="{FF2B5EF4-FFF2-40B4-BE49-F238E27FC236}">
                      <a16:creationId xmlns:a16="http://schemas.microsoft.com/office/drawing/2014/main" id="{D54CA3D7-5DC5-41D9-9A4A-1446F93F3AB8}"/>
                    </a:ext>
                  </a:extLst>
                </p:cNvPr>
                <p:cNvSpPr>
                  <a:spLocks noChangeArrowheads="1"/>
                </p:cNvSpPr>
                <p:nvPr/>
              </p:nvSpPr>
              <p:spPr bwMode="auto">
                <a:xfrm>
                  <a:off x="4202" y="2248"/>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68" name="Oval 913">
                  <a:extLst>
                    <a:ext uri="{FF2B5EF4-FFF2-40B4-BE49-F238E27FC236}">
                      <a16:creationId xmlns:a16="http://schemas.microsoft.com/office/drawing/2014/main" id="{A348A18C-0371-473D-A007-EF1F0CD8C8B2}"/>
                    </a:ext>
                  </a:extLst>
                </p:cNvPr>
                <p:cNvSpPr>
                  <a:spLocks noChangeArrowheads="1"/>
                </p:cNvSpPr>
                <p:nvPr/>
              </p:nvSpPr>
              <p:spPr bwMode="auto">
                <a:xfrm>
                  <a:off x="4202" y="2405"/>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69" name="Oval 914">
                  <a:extLst>
                    <a:ext uri="{FF2B5EF4-FFF2-40B4-BE49-F238E27FC236}">
                      <a16:creationId xmlns:a16="http://schemas.microsoft.com/office/drawing/2014/main" id="{E7BC73AB-70CA-4602-97C5-480AD6F82388}"/>
                    </a:ext>
                  </a:extLst>
                </p:cNvPr>
                <p:cNvSpPr>
                  <a:spLocks noChangeArrowheads="1"/>
                </p:cNvSpPr>
                <p:nvPr/>
              </p:nvSpPr>
              <p:spPr bwMode="auto">
                <a:xfrm>
                  <a:off x="4202" y="2560"/>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70" name="Oval 915">
                  <a:extLst>
                    <a:ext uri="{FF2B5EF4-FFF2-40B4-BE49-F238E27FC236}">
                      <a16:creationId xmlns:a16="http://schemas.microsoft.com/office/drawing/2014/main" id="{A9A442FA-FE8D-4CA4-9954-9828C333D81F}"/>
                    </a:ext>
                  </a:extLst>
                </p:cNvPr>
                <p:cNvSpPr>
                  <a:spLocks noChangeArrowheads="1"/>
                </p:cNvSpPr>
                <p:nvPr/>
              </p:nvSpPr>
              <p:spPr bwMode="auto">
                <a:xfrm>
                  <a:off x="4202" y="2715"/>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71" name="Oval 916">
                  <a:extLst>
                    <a:ext uri="{FF2B5EF4-FFF2-40B4-BE49-F238E27FC236}">
                      <a16:creationId xmlns:a16="http://schemas.microsoft.com/office/drawing/2014/main" id="{79871F62-CEB5-4602-A001-013467617E1A}"/>
                    </a:ext>
                  </a:extLst>
                </p:cNvPr>
                <p:cNvSpPr>
                  <a:spLocks noChangeArrowheads="1"/>
                </p:cNvSpPr>
                <p:nvPr/>
              </p:nvSpPr>
              <p:spPr bwMode="auto">
                <a:xfrm>
                  <a:off x="4202" y="2869"/>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72" name="Oval 917">
                  <a:extLst>
                    <a:ext uri="{FF2B5EF4-FFF2-40B4-BE49-F238E27FC236}">
                      <a16:creationId xmlns:a16="http://schemas.microsoft.com/office/drawing/2014/main" id="{C5266728-B70B-40FF-A058-92556B5ECF76}"/>
                    </a:ext>
                  </a:extLst>
                </p:cNvPr>
                <p:cNvSpPr>
                  <a:spLocks noChangeArrowheads="1"/>
                </p:cNvSpPr>
                <p:nvPr/>
              </p:nvSpPr>
              <p:spPr bwMode="auto">
                <a:xfrm>
                  <a:off x="4202" y="302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73" name="Oval 918">
                  <a:extLst>
                    <a:ext uri="{FF2B5EF4-FFF2-40B4-BE49-F238E27FC236}">
                      <a16:creationId xmlns:a16="http://schemas.microsoft.com/office/drawing/2014/main" id="{D81B360E-21D9-4332-BA50-FFA28C1BDFDF}"/>
                    </a:ext>
                  </a:extLst>
                </p:cNvPr>
                <p:cNvSpPr>
                  <a:spLocks noChangeArrowheads="1"/>
                </p:cNvSpPr>
                <p:nvPr/>
              </p:nvSpPr>
              <p:spPr bwMode="auto">
                <a:xfrm>
                  <a:off x="4345" y="131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74" name="Oval 919">
                  <a:extLst>
                    <a:ext uri="{FF2B5EF4-FFF2-40B4-BE49-F238E27FC236}">
                      <a16:creationId xmlns:a16="http://schemas.microsoft.com/office/drawing/2014/main" id="{752B6EE0-F890-48E9-9E7B-5A1991712878}"/>
                    </a:ext>
                  </a:extLst>
                </p:cNvPr>
                <p:cNvSpPr>
                  <a:spLocks noChangeArrowheads="1"/>
                </p:cNvSpPr>
                <p:nvPr/>
              </p:nvSpPr>
              <p:spPr bwMode="auto">
                <a:xfrm>
                  <a:off x="4345" y="1472"/>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75" name="Oval 920">
                  <a:extLst>
                    <a:ext uri="{FF2B5EF4-FFF2-40B4-BE49-F238E27FC236}">
                      <a16:creationId xmlns:a16="http://schemas.microsoft.com/office/drawing/2014/main" id="{A19183CD-2362-4811-8CFD-9970A9C394B5}"/>
                    </a:ext>
                  </a:extLst>
                </p:cNvPr>
                <p:cNvSpPr>
                  <a:spLocks noChangeArrowheads="1"/>
                </p:cNvSpPr>
                <p:nvPr/>
              </p:nvSpPr>
              <p:spPr bwMode="auto">
                <a:xfrm>
                  <a:off x="4345" y="1627"/>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76" name="Oval 921">
                  <a:extLst>
                    <a:ext uri="{FF2B5EF4-FFF2-40B4-BE49-F238E27FC236}">
                      <a16:creationId xmlns:a16="http://schemas.microsoft.com/office/drawing/2014/main" id="{73082122-5948-4363-AC4C-DA2F9563D281}"/>
                    </a:ext>
                  </a:extLst>
                </p:cNvPr>
                <p:cNvSpPr>
                  <a:spLocks noChangeArrowheads="1"/>
                </p:cNvSpPr>
                <p:nvPr/>
              </p:nvSpPr>
              <p:spPr bwMode="auto">
                <a:xfrm>
                  <a:off x="4345" y="1781"/>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77" name="Oval 922">
                  <a:extLst>
                    <a:ext uri="{FF2B5EF4-FFF2-40B4-BE49-F238E27FC236}">
                      <a16:creationId xmlns:a16="http://schemas.microsoft.com/office/drawing/2014/main" id="{01000E06-4AC8-46FF-AD9A-0F0029ABE1CB}"/>
                    </a:ext>
                  </a:extLst>
                </p:cNvPr>
                <p:cNvSpPr>
                  <a:spLocks noChangeArrowheads="1"/>
                </p:cNvSpPr>
                <p:nvPr/>
              </p:nvSpPr>
              <p:spPr bwMode="auto">
                <a:xfrm>
                  <a:off x="4345" y="1939"/>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78" name="Oval 923">
                  <a:extLst>
                    <a:ext uri="{FF2B5EF4-FFF2-40B4-BE49-F238E27FC236}">
                      <a16:creationId xmlns:a16="http://schemas.microsoft.com/office/drawing/2014/main" id="{70FF4B71-F800-472A-B7E1-4738A313D3A8}"/>
                    </a:ext>
                  </a:extLst>
                </p:cNvPr>
                <p:cNvSpPr>
                  <a:spLocks noChangeArrowheads="1"/>
                </p:cNvSpPr>
                <p:nvPr/>
              </p:nvSpPr>
              <p:spPr bwMode="auto">
                <a:xfrm>
                  <a:off x="4345" y="2093"/>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79" name="Oval 924">
                  <a:extLst>
                    <a:ext uri="{FF2B5EF4-FFF2-40B4-BE49-F238E27FC236}">
                      <a16:creationId xmlns:a16="http://schemas.microsoft.com/office/drawing/2014/main" id="{B4365D37-3C2C-483A-A842-860B9D2869B8}"/>
                    </a:ext>
                  </a:extLst>
                </p:cNvPr>
                <p:cNvSpPr>
                  <a:spLocks noChangeArrowheads="1"/>
                </p:cNvSpPr>
                <p:nvPr/>
              </p:nvSpPr>
              <p:spPr bwMode="auto">
                <a:xfrm>
                  <a:off x="4345" y="2248"/>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80" name="Oval 925">
                  <a:extLst>
                    <a:ext uri="{FF2B5EF4-FFF2-40B4-BE49-F238E27FC236}">
                      <a16:creationId xmlns:a16="http://schemas.microsoft.com/office/drawing/2014/main" id="{329BD350-4FD0-4339-871D-7CA189A97829}"/>
                    </a:ext>
                  </a:extLst>
                </p:cNvPr>
                <p:cNvSpPr>
                  <a:spLocks noChangeArrowheads="1"/>
                </p:cNvSpPr>
                <p:nvPr/>
              </p:nvSpPr>
              <p:spPr bwMode="auto">
                <a:xfrm>
                  <a:off x="4345" y="2405"/>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81" name="Oval 926">
                  <a:extLst>
                    <a:ext uri="{FF2B5EF4-FFF2-40B4-BE49-F238E27FC236}">
                      <a16:creationId xmlns:a16="http://schemas.microsoft.com/office/drawing/2014/main" id="{AB062141-2C4F-4B25-AB9B-9CDD8E95E1C4}"/>
                    </a:ext>
                  </a:extLst>
                </p:cNvPr>
                <p:cNvSpPr>
                  <a:spLocks noChangeArrowheads="1"/>
                </p:cNvSpPr>
                <p:nvPr/>
              </p:nvSpPr>
              <p:spPr bwMode="auto">
                <a:xfrm>
                  <a:off x="4345" y="2560"/>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82" name="Oval 927">
                  <a:extLst>
                    <a:ext uri="{FF2B5EF4-FFF2-40B4-BE49-F238E27FC236}">
                      <a16:creationId xmlns:a16="http://schemas.microsoft.com/office/drawing/2014/main" id="{D6B7DAF6-6344-4614-A985-B2A8C4FF390C}"/>
                    </a:ext>
                  </a:extLst>
                </p:cNvPr>
                <p:cNvSpPr>
                  <a:spLocks noChangeArrowheads="1"/>
                </p:cNvSpPr>
                <p:nvPr/>
              </p:nvSpPr>
              <p:spPr bwMode="auto">
                <a:xfrm>
                  <a:off x="4345" y="2715"/>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83" name="Oval 928">
                  <a:extLst>
                    <a:ext uri="{FF2B5EF4-FFF2-40B4-BE49-F238E27FC236}">
                      <a16:creationId xmlns:a16="http://schemas.microsoft.com/office/drawing/2014/main" id="{87DDF2A8-B471-4A67-B5A5-6ECC9526DD93}"/>
                    </a:ext>
                  </a:extLst>
                </p:cNvPr>
                <p:cNvSpPr>
                  <a:spLocks noChangeArrowheads="1"/>
                </p:cNvSpPr>
                <p:nvPr/>
              </p:nvSpPr>
              <p:spPr bwMode="auto">
                <a:xfrm>
                  <a:off x="4345" y="2869"/>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84" name="Oval 929">
                  <a:extLst>
                    <a:ext uri="{FF2B5EF4-FFF2-40B4-BE49-F238E27FC236}">
                      <a16:creationId xmlns:a16="http://schemas.microsoft.com/office/drawing/2014/main" id="{CD308E59-1FB7-4093-84E7-FA57BB25247B}"/>
                    </a:ext>
                  </a:extLst>
                </p:cNvPr>
                <p:cNvSpPr>
                  <a:spLocks noChangeArrowheads="1"/>
                </p:cNvSpPr>
                <p:nvPr/>
              </p:nvSpPr>
              <p:spPr bwMode="auto">
                <a:xfrm>
                  <a:off x="4345" y="302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85" name="Oval 930">
                  <a:extLst>
                    <a:ext uri="{FF2B5EF4-FFF2-40B4-BE49-F238E27FC236}">
                      <a16:creationId xmlns:a16="http://schemas.microsoft.com/office/drawing/2014/main" id="{FB937D34-C878-4EEF-B472-4653C08B690A}"/>
                    </a:ext>
                  </a:extLst>
                </p:cNvPr>
                <p:cNvSpPr>
                  <a:spLocks noChangeArrowheads="1"/>
                </p:cNvSpPr>
                <p:nvPr/>
              </p:nvSpPr>
              <p:spPr bwMode="auto">
                <a:xfrm>
                  <a:off x="4490" y="131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86" name="Oval 931">
                  <a:extLst>
                    <a:ext uri="{FF2B5EF4-FFF2-40B4-BE49-F238E27FC236}">
                      <a16:creationId xmlns:a16="http://schemas.microsoft.com/office/drawing/2014/main" id="{D6AC5AD6-BB90-489C-A3F2-CCA57422CBB5}"/>
                    </a:ext>
                  </a:extLst>
                </p:cNvPr>
                <p:cNvSpPr>
                  <a:spLocks noChangeArrowheads="1"/>
                </p:cNvSpPr>
                <p:nvPr/>
              </p:nvSpPr>
              <p:spPr bwMode="auto">
                <a:xfrm>
                  <a:off x="4490" y="1472"/>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87" name="Oval 932">
                  <a:extLst>
                    <a:ext uri="{FF2B5EF4-FFF2-40B4-BE49-F238E27FC236}">
                      <a16:creationId xmlns:a16="http://schemas.microsoft.com/office/drawing/2014/main" id="{6F5D56EC-8898-44ED-8C77-496561ABA472}"/>
                    </a:ext>
                  </a:extLst>
                </p:cNvPr>
                <p:cNvSpPr>
                  <a:spLocks noChangeArrowheads="1"/>
                </p:cNvSpPr>
                <p:nvPr/>
              </p:nvSpPr>
              <p:spPr bwMode="auto">
                <a:xfrm>
                  <a:off x="4490" y="1627"/>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88" name="Oval 933">
                  <a:extLst>
                    <a:ext uri="{FF2B5EF4-FFF2-40B4-BE49-F238E27FC236}">
                      <a16:creationId xmlns:a16="http://schemas.microsoft.com/office/drawing/2014/main" id="{99F5B5E0-3FCA-4617-BC19-846423E77D71}"/>
                    </a:ext>
                  </a:extLst>
                </p:cNvPr>
                <p:cNvSpPr>
                  <a:spLocks noChangeArrowheads="1"/>
                </p:cNvSpPr>
                <p:nvPr/>
              </p:nvSpPr>
              <p:spPr bwMode="auto">
                <a:xfrm>
                  <a:off x="4490" y="1781"/>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89" name="Oval 934">
                  <a:extLst>
                    <a:ext uri="{FF2B5EF4-FFF2-40B4-BE49-F238E27FC236}">
                      <a16:creationId xmlns:a16="http://schemas.microsoft.com/office/drawing/2014/main" id="{159F49AE-7626-447F-BFF1-42174CD8064B}"/>
                    </a:ext>
                  </a:extLst>
                </p:cNvPr>
                <p:cNvSpPr>
                  <a:spLocks noChangeArrowheads="1"/>
                </p:cNvSpPr>
                <p:nvPr/>
              </p:nvSpPr>
              <p:spPr bwMode="auto">
                <a:xfrm>
                  <a:off x="4490" y="1939"/>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90" name="Oval 935">
                  <a:extLst>
                    <a:ext uri="{FF2B5EF4-FFF2-40B4-BE49-F238E27FC236}">
                      <a16:creationId xmlns:a16="http://schemas.microsoft.com/office/drawing/2014/main" id="{FCCB301B-AE1A-4D27-8A97-E675F3A2048E}"/>
                    </a:ext>
                  </a:extLst>
                </p:cNvPr>
                <p:cNvSpPr>
                  <a:spLocks noChangeArrowheads="1"/>
                </p:cNvSpPr>
                <p:nvPr/>
              </p:nvSpPr>
              <p:spPr bwMode="auto">
                <a:xfrm>
                  <a:off x="4490" y="2093"/>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91" name="Oval 936">
                  <a:extLst>
                    <a:ext uri="{FF2B5EF4-FFF2-40B4-BE49-F238E27FC236}">
                      <a16:creationId xmlns:a16="http://schemas.microsoft.com/office/drawing/2014/main" id="{28139021-78B9-488B-B5B7-5A29C1F557DA}"/>
                    </a:ext>
                  </a:extLst>
                </p:cNvPr>
                <p:cNvSpPr>
                  <a:spLocks noChangeArrowheads="1"/>
                </p:cNvSpPr>
                <p:nvPr/>
              </p:nvSpPr>
              <p:spPr bwMode="auto">
                <a:xfrm>
                  <a:off x="4490" y="2248"/>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92" name="Oval 937">
                  <a:extLst>
                    <a:ext uri="{FF2B5EF4-FFF2-40B4-BE49-F238E27FC236}">
                      <a16:creationId xmlns:a16="http://schemas.microsoft.com/office/drawing/2014/main" id="{41568040-BA08-4155-872F-E3479EEA4B16}"/>
                    </a:ext>
                  </a:extLst>
                </p:cNvPr>
                <p:cNvSpPr>
                  <a:spLocks noChangeArrowheads="1"/>
                </p:cNvSpPr>
                <p:nvPr/>
              </p:nvSpPr>
              <p:spPr bwMode="auto">
                <a:xfrm>
                  <a:off x="4490" y="2405"/>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93" name="Oval 938">
                  <a:extLst>
                    <a:ext uri="{FF2B5EF4-FFF2-40B4-BE49-F238E27FC236}">
                      <a16:creationId xmlns:a16="http://schemas.microsoft.com/office/drawing/2014/main" id="{E2423C3B-3226-4698-AEB1-E93E64283BB6}"/>
                    </a:ext>
                  </a:extLst>
                </p:cNvPr>
                <p:cNvSpPr>
                  <a:spLocks noChangeArrowheads="1"/>
                </p:cNvSpPr>
                <p:nvPr/>
              </p:nvSpPr>
              <p:spPr bwMode="auto">
                <a:xfrm>
                  <a:off x="4490" y="2560"/>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94" name="Oval 939">
                  <a:extLst>
                    <a:ext uri="{FF2B5EF4-FFF2-40B4-BE49-F238E27FC236}">
                      <a16:creationId xmlns:a16="http://schemas.microsoft.com/office/drawing/2014/main" id="{0E6B377B-CD30-4B3D-BD97-DAFE5241C84F}"/>
                    </a:ext>
                  </a:extLst>
                </p:cNvPr>
                <p:cNvSpPr>
                  <a:spLocks noChangeArrowheads="1"/>
                </p:cNvSpPr>
                <p:nvPr/>
              </p:nvSpPr>
              <p:spPr bwMode="auto">
                <a:xfrm>
                  <a:off x="4490" y="2715"/>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95" name="Oval 940">
                  <a:extLst>
                    <a:ext uri="{FF2B5EF4-FFF2-40B4-BE49-F238E27FC236}">
                      <a16:creationId xmlns:a16="http://schemas.microsoft.com/office/drawing/2014/main" id="{FBCAE000-E42B-4B0A-AFCD-98AA8F16122B}"/>
                    </a:ext>
                  </a:extLst>
                </p:cNvPr>
                <p:cNvSpPr>
                  <a:spLocks noChangeArrowheads="1"/>
                </p:cNvSpPr>
                <p:nvPr/>
              </p:nvSpPr>
              <p:spPr bwMode="auto">
                <a:xfrm>
                  <a:off x="4490" y="2869"/>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96" name="Oval 941">
                  <a:extLst>
                    <a:ext uri="{FF2B5EF4-FFF2-40B4-BE49-F238E27FC236}">
                      <a16:creationId xmlns:a16="http://schemas.microsoft.com/office/drawing/2014/main" id="{07C84DB2-6728-47D0-B89E-74107B33153B}"/>
                    </a:ext>
                  </a:extLst>
                </p:cNvPr>
                <p:cNvSpPr>
                  <a:spLocks noChangeArrowheads="1"/>
                </p:cNvSpPr>
                <p:nvPr/>
              </p:nvSpPr>
              <p:spPr bwMode="auto">
                <a:xfrm>
                  <a:off x="4490" y="302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97" name="Oval 942">
                  <a:extLst>
                    <a:ext uri="{FF2B5EF4-FFF2-40B4-BE49-F238E27FC236}">
                      <a16:creationId xmlns:a16="http://schemas.microsoft.com/office/drawing/2014/main" id="{E4303CAD-DBF2-468E-8EF2-529A95963009}"/>
                    </a:ext>
                  </a:extLst>
                </p:cNvPr>
                <p:cNvSpPr>
                  <a:spLocks noChangeArrowheads="1"/>
                </p:cNvSpPr>
                <p:nvPr/>
              </p:nvSpPr>
              <p:spPr bwMode="auto">
                <a:xfrm>
                  <a:off x="4635" y="131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98" name="Oval 943">
                  <a:extLst>
                    <a:ext uri="{FF2B5EF4-FFF2-40B4-BE49-F238E27FC236}">
                      <a16:creationId xmlns:a16="http://schemas.microsoft.com/office/drawing/2014/main" id="{1EABDF2D-A4E0-42A4-B8F1-51B9668014DF}"/>
                    </a:ext>
                  </a:extLst>
                </p:cNvPr>
                <p:cNvSpPr>
                  <a:spLocks noChangeArrowheads="1"/>
                </p:cNvSpPr>
                <p:nvPr/>
              </p:nvSpPr>
              <p:spPr bwMode="auto">
                <a:xfrm>
                  <a:off x="4635" y="1472"/>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899" name="Oval 944">
                  <a:extLst>
                    <a:ext uri="{FF2B5EF4-FFF2-40B4-BE49-F238E27FC236}">
                      <a16:creationId xmlns:a16="http://schemas.microsoft.com/office/drawing/2014/main" id="{53D9BD2B-212C-4024-B80C-F67E6E4AD186}"/>
                    </a:ext>
                  </a:extLst>
                </p:cNvPr>
                <p:cNvSpPr>
                  <a:spLocks noChangeArrowheads="1"/>
                </p:cNvSpPr>
                <p:nvPr/>
              </p:nvSpPr>
              <p:spPr bwMode="auto">
                <a:xfrm>
                  <a:off x="4635" y="1627"/>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00" name="Oval 945">
                  <a:extLst>
                    <a:ext uri="{FF2B5EF4-FFF2-40B4-BE49-F238E27FC236}">
                      <a16:creationId xmlns:a16="http://schemas.microsoft.com/office/drawing/2014/main" id="{3FA05C97-5FFB-41CC-A186-917044115649}"/>
                    </a:ext>
                  </a:extLst>
                </p:cNvPr>
                <p:cNvSpPr>
                  <a:spLocks noChangeArrowheads="1"/>
                </p:cNvSpPr>
                <p:nvPr/>
              </p:nvSpPr>
              <p:spPr bwMode="auto">
                <a:xfrm>
                  <a:off x="4635" y="1781"/>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01" name="Oval 946">
                  <a:extLst>
                    <a:ext uri="{FF2B5EF4-FFF2-40B4-BE49-F238E27FC236}">
                      <a16:creationId xmlns:a16="http://schemas.microsoft.com/office/drawing/2014/main" id="{8C14AABD-C8A3-4033-88F4-D3EAF1479E9D}"/>
                    </a:ext>
                  </a:extLst>
                </p:cNvPr>
                <p:cNvSpPr>
                  <a:spLocks noChangeArrowheads="1"/>
                </p:cNvSpPr>
                <p:nvPr/>
              </p:nvSpPr>
              <p:spPr bwMode="auto">
                <a:xfrm>
                  <a:off x="4635" y="1939"/>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02" name="Oval 947">
                  <a:extLst>
                    <a:ext uri="{FF2B5EF4-FFF2-40B4-BE49-F238E27FC236}">
                      <a16:creationId xmlns:a16="http://schemas.microsoft.com/office/drawing/2014/main" id="{A9FE7F39-1C7C-4199-8CEE-9264D24BD577}"/>
                    </a:ext>
                  </a:extLst>
                </p:cNvPr>
                <p:cNvSpPr>
                  <a:spLocks noChangeArrowheads="1"/>
                </p:cNvSpPr>
                <p:nvPr/>
              </p:nvSpPr>
              <p:spPr bwMode="auto">
                <a:xfrm>
                  <a:off x="4635" y="2093"/>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03" name="Oval 948">
                  <a:extLst>
                    <a:ext uri="{FF2B5EF4-FFF2-40B4-BE49-F238E27FC236}">
                      <a16:creationId xmlns:a16="http://schemas.microsoft.com/office/drawing/2014/main" id="{B4C177FC-A63D-406C-8F98-FCE07D38DE44}"/>
                    </a:ext>
                  </a:extLst>
                </p:cNvPr>
                <p:cNvSpPr>
                  <a:spLocks noChangeArrowheads="1"/>
                </p:cNvSpPr>
                <p:nvPr/>
              </p:nvSpPr>
              <p:spPr bwMode="auto">
                <a:xfrm>
                  <a:off x="4635" y="2248"/>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04" name="Oval 949">
                  <a:extLst>
                    <a:ext uri="{FF2B5EF4-FFF2-40B4-BE49-F238E27FC236}">
                      <a16:creationId xmlns:a16="http://schemas.microsoft.com/office/drawing/2014/main" id="{39A7B6E1-2E0D-419C-8921-14ACD385BE27}"/>
                    </a:ext>
                  </a:extLst>
                </p:cNvPr>
                <p:cNvSpPr>
                  <a:spLocks noChangeArrowheads="1"/>
                </p:cNvSpPr>
                <p:nvPr/>
              </p:nvSpPr>
              <p:spPr bwMode="auto">
                <a:xfrm>
                  <a:off x="4635" y="2405"/>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05" name="Oval 950">
                  <a:extLst>
                    <a:ext uri="{FF2B5EF4-FFF2-40B4-BE49-F238E27FC236}">
                      <a16:creationId xmlns:a16="http://schemas.microsoft.com/office/drawing/2014/main" id="{F92793DD-188F-49F6-A095-29477387D792}"/>
                    </a:ext>
                  </a:extLst>
                </p:cNvPr>
                <p:cNvSpPr>
                  <a:spLocks noChangeArrowheads="1"/>
                </p:cNvSpPr>
                <p:nvPr/>
              </p:nvSpPr>
              <p:spPr bwMode="auto">
                <a:xfrm>
                  <a:off x="4635" y="2560"/>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06" name="Oval 951">
                  <a:extLst>
                    <a:ext uri="{FF2B5EF4-FFF2-40B4-BE49-F238E27FC236}">
                      <a16:creationId xmlns:a16="http://schemas.microsoft.com/office/drawing/2014/main" id="{778F6B72-904D-4E0C-9F6E-F4574953B258}"/>
                    </a:ext>
                  </a:extLst>
                </p:cNvPr>
                <p:cNvSpPr>
                  <a:spLocks noChangeArrowheads="1"/>
                </p:cNvSpPr>
                <p:nvPr/>
              </p:nvSpPr>
              <p:spPr bwMode="auto">
                <a:xfrm>
                  <a:off x="4635" y="2715"/>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07" name="Oval 952">
                  <a:extLst>
                    <a:ext uri="{FF2B5EF4-FFF2-40B4-BE49-F238E27FC236}">
                      <a16:creationId xmlns:a16="http://schemas.microsoft.com/office/drawing/2014/main" id="{6291B66E-3799-4E72-9E4D-E5B692C389D6}"/>
                    </a:ext>
                  </a:extLst>
                </p:cNvPr>
                <p:cNvSpPr>
                  <a:spLocks noChangeArrowheads="1"/>
                </p:cNvSpPr>
                <p:nvPr/>
              </p:nvSpPr>
              <p:spPr bwMode="auto">
                <a:xfrm>
                  <a:off x="4635" y="2869"/>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08" name="Oval 953">
                  <a:extLst>
                    <a:ext uri="{FF2B5EF4-FFF2-40B4-BE49-F238E27FC236}">
                      <a16:creationId xmlns:a16="http://schemas.microsoft.com/office/drawing/2014/main" id="{D25DDD4A-FC7C-4527-9400-448D71993DEB}"/>
                    </a:ext>
                  </a:extLst>
                </p:cNvPr>
                <p:cNvSpPr>
                  <a:spLocks noChangeArrowheads="1"/>
                </p:cNvSpPr>
                <p:nvPr/>
              </p:nvSpPr>
              <p:spPr bwMode="auto">
                <a:xfrm>
                  <a:off x="4635" y="302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09" name="Oval 954">
                  <a:extLst>
                    <a:ext uri="{FF2B5EF4-FFF2-40B4-BE49-F238E27FC236}">
                      <a16:creationId xmlns:a16="http://schemas.microsoft.com/office/drawing/2014/main" id="{3DE0552C-3087-48B8-9A42-5D1E71F58B54}"/>
                    </a:ext>
                  </a:extLst>
                </p:cNvPr>
                <p:cNvSpPr>
                  <a:spLocks noChangeArrowheads="1"/>
                </p:cNvSpPr>
                <p:nvPr/>
              </p:nvSpPr>
              <p:spPr bwMode="auto">
                <a:xfrm>
                  <a:off x="4780" y="131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10" name="Oval 955">
                  <a:extLst>
                    <a:ext uri="{FF2B5EF4-FFF2-40B4-BE49-F238E27FC236}">
                      <a16:creationId xmlns:a16="http://schemas.microsoft.com/office/drawing/2014/main" id="{40A20126-9D9C-4604-858B-4DBB6B082F2E}"/>
                    </a:ext>
                  </a:extLst>
                </p:cNvPr>
                <p:cNvSpPr>
                  <a:spLocks noChangeArrowheads="1"/>
                </p:cNvSpPr>
                <p:nvPr/>
              </p:nvSpPr>
              <p:spPr bwMode="auto">
                <a:xfrm>
                  <a:off x="4780" y="1472"/>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11" name="Oval 956">
                  <a:extLst>
                    <a:ext uri="{FF2B5EF4-FFF2-40B4-BE49-F238E27FC236}">
                      <a16:creationId xmlns:a16="http://schemas.microsoft.com/office/drawing/2014/main" id="{28B00640-8B75-4FF5-A279-39D43C108391}"/>
                    </a:ext>
                  </a:extLst>
                </p:cNvPr>
                <p:cNvSpPr>
                  <a:spLocks noChangeArrowheads="1"/>
                </p:cNvSpPr>
                <p:nvPr/>
              </p:nvSpPr>
              <p:spPr bwMode="auto">
                <a:xfrm>
                  <a:off x="4780" y="1627"/>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12" name="Oval 957">
                  <a:extLst>
                    <a:ext uri="{FF2B5EF4-FFF2-40B4-BE49-F238E27FC236}">
                      <a16:creationId xmlns:a16="http://schemas.microsoft.com/office/drawing/2014/main" id="{71AFD861-5045-4254-B80B-AF313AAEF982}"/>
                    </a:ext>
                  </a:extLst>
                </p:cNvPr>
                <p:cNvSpPr>
                  <a:spLocks noChangeArrowheads="1"/>
                </p:cNvSpPr>
                <p:nvPr/>
              </p:nvSpPr>
              <p:spPr bwMode="auto">
                <a:xfrm>
                  <a:off x="4780" y="1781"/>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13" name="Oval 958">
                  <a:extLst>
                    <a:ext uri="{FF2B5EF4-FFF2-40B4-BE49-F238E27FC236}">
                      <a16:creationId xmlns:a16="http://schemas.microsoft.com/office/drawing/2014/main" id="{A13FB9F4-E8B8-43D6-8557-A4CBDBAE3DB1}"/>
                    </a:ext>
                  </a:extLst>
                </p:cNvPr>
                <p:cNvSpPr>
                  <a:spLocks noChangeArrowheads="1"/>
                </p:cNvSpPr>
                <p:nvPr/>
              </p:nvSpPr>
              <p:spPr bwMode="auto">
                <a:xfrm>
                  <a:off x="4780" y="1939"/>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14" name="Oval 959">
                  <a:extLst>
                    <a:ext uri="{FF2B5EF4-FFF2-40B4-BE49-F238E27FC236}">
                      <a16:creationId xmlns:a16="http://schemas.microsoft.com/office/drawing/2014/main" id="{8F2458CB-FB34-4214-9A2D-A0975D5CC44A}"/>
                    </a:ext>
                  </a:extLst>
                </p:cNvPr>
                <p:cNvSpPr>
                  <a:spLocks noChangeArrowheads="1"/>
                </p:cNvSpPr>
                <p:nvPr/>
              </p:nvSpPr>
              <p:spPr bwMode="auto">
                <a:xfrm>
                  <a:off x="4780" y="2093"/>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15" name="Oval 960">
                  <a:extLst>
                    <a:ext uri="{FF2B5EF4-FFF2-40B4-BE49-F238E27FC236}">
                      <a16:creationId xmlns:a16="http://schemas.microsoft.com/office/drawing/2014/main" id="{B349CEEC-27CE-4D86-91C2-2C87A495EA8F}"/>
                    </a:ext>
                  </a:extLst>
                </p:cNvPr>
                <p:cNvSpPr>
                  <a:spLocks noChangeArrowheads="1"/>
                </p:cNvSpPr>
                <p:nvPr/>
              </p:nvSpPr>
              <p:spPr bwMode="auto">
                <a:xfrm>
                  <a:off x="4780" y="2248"/>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16" name="Oval 961">
                  <a:extLst>
                    <a:ext uri="{FF2B5EF4-FFF2-40B4-BE49-F238E27FC236}">
                      <a16:creationId xmlns:a16="http://schemas.microsoft.com/office/drawing/2014/main" id="{05A3AC2E-6BCF-4877-A44A-8578D114DB1C}"/>
                    </a:ext>
                  </a:extLst>
                </p:cNvPr>
                <p:cNvSpPr>
                  <a:spLocks noChangeArrowheads="1"/>
                </p:cNvSpPr>
                <p:nvPr/>
              </p:nvSpPr>
              <p:spPr bwMode="auto">
                <a:xfrm>
                  <a:off x="4780" y="2405"/>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17" name="Oval 962">
                  <a:extLst>
                    <a:ext uri="{FF2B5EF4-FFF2-40B4-BE49-F238E27FC236}">
                      <a16:creationId xmlns:a16="http://schemas.microsoft.com/office/drawing/2014/main" id="{260F36F7-445A-415F-9253-3C8482D721F1}"/>
                    </a:ext>
                  </a:extLst>
                </p:cNvPr>
                <p:cNvSpPr>
                  <a:spLocks noChangeArrowheads="1"/>
                </p:cNvSpPr>
                <p:nvPr/>
              </p:nvSpPr>
              <p:spPr bwMode="auto">
                <a:xfrm>
                  <a:off x="4780" y="2560"/>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18" name="Oval 963">
                  <a:extLst>
                    <a:ext uri="{FF2B5EF4-FFF2-40B4-BE49-F238E27FC236}">
                      <a16:creationId xmlns:a16="http://schemas.microsoft.com/office/drawing/2014/main" id="{0D2CCD66-2161-4405-B955-155CA781CAAB}"/>
                    </a:ext>
                  </a:extLst>
                </p:cNvPr>
                <p:cNvSpPr>
                  <a:spLocks noChangeArrowheads="1"/>
                </p:cNvSpPr>
                <p:nvPr/>
              </p:nvSpPr>
              <p:spPr bwMode="auto">
                <a:xfrm>
                  <a:off x="4780" y="2715"/>
                  <a:ext cx="122"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19" name="Oval 964">
                  <a:extLst>
                    <a:ext uri="{FF2B5EF4-FFF2-40B4-BE49-F238E27FC236}">
                      <a16:creationId xmlns:a16="http://schemas.microsoft.com/office/drawing/2014/main" id="{E0BB54E4-2F59-4A87-AA79-3E0FFF310FEF}"/>
                    </a:ext>
                  </a:extLst>
                </p:cNvPr>
                <p:cNvSpPr>
                  <a:spLocks noChangeArrowheads="1"/>
                </p:cNvSpPr>
                <p:nvPr/>
              </p:nvSpPr>
              <p:spPr bwMode="auto">
                <a:xfrm>
                  <a:off x="4780" y="2869"/>
                  <a:ext cx="122"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20" name="Oval 965">
                  <a:extLst>
                    <a:ext uri="{FF2B5EF4-FFF2-40B4-BE49-F238E27FC236}">
                      <a16:creationId xmlns:a16="http://schemas.microsoft.com/office/drawing/2014/main" id="{4FCAD450-53CF-4A1A-B009-6E1F4C6333BE}"/>
                    </a:ext>
                  </a:extLst>
                </p:cNvPr>
                <p:cNvSpPr>
                  <a:spLocks noChangeArrowheads="1"/>
                </p:cNvSpPr>
                <p:nvPr/>
              </p:nvSpPr>
              <p:spPr bwMode="auto">
                <a:xfrm>
                  <a:off x="4780" y="3027"/>
                  <a:ext cx="122"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21" name="Oval 966">
                  <a:extLst>
                    <a:ext uri="{FF2B5EF4-FFF2-40B4-BE49-F238E27FC236}">
                      <a16:creationId xmlns:a16="http://schemas.microsoft.com/office/drawing/2014/main" id="{02AB4545-A717-496F-BBFC-45E1BEE4CE44}"/>
                    </a:ext>
                  </a:extLst>
                </p:cNvPr>
                <p:cNvSpPr>
                  <a:spLocks noChangeArrowheads="1"/>
                </p:cNvSpPr>
                <p:nvPr/>
              </p:nvSpPr>
              <p:spPr bwMode="auto">
                <a:xfrm>
                  <a:off x="4925" y="302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22" name="Oval 967">
                  <a:extLst>
                    <a:ext uri="{FF2B5EF4-FFF2-40B4-BE49-F238E27FC236}">
                      <a16:creationId xmlns:a16="http://schemas.microsoft.com/office/drawing/2014/main" id="{FD44D75E-2D46-4EDC-8F5B-C86C275B4C16}"/>
                    </a:ext>
                  </a:extLst>
                </p:cNvPr>
                <p:cNvSpPr>
                  <a:spLocks noChangeArrowheads="1"/>
                </p:cNvSpPr>
                <p:nvPr/>
              </p:nvSpPr>
              <p:spPr bwMode="auto">
                <a:xfrm>
                  <a:off x="4057" y="131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23" name="Oval 968">
                  <a:extLst>
                    <a:ext uri="{FF2B5EF4-FFF2-40B4-BE49-F238E27FC236}">
                      <a16:creationId xmlns:a16="http://schemas.microsoft.com/office/drawing/2014/main" id="{30B6FB4A-474E-44C1-A064-D00D80C47366}"/>
                    </a:ext>
                  </a:extLst>
                </p:cNvPr>
                <p:cNvSpPr>
                  <a:spLocks noChangeArrowheads="1"/>
                </p:cNvSpPr>
                <p:nvPr/>
              </p:nvSpPr>
              <p:spPr bwMode="auto">
                <a:xfrm>
                  <a:off x="4057" y="1472"/>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24" name="Oval 969">
                  <a:extLst>
                    <a:ext uri="{FF2B5EF4-FFF2-40B4-BE49-F238E27FC236}">
                      <a16:creationId xmlns:a16="http://schemas.microsoft.com/office/drawing/2014/main" id="{4F91D8C4-0637-4EF6-BBF7-821FED548B79}"/>
                    </a:ext>
                  </a:extLst>
                </p:cNvPr>
                <p:cNvSpPr>
                  <a:spLocks noChangeArrowheads="1"/>
                </p:cNvSpPr>
                <p:nvPr/>
              </p:nvSpPr>
              <p:spPr bwMode="auto">
                <a:xfrm>
                  <a:off x="4057" y="1627"/>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25" name="Oval 970">
                  <a:extLst>
                    <a:ext uri="{FF2B5EF4-FFF2-40B4-BE49-F238E27FC236}">
                      <a16:creationId xmlns:a16="http://schemas.microsoft.com/office/drawing/2014/main" id="{1F87173C-212C-424E-80DE-2190F24B9365}"/>
                    </a:ext>
                  </a:extLst>
                </p:cNvPr>
                <p:cNvSpPr>
                  <a:spLocks noChangeArrowheads="1"/>
                </p:cNvSpPr>
                <p:nvPr/>
              </p:nvSpPr>
              <p:spPr bwMode="auto">
                <a:xfrm>
                  <a:off x="4057" y="1781"/>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926" name="Oval 971">
                  <a:extLst>
                    <a:ext uri="{FF2B5EF4-FFF2-40B4-BE49-F238E27FC236}">
                      <a16:creationId xmlns:a16="http://schemas.microsoft.com/office/drawing/2014/main" id="{784D790C-2BE9-4924-8EFC-41344365E7A8}"/>
                    </a:ext>
                  </a:extLst>
                </p:cNvPr>
                <p:cNvSpPr>
                  <a:spLocks noChangeArrowheads="1"/>
                </p:cNvSpPr>
                <p:nvPr/>
              </p:nvSpPr>
              <p:spPr bwMode="auto">
                <a:xfrm>
                  <a:off x="4057" y="1939"/>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sp>
            <p:nvSpPr>
              <p:cNvPr id="720" name="Oval 972">
                <a:extLst>
                  <a:ext uri="{FF2B5EF4-FFF2-40B4-BE49-F238E27FC236}">
                    <a16:creationId xmlns:a16="http://schemas.microsoft.com/office/drawing/2014/main" id="{59EA0F80-ED67-4689-B831-23AF95DF529B}"/>
                  </a:ext>
                </a:extLst>
              </p:cNvPr>
              <p:cNvSpPr>
                <a:spLocks noChangeArrowheads="1"/>
              </p:cNvSpPr>
              <p:nvPr/>
            </p:nvSpPr>
            <p:spPr bwMode="auto">
              <a:xfrm>
                <a:off x="4057" y="209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721" name="Oval 973">
                <a:extLst>
                  <a:ext uri="{FF2B5EF4-FFF2-40B4-BE49-F238E27FC236}">
                    <a16:creationId xmlns:a16="http://schemas.microsoft.com/office/drawing/2014/main" id="{0F7C76CB-2C4A-401A-B50C-700D97F13D38}"/>
                  </a:ext>
                </a:extLst>
              </p:cNvPr>
              <p:cNvSpPr>
                <a:spLocks noChangeArrowheads="1"/>
              </p:cNvSpPr>
              <p:nvPr/>
            </p:nvSpPr>
            <p:spPr bwMode="auto">
              <a:xfrm>
                <a:off x="4057" y="2248"/>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722" name="Oval 974">
                <a:extLst>
                  <a:ext uri="{FF2B5EF4-FFF2-40B4-BE49-F238E27FC236}">
                    <a16:creationId xmlns:a16="http://schemas.microsoft.com/office/drawing/2014/main" id="{DE1250E6-69AE-4141-B300-9A0EFEB76A84}"/>
                  </a:ext>
                </a:extLst>
              </p:cNvPr>
              <p:cNvSpPr>
                <a:spLocks noChangeArrowheads="1"/>
              </p:cNvSpPr>
              <p:nvPr/>
            </p:nvSpPr>
            <p:spPr bwMode="auto">
              <a:xfrm>
                <a:off x="4057" y="2405"/>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723" name="Oval 975">
                <a:extLst>
                  <a:ext uri="{FF2B5EF4-FFF2-40B4-BE49-F238E27FC236}">
                    <a16:creationId xmlns:a16="http://schemas.microsoft.com/office/drawing/2014/main" id="{FAD0B9B2-174C-4F2E-B263-08DD5731F113}"/>
                  </a:ext>
                </a:extLst>
              </p:cNvPr>
              <p:cNvSpPr>
                <a:spLocks noChangeArrowheads="1"/>
              </p:cNvSpPr>
              <p:nvPr/>
            </p:nvSpPr>
            <p:spPr bwMode="auto">
              <a:xfrm>
                <a:off x="4057" y="2560"/>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724" name="Oval 976">
                <a:extLst>
                  <a:ext uri="{FF2B5EF4-FFF2-40B4-BE49-F238E27FC236}">
                    <a16:creationId xmlns:a16="http://schemas.microsoft.com/office/drawing/2014/main" id="{E2CB008D-7B5A-47A8-BCAB-E275BCA7C4AF}"/>
                  </a:ext>
                </a:extLst>
              </p:cNvPr>
              <p:cNvSpPr>
                <a:spLocks noChangeArrowheads="1"/>
              </p:cNvSpPr>
              <p:nvPr/>
            </p:nvSpPr>
            <p:spPr bwMode="auto">
              <a:xfrm>
                <a:off x="4057" y="2715"/>
                <a:ext cx="120" cy="130"/>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725" name="Oval 977">
                <a:extLst>
                  <a:ext uri="{FF2B5EF4-FFF2-40B4-BE49-F238E27FC236}">
                    <a16:creationId xmlns:a16="http://schemas.microsoft.com/office/drawing/2014/main" id="{06AA6748-1F1A-432E-AFBA-5767818C3BBA}"/>
                  </a:ext>
                </a:extLst>
              </p:cNvPr>
              <p:cNvSpPr>
                <a:spLocks noChangeArrowheads="1"/>
              </p:cNvSpPr>
              <p:nvPr/>
            </p:nvSpPr>
            <p:spPr bwMode="auto">
              <a:xfrm>
                <a:off x="4057" y="2869"/>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726" name="Oval 978">
                <a:extLst>
                  <a:ext uri="{FF2B5EF4-FFF2-40B4-BE49-F238E27FC236}">
                    <a16:creationId xmlns:a16="http://schemas.microsoft.com/office/drawing/2014/main" id="{5E5FE348-5649-4A0E-8B2C-9B520C498F25}"/>
                  </a:ext>
                </a:extLst>
              </p:cNvPr>
              <p:cNvSpPr>
                <a:spLocks noChangeArrowheads="1"/>
              </p:cNvSpPr>
              <p:nvPr/>
            </p:nvSpPr>
            <p:spPr bwMode="auto">
              <a:xfrm>
                <a:off x="4057" y="3027"/>
                <a:ext cx="120" cy="128"/>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595" name="Agrupar 594">
              <a:extLst>
                <a:ext uri="{FF2B5EF4-FFF2-40B4-BE49-F238E27FC236}">
                  <a16:creationId xmlns:a16="http://schemas.microsoft.com/office/drawing/2014/main" id="{D0A41166-FAEB-4888-BD78-25678D037760}"/>
                </a:ext>
              </a:extLst>
            </p:cNvPr>
            <p:cNvGrpSpPr/>
            <p:nvPr/>
          </p:nvGrpSpPr>
          <p:grpSpPr>
            <a:xfrm>
              <a:off x="8144044" y="4988488"/>
              <a:ext cx="158612" cy="1302220"/>
              <a:chOff x="8144044" y="4988488"/>
              <a:chExt cx="158612" cy="1302220"/>
            </a:xfrm>
          </p:grpSpPr>
          <p:grpSp>
            <p:nvGrpSpPr>
              <p:cNvPr id="678" name="Group 1055">
                <a:extLst>
                  <a:ext uri="{FF2B5EF4-FFF2-40B4-BE49-F238E27FC236}">
                    <a16:creationId xmlns:a16="http://schemas.microsoft.com/office/drawing/2014/main" id="{4AA7FE1A-A5F4-46EB-A1DB-717374F0BC25}"/>
                  </a:ext>
                </a:extLst>
              </p:cNvPr>
              <p:cNvGrpSpPr>
                <a:grpSpLocks/>
              </p:cNvGrpSpPr>
              <p:nvPr/>
            </p:nvGrpSpPr>
            <p:grpSpPr bwMode="auto">
              <a:xfrm>
                <a:off x="8144566" y="4988488"/>
                <a:ext cx="147186" cy="141325"/>
                <a:chOff x="4057" y="1013"/>
                <a:chExt cx="120" cy="131"/>
              </a:xfrm>
            </p:grpSpPr>
            <p:sp>
              <p:nvSpPr>
                <p:cNvPr id="714" name="Oval 1056">
                  <a:extLst>
                    <a:ext uri="{FF2B5EF4-FFF2-40B4-BE49-F238E27FC236}">
                      <a16:creationId xmlns:a16="http://schemas.microsoft.com/office/drawing/2014/main" id="{A33FD83A-6E3C-4012-AD3C-665C3134B139}"/>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715" name="Freeform 1057">
                  <a:extLst>
                    <a:ext uri="{FF2B5EF4-FFF2-40B4-BE49-F238E27FC236}">
                      <a16:creationId xmlns:a16="http://schemas.microsoft.com/office/drawing/2014/main" id="{357BA699-08C0-4BC5-BE43-E5FC08D1CF71}"/>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6" name="Freeform 1058">
                  <a:extLst>
                    <a:ext uri="{FF2B5EF4-FFF2-40B4-BE49-F238E27FC236}">
                      <a16:creationId xmlns:a16="http://schemas.microsoft.com/office/drawing/2014/main" id="{D92524B0-0B4E-48B1-B43F-3497EA780944}"/>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7" name="Oval 1059">
                  <a:extLst>
                    <a:ext uri="{FF2B5EF4-FFF2-40B4-BE49-F238E27FC236}">
                      <a16:creationId xmlns:a16="http://schemas.microsoft.com/office/drawing/2014/main" id="{1909D4D1-F735-4646-B065-6B7B82A3C8DC}"/>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79" name="Group 1055">
                <a:extLst>
                  <a:ext uri="{FF2B5EF4-FFF2-40B4-BE49-F238E27FC236}">
                    <a16:creationId xmlns:a16="http://schemas.microsoft.com/office/drawing/2014/main" id="{B84436DB-13B3-4101-9C48-C1E17B1C6FFD}"/>
                  </a:ext>
                </a:extLst>
              </p:cNvPr>
              <p:cNvGrpSpPr>
                <a:grpSpLocks/>
              </p:cNvGrpSpPr>
              <p:nvPr/>
            </p:nvGrpSpPr>
            <p:grpSpPr bwMode="auto">
              <a:xfrm>
                <a:off x="8144044" y="5141181"/>
                <a:ext cx="147186" cy="141325"/>
                <a:chOff x="4057" y="1013"/>
                <a:chExt cx="120" cy="131"/>
              </a:xfrm>
            </p:grpSpPr>
            <p:sp>
              <p:nvSpPr>
                <p:cNvPr id="710" name="Oval 1056">
                  <a:extLst>
                    <a:ext uri="{FF2B5EF4-FFF2-40B4-BE49-F238E27FC236}">
                      <a16:creationId xmlns:a16="http://schemas.microsoft.com/office/drawing/2014/main" id="{BA7E8562-C9C1-443B-886B-E37352ED25A9}"/>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711" name="Freeform 1057">
                  <a:extLst>
                    <a:ext uri="{FF2B5EF4-FFF2-40B4-BE49-F238E27FC236}">
                      <a16:creationId xmlns:a16="http://schemas.microsoft.com/office/drawing/2014/main" id="{1697D0A3-2103-4CA7-9E85-F7457E0408C8}"/>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2" name="Freeform 1058">
                  <a:extLst>
                    <a:ext uri="{FF2B5EF4-FFF2-40B4-BE49-F238E27FC236}">
                      <a16:creationId xmlns:a16="http://schemas.microsoft.com/office/drawing/2014/main" id="{02D5820E-10B0-40C6-827A-096AC76846D5}"/>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3" name="Oval 1059">
                  <a:extLst>
                    <a:ext uri="{FF2B5EF4-FFF2-40B4-BE49-F238E27FC236}">
                      <a16:creationId xmlns:a16="http://schemas.microsoft.com/office/drawing/2014/main" id="{0B466607-CAB5-4169-BDEB-6878FDD587BF}"/>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80" name="Group 1055">
                <a:extLst>
                  <a:ext uri="{FF2B5EF4-FFF2-40B4-BE49-F238E27FC236}">
                    <a16:creationId xmlns:a16="http://schemas.microsoft.com/office/drawing/2014/main" id="{3D722E6E-ED8F-4DCC-89C8-8E2521833972}"/>
                  </a:ext>
                </a:extLst>
              </p:cNvPr>
              <p:cNvGrpSpPr>
                <a:grpSpLocks/>
              </p:cNvGrpSpPr>
              <p:nvPr/>
            </p:nvGrpSpPr>
            <p:grpSpPr bwMode="auto">
              <a:xfrm>
                <a:off x="8150901" y="5313441"/>
                <a:ext cx="147186" cy="141325"/>
                <a:chOff x="4057" y="1013"/>
                <a:chExt cx="120" cy="131"/>
              </a:xfrm>
            </p:grpSpPr>
            <p:sp>
              <p:nvSpPr>
                <p:cNvPr id="706" name="Oval 1056">
                  <a:extLst>
                    <a:ext uri="{FF2B5EF4-FFF2-40B4-BE49-F238E27FC236}">
                      <a16:creationId xmlns:a16="http://schemas.microsoft.com/office/drawing/2014/main" id="{1FF2C524-E5EC-4802-9D3E-EE5CDA41E023}"/>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707" name="Freeform 1057">
                  <a:extLst>
                    <a:ext uri="{FF2B5EF4-FFF2-40B4-BE49-F238E27FC236}">
                      <a16:creationId xmlns:a16="http://schemas.microsoft.com/office/drawing/2014/main" id="{2DCCEA56-56A1-46F5-AFBA-0643E24A694E}"/>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8" name="Freeform 1058">
                  <a:extLst>
                    <a:ext uri="{FF2B5EF4-FFF2-40B4-BE49-F238E27FC236}">
                      <a16:creationId xmlns:a16="http://schemas.microsoft.com/office/drawing/2014/main" id="{E67C5AF5-88CC-43AE-A77B-E610999E7EB1}"/>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9" name="Oval 1059">
                  <a:extLst>
                    <a:ext uri="{FF2B5EF4-FFF2-40B4-BE49-F238E27FC236}">
                      <a16:creationId xmlns:a16="http://schemas.microsoft.com/office/drawing/2014/main" id="{60771A0F-0815-4C6A-94CD-7FFA3E54FB58}"/>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81" name="Group 1055">
                <a:extLst>
                  <a:ext uri="{FF2B5EF4-FFF2-40B4-BE49-F238E27FC236}">
                    <a16:creationId xmlns:a16="http://schemas.microsoft.com/office/drawing/2014/main" id="{89B0C2E2-5300-4FFB-9D52-01693E140C90}"/>
                  </a:ext>
                </a:extLst>
              </p:cNvPr>
              <p:cNvGrpSpPr>
                <a:grpSpLocks/>
              </p:cNvGrpSpPr>
              <p:nvPr/>
            </p:nvGrpSpPr>
            <p:grpSpPr bwMode="auto">
              <a:xfrm>
                <a:off x="8146608" y="5486113"/>
                <a:ext cx="147186" cy="141325"/>
                <a:chOff x="4057" y="1013"/>
                <a:chExt cx="120" cy="131"/>
              </a:xfrm>
            </p:grpSpPr>
            <p:sp>
              <p:nvSpPr>
                <p:cNvPr id="702" name="Oval 1056">
                  <a:extLst>
                    <a:ext uri="{FF2B5EF4-FFF2-40B4-BE49-F238E27FC236}">
                      <a16:creationId xmlns:a16="http://schemas.microsoft.com/office/drawing/2014/main" id="{8C63A49C-F89F-4737-9726-F74A7BE119F6}"/>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703" name="Freeform 1057">
                  <a:extLst>
                    <a:ext uri="{FF2B5EF4-FFF2-40B4-BE49-F238E27FC236}">
                      <a16:creationId xmlns:a16="http://schemas.microsoft.com/office/drawing/2014/main" id="{D3142702-BE9A-4055-B9A9-5FF65895B518}"/>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4" name="Freeform 1058">
                  <a:extLst>
                    <a:ext uri="{FF2B5EF4-FFF2-40B4-BE49-F238E27FC236}">
                      <a16:creationId xmlns:a16="http://schemas.microsoft.com/office/drawing/2014/main" id="{59711699-0EED-4DDD-A2F8-28FB84BF631D}"/>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5" name="Oval 1059">
                  <a:extLst>
                    <a:ext uri="{FF2B5EF4-FFF2-40B4-BE49-F238E27FC236}">
                      <a16:creationId xmlns:a16="http://schemas.microsoft.com/office/drawing/2014/main" id="{E90B1DB4-C883-4A88-8A89-F3AF4F6C09D9}"/>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82" name="Group 1055">
                <a:extLst>
                  <a:ext uri="{FF2B5EF4-FFF2-40B4-BE49-F238E27FC236}">
                    <a16:creationId xmlns:a16="http://schemas.microsoft.com/office/drawing/2014/main" id="{A77ACCDF-ECDC-4BA2-A4C0-CD82F15CD9D9}"/>
                  </a:ext>
                </a:extLst>
              </p:cNvPr>
              <p:cNvGrpSpPr>
                <a:grpSpLocks/>
              </p:cNvGrpSpPr>
              <p:nvPr/>
            </p:nvGrpSpPr>
            <p:grpSpPr bwMode="auto">
              <a:xfrm>
                <a:off x="8146608" y="5650259"/>
                <a:ext cx="147186" cy="141325"/>
                <a:chOff x="4057" y="1013"/>
                <a:chExt cx="120" cy="131"/>
              </a:xfrm>
            </p:grpSpPr>
            <p:sp>
              <p:nvSpPr>
                <p:cNvPr id="698" name="Oval 1056">
                  <a:extLst>
                    <a:ext uri="{FF2B5EF4-FFF2-40B4-BE49-F238E27FC236}">
                      <a16:creationId xmlns:a16="http://schemas.microsoft.com/office/drawing/2014/main" id="{A7ED90F7-93B3-4F53-90E0-7983BD3B2D4D}"/>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99" name="Freeform 1057">
                  <a:extLst>
                    <a:ext uri="{FF2B5EF4-FFF2-40B4-BE49-F238E27FC236}">
                      <a16:creationId xmlns:a16="http://schemas.microsoft.com/office/drawing/2014/main" id="{63FB7B22-DCA6-464C-8793-66D2A7AE440A}"/>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0" name="Freeform 1058">
                  <a:extLst>
                    <a:ext uri="{FF2B5EF4-FFF2-40B4-BE49-F238E27FC236}">
                      <a16:creationId xmlns:a16="http://schemas.microsoft.com/office/drawing/2014/main" id="{0CD2AE04-87F9-4DB1-8FA4-1420A3082471}"/>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1" name="Oval 1059">
                  <a:extLst>
                    <a:ext uri="{FF2B5EF4-FFF2-40B4-BE49-F238E27FC236}">
                      <a16:creationId xmlns:a16="http://schemas.microsoft.com/office/drawing/2014/main" id="{CC40168A-DCFA-44D3-8ADA-3E8C45ED39AF}"/>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83" name="Group 1055">
                <a:extLst>
                  <a:ext uri="{FF2B5EF4-FFF2-40B4-BE49-F238E27FC236}">
                    <a16:creationId xmlns:a16="http://schemas.microsoft.com/office/drawing/2014/main" id="{72C85210-2715-4AD3-A8F8-202A03EEBACE}"/>
                  </a:ext>
                </a:extLst>
              </p:cNvPr>
              <p:cNvGrpSpPr>
                <a:grpSpLocks/>
              </p:cNvGrpSpPr>
              <p:nvPr/>
            </p:nvGrpSpPr>
            <p:grpSpPr bwMode="auto">
              <a:xfrm>
                <a:off x="8146203" y="5823234"/>
                <a:ext cx="147186" cy="141325"/>
                <a:chOff x="4057" y="1013"/>
                <a:chExt cx="120" cy="131"/>
              </a:xfrm>
            </p:grpSpPr>
            <p:sp>
              <p:nvSpPr>
                <p:cNvPr id="694" name="Oval 1056">
                  <a:extLst>
                    <a:ext uri="{FF2B5EF4-FFF2-40B4-BE49-F238E27FC236}">
                      <a16:creationId xmlns:a16="http://schemas.microsoft.com/office/drawing/2014/main" id="{F82E9D4C-96F2-4E23-B904-1075FD2089AC}"/>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95" name="Freeform 1057">
                  <a:extLst>
                    <a:ext uri="{FF2B5EF4-FFF2-40B4-BE49-F238E27FC236}">
                      <a16:creationId xmlns:a16="http://schemas.microsoft.com/office/drawing/2014/main" id="{042A081C-FC8C-4A59-8190-8871322A8D7B}"/>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6" name="Freeform 1058">
                  <a:extLst>
                    <a:ext uri="{FF2B5EF4-FFF2-40B4-BE49-F238E27FC236}">
                      <a16:creationId xmlns:a16="http://schemas.microsoft.com/office/drawing/2014/main" id="{83F51EB6-BEE1-4E31-99D8-55B9160856ED}"/>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7" name="Oval 1059">
                  <a:extLst>
                    <a:ext uri="{FF2B5EF4-FFF2-40B4-BE49-F238E27FC236}">
                      <a16:creationId xmlns:a16="http://schemas.microsoft.com/office/drawing/2014/main" id="{14AE83CF-B2AF-4F96-9514-F1FF93199919}"/>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84" name="Group 1055">
                <a:extLst>
                  <a:ext uri="{FF2B5EF4-FFF2-40B4-BE49-F238E27FC236}">
                    <a16:creationId xmlns:a16="http://schemas.microsoft.com/office/drawing/2014/main" id="{B80742A3-99EC-4CD9-B12D-97EDB836167C}"/>
                  </a:ext>
                </a:extLst>
              </p:cNvPr>
              <p:cNvGrpSpPr>
                <a:grpSpLocks/>
              </p:cNvGrpSpPr>
              <p:nvPr/>
            </p:nvGrpSpPr>
            <p:grpSpPr bwMode="auto">
              <a:xfrm>
                <a:off x="8146608" y="5991820"/>
                <a:ext cx="147186" cy="141325"/>
                <a:chOff x="4057" y="1013"/>
                <a:chExt cx="120" cy="131"/>
              </a:xfrm>
            </p:grpSpPr>
            <p:sp>
              <p:nvSpPr>
                <p:cNvPr id="690" name="Oval 1056">
                  <a:extLst>
                    <a:ext uri="{FF2B5EF4-FFF2-40B4-BE49-F238E27FC236}">
                      <a16:creationId xmlns:a16="http://schemas.microsoft.com/office/drawing/2014/main" id="{204EE5DF-6BEE-42EC-A442-4376D14FB0CD}"/>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91" name="Freeform 1057">
                  <a:extLst>
                    <a:ext uri="{FF2B5EF4-FFF2-40B4-BE49-F238E27FC236}">
                      <a16:creationId xmlns:a16="http://schemas.microsoft.com/office/drawing/2014/main" id="{5709EDAA-E085-4FD1-A566-B959C2C6D662}"/>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2" name="Freeform 1058">
                  <a:extLst>
                    <a:ext uri="{FF2B5EF4-FFF2-40B4-BE49-F238E27FC236}">
                      <a16:creationId xmlns:a16="http://schemas.microsoft.com/office/drawing/2014/main" id="{F309C979-97D0-4E56-97B9-497C4919A500}"/>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3" name="Oval 1059">
                  <a:extLst>
                    <a:ext uri="{FF2B5EF4-FFF2-40B4-BE49-F238E27FC236}">
                      <a16:creationId xmlns:a16="http://schemas.microsoft.com/office/drawing/2014/main" id="{02BBA76E-F93C-4DAC-9A8C-7DF743821534}"/>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85" name="Group 1055">
                <a:extLst>
                  <a:ext uri="{FF2B5EF4-FFF2-40B4-BE49-F238E27FC236}">
                    <a16:creationId xmlns:a16="http://schemas.microsoft.com/office/drawing/2014/main" id="{B9178E77-9110-4206-AFF1-986678812360}"/>
                  </a:ext>
                </a:extLst>
              </p:cNvPr>
              <p:cNvGrpSpPr>
                <a:grpSpLocks/>
              </p:cNvGrpSpPr>
              <p:nvPr/>
            </p:nvGrpSpPr>
            <p:grpSpPr bwMode="auto">
              <a:xfrm>
                <a:off x="8155470" y="6149383"/>
                <a:ext cx="147186" cy="141325"/>
                <a:chOff x="4057" y="1013"/>
                <a:chExt cx="120" cy="131"/>
              </a:xfrm>
            </p:grpSpPr>
            <p:sp>
              <p:nvSpPr>
                <p:cNvPr id="686" name="Oval 1056">
                  <a:extLst>
                    <a:ext uri="{FF2B5EF4-FFF2-40B4-BE49-F238E27FC236}">
                      <a16:creationId xmlns:a16="http://schemas.microsoft.com/office/drawing/2014/main" id="{B070B0CB-1B08-41D9-B5CC-A9A8983F208E}"/>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87" name="Freeform 1057">
                  <a:extLst>
                    <a:ext uri="{FF2B5EF4-FFF2-40B4-BE49-F238E27FC236}">
                      <a16:creationId xmlns:a16="http://schemas.microsoft.com/office/drawing/2014/main" id="{18929992-5BD6-46C2-AA20-B3BB561757BC}"/>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8" name="Freeform 1058">
                  <a:extLst>
                    <a:ext uri="{FF2B5EF4-FFF2-40B4-BE49-F238E27FC236}">
                      <a16:creationId xmlns:a16="http://schemas.microsoft.com/office/drawing/2014/main" id="{FD8BA9FB-BA50-4503-88DF-CE809ACC5569}"/>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9" name="Oval 1059">
                  <a:extLst>
                    <a:ext uri="{FF2B5EF4-FFF2-40B4-BE49-F238E27FC236}">
                      <a16:creationId xmlns:a16="http://schemas.microsoft.com/office/drawing/2014/main" id="{BE56D14D-2594-4FF7-8F12-0947D452CE42}"/>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grpSp>
          <p:nvGrpSpPr>
            <p:cNvPr id="596" name="Agrupar 595">
              <a:extLst>
                <a:ext uri="{FF2B5EF4-FFF2-40B4-BE49-F238E27FC236}">
                  <a16:creationId xmlns:a16="http://schemas.microsoft.com/office/drawing/2014/main" id="{489CF312-63F6-4C8E-AC0C-E3874248F9D5}"/>
                </a:ext>
              </a:extLst>
            </p:cNvPr>
            <p:cNvGrpSpPr/>
            <p:nvPr/>
          </p:nvGrpSpPr>
          <p:grpSpPr>
            <a:xfrm>
              <a:off x="8311229" y="4989493"/>
              <a:ext cx="158612" cy="1302220"/>
              <a:chOff x="8144044" y="4988488"/>
              <a:chExt cx="158612" cy="1302220"/>
            </a:xfrm>
          </p:grpSpPr>
          <p:grpSp>
            <p:nvGrpSpPr>
              <p:cNvPr id="638" name="Group 1055">
                <a:extLst>
                  <a:ext uri="{FF2B5EF4-FFF2-40B4-BE49-F238E27FC236}">
                    <a16:creationId xmlns:a16="http://schemas.microsoft.com/office/drawing/2014/main" id="{65E2958E-5E56-475F-9265-C71431F55C97}"/>
                  </a:ext>
                </a:extLst>
              </p:cNvPr>
              <p:cNvGrpSpPr>
                <a:grpSpLocks/>
              </p:cNvGrpSpPr>
              <p:nvPr/>
            </p:nvGrpSpPr>
            <p:grpSpPr bwMode="auto">
              <a:xfrm>
                <a:off x="8144566" y="4988488"/>
                <a:ext cx="147186" cy="141325"/>
                <a:chOff x="4057" y="1013"/>
                <a:chExt cx="120" cy="131"/>
              </a:xfrm>
            </p:grpSpPr>
            <p:sp>
              <p:nvSpPr>
                <p:cNvPr id="674" name="Oval 1056">
                  <a:extLst>
                    <a:ext uri="{FF2B5EF4-FFF2-40B4-BE49-F238E27FC236}">
                      <a16:creationId xmlns:a16="http://schemas.microsoft.com/office/drawing/2014/main" id="{28A8BBF8-DF74-4630-AEA5-D6B10DA6B544}"/>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75" name="Freeform 1057">
                  <a:extLst>
                    <a:ext uri="{FF2B5EF4-FFF2-40B4-BE49-F238E27FC236}">
                      <a16:creationId xmlns:a16="http://schemas.microsoft.com/office/drawing/2014/main" id="{80B9373D-9796-409E-A300-E6C4D10A2F6F}"/>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6" name="Freeform 1058">
                  <a:extLst>
                    <a:ext uri="{FF2B5EF4-FFF2-40B4-BE49-F238E27FC236}">
                      <a16:creationId xmlns:a16="http://schemas.microsoft.com/office/drawing/2014/main" id="{FAC871B7-7EF5-4C81-A6B6-1608843DA40D}"/>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7" name="Oval 1059">
                  <a:extLst>
                    <a:ext uri="{FF2B5EF4-FFF2-40B4-BE49-F238E27FC236}">
                      <a16:creationId xmlns:a16="http://schemas.microsoft.com/office/drawing/2014/main" id="{EA94A76C-AC65-45E7-9549-84346A24B06E}"/>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39" name="Group 1055">
                <a:extLst>
                  <a:ext uri="{FF2B5EF4-FFF2-40B4-BE49-F238E27FC236}">
                    <a16:creationId xmlns:a16="http://schemas.microsoft.com/office/drawing/2014/main" id="{E6A19204-6394-4D9E-9B5F-BD20FBD39B38}"/>
                  </a:ext>
                </a:extLst>
              </p:cNvPr>
              <p:cNvGrpSpPr>
                <a:grpSpLocks/>
              </p:cNvGrpSpPr>
              <p:nvPr/>
            </p:nvGrpSpPr>
            <p:grpSpPr bwMode="auto">
              <a:xfrm>
                <a:off x="8144044" y="5141181"/>
                <a:ext cx="147186" cy="141325"/>
                <a:chOff x="4057" y="1013"/>
                <a:chExt cx="120" cy="131"/>
              </a:xfrm>
            </p:grpSpPr>
            <p:sp>
              <p:nvSpPr>
                <p:cNvPr id="670" name="Oval 1056">
                  <a:extLst>
                    <a:ext uri="{FF2B5EF4-FFF2-40B4-BE49-F238E27FC236}">
                      <a16:creationId xmlns:a16="http://schemas.microsoft.com/office/drawing/2014/main" id="{E0674C4F-7F06-4270-BCD5-279EDA182BDC}"/>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71" name="Freeform 1057">
                  <a:extLst>
                    <a:ext uri="{FF2B5EF4-FFF2-40B4-BE49-F238E27FC236}">
                      <a16:creationId xmlns:a16="http://schemas.microsoft.com/office/drawing/2014/main" id="{3E95595B-B9C3-4D9A-8618-CA8BAD861B62}"/>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2" name="Freeform 1058">
                  <a:extLst>
                    <a:ext uri="{FF2B5EF4-FFF2-40B4-BE49-F238E27FC236}">
                      <a16:creationId xmlns:a16="http://schemas.microsoft.com/office/drawing/2014/main" id="{C1A3FC27-2BF9-4F22-ADE9-609265466AF6}"/>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3" name="Oval 1059">
                  <a:extLst>
                    <a:ext uri="{FF2B5EF4-FFF2-40B4-BE49-F238E27FC236}">
                      <a16:creationId xmlns:a16="http://schemas.microsoft.com/office/drawing/2014/main" id="{E678D378-F749-4AEA-99A2-A4FEC6E677F2}"/>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40" name="Group 1055">
                <a:extLst>
                  <a:ext uri="{FF2B5EF4-FFF2-40B4-BE49-F238E27FC236}">
                    <a16:creationId xmlns:a16="http://schemas.microsoft.com/office/drawing/2014/main" id="{9FA5F55B-11D2-4DB7-AA67-D6D06261C824}"/>
                  </a:ext>
                </a:extLst>
              </p:cNvPr>
              <p:cNvGrpSpPr>
                <a:grpSpLocks/>
              </p:cNvGrpSpPr>
              <p:nvPr/>
            </p:nvGrpSpPr>
            <p:grpSpPr bwMode="auto">
              <a:xfrm>
                <a:off x="8150901" y="5313441"/>
                <a:ext cx="147186" cy="141325"/>
                <a:chOff x="4057" y="1013"/>
                <a:chExt cx="120" cy="131"/>
              </a:xfrm>
            </p:grpSpPr>
            <p:sp>
              <p:nvSpPr>
                <p:cNvPr id="666" name="Oval 1056">
                  <a:extLst>
                    <a:ext uri="{FF2B5EF4-FFF2-40B4-BE49-F238E27FC236}">
                      <a16:creationId xmlns:a16="http://schemas.microsoft.com/office/drawing/2014/main" id="{B3C2FEF5-5436-4101-8285-433422B88EDD}"/>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67" name="Freeform 1057">
                  <a:extLst>
                    <a:ext uri="{FF2B5EF4-FFF2-40B4-BE49-F238E27FC236}">
                      <a16:creationId xmlns:a16="http://schemas.microsoft.com/office/drawing/2014/main" id="{9FEA9792-5FD0-4105-9597-71BAF1384474}"/>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8" name="Freeform 1058">
                  <a:extLst>
                    <a:ext uri="{FF2B5EF4-FFF2-40B4-BE49-F238E27FC236}">
                      <a16:creationId xmlns:a16="http://schemas.microsoft.com/office/drawing/2014/main" id="{984515F2-A809-4376-9F08-4D33306E74DD}"/>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9" name="Oval 1059">
                  <a:extLst>
                    <a:ext uri="{FF2B5EF4-FFF2-40B4-BE49-F238E27FC236}">
                      <a16:creationId xmlns:a16="http://schemas.microsoft.com/office/drawing/2014/main" id="{68D6981A-BCEC-45B8-8F55-61570E50FE0C}"/>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41" name="Group 1055">
                <a:extLst>
                  <a:ext uri="{FF2B5EF4-FFF2-40B4-BE49-F238E27FC236}">
                    <a16:creationId xmlns:a16="http://schemas.microsoft.com/office/drawing/2014/main" id="{8A7C944E-ADD8-4827-A9A6-5E5AC9BBF7F8}"/>
                  </a:ext>
                </a:extLst>
              </p:cNvPr>
              <p:cNvGrpSpPr>
                <a:grpSpLocks/>
              </p:cNvGrpSpPr>
              <p:nvPr/>
            </p:nvGrpSpPr>
            <p:grpSpPr bwMode="auto">
              <a:xfrm>
                <a:off x="8146608" y="5486113"/>
                <a:ext cx="147186" cy="141325"/>
                <a:chOff x="4057" y="1013"/>
                <a:chExt cx="120" cy="131"/>
              </a:xfrm>
            </p:grpSpPr>
            <p:sp>
              <p:nvSpPr>
                <p:cNvPr id="662" name="Oval 1056">
                  <a:extLst>
                    <a:ext uri="{FF2B5EF4-FFF2-40B4-BE49-F238E27FC236}">
                      <a16:creationId xmlns:a16="http://schemas.microsoft.com/office/drawing/2014/main" id="{F2DD0212-8BA4-4515-A259-EF23A5552BE2}"/>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63" name="Freeform 1057">
                  <a:extLst>
                    <a:ext uri="{FF2B5EF4-FFF2-40B4-BE49-F238E27FC236}">
                      <a16:creationId xmlns:a16="http://schemas.microsoft.com/office/drawing/2014/main" id="{1D818329-D3CB-4E12-B8A3-0ED76C7DF0C4}"/>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4" name="Freeform 1058">
                  <a:extLst>
                    <a:ext uri="{FF2B5EF4-FFF2-40B4-BE49-F238E27FC236}">
                      <a16:creationId xmlns:a16="http://schemas.microsoft.com/office/drawing/2014/main" id="{916150D9-3629-4EA8-B774-9FAC366501AA}"/>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5" name="Oval 1059">
                  <a:extLst>
                    <a:ext uri="{FF2B5EF4-FFF2-40B4-BE49-F238E27FC236}">
                      <a16:creationId xmlns:a16="http://schemas.microsoft.com/office/drawing/2014/main" id="{FC3691DB-D275-43D7-B6F2-1B02698647CF}"/>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42" name="Group 1055">
                <a:extLst>
                  <a:ext uri="{FF2B5EF4-FFF2-40B4-BE49-F238E27FC236}">
                    <a16:creationId xmlns:a16="http://schemas.microsoft.com/office/drawing/2014/main" id="{1DC6EC5B-FA4E-4AC7-A4E4-F22E6861B0CB}"/>
                  </a:ext>
                </a:extLst>
              </p:cNvPr>
              <p:cNvGrpSpPr>
                <a:grpSpLocks/>
              </p:cNvGrpSpPr>
              <p:nvPr/>
            </p:nvGrpSpPr>
            <p:grpSpPr bwMode="auto">
              <a:xfrm>
                <a:off x="8146608" y="5650259"/>
                <a:ext cx="147186" cy="141325"/>
                <a:chOff x="4057" y="1013"/>
                <a:chExt cx="120" cy="131"/>
              </a:xfrm>
            </p:grpSpPr>
            <p:sp>
              <p:nvSpPr>
                <p:cNvPr id="658" name="Oval 1056">
                  <a:extLst>
                    <a:ext uri="{FF2B5EF4-FFF2-40B4-BE49-F238E27FC236}">
                      <a16:creationId xmlns:a16="http://schemas.microsoft.com/office/drawing/2014/main" id="{E6D2C288-D025-4138-B0DE-37886526007F}"/>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59" name="Freeform 1057">
                  <a:extLst>
                    <a:ext uri="{FF2B5EF4-FFF2-40B4-BE49-F238E27FC236}">
                      <a16:creationId xmlns:a16="http://schemas.microsoft.com/office/drawing/2014/main" id="{C2560E02-15B1-4762-9B4F-CF4761D25938}"/>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0" name="Freeform 1058">
                  <a:extLst>
                    <a:ext uri="{FF2B5EF4-FFF2-40B4-BE49-F238E27FC236}">
                      <a16:creationId xmlns:a16="http://schemas.microsoft.com/office/drawing/2014/main" id="{CD7BA1F0-56E8-4980-9BAE-FA7BCCCF4B2C}"/>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1" name="Oval 1059">
                  <a:extLst>
                    <a:ext uri="{FF2B5EF4-FFF2-40B4-BE49-F238E27FC236}">
                      <a16:creationId xmlns:a16="http://schemas.microsoft.com/office/drawing/2014/main" id="{208F455F-6057-4C58-A7FA-82475E273E9C}"/>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43" name="Group 1055">
                <a:extLst>
                  <a:ext uri="{FF2B5EF4-FFF2-40B4-BE49-F238E27FC236}">
                    <a16:creationId xmlns:a16="http://schemas.microsoft.com/office/drawing/2014/main" id="{80D7F7B7-8A25-4570-909D-CE92641BDEC8}"/>
                  </a:ext>
                </a:extLst>
              </p:cNvPr>
              <p:cNvGrpSpPr>
                <a:grpSpLocks/>
              </p:cNvGrpSpPr>
              <p:nvPr/>
            </p:nvGrpSpPr>
            <p:grpSpPr bwMode="auto">
              <a:xfrm>
                <a:off x="8146203" y="5823234"/>
                <a:ext cx="147186" cy="141325"/>
                <a:chOff x="4057" y="1013"/>
                <a:chExt cx="120" cy="131"/>
              </a:xfrm>
            </p:grpSpPr>
            <p:sp>
              <p:nvSpPr>
                <p:cNvPr id="654" name="Oval 1056">
                  <a:extLst>
                    <a:ext uri="{FF2B5EF4-FFF2-40B4-BE49-F238E27FC236}">
                      <a16:creationId xmlns:a16="http://schemas.microsoft.com/office/drawing/2014/main" id="{4060EAB8-EF08-40E7-9300-3DAB6997FEBB}"/>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55" name="Freeform 1057">
                  <a:extLst>
                    <a:ext uri="{FF2B5EF4-FFF2-40B4-BE49-F238E27FC236}">
                      <a16:creationId xmlns:a16="http://schemas.microsoft.com/office/drawing/2014/main" id="{AD3EF981-D4FA-45D4-914D-6BB3CE491D2F}"/>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6" name="Freeform 1058">
                  <a:extLst>
                    <a:ext uri="{FF2B5EF4-FFF2-40B4-BE49-F238E27FC236}">
                      <a16:creationId xmlns:a16="http://schemas.microsoft.com/office/drawing/2014/main" id="{C726DC7A-839C-49A4-AA37-20C1F66680C5}"/>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7" name="Oval 1059">
                  <a:extLst>
                    <a:ext uri="{FF2B5EF4-FFF2-40B4-BE49-F238E27FC236}">
                      <a16:creationId xmlns:a16="http://schemas.microsoft.com/office/drawing/2014/main" id="{DA64B6D4-840D-406D-A6F9-A6A194FBE5AD}"/>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44" name="Group 1055">
                <a:extLst>
                  <a:ext uri="{FF2B5EF4-FFF2-40B4-BE49-F238E27FC236}">
                    <a16:creationId xmlns:a16="http://schemas.microsoft.com/office/drawing/2014/main" id="{27C7DA9A-C3A4-4ECD-A77E-C0171CF75014}"/>
                  </a:ext>
                </a:extLst>
              </p:cNvPr>
              <p:cNvGrpSpPr>
                <a:grpSpLocks/>
              </p:cNvGrpSpPr>
              <p:nvPr/>
            </p:nvGrpSpPr>
            <p:grpSpPr bwMode="auto">
              <a:xfrm>
                <a:off x="8146608" y="5991820"/>
                <a:ext cx="147186" cy="141325"/>
                <a:chOff x="4057" y="1013"/>
                <a:chExt cx="120" cy="131"/>
              </a:xfrm>
            </p:grpSpPr>
            <p:sp>
              <p:nvSpPr>
                <p:cNvPr id="650" name="Oval 1056">
                  <a:extLst>
                    <a:ext uri="{FF2B5EF4-FFF2-40B4-BE49-F238E27FC236}">
                      <a16:creationId xmlns:a16="http://schemas.microsoft.com/office/drawing/2014/main" id="{013A5FD3-C843-4A15-8470-70D09CFC913F}"/>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51" name="Freeform 1057">
                  <a:extLst>
                    <a:ext uri="{FF2B5EF4-FFF2-40B4-BE49-F238E27FC236}">
                      <a16:creationId xmlns:a16="http://schemas.microsoft.com/office/drawing/2014/main" id="{1663E576-B123-45F8-B177-F0244C22AA75}"/>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2" name="Freeform 1058">
                  <a:extLst>
                    <a:ext uri="{FF2B5EF4-FFF2-40B4-BE49-F238E27FC236}">
                      <a16:creationId xmlns:a16="http://schemas.microsoft.com/office/drawing/2014/main" id="{E889CF06-7E45-49ED-8100-6DBEDA7AE955}"/>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3" name="Oval 1059">
                  <a:extLst>
                    <a:ext uri="{FF2B5EF4-FFF2-40B4-BE49-F238E27FC236}">
                      <a16:creationId xmlns:a16="http://schemas.microsoft.com/office/drawing/2014/main" id="{71D0CBB0-5133-4450-B42E-3C77D27F98F9}"/>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45" name="Group 1055">
                <a:extLst>
                  <a:ext uri="{FF2B5EF4-FFF2-40B4-BE49-F238E27FC236}">
                    <a16:creationId xmlns:a16="http://schemas.microsoft.com/office/drawing/2014/main" id="{7F2340E1-1F8D-48CC-A0A6-56C34A6BA8E0}"/>
                  </a:ext>
                </a:extLst>
              </p:cNvPr>
              <p:cNvGrpSpPr>
                <a:grpSpLocks/>
              </p:cNvGrpSpPr>
              <p:nvPr/>
            </p:nvGrpSpPr>
            <p:grpSpPr bwMode="auto">
              <a:xfrm>
                <a:off x="8155470" y="6149383"/>
                <a:ext cx="147186" cy="141325"/>
                <a:chOff x="4057" y="1013"/>
                <a:chExt cx="120" cy="131"/>
              </a:xfrm>
            </p:grpSpPr>
            <p:sp>
              <p:nvSpPr>
                <p:cNvPr id="646" name="Oval 1056">
                  <a:extLst>
                    <a:ext uri="{FF2B5EF4-FFF2-40B4-BE49-F238E27FC236}">
                      <a16:creationId xmlns:a16="http://schemas.microsoft.com/office/drawing/2014/main" id="{07C77AF1-851C-4423-AF7A-EF83A8A5AA5E}"/>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47" name="Freeform 1057">
                  <a:extLst>
                    <a:ext uri="{FF2B5EF4-FFF2-40B4-BE49-F238E27FC236}">
                      <a16:creationId xmlns:a16="http://schemas.microsoft.com/office/drawing/2014/main" id="{139D5E5E-3B06-4E48-A97E-14D4CB3A4151}"/>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8" name="Freeform 1058">
                  <a:extLst>
                    <a:ext uri="{FF2B5EF4-FFF2-40B4-BE49-F238E27FC236}">
                      <a16:creationId xmlns:a16="http://schemas.microsoft.com/office/drawing/2014/main" id="{C14DD917-1B72-45F1-8850-252E7F124659}"/>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9" name="Oval 1059">
                  <a:extLst>
                    <a:ext uri="{FF2B5EF4-FFF2-40B4-BE49-F238E27FC236}">
                      <a16:creationId xmlns:a16="http://schemas.microsoft.com/office/drawing/2014/main" id="{A0D6C9F1-AE11-43A2-BEEE-6BE1F8764F74}"/>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grpSp>
          <p:nvGrpSpPr>
            <p:cNvPr id="597" name="Agrupar 596">
              <a:extLst>
                <a:ext uri="{FF2B5EF4-FFF2-40B4-BE49-F238E27FC236}">
                  <a16:creationId xmlns:a16="http://schemas.microsoft.com/office/drawing/2014/main" id="{7189B23A-3FD1-44EB-83AB-8B21D51FB94B}"/>
                </a:ext>
              </a:extLst>
            </p:cNvPr>
            <p:cNvGrpSpPr/>
            <p:nvPr/>
          </p:nvGrpSpPr>
          <p:grpSpPr>
            <a:xfrm>
              <a:off x="8481760" y="4991380"/>
              <a:ext cx="158612" cy="1302220"/>
              <a:chOff x="8144044" y="4988488"/>
              <a:chExt cx="158612" cy="1302220"/>
            </a:xfrm>
          </p:grpSpPr>
          <p:grpSp>
            <p:nvGrpSpPr>
              <p:cNvPr id="598" name="Group 1055">
                <a:extLst>
                  <a:ext uri="{FF2B5EF4-FFF2-40B4-BE49-F238E27FC236}">
                    <a16:creationId xmlns:a16="http://schemas.microsoft.com/office/drawing/2014/main" id="{B9A0E14E-EA0B-4704-B95A-0E39316E6925}"/>
                  </a:ext>
                </a:extLst>
              </p:cNvPr>
              <p:cNvGrpSpPr>
                <a:grpSpLocks/>
              </p:cNvGrpSpPr>
              <p:nvPr/>
            </p:nvGrpSpPr>
            <p:grpSpPr bwMode="auto">
              <a:xfrm>
                <a:off x="8144566" y="4988488"/>
                <a:ext cx="147186" cy="141325"/>
                <a:chOff x="4057" y="1013"/>
                <a:chExt cx="120" cy="131"/>
              </a:xfrm>
            </p:grpSpPr>
            <p:sp>
              <p:nvSpPr>
                <p:cNvPr id="634" name="Oval 1056">
                  <a:extLst>
                    <a:ext uri="{FF2B5EF4-FFF2-40B4-BE49-F238E27FC236}">
                      <a16:creationId xmlns:a16="http://schemas.microsoft.com/office/drawing/2014/main" id="{A72B2313-4568-4AB7-960E-721443AF83A0}"/>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35" name="Freeform 1057">
                  <a:extLst>
                    <a:ext uri="{FF2B5EF4-FFF2-40B4-BE49-F238E27FC236}">
                      <a16:creationId xmlns:a16="http://schemas.microsoft.com/office/drawing/2014/main" id="{E5E0CC12-1CCC-4F9F-8ADD-7F551B7CAE76}"/>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6" name="Freeform 1058">
                  <a:extLst>
                    <a:ext uri="{FF2B5EF4-FFF2-40B4-BE49-F238E27FC236}">
                      <a16:creationId xmlns:a16="http://schemas.microsoft.com/office/drawing/2014/main" id="{639149D7-CC3D-4564-9E32-B3177B35CF1F}"/>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7" name="Oval 1059">
                  <a:extLst>
                    <a:ext uri="{FF2B5EF4-FFF2-40B4-BE49-F238E27FC236}">
                      <a16:creationId xmlns:a16="http://schemas.microsoft.com/office/drawing/2014/main" id="{5EB8D930-57BC-4A3F-BE14-541D46EB9A21}"/>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599" name="Group 1055">
                <a:extLst>
                  <a:ext uri="{FF2B5EF4-FFF2-40B4-BE49-F238E27FC236}">
                    <a16:creationId xmlns:a16="http://schemas.microsoft.com/office/drawing/2014/main" id="{DCD622AE-5DDE-48EC-A9E7-14BD1569A249}"/>
                  </a:ext>
                </a:extLst>
              </p:cNvPr>
              <p:cNvGrpSpPr>
                <a:grpSpLocks/>
              </p:cNvGrpSpPr>
              <p:nvPr/>
            </p:nvGrpSpPr>
            <p:grpSpPr bwMode="auto">
              <a:xfrm>
                <a:off x="8144044" y="5141181"/>
                <a:ext cx="147186" cy="141325"/>
                <a:chOff x="4057" y="1013"/>
                <a:chExt cx="120" cy="131"/>
              </a:xfrm>
            </p:grpSpPr>
            <p:sp>
              <p:nvSpPr>
                <p:cNvPr id="630" name="Oval 1056">
                  <a:extLst>
                    <a:ext uri="{FF2B5EF4-FFF2-40B4-BE49-F238E27FC236}">
                      <a16:creationId xmlns:a16="http://schemas.microsoft.com/office/drawing/2014/main" id="{9544D94C-5CE4-41DB-8B41-7FEA8DDB9A30}"/>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31" name="Freeform 1057">
                  <a:extLst>
                    <a:ext uri="{FF2B5EF4-FFF2-40B4-BE49-F238E27FC236}">
                      <a16:creationId xmlns:a16="http://schemas.microsoft.com/office/drawing/2014/main" id="{47C1E1B9-C374-4E6A-8E2B-AE6DC67F09AE}"/>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2" name="Freeform 1058">
                  <a:extLst>
                    <a:ext uri="{FF2B5EF4-FFF2-40B4-BE49-F238E27FC236}">
                      <a16:creationId xmlns:a16="http://schemas.microsoft.com/office/drawing/2014/main" id="{17285249-561C-4EF6-857B-AB475D541D5C}"/>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3" name="Oval 1059">
                  <a:extLst>
                    <a:ext uri="{FF2B5EF4-FFF2-40B4-BE49-F238E27FC236}">
                      <a16:creationId xmlns:a16="http://schemas.microsoft.com/office/drawing/2014/main" id="{2B81F2CF-93F1-4E34-8D3E-12DC06CE09ED}"/>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00" name="Group 1055">
                <a:extLst>
                  <a:ext uri="{FF2B5EF4-FFF2-40B4-BE49-F238E27FC236}">
                    <a16:creationId xmlns:a16="http://schemas.microsoft.com/office/drawing/2014/main" id="{5B87318A-47B4-4481-BEDB-26321BDE0F40}"/>
                  </a:ext>
                </a:extLst>
              </p:cNvPr>
              <p:cNvGrpSpPr>
                <a:grpSpLocks/>
              </p:cNvGrpSpPr>
              <p:nvPr/>
            </p:nvGrpSpPr>
            <p:grpSpPr bwMode="auto">
              <a:xfrm>
                <a:off x="8150901" y="5313441"/>
                <a:ext cx="147186" cy="141325"/>
                <a:chOff x="4057" y="1013"/>
                <a:chExt cx="120" cy="131"/>
              </a:xfrm>
            </p:grpSpPr>
            <p:sp>
              <p:nvSpPr>
                <p:cNvPr id="626" name="Oval 1056">
                  <a:extLst>
                    <a:ext uri="{FF2B5EF4-FFF2-40B4-BE49-F238E27FC236}">
                      <a16:creationId xmlns:a16="http://schemas.microsoft.com/office/drawing/2014/main" id="{77089D85-5429-42B1-AF8A-DE6D1A16DCD4}"/>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27" name="Freeform 1057">
                  <a:extLst>
                    <a:ext uri="{FF2B5EF4-FFF2-40B4-BE49-F238E27FC236}">
                      <a16:creationId xmlns:a16="http://schemas.microsoft.com/office/drawing/2014/main" id="{323D8772-F0C5-45EB-BFC7-B48B0C5DC0D6}"/>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8" name="Freeform 1058">
                  <a:extLst>
                    <a:ext uri="{FF2B5EF4-FFF2-40B4-BE49-F238E27FC236}">
                      <a16:creationId xmlns:a16="http://schemas.microsoft.com/office/drawing/2014/main" id="{F64DB36C-DFB8-4FCD-A5F8-44F73C451422}"/>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9" name="Oval 1059">
                  <a:extLst>
                    <a:ext uri="{FF2B5EF4-FFF2-40B4-BE49-F238E27FC236}">
                      <a16:creationId xmlns:a16="http://schemas.microsoft.com/office/drawing/2014/main" id="{80BD4603-2890-4750-B337-30A417B098D2}"/>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01" name="Group 1055">
                <a:extLst>
                  <a:ext uri="{FF2B5EF4-FFF2-40B4-BE49-F238E27FC236}">
                    <a16:creationId xmlns:a16="http://schemas.microsoft.com/office/drawing/2014/main" id="{C623514E-EA54-4286-8A50-786C4BAF11E3}"/>
                  </a:ext>
                </a:extLst>
              </p:cNvPr>
              <p:cNvGrpSpPr>
                <a:grpSpLocks/>
              </p:cNvGrpSpPr>
              <p:nvPr/>
            </p:nvGrpSpPr>
            <p:grpSpPr bwMode="auto">
              <a:xfrm>
                <a:off x="8146608" y="5486113"/>
                <a:ext cx="147186" cy="141325"/>
                <a:chOff x="4057" y="1013"/>
                <a:chExt cx="120" cy="131"/>
              </a:xfrm>
            </p:grpSpPr>
            <p:sp>
              <p:nvSpPr>
                <p:cNvPr id="622" name="Oval 1056">
                  <a:extLst>
                    <a:ext uri="{FF2B5EF4-FFF2-40B4-BE49-F238E27FC236}">
                      <a16:creationId xmlns:a16="http://schemas.microsoft.com/office/drawing/2014/main" id="{EBCCDAF2-4D8C-4864-B210-928555D86240}"/>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23" name="Freeform 1057">
                  <a:extLst>
                    <a:ext uri="{FF2B5EF4-FFF2-40B4-BE49-F238E27FC236}">
                      <a16:creationId xmlns:a16="http://schemas.microsoft.com/office/drawing/2014/main" id="{355063BD-A020-48CE-9A1B-F74B3ABC5194}"/>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4" name="Freeform 1058">
                  <a:extLst>
                    <a:ext uri="{FF2B5EF4-FFF2-40B4-BE49-F238E27FC236}">
                      <a16:creationId xmlns:a16="http://schemas.microsoft.com/office/drawing/2014/main" id="{C2962D4D-0AC2-4A6D-950B-7435F944FD1B}"/>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5" name="Oval 1059">
                  <a:extLst>
                    <a:ext uri="{FF2B5EF4-FFF2-40B4-BE49-F238E27FC236}">
                      <a16:creationId xmlns:a16="http://schemas.microsoft.com/office/drawing/2014/main" id="{F01987EA-CE7F-4224-860F-8A9D1A725FE4}"/>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02" name="Group 1055">
                <a:extLst>
                  <a:ext uri="{FF2B5EF4-FFF2-40B4-BE49-F238E27FC236}">
                    <a16:creationId xmlns:a16="http://schemas.microsoft.com/office/drawing/2014/main" id="{361929D3-9186-4EFF-B069-42744D938FB2}"/>
                  </a:ext>
                </a:extLst>
              </p:cNvPr>
              <p:cNvGrpSpPr>
                <a:grpSpLocks/>
              </p:cNvGrpSpPr>
              <p:nvPr/>
            </p:nvGrpSpPr>
            <p:grpSpPr bwMode="auto">
              <a:xfrm>
                <a:off x="8146608" y="5650259"/>
                <a:ext cx="147186" cy="141325"/>
                <a:chOff x="4057" y="1013"/>
                <a:chExt cx="120" cy="131"/>
              </a:xfrm>
            </p:grpSpPr>
            <p:sp>
              <p:nvSpPr>
                <p:cNvPr id="618" name="Oval 1056">
                  <a:extLst>
                    <a:ext uri="{FF2B5EF4-FFF2-40B4-BE49-F238E27FC236}">
                      <a16:creationId xmlns:a16="http://schemas.microsoft.com/office/drawing/2014/main" id="{AA38F436-01E0-4F5E-9F5B-9DA204D5AC22}"/>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19" name="Freeform 1057">
                  <a:extLst>
                    <a:ext uri="{FF2B5EF4-FFF2-40B4-BE49-F238E27FC236}">
                      <a16:creationId xmlns:a16="http://schemas.microsoft.com/office/drawing/2014/main" id="{89DEFE97-60DE-4195-9497-6A65803541D1}"/>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0" name="Freeform 1058">
                  <a:extLst>
                    <a:ext uri="{FF2B5EF4-FFF2-40B4-BE49-F238E27FC236}">
                      <a16:creationId xmlns:a16="http://schemas.microsoft.com/office/drawing/2014/main" id="{F6F01704-4D9E-43CC-A310-FEC1CC397CFA}"/>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1" name="Oval 1059">
                  <a:extLst>
                    <a:ext uri="{FF2B5EF4-FFF2-40B4-BE49-F238E27FC236}">
                      <a16:creationId xmlns:a16="http://schemas.microsoft.com/office/drawing/2014/main" id="{BB8FA145-7F82-428D-80F9-822712D6045D}"/>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03" name="Group 1055">
                <a:extLst>
                  <a:ext uri="{FF2B5EF4-FFF2-40B4-BE49-F238E27FC236}">
                    <a16:creationId xmlns:a16="http://schemas.microsoft.com/office/drawing/2014/main" id="{BBDFD767-D92B-4D6D-AD43-BDA010636501}"/>
                  </a:ext>
                </a:extLst>
              </p:cNvPr>
              <p:cNvGrpSpPr>
                <a:grpSpLocks/>
              </p:cNvGrpSpPr>
              <p:nvPr/>
            </p:nvGrpSpPr>
            <p:grpSpPr bwMode="auto">
              <a:xfrm>
                <a:off x="8146203" y="5823234"/>
                <a:ext cx="147186" cy="141325"/>
                <a:chOff x="4057" y="1013"/>
                <a:chExt cx="120" cy="131"/>
              </a:xfrm>
            </p:grpSpPr>
            <p:sp>
              <p:nvSpPr>
                <p:cNvPr id="614" name="Oval 1056">
                  <a:extLst>
                    <a:ext uri="{FF2B5EF4-FFF2-40B4-BE49-F238E27FC236}">
                      <a16:creationId xmlns:a16="http://schemas.microsoft.com/office/drawing/2014/main" id="{B3E39522-A975-48DE-82A8-95A4DC4A2F3D}"/>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15" name="Freeform 1057">
                  <a:extLst>
                    <a:ext uri="{FF2B5EF4-FFF2-40B4-BE49-F238E27FC236}">
                      <a16:creationId xmlns:a16="http://schemas.microsoft.com/office/drawing/2014/main" id="{85B72876-3BF1-4CDD-97E6-623AAE23F099}"/>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6" name="Freeform 1058">
                  <a:extLst>
                    <a:ext uri="{FF2B5EF4-FFF2-40B4-BE49-F238E27FC236}">
                      <a16:creationId xmlns:a16="http://schemas.microsoft.com/office/drawing/2014/main" id="{30468DEA-C788-483C-A674-3F1E93C5D31C}"/>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7" name="Oval 1059">
                  <a:extLst>
                    <a:ext uri="{FF2B5EF4-FFF2-40B4-BE49-F238E27FC236}">
                      <a16:creationId xmlns:a16="http://schemas.microsoft.com/office/drawing/2014/main" id="{32A301B8-289E-4961-BE48-28D3F1AF34E4}"/>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04" name="Group 1055">
                <a:extLst>
                  <a:ext uri="{FF2B5EF4-FFF2-40B4-BE49-F238E27FC236}">
                    <a16:creationId xmlns:a16="http://schemas.microsoft.com/office/drawing/2014/main" id="{8B635307-766F-4190-AACA-06C8D37A30CD}"/>
                  </a:ext>
                </a:extLst>
              </p:cNvPr>
              <p:cNvGrpSpPr>
                <a:grpSpLocks/>
              </p:cNvGrpSpPr>
              <p:nvPr/>
            </p:nvGrpSpPr>
            <p:grpSpPr bwMode="auto">
              <a:xfrm>
                <a:off x="8146608" y="5991820"/>
                <a:ext cx="147186" cy="141325"/>
                <a:chOff x="4057" y="1013"/>
                <a:chExt cx="120" cy="131"/>
              </a:xfrm>
            </p:grpSpPr>
            <p:sp>
              <p:nvSpPr>
                <p:cNvPr id="610" name="Oval 1056">
                  <a:extLst>
                    <a:ext uri="{FF2B5EF4-FFF2-40B4-BE49-F238E27FC236}">
                      <a16:creationId xmlns:a16="http://schemas.microsoft.com/office/drawing/2014/main" id="{54FE324B-B55C-475A-8792-B40437E63C2D}"/>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11" name="Freeform 1057">
                  <a:extLst>
                    <a:ext uri="{FF2B5EF4-FFF2-40B4-BE49-F238E27FC236}">
                      <a16:creationId xmlns:a16="http://schemas.microsoft.com/office/drawing/2014/main" id="{179D7806-6BD2-4806-8A6C-0412AFF8AA4B}"/>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2" name="Freeform 1058">
                  <a:extLst>
                    <a:ext uri="{FF2B5EF4-FFF2-40B4-BE49-F238E27FC236}">
                      <a16:creationId xmlns:a16="http://schemas.microsoft.com/office/drawing/2014/main" id="{0FC61D6B-D1FA-4D5A-B3C3-04FE00B869D3}"/>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3" name="Oval 1059">
                  <a:extLst>
                    <a:ext uri="{FF2B5EF4-FFF2-40B4-BE49-F238E27FC236}">
                      <a16:creationId xmlns:a16="http://schemas.microsoft.com/office/drawing/2014/main" id="{DA3CC907-715B-417D-BEC5-EE3A902C5A05}"/>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nvGrpSpPr>
              <p:cNvPr id="605" name="Group 1055">
                <a:extLst>
                  <a:ext uri="{FF2B5EF4-FFF2-40B4-BE49-F238E27FC236}">
                    <a16:creationId xmlns:a16="http://schemas.microsoft.com/office/drawing/2014/main" id="{8061D41D-23D9-4FCA-92D2-B5E18CECAD89}"/>
                  </a:ext>
                </a:extLst>
              </p:cNvPr>
              <p:cNvGrpSpPr>
                <a:grpSpLocks/>
              </p:cNvGrpSpPr>
              <p:nvPr/>
            </p:nvGrpSpPr>
            <p:grpSpPr bwMode="auto">
              <a:xfrm>
                <a:off x="8155470" y="6149383"/>
                <a:ext cx="147186" cy="141325"/>
                <a:chOff x="4057" y="1013"/>
                <a:chExt cx="120" cy="131"/>
              </a:xfrm>
            </p:grpSpPr>
            <p:sp>
              <p:nvSpPr>
                <p:cNvPr id="606" name="Oval 1056">
                  <a:extLst>
                    <a:ext uri="{FF2B5EF4-FFF2-40B4-BE49-F238E27FC236}">
                      <a16:creationId xmlns:a16="http://schemas.microsoft.com/office/drawing/2014/main" id="{8C88DAF6-D8B9-4592-90DF-E1585F1DE704}"/>
                    </a:ext>
                  </a:extLst>
                </p:cNvPr>
                <p:cNvSpPr>
                  <a:spLocks noChangeArrowheads="1"/>
                </p:cNvSpPr>
                <p:nvPr/>
              </p:nvSpPr>
              <p:spPr bwMode="auto">
                <a:xfrm>
                  <a:off x="4057" y="1013"/>
                  <a:ext cx="120" cy="131"/>
                </a:xfrm>
                <a:prstGeom prst="ellipse">
                  <a:avLst/>
                </a:prstGeom>
                <a:solidFill>
                  <a:srgbClr val="FEC44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sp>
              <p:nvSpPr>
                <p:cNvPr id="607" name="Freeform 1057">
                  <a:extLst>
                    <a:ext uri="{FF2B5EF4-FFF2-40B4-BE49-F238E27FC236}">
                      <a16:creationId xmlns:a16="http://schemas.microsoft.com/office/drawing/2014/main" id="{29244810-CE87-4018-9AAC-DCF52345DD19}"/>
                    </a:ext>
                  </a:extLst>
                </p:cNvPr>
                <p:cNvSpPr>
                  <a:spLocks/>
                </p:cNvSpPr>
                <p:nvPr/>
              </p:nvSpPr>
              <p:spPr bwMode="auto">
                <a:xfrm>
                  <a:off x="4057" y="1013"/>
                  <a:ext cx="120" cy="110"/>
                </a:xfrm>
                <a:custGeom>
                  <a:avLst/>
                  <a:gdLst>
                    <a:gd name="T0" fmla="*/ 238 w 48"/>
                    <a:gd name="T1" fmla="*/ 1972 h 41"/>
                    <a:gd name="T2" fmla="*/ 1175 w 48"/>
                    <a:gd name="T3" fmla="*/ 735 h 41"/>
                    <a:gd name="T4" fmla="*/ 1875 w 48"/>
                    <a:gd name="T5" fmla="*/ 1079 h 41"/>
                    <a:gd name="T6" fmla="*/ 938 w 48"/>
                    <a:gd name="T7" fmla="*/ 0 h 41"/>
                    <a:gd name="T8" fmla="*/ 0 w 48"/>
                    <a:gd name="T9" fmla="*/ 1296 h 41"/>
                    <a:gd name="T10" fmla="*/ 238 w 48"/>
                    <a:gd name="T11" fmla="*/ 2122 h 41"/>
                    <a:gd name="T12" fmla="*/ 238 w 48"/>
                    <a:gd name="T13" fmla="*/ 197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1">
                      <a:moveTo>
                        <a:pt x="6" y="38"/>
                      </a:moveTo>
                      <a:cubicBezTo>
                        <a:pt x="6" y="24"/>
                        <a:pt x="17" y="14"/>
                        <a:pt x="30" y="14"/>
                      </a:cubicBezTo>
                      <a:cubicBezTo>
                        <a:pt x="37" y="14"/>
                        <a:pt x="44" y="17"/>
                        <a:pt x="48" y="21"/>
                      </a:cubicBezTo>
                      <a:cubicBezTo>
                        <a:pt x="47" y="9"/>
                        <a:pt x="36" y="0"/>
                        <a:pt x="24" y="0"/>
                      </a:cubicBezTo>
                      <a:cubicBezTo>
                        <a:pt x="11" y="0"/>
                        <a:pt x="0" y="11"/>
                        <a:pt x="0" y="25"/>
                      </a:cubicBezTo>
                      <a:cubicBezTo>
                        <a:pt x="0" y="31"/>
                        <a:pt x="2" y="37"/>
                        <a:pt x="6" y="41"/>
                      </a:cubicBezTo>
                      <a:cubicBezTo>
                        <a:pt x="6" y="40"/>
                        <a:pt x="6" y="39"/>
                        <a:pt x="6" y="38"/>
                      </a:cubicBezTo>
                      <a:close/>
                    </a:path>
                  </a:pathLst>
                </a:custGeom>
                <a:solidFill>
                  <a:srgbClr val="FEB52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8" name="Freeform 1058">
                  <a:extLst>
                    <a:ext uri="{FF2B5EF4-FFF2-40B4-BE49-F238E27FC236}">
                      <a16:creationId xmlns:a16="http://schemas.microsoft.com/office/drawing/2014/main" id="{2783F453-8B99-401D-9902-9E61E75AEEB8}"/>
                    </a:ext>
                  </a:extLst>
                </p:cNvPr>
                <p:cNvSpPr>
                  <a:spLocks/>
                </p:cNvSpPr>
                <p:nvPr/>
              </p:nvSpPr>
              <p:spPr bwMode="auto">
                <a:xfrm>
                  <a:off x="4057" y="1013"/>
                  <a:ext cx="113" cy="112"/>
                </a:xfrm>
                <a:custGeom>
                  <a:avLst/>
                  <a:gdLst>
                    <a:gd name="T0" fmla="*/ 158 w 45"/>
                    <a:gd name="T1" fmla="*/ 1571 h 42"/>
                    <a:gd name="T2" fmla="*/ 1155 w 45"/>
                    <a:gd name="T3" fmla="*/ 307 h 42"/>
                    <a:gd name="T4" fmla="*/ 1790 w 45"/>
                    <a:gd name="T5" fmla="*/ 661 h 42"/>
                    <a:gd name="T6" fmla="*/ 952 w 45"/>
                    <a:gd name="T7" fmla="*/ 0 h 42"/>
                    <a:gd name="T8" fmla="*/ 0 w 45"/>
                    <a:gd name="T9" fmla="*/ 1272 h 42"/>
                    <a:gd name="T10" fmla="*/ 284 w 45"/>
                    <a:gd name="T11" fmla="*/ 2125 h 42"/>
                    <a:gd name="T12" fmla="*/ 158 w 45"/>
                    <a:gd name="T13" fmla="*/ 15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2">
                      <a:moveTo>
                        <a:pt x="4" y="31"/>
                      </a:moveTo>
                      <a:cubicBezTo>
                        <a:pt x="4" y="17"/>
                        <a:pt x="15" y="6"/>
                        <a:pt x="29" y="6"/>
                      </a:cubicBezTo>
                      <a:cubicBezTo>
                        <a:pt x="35" y="6"/>
                        <a:pt x="41" y="9"/>
                        <a:pt x="45" y="13"/>
                      </a:cubicBezTo>
                      <a:cubicBezTo>
                        <a:pt x="41" y="5"/>
                        <a:pt x="33" y="0"/>
                        <a:pt x="24" y="0"/>
                      </a:cubicBezTo>
                      <a:cubicBezTo>
                        <a:pt x="11" y="0"/>
                        <a:pt x="0" y="11"/>
                        <a:pt x="0" y="25"/>
                      </a:cubicBezTo>
                      <a:cubicBezTo>
                        <a:pt x="0" y="32"/>
                        <a:pt x="3" y="38"/>
                        <a:pt x="7" y="42"/>
                      </a:cubicBezTo>
                      <a:cubicBezTo>
                        <a:pt x="5" y="39"/>
                        <a:pt x="4" y="35"/>
                        <a:pt x="4" y="31"/>
                      </a:cubicBezTo>
                      <a:close/>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9" name="Oval 1059">
                  <a:extLst>
                    <a:ext uri="{FF2B5EF4-FFF2-40B4-BE49-F238E27FC236}">
                      <a16:creationId xmlns:a16="http://schemas.microsoft.com/office/drawing/2014/main" id="{EFD0DF1C-B536-43A0-8587-12C099124CCE}"/>
                    </a:ext>
                  </a:extLst>
                </p:cNvPr>
                <p:cNvSpPr>
                  <a:spLocks noChangeArrowheads="1"/>
                </p:cNvSpPr>
                <p:nvPr/>
              </p:nvSpPr>
              <p:spPr bwMode="auto">
                <a:xfrm>
                  <a:off x="4057" y="1013"/>
                  <a:ext cx="120" cy="131"/>
                </a:xfrm>
                <a:prstGeom prst="ellipse">
                  <a:avLst/>
                </a:prstGeom>
                <a:noFill/>
                <a:ln w="12700"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fr-FR" altLang="fr-FR"/>
                </a:p>
              </p:txBody>
            </p:sp>
          </p:grpSp>
        </p:grpSp>
      </p:grpSp>
      <p:sp>
        <p:nvSpPr>
          <p:cNvPr id="1127" name="CaixaDeTexto 1126">
            <a:extLst>
              <a:ext uri="{FF2B5EF4-FFF2-40B4-BE49-F238E27FC236}">
                <a16:creationId xmlns:a16="http://schemas.microsoft.com/office/drawing/2014/main" id="{2E690DBB-7905-4F0E-882E-04DD351A3DB2}"/>
              </a:ext>
            </a:extLst>
          </p:cNvPr>
          <p:cNvSpPr txBox="1"/>
          <p:nvPr/>
        </p:nvSpPr>
        <p:spPr>
          <a:xfrm>
            <a:off x="9133251" y="6580797"/>
            <a:ext cx="3040936" cy="276999"/>
          </a:xfrm>
          <a:prstGeom prst="rect">
            <a:avLst/>
          </a:prstGeom>
          <a:noFill/>
        </p:spPr>
        <p:txBody>
          <a:bodyPr wrap="square">
            <a:spAutoFit/>
          </a:bodyPr>
          <a:lstStyle/>
          <a:p>
            <a:r>
              <a:rPr lang="pt-BR" sz="1200" dirty="0">
                <a:effectLst/>
                <a:latin typeface="Tahoma" panose="020B0604030504040204" pitchFamily="34" charset="0"/>
                <a:ea typeface="Tahoma" panose="020B0604030504040204" pitchFamily="34" charset="0"/>
                <a:cs typeface="Tahoma" panose="020B0604030504040204" pitchFamily="34" charset="0"/>
              </a:rPr>
              <a:t>WORLD HEALTH ORGANIZATION, 1981</a:t>
            </a:r>
            <a:endParaRPr lang="pt-BR" sz="12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16651006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4" name="CaixaDeTexto 3">
            <a:extLst>
              <a:ext uri="{FF2B5EF4-FFF2-40B4-BE49-F238E27FC236}">
                <a16:creationId xmlns:a16="http://schemas.microsoft.com/office/drawing/2014/main" id="{D55985C7-E830-41A1-A490-377F190924C5}"/>
              </a:ext>
            </a:extLst>
          </p:cNvPr>
          <p:cNvSpPr txBox="1"/>
          <p:nvPr/>
        </p:nvSpPr>
        <p:spPr>
          <a:xfrm>
            <a:off x="1976628" y="775841"/>
            <a:ext cx="8238743" cy="369332"/>
          </a:xfrm>
          <a:prstGeom prst="rect">
            <a:avLst/>
          </a:prstGeom>
          <a:noFill/>
        </p:spPr>
        <p:txBody>
          <a:bodyPr wrap="square">
            <a:spAutoFit/>
          </a:bodyPr>
          <a:lstStyle/>
          <a:p>
            <a:pPr algn="ctr"/>
            <a:r>
              <a:rPr lang="en-US"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Assessment of avidity of anti-SVMP </a:t>
            </a:r>
            <a:r>
              <a:rPr lang="en-US"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mAbs</a:t>
            </a:r>
            <a:r>
              <a:rPr lang="en-US"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obtained by the ELISA method</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13" name="CaixaDeTexto 12">
            <a:extLst>
              <a:ext uri="{FF2B5EF4-FFF2-40B4-BE49-F238E27FC236}">
                <a16:creationId xmlns:a16="http://schemas.microsoft.com/office/drawing/2014/main" id="{4EE55EDD-88DE-4E57-9EA0-D115D457C450}"/>
              </a:ext>
            </a:extLst>
          </p:cNvPr>
          <p:cNvSpPr txBox="1"/>
          <p:nvPr/>
        </p:nvSpPr>
        <p:spPr>
          <a:xfrm>
            <a:off x="232599" y="1455400"/>
            <a:ext cx="5926342" cy="951799"/>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1. </a:t>
            </a:r>
            <a:r>
              <a:rPr lang="en-US" sz="1300" dirty="0">
                <a:latin typeface="Tahoma" panose="020B0604030504040204" pitchFamily="34" charset="0"/>
                <a:ea typeface="Tahoma" panose="020B0604030504040204" pitchFamily="34" charset="0"/>
                <a:cs typeface="Tahoma" panose="020B0604030504040204" pitchFamily="34" charset="0"/>
              </a:rPr>
              <a:t>96-well high-binding plates will be incubated at room temperature for ± 12h with PBS buffer, pH 7.4, containing the fractions of the crude or purified venom</a:t>
            </a:r>
            <a:endParaRPr lang="pt-BR" sz="1300" dirty="0">
              <a:latin typeface="Tahoma" panose="020B0604030504040204" pitchFamily="34" charset="0"/>
              <a:ea typeface="Tahoma" panose="020B0604030504040204" pitchFamily="34" charset="0"/>
              <a:cs typeface="Tahoma" panose="020B0604030504040204" pitchFamily="34" charset="0"/>
            </a:endParaRPr>
          </a:p>
        </p:txBody>
      </p:sp>
      <p:grpSp>
        <p:nvGrpSpPr>
          <p:cNvPr id="14" name="Agrupar 13">
            <a:extLst>
              <a:ext uri="{FF2B5EF4-FFF2-40B4-BE49-F238E27FC236}">
                <a16:creationId xmlns:a16="http://schemas.microsoft.com/office/drawing/2014/main" id="{8B567DFE-AB19-4EC9-9FFE-AAF9B2D125DF}"/>
              </a:ext>
            </a:extLst>
          </p:cNvPr>
          <p:cNvGrpSpPr/>
          <p:nvPr/>
        </p:nvGrpSpPr>
        <p:grpSpPr>
          <a:xfrm>
            <a:off x="2198353" y="2929030"/>
            <a:ext cx="1706985" cy="1375628"/>
            <a:chOff x="9696575" y="5003356"/>
            <a:chExt cx="1706985" cy="1375628"/>
          </a:xfrm>
        </p:grpSpPr>
        <p:grpSp>
          <p:nvGrpSpPr>
            <p:cNvPr id="15" name="Group 3">
              <a:extLst>
                <a:ext uri="{FF2B5EF4-FFF2-40B4-BE49-F238E27FC236}">
                  <a16:creationId xmlns:a16="http://schemas.microsoft.com/office/drawing/2014/main" id="{E7582411-C107-4D53-9C43-9BC52D0D57E6}"/>
                </a:ext>
              </a:extLst>
            </p:cNvPr>
            <p:cNvGrpSpPr>
              <a:grpSpLocks/>
            </p:cNvGrpSpPr>
            <p:nvPr/>
          </p:nvGrpSpPr>
          <p:grpSpPr bwMode="auto">
            <a:xfrm>
              <a:off x="9696575" y="5003356"/>
              <a:ext cx="1706985" cy="1114906"/>
              <a:chOff x="677" y="1390"/>
              <a:chExt cx="2461" cy="1607"/>
            </a:xfrm>
          </p:grpSpPr>
          <p:grpSp>
            <p:nvGrpSpPr>
              <p:cNvPr id="17" name="Group 4">
                <a:extLst>
                  <a:ext uri="{FF2B5EF4-FFF2-40B4-BE49-F238E27FC236}">
                    <a16:creationId xmlns:a16="http://schemas.microsoft.com/office/drawing/2014/main" id="{A96BB7C2-304A-4056-B38B-EFDE692BB6B8}"/>
                  </a:ext>
                </a:extLst>
              </p:cNvPr>
              <p:cNvGrpSpPr>
                <a:grpSpLocks/>
              </p:cNvGrpSpPr>
              <p:nvPr/>
            </p:nvGrpSpPr>
            <p:grpSpPr bwMode="auto">
              <a:xfrm>
                <a:off x="677" y="1390"/>
                <a:ext cx="2461" cy="1607"/>
                <a:chOff x="677" y="1390"/>
                <a:chExt cx="2461" cy="1607"/>
              </a:xfrm>
            </p:grpSpPr>
            <p:sp>
              <p:nvSpPr>
                <p:cNvPr id="387" name="Freeform 5">
                  <a:extLst>
                    <a:ext uri="{FF2B5EF4-FFF2-40B4-BE49-F238E27FC236}">
                      <a16:creationId xmlns:a16="http://schemas.microsoft.com/office/drawing/2014/main" id="{868C0D22-93C1-4C50-8B3C-944F0A644867}"/>
                    </a:ext>
                  </a:extLst>
                </p:cNvPr>
                <p:cNvSpPr>
                  <a:spLocks/>
                </p:cNvSpPr>
                <p:nvPr/>
              </p:nvSpPr>
              <p:spPr bwMode="auto">
                <a:xfrm>
                  <a:off x="742" y="1390"/>
                  <a:ext cx="2348" cy="1269"/>
                </a:xfrm>
                <a:custGeom>
                  <a:avLst/>
                  <a:gdLst>
                    <a:gd name="T0" fmla="*/ 25560 w 939"/>
                    <a:gd name="T1" fmla="*/ 248 h 476"/>
                    <a:gd name="T2" fmla="*/ 36585 w 939"/>
                    <a:gd name="T3" fmla="*/ 11728 h 476"/>
                    <a:gd name="T4" fmla="*/ 36585 w 939"/>
                    <a:gd name="T5" fmla="*/ 11920 h 476"/>
                    <a:gd name="T6" fmla="*/ 10630 w 939"/>
                    <a:gd name="T7" fmla="*/ 23988 h 476"/>
                    <a:gd name="T8" fmla="*/ 10442 w 939"/>
                    <a:gd name="T9" fmla="*/ 23951 h 476"/>
                    <a:gd name="T10" fmla="*/ 208 w 939"/>
                    <a:gd name="T11" fmla="*/ 10520 h 476"/>
                    <a:gd name="T12" fmla="*/ 283 w 939"/>
                    <a:gd name="T13" fmla="*/ 9851 h 476"/>
                    <a:gd name="T14" fmla="*/ 25173 w 939"/>
                    <a:gd name="T15" fmla="*/ 93 h 476"/>
                    <a:gd name="T16" fmla="*/ 25560 w 939"/>
                    <a:gd name="T17" fmla="*/ 248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9" h="476">
                      <a:moveTo>
                        <a:pt x="654" y="5"/>
                      </a:moveTo>
                      <a:cubicBezTo>
                        <a:pt x="658" y="9"/>
                        <a:pt x="908" y="204"/>
                        <a:pt x="936" y="232"/>
                      </a:cubicBezTo>
                      <a:cubicBezTo>
                        <a:pt x="939" y="235"/>
                        <a:pt x="936" y="236"/>
                        <a:pt x="936" y="236"/>
                      </a:cubicBezTo>
                      <a:cubicBezTo>
                        <a:pt x="272" y="475"/>
                        <a:pt x="272" y="475"/>
                        <a:pt x="272" y="475"/>
                      </a:cubicBezTo>
                      <a:cubicBezTo>
                        <a:pt x="272" y="475"/>
                        <a:pt x="270" y="476"/>
                        <a:pt x="267" y="474"/>
                      </a:cubicBezTo>
                      <a:cubicBezTo>
                        <a:pt x="241" y="448"/>
                        <a:pt x="10" y="213"/>
                        <a:pt x="5" y="208"/>
                      </a:cubicBezTo>
                      <a:cubicBezTo>
                        <a:pt x="1" y="203"/>
                        <a:pt x="0" y="197"/>
                        <a:pt x="7" y="195"/>
                      </a:cubicBezTo>
                      <a:cubicBezTo>
                        <a:pt x="14" y="192"/>
                        <a:pt x="581" y="25"/>
                        <a:pt x="644" y="2"/>
                      </a:cubicBezTo>
                      <a:cubicBezTo>
                        <a:pt x="647" y="1"/>
                        <a:pt x="650" y="0"/>
                        <a:pt x="654" y="5"/>
                      </a:cubicBezTo>
                      <a:close/>
                    </a:path>
                  </a:pathLst>
                </a:custGeom>
                <a:solidFill>
                  <a:srgbClr val="EE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8" name="Freeform 6">
                  <a:extLst>
                    <a:ext uri="{FF2B5EF4-FFF2-40B4-BE49-F238E27FC236}">
                      <a16:creationId xmlns:a16="http://schemas.microsoft.com/office/drawing/2014/main" id="{E79FEA52-4F79-40B5-A993-C1680C3333AD}"/>
                    </a:ext>
                  </a:extLst>
                </p:cNvPr>
                <p:cNvSpPr>
                  <a:spLocks/>
                </p:cNvSpPr>
                <p:nvPr/>
              </p:nvSpPr>
              <p:spPr bwMode="auto">
                <a:xfrm>
                  <a:off x="724" y="1987"/>
                  <a:ext cx="2374" cy="949"/>
                </a:xfrm>
                <a:custGeom>
                  <a:avLst/>
                  <a:gdLst>
                    <a:gd name="T0" fmla="*/ 10769 w 949"/>
                    <a:gd name="T1" fmla="*/ 14091 h 356"/>
                    <a:gd name="T2" fmla="*/ 37116 w 949"/>
                    <a:gd name="T3" fmla="*/ 1877 h 356"/>
                    <a:gd name="T4" fmla="*/ 37166 w 949"/>
                    <a:gd name="T5" fmla="*/ 1877 h 356"/>
                    <a:gd name="T6" fmla="*/ 37166 w 949"/>
                    <a:gd name="T7" fmla="*/ 4846 h 356"/>
                    <a:gd name="T8" fmla="*/ 37083 w 949"/>
                    <a:gd name="T9" fmla="*/ 4945 h 356"/>
                    <a:gd name="T10" fmla="*/ 10927 w 949"/>
                    <a:gd name="T11" fmla="*/ 17922 h 356"/>
                    <a:gd name="T12" fmla="*/ 10727 w 949"/>
                    <a:gd name="T13" fmla="*/ 17823 h 356"/>
                    <a:gd name="T14" fmla="*/ 158 w 949"/>
                    <a:gd name="T15" fmla="*/ 3242 h 356"/>
                    <a:gd name="T16" fmla="*/ 0 w 949"/>
                    <a:gd name="T17" fmla="*/ 2935 h 356"/>
                    <a:gd name="T18" fmla="*/ 0 w 949"/>
                    <a:gd name="T19" fmla="*/ 0 h 356"/>
                    <a:gd name="T20" fmla="*/ 0 w 949"/>
                    <a:gd name="T21" fmla="*/ 0 h 356"/>
                    <a:gd name="T22" fmla="*/ 10769 w 949"/>
                    <a:gd name="T23" fmla="*/ 14091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9" h="356">
                      <a:moveTo>
                        <a:pt x="275" y="279"/>
                      </a:moveTo>
                      <a:cubicBezTo>
                        <a:pt x="948" y="37"/>
                        <a:pt x="948" y="37"/>
                        <a:pt x="948" y="37"/>
                      </a:cubicBezTo>
                      <a:cubicBezTo>
                        <a:pt x="949" y="37"/>
                        <a:pt x="949" y="37"/>
                        <a:pt x="949" y="37"/>
                      </a:cubicBezTo>
                      <a:cubicBezTo>
                        <a:pt x="949" y="37"/>
                        <a:pt x="949" y="95"/>
                        <a:pt x="949" y="96"/>
                      </a:cubicBezTo>
                      <a:cubicBezTo>
                        <a:pt x="948" y="97"/>
                        <a:pt x="947" y="98"/>
                        <a:pt x="947" y="98"/>
                      </a:cubicBezTo>
                      <a:cubicBezTo>
                        <a:pt x="279" y="355"/>
                        <a:pt x="279" y="355"/>
                        <a:pt x="279" y="355"/>
                      </a:cubicBezTo>
                      <a:cubicBezTo>
                        <a:pt x="279" y="355"/>
                        <a:pt x="277" y="356"/>
                        <a:pt x="274" y="353"/>
                      </a:cubicBezTo>
                      <a:cubicBezTo>
                        <a:pt x="248" y="327"/>
                        <a:pt x="8" y="69"/>
                        <a:pt x="4" y="64"/>
                      </a:cubicBezTo>
                      <a:cubicBezTo>
                        <a:pt x="1" y="60"/>
                        <a:pt x="0" y="60"/>
                        <a:pt x="0" y="58"/>
                      </a:cubicBezTo>
                      <a:cubicBezTo>
                        <a:pt x="0" y="0"/>
                        <a:pt x="0" y="0"/>
                        <a:pt x="0" y="0"/>
                      </a:cubicBezTo>
                      <a:cubicBezTo>
                        <a:pt x="0" y="0"/>
                        <a:pt x="0" y="0"/>
                        <a:pt x="0" y="0"/>
                      </a:cubicBezTo>
                      <a:cubicBezTo>
                        <a:pt x="12" y="13"/>
                        <a:pt x="225" y="229"/>
                        <a:pt x="275" y="279"/>
                      </a:cubicBezTo>
                    </a:path>
                  </a:pathLst>
                </a:custGeom>
                <a:solidFill>
                  <a:srgbClr val="93D6E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9" name="Freeform 7">
                  <a:extLst>
                    <a:ext uri="{FF2B5EF4-FFF2-40B4-BE49-F238E27FC236}">
                      <a16:creationId xmlns:a16="http://schemas.microsoft.com/office/drawing/2014/main" id="{403ACB09-5E8B-4785-AC99-AE92ECE76437}"/>
                    </a:ext>
                  </a:extLst>
                </p:cNvPr>
                <p:cNvSpPr>
                  <a:spLocks/>
                </p:cNvSpPr>
                <p:nvPr/>
              </p:nvSpPr>
              <p:spPr bwMode="auto">
                <a:xfrm>
                  <a:off x="724" y="1987"/>
                  <a:ext cx="688" cy="944"/>
                </a:xfrm>
                <a:custGeom>
                  <a:avLst/>
                  <a:gdLst>
                    <a:gd name="T0" fmla="*/ 10773 w 275"/>
                    <a:gd name="T1" fmla="*/ 14109 h 354"/>
                    <a:gd name="T2" fmla="*/ 10773 w 275"/>
                    <a:gd name="T3" fmla="*/ 14109 h 354"/>
                    <a:gd name="T4" fmla="*/ 0 w 275"/>
                    <a:gd name="T5" fmla="*/ 0 h 354"/>
                    <a:gd name="T6" fmla="*/ 0 w 275"/>
                    <a:gd name="T7" fmla="*/ 0 h 354"/>
                    <a:gd name="T8" fmla="*/ 0 w 275"/>
                    <a:gd name="T9" fmla="*/ 2936 h 354"/>
                    <a:gd name="T10" fmla="*/ 158 w 275"/>
                    <a:gd name="T11" fmla="*/ 3243 h 354"/>
                    <a:gd name="T12" fmla="*/ 10728 w 275"/>
                    <a:gd name="T13" fmla="*/ 17843 h 354"/>
                    <a:gd name="T14" fmla="*/ 10773 w 275"/>
                    <a:gd name="T15" fmla="*/ 17899 h 354"/>
                    <a:gd name="T16" fmla="*/ 10773 w 275"/>
                    <a:gd name="T17" fmla="*/ 17899 h 354"/>
                    <a:gd name="T18" fmla="*/ 10773 w 275"/>
                    <a:gd name="T19" fmla="*/ 14109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5" h="354">
                      <a:moveTo>
                        <a:pt x="275" y="279"/>
                      </a:moveTo>
                      <a:cubicBezTo>
                        <a:pt x="275" y="279"/>
                        <a:pt x="275" y="279"/>
                        <a:pt x="275" y="279"/>
                      </a:cubicBezTo>
                      <a:cubicBezTo>
                        <a:pt x="225" y="229"/>
                        <a:pt x="12" y="13"/>
                        <a:pt x="0" y="0"/>
                      </a:cubicBezTo>
                      <a:cubicBezTo>
                        <a:pt x="0" y="0"/>
                        <a:pt x="0" y="0"/>
                        <a:pt x="0" y="0"/>
                      </a:cubicBezTo>
                      <a:cubicBezTo>
                        <a:pt x="0" y="58"/>
                        <a:pt x="0" y="58"/>
                        <a:pt x="0" y="58"/>
                      </a:cubicBezTo>
                      <a:cubicBezTo>
                        <a:pt x="0" y="60"/>
                        <a:pt x="1" y="60"/>
                        <a:pt x="4" y="64"/>
                      </a:cubicBezTo>
                      <a:cubicBezTo>
                        <a:pt x="8" y="69"/>
                        <a:pt x="248" y="327"/>
                        <a:pt x="274" y="353"/>
                      </a:cubicBezTo>
                      <a:cubicBezTo>
                        <a:pt x="274" y="354"/>
                        <a:pt x="275" y="354"/>
                        <a:pt x="275" y="354"/>
                      </a:cubicBezTo>
                      <a:cubicBezTo>
                        <a:pt x="275" y="354"/>
                        <a:pt x="275" y="354"/>
                        <a:pt x="275" y="354"/>
                      </a:cubicBezTo>
                      <a:cubicBezTo>
                        <a:pt x="275" y="354"/>
                        <a:pt x="275" y="288"/>
                        <a:pt x="275" y="279"/>
                      </a:cubicBezTo>
                      <a:close/>
                    </a:path>
                  </a:pathLst>
                </a:custGeom>
                <a:solidFill>
                  <a:srgbClr val="D9F1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0" name="Freeform 8">
                  <a:extLst>
                    <a:ext uri="{FF2B5EF4-FFF2-40B4-BE49-F238E27FC236}">
                      <a16:creationId xmlns:a16="http://schemas.microsoft.com/office/drawing/2014/main" id="{CB7D128E-45D1-4B0F-BDDC-DB4B2FFC9A95}"/>
                    </a:ext>
                  </a:extLst>
                </p:cNvPr>
                <p:cNvSpPr>
                  <a:spLocks/>
                </p:cNvSpPr>
                <p:nvPr/>
              </p:nvSpPr>
              <p:spPr bwMode="auto">
                <a:xfrm>
                  <a:off x="677" y="2147"/>
                  <a:ext cx="2461" cy="850"/>
                </a:xfrm>
                <a:custGeom>
                  <a:avLst/>
                  <a:gdLst>
                    <a:gd name="T0" fmla="*/ 37825 w 984"/>
                    <a:gd name="T1" fmla="*/ 1873 h 319"/>
                    <a:gd name="T2" fmla="*/ 37793 w 984"/>
                    <a:gd name="T3" fmla="*/ 1911 h 319"/>
                    <a:gd name="T4" fmla="*/ 11652 w 984"/>
                    <a:gd name="T5" fmla="*/ 14868 h 319"/>
                    <a:gd name="T6" fmla="*/ 11465 w 984"/>
                    <a:gd name="T7" fmla="*/ 14775 h 319"/>
                    <a:gd name="T8" fmla="*/ 908 w 984"/>
                    <a:gd name="T9" fmla="*/ 205 h 319"/>
                    <a:gd name="T10" fmla="*/ 783 w 984"/>
                    <a:gd name="T11" fmla="*/ 0 h 319"/>
                    <a:gd name="T12" fmla="*/ 0 w 984"/>
                    <a:gd name="T13" fmla="*/ 397 h 319"/>
                    <a:gd name="T14" fmla="*/ 11235 w 984"/>
                    <a:gd name="T15" fmla="*/ 15932 h 319"/>
                    <a:gd name="T16" fmla="*/ 11465 w 984"/>
                    <a:gd name="T17" fmla="*/ 15990 h 319"/>
                    <a:gd name="T18" fmla="*/ 38501 w 984"/>
                    <a:gd name="T19" fmla="*/ 2670 h 319"/>
                    <a:gd name="T20" fmla="*/ 37825 w 984"/>
                    <a:gd name="T21" fmla="*/ 1873 h 3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4" h="319">
                      <a:moveTo>
                        <a:pt x="967" y="37"/>
                      </a:moveTo>
                      <a:cubicBezTo>
                        <a:pt x="967" y="37"/>
                        <a:pt x="966" y="38"/>
                        <a:pt x="966" y="38"/>
                      </a:cubicBezTo>
                      <a:cubicBezTo>
                        <a:pt x="298" y="295"/>
                        <a:pt x="298" y="295"/>
                        <a:pt x="298" y="295"/>
                      </a:cubicBezTo>
                      <a:cubicBezTo>
                        <a:pt x="298" y="295"/>
                        <a:pt x="296" y="296"/>
                        <a:pt x="293" y="293"/>
                      </a:cubicBezTo>
                      <a:cubicBezTo>
                        <a:pt x="267" y="267"/>
                        <a:pt x="27" y="9"/>
                        <a:pt x="23" y="4"/>
                      </a:cubicBezTo>
                      <a:cubicBezTo>
                        <a:pt x="21" y="2"/>
                        <a:pt x="20" y="1"/>
                        <a:pt x="20" y="0"/>
                      </a:cubicBezTo>
                      <a:cubicBezTo>
                        <a:pt x="13" y="0"/>
                        <a:pt x="1" y="5"/>
                        <a:pt x="0" y="8"/>
                      </a:cubicBezTo>
                      <a:cubicBezTo>
                        <a:pt x="4" y="13"/>
                        <a:pt x="262" y="290"/>
                        <a:pt x="287" y="316"/>
                      </a:cubicBezTo>
                      <a:cubicBezTo>
                        <a:pt x="290" y="319"/>
                        <a:pt x="293" y="317"/>
                        <a:pt x="293" y="317"/>
                      </a:cubicBezTo>
                      <a:cubicBezTo>
                        <a:pt x="984" y="53"/>
                        <a:pt x="984" y="53"/>
                        <a:pt x="984" y="53"/>
                      </a:cubicBezTo>
                      <a:cubicBezTo>
                        <a:pt x="984" y="50"/>
                        <a:pt x="975" y="38"/>
                        <a:pt x="967" y="37"/>
                      </a:cubicBezTo>
                      <a:close/>
                    </a:path>
                  </a:pathLst>
                </a:custGeom>
                <a:solidFill>
                  <a:srgbClr val="EF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1" name="Freeform 9">
                  <a:extLst>
                    <a:ext uri="{FF2B5EF4-FFF2-40B4-BE49-F238E27FC236}">
                      <a16:creationId xmlns:a16="http://schemas.microsoft.com/office/drawing/2014/main" id="{106FE051-1F27-4C7D-A0CF-BF49D52511E7}"/>
                    </a:ext>
                  </a:extLst>
                </p:cNvPr>
                <p:cNvSpPr>
                  <a:spLocks/>
                </p:cNvSpPr>
                <p:nvPr/>
              </p:nvSpPr>
              <p:spPr bwMode="auto">
                <a:xfrm>
                  <a:off x="1402" y="2245"/>
                  <a:ext cx="1736" cy="750"/>
                </a:xfrm>
                <a:custGeom>
                  <a:avLst/>
                  <a:gdLst>
                    <a:gd name="T0" fmla="*/ 125 w 694"/>
                    <a:gd name="T1" fmla="*/ 14205 h 281"/>
                    <a:gd name="T2" fmla="*/ 27176 w 694"/>
                    <a:gd name="T3" fmla="*/ 819 h 281"/>
                    <a:gd name="T4" fmla="*/ 26500 w 694"/>
                    <a:gd name="T5" fmla="*/ 0 h 281"/>
                    <a:gd name="T6" fmla="*/ 26468 w 694"/>
                    <a:gd name="T7" fmla="*/ 56 h 281"/>
                    <a:gd name="T8" fmla="*/ 313 w 694"/>
                    <a:gd name="T9" fmla="*/ 13100 h 281"/>
                    <a:gd name="T10" fmla="*/ 158 w 694"/>
                    <a:gd name="T11" fmla="*/ 13044 h 281"/>
                    <a:gd name="T12" fmla="*/ 158 w 694"/>
                    <a:gd name="T13" fmla="*/ 13044 h 281"/>
                    <a:gd name="T14" fmla="*/ 0 w 694"/>
                    <a:gd name="T15" fmla="*/ 14261 h 281"/>
                    <a:gd name="T16" fmla="*/ 125 w 694"/>
                    <a:gd name="T17" fmla="*/ 1420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4" h="281">
                      <a:moveTo>
                        <a:pt x="3" y="280"/>
                      </a:moveTo>
                      <a:cubicBezTo>
                        <a:pt x="694" y="16"/>
                        <a:pt x="694" y="16"/>
                        <a:pt x="694" y="16"/>
                      </a:cubicBezTo>
                      <a:cubicBezTo>
                        <a:pt x="694" y="13"/>
                        <a:pt x="685" y="1"/>
                        <a:pt x="677" y="0"/>
                      </a:cubicBezTo>
                      <a:cubicBezTo>
                        <a:pt x="677" y="0"/>
                        <a:pt x="676" y="1"/>
                        <a:pt x="676" y="1"/>
                      </a:cubicBezTo>
                      <a:cubicBezTo>
                        <a:pt x="8" y="258"/>
                        <a:pt x="8" y="258"/>
                        <a:pt x="8" y="258"/>
                      </a:cubicBezTo>
                      <a:cubicBezTo>
                        <a:pt x="8" y="258"/>
                        <a:pt x="7" y="259"/>
                        <a:pt x="4" y="257"/>
                      </a:cubicBezTo>
                      <a:cubicBezTo>
                        <a:pt x="4" y="257"/>
                        <a:pt x="4" y="257"/>
                        <a:pt x="4" y="257"/>
                      </a:cubicBezTo>
                      <a:cubicBezTo>
                        <a:pt x="0" y="268"/>
                        <a:pt x="0" y="279"/>
                        <a:pt x="0" y="281"/>
                      </a:cubicBezTo>
                      <a:cubicBezTo>
                        <a:pt x="2" y="281"/>
                        <a:pt x="3" y="280"/>
                        <a:pt x="3" y="280"/>
                      </a:cubicBezTo>
                      <a:close/>
                    </a:path>
                  </a:pathLst>
                </a:custGeom>
                <a:solidFill>
                  <a:srgbClr val="E0F3F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2" name="Freeform 10">
                  <a:extLst>
                    <a:ext uri="{FF2B5EF4-FFF2-40B4-BE49-F238E27FC236}">
                      <a16:creationId xmlns:a16="http://schemas.microsoft.com/office/drawing/2014/main" id="{51A91829-70AD-4452-897A-5851FD868F8C}"/>
                    </a:ext>
                  </a:extLst>
                </p:cNvPr>
                <p:cNvSpPr>
                  <a:spLocks/>
                </p:cNvSpPr>
                <p:nvPr/>
              </p:nvSpPr>
              <p:spPr bwMode="auto">
                <a:xfrm>
                  <a:off x="1410" y="2283"/>
                  <a:ext cx="1632" cy="696"/>
                </a:xfrm>
                <a:custGeom>
                  <a:avLst/>
                  <a:gdLst>
                    <a:gd name="T0" fmla="*/ 0 w 653"/>
                    <a:gd name="T1" fmla="*/ 13197 h 261"/>
                    <a:gd name="T2" fmla="*/ 30 w 653"/>
                    <a:gd name="T3" fmla="*/ 12800 h 261"/>
                    <a:gd name="T4" fmla="*/ 75 w 653"/>
                    <a:gd name="T5" fmla="*/ 12536 h 261"/>
                    <a:gd name="T6" fmla="*/ 187 w 653"/>
                    <a:gd name="T7" fmla="*/ 12493 h 261"/>
                    <a:gd name="T8" fmla="*/ 25477 w 653"/>
                    <a:gd name="T9" fmla="*/ 0 h 261"/>
                    <a:gd name="T10" fmla="*/ 230 w 653"/>
                    <a:gd name="T11" fmla="*/ 12800 h 2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53" h="261">
                      <a:moveTo>
                        <a:pt x="0" y="261"/>
                      </a:moveTo>
                      <a:cubicBezTo>
                        <a:pt x="0" y="261"/>
                        <a:pt x="1" y="255"/>
                        <a:pt x="1" y="253"/>
                      </a:cubicBezTo>
                      <a:cubicBezTo>
                        <a:pt x="2" y="251"/>
                        <a:pt x="2" y="248"/>
                        <a:pt x="2" y="248"/>
                      </a:cubicBezTo>
                      <a:cubicBezTo>
                        <a:pt x="5" y="247"/>
                        <a:pt x="5" y="247"/>
                        <a:pt x="5" y="247"/>
                      </a:cubicBezTo>
                      <a:cubicBezTo>
                        <a:pt x="653" y="0"/>
                        <a:pt x="653" y="0"/>
                        <a:pt x="653" y="0"/>
                      </a:cubicBezTo>
                      <a:cubicBezTo>
                        <a:pt x="6" y="253"/>
                        <a:pt x="6" y="253"/>
                        <a:pt x="6" y="2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3" name="Freeform 11">
                  <a:extLst>
                    <a:ext uri="{FF2B5EF4-FFF2-40B4-BE49-F238E27FC236}">
                      <a16:creationId xmlns:a16="http://schemas.microsoft.com/office/drawing/2014/main" id="{D02AF433-BC66-4663-9503-C0DFE21F134D}"/>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4" name="Freeform 12">
                  <a:extLst>
                    <a:ext uri="{FF2B5EF4-FFF2-40B4-BE49-F238E27FC236}">
                      <a16:creationId xmlns:a16="http://schemas.microsoft.com/office/drawing/2014/main" id="{15BB3908-B962-4D95-A8F6-1195BBF66718}"/>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5" name="Freeform 13">
                  <a:extLst>
                    <a:ext uri="{FF2B5EF4-FFF2-40B4-BE49-F238E27FC236}">
                      <a16:creationId xmlns:a16="http://schemas.microsoft.com/office/drawing/2014/main" id="{04106389-383E-41CD-857D-57935A354903}"/>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6" name="Freeform 14">
                  <a:extLst>
                    <a:ext uri="{FF2B5EF4-FFF2-40B4-BE49-F238E27FC236}">
                      <a16:creationId xmlns:a16="http://schemas.microsoft.com/office/drawing/2014/main" id="{A2995A09-9FB8-4C15-BA87-C761A675566E}"/>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7" name="Freeform 15">
                  <a:extLst>
                    <a:ext uri="{FF2B5EF4-FFF2-40B4-BE49-F238E27FC236}">
                      <a16:creationId xmlns:a16="http://schemas.microsoft.com/office/drawing/2014/main" id="{25579C88-F12F-4624-B6EB-A95F8D63C789}"/>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8" name="Freeform 16">
                  <a:extLst>
                    <a:ext uri="{FF2B5EF4-FFF2-40B4-BE49-F238E27FC236}">
                      <a16:creationId xmlns:a16="http://schemas.microsoft.com/office/drawing/2014/main" id="{81AB4AC1-8A8E-45E3-80D9-D990E4A0BEB3}"/>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9" name="Freeform 17">
                  <a:extLst>
                    <a:ext uri="{FF2B5EF4-FFF2-40B4-BE49-F238E27FC236}">
                      <a16:creationId xmlns:a16="http://schemas.microsoft.com/office/drawing/2014/main" id="{5C5DB464-EE72-4E03-BECC-03BAEE4400E1}"/>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0" name="Freeform 18">
                  <a:extLst>
                    <a:ext uri="{FF2B5EF4-FFF2-40B4-BE49-F238E27FC236}">
                      <a16:creationId xmlns:a16="http://schemas.microsoft.com/office/drawing/2014/main" id="{088AFDE3-E2D1-4D9A-8BB5-F64DFE42953F}"/>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1" name="Freeform 19">
                  <a:extLst>
                    <a:ext uri="{FF2B5EF4-FFF2-40B4-BE49-F238E27FC236}">
                      <a16:creationId xmlns:a16="http://schemas.microsoft.com/office/drawing/2014/main" id="{57FF8176-C1BB-4C9A-88C4-3A9DCA98F79C}"/>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2" name="Freeform 20">
                  <a:extLst>
                    <a:ext uri="{FF2B5EF4-FFF2-40B4-BE49-F238E27FC236}">
                      <a16:creationId xmlns:a16="http://schemas.microsoft.com/office/drawing/2014/main" id="{7D8C63AC-D9F4-43EA-BF4D-CF40A92464E7}"/>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3" name="Freeform 21">
                  <a:extLst>
                    <a:ext uri="{FF2B5EF4-FFF2-40B4-BE49-F238E27FC236}">
                      <a16:creationId xmlns:a16="http://schemas.microsoft.com/office/drawing/2014/main" id="{AC6E56E9-6EAE-4BA6-9E61-9807B8AA8B32}"/>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4" name="Freeform 22">
                  <a:extLst>
                    <a:ext uri="{FF2B5EF4-FFF2-40B4-BE49-F238E27FC236}">
                      <a16:creationId xmlns:a16="http://schemas.microsoft.com/office/drawing/2014/main" id="{CD967B9E-A4DB-4525-9716-0F30EBADD84C}"/>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5" name="Freeform 23">
                  <a:extLst>
                    <a:ext uri="{FF2B5EF4-FFF2-40B4-BE49-F238E27FC236}">
                      <a16:creationId xmlns:a16="http://schemas.microsoft.com/office/drawing/2014/main" id="{47649777-445B-468C-932A-13897C6986B0}"/>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6" name="Freeform 24">
                  <a:extLst>
                    <a:ext uri="{FF2B5EF4-FFF2-40B4-BE49-F238E27FC236}">
                      <a16:creationId xmlns:a16="http://schemas.microsoft.com/office/drawing/2014/main" id="{36B20BF9-DB69-4AF1-BFD5-EAB922C904A6}"/>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7" name="Freeform 25">
                  <a:extLst>
                    <a:ext uri="{FF2B5EF4-FFF2-40B4-BE49-F238E27FC236}">
                      <a16:creationId xmlns:a16="http://schemas.microsoft.com/office/drawing/2014/main" id="{23B0708C-9376-437D-93AA-B9D23D1D2F8D}"/>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8" name="Freeform 26">
                  <a:extLst>
                    <a:ext uri="{FF2B5EF4-FFF2-40B4-BE49-F238E27FC236}">
                      <a16:creationId xmlns:a16="http://schemas.microsoft.com/office/drawing/2014/main" id="{6C93E4B8-EF2A-4C69-966A-35FB4B632391}"/>
                    </a:ext>
                  </a:extLst>
                </p:cNvPr>
                <p:cNvSpPr>
                  <a:spLocks/>
                </p:cNvSpPr>
                <p:nvPr/>
              </p:nvSpPr>
              <p:spPr bwMode="auto">
                <a:xfrm>
                  <a:off x="2712" y="2013"/>
                  <a:ext cx="138" cy="115"/>
                </a:xfrm>
                <a:custGeom>
                  <a:avLst/>
                  <a:gdLst>
                    <a:gd name="T0" fmla="*/ 158 w 55"/>
                    <a:gd name="T1" fmla="*/ 1530 h 43"/>
                    <a:gd name="T2" fmla="*/ 838 w 55"/>
                    <a:gd name="T3" fmla="*/ 209 h 43"/>
                    <a:gd name="T4" fmla="*/ 2020 w 55"/>
                    <a:gd name="T5" fmla="*/ 671 h 43"/>
                    <a:gd name="T6" fmla="*/ 1310 w 55"/>
                    <a:gd name="T7" fmla="*/ 1952 h 43"/>
                    <a:gd name="T8" fmla="*/ 158 w 55"/>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4" y="30"/>
                      </a:moveTo>
                      <a:cubicBezTo>
                        <a:pt x="0" y="20"/>
                        <a:pt x="8" y="9"/>
                        <a:pt x="21" y="4"/>
                      </a:cubicBezTo>
                      <a:cubicBezTo>
                        <a:pt x="34" y="0"/>
                        <a:pt x="48" y="3"/>
                        <a:pt x="51" y="13"/>
                      </a:cubicBezTo>
                      <a:cubicBezTo>
                        <a:pt x="55" y="22"/>
                        <a:pt x="47" y="34"/>
                        <a:pt x="33" y="38"/>
                      </a:cubicBezTo>
                      <a:cubicBezTo>
                        <a:pt x="20" y="43"/>
                        <a:pt x="7" y="39"/>
                        <a:pt x="4"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9" name="Freeform 27">
                  <a:extLst>
                    <a:ext uri="{FF2B5EF4-FFF2-40B4-BE49-F238E27FC236}">
                      <a16:creationId xmlns:a16="http://schemas.microsoft.com/office/drawing/2014/main" id="{8CC7A814-0A00-4B9F-B3C8-D16A04CA2AF9}"/>
                    </a:ext>
                  </a:extLst>
                </p:cNvPr>
                <p:cNvSpPr>
                  <a:spLocks/>
                </p:cNvSpPr>
                <p:nvPr/>
              </p:nvSpPr>
              <p:spPr bwMode="auto">
                <a:xfrm>
                  <a:off x="2577" y="2061"/>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6" y="40"/>
                        <a:pt x="3" y="31"/>
                      </a:cubicBezTo>
                      <a:cubicBezTo>
                        <a:pt x="0" y="21"/>
                        <a:pt x="8" y="10"/>
                        <a:pt x="21" y="5"/>
                      </a:cubicBezTo>
                      <a:cubicBezTo>
                        <a:pt x="34" y="0"/>
                        <a:pt x="47"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0" name="Freeform 28">
                  <a:extLst>
                    <a:ext uri="{FF2B5EF4-FFF2-40B4-BE49-F238E27FC236}">
                      <a16:creationId xmlns:a16="http://schemas.microsoft.com/office/drawing/2014/main" id="{0CF47AEE-D5FC-4B64-B699-CBCE16679D16}"/>
                    </a:ext>
                  </a:extLst>
                </p:cNvPr>
                <p:cNvSpPr>
                  <a:spLocks/>
                </p:cNvSpPr>
                <p:nvPr/>
              </p:nvSpPr>
              <p:spPr bwMode="auto">
                <a:xfrm>
                  <a:off x="2440" y="2112"/>
                  <a:ext cx="137" cy="117"/>
                </a:xfrm>
                <a:custGeom>
                  <a:avLst/>
                  <a:gdLst>
                    <a:gd name="T0" fmla="*/ 1960 w 55"/>
                    <a:gd name="T1" fmla="*/ 657 h 44"/>
                    <a:gd name="T2" fmla="*/ 1315 w 55"/>
                    <a:gd name="T3" fmla="*/ 1960 h 44"/>
                    <a:gd name="T4" fmla="*/ 154 w 55"/>
                    <a:gd name="T5" fmla="*/ 1505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4" y="30"/>
                      </a:cubicBezTo>
                      <a:cubicBezTo>
                        <a:pt x="0" y="21"/>
                        <a:pt x="8" y="9"/>
                        <a:pt x="21" y="5"/>
                      </a:cubicBezTo>
                      <a:cubicBezTo>
                        <a:pt x="35"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1" name="Freeform 29">
                  <a:extLst>
                    <a:ext uri="{FF2B5EF4-FFF2-40B4-BE49-F238E27FC236}">
                      <a16:creationId xmlns:a16="http://schemas.microsoft.com/office/drawing/2014/main" id="{2EA6C93D-B932-4FD8-9C4D-DF89989E072D}"/>
                    </a:ext>
                  </a:extLst>
                </p:cNvPr>
                <p:cNvSpPr>
                  <a:spLocks/>
                </p:cNvSpPr>
                <p:nvPr/>
              </p:nvSpPr>
              <p:spPr bwMode="auto">
                <a:xfrm>
                  <a:off x="2305" y="2163"/>
                  <a:ext cx="135" cy="117"/>
                </a:xfrm>
                <a:custGeom>
                  <a:avLst/>
                  <a:gdLst>
                    <a:gd name="T0" fmla="*/ 833 w 54"/>
                    <a:gd name="T1" fmla="*/ 247 h 44"/>
                    <a:gd name="T2" fmla="*/ 2000 w 54"/>
                    <a:gd name="T3" fmla="*/ 657 h 44"/>
                    <a:gd name="T4" fmla="*/ 1300 w 54"/>
                    <a:gd name="T5" fmla="*/ 1960 h 44"/>
                    <a:gd name="T6" fmla="*/ 125 w 54"/>
                    <a:gd name="T7" fmla="*/ 1505 h 44"/>
                    <a:gd name="T8" fmla="*/ 833 w 54"/>
                    <a:gd name="T9" fmla="*/ 24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3"/>
                      </a:cubicBezTo>
                      <a:cubicBezTo>
                        <a:pt x="54" y="23"/>
                        <a:pt x="47" y="34"/>
                        <a:pt x="33" y="39"/>
                      </a:cubicBezTo>
                      <a:cubicBezTo>
                        <a:pt x="20" y="44"/>
                        <a:pt x="7" y="40"/>
                        <a:pt x="3" y="30"/>
                      </a:cubicBezTo>
                      <a:cubicBezTo>
                        <a:pt x="0" y="21"/>
                        <a:pt x="8" y="9"/>
                        <a:pt x="21"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2" name="Freeform 30">
                  <a:extLst>
                    <a:ext uri="{FF2B5EF4-FFF2-40B4-BE49-F238E27FC236}">
                      <a16:creationId xmlns:a16="http://schemas.microsoft.com/office/drawing/2014/main" id="{F26EDE24-EA41-43AB-8067-BCB57D1CE701}"/>
                    </a:ext>
                  </a:extLst>
                </p:cNvPr>
                <p:cNvSpPr>
                  <a:spLocks/>
                </p:cNvSpPr>
                <p:nvPr/>
              </p:nvSpPr>
              <p:spPr bwMode="auto">
                <a:xfrm>
                  <a:off x="2167" y="2213"/>
                  <a:ext cx="138" cy="118"/>
                </a:xfrm>
                <a:custGeom>
                  <a:avLst/>
                  <a:gdLst>
                    <a:gd name="T0" fmla="*/ 2052 w 55"/>
                    <a:gd name="T1" fmla="*/ 676 h 44"/>
                    <a:gd name="T2" fmla="*/ 1340 w 55"/>
                    <a:gd name="T3" fmla="*/ 2027 h 44"/>
                    <a:gd name="T4" fmla="*/ 158 w 55"/>
                    <a:gd name="T5" fmla="*/ 1547 h 44"/>
                    <a:gd name="T6" fmla="*/ 838 w 55"/>
                    <a:gd name="T7" fmla="*/ 215 h 44"/>
                    <a:gd name="T8" fmla="*/ 2052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2"/>
                        <a:pt x="47" y="34"/>
                        <a:pt x="34" y="39"/>
                      </a:cubicBezTo>
                      <a:cubicBezTo>
                        <a:pt x="21" y="44"/>
                        <a:pt x="7" y="40"/>
                        <a:pt x="4" y="30"/>
                      </a:cubicBezTo>
                      <a:cubicBezTo>
                        <a:pt x="0" y="21"/>
                        <a:pt x="8" y="9"/>
                        <a:pt x="21"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3" name="Freeform 31">
                  <a:extLst>
                    <a:ext uri="{FF2B5EF4-FFF2-40B4-BE49-F238E27FC236}">
                      <a16:creationId xmlns:a16="http://schemas.microsoft.com/office/drawing/2014/main" id="{335F79AC-77A3-4022-B4FD-9C382DEEDE41}"/>
                    </a:ext>
                  </a:extLst>
                </p:cNvPr>
                <p:cNvSpPr>
                  <a:spLocks/>
                </p:cNvSpPr>
                <p:nvPr/>
              </p:nvSpPr>
              <p:spPr bwMode="auto">
                <a:xfrm>
                  <a:off x="2032" y="2261"/>
                  <a:ext cx="138" cy="118"/>
                </a:xfrm>
                <a:custGeom>
                  <a:avLst/>
                  <a:gdLst>
                    <a:gd name="T0" fmla="*/ 2020 w 55"/>
                    <a:gd name="T1" fmla="*/ 735 h 44"/>
                    <a:gd name="T2" fmla="*/ 1310 w 55"/>
                    <a:gd name="T3" fmla="*/ 2065 h 44"/>
                    <a:gd name="T4" fmla="*/ 125 w 55"/>
                    <a:gd name="T5" fmla="*/ 1604 h 44"/>
                    <a:gd name="T6" fmla="*/ 838 w 55"/>
                    <a:gd name="T7" fmla="*/ 252 h 44"/>
                    <a:gd name="T8" fmla="*/ 202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40"/>
                      </a:cubicBezTo>
                      <a:cubicBezTo>
                        <a:pt x="20" y="44"/>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4" name="Freeform 32">
                  <a:extLst>
                    <a:ext uri="{FF2B5EF4-FFF2-40B4-BE49-F238E27FC236}">
                      <a16:creationId xmlns:a16="http://schemas.microsoft.com/office/drawing/2014/main" id="{2B1BA979-D5BE-49ED-8D18-8922AAEB6F59}"/>
                    </a:ext>
                  </a:extLst>
                </p:cNvPr>
                <p:cNvSpPr>
                  <a:spLocks/>
                </p:cNvSpPr>
                <p:nvPr/>
              </p:nvSpPr>
              <p:spPr bwMode="auto">
                <a:xfrm>
                  <a:off x="1895" y="2312"/>
                  <a:ext cx="137" cy="117"/>
                </a:xfrm>
                <a:custGeom>
                  <a:avLst/>
                  <a:gdLst>
                    <a:gd name="T0" fmla="*/ 2010 w 55"/>
                    <a:gd name="T1" fmla="*/ 694 h 44"/>
                    <a:gd name="T2" fmla="*/ 1315 w 55"/>
                    <a:gd name="T3" fmla="*/ 1994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5" name="Freeform 33">
                  <a:extLst>
                    <a:ext uri="{FF2B5EF4-FFF2-40B4-BE49-F238E27FC236}">
                      <a16:creationId xmlns:a16="http://schemas.microsoft.com/office/drawing/2014/main" id="{F2C7E54B-B71C-45F0-BAF4-446FEB6B8A2B}"/>
                    </a:ext>
                  </a:extLst>
                </p:cNvPr>
                <p:cNvSpPr>
                  <a:spLocks/>
                </p:cNvSpPr>
                <p:nvPr/>
              </p:nvSpPr>
              <p:spPr bwMode="auto">
                <a:xfrm>
                  <a:off x="1760" y="2363"/>
                  <a:ext cx="137" cy="117"/>
                </a:xfrm>
                <a:custGeom>
                  <a:avLst/>
                  <a:gdLst>
                    <a:gd name="T0" fmla="*/ 2010 w 55"/>
                    <a:gd name="T1" fmla="*/ 657 h 44"/>
                    <a:gd name="T2" fmla="*/ 1315 w 55"/>
                    <a:gd name="T3" fmla="*/ 1960 h 44"/>
                    <a:gd name="T4" fmla="*/ 105 w 55"/>
                    <a:gd name="T5" fmla="*/ 1542 h 44"/>
                    <a:gd name="T6" fmla="*/ 807 w 55"/>
                    <a:gd name="T7" fmla="*/ 247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6" name="Freeform 34">
                  <a:extLst>
                    <a:ext uri="{FF2B5EF4-FFF2-40B4-BE49-F238E27FC236}">
                      <a16:creationId xmlns:a16="http://schemas.microsoft.com/office/drawing/2014/main" id="{8A41FB2E-8773-4FAE-838A-CB827AFED31B}"/>
                    </a:ext>
                  </a:extLst>
                </p:cNvPr>
                <p:cNvSpPr>
                  <a:spLocks/>
                </p:cNvSpPr>
                <p:nvPr/>
              </p:nvSpPr>
              <p:spPr bwMode="auto">
                <a:xfrm>
                  <a:off x="1622" y="2413"/>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8" y="9"/>
                        <a:pt x="22"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7" name="Freeform 35">
                  <a:extLst>
                    <a:ext uri="{FF2B5EF4-FFF2-40B4-BE49-F238E27FC236}">
                      <a16:creationId xmlns:a16="http://schemas.microsoft.com/office/drawing/2014/main" id="{8C8EC835-93B5-4D33-B8EE-63BF333179AE}"/>
                    </a:ext>
                  </a:extLst>
                </p:cNvPr>
                <p:cNvSpPr>
                  <a:spLocks/>
                </p:cNvSpPr>
                <p:nvPr/>
              </p:nvSpPr>
              <p:spPr bwMode="auto">
                <a:xfrm>
                  <a:off x="1487" y="2461"/>
                  <a:ext cx="138" cy="120"/>
                </a:xfrm>
                <a:custGeom>
                  <a:avLst/>
                  <a:gdLst>
                    <a:gd name="T0" fmla="*/ 2052 w 55"/>
                    <a:gd name="T1" fmla="*/ 704 h 45"/>
                    <a:gd name="T2" fmla="*/ 1340 w 55"/>
                    <a:gd name="T3" fmla="*/ 2027 h 45"/>
                    <a:gd name="T4" fmla="*/ 125 w 55"/>
                    <a:gd name="T5" fmla="*/ 1613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4"/>
                        <a:pt x="47" y="35"/>
                        <a:pt x="34" y="40"/>
                      </a:cubicBezTo>
                      <a:cubicBezTo>
                        <a:pt x="21" y="45"/>
                        <a:pt x="7" y="41"/>
                        <a:pt x="3" y="32"/>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8" name="Freeform 36">
                  <a:extLst>
                    <a:ext uri="{FF2B5EF4-FFF2-40B4-BE49-F238E27FC236}">
                      <a16:creationId xmlns:a16="http://schemas.microsoft.com/office/drawing/2014/main" id="{F391A11D-B713-426F-B91E-0F2D7DF747E4}"/>
                    </a:ext>
                  </a:extLst>
                </p:cNvPr>
                <p:cNvSpPr>
                  <a:spLocks/>
                </p:cNvSpPr>
                <p:nvPr/>
              </p:nvSpPr>
              <p:spPr bwMode="auto">
                <a:xfrm>
                  <a:off x="1402" y="2376"/>
                  <a:ext cx="140" cy="117"/>
                </a:xfrm>
                <a:custGeom>
                  <a:avLst/>
                  <a:gdLst>
                    <a:gd name="T0" fmla="*/ 2033 w 56"/>
                    <a:gd name="T1" fmla="*/ 657 h 44"/>
                    <a:gd name="T2" fmla="*/ 1333 w 56"/>
                    <a:gd name="T3" fmla="*/ 1960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39"/>
                      </a:cubicBezTo>
                      <a:cubicBezTo>
                        <a:pt x="21" y="44"/>
                        <a:pt x="7" y="40"/>
                        <a:pt x="4" y="31"/>
                      </a:cubicBezTo>
                      <a:cubicBezTo>
                        <a:pt x="0" y="21"/>
                        <a:pt x="8" y="9"/>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9" name="Freeform 37">
                  <a:extLst>
                    <a:ext uri="{FF2B5EF4-FFF2-40B4-BE49-F238E27FC236}">
                      <a16:creationId xmlns:a16="http://schemas.microsoft.com/office/drawing/2014/main" id="{974FABF2-0F2F-4637-AF52-D291777675B8}"/>
                    </a:ext>
                  </a:extLst>
                </p:cNvPr>
                <p:cNvSpPr>
                  <a:spLocks/>
                </p:cNvSpPr>
                <p:nvPr/>
              </p:nvSpPr>
              <p:spPr bwMode="auto">
                <a:xfrm>
                  <a:off x="1317" y="2288"/>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9"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0" name="Freeform 38">
                  <a:extLst>
                    <a:ext uri="{FF2B5EF4-FFF2-40B4-BE49-F238E27FC236}">
                      <a16:creationId xmlns:a16="http://schemas.microsoft.com/office/drawing/2014/main" id="{7F7BB9DD-7D53-413A-860E-83C5008E6954}"/>
                    </a:ext>
                  </a:extLst>
                </p:cNvPr>
                <p:cNvSpPr>
                  <a:spLocks/>
                </p:cNvSpPr>
                <p:nvPr/>
              </p:nvSpPr>
              <p:spPr bwMode="auto">
                <a:xfrm>
                  <a:off x="1235" y="2200"/>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1" name="Freeform 39">
                  <a:extLst>
                    <a:ext uri="{FF2B5EF4-FFF2-40B4-BE49-F238E27FC236}">
                      <a16:creationId xmlns:a16="http://schemas.microsoft.com/office/drawing/2014/main" id="{0895E27E-24CB-47C9-88B2-FD0A42441959}"/>
                    </a:ext>
                  </a:extLst>
                </p:cNvPr>
                <p:cNvSpPr>
                  <a:spLocks/>
                </p:cNvSpPr>
                <p:nvPr/>
              </p:nvSpPr>
              <p:spPr bwMode="auto">
                <a:xfrm>
                  <a:off x="1150" y="2115"/>
                  <a:ext cx="137" cy="117"/>
                </a:xfrm>
                <a:custGeom>
                  <a:avLst/>
                  <a:gdLst>
                    <a:gd name="T0" fmla="*/ 2010 w 55"/>
                    <a:gd name="T1" fmla="*/ 657 h 44"/>
                    <a:gd name="T2" fmla="*/ 1315 w 55"/>
                    <a:gd name="T3" fmla="*/ 1960 h 44"/>
                    <a:gd name="T4" fmla="*/ 154 w 55"/>
                    <a:gd name="T5" fmla="*/ 1505 h 44"/>
                    <a:gd name="T6" fmla="*/ 849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2"/>
                        <a:pt x="47" y="34"/>
                        <a:pt x="34" y="39"/>
                      </a:cubicBezTo>
                      <a:cubicBezTo>
                        <a:pt x="21" y="44"/>
                        <a:pt x="7" y="40"/>
                        <a:pt x="4" y="30"/>
                      </a:cubicBezTo>
                      <a:cubicBezTo>
                        <a:pt x="0" y="21"/>
                        <a:pt x="8" y="9"/>
                        <a:pt x="22"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2" name="Freeform 40">
                  <a:extLst>
                    <a:ext uri="{FF2B5EF4-FFF2-40B4-BE49-F238E27FC236}">
                      <a16:creationId xmlns:a16="http://schemas.microsoft.com/office/drawing/2014/main" id="{7A723B0C-D19B-4E7E-B14E-5900F4D3FAED}"/>
                    </a:ext>
                  </a:extLst>
                </p:cNvPr>
                <p:cNvSpPr>
                  <a:spLocks/>
                </p:cNvSpPr>
                <p:nvPr/>
              </p:nvSpPr>
              <p:spPr bwMode="auto">
                <a:xfrm>
                  <a:off x="1067" y="2027"/>
                  <a:ext cx="135" cy="117"/>
                </a:xfrm>
                <a:custGeom>
                  <a:avLst/>
                  <a:gdLst>
                    <a:gd name="T0" fmla="*/ 125 w 54"/>
                    <a:gd name="T1" fmla="*/ 1505 h 44"/>
                    <a:gd name="T2" fmla="*/ 833 w 54"/>
                    <a:gd name="T3" fmla="*/ 247 h 44"/>
                    <a:gd name="T4" fmla="*/ 2000 w 54"/>
                    <a:gd name="T5" fmla="*/ 657 h 44"/>
                    <a:gd name="T6" fmla="*/ 1300 w 54"/>
                    <a:gd name="T7" fmla="*/ 1960 h 44"/>
                    <a:gd name="T8" fmla="*/ 125 w 54"/>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3" y="30"/>
                      </a:moveTo>
                      <a:cubicBezTo>
                        <a:pt x="0" y="21"/>
                        <a:pt x="8" y="9"/>
                        <a:pt x="21" y="5"/>
                      </a:cubicBezTo>
                      <a:cubicBezTo>
                        <a:pt x="34" y="0"/>
                        <a:pt x="48" y="4"/>
                        <a:pt x="51" y="13"/>
                      </a:cubicBezTo>
                      <a:cubicBezTo>
                        <a:pt x="54" y="23"/>
                        <a:pt x="46" y="34"/>
                        <a:pt x="33" y="39"/>
                      </a:cubicBezTo>
                      <a:cubicBezTo>
                        <a:pt x="20" y="44"/>
                        <a:pt x="6" y="40"/>
                        <a:pt x="3"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3" name="Freeform 41">
                  <a:extLst>
                    <a:ext uri="{FF2B5EF4-FFF2-40B4-BE49-F238E27FC236}">
                      <a16:creationId xmlns:a16="http://schemas.microsoft.com/office/drawing/2014/main" id="{23AC07FD-58E1-407E-97F2-EEE97CE1D061}"/>
                    </a:ext>
                  </a:extLst>
                </p:cNvPr>
                <p:cNvSpPr>
                  <a:spLocks/>
                </p:cNvSpPr>
                <p:nvPr/>
              </p:nvSpPr>
              <p:spPr bwMode="auto">
                <a:xfrm>
                  <a:off x="2722" y="1819"/>
                  <a:ext cx="128" cy="309"/>
                </a:xfrm>
                <a:custGeom>
                  <a:avLst/>
                  <a:gdLst>
                    <a:gd name="T0" fmla="*/ 1865 w 51"/>
                    <a:gd name="T1" fmla="*/ 4329 h 116"/>
                    <a:gd name="T2" fmla="*/ 1152 w 51"/>
                    <a:gd name="T3" fmla="*/ 5591 h 116"/>
                    <a:gd name="T4" fmla="*/ 0 w 51"/>
                    <a:gd name="T5" fmla="*/ 5181 h 116"/>
                    <a:gd name="T6" fmla="*/ 0 w 51"/>
                    <a:gd name="T7" fmla="*/ 852 h 116"/>
                    <a:gd name="T8" fmla="*/ 1152 w 51"/>
                    <a:gd name="T9" fmla="*/ 1305 h 116"/>
                    <a:gd name="T10" fmla="*/ 1865 w 51"/>
                    <a:gd name="T11" fmla="*/ 0 h 116"/>
                    <a:gd name="T12" fmla="*/ 1865 w 51"/>
                    <a:gd name="T13" fmla="*/ 432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7" y="86"/>
                      </a:moveTo>
                      <a:cubicBezTo>
                        <a:pt x="51" y="95"/>
                        <a:pt x="43" y="107"/>
                        <a:pt x="29" y="111"/>
                      </a:cubicBezTo>
                      <a:cubicBezTo>
                        <a:pt x="16" y="116"/>
                        <a:pt x="3" y="112"/>
                        <a:pt x="0" y="103"/>
                      </a:cubicBezTo>
                      <a:cubicBezTo>
                        <a:pt x="0" y="17"/>
                        <a:pt x="0" y="17"/>
                        <a:pt x="0" y="17"/>
                      </a:cubicBezTo>
                      <a:cubicBezTo>
                        <a:pt x="3" y="27"/>
                        <a:pt x="16" y="31"/>
                        <a:pt x="29" y="26"/>
                      </a:cubicBezTo>
                      <a:cubicBezTo>
                        <a:pt x="43" y="21"/>
                        <a:pt x="51" y="10"/>
                        <a:pt x="47" y="0"/>
                      </a:cubicBezTo>
                      <a:lnTo>
                        <a:pt x="47"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4" name="Freeform 42">
                  <a:extLst>
                    <a:ext uri="{FF2B5EF4-FFF2-40B4-BE49-F238E27FC236}">
                      <a16:creationId xmlns:a16="http://schemas.microsoft.com/office/drawing/2014/main" id="{F28F8D11-A0CF-4EC6-8B83-A5C1E9A305CC}"/>
                    </a:ext>
                  </a:extLst>
                </p:cNvPr>
                <p:cNvSpPr>
                  <a:spLocks/>
                </p:cNvSpPr>
                <p:nvPr/>
              </p:nvSpPr>
              <p:spPr bwMode="auto">
                <a:xfrm>
                  <a:off x="2585" y="1869"/>
                  <a:ext cx="127" cy="310"/>
                </a:xfrm>
                <a:custGeom>
                  <a:avLst/>
                  <a:gdLst>
                    <a:gd name="T0" fmla="*/ 1855 w 51"/>
                    <a:gd name="T1" fmla="*/ 4393 h 116"/>
                    <a:gd name="T2" fmla="*/ 1160 w 51"/>
                    <a:gd name="T3" fmla="*/ 5671 h 116"/>
                    <a:gd name="T4" fmla="*/ 0 w 51"/>
                    <a:gd name="T5" fmla="*/ 5249 h 116"/>
                    <a:gd name="T6" fmla="*/ 0 w 51"/>
                    <a:gd name="T7" fmla="*/ 858 h 116"/>
                    <a:gd name="T8" fmla="*/ 1160 w 51"/>
                    <a:gd name="T9" fmla="*/ 1315 h 116"/>
                    <a:gd name="T10" fmla="*/ 1855 w 51"/>
                    <a:gd name="T11" fmla="*/ 0 h 116"/>
                    <a:gd name="T12" fmla="*/ 1855 w 51"/>
                    <a:gd name="T13" fmla="*/ 439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6"/>
                      </a:moveTo>
                      <a:cubicBezTo>
                        <a:pt x="51" y="95"/>
                        <a:pt x="43" y="107"/>
                        <a:pt x="30" y="111"/>
                      </a:cubicBezTo>
                      <a:cubicBezTo>
                        <a:pt x="17" y="116"/>
                        <a:pt x="3" y="112"/>
                        <a:pt x="0" y="103"/>
                      </a:cubicBezTo>
                      <a:cubicBezTo>
                        <a:pt x="0" y="17"/>
                        <a:pt x="0" y="17"/>
                        <a:pt x="0" y="17"/>
                      </a:cubicBezTo>
                      <a:cubicBezTo>
                        <a:pt x="3" y="27"/>
                        <a:pt x="17" y="31"/>
                        <a:pt x="30" y="26"/>
                      </a:cubicBezTo>
                      <a:cubicBezTo>
                        <a:pt x="43" y="21"/>
                        <a:pt x="51"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5" name="Freeform 43">
                  <a:extLst>
                    <a:ext uri="{FF2B5EF4-FFF2-40B4-BE49-F238E27FC236}">
                      <a16:creationId xmlns:a16="http://schemas.microsoft.com/office/drawing/2014/main" id="{5C8D4E0E-781B-4768-91DA-DD73D93741F9}"/>
                    </a:ext>
                  </a:extLst>
                </p:cNvPr>
                <p:cNvSpPr>
                  <a:spLocks/>
                </p:cNvSpPr>
                <p:nvPr/>
              </p:nvSpPr>
              <p:spPr bwMode="auto">
                <a:xfrm>
                  <a:off x="2450" y="1920"/>
                  <a:ext cx="127" cy="309"/>
                </a:xfrm>
                <a:custGeom>
                  <a:avLst/>
                  <a:gdLst>
                    <a:gd name="T0" fmla="*/ 1805 w 51"/>
                    <a:gd name="T1" fmla="*/ 4273 h 116"/>
                    <a:gd name="T2" fmla="*/ 1160 w 51"/>
                    <a:gd name="T3" fmla="*/ 5591 h 116"/>
                    <a:gd name="T4" fmla="*/ 0 w 51"/>
                    <a:gd name="T5" fmla="*/ 5144 h 116"/>
                    <a:gd name="T6" fmla="*/ 0 w 51"/>
                    <a:gd name="T7" fmla="*/ 852 h 116"/>
                    <a:gd name="T8" fmla="*/ 1160 w 51"/>
                    <a:gd name="T9" fmla="*/ 1305 h 116"/>
                    <a:gd name="T10" fmla="*/ 1805 w 51"/>
                    <a:gd name="T11" fmla="*/ 0 h 116"/>
                    <a:gd name="T12" fmla="*/ 180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7" y="85"/>
                      </a:moveTo>
                      <a:cubicBezTo>
                        <a:pt x="51" y="95"/>
                        <a:pt x="43" y="106"/>
                        <a:pt x="30" y="111"/>
                      </a:cubicBezTo>
                      <a:cubicBezTo>
                        <a:pt x="16" y="116"/>
                        <a:pt x="3" y="112"/>
                        <a:pt x="0" y="102"/>
                      </a:cubicBezTo>
                      <a:cubicBezTo>
                        <a:pt x="0" y="17"/>
                        <a:pt x="0" y="17"/>
                        <a:pt x="0" y="17"/>
                      </a:cubicBezTo>
                      <a:cubicBezTo>
                        <a:pt x="3" y="27"/>
                        <a:pt x="16" y="30"/>
                        <a:pt x="30" y="26"/>
                      </a:cubicBezTo>
                      <a:cubicBezTo>
                        <a:pt x="43" y="21"/>
                        <a:pt x="51" y="10"/>
                        <a:pt x="47" y="0"/>
                      </a:cubicBezTo>
                      <a:lnTo>
                        <a:pt x="47"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6" name="Freeform 44">
                  <a:extLst>
                    <a:ext uri="{FF2B5EF4-FFF2-40B4-BE49-F238E27FC236}">
                      <a16:creationId xmlns:a16="http://schemas.microsoft.com/office/drawing/2014/main" id="{C5692526-03D5-427E-9D13-B376CE8A0489}"/>
                    </a:ext>
                  </a:extLst>
                </p:cNvPr>
                <p:cNvSpPr>
                  <a:spLocks/>
                </p:cNvSpPr>
                <p:nvPr/>
              </p:nvSpPr>
              <p:spPr bwMode="auto">
                <a:xfrm>
                  <a:off x="2312" y="1971"/>
                  <a:ext cx="128" cy="309"/>
                </a:xfrm>
                <a:custGeom>
                  <a:avLst/>
                  <a:gdLst>
                    <a:gd name="T0" fmla="*/ 1895 w 51"/>
                    <a:gd name="T1" fmla="*/ 4273 h 116"/>
                    <a:gd name="T2" fmla="*/ 1185 w 51"/>
                    <a:gd name="T3" fmla="*/ 5591 h 116"/>
                    <a:gd name="T4" fmla="*/ 0 w 51"/>
                    <a:gd name="T5" fmla="*/ 5144 h 116"/>
                    <a:gd name="T6" fmla="*/ 0 w 51"/>
                    <a:gd name="T7" fmla="*/ 852 h 116"/>
                    <a:gd name="T8" fmla="*/ 1185 w 51"/>
                    <a:gd name="T9" fmla="*/ 1305 h 116"/>
                    <a:gd name="T10" fmla="*/ 1895 w 51"/>
                    <a:gd name="T11" fmla="*/ 0 h 116"/>
                    <a:gd name="T12" fmla="*/ 189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5"/>
                        <a:pt x="44" y="106"/>
                        <a:pt x="30" y="111"/>
                      </a:cubicBezTo>
                      <a:cubicBezTo>
                        <a:pt x="17" y="116"/>
                        <a:pt x="4" y="112"/>
                        <a:pt x="0" y="102"/>
                      </a:cubicBezTo>
                      <a:cubicBezTo>
                        <a:pt x="0" y="17"/>
                        <a:pt x="0" y="17"/>
                        <a:pt x="0" y="17"/>
                      </a:cubicBezTo>
                      <a:cubicBezTo>
                        <a:pt x="4" y="27"/>
                        <a:pt x="17" y="30"/>
                        <a:pt x="30" y="26"/>
                      </a:cubicBezTo>
                      <a:cubicBezTo>
                        <a:pt x="44"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7" name="Freeform 45">
                  <a:extLst>
                    <a:ext uri="{FF2B5EF4-FFF2-40B4-BE49-F238E27FC236}">
                      <a16:creationId xmlns:a16="http://schemas.microsoft.com/office/drawing/2014/main" id="{17919FC9-A1A5-4B14-A819-A4C050E221CD}"/>
                    </a:ext>
                  </a:extLst>
                </p:cNvPr>
                <p:cNvSpPr>
                  <a:spLocks/>
                </p:cNvSpPr>
                <p:nvPr/>
              </p:nvSpPr>
              <p:spPr bwMode="auto">
                <a:xfrm>
                  <a:off x="2177" y="2021"/>
                  <a:ext cx="128" cy="310"/>
                </a:xfrm>
                <a:custGeom>
                  <a:avLst/>
                  <a:gdLst>
                    <a:gd name="T0" fmla="*/ 1895 w 51"/>
                    <a:gd name="T1" fmla="*/ 4335 h 116"/>
                    <a:gd name="T2" fmla="*/ 1185 w 51"/>
                    <a:gd name="T3" fmla="*/ 5671 h 116"/>
                    <a:gd name="T4" fmla="*/ 0 w 51"/>
                    <a:gd name="T5" fmla="*/ 5214 h 116"/>
                    <a:gd name="T6" fmla="*/ 0 w 51"/>
                    <a:gd name="T7" fmla="*/ 858 h 116"/>
                    <a:gd name="T8" fmla="*/ 1185 w 51"/>
                    <a:gd name="T9" fmla="*/ 1315 h 116"/>
                    <a:gd name="T10" fmla="*/ 1895 w 51"/>
                    <a:gd name="T11" fmla="*/ 0 h 116"/>
                    <a:gd name="T12" fmla="*/ 1895 w 51"/>
                    <a:gd name="T13" fmla="*/ 43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4"/>
                        <a:pt x="43" y="106"/>
                        <a:pt x="30" y="111"/>
                      </a:cubicBezTo>
                      <a:cubicBezTo>
                        <a:pt x="17" y="116"/>
                        <a:pt x="3" y="112"/>
                        <a:pt x="0" y="102"/>
                      </a:cubicBezTo>
                      <a:cubicBezTo>
                        <a:pt x="0" y="17"/>
                        <a:pt x="0" y="17"/>
                        <a:pt x="0" y="17"/>
                      </a:cubicBezTo>
                      <a:cubicBezTo>
                        <a:pt x="3" y="26"/>
                        <a:pt x="17" y="30"/>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8" name="Freeform 46">
                  <a:extLst>
                    <a:ext uri="{FF2B5EF4-FFF2-40B4-BE49-F238E27FC236}">
                      <a16:creationId xmlns:a16="http://schemas.microsoft.com/office/drawing/2014/main" id="{A0DE9171-7EC8-4956-BB80-EDFC95B4A1B0}"/>
                    </a:ext>
                  </a:extLst>
                </p:cNvPr>
                <p:cNvSpPr>
                  <a:spLocks/>
                </p:cNvSpPr>
                <p:nvPr/>
              </p:nvSpPr>
              <p:spPr bwMode="auto">
                <a:xfrm>
                  <a:off x="2040" y="2069"/>
                  <a:ext cx="130" cy="310"/>
                </a:xfrm>
                <a:custGeom>
                  <a:avLst/>
                  <a:gdLst>
                    <a:gd name="T0" fmla="*/ 1875 w 52"/>
                    <a:gd name="T1" fmla="*/ 4393 h 116"/>
                    <a:gd name="T2" fmla="*/ 1175 w 52"/>
                    <a:gd name="T3" fmla="*/ 5706 h 116"/>
                    <a:gd name="T4" fmla="*/ 0 w 52"/>
                    <a:gd name="T5" fmla="*/ 5249 h 116"/>
                    <a:gd name="T6" fmla="*/ 0 w 52"/>
                    <a:gd name="T7" fmla="*/ 914 h 116"/>
                    <a:gd name="T8" fmla="*/ 1175 w 52"/>
                    <a:gd name="T9" fmla="*/ 1315 h 116"/>
                    <a:gd name="T10" fmla="*/ 1875 w 52"/>
                    <a:gd name="T11" fmla="*/ 0 h 116"/>
                    <a:gd name="T12" fmla="*/ 1875 w 52"/>
                    <a:gd name="T13" fmla="*/ 439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6"/>
                      </a:moveTo>
                      <a:cubicBezTo>
                        <a:pt x="52" y="95"/>
                        <a:pt x="44" y="107"/>
                        <a:pt x="30" y="112"/>
                      </a:cubicBezTo>
                      <a:cubicBezTo>
                        <a:pt x="17" y="116"/>
                        <a:pt x="4" y="113"/>
                        <a:pt x="0" y="103"/>
                      </a:cubicBezTo>
                      <a:cubicBezTo>
                        <a:pt x="0" y="18"/>
                        <a:pt x="0" y="18"/>
                        <a:pt x="0" y="18"/>
                      </a:cubicBezTo>
                      <a:cubicBezTo>
                        <a:pt x="4" y="27"/>
                        <a:pt x="17" y="31"/>
                        <a:pt x="30" y="26"/>
                      </a:cubicBezTo>
                      <a:cubicBezTo>
                        <a:pt x="44" y="22"/>
                        <a:pt x="52"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9" name="Freeform 47">
                  <a:extLst>
                    <a:ext uri="{FF2B5EF4-FFF2-40B4-BE49-F238E27FC236}">
                      <a16:creationId xmlns:a16="http://schemas.microsoft.com/office/drawing/2014/main" id="{562746A8-CA73-46C4-B2E5-67B4BEFCC7E6}"/>
                    </a:ext>
                  </a:extLst>
                </p:cNvPr>
                <p:cNvSpPr>
                  <a:spLocks/>
                </p:cNvSpPr>
                <p:nvPr/>
              </p:nvSpPr>
              <p:spPr bwMode="auto">
                <a:xfrm>
                  <a:off x="1905" y="2120"/>
                  <a:ext cx="127" cy="309"/>
                </a:xfrm>
                <a:custGeom>
                  <a:avLst/>
                  <a:gdLst>
                    <a:gd name="T0" fmla="*/ 1855 w 51"/>
                    <a:gd name="T1" fmla="*/ 4329 h 116"/>
                    <a:gd name="T2" fmla="*/ 1160 w 51"/>
                    <a:gd name="T3" fmla="*/ 5634 h 116"/>
                    <a:gd name="T4" fmla="*/ 0 w 51"/>
                    <a:gd name="T5" fmla="*/ 5181 h 116"/>
                    <a:gd name="T6" fmla="*/ 0 w 51"/>
                    <a:gd name="T7" fmla="*/ 908 h 116"/>
                    <a:gd name="T8" fmla="*/ 1160 w 51"/>
                    <a:gd name="T9" fmla="*/ 1305 h 116"/>
                    <a:gd name="T10" fmla="*/ 1855 w 51"/>
                    <a:gd name="T11" fmla="*/ 0 h 116"/>
                    <a:gd name="T12" fmla="*/ 1855 w 51"/>
                    <a:gd name="T13" fmla="*/ 432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6"/>
                      </a:moveTo>
                      <a:cubicBezTo>
                        <a:pt x="51" y="95"/>
                        <a:pt x="43" y="107"/>
                        <a:pt x="30" y="112"/>
                      </a:cubicBezTo>
                      <a:cubicBezTo>
                        <a:pt x="17" y="116"/>
                        <a:pt x="3" y="113"/>
                        <a:pt x="0" y="103"/>
                      </a:cubicBezTo>
                      <a:cubicBezTo>
                        <a:pt x="0" y="18"/>
                        <a:pt x="0" y="18"/>
                        <a:pt x="0" y="18"/>
                      </a:cubicBezTo>
                      <a:cubicBezTo>
                        <a:pt x="3" y="27"/>
                        <a:pt x="17" y="31"/>
                        <a:pt x="30" y="26"/>
                      </a:cubicBezTo>
                      <a:cubicBezTo>
                        <a:pt x="43" y="21"/>
                        <a:pt x="51"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0" name="Freeform 48">
                  <a:extLst>
                    <a:ext uri="{FF2B5EF4-FFF2-40B4-BE49-F238E27FC236}">
                      <a16:creationId xmlns:a16="http://schemas.microsoft.com/office/drawing/2014/main" id="{EF84B12D-2A90-4587-883E-A7D5C97F82E8}"/>
                    </a:ext>
                  </a:extLst>
                </p:cNvPr>
                <p:cNvSpPr>
                  <a:spLocks/>
                </p:cNvSpPr>
                <p:nvPr/>
              </p:nvSpPr>
              <p:spPr bwMode="auto">
                <a:xfrm>
                  <a:off x="1767" y="2171"/>
                  <a:ext cx="130" cy="309"/>
                </a:xfrm>
                <a:custGeom>
                  <a:avLst/>
                  <a:gdLst>
                    <a:gd name="T0" fmla="*/ 1925 w 52"/>
                    <a:gd name="T1" fmla="*/ 4273 h 116"/>
                    <a:gd name="T2" fmla="*/ 1220 w 52"/>
                    <a:gd name="T3" fmla="*/ 5591 h 116"/>
                    <a:gd name="T4" fmla="*/ 0 w 52"/>
                    <a:gd name="T5" fmla="*/ 5181 h 116"/>
                    <a:gd name="T6" fmla="*/ 0 w 52"/>
                    <a:gd name="T7" fmla="*/ 852 h 116"/>
                    <a:gd name="T8" fmla="*/ 1220 w 52"/>
                    <a:gd name="T9" fmla="*/ 1305 h 116"/>
                    <a:gd name="T10" fmla="*/ 1925 w 52"/>
                    <a:gd name="T11" fmla="*/ 0 h 116"/>
                    <a:gd name="T12" fmla="*/ 192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5"/>
                      </a:moveTo>
                      <a:cubicBezTo>
                        <a:pt x="52" y="95"/>
                        <a:pt x="44" y="107"/>
                        <a:pt x="31" y="111"/>
                      </a:cubicBezTo>
                      <a:cubicBezTo>
                        <a:pt x="17" y="116"/>
                        <a:pt x="4" y="112"/>
                        <a:pt x="0" y="103"/>
                      </a:cubicBezTo>
                      <a:cubicBezTo>
                        <a:pt x="0" y="17"/>
                        <a:pt x="0" y="17"/>
                        <a:pt x="0" y="17"/>
                      </a:cubicBezTo>
                      <a:cubicBezTo>
                        <a:pt x="4" y="27"/>
                        <a:pt x="17" y="31"/>
                        <a:pt x="31" y="26"/>
                      </a:cubicBezTo>
                      <a:cubicBezTo>
                        <a:pt x="44" y="21"/>
                        <a:pt x="52" y="10"/>
                        <a:pt x="49" y="0"/>
                      </a:cubicBezTo>
                      <a:lnTo>
                        <a:pt x="49"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1" name="Freeform 49">
                  <a:extLst>
                    <a:ext uri="{FF2B5EF4-FFF2-40B4-BE49-F238E27FC236}">
                      <a16:creationId xmlns:a16="http://schemas.microsoft.com/office/drawing/2014/main" id="{2829B3C2-4CDD-4A23-A091-2286EC0CE403}"/>
                    </a:ext>
                  </a:extLst>
                </p:cNvPr>
                <p:cNvSpPr>
                  <a:spLocks/>
                </p:cNvSpPr>
                <p:nvPr/>
              </p:nvSpPr>
              <p:spPr bwMode="auto">
                <a:xfrm>
                  <a:off x="1632" y="2221"/>
                  <a:ext cx="130" cy="310"/>
                </a:xfrm>
                <a:custGeom>
                  <a:avLst/>
                  <a:gdLst>
                    <a:gd name="T0" fmla="*/ 1875 w 52"/>
                    <a:gd name="T1" fmla="*/ 4335 h 116"/>
                    <a:gd name="T2" fmla="*/ 1175 w 52"/>
                    <a:gd name="T3" fmla="*/ 5671 h 116"/>
                    <a:gd name="T4" fmla="*/ 0 w 52"/>
                    <a:gd name="T5" fmla="*/ 5249 h 116"/>
                    <a:gd name="T6" fmla="*/ 0 w 52"/>
                    <a:gd name="T7" fmla="*/ 858 h 116"/>
                    <a:gd name="T8" fmla="*/ 1175 w 52"/>
                    <a:gd name="T9" fmla="*/ 1315 h 116"/>
                    <a:gd name="T10" fmla="*/ 1875 w 52"/>
                    <a:gd name="T11" fmla="*/ 0 h 116"/>
                    <a:gd name="T12" fmla="*/ 1875 w 52"/>
                    <a:gd name="T13" fmla="*/ 43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6"/>
                        <a:pt x="30" y="111"/>
                      </a:cubicBezTo>
                      <a:cubicBezTo>
                        <a:pt x="17" y="116"/>
                        <a:pt x="3" y="112"/>
                        <a:pt x="0" y="103"/>
                      </a:cubicBezTo>
                      <a:cubicBezTo>
                        <a:pt x="0" y="17"/>
                        <a:pt x="0" y="17"/>
                        <a:pt x="0" y="17"/>
                      </a:cubicBezTo>
                      <a:cubicBezTo>
                        <a:pt x="3" y="27"/>
                        <a:pt x="17" y="31"/>
                        <a:pt x="30" y="26"/>
                      </a:cubicBezTo>
                      <a:cubicBezTo>
                        <a:pt x="44" y="21"/>
                        <a:pt x="52"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2" name="Freeform 50">
                  <a:extLst>
                    <a:ext uri="{FF2B5EF4-FFF2-40B4-BE49-F238E27FC236}">
                      <a16:creationId xmlns:a16="http://schemas.microsoft.com/office/drawing/2014/main" id="{F799FCCB-397A-4D28-BFE7-035C675051CB}"/>
                    </a:ext>
                  </a:extLst>
                </p:cNvPr>
                <p:cNvSpPr>
                  <a:spLocks/>
                </p:cNvSpPr>
                <p:nvPr/>
              </p:nvSpPr>
              <p:spPr bwMode="auto">
                <a:xfrm>
                  <a:off x="1495" y="2272"/>
                  <a:ext cx="130" cy="309"/>
                </a:xfrm>
                <a:custGeom>
                  <a:avLst/>
                  <a:gdLst>
                    <a:gd name="T0" fmla="*/ 1925 w 52"/>
                    <a:gd name="T1" fmla="*/ 4273 h 116"/>
                    <a:gd name="T2" fmla="*/ 1220 w 52"/>
                    <a:gd name="T3" fmla="*/ 5591 h 116"/>
                    <a:gd name="T4" fmla="*/ 0 w 52"/>
                    <a:gd name="T5" fmla="*/ 5181 h 116"/>
                    <a:gd name="T6" fmla="*/ 0 w 52"/>
                    <a:gd name="T7" fmla="*/ 852 h 116"/>
                    <a:gd name="T8" fmla="*/ 1220 w 52"/>
                    <a:gd name="T9" fmla="*/ 1305 h 116"/>
                    <a:gd name="T10" fmla="*/ 1925 w 52"/>
                    <a:gd name="T11" fmla="*/ 0 h 116"/>
                    <a:gd name="T12" fmla="*/ 192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5"/>
                      </a:moveTo>
                      <a:cubicBezTo>
                        <a:pt x="52" y="95"/>
                        <a:pt x="44" y="106"/>
                        <a:pt x="31" y="111"/>
                      </a:cubicBezTo>
                      <a:cubicBezTo>
                        <a:pt x="18" y="116"/>
                        <a:pt x="4" y="112"/>
                        <a:pt x="0" y="103"/>
                      </a:cubicBezTo>
                      <a:cubicBezTo>
                        <a:pt x="0" y="17"/>
                        <a:pt x="0" y="17"/>
                        <a:pt x="0" y="17"/>
                      </a:cubicBezTo>
                      <a:cubicBezTo>
                        <a:pt x="4" y="27"/>
                        <a:pt x="18" y="31"/>
                        <a:pt x="31" y="26"/>
                      </a:cubicBezTo>
                      <a:cubicBezTo>
                        <a:pt x="44" y="21"/>
                        <a:pt x="52" y="9"/>
                        <a:pt x="49" y="0"/>
                      </a:cubicBezTo>
                      <a:lnTo>
                        <a:pt x="49"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3" name="Freeform 51">
                  <a:extLst>
                    <a:ext uri="{FF2B5EF4-FFF2-40B4-BE49-F238E27FC236}">
                      <a16:creationId xmlns:a16="http://schemas.microsoft.com/office/drawing/2014/main" id="{A2FB0671-8A4B-41A8-9963-B2E037479FD1}"/>
                    </a:ext>
                  </a:extLst>
                </p:cNvPr>
                <p:cNvSpPr>
                  <a:spLocks/>
                </p:cNvSpPr>
                <p:nvPr/>
              </p:nvSpPr>
              <p:spPr bwMode="auto">
                <a:xfrm>
                  <a:off x="1412" y="2184"/>
                  <a:ext cx="130" cy="309"/>
                </a:xfrm>
                <a:custGeom>
                  <a:avLst/>
                  <a:gdLst>
                    <a:gd name="T0" fmla="*/ 1875 w 52"/>
                    <a:gd name="T1" fmla="*/ 4273 h 116"/>
                    <a:gd name="T2" fmla="*/ 1175 w 52"/>
                    <a:gd name="T3" fmla="*/ 5591 h 116"/>
                    <a:gd name="T4" fmla="*/ 0 w 52"/>
                    <a:gd name="T5" fmla="*/ 5181 h 116"/>
                    <a:gd name="T6" fmla="*/ 0 w 52"/>
                    <a:gd name="T7" fmla="*/ 852 h 116"/>
                    <a:gd name="T8" fmla="*/ 1175 w 52"/>
                    <a:gd name="T9" fmla="*/ 1305 h 116"/>
                    <a:gd name="T10" fmla="*/ 1875 w 52"/>
                    <a:gd name="T11" fmla="*/ 0 h 116"/>
                    <a:gd name="T12" fmla="*/ 187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7"/>
                        <a:pt x="30" y="111"/>
                      </a:cubicBezTo>
                      <a:cubicBezTo>
                        <a:pt x="17" y="116"/>
                        <a:pt x="3" y="112"/>
                        <a:pt x="0" y="103"/>
                      </a:cubicBezTo>
                      <a:cubicBezTo>
                        <a:pt x="0" y="17"/>
                        <a:pt x="0" y="17"/>
                        <a:pt x="0" y="17"/>
                      </a:cubicBezTo>
                      <a:cubicBezTo>
                        <a:pt x="3" y="27"/>
                        <a:pt x="17" y="31"/>
                        <a:pt x="30" y="26"/>
                      </a:cubicBezTo>
                      <a:cubicBezTo>
                        <a:pt x="44" y="21"/>
                        <a:pt x="52"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4" name="Freeform 52">
                  <a:extLst>
                    <a:ext uri="{FF2B5EF4-FFF2-40B4-BE49-F238E27FC236}">
                      <a16:creationId xmlns:a16="http://schemas.microsoft.com/office/drawing/2014/main" id="{3157E05E-30BC-4F1C-8EE3-8BFDD26A9370}"/>
                    </a:ext>
                  </a:extLst>
                </p:cNvPr>
                <p:cNvSpPr>
                  <a:spLocks/>
                </p:cNvSpPr>
                <p:nvPr/>
              </p:nvSpPr>
              <p:spPr bwMode="auto">
                <a:xfrm>
                  <a:off x="1327" y="2096"/>
                  <a:ext cx="130" cy="309"/>
                </a:xfrm>
                <a:custGeom>
                  <a:avLst/>
                  <a:gdLst>
                    <a:gd name="T0" fmla="*/ 1875 w 52"/>
                    <a:gd name="T1" fmla="*/ 4273 h 116"/>
                    <a:gd name="T2" fmla="*/ 1175 w 52"/>
                    <a:gd name="T3" fmla="*/ 5634 h 116"/>
                    <a:gd name="T4" fmla="*/ 0 w 52"/>
                    <a:gd name="T5" fmla="*/ 5181 h 116"/>
                    <a:gd name="T6" fmla="*/ 0 w 52"/>
                    <a:gd name="T7" fmla="*/ 908 h 116"/>
                    <a:gd name="T8" fmla="*/ 1175 w 52"/>
                    <a:gd name="T9" fmla="*/ 1305 h 116"/>
                    <a:gd name="T10" fmla="*/ 1875 w 52"/>
                    <a:gd name="T11" fmla="*/ 0 h 116"/>
                    <a:gd name="T12" fmla="*/ 187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7"/>
                        <a:pt x="30" y="112"/>
                      </a:cubicBezTo>
                      <a:cubicBezTo>
                        <a:pt x="17" y="116"/>
                        <a:pt x="3" y="113"/>
                        <a:pt x="0" y="103"/>
                      </a:cubicBezTo>
                      <a:cubicBezTo>
                        <a:pt x="0" y="18"/>
                        <a:pt x="0" y="18"/>
                        <a:pt x="0" y="18"/>
                      </a:cubicBezTo>
                      <a:cubicBezTo>
                        <a:pt x="3" y="27"/>
                        <a:pt x="17" y="31"/>
                        <a:pt x="30" y="26"/>
                      </a:cubicBezTo>
                      <a:cubicBezTo>
                        <a:pt x="44" y="21"/>
                        <a:pt x="52" y="10"/>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5" name="Freeform 53">
                  <a:extLst>
                    <a:ext uri="{FF2B5EF4-FFF2-40B4-BE49-F238E27FC236}">
                      <a16:creationId xmlns:a16="http://schemas.microsoft.com/office/drawing/2014/main" id="{45D04EA4-264F-4BDC-8168-94C53CC538F6}"/>
                    </a:ext>
                  </a:extLst>
                </p:cNvPr>
                <p:cNvSpPr>
                  <a:spLocks/>
                </p:cNvSpPr>
                <p:nvPr/>
              </p:nvSpPr>
              <p:spPr bwMode="auto">
                <a:xfrm>
                  <a:off x="1242" y="2008"/>
                  <a:ext cx="130" cy="312"/>
                </a:xfrm>
                <a:custGeom>
                  <a:avLst/>
                  <a:gdLst>
                    <a:gd name="T0" fmla="*/ 1925 w 52"/>
                    <a:gd name="T1" fmla="*/ 4344 h 117"/>
                    <a:gd name="T2" fmla="*/ 1220 w 52"/>
                    <a:gd name="T3" fmla="*/ 5667 h 117"/>
                    <a:gd name="T4" fmla="*/ 0 w 52"/>
                    <a:gd name="T5" fmla="*/ 5213 h 117"/>
                    <a:gd name="T6" fmla="*/ 0 w 52"/>
                    <a:gd name="T7" fmla="*/ 909 h 117"/>
                    <a:gd name="T8" fmla="*/ 1220 w 52"/>
                    <a:gd name="T9" fmla="*/ 1309 h 117"/>
                    <a:gd name="T10" fmla="*/ 1925 w 52"/>
                    <a:gd name="T11" fmla="*/ 0 h 117"/>
                    <a:gd name="T12" fmla="*/ 1925 w 52"/>
                    <a:gd name="T13" fmla="*/ 4344 h 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7">
                      <a:moveTo>
                        <a:pt x="49" y="86"/>
                      </a:moveTo>
                      <a:cubicBezTo>
                        <a:pt x="52" y="95"/>
                        <a:pt x="44" y="107"/>
                        <a:pt x="31" y="112"/>
                      </a:cubicBezTo>
                      <a:cubicBezTo>
                        <a:pt x="17" y="117"/>
                        <a:pt x="4" y="113"/>
                        <a:pt x="0" y="103"/>
                      </a:cubicBezTo>
                      <a:cubicBezTo>
                        <a:pt x="0" y="18"/>
                        <a:pt x="0" y="18"/>
                        <a:pt x="0" y="18"/>
                      </a:cubicBezTo>
                      <a:cubicBezTo>
                        <a:pt x="4" y="27"/>
                        <a:pt x="17" y="31"/>
                        <a:pt x="31" y="26"/>
                      </a:cubicBezTo>
                      <a:cubicBezTo>
                        <a:pt x="44" y="22"/>
                        <a:pt x="52" y="10"/>
                        <a:pt x="49" y="0"/>
                      </a:cubicBezTo>
                      <a:lnTo>
                        <a:pt x="49"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6" name="Freeform 54">
                  <a:extLst>
                    <a:ext uri="{FF2B5EF4-FFF2-40B4-BE49-F238E27FC236}">
                      <a16:creationId xmlns:a16="http://schemas.microsoft.com/office/drawing/2014/main" id="{A7D12C81-81B7-491F-9A02-5B28F7425763}"/>
                    </a:ext>
                  </a:extLst>
                </p:cNvPr>
                <p:cNvSpPr>
                  <a:spLocks/>
                </p:cNvSpPr>
                <p:nvPr/>
              </p:nvSpPr>
              <p:spPr bwMode="auto">
                <a:xfrm>
                  <a:off x="1160" y="1923"/>
                  <a:ext cx="127" cy="309"/>
                </a:xfrm>
                <a:custGeom>
                  <a:avLst/>
                  <a:gdLst>
                    <a:gd name="T0" fmla="*/ 1855 w 51"/>
                    <a:gd name="T1" fmla="*/ 4273 h 116"/>
                    <a:gd name="T2" fmla="*/ 1160 w 51"/>
                    <a:gd name="T3" fmla="*/ 5591 h 116"/>
                    <a:gd name="T4" fmla="*/ 0 w 51"/>
                    <a:gd name="T5" fmla="*/ 5144 h 116"/>
                    <a:gd name="T6" fmla="*/ 0 w 51"/>
                    <a:gd name="T7" fmla="*/ 852 h 116"/>
                    <a:gd name="T8" fmla="*/ 1160 w 51"/>
                    <a:gd name="T9" fmla="*/ 1305 h 116"/>
                    <a:gd name="T10" fmla="*/ 1855 w 51"/>
                    <a:gd name="T11" fmla="*/ 0 h 116"/>
                    <a:gd name="T12" fmla="*/ 185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4"/>
                        <a:pt x="43" y="106"/>
                        <a:pt x="30" y="111"/>
                      </a:cubicBezTo>
                      <a:cubicBezTo>
                        <a:pt x="17" y="116"/>
                        <a:pt x="3" y="112"/>
                        <a:pt x="0" y="102"/>
                      </a:cubicBezTo>
                      <a:cubicBezTo>
                        <a:pt x="0" y="17"/>
                        <a:pt x="0" y="17"/>
                        <a:pt x="0" y="17"/>
                      </a:cubicBezTo>
                      <a:cubicBezTo>
                        <a:pt x="3" y="27"/>
                        <a:pt x="17" y="30"/>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7" name="Freeform 55">
                  <a:extLst>
                    <a:ext uri="{FF2B5EF4-FFF2-40B4-BE49-F238E27FC236}">
                      <a16:creationId xmlns:a16="http://schemas.microsoft.com/office/drawing/2014/main" id="{7488E8DA-61BE-4D9F-BCD0-E876EBD7E8EF}"/>
                    </a:ext>
                  </a:extLst>
                </p:cNvPr>
                <p:cNvSpPr>
                  <a:spLocks/>
                </p:cNvSpPr>
                <p:nvPr/>
              </p:nvSpPr>
              <p:spPr bwMode="auto">
                <a:xfrm>
                  <a:off x="1075" y="1835"/>
                  <a:ext cx="127" cy="309"/>
                </a:xfrm>
                <a:custGeom>
                  <a:avLst/>
                  <a:gdLst>
                    <a:gd name="T0" fmla="*/ 1855 w 51"/>
                    <a:gd name="T1" fmla="*/ 4273 h 116"/>
                    <a:gd name="T2" fmla="*/ 1160 w 51"/>
                    <a:gd name="T3" fmla="*/ 5591 h 116"/>
                    <a:gd name="T4" fmla="*/ 0 w 51"/>
                    <a:gd name="T5" fmla="*/ 5144 h 116"/>
                    <a:gd name="T6" fmla="*/ 0 w 51"/>
                    <a:gd name="T7" fmla="*/ 852 h 116"/>
                    <a:gd name="T8" fmla="*/ 1160 w 51"/>
                    <a:gd name="T9" fmla="*/ 1305 h 116"/>
                    <a:gd name="T10" fmla="*/ 1855 w 51"/>
                    <a:gd name="T11" fmla="*/ 0 h 116"/>
                    <a:gd name="T12" fmla="*/ 185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5"/>
                        <a:pt x="43" y="106"/>
                        <a:pt x="30" y="111"/>
                      </a:cubicBezTo>
                      <a:cubicBezTo>
                        <a:pt x="17" y="116"/>
                        <a:pt x="3" y="112"/>
                        <a:pt x="0" y="102"/>
                      </a:cubicBezTo>
                      <a:cubicBezTo>
                        <a:pt x="0" y="17"/>
                        <a:pt x="0" y="17"/>
                        <a:pt x="0" y="17"/>
                      </a:cubicBezTo>
                      <a:cubicBezTo>
                        <a:pt x="3" y="27"/>
                        <a:pt x="17" y="31"/>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8" name="Freeform 56">
                  <a:extLst>
                    <a:ext uri="{FF2B5EF4-FFF2-40B4-BE49-F238E27FC236}">
                      <a16:creationId xmlns:a16="http://schemas.microsoft.com/office/drawing/2014/main" id="{B0261BC9-BE7E-4109-AAEE-0EC23240341C}"/>
                    </a:ext>
                  </a:extLst>
                </p:cNvPr>
                <p:cNvSpPr>
                  <a:spLocks/>
                </p:cNvSpPr>
                <p:nvPr/>
              </p:nvSpPr>
              <p:spPr bwMode="auto">
                <a:xfrm>
                  <a:off x="940" y="1877"/>
                  <a:ext cx="130" cy="307"/>
                </a:xfrm>
                <a:custGeom>
                  <a:avLst/>
                  <a:gdLst>
                    <a:gd name="T0" fmla="*/ 1925 w 52"/>
                    <a:gd name="T1" fmla="*/ 4261 h 115"/>
                    <a:gd name="T2" fmla="*/ 1220 w 52"/>
                    <a:gd name="T3" fmla="*/ 5595 h 115"/>
                    <a:gd name="T4" fmla="*/ 0 w 52"/>
                    <a:gd name="T5" fmla="*/ 5174 h 115"/>
                    <a:gd name="T6" fmla="*/ 0 w 52"/>
                    <a:gd name="T7" fmla="*/ 913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4"/>
                        <a:pt x="44" y="105"/>
                        <a:pt x="31" y="110"/>
                      </a:cubicBezTo>
                      <a:cubicBezTo>
                        <a:pt x="18" y="115"/>
                        <a:pt x="4" y="111"/>
                        <a:pt x="0" y="102"/>
                      </a:cubicBezTo>
                      <a:cubicBezTo>
                        <a:pt x="0" y="18"/>
                        <a:pt x="0" y="18"/>
                        <a:pt x="0" y="18"/>
                      </a:cubicBezTo>
                      <a:cubicBezTo>
                        <a:pt x="4" y="27"/>
                        <a:pt x="18" y="31"/>
                        <a:pt x="31" y="26"/>
                      </a:cubicBezTo>
                      <a:cubicBezTo>
                        <a:pt x="44" y="21"/>
                        <a:pt x="52"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9" name="Freeform 57">
                  <a:extLst>
                    <a:ext uri="{FF2B5EF4-FFF2-40B4-BE49-F238E27FC236}">
                      <a16:creationId xmlns:a16="http://schemas.microsoft.com/office/drawing/2014/main" id="{5855ECAF-F5D1-494E-8FEA-A46B7E75DB40}"/>
                    </a:ext>
                  </a:extLst>
                </p:cNvPr>
                <p:cNvSpPr>
                  <a:spLocks/>
                </p:cNvSpPr>
                <p:nvPr/>
              </p:nvSpPr>
              <p:spPr bwMode="auto">
                <a:xfrm>
                  <a:off x="1025" y="1965"/>
                  <a:ext cx="130" cy="307"/>
                </a:xfrm>
                <a:custGeom>
                  <a:avLst/>
                  <a:gdLst>
                    <a:gd name="T0" fmla="*/ 1875 w 52"/>
                    <a:gd name="T1" fmla="*/ 4261 h 115"/>
                    <a:gd name="T2" fmla="*/ 1175 w 52"/>
                    <a:gd name="T3" fmla="*/ 5630 h 115"/>
                    <a:gd name="T4" fmla="*/ 0 w 52"/>
                    <a:gd name="T5" fmla="*/ 5174 h 115"/>
                    <a:gd name="T6" fmla="*/ 0 w 52"/>
                    <a:gd name="T7" fmla="*/ 913 h 115"/>
                    <a:gd name="T8" fmla="*/ 1175 w 52"/>
                    <a:gd name="T9" fmla="*/ 1369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4" y="106"/>
                        <a:pt x="30" y="111"/>
                      </a:cubicBezTo>
                      <a:cubicBezTo>
                        <a:pt x="17" y="115"/>
                        <a:pt x="3" y="112"/>
                        <a:pt x="0" y="102"/>
                      </a:cubicBezTo>
                      <a:cubicBezTo>
                        <a:pt x="0" y="18"/>
                        <a:pt x="0" y="18"/>
                        <a:pt x="0" y="18"/>
                      </a:cubicBezTo>
                      <a:cubicBezTo>
                        <a:pt x="3" y="28"/>
                        <a:pt x="17" y="31"/>
                        <a:pt x="30" y="27"/>
                      </a:cubicBezTo>
                      <a:cubicBezTo>
                        <a:pt x="44" y="22"/>
                        <a:pt x="52" y="10"/>
                        <a:pt x="48" y="0"/>
                      </a:cubicBezTo>
                      <a:lnTo>
                        <a:pt x="48"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0" name="Freeform 58">
                  <a:extLst>
                    <a:ext uri="{FF2B5EF4-FFF2-40B4-BE49-F238E27FC236}">
                      <a16:creationId xmlns:a16="http://schemas.microsoft.com/office/drawing/2014/main" id="{4FD14260-5E95-43DF-A7E8-EA1C39017C7E}"/>
                    </a:ext>
                  </a:extLst>
                </p:cNvPr>
                <p:cNvSpPr>
                  <a:spLocks/>
                </p:cNvSpPr>
                <p:nvPr/>
              </p:nvSpPr>
              <p:spPr bwMode="auto">
                <a:xfrm>
                  <a:off x="1107" y="2056"/>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8" y="115"/>
                        <a:pt x="4" y="111"/>
                        <a:pt x="0" y="101"/>
                      </a:cubicBezTo>
                      <a:cubicBezTo>
                        <a:pt x="0" y="17"/>
                        <a:pt x="0" y="17"/>
                        <a:pt x="0" y="17"/>
                      </a:cubicBezTo>
                      <a:cubicBezTo>
                        <a:pt x="4" y="27"/>
                        <a:pt x="18" y="31"/>
                        <a:pt x="31" y="26"/>
                      </a:cubicBezTo>
                      <a:cubicBezTo>
                        <a:pt x="44" y="21"/>
                        <a:pt x="52" y="9"/>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1" name="Freeform 59">
                  <a:extLst>
                    <a:ext uri="{FF2B5EF4-FFF2-40B4-BE49-F238E27FC236}">
                      <a16:creationId xmlns:a16="http://schemas.microsoft.com/office/drawing/2014/main" id="{9872E600-9D5D-4CE6-816F-7D38D886ABD8}"/>
                    </a:ext>
                  </a:extLst>
                </p:cNvPr>
                <p:cNvSpPr>
                  <a:spLocks/>
                </p:cNvSpPr>
                <p:nvPr/>
              </p:nvSpPr>
              <p:spPr bwMode="auto">
                <a:xfrm>
                  <a:off x="1192" y="2144"/>
                  <a:ext cx="130" cy="307"/>
                </a:xfrm>
                <a:custGeom>
                  <a:avLst/>
                  <a:gdLst>
                    <a:gd name="T0" fmla="*/ 1875 w 52"/>
                    <a:gd name="T1" fmla="*/ 4261 h 115"/>
                    <a:gd name="T2" fmla="*/ 1175 w 52"/>
                    <a:gd name="T3" fmla="*/ 5595 h 115"/>
                    <a:gd name="T4" fmla="*/ 0 w 52"/>
                    <a:gd name="T5" fmla="*/ 5174 h 115"/>
                    <a:gd name="T6" fmla="*/ 0 w 52"/>
                    <a:gd name="T7" fmla="*/ 913 h 115"/>
                    <a:gd name="T8" fmla="*/ 1175 w 52"/>
                    <a:gd name="T9" fmla="*/ 1311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3"/>
                        <a:pt x="44" y="105"/>
                        <a:pt x="30" y="110"/>
                      </a:cubicBezTo>
                      <a:cubicBezTo>
                        <a:pt x="17" y="115"/>
                        <a:pt x="3" y="111"/>
                        <a:pt x="0" y="102"/>
                      </a:cubicBezTo>
                      <a:cubicBezTo>
                        <a:pt x="0" y="18"/>
                        <a:pt x="0" y="18"/>
                        <a:pt x="0" y="18"/>
                      </a:cubicBezTo>
                      <a:cubicBezTo>
                        <a:pt x="3" y="27"/>
                        <a:pt x="17" y="31"/>
                        <a:pt x="30" y="26"/>
                      </a:cubicBezTo>
                      <a:cubicBezTo>
                        <a:pt x="44" y="21"/>
                        <a:pt x="52" y="9"/>
                        <a:pt x="48" y="0"/>
                      </a:cubicBezTo>
                      <a:lnTo>
                        <a:pt x="48"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2" name="Freeform 60">
                  <a:extLst>
                    <a:ext uri="{FF2B5EF4-FFF2-40B4-BE49-F238E27FC236}">
                      <a16:creationId xmlns:a16="http://schemas.microsoft.com/office/drawing/2014/main" id="{C956221B-DEAB-4F48-A353-47DFCC1DDB3B}"/>
                    </a:ext>
                  </a:extLst>
                </p:cNvPr>
                <p:cNvSpPr>
                  <a:spLocks/>
                </p:cNvSpPr>
                <p:nvPr/>
              </p:nvSpPr>
              <p:spPr bwMode="auto">
                <a:xfrm>
                  <a:off x="1275" y="2232"/>
                  <a:ext cx="132" cy="307"/>
                </a:xfrm>
                <a:custGeom>
                  <a:avLst/>
                  <a:gdLst>
                    <a:gd name="T0" fmla="*/ 1885 w 53"/>
                    <a:gd name="T1" fmla="*/ 4261 h 115"/>
                    <a:gd name="T2" fmla="*/ 1190 w 53"/>
                    <a:gd name="T3" fmla="*/ 5595 h 115"/>
                    <a:gd name="T4" fmla="*/ 0 w 53"/>
                    <a:gd name="T5" fmla="*/ 5174 h 115"/>
                    <a:gd name="T6" fmla="*/ 0 w 53"/>
                    <a:gd name="T7" fmla="*/ 913 h 115"/>
                    <a:gd name="T8" fmla="*/ 1190 w 53"/>
                    <a:gd name="T9" fmla="*/ 1311 h 115"/>
                    <a:gd name="T10" fmla="*/ 1885 w 53"/>
                    <a:gd name="T11" fmla="*/ 0 h 115"/>
                    <a:gd name="T12" fmla="*/ 1885 w 53"/>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84"/>
                      </a:moveTo>
                      <a:cubicBezTo>
                        <a:pt x="53" y="94"/>
                        <a:pt x="44" y="106"/>
                        <a:pt x="31" y="110"/>
                      </a:cubicBezTo>
                      <a:cubicBezTo>
                        <a:pt x="18" y="115"/>
                        <a:pt x="4" y="111"/>
                        <a:pt x="0" y="102"/>
                      </a:cubicBezTo>
                      <a:cubicBezTo>
                        <a:pt x="0" y="18"/>
                        <a:pt x="0" y="18"/>
                        <a:pt x="0" y="18"/>
                      </a:cubicBezTo>
                      <a:cubicBezTo>
                        <a:pt x="4" y="27"/>
                        <a:pt x="18" y="31"/>
                        <a:pt x="31" y="26"/>
                      </a:cubicBezTo>
                      <a:cubicBezTo>
                        <a:pt x="44" y="22"/>
                        <a:pt x="53"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3" name="Freeform 61">
                  <a:extLst>
                    <a:ext uri="{FF2B5EF4-FFF2-40B4-BE49-F238E27FC236}">
                      <a16:creationId xmlns:a16="http://schemas.microsoft.com/office/drawing/2014/main" id="{C039B2CE-DC7A-4C0D-B6F1-5E4D05B4B044}"/>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4" name="Freeform 62">
                  <a:extLst>
                    <a:ext uri="{FF2B5EF4-FFF2-40B4-BE49-F238E27FC236}">
                      <a16:creationId xmlns:a16="http://schemas.microsoft.com/office/drawing/2014/main" id="{5DA888A3-551D-4FAB-803D-1742C0D6FBA0}"/>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5" name="Freeform 63">
                  <a:extLst>
                    <a:ext uri="{FF2B5EF4-FFF2-40B4-BE49-F238E27FC236}">
                      <a16:creationId xmlns:a16="http://schemas.microsoft.com/office/drawing/2014/main" id="{C1D59A8B-7A4C-48E4-873D-6DE83D5645E8}"/>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6" name="Freeform 64">
                  <a:extLst>
                    <a:ext uri="{FF2B5EF4-FFF2-40B4-BE49-F238E27FC236}">
                      <a16:creationId xmlns:a16="http://schemas.microsoft.com/office/drawing/2014/main" id="{A17685C2-0A3D-4AC5-9B72-F98808BCBCAC}"/>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7" name="Freeform 65">
                  <a:extLst>
                    <a:ext uri="{FF2B5EF4-FFF2-40B4-BE49-F238E27FC236}">
                      <a16:creationId xmlns:a16="http://schemas.microsoft.com/office/drawing/2014/main" id="{946E520C-0364-4C31-8A3D-57E4B9BE61F6}"/>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8" name="Freeform 66">
                  <a:extLst>
                    <a:ext uri="{FF2B5EF4-FFF2-40B4-BE49-F238E27FC236}">
                      <a16:creationId xmlns:a16="http://schemas.microsoft.com/office/drawing/2014/main" id="{87454D71-0200-4697-B18B-D0CA1923AFDE}"/>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9" name="Freeform 67">
                  <a:extLst>
                    <a:ext uri="{FF2B5EF4-FFF2-40B4-BE49-F238E27FC236}">
                      <a16:creationId xmlns:a16="http://schemas.microsoft.com/office/drawing/2014/main" id="{CBFA693E-47D0-446A-AFE9-E8B4E9E24745}"/>
                    </a:ext>
                  </a:extLst>
                </p:cNvPr>
                <p:cNvSpPr>
                  <a:spLocks/>
                </p:cNvSpPr>
                <p:nvPr/>
              </p:nvSpPr>
              <p:spPr bwMode="auto">
                <a:xfrm>
                  <a:off x="1350" y="2509"/>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0" name="Freeform 68">
                  <a:extLst>
                    <a:ext uri="{FF2B5EF4-FFF2-40B4-BE49-F238E27FC236}">
                      <a16:creationId xmlns:a16="http://schemas.microsoft.com/office/drawing/2014/main" id="{3A00A169-1267-4D8E-AD04-49428319081A}"/>
                    </a:ext>
                  </a:extLst>
                </p:cNvPr>
                <p:cNvSpPr>
                  <a:spLocks/>
                </p:cNvSpPr>
                <p:nvPr/>
              </p:nvSpPr>
              <p:spPr bwMode="auto">
                <a:xfrm>
                  <a:off x="1267" y="2421"/>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1" name="Freeform 69">
                  <a:extLst>
                    <a:ext uri="{FF2B5EF4-FFF2-40B4-BE49-F238E27FC236}">
                      <a16:creationId xmlns:a16="http://schemas.microsoft.com/office/drawing/2014/main" id="{8E8DCDA9-67A3-4149-898A-F8B7753D7502}"/>
                    </a:ext>
                  </a:extLst>
                </p:cNvPr>
                <p:cNvSpPr>
                  <a:spLocks/>
                </p:cNvSpPr>
                <p:nvPr/>
              </p:nvSpPr>
              <p:spPr bwMode="auto">
                <a:xfrm>
                  <a:off x="1182" y="2331"/>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2" name="Freeform 70">
                  <a:extLst>
                    <a:ext uri="{FF2B5EF4-FFF2-40B4-BE49-F238E27FC236}">
                      <a16:creationId xmlns:a16="http://schemas.microsoft.com/office/drawing/2014/main" id="{3FB2E92C-4661-4326-8126-0983B205C81A}"/>
                    </a:ext>
                  </a:extLst>
                </p:cNvPr>
                <p:cNvSpPr>
                  <a:spLocks/>
                </p:cNvSpPr>
                <p:nvPr/>
              </p:nvSpPr>
              <p:spPr bwMode="auto">
                <a:xfrm>
                  <a:off x="1100" y="2243"/>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3" name="Freeform 71">
                  <a:extLst>
                    <a:ext uri="{FF2B5EF4-FFF2-40B4-BE49-F238E27FC236}">
                      <a16:creationId xmlns:a16="http://schemas.microsoft.com/office/drawing/2014/main" id="{AC7D3DD2-6FE3-4358-BE21-7F4D27F1E1C6}"/>
                    </a:ext>
                  </a:extLst>
                </p:cNvPr>
                <p:cNvSpPr>
                  <a:spLocks/>
                </p:cNvSpPr>
                <p:nvPr/>
              </p:nvSpPr>
              <p:spPr bwMode="auto">
                <a:xfrm>
                  <a:off x="1015" y="2155"/>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4" name="Freeform 72">
                  <a:extLst>
                    <a:ext uri="{FF2B5EF4-FFF2-40B4-BE49-F238E27FC236}">
                      <a16:creationId xmlns:a16="http://schemas.microsoft.com/office/drawing/2014/main" id="{41A2EEF4-F2B9-4EBD-97AF-CAF9E9455A9F}"/>
                    </a:ext>
                  </a:extLst>
                </p:cNvPr>
                <p:cNvSpPr>
                  <a:spLocks/>
                </p:cNvSpPr>
                <p:nvPr/>
              </p:nvSpPr>
              <p:spPr bwMode="auto">
                <a:xfrm>
                  <a:off x="932" y="2067"/>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5" name="Freeform 73">
                  <a:extLst>
                    <a:ext uri="{FF2B5EF4-FFF2-40B4-BE49-F238E27FC236}">
                      <a16:creationId xmlns:a16="http://schemas.microsoft.com/office/drawing/2014/main" id="{8FE9F86C-0401-4F4F-AAAE-231037ED6DC9}"/>
                    </a:ext>
                  </a:extLst>
                </p:cNvPr>
                <p:cNvSpPr>
                  <a:spLocks/>
                </p:cNvSpPr>
                <p:nvPr/>
              </p:nvSpPr>
              <p:spPr bwMode="auto">
                <a:xfrm>
                  <a:off x="1360" y="2320"/>
                  <a:ext cx="130" cy="309"/>
                </a:xfrm>
                <a:custGeom>
                  <a:avLst/>
                  <a:gdLst>
                    <a:gd name="T0" fmla="*/ 1925 w 52"/>
                    <a:gd name="T1" fmla="*/ 4235 h 116"/>
                    <a:gd name="T2" fmla="*/ 1220 w 52"/>
                    <a:gd name="T3" fmla="*/ 5591 h 116"/>
                    <a:gd name="T4" fmla="*/ 0 w 52"/>
                    <a:gd name="T5" fmla="*/ 5144 h 116"/>
                    <a:gd name="T6" fmla="*/ 0 w 52"/>
                    <a:gd name="T7" fmla="*/ 908 h 116"/>
                    <a:gd name="T8" fmla="*/ 1220 w 52"/>
                    <a:gd name="T9" fmla="*/ 1361 h 116"/>
                    <a:gd name="T10" fmla="*/ 1925 w 52"/>
                    <a:gd name="T11" fmla="*/ 0 h 116"/>
                    <a:gd name="T12" fmla="*/ 1925 w 52"/>
                    <a:gd name="T13" fmla="*/ 42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4"/>
                      </a:moveTo>
                      <a:cubicBezTo>
                        <a:pt x="52" y="94"/>
                        <a:pt x="44" y="106"/>
                        <a:pt x="31" y="111"/>
                      </a:cubicBezTo>
                      <a:cubicBezTo>
                        <a:pt x="17" y="116"/>
                        <a:pt x="3" y="112"/>
                        <a:pt x="0" y="102"/>
                      </a:cubicBezTo>
                      <a:cubicBezTo>
                        <a:pt x="0" y="18"/>
                        <a:pt x="0" y="18"/>
                        <a:pt x="0" y="18"/>
                      </a:cubicBezTo>
                      <a:cubicBezTo>
                        <a:pt x="3" y="28"/>
                        <a:pt x="17" y="32"/>
                        <a:pt x="31" y="27"/>
                      </a:cubicBezTo>
                      <a:cubicBezTo>
                        <a:pt x="44" y="22"/>
                        <a:pt x="52"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6" name="Freeform 74">
                  <a:extLst>
                    <a:ext uri="{FF2B5EF4-FFF2-40B4-BE49-F238E27FC236}">
                      <a16:creationId xmlns:a16="http://schemas.microsoft.com/office/drawing/2014/main" id="{B578735C-3DDE-4565-BF94-8BBDF41113A5}"/>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7" name="Freeform 75">
                  <a:extLst>
                    <a:ext uri="{FF2B5EF4-FFF2-40B4-BE49-F238E27FC236}">
                      <a16:creationId xmlns:a16="http://schemas.microsoft.com/office/drawing/2014/main" id="{DA0ED55E-6430-4790-B615-950EF872328E}"/>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8" name="Freeform 76">
                  <a:extLst>
                    <a:ext uri="{FF2B5EF4-FFF2-40B4-BE49-F238E27FC236}">
                      <a16:creationId xmlns:a16="http://schemas.microsoft.com/office/drawing/2014/main" id="{A506F2DC-A8BA-4454-B5E4-97996F15E47E}"/>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9" name="Freeform 77">
                  <a:extLst>
                    <a:ext uri="{FF2B5EF4-FFF2-40B4-BE49-F238E27FC236}">
                      <a16:creationId xmlns:a16="http://schemas.microsoft.com/office/drawing/2014/main" id="{634E9C0C-4A5D-45BE-8676-21E66CFCABCF}"/>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0" name="Freeform 78">
                  <a:extLst>
                    <a:ext uri="{FF2B5EF4-FFF2-40B4-BE49-F238E27FC236}">
                      <a16:creationId xmlns:a16="http://schemas.microsoft.com/office/drawing/2014/main" id="{D4CF41A2-8BE6-44C5-80CF-A0CAD8E1D17A}"/>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1" name="Freeform 79">
                  <a:extLst>
                    <a:ext uri="{FF2B5EF4-FFF2-40B4-BE49-F238E27FC236}">
                      <a16:creationId xmlns:a16="http://schemas.microsoft.com/office/drawing/2014/main" id="{F5BE5B0E-EB47-4D96-B741-D113D2CB2179}"/>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2" name="Freeform 80">
                  <a:extLst>
                    <a:ext uri="{FF2B5EF4-FFF2-40B4-BE49-F238E27FC236}">
                      <a16:creationId xmlns:a16="http://schemas.microsoft.com/office/drawing/2014/main" id="{67B28C67-8843-417B-B645-FB5BE3B7BD68}"/>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3" name="Freeform 81">
                  <a:extLst>
                    <a:ext uri="{FF2B5EF4-FFF2-40B4-BE49-F238E27FC236}">
                      <a16:creationId xmlns:a16="http://schemas.microsoft.com/office/drawing/2014/main" id="{93774266-D3BF-4EC7-AA3C-3D5578E27B6A}"/>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4" name="Freeform 82">
                  <a:extLst>
                    <a:ext uri="{FF2B5EF4-FFF2-40B4-BE49-F238E27FC236}">
                      <a16:creationId xmlns:a16="http://schemas.microsoft.com/office/drawing/2014/main" id="{46DFE133-CC63-4902-9BEC-0A4823B67469}"/>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5" name="Freeform 83">
                  <a:extLst>
                    <a:ext uri="{FF2B5EF4-FFF2-40B4-BE49-F238E27FC236}">
                      <a16:creationId xmlns:a16="http://schemas.microsoft.com/office/drawing/2014/main" id="{93565544-DE6B-47A2-866D-BD64E0A53A26}"/>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6" name="Freeform 84">
                  <a:extLst>
                    <a:ext uri="{FF2B5EF4-FFF2-40B4-BE49-F238E27FC236}">
                      <a16:creationId xmlns:a16="http://schemas.microsoft.com/office/drawing/2014/main" id="{233B2FE8-191F-43A9-AE5B-70E7A47C6C42}"/>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7" name="Freeform 85">
                  <a:extLst>
                    <a:ext uri="{FF2B5EF4-FFF2-40B4-BE49-F238E27FC236}">
                      <a16:creationId xmlns:a16="http://schemas.microsoft.com/office/drawing/2014/main" id="{BD1B0CCD-0018-472B-B35B-671A5E1EC746}"/>
                    </a:ext>
                  </a:extLst>
                </p:cNvPr>
                <p:cNvSpPr>
                  <a:spLocks/>
                </p:cNvSpPr>
                <p:nvPr/>
              </p:nvSpPr>
              <p:spPr bwMode="auto">
                <a:xfrm>
                  <a:off x="2800" y="2083"/>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8" name="Freeform 86">
                  <a:extLst>
                    <a:ext uri="{FF2B5EF4-FFF2-40B4-BE49-F238E27FC236}">
                      <a16:creationId xmlns:a16="http://schemas.microsoft.com/office/drawing/2014/main" id="{CE554DF2-B136-4B49-91B5-923FB74C4CAA}"/>
                    </a:ext>
                  </a:extLst>
                </p:cNvPr>
                <p:cNvSpPr>
                  <a:spLocks/>
                </p:cNvSpPr>
                <p:nvPr/>
              </p:nvSpPr>
              <p:spPr bwMode="auto">
                <a:xfrm>
                  <a:off x="2665" y="2133"/>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9" name="Freeform 87">
                  <a:extLst>
                    <a:ext uri="{FF2B5EF4-FFF2-40B4-BE49-F238E27FC236}">
                      <a16:creationId xmlns:a16="http://schemas.microsoft.com/office/drawing/2014/main" id="{77EAD966-E9AB-4DA8-95F0-CF33E7F85FE7}"/>
                    </a:ext>
                  </a:extLst>
                </p:cNvPr>
                <p:cNvSpPr>
                  <a:spLocks/>
                </p:cNvSpPr>
                <p:nvPr/>
              </p:nvSpPr>
              <p:spPr bwMode="auto">
                <a:xfrm>
                  <a:off x="2527" y="2187"/>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0" name="Freeform 88">
                  <a:extLst>
                    <a:ext uri="{FF2B5EF4-FFF2-40B4-BE49-F238E27FC236}">
                      <a16:creationId xmlns:a16="http://schemas.microsoft.com/office/drawing/2014/main" id="{3B86D12D-280C-4C5C-970C-6A8DA1A247A3}"/>
                    </a:ext>
                  </a:extLst>
                </p:cNvPr>
                <p:cNvSpPr>
                  <a:spLocks/>
                </p:cNvSpPr>
                <p:nvPr/>
              </p:nvSpPr>
              <p:spPr bwMode="auto">
                <a:xfrm>
                  <a:off x="2390" y="2237"/>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1" name="Freeform 89">
                  <a:extLst>
                    <a:ext uri="{FF2B5EF4-FFF2-40B4-BE49-F238E27FC236}">
                      <a16:creationId xmlns:a16="http://schemas.microsoft.com/office/drawing/2014/main" id="{0AD35B79-ED82-4DC5-8257-BD74DB4ECBEB}"/>
                    </a:ext>
                  </a:extLst>
                </p:cNvPr>
                <p:cNvSpPr>
                  <a:spLocks/>
                </p:cNvSpPr>
                <p:nvPr/>
              </p:nvSpPr>
              <p:spPr bwMode="auto">
                <a:xfrm>
                  <a:off x="2255" y="2288"/>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2" name="Freeform 90">
                  <a:extLst>
                    <a:ext uri="{FF2B5EF4-FFF2-40B4-BE49-F238E27FC236}">
                      <a16:creationId xmlns:a16="http://schemas.microsoft.com/office/drawing/2014/main" id="{E9087335-0EBA-48D5-97B6-EB16A2A925BE}"/>
                    </a:ext>
                  </a:extLst>
                </p:cNvPr>
                <p:cNvSpPr>
                  <a:spLocks/>
                </p:cNvSpPr>
                <p:nvPr/>
              </p:nvSpPr>
              <p:spPr bwMode="auto">
                <a:xfrm>
                  <a:off x="2117" y="2341"/>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3" name="Freeform 91">
                  <a:extLst>
                    <a:ext uri="{FF2B5EF4-FFF2-40B4-BE49-F238E27FC236}">
                      <a16:creationId xmlns:a16="http://schemas.microsoft.com/office/drawing/2014/main" id="{7BA0D96B-778E-4FC4-8E30-3C214306F071}"/>
                    </a:ext>
                  </a:extLst>
                </p:cNvPr>
                <p:cNvSpPr>
                  <a:spLocks/>
                </p:cNvSpPr>
                <p:nvPr/>
              </p:nvSpPr>
              <p:spPr bwMode="auto">
                <a:xfrm>
                  <a:off x="1980" y="2392"/>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4" name="Freeform 92">
                  <a:extLst>
                    <a:ext uri="{FF2B5EF4-FFF2-40B4-BE49-F238E27FC236}">
                      <a16:creationId xmlns:a16="http://schemas.microsoft.com/office/drawing/2014/main" id="{3C37968F-7179-4B57-BEB2-C0511CFBC607}"/>
                    </a:ext>
                  </a:extLst>
                </p:cNvPr>
                <p:cNvSpPr>
                  <a:spLocks/>
                </p:cNvSpPr>
                <p:nvPr/>
              </p:nvSpPr>
              <p:spPr bwMode="auto">
                <a:xfrm>
                  <a:off x="1845" y="2443"/>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5" name="Freeform 93">
                  <a:extLst>
                    <a:ext uri="{FF2B5EF4-FFF2-40B4-BE49-F238E27FC236}">
                      <a16:creationId xmlns:a16="http://schemas.microsoft.com/office/drawing/2014/main" id="{9B1F9D41-4B72-437E-BEE1-310C25F09F68}"/>
                    </a:ext>
                  </a:extLst>
                </p:cNvPr>
                <p:cNvSpPr>
                  <a:spLocks/>
                </p:cNvSpPr>
                <p:nvPr/>
              </p:nvSpPr>
              <p:spPr bwMode="auto">
                <a:xfrm>
                  <a:off x="1707" y="2493"/>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6" name="Freeform 94">
                  <a:extLst>
                    <a:ext uri="{FF2B5EF4-FFF2-40B4-BE49-F238E27FC236}">
                      <a16:creationId xmlns:a16="http://schemas.microsoft.com/office/drawing/2014/main" id="{29BE062A-9E7C-46F4-8FCF-96935638954C}"/>
                    </a:ext>
                  </a:extLst>
                </p:cNvPr>
                <p:cNvSpPr>
                  <a:spLocks/>
                </p:cNvSpPr>
                <p:nvPr/>
              </p:nvSpPr>
              <p:spPr bwMode="auto">
                <a:xfrm>
                  <a:off x="1570" y="2547"/>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7" name="Freeform 95">
                  <a:extLst>
                    <a:ext uri="{FF2B5EF4-FFF2-40B4-BE49-F238E27FC236}">
                      <a16:creationId xmlns:a16="http://schemas.microsoft.com/office/drawing/2014/main" id="{AD5ECF10-5782-4021-B48D-31DFE3C7D47E}"/>
                    </a:ext>
                  </a:extLst>
                </p:cNvPr>
                <p:cNvSpPr>
                  <a:spLocks/>
                </p:cNvSpPr>
                <p:nvPr/>
              </p:nvSpPr>
              <p:spPr bwMode="auto">
                <a:xfrm>
                  <a:off x="1435" y="259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8" name="Freeform 96">
                  <a:extLst>
                    <a:ext uri="{FF2B5EF4-FFF2-40B4-BE49-F238E27FC236}">
                      <a16:creationId xmlns:a16="http://schemas.microsoft.com/office/drawing/2014/main" id="{246681CA-A444-4499-A666-93C3A062C1FF}"/>
                    </a:ext>
                  </a:extLst>
                </p:cNvPr>
                <p:cNvSpPr>
                  <a:spLocks/>
                </p:cNvSpPr>
                <p:nvPr/>
              </p:nvSpPr>
              <p:spPr bwMode="auto">
                <a:xfrm>
                  <a:off x="2810" y="1896"/>
                  <a:ext cx="127" cy="304"/>
                </a:xfrm>
                <a:custGeom>
                  <a:avLst/>
                  <a:gdLst>
                    <a:gd name="T0" fmla="*/ 1855 w 51"/>
                    <a:gd name="T1" fmla="*/ 4245 h 114"/>
                    <a:gd name="T2" fmla="*/ 1160 w 51"/>
                    <a:gd name="T3" fmla="*/ 5555 h 114"/>
                    <a:gd name="T4" fmla="*/ 0 w 51"/>
                    <a:gd name="T5" fmla="*/ 5099 h 114"/>
                    <a:gd name="T6" fmla="*/ 0 w 51"/>
                    <a:gd name="T7" fmla="*/ 853 h 114"/>
                    <a:gd name="T8" fmla="*/ 1160 w 51"/>
                    <a:gd name="T9" fmla="*/ 1309 h 114"/>
                    <a:gd name="T10" fmla="*/ 1855 w 51"/>
                    <a:gd name="T11" fmla="*/ 0 h 114"/>
                    <a:gd name="T12" fmla="*/ 1855 w 51"/>
                    <a:gd name="T13" fmla="*/ 4245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4">
                      <a:moveTo>
                        <a:pt x="48" y="84"/>
                      </a:moveTo>
                      <a:cubicBezTo>
                        <a:pt x="51" y="93"/>
                        <a:pt x="43" y="105"/>
                        <a:pt x="30" y="110"/>
                      </a:cubicBezTo>
                      <a:cubicBezTo>
                        <a:pt x="17" y="114"/>
                        <a:pt x="3" y="111"/>
                        <a:pt x="0" y="101"/>
                      </a:cubicBezTo>
                      <a:cubicBezTo>
                        <a:pt x="0" y="17"/>
                        <a:pt x="0" y="17"/>
                        <a:pt x="0" y="17"/>
                      </a:cubicBezTo>
                      <a:cubicBezTo>
                        <a:pt x="3" y="27"/>
                        <a:pt x="17" y="30"/>
                        <a:pt x="30" y="26"/>
                      </a:cubicBezTo>
                      <a:cubicBezTo>
                        <a:pt x="43" y="21"/>
                        <a:pt x="51"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9" name="Freeform 97">
                  <a:extLst>
                    <a:ext uri="{FF2B5EF4-FFF2-40B4-BE49-F238E27FC236}">
                      <a16:creationId xmlns:a16="http://schemas.microsoft.com/office/drawing/2014/main" id="{DB0EC185-06E9-4BE2-A73D-14AB9E9C574A}"/>
                    </a:ext>
                  </a:extLst>
                </p:cNvPr>
                <p:cNvSpPr>
                  <a:spLocks/>
                </p:cNvSpPr>
                <p:nvPr/>
              </p:nvSpPr>
              <p:spPr bwMode="auto">
                <a:xfrm>
                  <a:off x="2672" y="1947"/>
                  <a:ext cx="130" cy="306"/>
                </a:xfrm>
                <a:custGeom>
                  <a:avLst/>
                  <a:gdLst>
                    <a:gd name="T0" fmla="*/ 1875 w 52"/>
                    <a:gd name="T1" fmla="*/ 4220 h 115"/>
                    <a:gd name="T2" fmla="*/ 1220 w 52"/>
                    <a:gd name="T3" fmla="*/ 5521 h 115"/>
                    <a:gd name="T4" fmla="*/ 0 w 52"/>
                    <a:gd name="T5" fmla="*/ 5069 h 115"/>
                    <a:gd name="T6" fmla="*/ 0 w 52"/>
                    <a:gd name="T7" fmla="*/ 849 h 115"/>
                    <a:gd name="T8" fmla="*/ 1220 w 52"/>
                    <a:gd name="T9" fmla="*/ 1304 h 115"/>
                    <a:gd name="T10" fmla="*/ 1875 w 52"/>
                    <a:gd name="T11" fmla="*/ 0 h 115"/>
                    <a:gd name="T12" fmla="*/ 1875 w 52"/>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0" name="Freeform 98">
                  <a:extLst>
                    <a:ext uri="{FF2B5EF4-FFF2-40B4-BE49-F238E27FC236}">
                      <a16:creationId xmlns:a16="http://schemas.microsoft.com/office/drawing/2014/main" id="{7B9550C6-ECD6-4064-8F67-B99D40A8EFBF}"/>
                    </a:ext>
                  </a:extLst>
                </p:cNvPr>
                <p:cNvSpPr>
                  <a:spLocks/>
                </p:cNvSpPr>
                <p:nvPr/>
              </p:nvSpPr>
              <p:spPr bwMode="auto">
                <a:xfrm>
                  <a:off x="2535" y="1997"/>
                  <a:ext cx="130" cy="307"/>
                </a:xfrm>
                <a:custGeom>
                  <a:avLst/>
                  <a:gdLst>
                    <a:gd name="T0" fmla="*/ 1925 w 52"/>
                    <a:gd name="T1" fmla="*/ 4261 h 115"/>
                    <a:gd name="T2" fmla="*/ 1220 w 52"/>
                    <a:gd name="T3" fmla="*/ 5595 h 115"/>
                    <a:gd name="T4" fmla="*/ 0 w 52"/>
                    <a:gd name="T5" fmla="*/ 5174 h 115"/>
                    <a:gd name="T6" fmla="*/ 0 w 52"/>
                    <a:gd name="T7" fmla="*/ 913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4"/>
                        <a:pt x="44" y="105"/>
                        <a:pt x="31" y="110"/>
                      </a:cubicBezTo>
                      <a:cubicBezTo>
                        <a:pt x="18" y="115"/>
                        <a:pt x="4" y="111"/>
                        <a:pt x="0" y="102"/>
                      </a:cubicBezTo>
                      <a:cubicBezTo>
                        <a:pt x="0" y="18"/>
                        <a:pt x="0" y="18"/>
                        <a:pt x="0" y="18"/>
                      </a:cubicBezTo>
                      <a:cubicBezTo>
                        <a:pt x="4" y="27"/>
                        <a:pt x="18" y="31"/>
                        <a:pt x="31" y="26"/>
                      </a:cubicBezTo>
                      <a:cubicBezTo>
                        <a:pt x="44" y="21"/>
                        <a:pt x="52" y="10"/>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1" name="Freeform 99">
                  <a:extLst>
                    <a:ext uri="{FF2B5EF4-FFF2-40B4-BE49-F238E27FC236}">
                      <a16:creationId xmlns:a16="http://schemas.microsoft.com/office/drawing/2014/main" id="{ED14B3CA-4045-41EC-B3BB-FC01D184C057}"/>
                    </a:ext>
                  </a:extLst>
                </p:cNvPr>
                <p:cNvSpPr>
                  <a:spLocks/>
                </p:cNvSpPr>
                <p:nvPr/>
              </p:nvSpPr>
              <p:spPr bwMode="auto">
                <a:xfrm>
                  <a:off x="2400" y="2051"/>
                  <a:ext cx="130" cy="304"/>
                </a:xfrm>
                <a:custGeom>
                  <a:avLst/>
                  <a:gdLst>
                    <a:gd name="T0" fmla="*/ 1875 w 52"/>
                    <a:gd name="T1" fmla="*/ 4245 h 114"/>
                    <a:gd name="T2" fmla="*/ 1175 w 52"/>
                    <a:gd name="T3" fmla="*/ 5555 h 114"/>
                    <a:gd name="T4" fmla="*/ 0 w 52"/>
                    <a:gd name="T5" fmla="*/ 5099 h 114"/>
                    <a:gd name="T6" fmla="*/ 0 w 52"/>
                    <a:gd name="T7" fmla="*/ 853 h 114"/>
                    <a:gd name="T8" fmla="*/ 1175 w 52"/>
                    <a:gd name="T9" fmla="*/ 1309 h 114"/>
                    <a:gd name="T10" fmla="*/ 1875 w 52"/>
                    <a:gd name="T11" fmla="*/ 0 h 114"/>
                    <a:gd name="T12" fmla="*/ 1875 w 52"/>
                    <a:gd name="T13" fmla="*/ 4245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4">
                      <a:moveTo>
                        <a:pt x="48" y="84"/>
                      </a:moveTo>
                      <a:cubicBezTo>
                        <a:pt x="52" y="93"/>
                        <a:pt x="44" y="105"/>
                        <a:pt x="30" y="110"/>
                      </a:cubicBezTo>
                      <a:cubicBezTo>
                        <a:pt x="17" y="114"/>
                        <a:pt x="3" y="111"/>
                        <a:pt x="0" y="101"/>
                      </a:cubicBezTo>
                      <a:cubicBezTo>
                        <a:pt x="0" y="17"/>
                        <a:pt x="0" y="17"/>
                        <a:pt x="0" y="17"/>
                      </a:cubicBezTo>
                      <a:cubicBezTo>
                        <a:pt x="3" y="27"/>
                        <a:pt x="17" y="30"/>
                        <a:pt x="30" y="26"/>
                      </a:cubicBezTo>
                      <a:cubicBezTo>
                        <a:pt x="44" y="21"/>
                        <a:pt x="52"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2" name="Freeform 100">
                  <a:extLst>
                    <a:ext uri="{FF2B5EF4-FFF2-40B4-BE49-F238E27FC236}">
                      <a16:creationId xmlns:a16="http://schemas.microsoft.com/office/drawing/2014/main" id="{0C1AA22E-5812-483D-BD1F-45D7809D0138}"/>
                    </a:ext>
                  </a:extLst>
                </p:cNvPr>
                <p:cNvSpPr>
                  <a:spLocks/>
                </p:cNvSpPr>
                <p:nvPr/>
              </p:nvSpPr>
              <p:spPr bwMode="auto">
                <a:xfrm>
                  <a:off x="2262" y="2101"/>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3" name="Freeform 101">
                  <a:extLst>
                    <a:ext uri="{FF2B5EF4-FFF2-40B4-BE49-F238E27FC236}">
                      <a16:creationId xmlns:a16="http://schemas.microsoft.com/office/drawing/2014/main" id="{A44EF566-BB2D-45E9-9E58-097C8FA8977E}"/>
                    </a:ext>
                  </a:extLst>
                </p:cNvPr>
                <p:cNvSpPr>
                  <a:spLocks/>
                </p:cNvSpPr>
                <p:nvPr/>
              </p:nvSpPr>
              <p:spPr bwMode="auto">
                <a:xfrm>
                  <a:off x="2127" y="2152"/>
                  <a:ext cx="130" cy="307"/>
                </a:xfrm>
                <a:custGeom>
                  <a:avLst/>
                  <a:gdLst>
                    <a:gd name="T0" fmla="*/ 1875 w 52"/>
                    <a:gd name="T1" fmla="*/ 4261 h 115"/>
                    <a:gd name="T2" fmla="*/ 1175 w 52"/>
                    <a:gd name="T3" fmla="*/ 5595 h 115"/>
                    <a:gd name="T4" fmla="*/ 0 w 52"/>
                    <a:gd name="T5" fmla="*/ 5174 h 115"/>
                    <a:gd name="T6" fmla="*/ 0 w 52"/>
                    <a:gd name="T7" fmla="*/ 913 h 115"/>
                    <a:gd name="T8" fmla="*/ 1175 w 52"/>
                    <a:gd name="T9" fmla="*/ 1311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3" y="105"/>
                        <a:pt x="30" y="110"/>
                      </a:cubicBezTo>
                      <a:cubicBezTo>
                        <a:pt x="17" y="115"/>
                        <a:pt x="3" y="111"/>
                        <a:pt x="0" y="102"/>
                      </a:cubicBezTo>
                      <a:cubicBezTo>
                        <a:pt x="0" y="18"/>
                        <a:pt x="0" y="18"/>
                        <a:pt x="0" y="18"/>
                      </a:cubicBezTo>
                      <a:cubicBezTo>
                        <a:pt x="3" y="27"/>
                        <a:pt x="17" y="31"/>
                        <a:pt x="30" y="26"/>
                      </a:cubicBezTo>
                      <a:cubicBezTo>
                        <a:pt x="43" y="21"/>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4" name="Freeform 102">
                  <a:extLst>
                    <a:ext uri="{FF2B5EF4-FFF2-40B4-BE49-F238E27FC236}">
                      <a16:creationId xmlns:a16="http://schemas.microsoft.com/office/drawing/2014/main" id="{6E5F0F39-1920-426B-BB17-5F85212942DA}"/>
                    </a:ext>
                  </a:extLst>
                </p:cNvPr>
                <p:cNvSpPr>
                  <a:spLocks/>
                </p:cNvSpPr>
                <p:nvPr/>
              </p:nvSpPr>
              <p:spPr bwMode="auto">
                <a:xfrm>
                  <a:off x="1990" y="2203"/>
                  <a:ext cx="130" cy="309"/>
                </a:xfrm>
                <a:custGeom>
                  <a:avLst/>
                  <a:gdLst>
                    <a:gd name="T0" fmla="*/ 1875 w 52"/>
                    <a:gd name="T1" fmla="*/ 4235 h 116"/>
                    <a:gd name="T2" fmla="*/ 1175 w 52"/>
                    <a:gd name="T3" fmla="*/ 5591 h 116"/>
                    <a:gd name="T4" fmla="*/ 0 w 52"/>
                    <a:gd name="T5" fmla="*/ 5144 h 116"/>
                    <a:gd name="T6" fmla="*/ 0 w 52"/>
                    <a:gd name="T7" fmla="*/ 908 h 116"/>
                    <a:gd name="T8" fmla="*/ 1175 w 52"/>
                    <a:gd name="T9" fmla="*/ 1361 h 116"/>
                    <a:gd name="T10" fmla="*/ 1875 w 52"/>
                    <a:gd name="T11" fmla="*/ 0 h 116"/>
                    <a:gd name="T12" fmla="*/ 1875 w 52"/>
                    <a:gd name="T13" fmla="*/ 42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4"/>
                      </a:moveTo>
                      <a:cubicBezTo>
                        <a:pt x="52" y="94"/>
                        <a:pt x="44" y="106"/>
                        <a:pt x="30" y="111"/>
                      </a:cubicBezTo>
                      <a:cubicBezTo>
                        <a:pt x="17" y="116"/>
                        <a:pt x="3" y="112"/>
                        <a:pt x="0" y="102"/>
                      </a:cubicBezTo>
                      <a:cubicBezTo>
                        <a:pt x="0" y="18"/>
                        <a:pt x="0" y="18"/>
                        <a:pt x="0" y="18"/>
                      </a:cubicBezTo>
                      <a:cubicBezTo>
                        <a:pt x="3" y="28"/>
                        <a:pt x="17" y="32"/>
                        <a:pt x="30" y="27"/>
                      </a:cubicBezTo>
                      <a:cubicBezTo>
                        <a:pt x="44" y="22"/>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5" name="Freeform 103">
                  <a:extLst>
                    <a:ext uri="{FF2B5EF4-FFF2-40B4-BE49-F238E27FC236}">
                      <a16:creationId xmlns:a16="http://schemas.microsoft.com/office/drawing/2014/main" id="{454F1624-A52F-4766-9FB6-7FC0DD636C62}"/>
                    </a:ext>
                  </a:extLst>
                </p:cNvPr>
                <p:cNvSpPr>
                  <a:spLocks/>
                </p:cNvSpPr>
                <p:nvPr/>
              </p:nvSpPr>
              <p:spPr bwMode="auto">
                <a:xfrm>
                  <a:off x="1852" y="2256"/>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6" name="Freeform 104">
                  <a:extLst>
                    <a:ext uri="{FF2B5EF4-FFF2-40B4-BE49-F238E27FC236}">
                      <a16:creationId xmlns:a16="http://schemas.microsoft.com/office/drawing/2014/main" id="{0F4E912C-01BA-4E8E-9EE4-2F6F08DE97AC}"/>
                    </a:ext>
                  </a:extLst>
                </p:cNvPr>
                <p:cNvSpPr>
                  <a:spLocks/>
                </p:cNvSpPr>
                <p:nvPr/>
              </p:nvSpPr>
              <p:spPr bwMode="auto">
                <a:xfrm>
                  <a:off x="1717" y="2307"/>
                  <a:ext cx="130" cy="306"/>
                </a:xfrm>
                <a:custGeom>
                  <a:avLst/>
                  <a:gdLst>
                    <a:gd name="T0" fmla="*/ 1875 w 52"/>
                    <a:gd name="T1" fmla="*/ 4220 h 115"/>
                    <a:gd name="T2" fmla="*/ 1175 w 52"/>
                    <a:gd name="T3" fmla="*/ 5521 h 115"/>
                    <a:gd name="T4" fmla="*/ 0 w 52"/>
                    <a:gd name="T5" fmla="*/ 5104 h 115"/>
                    <a:gd name="T6" fmla="*/ 0 w 52"/>
                    <a:gd name="T7" fmla="*/ 907 h 115"/>
                    <a:gd name="T8" fmla="*/ 1175 w 52"/>
                    <a:gd name="T9" fmla="*/ 1304 h 115"/>
                    <a:gd name="T10" fmla="*/ 1875 w 52"/>
                    <a:gd name="T11" fmla="*/ 0 h 115"/>
                    <a:gd name="T12" fmla="*/ 1875 w 52"/>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4" y="105"/>
                        <a:pt x="30" y="110"/>
                      </a:cubicBezTo>
                      <a:cubicBezTo>
                        <a:pt x="17" y="115"/>
                        <a:pt x="3" y="111"/>
                        <a:pt x="0" y="102"/>
                      </a:cubicBezTo>
                      <a:cubicBezTo>
                        <a:pt x="0" y="18"/>
                        <a:pt x="0" y="18"/>
                        <a:pt x="0" y="18"/>
                      </a:cubicBezTo>
                      <a:cubicBezTo>
                        <a:pt x="3" y="27"/>
                        <a:pt x="17" y="31"/>
                        <a:pt x="30" y="26"/>
                      </a:cubicBezTo>
                      <a:cubicBezTo>
                        <a:pt x="44" y="21"/>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7" name="Freeform 105">
                  <a:extLst>
                    <a:ext uri="{FF2B5EF4-FFF2-40B4-BE49-F238E27FC236}">
                      <a16:creationId xmlns:a16="http://schemas.microsoft.com/office/drawing/2014/main" id="{213D2AAF-BBC5-419E-80D6-4C07FD3EF54C}"/>
                    </a:ext>
                  </a:extLst>
                </p:cNvPr>
                <p:cNvSpPr>
                  <a:spLocks/>
                </p:cNvSpPr>
                <p:nvPr/>
              </p:nvSpPr>
              <p:spPr bwMode="auto">
                <a:xfrm>
                  <a:off x="1580" y="2357"/>
                  <a:ext cx="130" cy="310"/>
                </a:xfrm>
                <a:custGeom>
                  <a:avLst/>
                  <a:gdLst>
                    <a:gd name="T0" fmla="*/ 1925 w 52"/>
                    <a:gd name="T1" fmla="*/ 4279 h 116"/>
                    <a:gd name="T2" fmla="*/ 1220 w 52"/>
                    <a:gd name="T3" fmla="*/ 5671 h 116"/>
                    <a:gd name="T4" fmla="*/ 0 w 52"/>
                    <a:gd name="T5" fmla="*/ 5214 h 116"/>
                    <a:gd name="T6" fmla="*/ 0 w 52"/>
                    <a:gd name="T7" fmla="*/ 914 h 116"/>
                    <a:gd name="T8" fmla="*/ 1220 w 52"/>
                    <a:gd name="T9" fmla="*/ 1371 h 116"/>
                    <a:gd name="T10" fmla="*/ 1925 w 52"/>
                    <a:gd name="T11" fmla="*/ 0 h 116"/>
                    <a:gd name="T12" fmla="*/ 1925 w 52"/>
                    <a:gd name="T13" fmla="*/ 427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4"/>
                      </a:moveTo>
                      <a:cubicBezTo>
                        <a:pt x="52" y="94"/>
                        <a:pt x="44" y="106"/>
                        <a:pt x="31" y="111"/>
                      </a:cubicBezTo>
                      <a:cubicBezTo>
                        <a:pt x="17" y="116"/>
                        <a:pt x="3" y="112"/>
                        <a:pt x="0" y="102"/>
                      </a:cubicBezTo>
                      <a:cubicBezTo>
                        <a:pt x="0" y="18"/>
                        <a:pt x="0" y="18"/>
                        <a:pt x="0" y="18"/>
                      </a:cubicBezTo>
                      <a:cubicBezTo>
                        <a:pt x="3" y="28"/>
                        <a:pt x="17" y="32"/>
                        <a:pt x="31" y="27"/>
                      </a:cubicBezTo>
                      <a:cubicBezTo>
                        <a:pt x="44" y="22"/>
                        <a:pt x="52" y="10"/>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8" name="Freeform 106">
                  <a:extLst>
                    <a:ext uri="{FF2B5EF4-FFF2-40B4-BE49-F238E27FC236}">
                      <a16:creationId xmlns:a16="http://schemas.microsoft.com/office/drawing/2014/main" id="{D306C024-72DC-48D9-911A-D3031B1F5DF1}"/>
                    </a:ext>
                  </a:extLst>
                </p:cNvPr>
                <p:cNvSpPr>
                  <a:spLocks/>
                </p:cNvSpPr>
                <p:nvPr/>
              </p:nvSpPr>
              <p:spPr bwMode="auto">
                <a:xfrm>
                  <a:off x="1442" y="2411"/>
                  <a:ext cx="133" cy="306"/>
                </a:xfrm>
                <a:custGeom>
                  <a:avLst/>
                  <a:gdLst>
                    <a:gd name="T0" fmla="*/ 1945 w 53"/>
                    <a:gd name="T1" fmla="*/ 4220 h 115"/>
                    <a:gd name="T2" fmla="*/ 1235 w 53"/>
                    <a:gd name="T3" fmla="*/ 5521 h 115"/>
                    <a:gd name="T4" fmla="*/ 0 w 53"/>
                    <a:gd name="T5" fmla="*/ 5069 h 115"/>
                    <a:gd name="T6" fmla="*/ 0 w 53"/>
                    <a:gd name="T7" fmla="*/ 849 h 115"/>
                    <a:gd name="T8" fmla="*/ 1235 w 53"/>
                    <a:gd name="T9" fmla="*/ 1304 h 115"/>
                    <a:gd name="T10" fmla="*/ 1945 w 53"/>
                    <a:gd name="T11" fmla="*/ 0 h 115"/>
                    <a:gd name="T12" fmla="*/ 1945 w 53"/>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84"/>
                      </a:moveTo>
                      <a:cubicBezTo>
                        <a:pt x="53" y="93"/>
                        <a:pt x="45" y="105"/>
                        <a:pt x="31" y="110"/>
                      </a:cubicBezTo>
                      <a:cubicBezTo>
                        <a:pt x="18" y="115"/>
                        <a:pt x="4" y="111"/>
                        <a:pt x="0" y="101"/>
                      </a:cubicBezTo>
                      <a:cubicBezTo>
                        <a:pt x="0" y="17"/>
                        <a:pt x="0" y="17"/>
                        <a:pt x="0" y="17"/>
                      </a:cubicBezTo>
                      <a:cubicBezTo>
                        <a:pt x="4" y="27"/>
                        <a:pt x="18" y="31"/>
                        <a:pt x="31" y="26"/>
                      </a:cubicBezTo>
                      <a:cubicBezTo>
                        <a:pt x="45" y="21"/>
                        <a:pt x="53"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9" name="Freeform 107">
                  <a:extLst>
                    <a:ext uri="{FF2B5EF4-FFF2-40B4-BE49-F238E27FC236}">
                      <a16:creationId xmlns:a16="http://schemas.microsoft.com/office/drawing/2014/main" id="{BF3E893C-7567-4553-BAB1-3D66C843CB88}"/>
                    </a:ext>
                  </a:extLst>
                </p:cNvPr>
                <p:cNvSpPr>
                  <a:spLocks/>
                </p:cNvSpPr>
                <p:nvPr/>
              </p:nvSpPr>
              <p:spPr bwMode="auto">
                <a:xfrm>
                  <a:off x="1390" y="2552"/>
                  <a:ext cx="130" cy="307"/>
                </a:xfrm>
                <a:custGeom>
                  <a:avLst/>
                  <a:gdLst>
                    <a:gd name="T0" fmla="*/ 1925 w 52"/>
                    <a:gd name="T1" fmla="*/ 0 h 115"/>
                    <a:gd name="T2" fmla="*/ 1220 w 52"/>
                    <a:gd name="T3" fmla="*/ 1311 h 115"/>
                    <a:gd name="T4" fmla="*/ 0 w 52"/>
                    <a:gd name="T5" fmla="*/ 913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8"/>
                      </a:cubicBezTo>
                      <a:cubicBezTo>
                        <a:pt x="0" y="101"/>
                        <a:pt x="0" y="101"/>
                        <a:pt x="0" y="101"/>
                      </a:cubicBezTo>
                      <a:cubicBezTo>
                        <a:pt x="3" y="111"/>
                        <a:pt x="17" y="115"/>
                        <a:pt x="31" y="110"/>
                      </a:cubicBezTo>
                      <a:cubicBezTo>
                        <a:pt x="44" y="105"/>
                        <a:pt x="52"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0" name="Freeform 108">
                  <a:extLst>
                    <a:ext uri="{FF2B5EF4-FFF2-40B4-BE49-F238E27FC236}">
                      <a16:creationId xmlns:a16="http://schemas.microsoft.com/office/drawing/2014/main" id="{32DD737F-243A-4729-AA14-2942EA5B4CDE}"/>
                    </a:ext>
                  </a:extLst>
                </p:cNvPr>
                <p:cNvSpPr>
                  <a:spLocks/>
                </p:cNvSpPr>
                <p:nvPr/>
              </p:nvSpPr>
              <p:spPr bwMode="auto">
                <a:xfrm>
                  <a:off x="2897" y="1971"/>
                  <a:ext cx="130" cy="301"/>
                </a:xfrm>
                <a:custGeom>
                  <a:avLst/>
                  <a:gdLst>
                    <a:gd name="T0" fmla="*/ 1925 w 52"/>
                    <a:gd name="T1" fmla="*/ 0 h 113"/>
                    <a:gd name="T2" fmla="*/ 1220 w 52"/>
                    <a:gd name="T3" fmla="*/ 1305 h 113"/>
                    <a:gd name="T4" fmla="*/ 0 w 52"/>
                    <a:gd name="T5" fmla="*/ 908 h 113"/>
                    <a:gd name="T6" fmla="*/ 0 w 52"/>
                    <a:gd name="T7" fmla="*/ 4989 h 113"/>
                    <a:gd name="T8" fmla="*/ 1220 w 52"/>
                    <a:gd name="T9" fmla="*/ 5442 h 113"/>
                    <a:gd name="T10" fmla="*/ 1925 w 52"/>
                    <a:gd name="T11" fmla="*/ 4081 h 113"/>
                    <a:gd name="T12" fmla="*/ 1925 w 52"/>
                    <a:gd name="T13" fmla="*/ 0 h 1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3">
                      <a:moveTo>
                        <a:pt x="49" y="0"/>
                      </a:moveTo>
                      <a:cubicBezTo>
                        <a:pt x="52" y="9"/>
                        <a:pt x="44" y="21"/>
                        <a:pt x="31" y="26"/>
                      </a:cubicBezTo>
                      <a:cubicBezTo>
                        <a:pt x="17" y="31"/>
                        <a:pt x="4" y="27"/>
                        <a:pt x="0" y="18"/>
                      </a:cubicBezTo>
                      <a:cubicBezTo>
                        <a:pt x="0" y="99"/>
                        <a:pt x="0" y="99"/>
                        <a:pt x="0" y="99"/>
                      </a:cubicBezTo>
                      <a:cubicBezTo>
                        <a:pt x="4" y="109"/>
                        <a:pt x="17" y="113"/>
                        <a:pt x="31" y="108"/>
                      </a:cubicBezTo>
                      <a:cubicBezTo>
                        <a:pt x="44" y="103"/>
                        <a:pt x="52" y="91"/>
                        <a:pt x="49" y="81"/>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1" name="Freeform 109">
                  <a:extLst>
                    <a:ext uri="{FF2B5EF4-FFF2-40B4-BE49-F238E27FC236}">
                      <a16:creationId xmlns:a16="http://schemas.microsoft.com/office/drawing/2014/main" id="{861D9D70-19D7-4C97-BA55-F2C58C48C666}"/>
                    </a:ext>
                  </a:extLst>
                </p:cNvPr>
                <p:cNvSpPr>
                  <a:spLocks/>
                </p:cNvSpPr>
                <p:nvPr/>
              </p:nvSpPr>
              <p:spPr bwMode="auto">
                <a:xfrm>
                  <a:off x="2760" y="2024"/>
                  <a:ext cx="132" cy="307"/>
                </a:xfrm>
                <a:custGeom>
                  <a:avLst/>
                  <a:gdLst>
                    <a:gd name="T0" fmla="*/ 1885 w 53"/>
                    <a:gd name="T1" fmla="*/ 0 h 115"/>
                    <a:gd name="T2" fmla="*/ 1190 w 53"/>
                    <a:gd name="T3" fmla="*/ 1311 h 115"/>
                    <a:gd name="T4" fmla="*/ 0 w 53"/>
                    <a:gd name="T5" fmla="*/ 854 h 115"/>
                    <a:gd name="T6" fmla="*/ 0 w 53"/>
                    <a:gd name="T7" fmla="*/ 5139 h 115"/>
                    <a:gd name="T8" fmla="*/ 1190 w 53"/>
                    <a:gd name="T9" fmla="*/ 5595 h 115"/>
                    <a:gd name="T10" fmla="*/ 1885 w 53"/>
                    <a:gd name="T11" fmla="*/ 4226 h 115"/>
                    <a:gd name="T12" fmla="*/ 188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9"/>
                        <a:pt x="44" y="21"/>
                        <a:pt x="31" y="26"/>
                      </a:cubicBezTo>
                      <a:cubicBezTo>
                        <a:pt x="18" y="31"/>
                        <a:pt x="4" y="27"/>
                        <a:pt x="0" y="17"/>
                      </a:cubicBezTo>
                      <a:cubicBezTo>
                        <a:pt x="0" y="101"/>
                        <a:pt x="0" y="101"/>
                        <a:pt x="0" y="101"/>
                      </a:cubicBezTo>
                      <a:cubicBezTo>
                        <a:pt x="4" y="111"/>
                        <a:pt x="18" y="115"/>
                        <a:pt x="31" y="110"/>
                      </a:cubicBezTo>
                      <a:cubicBezTo>
                        <a:pt x="44" y="105"/>
                        <a:pt x="53"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2" name="Freeform 110">
                  <a:extLst>
                    <a:ext uri="{FF2B5EF4-FFF2-40B4-BE49-F238E27FC236}">
                      <a16:creationId xmlns:a16="http://schemas.microsoft.com/office/drawing/2014/main" id="{7FC1DF3C-CD4E-499C-A4FE-E3830C030499}"/>
                    </a:ext>
                  </a:extLst>
                </p:cNvPr>
                <p:cNvSpPr>
                  <a:spLocks/>
                </p:cNvSpPr>
                <p:nvPr/>
              </p:nvSpPr>
              <p:spPr bwMode="auto">
                <a:xfrm>
                  <a:off x="2622" y="2075"/>
                  <a:ext cx="133" cy="309"/>
                </a:xfrm>
                <a:custGeom>
                  <a:avLst/>
                  <a:gdLst>
                    <a:gd name="T0" fmla="*/ 1945 w 53"/>
                    <a:gd name="T1" fmla="*/ 0 h 116"/>
                    <a:gd name="T2" fmla="*/ 1235 w 53"/>
                    <a:gd name="T3" fmla="*/ 1361 h 116"/>
                    <a:gd name="T4" fmla="*/ 0 w 53"/>
                    <a:gd name="T5" fmla="*/ 908 h 116"/>
                    <a:gd name="T6" fmla="*/ 0 w 53"/>
                    <a:gd name="T7" fmla="*/ 5144 h 116"/>
                    <a:gd name="T8" fmla="*/ 1235 w 53"/>
                    <a:gd name="T9" fmla="*/ 5591 h 116"/>
                    <a:gd name="T10" fmla="*/ 1945 w 53"/>
                    <a:gd name="T11" fmla="*/ 4235 h 116"/>
                    <a:gd name="T12" fmla="*/ 1945 w 53"/>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6">
                      <a:moveTo>
                        <a:pt x="49" y="0"/>
                      </a:moveTo>
                      <a:cubicBezTo>
                        <a:pt x="53" y="10"/>
                        <a:pt x="45" y="22"/>
                        <a:pt x="31" y="27"/>
                      </a:cubicBezTo>
                      <a:cubicBezTo>
                        <a:pt x="18" y="32"/>
                        <a:pt x="4" y="28"/>
                        <a:pt x="0" y="18"/>
                      </a:cubicBezTo>
                      <a:cubicBezTo>
                        <a:pt x="0" y="102"/>
                        <a:pt x="0" y="102"/>
                        <a:pt x="0" y="102"/>
                      </a:cubicBezTo>
                      <a:cubicBezTo>
                        <a:pt x="4" y="112"/>
                        <a:pt x="18" y="116"/>
                        <a:pt x="31" y="111"/>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3" name="Freeform 111">
                  <a:extLst>
                    <a:ext uri="{FF2B5EF4-FFF2-40B4-BE49-F238E27FC236}">
                      <a16:creationId xmlns:a16="http://schemas.microsoft.com/office/drawing/2014/main" id="{82255D62-5091-4B40-A288-C544009A1629}"/>
                    </a:ext>
                  </a:extLst>
                </p:cNvPr>
                <p:cNvSpPr>
                  <a:spLocks/>
                </p:cNvSpPr>
                <p:nvPr/>
              </p:nvSpPr>
              <p:spPr bwMode="auto">
                <a:xfrm>
                  <a:off x="2487" y="2128"/>
                  <a:ext cx="130" cy="307"/>
                </a:xfrm>
                <a:custGeom>
                  <a:avLst/>
                  <a:gdLst>
                    <a:gd name="T0" fmla="*/ 1875 w 52"/>
                    <a:gd name="T1" fmla="*/ 0 h 115"/>
                    <a:gd name="T2" fmla="*/ 1175 w 52"/>
                    <a:gd name="T3" fmla="*/ 1369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2"/>
                        <a:pt x="30" y="27"/>
                      </a:cubicBezTo>
                      <a:cubicBezTo>
                        <a:pt x="17" y="32"/>
                        <a:pt x="3" y="28"/>
                        <a:pt x="0" y="18"/>
                      </a:cubicBezTo>
                      <a:cubicBezTo>
                        <a:pt x="0" y="102"/>
                        <a:pt x="0" y="102"/>
                        <a:pt x="0" y="102"/>
                      </a:cubicBezTo>
                      <a:cubicBezTo>
                        <a:pt x="3" y="111"/>
                        <a:pt x="17" y="115"/>
                        <a:pt x="30" y="110"/>
                      </a:cubicBezTo>
                      <a:cubicBezTo>
                        <a:pt x="44" y="105"/>
                        <a:pt x="52" y="94"/>
                        <a:pt x="48" y="84"/>
                      </a:cubicBezTo>
                      <a:lnTo>
                        <a:pt x="48"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4" name="Freeform 112">
                  <a:extLst>
                    <a:ext uri="{FF2B5EF4-FFF2-40B4-BE49-F238E27FC236}">
                      <a16:creationId xmlns:a16="http://schemas.microsoft.com/office/drawing/2014/main" id="{7561AFDC-CBF2-4B08-8005-57AFBAC8A2E1}"/>
                    </a:ext>
                  </a:extLst>
                </p:cNvPr>
                <p:cNvSpPr>
                  <a:spLocks/>
                </p:cNvSpPr>
                <p:nvPr/>
              </p:nvSpPr>
              <p:spPr bwMode="auto">
                <a:xfrm>
                  <a:off x="2350" y="2181"/>
                  <a:ext cx="130" cy="307"/>
                </a:xfrm>
                <a:custGeom>
                  <a:avLst/>
                  <a:gdLst>
                    <a:gd name="T0" fmla="*/ 1925 w 52"/>
                    <a:gd name="T1" fmla="*/ 0 h 115"/>
                    <a:gd name="T2" fmla="*/ 1220 w 52"/>
                    <a:gd name="T3" fmla="*/ 1311 h 115"/>
                    <a:gd name="T4" fmla="*/ 0 w 52"/>
                    <a:gd name="T5" fmla="*/ 913 h 115"/>
                    <a:gd name="T6" fmla="*/ 0 w 52"/>
                    <a:gd name="T7" fmla="*/ 5174 h 115"/>
                    <a:gd name="T8" fmla="*/ 1220 w 52"/>
                    <a:gd name="T9" fmla="*/ 5595 h 115"/>
                    <a:gd name="T10" fmla="*/ 1925 w 52"/>
                    <a:gd name="T11" fmla="*/ 4261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6"/>
                      </a:cubicBezTo>
                      <a:cubicBezTo>
                        <a:pt x="17" y="31"/>
                        <a:pt x="3" y="28"/>
                        <a:pt x="0" y="18"/>
                      </a:cubicBezTo>
                      <a:cubicBezTo>
                        <a:pt x="0" y="102"/>
                        <a:pt x="0" y="102"/>
                        <a:pt x="0" y="102"/>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5" name="Freeform 113">
                  <a:extLst>
                    <a:ext uri="{FF2B5EF4-FFF2-40B4-BE49-F238E27FC236}">
                      <a16:creationId xmlns:a16="http://schemas.microsoft.com/office/drawing/2014/main" id="{22450000-2DD7-48DA-8228-E9E4C4B24F82}"/>
                    </a:ext>
                  </a:extLst>
                </p:cNvPr>
                <p:cNvSpPr>
                  <a:spLocks/>
                </p:cNvSpPr>
                <p:nvPr/>
              </p:nvSpPr>
              <p:spPr bwMode="auto">
                <a:xfrm>
                  <a:off x="2212" y="2235"/>
                  <a:ext cx="130" cy="306"/>
                </a:xfrm>
                <a:custGeom>
                  <a:avLst/>
                  <a:gdLst>
                    <a:gd name="T0" fmla="*/ 1925 w 52"/>
                    <a:gd name="T1" fmla="*/ 0 h 115"/>
                    <a:gd name="T2" fmla="*/ 1220 w 52"/>
                    <a:gd name="T3" fmla="*/ 1304 h 115"/>
                    <a:gd name="T4" fmla="*/ 0 w 52"/>
                    <a:gd name="T5" fmla="*/ 907 h 115"/>
                    <a:gd name="T6" fmla="*/ 0 w 52"/>
                    <a:gd name="T7" fmla="*/ 5069 h 115"/>
                    <a:gd name="T8" fmla="*/ 1220 w 52"/>
                    <a:gd name="T9" fmla="*/ 5521 h 115"/>
                    <a:gd name="T10" fmla="*/ 1925 w 52"/>
                    <a:gd name="T11" fmla="*/ 4220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8"/>
                      </a:cubicBezTo>
                      <a:cubicBezTo>
                        <a:pt x="0" y="101"/>
                        <a:pt x="0" y="101"/>
                        <a:pt x="0" y="101"/>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6" name="Freeform 114">
                  <a:extLst>
                    <a:ext uri="{FF2B5EF4-FFF2-40B4-BE49-F238E27FC236}">
                      <a16:creationId xmlns:a16="http://schemas.microsoft.com/office/drawing/2014/main" id="{3D708C32-9864-4895-8A88-50ADCF979817}"/>
                    </a:ext>
                  </a:extLst>
                </p:cNvPr>
                <p:cNvSpPr>
                  <a:spLocks/>
                </p:cNvSpPr>
                <p:nvPr/>
              </p:nvSpPr>
              <p:spPr bwMode="auto">
                <a:xfrm>
                  <a:off x="2075" y="2288"/>
                  <a:ext cx="130" cy="307"/>
                </a:xfrm>
                <a:custGeom>
                  <a:avLst/>
                  <a:gdLst>
                    <a:gd name="T0" fmla="*/ 1925 w 52"/>
                    <a:gd name="T1" fmla="*/ 0 h 115"/>
                    <a:gd name="T2" fmla="*/ 1220 w 52"/>
                    <a:gd name="T3" fmla="*/ 1311 h 115"/>
                    <a:gd name="T4" fmla="*/ 0 w 52"/>
                    <a:gd name="T5" fmla="*/ 854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4" y="27"/>
                        <a:pt x="0" y="17"/>
                      </a:cubicBezTo>
                      <a:cubicBezTo>
                        <a:pt x="0" y="101"/>
                        <a:pt x="0" y="101"/>
                        <a:pt x="0" y="101"/>
                      </a:cubicBezTo>
                      <a:cubicBezTo>
                        <a:pt x="4" y="111"/>
                        <a:pt x="17" y="115"/>
                        <a:pt x="31" y="110"/>
                      </a:cubicBezTo>
                      <a:cubicBezTo>
                        <a:pt x="44" y="105"/>
                        <a:pt x="52"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7" name="Freeform 115">
                  <a:extLst>
                    <a:ext uri="{FF2B5EF4-FFF2-40B4-BE49-F238E27FC236}">
                      <a16:creationId xmlns:a16="http://schemas.microsoft.com/office/drawing/2014/main" id="{7FE8B27A-6F95-4CFD-A463-42063986A3E6}"/>
                    </a:ext>
                  </a:extLst>
                </p:cNvPr>
                <p:cNvSpPr>
                  <a:spLocks/>
                </p:cNvSpPr>
                <p:nvPr/>
              </p:nvSpPr>
              <p:spPr bwMode="auto">
                <a:xfrm>
                  <a:off x="1937" y="2339"/>
                  <a:ext cx="133" cy="309"/>
                </a:xfrm>
                <a:custGeom>
                  <a:avLst/>
                  <a:gdLst>
                    <a:gd name="T0" fmla="*/ 1945 w 53"/>
                    <a:gd name="T1" fmla="*/ 0 h 116"/>
                    <a:gd name="T2" fmla="*/ 1235 w 53"/>
                    <a:gd name="T3" fmla="*/ 1361 h 116"/>
                    <a:gd name="T4" fmla="*/ 0 w 53"/>
                    <a:gd name="T5" fmla="*/ 908 h 116"/>
                    <a:gd name="T6" fmla="*/ 0 w 53"/>
                    <a:gd name="T7" fmla="*/ 5144 h 116"/>
                    <a:gd name="T8" fmla="*/ 1235 w 53"/>
                    <a:gd name="T9" fmla="*/ 5591 h 116"/>
                    <a:gd name="T10" fmla="*/ 1945 w 53"/>
                    <a:gd name="T11" fmla="*/ 4235 h 116"/>
                    <a:gd name="T12" fmla="*/ 1945 w 53"/>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6">
                      <a:moveTo>
                        <a:pt x="49" y="0"/>
                      </a:moveTo>
                      <a:cubicBezTo>
                        <a:pt x="53" y="10"/>
                        <a:pt x="45" y="22"/>
                        <a:pt x="31" y="27"/>
                      </a:cubicBezTo>
                      <a:cubicBezTo>
                        <a:pt x="18" y="32"/>
                        <a:pt x="4" y="28"/>
                        <a:pt x="0" y="18"/>
                      </a:cubicBezTo>
                      <a:cubicBezTo>
                        <a:pt x="0" y="102"/>
                        <a:pt x="0" y="102"/>
                        <a:pt x="0" y="102"/>
                      </a:cubicBezTo>
                      <a:cubicBezTo>
                        <a:pt x="4" y="112"/>
                        <a:pt x="18" y="116"/>
                        <a:pt x="31" y="111"/>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8" name="Freeform 116">
                  <a:extLst>
                    <a:ext uri="{FF2B5EF4-FFF2-40B4-BE49-F238E27FC236}">
                      <a16:creationId xmlns:a16="http://schemas.microsoft.com/office/drawing/2014/main" id="{1709D322-06A9-4418-89BE-5A6584078EE3}"/>
                    </a:ext>
                  </a:extLst>
                </p:cNvPr>
                <p:cNvSpPr>
                  <a:spLocks/>
                </p:cNvSpPr>
                <p:nvPr/>
              </p:nvSpPr>
              <p:spPr bwMode="auto">
                <a:xfrm>
                  <a:off x="1800" y="2392"/>
                  <a:ext cx="132" cy="307"/>
                </a:xfrm>
                <a:custGeom>
                  <a:avLst/>
                  <a:gdLst>
                    <a:gd name="T0" fmla="*/ 1885 w 53"/>
                    <a:gd name="T1" fmla="*/ 0 h 115"/>
                    <a:gd name="T2" fmla="*/ 1190 w 53"/>
                    <a:gd name="T3" fmla="*/ 1369 h 115"/>
                    <a:gd name="T4" fmla="*/ 0 w 53"/>
                    <a:gd name="T5" fmla="*/ 913 h 115"/>
                    <a:gd name="T6" fmla="*/ 0 w 53"/>
                    <a:gd name="T7" fmla="*/ 5174 h 115"/>
                    <a:gd name="T8" fmla="*/ 1190 w 53"/>
                    <a:gd name="T9" fmla="*/ 5595 h 115"/>
                    <a:gd name="T10" fmla="*/ 1885 w 53"/>
                    <a:gd name="T11" fmla="*/ 4261 h 115"/>
                    <a:gd name="T12" fmla="*/ 188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2"/>
                        <a:pt x="31" y="27"/>
                      </a:cubicBezTo>
                      <a:cubicBezTo>
                        <a:pt x="18" y="32"/>
                        <a:pt x="4" y="28"/>
                        <a:pt x="0" y="18"/>
                      </a:cubicBezTo>
                      <a:cubicBezTo>
                        <a:pt x="0" y="102"/>
                        <a:pt x="0" y="102"/>
                        <a:pt x="0" y="102"/>
                      </a:cubicBezTo>
                      <a:cubicBezTo>
                        <a:pt x="4" y="112"/>
                        <a:pt x="18" y="115"/>
                        <a:pt x="31" y="110"/>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9" name="Freeform 117">
                  <a:extLst>
                    <a:ext uri="{FF2B5EF4-FFF2-40B4-BE49-F238E27FC236}">
                      <a16:creationId xmlns:a16="http://schemas.microsoft.com/office/drawing/2014/main" id="{E485A8E9-2388-4D03-8997-C3E941B399C7}"/>
                    </a:ext>
                  </a:extLst>
                </p:cNvPr>
                <p:cNvSpPr>
                  <a:spLocks/>
                </p:cNvSpPr>
                <p:nvPr/>
              </p:nvSpPr>
              <p:spPr bwMode="auto">
                <a:xfrm>
                  <a:off x="1665" y="2445"/>
                  <a:ext cx="130" cy="307"/>
                </a:xfrm>
                <a:custGeom>
                  <a:avLst/>
                  <a:gdLst>
                    <a:gd name="T0" fmla="*/ 1875 w 52"/>
                    <a:gd name="T1" fmla="*/ 0 h 115"/>
                    <a:gd name="T2" fmla="*/ 1175 w 52"/>
                    <a:gd name="T3" fmla="*/ 1311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2"/>
                        <a:pt x="30" y="26"/>
                      </a:cubicBezTo>
                      <a:cubicBezTo>
                        <a:pt x="17" y="31"/>
                        <a:pt x="3" y="28"/>
                        <a:pt x="0" y="18"/>
                      </a:cubicBezTo>
                      <a:cubicBezTo>
                        <a:pt x="0" y="102"/>
                        <a:pt x="0" y="102"/>
                        <a:pt x="0" y="102"/>
                      </a:cubicBezTo>
                      <a:cubicBezTo>
                        <a:pt x="3" y="111"/>
                        <a:pt x="17" y="115"/>
                        <a:pt x="30" y="110"/>
                      </a:cubicBezTo>
                      <a:cubicBezTo>
                        <a:pt x="44" y="105"/>
                        <a:pt x="52" y="93"/>
                        <a:pt x="48" y="84"/>
                      </a:cubicBezTo>
                      <a:lnTo>
                        <a:pt x="48"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0" name="Freeform 118">
                  <a:extLst>
                    <a:ext uri="{FF2B5EF4-FFF2-40B4-BE49-F238E27FC236}">
                      <a16:creationId xmlns:a16="http://schemas.microsoft.com/office/drawing/2014/main" id="{DE207531-CC84-4948-A929-C956E725A2C8}"/>
                    </a:ext>
                  </a:extLst>
                </p:cNvPr>
                <p:cNvSpPr>
                  <a:spLocks/>
                </p:cNvSpPr>
                <p:nvPr/>
              </p:nvSpPr>
              <p:spPr bwMode="auto">
                <a:xfrm>
                  <a:off x="1527" y="2499"/>
                  <a:ext cx="130" cy="306"/>
                </a:xfrm>
                <a:custGeom>
                  <a:avLst/>
                  <a:gdLst>
                    <a:gd name="T0" fmla="*/ 1925 w 52"/>
                    <a:gd name="T1" fmla="*/ 0 h 115"/>
                    <a:gd name="T2" fmla="*/ 1220 w 52"/>
                    <a:gd name="T3" fmla="*/ 1304 h 115"/>
                    <a:gd name="T4" fmla="*/ 0 w 52"/>
                    <a:gd name="T5" fmla="*/ 907 h 115"/>
                    <a:gd name="T6" fmla="*/ 0 w 52"/>
                    <a:gd name="T7" fmla="*/ 5069 h 115"/>
                    <a:gd name="T8" fmla="*/ 1220 w 52"/>
                    <a:gd name="T9" fmla="*/ 5521 h 115"/>
                    <a:gd name="T10" fmla="*/ 1925 w 52"/>
                    <a:gd name="T11" fmla="*/ 4220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1"/>
                        <a:pt x="31" y="26"/>
                      </a:cubicBezTo>
                      <a:cubicBezTo>
                        <a:pt x="17" y="31"/>
                        <a:pt x="3" y="27"/>
                        <a:pt x="0" y="18"/>
                      </a:cubicBezTo>
                      <a:cubicBezTo>
                        <a:pt x="0" y="101"/>
                        <a:pt x="0" y="101"/>
                        <a:pt x="0" y="101"/>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1" name="Freeform 119">
                  <a:extLst>
                    <a:ext uri="{FF2B5EF4-FFF2-40B4-BE49-F238E27FC236}">
                      <a16:creationId xmlns:a16="http://schemas.microsoft.com/office/drawing/2014/main" id="{2A1A52D4-997B-4D51-894E-ED406C6BD82D}"/>
                    </a:ext>
                  </a:extLst>
                </p:cNvPr>
                <p:cNvSpPr>
                  <a:spLocks/>
                </p:cNvSpPr>
                <p:nvPr/>
              </p:nvSpPr>
              <p:spPr bwMode="auto">
                <a:xfrm>
                  <a:off x="2887" y="2152"/>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9" y="10"/>
                        <a:pt x="22" y="5"/>
                      </a:cubicBezTo>
                      <a:cubicBezTo>
                        <a:pt x="36" y="0"/>
                        <a:pt x="49" y="4"/>
                        <a:pt x="53" y="13"/>
                      </a:cubicBezTo>
                      <a:cubicBezTo>
                        <a:pt x="56" y="23"/>
                        <a:pt x="48" y="35"/>
                        <a:pt x="35" y="40"/>
                      </a:cubicBezTo>
                      <a:cubicBezTo>
                        <a:pt x="21" y="45"/>
                        <a:pt x="8" y="41"/>
                        <a:pt x="4" y="31"/>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2" name="Freeform 120">
                  <a:extLst>
                    <a:ext uri="{FF2B5EF4-FFF2-40B4-BE49-F238E27FC236}">
                      <a16:creationId xmlns:a16="http://schemas.microsoft.com/office/drawing/2014/main" id="{D24BCE59-2FDC-4871-A2E8-F94A6352C7FB}"/>
                    </a:ext>
                  </a:extLst>
                </p:cNvPr>
                <p:cNvSpPr>
                  <a:spLocks/>
                </p:cNvSpPr>
                <p:nvPr/>
              </p:nvSpPr>
              <p:spPr bwMode="auto">
                <a:xfrm>
                  <a:off x="2752" y="2211"/>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7" y="35"/>
                        <a:pt x="34" y="40"/>
                      </a:cubicBezTo>
                      <a:cubicBezTo>
                        <a:pt x="21" y="45"/>
                        <a:pt x="7" y="41"/>
                        <a:pt x="3" y="31"/>
                      </a:cubicBezTo>
                      <a:cubicBezTo>
                        <a:pt x="0" y="21"/>
                        <a:pt x="8" y="10"/>
                        <a:pt x="21" y="5"/>
                      </a:cubicBezTo>
                      <a:cubicBezTo>
                        <a:pt x="35" y="0"/>
                        <a:pt x="48"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3" name="Freeform 121">
                  <a:extLst>
                    <a:ext uri="{FF2B5EF4-FFF2-40B4-BE49-F238E27FC236}">
                      <a16:creationId xmlns:a16="http://schemas.microsoft.com/office/drawing/2014/main" id="{3CC650F3-A870-430B-9735-B7AA1089EA3F}"/>
                    </a:ext>
                  </a:extLst>
                </p:cNvPr>
                <p:cNvSpPr>
                  <a:spLocks/>
                </p:cNvSpPr>
                <p:nvPr/>
              </p:nvSpPr>
              <p:spPr bwMode="auto">
                <a:xfrm>
                  <a:off x="2615" y="226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9"/>
                        <a:pt x="21" y="5"/>
                      </a:cubicBezTo>
                      <a:cubicBezTo>
                        <a:pt x="35" y="0"/>
                        <a:pt x="49" y="3"/>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4" name="Freeform 122">
                  <a:extLst>
                    <a:ext uri="{FF2B5EF4-FFF2-40B4-BE49-F238E27FC236}">
                      <a16:creationId xmlns:a16="http://schemas.microsoft.com/office/drawing/2014/main" id="{6041DC7B-AB3F-458F-B3D0-9B38DC46ACAB}"/>
                    </a:ext>
                  </a:extLst>
                </p:cNvPr>
                <p:cNvSpPr>
                  <a:spLocks/>
                </p:cNvSpPr>
                <p:nvPr/>
              </p:nvSpPr>
              <p:spPr bwMode="auto">
                <a:xfrm>
                  <a:off x="2477" y="2315"/>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5" name="Freeform 123">
                  <a:extLst>
                    <a:ext uri="{FF2B5EF4-FFF2-40B4-BE49-F238E27FC236}">
                      <a16:creationId xmlns:a16="http://schemas.microsoft.com/office/drawing/2014/main" id="{CECDD556-0325-4434-90BD-2483BB8875DF}"/>
                    </a:ext>
                  </a:extLst>
                </p:cNvPr>
                <p:cNvSpPr>
                  <a:spLocks/>
                </p:cNvSpPr>
                <p:nvPr/>
              </p:nvSpPr>
              <p:spPr bwMode="auto">
                <a:xfrm>
                  <a:off x="2340" y="2368"/>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6" name="Freeform 124">
                  <a:extLst>
                    <a:ext uri="{FF2B5EF4-FFF2-40B4-BE49-F238E27FC236}">
                      <a16:creationId xmlns:a16="http://schemas.microsoft.com/office/drawing/2014/main" id="{CE87DEBE-610D-4EFD-9BD5-6B6C0A32D7C7}"/>
                    </a:ext>
                  </a:extLst>
                </p:cNvPr>
                <p:cNvSpPr>
                  <a:spLocks/>
                </p:cNvSpPr>
                <p:nvPr/>
              </p:nvSpPr>
              <p:spPr bwMode="auto">
                <a:xfrm>
                  <a:off x="2202" y="2421"/>
                  <a:ext cx="140" cy="120"/>
                </a:xfrm>
                <a:custGeom>
                  <a:avLst/>
                  <a:gdLst>
                    <a:gd name="T0" fmla="*/ 2083 w 56"/>
                    <a:gd name="T1" fmla="*/ 704 h 45"/>
                    <a:gd name="T2" fmla="*/ 1375 w 56"/>
                    <a:gd name="T3" fmla="*/ 2027 h 45"/>
                    <a:gd name="T4" fmla="*/ 158 w 56"/>
                    <a:gd name="T5" fmla="*/ 1571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1"/>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7" name="Freeform 125">
                  <a:extLst>
                    <a:ext uri="{FF2B5EF4-FFF2-40B4-BE49-F238E27FC236}">
                      <a16:creationId xmlns:a16="http://schemas.microsoft.com/office/drawing/2014/main" id="{F834D69C-54C8-40CD-8EF1-60C8E4471FA5}"/>
                    </a:ext>
                  </a:extLst>
                </p:cNvPr>
                <p:cNvSpPr>
                  <a:spLocks/>
                </p:cNvSpPr>
                <p:nvPr/>
              </p:nvSpPr>
              <p:spPr bwMode="auto">
                <a:xfrm>
                  <a:off x="2067" y="2475"/>
                  <a:ext cx="138" cy="120"/>
                </a:xfrm>
                <a:custGeom>
                  <a:avLst/>
                  <a:gdLst>
                    <a:gd name="T0" fmla="*/ 2052 w 55"/>
                    <a:gd name="T1" fmla="*/ 661 h 45"/>
                    <a:gd name="T2" fmla="*/ 1340 w 55"/>
                    <a:gd name="T3" fmla="*/ 2027 h 45"/>
                    <a:gd name="T4" fmla="*/ 125 w 55"/>
                    <a:gd name="T5" fmla="*/ 1571 h 45"/>
                    <a:gd name="T6" fmla="*/ 838 w 55"/>
                    <a:gd name="T7" fmla="*/ 248 h 45"/>
                    <a:gd name="T8" fmla="*/ 2052 w 55"/>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3"/>
                      </a:moveTo>
                      <a:cubicBezTo>
                        <a:pt x="55" y="23"/>
                        <a:pt x="47" y="35"/>
                        <a:pt x="34" y="40"/>
                      </a:cubicBezTo>
                      <a:cubicBezTo>
                        <a:pt x="20" y="45"/>
                        <a:pt x="7" y="41"/>
                        <a:pt x="3" y="31"/>
                      </a:cubicBezTo>
                      <a:cubicBezTo>
                        <a:pt x="0" y="22"/>
                        <a:pt x="8" y="10"/>
                        <a:pt x="21" y="5"/>
                      </a:cubicBezTo>
                      <a:cubicBezTo>
                        <a:pt x="35" y="0"/>
                        <a:pt x="48"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8" name="Freeform 126">
                  <a:extLst>
                    <a:ext uri="{FF2B5EF4-FFF2-40B4-BE49-F238E27FC236}">
                      <a16:creationId xmlns:a16="http://schemas.microsoft.com/office/drawing/2014/main" id="{A923719E-3CF9-4438-BB6C-4941957D5C08}"/>
                    </a:ext>
                  </a:extLst>
                </p:cNvPr>
                <p:cNvSpPr>
                  <a:spLocks/>
                </p:cNvSpPr>
                <p:nvPr/>
              </p:nvSpPr>
              <p:spPr bwMode="auto">
                <a:xfrm>
                  <a:off x="1930" y="2528"/>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9"/>
                        <a:pt x="21" y="5"/>
                      </a:cubicBezTo>
                      <a:cubicBezTo>
                        <a:pt x="35" y="0"/>
                        <a:pt x="49"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9" name="Freeform 127">
                  <a:extLst>
                    <a:ext uri="{FF2B5EF4-FFF2-40B4-BE49-F238E27FC236}">
                      <a16:creationId xmlns:a16="http://schemas.microsoft.com/office/drawing/2014/main" id="{5AA9D0BB-19B7-49F5-99C0-10657B8D1D20}"/>
                    </a:ext>
                  </a:extLst>
                </p:cNvPr>
                <p:cNvSpPr>
                  <a:spLocks/>
                </p:cNvSpPr>
                <p:nvPr/>
              </p:nvSpPr>
              <p:spPr bwMode="auto">
                <a:xfrm>
                  <a:off x="1792" y="2579"/>
                  <a:ext cx="140" cy="120"/>
                </a:xfrm>
                <a:custGeom>
                  <a:avLst/>
                  <a:gdLst>
                    <a:gd name="T0" fmla="*/ 2033 w 56"/>
                    <a:gd name="T1" fmla="*/ 704 h 45"/>
                    <a:gd name="T2" fmla="*/ 1333 w 56"/>
                    <a:gd name="T3" fmla="*/ 2027 h 45"/>
                    <a:gd name="T4" fmla="*/ 125 w 56"/>
                    <a:gd name="T5" fmla="*/ 1613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3" y="32"/>
                      </a:cubicBezTo>
                      <a:cubicBezTo>
                        <a:pt x="0" y="22"/>
                        <a:pt x="8" y="10"/>
                        <a:pt x="21"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0" name="Freeform 128">
                  <a:extLst>
                    <a:ext uri="{FF2B5EF4-FFF2-40B4-BE49-F238E27FC236}">
                      <a16:creationId xmlns:a16="http://schemas.microsoft.com/office/drawing/2014/main" id="{C52A6AAD-B56D-4FC4-BFA6-DC92CBB8B637}"/>
                    </a:ext>
                  </a:extLst>
                </p:cNvPr>
                <p:cNvSpPr>
                  <a:spLocks/>
                </p:cNvSpPr>
                <p:nvPr/>
              </p:nvSpPr>
              <p:spPr bwMode="auto">
                <a:xfrm>
                  <a:off x="1655" y="2632"/>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1" name="Freeform 129">
                  <a:extLst>
                    <a:ext uri="{FF2B5EF4-FFF2-40B4-BE49-F238E27FC236}">
                      <a16:creationId xmlns:a16="http://schemas.microsoft.com/office/drawing/2014/main" id="{937559BA-3AF4-4104-AD57-F2F795F9F698}"/>
                    </a:ext>
                  </a:extLst>
                </p:cNvPr>
                <p:cNvSpPr>
                  <a:spLocks/>
                </p:cNvSpPr>
                <p:nvPr/>
              </p:nvSpPr>
              <p:spPr bwMode="auto">
                <a:xfrm>
                  <a:off x="1517" y="2685"/>
                  <a:ext cx="140" cy="120"/>
                </a:xfrm>
                <a:custGeom>
                  <a:avLst/>
                  <a:gdLst>
                    <a:gd name="T0" fmla="*/ 2083 w 56"/>
                    <a:gd name="T1" fmla="*/ 704 h 45"/>
                    <a:gd name="T2" fmla="*/ 1375 w 56"/>
                    <a:gd name="T3" fmla="*/ 2027 h 45"/>
                    <a:gd name="T4" fmla="*/ 158 w 56"/>
                    <a:gd name="T5" fmla="*/ 1571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1"/>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2" name="Freeform 130">
                  <a:extLst>
                    <a:ext uri="{FF2B5EF4-FFF2-40B4-BE49-F238E27FC236}">
                      <a16:creationId xmlns:a16="http://schemas.microsoft.com/office/drawing/2014/main" id="{8B3A878B-A6CA-4BAE-8A5A-C7614AE96ECD}"/>
                    </a:ext>
                  </a:extLst>
                </p:cNvPr>
                <p:cNvSpPr>
                  <a:spLocks/>
                </p:cNvSpPr>
                <p:nvPr/>
              </p:nvSpPr>
              <p:spPr bwMode="auto">
                <a:xfrm>
                  <a:off x="807" y="1920"/>
                  <a:ext cx="130" cy="307"/>
                </a:xfrm>
                <a:custGeom>
                  <a:avLst/>
                  <a:gdLst>
                    <a:gd name="T0" fmla="*/ 1925 w 52"/>
                    <a:gd name="T1" fmla="*/ 0 h 115"/>
                    <a:gd name="T2" fmla="*/ 1220 w 52"/>
                    <a:gd name="T3" fmla="*/ 1369 h 115"/>
                    <a:gd name="T4" fmla="*/ 0 w 52"/>
                    <a:gd name="T5" fmla="*/ 913 h 115"/>
                    <a:gd name="T6" fmla="*/ 0 w 52"/>
                    <a:gd name="T7" fmla="*/ 5174 h 115"/>
                    <a:gd name="T8" fmla="*/ 1220 w 52"/>
                    <a:gd name="T9" fmla="*/ 5630 h 115"/>
                    <a:gd name="T10" fmla="*/ 1925 w 52"/>
                    <a:gd name="T11" fmla="*/ 4261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7"/>
                      </a:cubicBezTo>
                      <a:cubicBezTo>
                        <a:pt x="17" y="32"/>
                        <a:pt x="3" y="28"/>
                        <a:pt x="0" y="18"/>
                      </a:cubicBezTo>
                      <a:cubicBezTo>
                        <a:pt x="0" y="102"/>
                        <a:pt x="0" y="102"/>
                        <a:pt x="0" y="102"/>
                      </a:cubicBezTo>
                      <a:cubicBezTo>
                        <a:pt x="3" y="112"/>
                        <a:pt x="17" y="115"/>
                        <a:pt x="31" y="111"/>
                      </a:cubicBezTo>
                      <a:cubicBezTo>
                        <a:pt x="44" y="106"/>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3" name="Freeform 131">
                  <a:extLst>
                    <a:ext uri="{FF2B5EF4-FFF2-40B4-BE49-F238E27FC236}">
                      <a16:creationId xmlns:a16="http://schemas.microsoft.com/office/drawing/2014/main" id="{C3E18B78-91C5-4067-A3CC-19AF913AA69C}"/>
                    </a:ext>
                  </a:extLst>
                </p:cNvPr>
                <p:cNvSpPr>
                  <a:spLocks/>
                </p:cNvSpPr>
                <p:nvPr/>
              </p:nvSpPr>
              <p:spPr bwMode="auto">
                <a:xfrm>
                  <a:off x="889" y="2011"/>
                  <a:ext cx="131" cy="306"/>
                </a:xfrm>
                <a:custGeom>
                  <a:avLst/>
                  <a:gdLst>
                    <a:gd name="T0" fmla="*/ 1968 w 52"/>
                    <a:gd name="T1" fmla="*/ 0 h 115"/>
                    <a:gd name="T2" fmla="*/ 1250 w 52"/>
                    <a:gd name="T3" fmla="*/ 1360 h 115"/>
                    <a:gd name="T4" fmla="*/ 0 w 52"/>
                    <a:gd name="T5" fmla="*/ 907 h 115"/>
                    <a:gd name="T6" fmla="*/ 0 w 52"/>
                    <a:gd name="T7" fmla="*/ 5104 h 115"/>
                    <a:gd name="T8" fmla="*/ 1250 w 52"/>
                    <a:gd name="T9" fmla="*/ 5521 h 115"/>
                    <a:gd name="T10" fmla="*/ 1968 w 52"/>
                    <a:gd name="T11" fmla="*/ 4220 h 115"/>
                    <a:gd name="T12" fmla="*/ 1968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7"/>
                      </a:cubicBezTo>
                      <a:cubicBezTo>
                        <a:pt x="17" y="31"/>
                        <a:pt x="4" y="28"/>
                        <a:pt x="0" y="18"/>
                      </a:cubicBezTo>
                      <a:cubicBezTo>
                        <a:pt x="0" y="102"/>
                        <a:pt x="0" y="102"/>
                        <a:pt x="0" y="102"/>
                      </a:cubicBezTo>
                      <a:cubicBezTo>
                        <a:pt x="4" y="111"/>
                        <a:pt x="17" y="115"/>
                        <a:pt x="31" y="110"/>
                      </a:cubicBezTo>
                      <a:cubicBezTo>
                        <a:pt x="44" y="105"/>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4" name="Freeform 132">
                  <a:extLst>
                    <a:ext uri="{FF2B5EF4-FFF2-40B4-BE49-F238E27FC236}">
                      <a16:creationId xmlns:a16="http://schemas.microsoft.com/office/drawing/2014/main" id="{F7428C80-89E8-4699-BFF1-1F8195A8FDF6}"/>
                    </a:ext>
                  </a:extLst>
                </p:cNvPr>
                <p:cNvSpPr>
                  <a:spLocks/>
                </p:cNvSpPr>
                <p:nvPr/>
              </p:nvSpPr>
              <p:spPr bwMode="auto">
                <a:xfrm>
                  <a:off x="882" y="2197"/>
                  <a:ext cx="138" cy="120"/>
                </a:xfrm>
                <a:custGeom>
                  <a:avLst/>
                  <a:gdLst>
                    <a:gd name="T0" fmla="*/ 125 w 55"/>
                    <a:gd name="T1" fmla="*/ 1613 h 45"/>
                    <a:gd name="T2" fmla="*/ 838 w 55"/>
                    <a:gd name="T3" fmla="*/ 248 h 45"/>
                    <a:gd name="T4" fmla="*/ 2052 w 55"/>
                    <a:gd name="T5" fmla="*/ 704 h 45"/>
                    <a:gd name="T6" fmla="*/ 1340 w 55"/>
                    <a:gd name="T7" fmla="*/ 2027 h 45"/>
                    <a:gd name="T8" fmla="*/ 125 w 55"/>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3" y="32"/>
                      </a:moveTo>
                      <a:cubicBezTo>
                        <a:pt x="0" y="22"/>
                        <a:pt x="8" y="10"/>
                        <a:pt x="21" y="5"/>
                      </a:cubicBezTo>
                      <a:cubicBezTo>
                        <a:pt x="35" y="0"/>
                        <a:pt x="48" y="4"/>
                        <a:pt x="52" y="14"/>
                      </a:cubicBezTo>
                      <a:cubicBezTo>
                        <a:pt x="55" y="24"/>
                        <a:pt x="47" y="35"/>
                        <a:pt x="34" y="40"/>
                      </a:cubicBezTo>
                      <a:cubicBezTo>
                        <a:pt x="20" y="45"/>
                        <a:pt x="7" y="41"/>
                        <a:pt x="3"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5" name="Freeform 133">
                  <a:extLst>
                    <a:ext uri="{FF2B5EF4-FFF2-40B4-BE49-F238E27FC236}">
                      <a16:creationId xmlns:a16="http://schemas.microsoft.com/office/drawing/2014/main" id="{694D0EF5-E8B3-4957-A6E4-390AC468A6B3}"/>
                    </a:ext>
                  </a:extLst>
                </p:cNvPr>
                <p:cNvSpPr>
                  <a:spLocks/>
                </p:cNvSpPr>
                <p:nvPr/>
              </p:nvSpPr>
              <p:spPr bwMode="auto">
                <a:xfrm>
                  <a:off x="972" y="2101"/>
                  <a:ext cx="133" cy="307"/>
                </a:xfrm>
                <a:custGeom>
                  <a:avLst/>
                  <a:gdLst>
                    <a:gd name="T0" fmla="*/ 1945 w 53"/>
                    <a:gd name="T1" fmla="*/ 0 h 115"/>
                    <a:gd name="T2" fmla="*/ 1235 w 53"/>
                    <a:gd name="T3" fmla="*/ 1311 h 115"/>
                    <a:gd name="T4" fmla="*/ 0 w 53"/>
                    <a:gd name="T5" fmla="*/ 913 h 115"/>
                    <a:gd name="T6" fmla="*/ 0 w 53"/>
                    <a:gd name="T7" fmla="*/ 5139 h 115"/>
                    <a:gd name="T8" fmla="*/ 1235 w 53"/>
                    <a:gd name="T9" fmla="*/ 5595 h 115"/>
                    <a:gd name="T10" fmla="*/ 1945 w 53"/>
                    <a:gd name="T11" fmla="*/ 4261 h 115"/>
                    <a:gd name="T12" fmla="*/ 194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1"/>
                        <a:pt x="31" y="26"/>
                      </a:cubicBezTo>
                      <a:cubicBezTo>
                        <a:pt x="18" y="31"/>
                        <a:pt x="4" y="27"/>
                        <a:pt x="0" y="18"/>
                      </a:cubicBezTo>
                      <a:cubicBezTo>
                        <a:pt x="0" y="101"/>
                        <a:pt x="0" y="101"/>
                        <a:pt x="0" y="101"/>
                      </a:cubicBezTo>
                      <a:cubicBezTo>
                        <a:pt x="4" y="111"/>
                        <a:pt x="18" y="115"/>
                        <a:pt x="31" y="110"/>
                      </a:cubicBezTo>
                      <a:cubicBezTo>
                        <a:pt x="45" y="105"/>
                        <a:pt x="53" y="93"/>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6" name="Freeform 134">
                  <a:extLst>
                    <a:ext uri="{FF2B5EF4-FFF2-40B4-BE49-F238E27FC236}">
                      <a16:creationId xmlns:a16="http://schemas.microsoft.com/office/drawing/2014/main" id="{988136D8-29EB-4349-BB40-5B30C3ADCB9F}"/>
                    </a:ext>
                  </a:extLst>
                </p:cNvPr>
                <p:cNvSpPr>
                  <a:spLocks/>
                </p:cNvSpPr>
                <p:nvPr/>
              </p:nvSpPr>
              <p:spPr bwMode="auto">
                <a:xfrm>
                  <a:off x="965" y="2288"/>
                  <a:ext cx="140" cy="120"/>
                </a:xfrm>
                <a:custGeom>
                  <a:avLst/>
                  <a:gdLst>
                    <a:gd name="T0" fmla="*/ 125 w 56"/>
                    <a:gd name="T1" fmla="*/ 1571 h 45"/>
                    <a:gd name="T2" fmla="*/ 833 w 56"/>
                    <a:gd name="T3" fmla="*/ 248 h 45"/>
                    <a:gd name="T4" fmla="*/ 2033 w 56"/>
                    <a:gd name="T5" fmla="*/ 704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2"/>
                        <a:pt x="8" y="10"/>
                        <a:pt x="21" y="5"/>
                      </a:cubicBezTo>
                      <a:cubicBezTo>
                        <a:pt x="35" y="0"/>
                        <a:pt x="49" y="4"/>
                        <a:pt x="52" y="14"/>
                      </a:cubicBezTo>
                      <a:cubicBezTo>
                        <a:pt x="56" y="23"/>
                        <a:pt x="48" y="35"/>
                        <a:pt x="34" y="40"/>
                      </a:cubicBezTo>
                      <a:cubicBezTo>
                        <a:pt x="21" y="45"/>
                        <a:pt x="7" y="41"/>
                        <a:pt x="3"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7" name="Freeform 135">
                  <a:extLst>
                    <a:ext uri="{FF2B5EF4-FFF2-40B4-BE49-F238E27FC236}">
                      <a16:creationId xmlns:a16="http://schemas.microsoft.com/office/drawing/2014/main" id="{AB1C2A65-974D-4FA7-86BE-71B8BA89A6F0}"/>
                    </a:ext>
                  </a:extLst>
                </p:cNvPr>
                <p:cNvSpPr>
                  <a:spLocks/>
                </p:cNvSpPr>
                <p:nvPr/>
              </p:nvSpPr>
              <p:spPr bwMode="auto">
                <a:xfrm>
                  <a:off x="1057" y="2192"/>
                  <a:ext cx="130" cy="307"/>
                </a:xfrm>
                <a:custGeom>
                  <a:avLst/>
                  <a:gdLst>
                    <a:gd name="T0" fmla="*/ 1925 w 52"/>
                    <a:gd name="T1" fmla="*/ 0 h 115"/>
                    <a:gd name="T2" fmla="*/ 1220 w 52"/>
                    <a:gd name="T3" fmla="*/ 1311 h 115"/>
                    <a:gd name="T4" fmla="*/ 0 w 52"/>
                    <a:gd name="T5" fmla="*/ 854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7"/>
                      </a:cubicBezTo>
                      <a:cubicBezTo>
                        <a:pt x="0" y="101"/>
                        <a:pt x="0" y="101"/>
                        <a:pt x="0" y="101"/>
                      </a:cubicBezTo>
                      <a:cubicBezTo>
                        <a:pt x="3" y="111"/>
                        <a:pt x="17" y="115"/>
                        <a:pt x="31" y="110"/>
                      </a:cubicBezTo>
                      <a:cubicBezTo>
                        <a:pt x="44" y="105"/>
                        <a:pt x="52" y="93"/>
                        <a:pt x="49" y="83"/>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8" name="Freeform 136">
                  <a:extLst>
                    <a:ext uri="{FF2B5EF4-FFF2-40B4-BE49-F238E27FC236}">
                      <a16:creationId xmlns:a16="http://schemas.microsoft.com/office/drawing/2014/main" id="{00255C95-F2B9-4DE8-B960-40BA077A8422}"/>
                    </a:ext>
                  </a:extLst>
                </p:cNvPr>
                <p:cNvSpPr>
                  <a:spLocks/>
                </p:cNvSpPr>
                <p:nvPr/>
              </p:nvSpPr>
              <p:spPr bwMode="auto">
                <a:xfrm>
                  <a:off x="1047" y="237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3"/>
                      </a:cubicBezTo>
                      <a:cubicBezTo>
                        <a:pt x="56" y="23"/>
                        <a:pt x="48" y="35"/>
                        <a:pt x="35" y="40"/>
                      </a:cubicBezTo>
                      <a:cubicBezTo>
                        <a:pt x="21" y="45"/>
                        <a:pt x="7" y="41"/>
                        <a:pt x="4"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9" name="Freeform 137">
                  <a:extLst>
                    <a:ext uri="{FF2B5EF4-FFF2-40B4-BE49-F238E27FC236}">
                      <a16:creationId xmlns:a16="http://schemas.microsoft.com/office/drawing/2014/main" id="{66412E44-A70C-472F-AB2F-9F7092302D4C}"/>
                    </a:ext>
                  </a:extLst>
                </p:cNvPr>
                <p:cNvSpPr>
                  <a:spLocks/>
                </p:cNvSpPr>
                <p:nvPr/>
              </p:nvSpPr>
              <p:spPr bwMode="auto">
                <a:xfrm>
                  <a:off x="1140" y="2280"/>
                  <a:ext cx="130" cy="309"/>
                </a:xfrm>
                <a:custGeom>
                  <a:avLst/>
                  <a:gdLst>
                    <a:gd name="T0" fmla="*/ 1925 w 52"/>
                    <a:gd name="T1" fmla="*/ 0 h 116"/>
                    <a:gd name="T2" fmla="*/ 1220 w 52"/>
                    <a:gd name="T3" fmla="*/ 1361 h 116"/>
                    <a:gd name="T4" fmla="*/ 0 w 52"/>
                    <a:gd name="T5" fmla="*/ 908 h 116"/>
                    <a:gd name="T6" fmla="*/ 0 w 52"/>
                    <a:gd name="T7" fmla="*/ 5144 h 116"/>
                    <a:gd name="T8" fmla="*/ 1220 w 52"/>
                    <a:gd name="T9" fmla="*/ 5591 h 116"/>
                    <a:gd name="T10" fmla="*/ 1925 w 52"/>
                    <a:gd name="T11" fmla="*/ 4235 h 116"/>
                    <a:gd name="T12" fmla="*/ 1925 w 52"/>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0"/>
                      </a:moveTo>
                      <a:cubicBezTo>
                        <a:pt x="52" y="10"/>
                        <a:pt x="44" y="22"/>
                        <a:pt x="31" y="27"/>
                      </a:cubicBezTo>
                      <a:cubicBezTo>
                        <a:pt x="17" y="32"/>
                        <a:pt x="4" y="28"/>
                        <a:pt x="0" y="18"/>
                      </a:cubicBezTo>
                      <a:cubicBezTo>
                        <a:pt x="0" y="102"/>
                        <a:pt x="0" y="102"/>
                        <a:pt x="0" y="102"/>
                      </a:cubicBezTo>
                      <a:cubicBezTo>
                        <a:pt x="4" y="112"/>
                        <a:pt x="17" y="116"/>
                        <a:pt x="31" y="111"/>
                      </a:cubicBezTo>
                      <a:cubicBezTo>
                        <a:pt x="44" y="106"/>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0" name="Freeform 138">
                  <a:extLst>
                    <a:ext uri="{FF2B5EF4-FFF2-40B4-BE49-F238E27FC236}">
                      <a16:creationId xmlns:a16="http://schemas.microsoft.com/office/drawing/2014/main" id="{64DCFA54-A1A6-40A1-AD1D-F259B738ACE7}"/>
                    </a:ext>
                  </a:extLst>
                </p:cNvPr>
                <p:cNvSpPr>
                  <a:spLocks/>
                </p:cNvSpPr>
                <p:nvPr/>
              </p:nvSpPr>
              <p:spPr bwMode="auto">
                <a:xfrm>
                  <a:off x="1130" y="246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9" y="9"/>
                        <a:pt x="22" y="5"/>
                      </a:cubicBezTo>
                      <a:cubicBezTo>
                        <a:pt x="36" y="0"/>
                        <a:pt x="49" y="3"/>
                        <a:pt x="53" y="13"/>
                      </a:cubicBezTo>
                      <a:cubicBezTo>
                        <a:pt x="56" y="23"/>
                        <a:pt x="48" y="35"/>
                        <a:pt x="35" y="40"/>
                      </a:cubicBezTo>
                      <a:cubicBezTo>
                        <a:pt x="21" y="45"/>
                        <a:pt x="8" y="41"/>
                        <a:pt x="4"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1" name="Freeform 139">
                  <a:extLst>
                    <a:ext uri="{FF2B5EF4-FFF2-40B4-BE49-F238E27FC236}">
                      <a16:creationId xmlns:a16="http://schemas.microsoft.com/office/drawing/2014/main" id="{1315C08A-7CD8-48B4-8C01-5C01E7F9691E}"/>
                    </a:ext>
                  </a:extLst>
                </p:cNvPr>
                <p:cNvSpPr>
                  <a:spLocks/>
                </p:cNvSpPr>
                <p:nvPr/>
              </p:nvSpPr>
              <p:spPr bwMode="auto">
                <a:xfrm>
                  <a:off x="1222" y="2371"/>
                  <a:ext cx="133" cy="306"/>
                </a:xfrm>
                <a:custGeom>
                  <a:avLst/>
                  <a:gdLst>
                    <a:gd name="T0" fmla="*/ 1945 w 53"/>
                    <a:gd name="T1" fmla="*/ 0 h 115"/>
                    <a:gd name="T2" fmla="*/ 1235 w 53"/>
                    <a:gd name="T3" fmla="*/ 1360 h 115"/>
                    <a:gd name="T4" fmla="*/ 0 w 53"/>
                    <a:gd name="T5" fmla="*/ 907 h 115"/>
                    <a:gd name="T6" fmla="*/ 0 w 53"/>
                    <a:gd name="T7" fmla="*/ 5104 h 115"/>
                    <a:gd name="T8" fmla="*/ 1235 w 53"/>
                    <a:gd name="T9" fmla="*/ 5521 h 115"/>
                    <a:gd name="T10" fmla="*/ 1945 w 53"/>
                    <a:gd name="T11" fmla="*/ 4220 h 115"/>
                    <a:gd name="T12" fmla="*/ 194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2"/>
                        <a:pt x="31" y="27"/>
                      </a:cubicBezTo>
                      <a:cubicBezTo>
                        <a:pt x="18" y="32"/>
                        <a:pt x="4" y="28"/>
                        <a:pt x="0" y="18"/>
                      </a:cubicBezTo>
                      <a:cubicBezTo>
                        <a:pt x="0" y="102"/>
                        <a:pt x="0" y="102"/>
                        <a:pt x="0" y="102"/>
                      </a:cubicBezTo>
                      <a:cubicBezTo>
                        <a:pt x="4" y="111"/>
                        <a:pt x="18" y="115"/>
                        <a:pt x="31" y="110"/>
                      </a:cubicBezTo>
                      <a:cubicBezTo>
                        <a:pt x="45" y="105"/>
                        <a:pt x="53"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2" name="Freeform 140">
                  <a:extLst>
                    <a:ext uri="{FF2B5EF4-FFF2-40B4-BE49-F238E27FC236}">
                      <a16:creationId xmlns:a16="http://schemas.microsoft.com/office/drawing/2014/main" id="{0CB10713-D2AC-4A62-A7D4-153E585EEFAA}"/>
                    </a:ext>
                  </a:extLst>
                </p:cNvPr>
                <p:cNvSpPr>
                  <a:spLocks/>
                </p:cNvSpPr>
                <p:nvPr/>
              </p:nvSpPr>
              <p:spPr bwMode="auto">
                <a:xfrm>
                  <a:off x="1215" y="2557"/>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3" name="Freeform 141">
                  <a:extLst>
                    <a:ext uri="{FF2B5EF4-FFF2-40B4-BE49-F238E27FC236}">
                      <a16:creationId xmlns:a16="http://schemas.microsoft.com/office/drawing/2014/main" id="{CFBEC70E-9456-4D27-99A1-A90375AEC8EF}"/>
                    </a:ext>
                  </a:extLst>
                </p:cNvPr>
                <p:cNvSpPr>
                  <a:spLocks/>
                </p:cNvSpPr>
                <p:nvPr/>
              </p:nvSpPr>
              <p:spPr bwMode="auto">
                <a:xfrm>
                  <a:off x="1307" y="2461"/>
                  <a:ext cx="130" cy="307"/>
                </a:xfrm>
                <a:custGeom>
                  <a:avLst/>
                  <a:gdLst>
                    <a:gd name="T0" fmla="*/ 1875 w 52"/>
                    <a:gd name="T1" fmla="*/ 0 h 115"/>
                    <a:gd name="T2" fmla="*/ 1175 w 52"/>
                    <a:gd name="T3" fmla="*/ 1311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1"/>
                        <a:pt x="30" y="26"/>
                      </a:cubicBezTo>
                      <a:cubicBezTo>
                        <a:pt x="17" y="31"/>
                        <a:pt x="3" y="27"/>
                        <a:pt x="0" y="18"/>
                      </a:cubicBezTo>
                      <a:cubicBezTo>
                        <a:pt x="0" y="102"/>
                        <a:pt x="0" y="102"/>
                        <a:pt x="0" y="102"/>
                      </a:cubicBezTo>
                      <a:cubicBezTo>
                        <a:pt x="3" y="111"/>
                        <a:pt x="17" y="115"/>
                        <a:pt x="30" y="110"/>
                      </a:cubicBezTo>
                      <a:cubicBezTo>
                        <a:pt x="44" y="105"/>
                        <a:pt x="52" y="93"/>
                        <a:pt x="48" y="84"/>
                      </a:cubicBezTo>
                      <a:lnTo>
                        <a:pt x="48"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4" name="Freeform 142">
                  <a:extLst>
                    <a:ext uri="{FF2B5EF4-FFF2-40B4-BE49-F238E27FC236}">
                      <a16:creationId xmlns:a16="http://schemas.microsoft.com/office/drawing/2014/main" id="{E855E64E-D8E6-4864-91B0-BA6C9A43BBB3}"/>
                    </a:ext>
                  </a:extLst>
                </p:cNvPr>
                <p:cNvSpPr>
                  <a:spLocks/>
                </p:cNvSpPr>
                <p:nvPr/>
              </p:nvSpPr>
              <p:spPr bwMode="auto">
                <a:xfrm>
                  <a:off x="1297" y="2648"/>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3"/>
                        <a:pt x="48" y="35"/>
                        <a:pt x="34" y="40"/>
                      </a:cubicBezTo>
                      <a:cubicBezTo>
                        <a:pt x="21" y="45"/>
                        <a:pt x="7" y="41"/>
                        <a:pt x="4"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5" name="Freeform 143">
                  <a:extLst>
                    <a:ext uri="{FF2B5EF4-FFF2-40B4-BE49-F238E27FC236}">
                      <a16:creationId xmlns:a16="http://schemas.microsoft.com/office/drawing/2014/main" id="{36562BDB-6247-4D9E-BE21-B26F7E878D3F}"/>
                    </a:ext>
                  </a:extLst>
                </p:cNvPr>
                <p:cNvSpPr>
                  <a:spLocks/>
                </p:cNvSpPr>
                <p:nvPr/>
              </p:nvSpPr>
              <p:spPr bwMode="auto">
                <a:xfrm>
                  <a:off x="1380" y="273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3"/>
                      </a:cubicBezTo>
                      <a:cubicBezTo>
                        <a:pt x="56" y="23"/>
                        <a:pt x="48" y="35"/>
                        <a:pt x="35" y="40"/>
                      </a:cubicBezTo>
                      <a:cubicBezTo>
                        <a:pt x="21" y="45"/>
                        <a:pt x="7" y="41"/>
                        <a:pt x="4" y="31"/>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6" name="Freeform 144">
                  <a:extLst>
                    <a:ext uri="{FF2B5EF4-FFF2-40B4-BE49-F238E27FC236}">
                      <a16:creationId xmlns:a16="http://schemas.microsoft.com/office/drawing/2014/main" id="{EA758835-7D03-4C32-A172-EC23A1E47EA0}"/>
                    </a:ext>
                  </a:extLst>
                </p:cNvPr>
                <p:cNvSpPr>
                  <a:spLocks/>
                </p:cNvSpPr>
                <p:nvPr/>
              </p:nvSpPr>
              <p:spPr bwMode="auto">
                <a:xfrm>
                  <a:off x="797" y="2115"/>
                  <a:ext cx="92" cy="112"/>
                </a:xfrm>
                <a:custGeom>
                  <a:avLst/>
                  <a:gdLst>
                    <a:gd name="T0" fmla="*/ 1415 w 37"/>
                    <a:gd name="T1" fmla="*/ 56 h 42"/>
                    <a:gd name="T2" fmla="*/ 848 w 37"/>
                    <a:gd name="T3" fmla="*/ 93 h 42"/>
                    <a:gd name="T4" fmla="*/ 154 w 37"/>
                    <a:gd name="T5" fmla="*/ 1459 h 42"/>
                    <a:gd name="T6" fmla="*/ 1335 w 37"/>
                    <a:gd name="T7" fmla="*/ 1912 h 42"/>
                    <a:gd name="T8" fmla="*/ 1415 w 37"/>
                    <a:gd name="T9" fmla="*/ 1877 h 42"/>
                    <a:gd name="T10" fmla="*/ 1415 w 37"/>
                    <a:gd name="T11" fmla="*/ 56 h 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42">
                      <a:moveTo>
                        <a:pt x="37" y="1"/>
                      </a:moveTo>
                      <a:cubicBezTo>
                        <a:pt x="32" y="0"/>
                        <a:pt x="27" y="1"/>
                        <a:pt x="22" y="2"/>
                      </a:cubicBezTo>
                      <a:cubicBezTo>
                        <a:pt x="8" y="7"/>
                        <a:pt x="0" y="19"/>
                        <a:pt x="4" y="29"/>
                      </a:cubicBezTo>
                      <a:cubicBezTo>
                        <a:pt x="7" y="39"/>
                        <a:pt x="21" y="42"/>
                        <a:pt x="35" y="38"/>
                      </a:cubicBezTo>
                      <a:cubicBezTo>
                        <a:pt x="35" y="37"/>
                        <a:pt x="36" y="37"/>
                        <a:pt x="37" y="37"/>
                      </a:cubicBezTo>
                      <a:lnTo>
                        <a:pt x="37" y="1"/>
                      </a:ln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7" name="Freeform 145">
                  <a:extLst>
                    <a:ext uri="{FF2B5EF4-FFF2-40B4-BE49-F238E27FC236}">
                      <a16:creationId xmlns:a16="http://schemas.microsoft.com/office/drawing/2014/main" id="{111B8A2E-A658-4421-A45B-0C55A1C7AF31}"/>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8" name="Freeform 146">
                  <a:extLst>
                    <a:ext uri="{FF2B5EF4-FFF2-40B4-BE49-F238E27FC236}">
                      <a16:creationId xmlns:a16="http://schemas.microsoft.com/office/drawing/2014/main" id="{C3BB23F6-1FC9-4EBB-A05D-8D1D22D1C071}"/>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9" name="Freeform 147">
                  <a:extLst>
                    <a:ext uri="{FF2B5EF4-FFF2-40B4-BE49-F238E27FC236}">
                      <a16:creationId xmlns:a16="http://schemas.microsoft.com/office/drawing/2014/main" id="{FCB80E23-8669-4667-86C5-305BCE433A45}"/>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0" name="Freeform 148">
                  <a:extLst>
                    <a:ext uri="{FF2B5EF4-FFF2-40B4-BE49-F238E27FC236}">
                      <a16:creationId xmlns:a16="http://schemas.microsoft.com/office/drawing/2014/main" id="{479135A7-1A79-4BEE-B292-799E9A758A64}"/>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1" name="Freeform 149">
                  <a:extLst>
                    <a:ext uri="{FF2B5EF4-FFF2-40B4-BE49-F238E27FC236}">
                      <a16:creationId xmlns:a16="http://schemas.microsoft.com/office/drawing/2014/main" id="{C3D6F00C-BF56-4192-8957-6A8593A43497}"/>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2" name="Freeform 150">
                  <a:extLst>
                    <a:ext uri="{FF2B5EF4-FFF2-40B4-BE49-F238E27FC236}">
                      <a16:creationId xmlns:a16="http://schemas.microsoft.com/office/drawing/2014/main" id="{6ED11949-77DC-47BD-9338-330D8D9F9C55}"/>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3" name="Freeform 151">
                  <a:extLst>
                    <a:ext uri="{FF2B5EF4-FFF2-40B4-BE49-F238E27FC236}">
                      <a16:creationId xmlns:a16="http://schemas.microsoft.com/office/drawing/2014/main" id="{1B86EB62-BD44-4C6E-B943-629BEC1F0708}"/>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4" name="Freeform 152">
                  <a:extLst>
                    <a:ext uri="{FF2B5EF4-FFF2-40B4-BE49-F238E27FC236}">
                      <a16:creationId xmlns:a16="http://schemas.microsoft.com/office/drawing/2014/main" id="{049350A5-E49E-4FA5-B9B0-7A8D8B6B2BC2}"/>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5" name="Freeform 153">
                  <a:extLst>
                    <a:ext uri="{FF2B5EF4-FFF2-40B4-BE49-F238E27FC236}">
                      <a16:creationId xmlns:a16="http://schemas.microsoft.com/office/drawing/2014/main" id="{CAC5A018-C5DA-4484-BBA5-ED43E72069C6}"/>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6" name="Freeform 154">
                  <a:extLst>
                    <a:ext uri="{FF2B5EF4-FFF2-40B4-BE49-F238E27FC236}">
                      <a16:creationId xmlns:a16="http://schemas.microsoft.com/office/drawing/2014/main" id="{E69F23B8-52F6-4046-8095-517E8C36BB9A}"/>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7" name="Freeform 155">
                  <a:extLst>
                    <a:ext uri="{FF2B5EF4-FFF2-40B4-BE49-F238E27FC236}">
                      <a16:creationId xmlns:a16="http://schemas.microsoft.com/office/drawing/2014/main" id="{235E71BD-997F-4E7F-AEDC-6F86C2F9A4EE}"/>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8" name="Freeform 156">
                  <a:extLst>
                    <a:ext uri="{FF2B5EF4-FFF2-40B4-BE49-F238E27FC236}">
                      <a16:creationId xmlns:a16="http://schemas.microsoft.com/office/drawing/2014/main" id="{CFAC2194-80F4-4E9B-9930-C51DA05867C6}"/>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9" name="Freeform 157">
                  <a:extLst>
                    <a:ext uri="{FF2B5EF4-FFF2-40B4-BE49-F238E27FC236}">
                      <a16:creationId xmlns:a16="http://schemas.microsoft.com/office/drawing/2014/main" id="{6E821058-13A5-48BC-9295-0CCCE8667ADA}"/>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0" name="Freeform 158">
                  <a:extLst>
                    <a:ext uri="{FF2B5EF4-FFF2-40B4-BE49-F238E27FC236}">
                      <a16:creationId xmlns:a16="http://schemas.microsoft.com/office/drawing/2014/main" id="{43DE0DAB-CC28-4598-B089-AEB414106596}"/>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1" name="Freeform 159">
                  <a:extLst>
                    <a:ext uri="{FF2B5EF4-FFF2-40B4-BE49-F238E27FC236}">
                      <a16:creationId xmlns:a16="http://schemas.microsoft.com/office/drawing/2014/main" id="{D69D1BAE-525A-4244-840E-46B445CEE365}"/>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2" name="Freeform 160">
                  <a:extLst>
                    <a:ext uri="{FF2B5EF4-FFF2-40B4-BE49-F238E27FC236}">
                      <a16:creationId xmlns:a16="http://schemas.microsoft.com/office/drawing/2014/main" id="{73DFBDAA-2C19-4066-A861-38F375608B53}"/>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3" name="Freeform 161">
                  <a:extLst>
                    <a:ext uri="{FF2B5EF4-FFF2-40B4-BE49-F238E27FC236}">
                      <a16:creationId xmlns:a16="http://schemas.microsoft.com/office/drawing/2014/main" id="{4F245400-4127-4D39-BCED-C01AC7155E4D}"/>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4" name="Freeform 162">
                  <a:extLst>
                    <a:ext uri="{FF2B5EF4-FFF2-40B4-BE49-F238E27FC236}">
                      <a16:creationId xmlns:a16="http://schemas.microsoft.com/office/drawing/2014/main" id="{9F78133C-23B4-4FEE-84AB-4E476C2A28CA}"/>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5" name="Freeform 163">
                  <a:extLst>
                    <a:ext uri="{FF2B5EF4-FFF2-40B4-BE49-F238E27FC236}">
                      <a16:creationId xmlns:a16="http://schemas.microsoft.com/office/drawing/2014/main" id="{1CDD4AF0-17CF-4E8B-B963-4BD6606759E4}"/>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6" name="Freeform 164">
                  <a:extLst>
                    <a:ext uri="{FF2B5EF4-FFF2-40B4-BE49-F238E27FC236}">
                      <a16:creationId xmlns:a16="http://schemas.microsoft.com/office/drawing/2014/main" id="{7356D2B2-1A33-4798-B0D5-7EAC0E691729}"/>
                    </a:ext>
                  </a:extLst>
                </p:cNvPr>
                <p:cNvSpPr>
                  <a:spLocks/>
                </p:cNvSpPr>
                <p:nvPr/>
              </p:nvSpPr>
              <p:spPr bwMode="auto">
                <a:xfrm>
                  <a:off x="734" y="2016"/>
                  <a:ext cx="381" cy="416"/>
                </a:xfrm>
                <a:custGeom>
                  <a:avLst/>
                  <a:gdLst>
                    <a:gd name="T0" fmla="*/ 0 w 152"/>
                    <a:gd name="T1" fmla="*/ 2219 h 156"/>
                    <a:gd name="T2" fmla="*/ 0 w 152"/>
                    <a:gd name="T3" fmla="*/ 0 h 156"/>
                    <a:gd name="T4" fmla="*/ 6001 w 152"/>
                    <a:gd name="T5" fmla="*/ 7885 h 156"/>
                    <a:gd name="T6" fmla="*/ 709 w 152"/>
                    <a:gd name="T7" fmla="*/ 1571 h 156"/>
                    <a:gd name="T8" fmla="*/ 0 w 152"/>
                    <a:gd name="T9" fmla="*/ 2219 h 1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2" h="156">
                      <a:moveTo>
                        <a:pt x="0" y="44"/>
                      </a:moveTo>
                      <a:cubicBezTo>
                        <a:pt x="0" y="0"/>
                        <a:pt x="0" y="0"/>
                        <a:pt x="0" y="0"/>
                      </a:cubicBezTo>
                      <a:cubicBezTo>
                        <a:pt x="152" y="156"/>
                        <a:pt x="152" y="156"/>
                        <a:pt x="152" y="156"/>
                      </a:cubicBezTo>
                      <a:cubicBezTo>
                        <a:pt x="152" y="156"/>
                        <a:pt x="24" y="38"/>
                        <a:pt x="18" y="31"/>
                      </a:cubicBezTo>
                      <a:cubicBezTo>
                        <a:pt x="11" y="24"/>
                        <a:pt x="6" y="24"/>
                        <a:pt x="0"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7" name="Freeform 165">
                  <a:extLst>
                    <a:ext uri="{FF2B5EF4-FFF2-40B4-BE49-F238E27FC236}">
                      <a16:creationId xmlns:a16="http://schemas.microsoft.com/office/drawing/2014/main" id="{04BFE19A-6E9C-4767-9764-A5254A852611}"/>
                    </a:ext>
                  </a:extLst>
                </p:cNvPr>
                <p:cNvSpPr>
                  <a:spLocks/>
                </p:cNvSpPr>
                <p:nvPr/>
              </p:nvSpPr>
              <p:spPr bwMode="auto">
                <a:xfrm>
                  <a:off x="747" y="1928"/>
                  <a:ext cx="2338" cy="763"/>
                </a:xfrm>
                <a:custGeom>
                  <a:avLst/>
                  <a:gdLst>
                    <a:gd name="T0" fmla="*/ 36553 w 935"/>
                    <a:gd name="T1" fmla="*/ 1673 h 286"/>
                    <a:gd name="T2" fmla="*/ 36510 w 935"/>
                    <a:gd name="T3" fmla="*/ 1729 h 286"/>
                    <a:gd name="T4" fmla="*/ 10555 w 935"/>
                    <a:gd name="T5" fmla="*/ 13822 h 286"/>
                    <a:gd name="T6" fmla="*/ 10367 w 935"/>
                    <a:gd name="T7" fmla="*/ 13787 h 286"/>
                    <a:gd name="T8" fmla="*/ 125 w 935"/>
                    <a:gd name="T9" fmla="*/ 307 h 286"/>
                    <a:gd name="T10" fmla="*/ 0 w 935"/>
                    <a:gd name="T11" fmla="*/ 0 h 286"/>
                    <a:gd name="T12" fmla="*/ 0 w 935"/>
                    <a:gd name="T13" fmla="*/ 606 h 286"/>
                    <a:gd name="T14" fmla="*/ 125 w 935"/>
                    <a:gd name="T15" fmla="*/ 910 h 286"/>
                    <a:gd name="T16" fmla="*/ 10367 w 935"/>
                    <a:gd name="T17" fmla="*/ 14390 h 286"/>
                    <a:gd name="T18" fmla="*/ 10555 w 935"/>
                    <a:gd name="T19" fmla="*/ 14433 h 286"/>
                    <a:gd name="T20" fmla="*/ 36510 w 935"/>
                    <a:gd name="T21" fmla="*/ 2334 h 286"/>
                    <a:gd name="T22" fmla="*/ 36553 w 935"/>
                    <a:gd name="T23" fmla="*/ 2220 h 286"/>
                    <a:gd name="T24" fmla="*/ 36553 w 935"/>
                    <a:gd name="T25" fmla="*/ 1673 h 2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5" h="286">
                      <a:moveTo>
                        <a:pt x="935" y="33"/>
                      </a:moveTo>
                      <a:cubicBezTo>
                        <a:pt x="934" y="34"/>
                        <a:pt x="934" y="34"/>
                        <a:pt x="934" y="34"/>
                      </a:cubicBezTo>
                      <a:cubicBezTo>
                        <a:pt x="270" y="273"/>
                        <a:pt x="270" y="273"/>
                        <a:pt x="270" y="273"/>
                      </a:cubicBezTo>
                      <a:cubicBezTo>
                        <a:pt x="270" y="273"/>
                        <a:pt x="268" y="274"/>
                        <a:pt x="265" y="272"/>
                      </a:cubicBezTo>
                      <a:cubicBezTo>
                        <a:pt x="239" y="246"/>
                        <a:pt x="8" y="11"/>
                        <a:pt x="3" y="6"/>
                      </a:cubicBezTo>
                      <a:cubicBezTo>
                        <a:pt x="2" y="4"/>
                        <a:pt x="0" y="2"/>
                        <a:pt x="0" y="0"/>
                      </a:cubicBezTo>
                      <a:cubicBezTo>
                        <a:pt x="0" y="12"/>
                        <a:pt x="0" y="12"/>
                        <a:pt x="0" y="12"/>
                      </a:cubicBezTo>
                      <a:cubicBezTo>
                        <a:pt x="0" y="15"/>
                        <a:pt x="0" y="15"/>
                        <a:pt x="3" y="18"/>
                      </a:cubicBezTo>
                      <a:cubicBezTo>
                        <a:pt x="8" y="23"/>
                        <a:pt x="239" y="258"/>
                        <a:pt x="265" y="284"/>
                      </a:cubicBezTo>
                      <a:cubicBezTo>
                        <a:pt x="268" y="286"/>
                        <a:pt x="270" y="285"/>
                        <a:pt x="270" y="285"/>
                      </a:cubicBezTo>
                      <a:cubicBezTo>
                        <a:pt x="934" y="46"/>
                        <a:pt x="934" y="46"/>
                        <a:pt x="934" y="46"/>
                      </a:cubicBezTo>
                      <a:cubicBezTo>
                        <a:pt x="934" y="46"/>
                        <a:pt x="935" y="45"/>
                        <a:pt x="935" y="44"/>
                      </a:cubicBezTo>
                      <a:cubicBezTo>
                        <a:pt x="935" y="43"/>
                        <a:pt x="935" y="33"/>
                        <a:pt x="935" y="33"/>
                      </a:cubicBezTo>
                      <a:close/>
                    </a:path>
                  </a:pathLst>
                </a:custGeom>
                <a:solidFill>
                  <a:srgbClr val="51AF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8" name="Freeform 166">
                  <a:extLst>
                    <a:ext uri="{FF2B5EF4-FFF2-40B4-BE49-F238E27FC236}">
                      <a16:creationId xmlns:a16="http://schemas.microsoft.com/office/drawing/2014/main" id="{2BF04888-DFCD-4629-A834-EA2DF5A9577B}"/>
                    </a:ext>
                  </a:extLst>
                </p:cNvPr>
                <p:cNvSpPr>
                  <a:spLocks/>
                </p:cNvSpPr>
                <p:nvPr/>
              </p:nvSpPr>
              <p:spPr bwMode="auto">
                <a:xfrm>
                  <a:off x="747" y="1928"/>
                  <a:ext cx="670" cy="760"/>
                </a:xfrm>
                <a:custGeom>
                  <a:avLst/>
                  <a:gdLst>
                    <a:gd name="T0" fmla="*/ 125 w 268"/>
                    <a:gd name="T1" fmla="*/ 307 h 285"/>
                    <a:gd name="T2" fmla="*/ 0 w 268"/>
                    <a:gd name="T3" fmla="*/ 0 h 285"/>
                    <a:gd name="T4" fmla="*/ 0 w 268"/>
                    <a:gd name="T5" fmla="*/ 605 h 285"/>
                    <a:gd name="T6" fmla="*/ 125 w 268"/>
                    <a:gd name="T7" fmla="*/ 909 h 285"/>
                    <a:gd name="T8" fmla="*/ 10363 w 268"/>
                    <a:gd name="T9" fmla="*/ 14357 h 285"/>
                    <a:gd name="T10" fmla="*/ 10470 w 268"/>
                    <a:gd name="T11" fmla="*/ 14413 h 285"/>
                    <a:gd name="T12" fmla="*/ 10470 w 268"/>
                    <a:gd name="T13" fmla="*/ 13803 h 285"/>
                    <a:gd name="T14" fmla="*/ 10470 w 268"/>
                    <a:gd name="T15" fmla="*/ 13803 h 285"/>
                    <a:gd name="T16" fmla="*/ 10363 w 268"/>
                    <a:gd name="T17" fmla="*/ 13747 h 285"/>
                    <a:gd name="T18" fmla="*/ 125 w 268"/>
                    <a:gd name="T19" fmla="*/ 307 h 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285">
                      <a:moveTo>
                        <a:pt x="3" y="6"/>
                      </a:moveTo>
                      <a:cubicBezTo>
                        <a:pt x="2" y="4"/>
                        <a:pt x="0" y="2"/>
                        <a:pt x="0" y="0"/>
                      </a:cubicBezTo>
                      <a:cubicBezTo>
                        <a:pt x="0" y="12"/>
                        <a:pt x="0" y="12"/>
                        <a:pt x="0" y="12"/>
                      </a:cubicBezTo>
                      <a:cubicBezTo>
                        <a:pt x="0" y="15"/>
                        <a:pt x="0" y="15"/>
                        <a:pt x="3" y="18"/>
                      </a:cubicBezTo>
                      <a:cubicBezTo>
                        <a:pt x="8" y="23"/>
                        <a:pt x="239" y="258"/>
                        <a:pt x="265" y="284"/>
                      </a:cubicBezTo>
                      <a:cubicBezTo>
                        <a:pt x="266" y="285"/>
                        <a:pt x="267" y="285"/>
                        <a:pt x="268" y="285"/>
                      </a:cubicBezTo>
                      <a:cubicBezTo>
                        <a:pt x="268" y="273"/>
                        <a:pt x="268" y="273"/>
                        <a:pt x="268" y="273"/>
                      </a:cubicBezTo>
                      <a:cubicBezTo>
                        <a:pt x="268" y="273"/>
                        <a:pt x="268" y="273"/>
                        <a:pt x="268" y="273"/>
                      </a:cubicBezTo>
                      <a:cubicBezTo>
                        <a:pt x="267" y="273"/>
                        <a:pt x="266" y="273"/>
                        <a:pt x="265" y="272"/>
                      </a:cubicBezTo>
                      <a:cubicBezTo>
                        <a:pt x="239" y="246"/>
                        <a:pt x="8" y="11"/>
                        <a:pt x="3" y="6"/>
                      </a:cubicBezTo>
                      <a:close/>
                    </a:path>
                  </a:pathLst>
                </a:custGeom>
                <a:solidFill>
                  <a:srgbClr val="B0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9" name="Freeform 167">
                  <a:extLst>
                    <a:ext uri="{FF2B5EF4-FFF2-40B4-BE49-F238E27FC236}">
                      <a16:creationId xmlns:a16="http://schemas.microsoft.com/office/drawing/2014/main" id="{07E9C1C9-D271-4FC2-89B1-97C45B0BB920}"/>
                    </a:ext>
                  </a:extLst>
                </p:cNvPr>
                <p:cNvSpPr>
                  <a:spLocks/>
                </p:cNvSpPr>
                <p:nvPr/>
              </p:nvSpPr>
              <p:spPr bwMode="auto">
                <a:xfrm>
                  <a:off x="724" y="1965"/>
                  <a:ext cx="693" cy="766"/>
                </a:xfrm>
                <a:custGeom>
                  <a:avLst/>
                  <a:gdLst>
                    <a:gd name="T0" fmla="*/ 470 w 277"/>
                    <a:gd name="T1" fmla="*/ 206 h 287"/>
                    <a:gd name="T2" fmla="*/ 363 w 277"/>
                    <a:gd name="T3" fmla="*/ 56 h 287"/>
                    <a:gd name="T4" fmla="*/ 0 w 277"/>
                    <a:gd name="T5" fmla="*/ 398 h 287"/>
                    <a:gd name="T6" fmla="*/ 10773 w 277"/>
                    <a:gd name="T7" fmla="*/ 14559 h 287"/>
                    <a:gd name="T8" fmla="*/ 10853 w 277"/>
                    <a:gd name="T9" fmla="*/ 13748 h 287"/>
                    <a:gd name="T10" fmla="*/ 10728 w 277"/>
                    <a:gd name="T11" fmla="*/ 13705 h 287"/>
                    <a:gd name="T12" fmla="*/ 470 w 277"/>
                    <a:gd name="T13" fmla="*/ 206 h 2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7" h="287">
                      <a:moveTo>
                        <a:pt x="12" y="4"/>
                      </a:moveTo>
                      <a:cubicBezTo>
                        <a:pt x="11" y="2"/>
                        <a:pt x="10" y="1"/>
                        <a:pt x="9" y="1"/>
                      </a:cubicBezTo>
                      <a:cubicBezTo>
                        <a:pt x="5" y="0"/>
                        <a:pt x="0" y="6"/>
                        <a:pt x="0" y="8"/>
                      </a:cubicBezTo>
                      <a:cubicBezTo>
                        <a:pt x="12" y="21"/>
                        <a:pt x="225" y="237"/>
                        <a:pt x="275" y="287"/>
                      </a:cubicBezTo>
                      <a:cubicBezTo>
                        <a:pt x="277" y="271"/>
                        <a:pt x="277" y="271"/>
                        <a:pt x="277" y="271"/>
                      </a:cubicBezTo>
                      <a:cubicBezTo>
                        <a:pt x="276" y="271"/>
                        <a:pt x="275" y="271"/>
                        <a:pt x="274" y="270"/>
                      </a:cubicBezTo>
                      <a:cubicBezTo>
                        <a:pt x="248" y="244"/>
                        <a:pt x="17" y="9"/>
                        <a:pt x="12" y="4"/>
                      </a:cubicBezTo>
                      <a:close/>
                    </a:path>
                  </a:pathLst>
                </a:custGeom>
                <a:solidFill>
                  <a:srgbClr val="E3F5F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0" name="Freeform 168">
                  <a:extLst>
                    <a:ext uri="{FF2B5EF4-FFF2-40B4-BE49-F238E27FC236}">
                      <a16:creationId xmlns:a16="http://schemas.microsoft.com/office/drawing/2014/main" id="{8038AFB2-7EED-40C5-A1F5-DCAC6019F903}"/>
                    </a:ext>
                  </a:extLst>
                </p:cNvPr>
                <p:cNvSpPr>
                  <a:spLocks/>
                </p:cNvSpPr>
                <p:nvPr/>
              </p:nvSpPr>
              <p:spPr bwMode="auto">
                <a:xfrm>
                  <a:off x="1412" y="2048"/>
                  <a:ext cx="1683" cy="683"/>
                </a:xfrm>
                <a:custGeom>
                  <a:avLst/>
                  <a:gdLst>
                    <a:gd name="T0" fmla="*/ 26165 w 673"/>
                    <a:gd name="T1" fmla="*/ 0 h 256"/>
                    <a:gd name="T2" fmla="*/ 26165 w 673"/>
                    <a:gd name="T3" fmla="*/ 0 h 256"/>
                    <a:gd name="T4" fmla="*/ 26115 w 673"/>
                    <a:gd name="T5" fmla="*/ 56 h 256"/>
                    <a:gd name="T6" fmla="*/ 158 w 673"/>
                    <a:gd name="T7" fmla="*/ 12158 h 256"/>
                    <a:gd name="T8" fmla="*/ 83 w 673"/>
                    <a:gd name="T9" fmla="*/ 12158 h 256"/>
                    <a:gd name="T10" fmla="*/ 83 w 673"/>
                    <a:gd name="T11" fmla="*/ 12158 h 256"/>
                    <a:gd name="T12" fmla="*/ 0 w 673"/>
                    <a:gd name="T13" fmla="*/ 12969 h 256"/>
                    <a:gd name="T14" fmla="*/ 0 w 673"/>
                    <a:gd name="T15" fmla="*/ 12969 h 256"/>
                    <a:gd name="T16" fmla="*/ 26323 w 673"/>
                    <a:gd name="T17" fmla="*/ 704 h 256"/>
                    <a:gd name="T18" fmla="*/ 26165 w 673"/>
                    <a:gd name="T19" fmla="*/ 0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3" h="256">
                      <a:moveTo>
                        <a:pt x="669" y="0"/>
                      </a:moveTo>
                      <a:cubicBezTo>
                        <a:pt x="669" y="0"/>
                        <a:pt x="669" y="0"/>
                        <a:pt x="669" y="0"/>
                      </a:cubicBezTo>
                      <a:cubicBezTo>
                        <a:pt x="668" y="1"/>
                        <a:pt x="668" y="1"/>
                        <a:pt x="668" y="1"/>
                      </a:cubicBezTo>
                      <a:cubicBezTo>
                        <a:pt x="4" y="240"/>
                        <a:pt x="4" y="240"/>
                        <a:pt x="4" y="240"/>
                      </a:cubicBezTo>
                      <a:cubicBezTo>
                        <a:pt x="4" y="240"/>
                        <a:pt x="3" y="241"/>
                        <a:pt x="2" y="240"/>
                      </a:cubicBezTo>
                      <a:cubicBezTo>
                        <a:pt x="2" y="240"/>
                        <a:pt x="2" y="240"/>
                        <a:pt x="2" y="240"/>
                      </a:cubicBezTo>
                      <a:cubicBezTo>
                        <a:pt x="0" y="256"/>
                        <a:pt x="0" y="256"/>
                        <a:pt x="0" y="256"/>
                      </a:cubicBezTo>
                      <a:cubicBezTo>
                        <a:pt x="0" y="256"/>
                        <a:pt x="0" y="256"/>
                        <a:pt x="0" y="256"/>
                      </a:cubicBezTo>
                      <a:cubicBezTo>
                        <a:pt x="673" y="14"/>
                        <a:pt x="673" y="14"/>
                        <a:pt x="673" y="14"/>
                      </a:cubicBezTo>
                      <a:cubicBezTo>
                        <a:pt x="673" y="4"/>
                        <a:pt x="670" y="1"/>
                        <a:pt x="669" y="0"/>
                      </a:cubicBezTo>
                      <a:close/>
                    </a:path>
                  </a:pathLst>
                </a:custGeom>
                <a:solidFill>
                  <a:srgbClr val="6AC7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1" name="Freeform 169">
                  <a:extLst>
                    <a:ext uri="{FF2B5EF4-FFF2-40B4-BE49-F238E27FC236}">
                      <a16:creationId xmlns:a16="http://schemas.microsoft.com/office/drawing/2014/main" id="{0D4A3A85-3B95-4C2D-8125-3E4ABCFBF734}"/>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2" name="Freeform 170">
                  <a:extLst>
                    <a:ext uri="{FF2B5EF4-FFF2-40B4-BE49-F238E27FC236}">
                      <a16:creationId xmlns:a16="http://schemas.microsoft.com/office/drawing/2014/main" id="{100A141A-2B1F-4200-8ADD-A911050635DC}"/>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3" name="Freeform 171">
                  <a:extLst>
                    <a:ext uri="{FF2B5EF4-FFF2-40B4-BE49-F238E27FC236}">
                      <a16:creationId xmlns:a16="http://schemas.microsoft.com/office/drawing/2014/main" id="{2B379BDD-42B5-4E46-9AF2-8B5C522C6128}"/>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4" name="Freeform 172">
                  <a:extLst>
                    <a:ext uri="{FF2B5EF4-FFF2-40B4-BE49-F238E27FC236}">
                      <a16:creationId xmlns:a16="http://schemas.microsoft.com/office/drawing/2014/main" id="{916C5D59-B203-4498-B65D-EE0D44D5F864}"/>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5" name="Freeform 173">
                  <a:extLst>
                    <a:ext uri="{FF2B5EF4-FFF2-40B4-BE49-F238E27FC236}">
                      <a16:creationId xmlns:a16="http://schemas.microsoft.com/office/drawing/2014/main" id="{377B5165-B61F-4FA7-98FF-6DFF9ECA7ECD}"/>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6" name="Freeform 174">
                  <a:extLst>
                    <a:ext uri="{FF2B5EF4-FFF2-40B4-BE49-F238E27FC236}">
                      <a16:creationId xmlns:a16="http://schemas.microsoft.com/office/drawing/2014/main" id="{289B092E-9BE7-4B72-83C6-37CABA9C3E54}"/>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7" name="Freeform 175">
                  <a:extLst>
                    <a:ext uri="{FF2B5EF4-FFF2-40B4-BE49-F238E27FC236}">
                      <a16:creationId xmlns:a16="http://schemas.microsoft.com/office/drawing/2014/main" id="{805A37CD-7AEB-413D-BD95-A3539FD82A8D}"/>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8" name="Freeform 176">
                  <a:extLst>
                    <a:ext uri="{FF2B5EF4-FFF2-40B4-BE49-F238E27FC236}">
                      <a16:creationId xmlns:a16="http://schemas.microsoft.com/office/drawing/2014/main" id="{B21153B9-0B24-411F-B6E2-B43E0B84B0E4}"/>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9" name="Freeform 177">
                  <a:extLst>
                    <a:ext uri="{FF2B5EF4-FFF2-40B4-BE49-F238E27FC236}">
                      <a16:creationId xmlns:a16="http://schemas.microsoft.com/office/drawing/2014/main" id="{129D9F48-E59D-46BC-A43A-A9C1C7D08D88}"/>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0" name="Freeform 178">
                  <a:extLst>
                    <a:ext uri="{FF2B5EF4-FFF2-40B4-BE49-F238E27FC236}">
                      <a16:creationId xmlns:a16="http://schemas.microsoft.com/office/drawing/2014/main" id="{ED254E9C-930F-4773-8E1C-A2EB1C498E69}"/>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1" name="Freeform 179">
                  <a:extLst>
                    <a:ext uri="{FF2B5EF4-FFF2-40B4-BE49-F238E27FC236}">
                      <a16:creationId xmlns:a16="http://schemas.microsoft.com/office/drawing/2014/main" id="{67A74477-67EC-45CB-B2A7-A55C0D0E2F4F}"/>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2" name="Freeform 180">
                  <a:extLst>
                    <a:ext uri="{FF2B5EF4-FFF2-40B4-BE49-F238E27FC236}">
                      <a16:creationId xmlns:a16="http://schemas.microsoft.com/office/drawing/2014/main" id="{3FE7CF6B-1C2B-4DAD-B867-994A7A736C0C}"/>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3" name="Freeform 181">
                  <a:extLst>
                    <a:ext uri="{FF2B5EF4-FFF2-40B4-BE49-F238E27FC236}">
                      <a16:creationId xmlns:a16="http://schemas.microsoft.com/office/drawing/2014/main" id="{2CB144DA-766D-4E26-BA64-959D8F067969}"/>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4" name="Freeform 182">
                  <a:extLst>
                    <a:ext uri="{FF2B5EF4-FFF2-40B4-BE49-F238E27FC236}">
                      <a16:creationId xmlns:a16="http://schemas.microsoft.com/office/drawing/2014/main" id="{D3C1A7CA-2384-47D5-82FC-AEDC9858A870}"/>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5" name="Freeform 183">
                  <a:extLst>
                    <a:ext uri="{FF2B5EF4-FFF2-40B4-BE49-F238E27FC236}">
                      <a16:creationId xmlns:a16="http://schemas.microsoft.com/office/drawing/2014/main" id="{70AA5807-114F-4192-81CD-E12CB21637C5}"/>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6" name="Freeform 184">
                  <a:extLst>
                    <a:ext uri="{FF2B5EF4-FFF2-40B4-BE49-F238E27FC236}">
                      <a16:creationId xmlns:a16="http://schemas.microsoft.com/office/drawing/2014/main" id="{1FEC3CB3-EBF9-472E-B478-81DF2B596092}"/>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7" name="Freeform 185">
                  <a:extLst>
                    <a:ext uri="{FF2B5EF4-FFF2-40B4-BE49-F238E27FC236}">
                      <a16:creationId xmlns:a16="http://schemas.microsoft.com/office/drawing/2014/main" id="{A973AFDC-F285-4E3C-B175-B75CE2500512}"/>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8" name="Freeform 186">
                  <a:extLst>
                    <a:ext uri="{FF2B5EF4-FFF2-40B4-BE49-F238E27FC236}">
                      <a16:creationId xmlns:a16="http://schemas.microsoft.com/office/drawing/2014/main" id="{F237889A-B969-48DF-A2BD-46C0F0776504}"/>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9" name="Freeform 187">
                  <a:extLst>
                    <a:ext uri="{FF2B5EF4-FFF2-40B4-BE49-F238E27FC236}">
                      <a16:creationId xmlns:a16="http://schemas.microsoft.com/office/drawing/2014/main" id="{399EFE3A-04BF-4DD4-A106-0E941FF95128}"/>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0" name="Freeform 188">
                  <a:extLst>
                    <a:ext uri="{FF2B5EF4-FFF2-40B4-BE49-F238E27FC236}">
                      <a16:creationId xmlns:a16="http://schemas.microsoft.com/office/drawing/2014/main" id="{6D842F64-5EFF-497E-9E35-41694354B973}"/>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1" name="Freeform 189">
                  <a:extLst>
                    <a:ext uri="{FF2B5EF4-FFF2-40B4-BE49-F238E27FC236}">
                      <a16:creationId xmlns:a16="http://schemas.microsoft.com/office/drawing/2014/main" id="{C9A6BE3D-5E53-4DCA-9459-B986762B169B}"/>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2" name="Freeform 190">
                  <a:extLst>
                    <a:ext uri="{FF2B5EF4-FFF2-40B4-BE49-F238E27FC236}">
                      <a16:creationId xmlns:a16="http://schemas.microsoft.com/office/drawing/2014/main" id="{720E25EC-0852-4EAF-B61D-5129BEE10916}"/>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3" name="Freeform 191">
                  <a:extLst>
                    <a:ext uri="{FF2B5EF4-FFF2-40B4-BE49-F238E27FC236}">
                      <a16:creationId xmlns:a16="http://schemas.microsoft.com/office/drawing/2014/main" id="{130EF813-3AC4-4B6C-997E-B4E30C5850AF}"/>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4" name="Freeform 192">
                  <a:extLst>
                    <a:ext uri="{FF2B5EF4-FFF2-40B4-BE49-F238E27FC236}">
                      <a16:creationId xmlns:a16="http://schemas.microsoft.com/office/drawing/2014/main" id="{21334803-17BC-4CCF-9BCE-0F08C5E42E68}"/>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5" name="Freeform 193">
                  <a:extLst>
                    <a:ext uri="{FF2B5EF4-FFF2-40B4-BE49-F238E27FC236}">
                      <a16:creationId xmlns:a16="http://schemas.microsoft.com/office/drawing/2014/main" id="{9E0AF6B2-EBEA-4CB1-BEC0-BAB9D36F31D5}"/>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6" name="Freeform 194">
                  <a:extLst>
                    <a:ext uri="{FF2B5EF4-FFF2-40B4-BE49-F238E27FC236}">
                      <a16:creationId xmlns:a16="http://schemas.microsoft.com/office/drawing/2014/main" id="{4700CE73-97A1-4A5B-BF82-618E6D6771E4}"/>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7" name="Freeform 195">
                  <a:extLst>
                    <a:ext uri="{FF2B5EF4-FFF2-40B4-BE49-F238E27FC236}">
                      <a16:creationId xmlns:a16="http://schemas.microsoft.com/office/drawing/2014/main" id="{7E1E55DB-629D-457C-8532-9E16D1E5A46D}"/>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8" name="Freeform 196">
                  <a:extLst>
                    <a:ext uri="{FF2B5EF4-FFF2-40B4-BE49-F238E27FC236}">
                      <a16:creationId xmlns:a16="http://schemas.microsoft.com/office/drawing/2014/main" id="{329D2614-7E48-4CF0-9FF6-ADAFC125EBB4}"/>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9" name="Freeform 197">
                  <a:extLst>
                    <a:ext uri="{FF2B5EF4-FFF2-40B4-BE49-F238E27FC236}">
                      <a16:creationId xmlns:a16="http://schemas.microsoft.com/office/drawing/2014/main" id="{B3453EB9-9EA3-452B-B049-0FA3294FEF3E}"/>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0" name="Freeform 198">
                  <a:extLst>
                    <a:ext uri="{FF2B5EF4-FFF2-40B4-BE49-F238E27FC236}">
                      <a16:creationId xmlns:a16="http://schemas.microsoft.com/office/drawing/2014/main" id="{749DA134-396D-43A3-AC96-88B69F454AE0}"/>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1" name="Freeform 199">
                  <a:extLst>
                    <a:ext uri="{FF2B5EF4-FFF2-40B4-BE49-F238E27FC236}">
                      <a16:creationId xmlns:a16="http://schemas.microsoft.com/office/drawing/2014/main" id="{32836B36-F0F9-4E83-8023-6E8F830AA006}"/>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2" name="Freeform 200">
                  <a:extLst>
                    <a:ext uri="{FF2B5EF4-FFF2-40B4-BE49-F238E27FC236}">
                      <a16:creationId xmlns:a16="http://schemas.microsoft.com/office/drawing/2014/main" id="{BA021EF9-C189-4682-87F9-AB782D99FC33}"/>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3" name="Freeform 201">
                  <a:extLst>
                    <a:ext uri="{FF2B5EF4-FFF2-40B4-BE49-F238E27FC236}">
                      <a16:creationId xmlns:a16="http://schemas.microsoft.com/office/drawing/2014/main" id="{EF2D8961-9008-44DF-856D-9A594A9BE0E6}"/>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4" name="Freeform 202">
                  <a:extLst>
                    <a:ext uri="{FF2B5EF4-FFF2-40B4-BE49-F238E27FC236}">
                      <a16:creationId xmlns:a16="http://schemas.microsoft.com/office/drawing/2014/main" id="{D68CF64B-0603-413F-A985-6478EE119144}"/>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5" name="Freeform 203">
                  <a:extLst>
                    <a:ext uri="{FF2B5EF4-FFF2-40B4-BE49-F238E27FC236}">
                      <a16:creationId xmlns:a16="http://schemas.microsoft.com/office/drawing/2014/main" id="{1017097A-B48D-4FBD-98A0-7CCEFFC15824}"/>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6" name="Freeform 204">
                  <a:extLst>
                    <a:ext uri="{FF2B5EF4-FFF2-40B4-BE49-F238E27FC236}">
                      <a16:creationId xmlns:a16="http://schemas.microsoft.com/office/drawing/2014/main" id="{936417F3-A3D1-4654-955B-3DD51342A556}"/>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18" name="Group 205">
                <a:extLst>
                  <a:ext uri="{FF2B5EF4-FFF2-40B4-BE49-F238E27FC236}">
                    <a16:creationId xmlns:a16="http://schemas.microsoft.com/office/drawing/2014/main" id="{9B081074-46D6-44C8-B9C6-91EAC6259B19}"/>
                  </a:ext>
                </a:extLst>
              </p:cNvPr>
              <p:cNvGrpSpPr>
                <a:grpSpLocks/>
              </p:cNvGrpSpPr>
              <p:nvPr/>
            </p:nvGrpSpPr>
            <p:grpSpPr bwMode="auto">
              <a:xfrm>
                <a:off x="797" y="1411"/>
                <a:ext cx="2230" cy="1224"/>
                <a:chOff x="797" y="1411"/>
                <a:chExt cx="2230" cy="1224"/>
              </a:xfrm>
            </p:grpSpPr>
            <p:sp>
              <p:nvSpPr>
                <p:cNvPr id="187" name="Freeform 206">
                  <a:extLst>
                    <a:ext uri="{FF2B5EF4-FFF2-40B4-BE49-F238E27FC236}">
                      <a16:creationId xmlns:a16="http://schemas.microsoft.com/office/drawing/2014/main" id="{D2445C49-A043-49FF-A640-5432F7F250A6}"/>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8" name="Freeform 207">
                  <a:extLst>
                    <a:ext uri="{FF2B5EF4-FFF2-40B4-BE49-F238E27FC236}">
                      <a16:creationId xmlns:a16="http://schemas.microsoft.com/office/drawing/2014/main" id="{109B3B93-D38E-4D4B-9258-26C8F9AFA497}"/>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 name="Freeform 208">
                  <a:extLst>
                    <a:ext uri="{FF2B5EF4-FFF2-40B4-BE49-F238E27FC236}">
                      <a16:creationId xmlns:a16="http://schemas.microsoft.com/office/drawing/2014/main" id="{867F8DD6-3AA5-4848-99CD-FAD5D01536DA}"/>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0" name="Freeform 209">
                  <a:extLst>
                    <a:ext uri="{FF2B5EF4-FFF2-40B4-BE49-F238E27FC236}">
                      <a16:creationId xmlns:a16="http://schemas.microsoft.com/office/drawing/2014/main" id="{F01D5A2C-1384-42BD-9481-F55D37D6DEE9}"/>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 name="Freeform 210">
                  <a:extLst>
                    <a:ext uri="{FF2B5EF4-FFF2-40B4-BE49-F238E27FC236}">
                      <a16:creationId xmlns:a16="http://schemas.microsoft.com/office/drawing/2014/main" id="{6943BA4B-8062-45C1-8F25-BA3290DD9222}"/>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 name="Freeform 211">
                  <a:extLst>
                    <a:ext uri="{FF2B5EF4-FFF2-40B4-BE49-F238E27FC236}">
                      <a16:creationId xmlns:a16="http://schemas.microsoft.com/office/drawing/2014/main" id="{6B5D11BB-A9B1-49E4-B498-2B4E89E1B6C7}"/>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3" name="Freeform 212">
                  <a:extLst>
                    <a:ext uri="{FF2B5EF4-FFF2-40B4-BE49-F238E27FC236}">
                      <a16:creationId xmlns:a16="http://schemas.microsoft.com/office/drawing/2014/main" id="{473025A4-2497-4501-83D2-BC5A07D94252}"/>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 name="Freeform 213">
                  <a:extLst>
                    <a:ext uri="{FF2B5EF4-FFF2-40B4-BE49-F238E27FC236}">
                      <a16:creationId xmlns:a16="http://schemas.microsoft.com/office/drawing/2014/main" id="{B7C48962-E16C-41C4-A36A-40686417E25E}"/>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 name="Freeform 214">
                  <a:extLst>
                    <a:ext uri="{FF2B5EF4-FFF2-40B4-BE49-F238E27FC236}">
                      <a16:creationId xmlns:a16="http://schemas.microsoft.com/office/drawing/2014/main" id="{68343A8E-6DC5-425D-A278-421229F6CFDC}"/>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 name="Freeform 215">
                  <a:extLst>
                    <a:ext uri="{FF2B5EF4-FFF2-40B4-BE49-F238E27FC236}">
                      <a16:creationId xmlns:a16="http://schemas.microsoft.com/office/drawing/2014/main" id="{051C64FB-4179-46AE-9ABD-775A641842B8}"/>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 name="Freeform 216">
                  <a:extLst>
                    <a:ext uri="{FF2B5EF4-FFF2-40B4-BE49-F238E27FC236}">
                      <a16:creationId xmlns:a16="http://schemas.microsoft.com/office/drawing/2014/main" id="{6C06716E-43F3-4352-90D7-5E356E554C4E}"/>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8" name="Freeform 217">
                  <a:extLst>
                    <a:ext uri="{FF2B5EF4-FFF2-40B4-BE49-F238E27FC236}">
                      <a16:creationId xmlns:a16="http://schemas.microsoft.com/office/drawing/2014/main" id="{CD624040-EA57-46F9-A4E9-08E8A1E0704E}"/>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 name="Freeform 218">
                  <a:extLst>
                    <a:ext uri="{FF2B5EF4-FFF2-40B4-BE49-F238E27FC236}">
                      <a16:creationId xmlns:a16="http://schemas.microsoft.com/office/drawing/2014/main" id="{7CC614EC-2F4C-477F-9571-177D133FA1DD}"/>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 name="Freeform 219">
                  <a:extLst>
                    <a:ext uri="{FF2B5EF4-FFF2-40B4-BE49-F238E27FC236}">
                      <a16:creationId xmlns:a16="http://schemas.microsoft.com/office/drawing/2014/main" id="{45F1AF6E-D97A-4E5A-A3F4-42C8C6BD47FD}"/>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1" name="Freeform 220">
                  <a:extLst>
                    <a:ext uri="{FF2B5EF4-FFF2-40B4-BE49-F238E27FC236}">
                      <a16:creationId xmlns:a16="http://schemas.microsoft.com/office/drawing/2014/main" id="{DC3E2ED4-D4BB-48C1-9A5D-0B52878B966B}"/>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 name="Freeform 221">
                  <a:extLst>
                    <a:ext uri="{FF2B5EF4-FFF2-40B4-BE49-F238E27FC236}">
                      <a16:creationId xmlns:a16="http://schemas.microsoft.com/office/drawing/2014/main" id="{B667782B-571B-4E59-83EC-516E47846D8D}"/>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 name="Freeform 222">
                  <a:extLst>
                    <a:ext uri="{FF2B5EF4-FFF2-40B4-BE49-F238E27FC236}">
                      <a16:creationId xmlns:a16="http://schemas.microsoft.com/office/drawing/2014/main" id="{CBC7E172-EC3E-4180-9609-0B87151D743D}"/>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 name="Freeform 223">
                  <a:extLst>
                    <a:ext uri="{FF2B5EF4-FFF2-40B4-BE49-F238E27FC236}">
                      <a16:creationId xmlns:a16="http://schemas.microsoft.com/office/drawing/2014/main" id="{486642E7-512A-4D74-B716-EB6CB3D91354}"/>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 name="Freeform 224">
                  <a:extLst>
                    <a:ext uri="{FF2B5EF4-FFF2-40B4-BE49-F238E27FC236}">
                      <a16:creationId xmlns:a16="http://schemas.microsoft.com/office/drawing/2014/main" id="{C04DC488-38FB-40E9-8A05-48EEFE2540A6}"/>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 name="Freeform 225">
                  <a:extLst>
                    <a:ext uri="{FF2B5EF4-FFF2-40B4-BE49-F238E27FC236}">
                      <a16:creationId xmlns:a16="http://schemas.microsoft.com/office/drawing/2014/main" id="{E25C8F88-559C-4D94-A672-D5A137FE3206}"/>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 name="Freeform 226">
                  <a:extLst>
                    <a:ext uri="{FF2B5EF4-FFF2-40B4-BE49-F238E27FC236}">
                      <a16:creationId xmlns:a16="http://schemas.microsoft.com/office/drawing/2014/main" id="{A0DABFAA-277C-4C91-B871-5E08B05116C0}"/>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 name="Freeform 227">
                  <a:extLst>
                    <a:ext uri="{FF2B5EF4-FFF2-40B4-BE49-F238E27FC236}">
                      <a16:creationId xmlns:a16="http://schemas.microsoft.com/office/drawing/2014/main" id="{29C2B1F6-7471-48FB-A0AF-86C3DCEF8C83}"/>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9" name="Freeform 228">
                  <a:extLst>
                    <a:ext uri="{FF2B5EF4-FFF2-40B4-BE49-F238E27FC236}">
                      <a16:creationId xmlns:a16="http://schemas.microsoft.com/office/drawing/2014/main" id="{D4CC83A9-8B1F-48C0-9D32-B5D5D96B676D}"/>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 name="Freeform 229">
                  <a:extLst>
                    <a:ext uri="{FF2B5EF4-FFF2-40B4-BE49-F238E27FC236}">
                      <a16:creationId xmlns:a16="http://schemas.microsoft.com/office/drawing/2014/main" id="{BD50FF9C-F634-4E2B-BAEB-4581AE4A36DC}"/>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 name="Freeform 230">
                  <a:extLst>
                    <a:ext uri="{FF2B5EF4-FFF2-40B4-BE49-F238E27FC236}">
                      <a16:creationId xmlns:a16="http://schemas.microsoft.com/office/drawing/2014/main" id="{0BA914D3-C8F1-469F-903F-3F6E9188505C}"/>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 name="Freeform 231">
                  <a:extLst>
                    <a:ext uri="{FF2B5EF4-FFF2-40B4-BE49-F238E27FC236}">
                      <a16:creationId xmlns:a16="http://schemas.microsoft.com/office/drawing/2014/main" id="{D0ABA8F3-0434-4EB3-B21A-5F67B2C8B3A9}"/>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3" name="Freeform 232">
                  <a:extLst>
                    <a:ext uri="{FF2B5EF4-FFF2-40B4-BE49-F238E27FC236}">
                      <a16:creationId xmlns:a16="http://schemas.microsoft.com/office/drawing/2014/main" id="{6756F462-17F9-4DF8-BA41-C79CC334DBF5}"/>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4" name="Freeform 233">
                  <a:extLst>
                    <a:ext uri="{FF2B5EF4-FFF2-40B4-BE49-F238E27FC236}">
                      <a16:creationId xmlns:a16="http://schemas.microsoft.com/office/drawing/2014/main" id="{EB988DFC-1682-418D-BDEB-0261A353C5FC}"/>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 name="Freeform 234">
                  <a:extLst>
                    <a:ext uri="{FF2B5EF4-FFF2-40B4-BE49-F238E27FC236}">
                      <a16:creationId xmlns:a16="http://schemas.microsoft.com/office/drawing/2014/main" id="{78ECDC70-0A66-4642-A229-183D60AA317A}"/>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 name="Freeform 235">
                  <a:extLst>
                    <a:ext uri="{FF2B5EF4-FFF2-40B4-BE49-F238E27FC236}">
                      <a16:creationId xmlns:a16="http://schemas.microsoft.com/office/drawing/2014/main" id="{48BB8C68-8DE6-437B-A151-095B93D94F41}"/>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7" name="Freeform 236">
                  <a:extLst>
                    <a:ext uri="{FF2B5EF4-FFF2-40B4-BE49-F238E27FC236}">
                      <a16:creationId xmlns:a16="http://schemas.microsoft.com/office/drawing/2014/main" id="{D4B26A9C-E32C-4C28-9310-9A4242E0B8B0}"/>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 name="Freeform 237">
                  <a:extLst>
                    <a:ext uri="{FF2B5EF4-FFF2-40B4-BE49-F238E27FC236}">
                      <a16:creationId xmlns:a16="http://schemas.microsoft.com/office/drawing/2014/main" id="{C7D7BE81-F53D-4918-B4A3-ACCEAC829B92}"/>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 name="Freeform 238">
                  <a:extLst>
                    <a:ext uri="{FF2B5EF4-FFF2-40B4-BE49-F238E27FC236}">
                      <a16:creationId xmlns:a16="http://schemas.microsoft.com/office/drawing/2014/main" id="{5016537F-C134-4BC0-AAA3-A8732C4EBB2B}"/>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 name="Freeform 239">
                  <a:extLst>
                    <a:ext uri="{FF2B5EF4-FFF2-40B4-BE49-F238E27FC236}">
                      <a16:creationId xmlns:a16="http://schemas.microsoft.com/office/drawing/2014/main" id="{1396CADC-1C84-4740-91D8-0176C6196CBF}"/>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 name="Freeform 240">
                  <a:extLst>
                    <a:ext uri="{FF2B5EF4-FFF2-40B4-BE49-F238E27FC236}">
                      <a16:creationId xmlns:a16="http://schemas.microsoft.com/office/drawing/2014/main" id="{AC996B7C-8A99-4A31-8A66-6E4C489D0DDC}"/>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 name="Freeform 241">
                  <a:extLst>
                    <a:ext uri="{FF2B5EF4-FFF2-40B4-BE49-F238E27FC236}">
                      <a16:creationId xmlns:a16="http://schemas.microsoft.com/office/drawing/2014/main" id="{E1F7E274-1D9F-49BF-BF9A-C7C9FF98A602}"/>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 name="Freeform 242">
                  <a:extLst>
                    <a:ext uri="{FF2B5EF4-FFF2-40B4-BE49-F238E27FC236}">
                      <a16:creationId xmlns:a16="http://schemas.microsoft.com/office/drawing/2014/main" id="{F9525F8E-D644-414C-AF7A-9EBC542CDC2F}"/>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 name="Freeform 243">
                  <a:extLst>
                    <a:ext uri="{FF2B5EF4-FFF2-40B4-BE49-F238E27FC236}">
                      <a16:creationId xmlns:a16="http://schemas.microsoft.com/office/drawing/2014/main" id="{F8D3CBD1-915A-42E1-A1CD-38BE13B973C2}"/>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5" name="Freeform 244">
                  <a:extLst>
                    <a:ext uri="{FF2B5EF4-FFF2-40B4-BE49-F238E27FC236}">
                      <a16:creationId xmlns:a16="http://schemas.microsoft.com/office/drawing/2014/main" id="{93CA695D-3463-4D06-B67F-59674F226F6D}"/>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 name="Freeform 245">
                  <a:extLst>
                    <a:ext uri="{FF2B5EF4-FFF2-40B4-BE49-F238E27FC236}">
                      <a16:creationId xmlns:a16="http://schemas.microsoft.com/office/drawing/2014/main" id="{7C858BE4-47F9-4353-B261-9ACB226DE55F}"/>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 name="Freeform 246">
                  <a:extLst>
                    <a:ext uri="{FF2B5EF4-FFF2-40B4-BE49-F238E27FC236}">
                      <a16:creationId xmlns:a16="http://schemas.microsoft.com/office/drawing/2014/main" id="{520356C8-C2D9-4B67-A5EE-5F6040BCCFC7}"/>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 name="Freeform 247">
                  <a:extLst>
                    <a:ext uri="{FF2B5EF4-FFF2-40B4-BE49-F238E27FC236}">
                      <a16:creationId xmlns:a16="http://schemas.microsoft.com/office/drawing/2014/main" id="{D396CC6B-12C9-4A29-ADD6-8909BF2ED65F}"/>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 name="Freeform 248">
                  <a:extLst>
                    <a:ext uri="{FF2B5EF4-FFF2-40B4-BE49-F238E27FC236}">
                      <a16:creationId xmlns:a16="http://schemas.microsoft.com/office/drawing/2014/main" id="{6960042B-30C5-4120-B71C-6EF667242862}"/>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 name="Freeform 249">
                  <a:extLst>
                    <a:ext uri="{FF2B5EF4-FFF2-40B4-BE49-F238E27FC236}">
                      <a16:creationId xmlns:a16="http://schemas.microsoft.com/office/drawing/2014/main" id="{9D1B7690-6DED-4153-8ACD-0CC9DB457CBC}"/>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 name="Freeform 250">
                  <a:extLst>
                    <a:ext uri="{FF2B5EF4-FFF2-40B4-BE49-F238E27FC236}">
                      <a16:creationId xmlns:a16="http://schemas.microsoft.com/office/drawing/2014/main" id="{F0AE11B8-35B2-4DF0-85B4-65F080ED98D3}"/>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 name="Freeform 251">
                  <a:extLst>
                    <a:ext uri="{FF2B5EF4-FFF2-40B4-BE49-F238E27FC236}">
                      <a16:creationId xmlns:a16="http://schemas.microsoft.com/office/drawing/2014/main" id="{3C91D805-05DF-4187-98FF-ED2F503B2D1A}"/>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 name="Freeform 252">
                  <a:extLst>
                    <a:ext uri="{FF2B5EF4-FFF2-40B4-BE49-F238E27FC236}">
                      <a16:creationId xmlns:a16="http://schemas.microsoft.com/office/drawing/2014/main" id="{BA588711-AB33-4391-9FCE-5AB28ED133F9}"/>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 name="Freeform 253">
                  <a:extLst>
                    <a:ext uri="{FF2B5EF4-FFF2-40B4-BE49-F238E27FC236}">
                      <a16:creationId xmlns:a16="http://schemas.microsoft.com/office/drawing/2014/main" id="{D9DA0DA0-E886-4EDE-9987-ED82E55663CF}"/>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 name="Freeform 254">
                  <a:extLst>
                    <a:ext uri="{FF2B5EF4-FFF2-40B4-BE49-F238E27FC236}">
                      <a16:creationId xmlns:a16="http://schemas.microsoft.com/office/drawing/2014/main" id="{867B71CD-85ED-4F08-A0F7-256A240FE230}"/>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 name="Freeform 255">
                  <a:extLst>
                    <a:ext uri="{FF2B5EF4-FFF2-40B4-BE49-F238E27FC236}">
                      <a16:creationId xmlns:a16="http://schemas.microsoft.com/office/drawing/2014/main" id="{88E9B8C2-02B8-45DE-9894-9B00F3908EA4}"/>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 name="Freeform 256">
                  <a:extLst>
                    <a:ext uri="{FF2B5EF4-FFF2-40B4-BE49-F238E27FC236}">
                      <a16:creationId xmlns:a16="http://schemas.microsoft.com/office/drawing/2014/main" id="{86F47350-C99D-42C6-9462-2F8669E31E5D}"/>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 name="Freeform 257">
                  <a:extLst>
                    <a:ext uri="{FF2B5EF4-FFF2-40B4-BE49-F238E27FC236}">
                      <a16:creationId xmlns:a16="http://schemas.microsoft.com/office/drawing/2014/main" id="{366D8766-7250-4F2B-9B2F-712E52572E8E}"/>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 name="Freeform 258">
                  <a:extLst>
                    <a:ext uri="{FF2B5EF4-FFF2-40B4-BE49-F238E27FC236}">
                      <a16:creationId xmlns:a16="http://schemas.microsoft.com/office/drawing/2014/main" id="{C5573696-3CC1-482C-85AF-9373FDD5368D}"/>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0" name="Freeform 259">
                  <a:extLst>
                    <a:ext uri="{FF2B5EF4-FFF2-40B4-BE49-F238E27FC236}">
                      <a16:creationId xmlns:a16="http://schemas.microsoft.com/office/drawing/2014/main" id="{2386B2B4-03F0-4696-A81C-43CB057BFF2D}"/>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 name="Freeform 260">
                  <a:extLst>
                    <a:ext uri="{FF2B5EF4-FFF2-40B4-BE49-F238E27FC236}">
                      <a16:creationId xmlns:a16="http://schemas.microsoft.com/office/drawing/2014/main" id="{115B4119-3644-4030-AF29-F432257C1A4A}"/>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 name="Freeform 261">
                  <a:extLst>
                    <a:ext uri="{FF2B5EF4-FFF2-40B4-BE49-F238E27FC236}">
                      <a16:creationId xmlns:a16="http://schemas.microsoft.com/office/drawing/2014/main" id="{3C34379B-76DB-4863-BF7B-3252F400747A}"/>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 name="Freeform 262">
                  <a:extLst>
                    <a:ext uri="{FF2B5EF4-FFF2-40B4-BE49-F238E27FC236}">
                      <a16:creationId xmlns:a16="http://schemas.microsoft.com/office/drawing/2014/main" id="{5AA0CEF7-8A38-4D92-A7EF-F1A1523AE4DC}"/>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 name="Freeform 263">
                  <a:extLst>
                    <a:ext uri="{FF2B5EF4-FFF2-40B4-BE49-F238E27FC236}">
                      <a16:creationId xmlns:a16="http://schemas.microsoft.com/office/drawing/2014/main" id="{221C386E-957D-410B-96D9-C8D035834665}"/>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5" name="Freeform 264">
                  <a:extLst>
                    <a:ext uri="{FF2B5EF4-FFF2-40B4-BE49-F238E27FC236}">
                      <a16:creationId xmlns:a16="http://schemas.microsoft.com/office/drawing/2014/main" id="{D9C40AF9-A973-4719-B6F3-0EC182986F31}"/>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 name="Freeform 265">
                  <a:extLst>
                    <a:ext uri="{FF2B5EF4-FFF2-40B4-BE49-F238E27FC236}">
                      <a16:creationId xmlns:a16="http://schemas.microsoft.com/office/drawing/2014/main" id="{1B7FDC63-9841-4884-BAC3-9CAD56825605}"/>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 name="Freeform 266">
                  <a:extLst>
                    <a:ext uri="{FF2B5EF4-FFF2-40B4-BE49-F238E27FC236}">
                      <a16:creationId xmlns:a16="http://schemas.microsoft.com/office/drawing/2014/main" id="{8214DEA3-A873-43B1-B810-CC916E6AB27E}"/>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 name="Freeform 267">
                  <a:extLst>
                    <a:ext uri="{FF2B5EF4-FFF2-40B4-BE49-F238E27FC236}">
                      <a16:creationId xmlns:a16="http://schemas.microsoft.com/office/drawing/2014/main" id="{9F5B0CA3-9FE0-4BEC-9D0C-736AF9509218}"/>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 name="Freeform 268">
                  <a:extLst>
                    <a:ext uri="{FF2B5EF4-FFF2-40B4-BE49-F238E27FC236}">
                      <a16:creationId xmlns:a16="http://schemas.microsoft.com/office/drawing/2014/main" id="{166DF463-0D42-4EEB-BF76-11195A3CF9AC}"/>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0" name="Freeform 269">
                  <a:extLst>
                    <a:ext uri="{FF2B5EF4-FFF2-40B4-BE49-F238E27FC236}">
                      <a16:creationId xmlns:a16="http://schemas.microsoft.com/office/drawing/2014/main" id="{8C06A187-5F80-4F65-BF6A-0D107314962D}"/>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 name="Freeform 270">
                  <a:extLst>
                    <a:ext uri="{FF2B5EF4-FFF2-40B4-BE49-F238E27FC236}">
                      <a16:creationId xmlns:a16="http://schemas.microsoft.com/office/drawing/2014/main" id="{7DEF9654-3035-4FE9-BDB6-0EDD8B067D23}"/>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 name="Freeform 271">
                  <a:extLst>
                    <a:ext uri="{FF2B5EF4-FFF2-40B4-BE49-F238E27FC236}">
                      <a16:creationId xmlns:a16="http://schemas.microsoft.com/office/drawing/2014/main" id="{7FA9C14A-E57F-43E8-93B0-EE9FA6699A91}"/>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 name="Freeform 272">
                  <a:extLst>
                    <a:ext uri="{FF2B5EF4-FFF2-40B4-BE49-F238E27FC236}">
                      <a16:creationId xmlns:a16="http://schemas.microsoft.com/office/drawing/2014/main" id="{44667EC0-B59F-4DD0-91DB-0E472CC11AAB}"/>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 name="Freeform 273">
                  <a:extLst>
                    <a:ext uri="{FF2B5EF4-FFF2-40B4-BE49-F238E27FC236}">
                      <a16:creationId xmlns:a16="http://schemas.microsoft.com/office/drawing/2014/main" id="{AB7B1407-CC40-4024-B786-7D0021D0D2AB}"/>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 name="Freeform 274">
                  <a:extLst>
                    <a:ext uri="{FF2B5EF4-FFF2-40B4-BE49-F238E27FC236}">
                      <a16:creationId xmlns:a16="http://schemas.microsoft.com/office/drawing/2014/main" id="{EE56272D-711F-46A7-AEC2-3008B3C4D4C3}"/>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 name="Freeform 275">
                  <a:extLst>
                    <a:ext uri="{FF2B5EF4-FFF2-40B4-BE49-F238E27FC236}">
                      <a16:creationId xmlns:a16="http://schemas.microsoft.com/office/drawing/2014/main" id="{C1D19DB0-3491-4963-A6FF-2320F39A85F8}"/>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 name="Freeform 276">
                  <a:extLst>
                    <a:ext uri="{FF2B5EF4-FFF2-40B4-BE49-F238E27FC236}">
                      <a16:creationId xmlns:a16="http://schemas.microsoft.com/office/drawing/2014/main" id="{B6BE1599-1DB9-44E0-817E-6182590BD449}"/>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 name="Freeform 277">
                  <a:extLst>
                    <a:ext uri="{FF2B5EF4-FFF2-40B4-BE49-F238E27FC236}">
                      <a16:creationId xmlns:a16="http://schemas.microsoft.com/office/drawing/2014/main" id="{E8B0F88E-119D-4CEB-A5A3-B32B708A2093}"/>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9" name="Freeform 278">
                  <a:extLst>
                    <a:ext uri="{FF2B5EF4-FFF2-40B4-BE49-F238E27FC236}">
                      <a16:creationId xmlns:a16="http://schemas.microsoft.com/office/drawing/2014/main" id="{8B050490-3CC2-4572-9C43-1AA54C26AC19}"/>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0" name="Freeform 279">
                  <a:extLst>
                    <a:ext uri="{FF2B5EF4-FFF2-40B4-BE49-F238E27FC236}">
                      <a16:creationId xmlns:a16="http://schemas.microsoft.com/office/drawing/2014/main" id="{25A8A2E5-C08A-42FE-A90D-3AC4B56DDA53}"/>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1" name="Freeform 280">
                  <a:extLst>
                    <a:ext uri="{FF2B5EF4-FFF2-40B4-BE49-F238E27FC236}">
                      <a16:creationId xmlns:a16="http://schemas.microsoft.com/office/drawing/2014/main" id="{D15EC599-4E6A-4061-9009-B79F0B703471}"/>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2" name="Freeform 281">
                  <a:extLst>
                    <a:ext uri="{FF2B5EF4-FFF2-40B4-BE49-F238E27FC236}">
                      <a16:creationId xmlns:a16="http://schemas.microsoft.com/office/drawing/2014/main" id="{E4C6D946-0FA1-46E7-A379-F55DBC47D24E}"/>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3" name="Freeform 282">
                  <a:extLst>
                    <a:ext uri="{FF2B5EF4-FFF2-40B4-BE49-F238E27FC236}">
                      <a16:creationId xmlns:a16="http://schemas.microsoft.com/office/drawing/2014/main" id="{197B14EC-9A49-4CE2-A367-8353667BEB94}"/>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4" name="Freeform 283">
                  <a:extLst>
                    <a:ext uri="{FF2B5EF4-FFF2-40B4-BE49-F238E27FC236}">
                      <a16:creationId xmlns:a16="http://schemas.microsoft.com/office/drawing/2014/main" id="{04181AC1-CF15-4B22-8E44-9E28D9B434A9}"/>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5" name="Freeform 284">
                  <a:extLst>
                    <a:ext uri="{FF2B5EF4-FFF2-40B4-BE49-F238E27FC236}">
                      <a16:creationId xmlns:a16="http://schemas.microsoft.com/office/drawing/2014/main" id="{5BC4C05F-0F12-4DAE-B167-4E23E2B33AB6}"/>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6" name="Freeform 285">
                  <a:extLst>
                    <a:ext uri="{FF2B5EF4-FFF2-40B4-BE49-F238E27FC236}">
                      <a16:creationId xmlns:a16="http://schemas.microsoft.com/office/drawing/2014/main" id="{8A907218-FF25-4747-8937-28B14C51483C}"/>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7" name="Freeform 286">
                  <a:extLst>
                    <a:ext uri="{FF2B5EF4-FFF2-40B4-BE49-F238E27FC236}">
                      <a16:creationId xmlns:a16="http://schemas.microsoft.com/office/drawing/2014/main" id="{CEA35159-89A2-442F-9D85-3E7657AA9EAF}"/>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8" name="Freeform 287">
                  <a:extLst>
                    <a:ext uri="{FF2B5EF4-FFF2-40B4-BE49-F238E27FC236}">
                      <a16:creationId xmlns:a16="http://schemas.microsoft.com/office/drawing/2014/main" id="{13CD01AE-3CB7-4742-86AD-9CE113307549}"/>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9" name="Freeform 288">
                  <a:extLst>
                    <a:ext uri="{FF2B5EF4-FFF2-40B4-BE49-F238E27FC236}">
                      <a16:creationId xmlns:a16="http://schemas.microsoft.com/office/drawing/2014/main" id="{7B983505-A282-46BC-B328-82739FD7DD9D}"/>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0" name="Freeform 289">
                  <a:extLst>
                    <a:ext uri="{FF2B5EF4-FFF2-40B4-BE49-F238E27FC236}">
                      <a16:creationId xmlns:a16="http://schemas.microsoft.com/office/drawing/2014/main" id="{511EFAC5-4718-4673-BCF3-30FBEA2DF4DE}"/>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1" name="Freeform 290">
                  <a:extLst>
                    <a:ext uri="{FF2B5EF4-FFF2-40B4-BE49-F238E27FC236}">
                      <a16:creationId xmlns:a16="http://schemas.microsoft.com/office/drawing/2014/main" id="{7130F55D-7F7E-40D4-8586-BAA1E1149AA9}"/>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2" name="Freeform 291">
                  <a:extLst>
                    <a:ext uri="{FF2B5EF4-FFF2-40B4-BE49-F238E27FC236}">
                      <a16:creationId xmlns:a16="http://schemas.microsoft.com/office/drawing/2014/main" id="{0519C22E-916E-491A-848F-1F64199A5DD4}"/>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3" name="Freeform 292">
                  <a:extLst>
                    <a:ext uri="{FF2B5EF4-FFF2-40B4-BE49-F238E27FC236}">
                      <a16:creationId xmlns:a16="http://schemas.microsoft.com/office/drawing/2014/main" id="{01352A5F-455C-4CB6-838D-290A8B29FE9F}"/>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4" name="Freeform 293">
                  <a:extLst>
                    <a:ext uri="{FF2B5EF4-FFF2-40B4-BE49-F238E27FC236}">
                      <a16:creationId xmlns:a16="http://schemas.microsoft.com/office/drawing/2014/main" id="{7CD4F7C7-1A5A-4152-9A2D-F3A279199895}"/>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5" name="Freeform 294">
                  <a:extLst>
                    <a:ext uri="{FF2B5EF4-FFF2-40B4-BE49-F238E27FC236}">
                      <a16:creationId xmlns:a16="http://schemas.microsoft.com/office/drawing/2014/main" id="{9A673CDC-261B-4765-9520-99FFBBC96D5D}"/>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6" name="Freeform 295">
                  <a:extLst>
                    <a:ext uri="{FF2B5EF4-FFF2-40B4-BE49-F238E27FC236}">
                      <a16:creationId xmlns:a16="http://schemas.microsoft.com/office/drawing/2014/main" id="{D6309128-06B2-4EF4-A3B0-EDE18C87393E}"/>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7" name="Freeform 296">
                  <a:extLst>
                    <a:ext uri="{FF2B5EF4-FFF2-40B4-BE49-F238E27FC236}">
                      <a16:creationId xmlns:a16="http://schemas.microsoft.com/office/drawing/2014/main" id="{D448087B-16F5-4020-8EA1-1634566C08DC}"/>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8" name="Freeform 297">
                  <a:extLst>
                    <a:ext uri="{FF2B5EF4-FFF2-40B4-BE49-F238E27FC236}">
                      <a16:creationId xmlns:a16="http://schemas.microsoft.com/office/drawing/2014/main" id="{29408EE0-C9A4-44A3-8F6D-1FD56207A94C}"/>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9" name="Freeform 298">
                  <a:extLst>
                    <a:ext uri="{FF2B5EF4-FFF2-40B4-BE49-F238E27FC236}">
                      <a16:creationId xmlns:a16="http://schemas.microsoft.com/office/drawing/2014/main" id="{2C1C264B-7BBD-4C90-A49F-84A5B2A123C2}"/>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0" name="Freeform 299">
                  <a:extLst>
                    <a:ext uri="{FF2B5EF4-FFF2-40B4-BE49-F238E27FC236}">
                      <a16:creationId xmlns:a16="http://schemas.microsoft.com/office/drawing/2014/main" id="{A5A3C977-1A76-4993-8705-55D19DA98CB1}"/>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1" name="Freeform 300">
                  <a:extLst>
                    <a:ext uri="{FF2B5EF4-FFF2-40B4-BE49-F238E27FC236}">
                      <a16:creationId xmlns:a16="http://schemas.microsoft.com/office/drawing/2014/main" id="{6C99B9E3-7A2D-406A-BA5E-1D395C57BCF5}"/>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2" name="Freeform 301">
                  <a:extLst>
                    <a:ext uri="{FF2B5EF4-FFF2-40B4-BE49-F238E27FC236}">
                      <a16:creationId xmlns:a16="http://schemas.microsoft.com/office/drawing/2014/main" id="{BDFB4A48-ABBB-458B-ABC7-AC16A62AB7AE}"/>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3" name="Freeform 302">
                  <a:extLst>
                    <a:ext uri="{FF2B5EF4-FFF2-40B4-BE49-F238E27FC236}">
                      <a16:creationId xmlns:a16="http://schemas.microsoft.com/office/drawing/2014/main" id="{B4E4F894-A158-4322-9CA5-857EF82DAFD6}"/>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4" name="Freeform 303">
                  <a:extLst>
                    <a:ext uri="{FF2B5EF4-FFF2-40B4-BE49-F238E27FC236}">
                      <a16:creationId xmlns:a16="http://schemas.microsoft.com/office/drawing/2014/main" id="{1B593A45-9A24-4CB7-97DE-B963C16F17A1}"/>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5" name="Freeform 304">
                  <a:extLst>
                    <a:ext uri="{FF2B5EF4-FFF2-40B4-BE49-F238E27FC236}">
                      <a16:creationId xmlns:a16="http://schemas.microsoft.com/office/drawing/2014/main" id="{761BCBE8-ADEF-45BA-9B5E-D0A6A43A329D}"/>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6" name="Freeform 305">
                  <a:extLst>
                    <a:ext uri="{FF2B5EF4-FFF2-40B4-BE49-F238E27FC236}">
                      <a16:creationId xmlns:a16="http://schemas.microsoft.com/office/drawing/2014/main" id="{1B2D0550-711E-43EF-AA6A-C2D7A5593755}"/>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7" name="Freeform 306">
                  <a:extLst>
                    <a:ext uri="{FF2B5EF4-FFF2-40B4-BE49-F238E27FC236}">
                      <a16:creationId xmlns:a16="http://schemas.microsoft.com/office/drawing/2014/main" id="{53BB09C8-BE23-4D31-B3FE-A9EA9B03CD7A}"/>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8" name="Freeform 307">
                  <a:extLst>
                    <a:ext uri="{FF2B5EF4-FFF2-40B4-BE49-F238E27FC236}">
                      <a16:creationId xmlns:a16="http://schemas.microsoft.com/office/drawing/2014/main" id="{7A37B453-B13A-4E73-82C7-1AEF230DD76A}"/>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9" name="Freeform 308">
                  <a:extLst>
                    <a:ext uri="{FF2B5EF4-FFF2-40B4-BE49-F238E27FC236}">
                      <a16:creationId xmlns:a16="http://schemas.microsoft.com/office/drawing/2014/main" id="{336D98D2-9483-4EB7-BA75-B12E800CEA2E}"/>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0" name="Freeform 309">
                  <a:extLst>
                    <a:ext uri="{FF2B5EF4-FFF2-40B4-BE49-F238E27FC236}">
                      <a16:creationId xmlns:a16="http://schemas.microsoft.com/office/drawing/2014/main" id="{C88AF008-C499-42A7-AACA-359AF2E18EA7}"/>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1" name="Freeform 310">
                  <a:extLst>
                    <a:ext uri="{FF2B5EF4-FFF2-40B4-BE49-F238E27FC236}">
                      <a16:creationId xmlns:a16="http://schemas.microsoft.com/office/drawing/2014/main" id="{F7CCD477-D70C-4417-9A01-D89784BE6ADE}"/>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2" name="Freeform 311">
                  <a:extLst>
                    <a:ext uri="{FF2B5EF4-FFF2-40B4-BE49-F238E27FC236}">
                      <a16:creationId xmlns:a16="http://schemas.microsoft.com/office/drawing/2014/main" id="{98F67B1A-3537-48F6-BC7A-26DD4F7BA85A}"/>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3" name="Freeform 312">
                  <a:extLst>
                    <a:ext uri="{FF2B5EF4-FFF2-40B4-BE49-F238E27FC236}">
                      <a16:creationId xmlns:a16="http://schemas.microsoft.com/office/drawing/2014/main" id="{B58AA3B9-A830-4C6F-8AD9-4E0474B0AAE9}"/>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4" name="Freeform 313">
                  <a:extLst>
                    <a:ext uri="{FF2B5EF4-FFF2-40B4-BE49-F238E27FC236}">
                      <a16:creationId xmlns:a16="http://schemas.microsoft.com/office/drawing/2014/main" id="{18461CA8-3F09-4E74-975C-C51F1253C478}"/>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5" name="Freeform 314">
                  <a:extLst>
                    <a:ext uri="{FF2B5EF4-FFF2-40B4-BE49-F238E27FC236}">
                      <a16:creationId xmlns:a16="http://schemas.microsoft.com/office/drawing/2014/main" id="{4E7380EC-6E99-453E-A99F-A5A2270E0CC4}"/>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6" name="Freeform 315">
                  <a:extLst>
                    <a:ext uri="{FF2B5EF4-FFF2-40B4-BE49-F238E27FC236}">
                      <a16:creationId xmlns:a16="http://schemas.microsoft.com/office/drawing/2014/main" id="{45EBE0C9-2A30-4E47-AA29-A31E723F2B00}"/>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7" name="Freeform 316">
                  <a:extLst>
                    <a:ext uri="{FF2B5EF4-FFF2-40B4-BE49-F238E27FC236}">
                      <a16:creationId xmlns:a16="http://schemas.microsoft.com/office/drawing/2014/main" id="{73E92361-39F1-40C6-BA19-C409A7FAE6A9}"/>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8" name="Freeform 317">
                  <a:extLst>
                    <a:ext uri="{FF2B5EF4-FFF2-40B4-BE49-F238E27FC236}">
                      <a16:creationId xmlns:a16="http://schemas.microsoft.com/office/drawing/2014/main" id="{30073940-7CC6-4CC6-B655-A712995178E6}"/>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9" name="Freeform 318">
                  <a:extLst>
                    <a:ext uri="{FF2B5EF4-FFF2-40B4-BE49-F238E27FC236}">
                      <a16:creationId xmlns:a16="http://schemas.microsoft.com/office/drawing/2014/main" id="{156E473B-AC2A-4DD9-A9BF-007192CAFC74}"/>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0" name="Freeform 319">
                  <a:extLst>
                    <a:ext uri="{FF2B5EF4-FFF2-40B4-BE49-F238E27FC236}">
                      <a16:creationId xmlns:a16="http://schemas.microsoft.com/office/drawing/2014/main" id="{3D724992-DF58-4717-9425-0AE88AD940F5}"/>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1" name="Freeform 320">
                  <a:extLst>
                    <a:ext uri="{FF2B5EF4-FFF2-40B4-BE49-F238E27FC236}">
                      <a16:creationId xmlns:a16="http://schemas.microsoft.com/office/drawing/2014/main" id="{65CE6A98-24B8-4EFE-956B-B9A4AB5D781E}"/>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2" name="Freeform 321">
                  <a:extLst>
                    <a:ext uri="{FF2B5EF4-FFF2-40B4-BE49-F238E27FC236}">
                      <a16:creationId xmlns:a16="http://schemas.microsoft.com/office/drawing/2014/main" id="{EDEFF98D-530A-4338-A189-40787FF9D258}"/>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3" name="Freeform 322">
                  <a:extLst>
                    <a:ext uri="{FF2B5EF4-FFF2-40B4-BE49-F238E27FC236}">
                      <a16:creationId xmlns:a16="http://schemas.microsoft.com/office/drawing/2014/main" id="{D78317D5-480C-42BE-814D-92FC22DCBC87}"/>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4" name="Freeform 323">
                  <a:extLst>
                    <a:ext uri="{FF2B5EF4-FFF2-40B4-BE49-F238E27FC236}">
                      <a16:creationId xmlns:a16="http://schemas.microsoft.com/office/drawing/2014/main" id="{4CBD49AE-A029-4EE6-B3E8-3512F13AC836}"/>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5" name="Freeform 324">
                  <a:extLst>
                    <a:ext uri="{FF2B5EF4-FFF2-40B4-BE49-F238E27FC236}">
                      <a16:creationId xmlns:a16="http://schemas.microsoft.com/office/drawing/2014/main" id="{B5C21339-03DF-4426-8059-B4CA9856BD4E}"/>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6" name="Freeform 325">
                  <a:extLst>
                    <a:ext uri="{FF2B5EF4-FFF2-40B4-BE49-F238E27FC236}">
                      <a16:creationId xmlns:a16="http://schemas.microsoft.com/office/drawing/2014/main" id="{75B7C0A2-2ADB-48D1-AB88-1267FE3DB5B6}"/>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7" name="Freeform 326">
                  <a:extLst>
                    <a:ext uri="{FF2B5EF4-FFF2-40B4-BE49-F238E27FC236}">
                      <a16:creationId xmlns:a16="http://schemas.microsoft.com/office/drawing/2014/main" id="{639EED0A-C94B-4A3B-B81C-7483C81151CC}"/>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8" name="Freeform 327">
                  <a:extLst>
                    <a:ext uri="{FF2B5EF4-FFF2-40B4-BE49-F238E27FC236}">
                      <a16:creationId xmlns:a16="http://schemas.microsoft.com/office/drawing/2014/main" id="{CBF2C47C-613E-49A6-A40D-69C6B07C1092}"/>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9" name="Freeform 328">
                  <a:extLst>
                    <a:ext uri="{FF2B5EF4-FFF2-40B4-BE49-F238E27FC236}">
                      <a16:creationId xmlns:a16="http://schemas.microsoft.com/office/drawing/2014/main" id="{9E9CBFCF-68F2-4C7C-8404-A659FB90F453}"/>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0" name="Freeform 329">
                  <a:extLst>
                    <a:ext uri="{FF2B5EF4-FFF2-40B4-BE49-F238E27FC236}">
                      <a16:creationId xmlns:a16="http://schemas.microsoft.com/office/drawing/2014/main" id="{891E67F3-8087-426C-8813-3875154C60A9}"/>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1" name="Freeform 330">
                  <a:extLst>
                    <a:ext uri="{FF2B5EF4-FFF2-40B4-BE49-F238E27FC236}">
                      <a16:creationId xmlns:a16="http://schemas.microsoft.com/office/drawing/2014/main" id="{F0894EF6-9DF6-4FCE-A183-A39C70917C5A}"/>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2" name="Freeform 331">
                  <a:extLst>
                    <a:ext uri="{FF2B5EF4-FFF2-40B4-BE49-F238E27FC236}">
                      <a16:creationId xmlns:a16="http://schemas.microsoft.com/office/drawing/2014/main" id="{8A26CCF6-27AC-42AC-A865-68BB69BF665E}"/>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3" name="Freeform 332">
                  <a:extLst>
                    <a:ext uri="{FF2B5EF4-FFF2-40B4-BE49-F238E27FC236}">
                      <a16:creationId xmlns:a16="http://schemas.microsoft.com/office/drawing/2014/main" id="{01ED7F68-BFC1-4B65-9690-8E1AD8807D04}"/>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4" name="Freeform 333">
                  <a:extLst>
                    <a:ext uri="{FF2B5EF4-FFF2-40B4-BE49-F238E27FC236}">
                      <a16:creationId xmlns:a16="http://schemas.microsoft.com/office/drawing/2014/main" id="{41E54CBA-1BF3-484F-8CD5-2871EE1487C7}"/>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5" name="Freeform 334">
                  <a:extLst>
                    <a:ext uri="{FF2B5EF4-FFF2-40B4-BE49-F238E27FC236}">
                      <a16:creationId xmlns:a16="http://schemas.microsoft.com/office/drawing/2014/main" id="{A1BCDE48-0142-4E09-AC9E-2D0CF7DCC6AC}"/>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6" name="Freeform 335">
                  <a:extLst>
                    <a:ext uri="{FF2B5EF4-FFF2-40B4-BE49-F238E27FC236}">
                      <a16:creationId xmlns:a16="http://schemas.microsoft.com/office/drawing/2014/main" id="{481E7015-33DB-4002-8BD9-7C1EB2AE745B}"/>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7" name="Freeform 336">
                  <a:extLst>
                    <a:ext uri="{FF2B5EF4-FFF2-40B4-BE49-F238E27FC236}">
                      <a16:creationId xmlns:a16="http://schemas.microsoft.com/office/drawing/2014/main" id="{61425E6F-7DD0-4C03-A6FB-FDA3F4FF4715}"/>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8" name="Freeform 337">
                  <a:extLst>
                    <a:ext uri="{FF2B5EF4-FFF2-40B4-BE49-F238E27FC236}">
                      <a16:creationId xmlns:a16="http://schemas.microsoft.com/office/drawing/2014/main" id="{F86D1B29-B40F-41B8-90EA-87B03552608B}"/>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9" name="Freeform 338">
                  <a:extLst>
                    <a:ext uri="{FF2B5EF4-FFF2-40B4-BE49-F238E27FC236}">
                      <a16:creationId xmlns:a16="http://schemas.microsoft.com/office/drawing/2014/main" id="{7AD647E5-6DA0-4099-9F74-0CE5986FAEEC}"/>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0" name="Freeform 339">
                  <a:extLst>
                    <a:ext uri="{FF2B5EF4-FFF2-40B4-BE49-F238E27FC236}">
                      <a16:creationId xmlns:a16="http://schemas.microsoft.com/office/drawing/2014/main" id="{EF14FA7F-6459-4C9C-9975-69311152AB92}"/>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1" name="Freeform 340">
                  <a:extLst>
                    <a:ext uri="{FF2B5EF4-FFF2-40B4-BE49-F238E27FC236}">
                      <a16:creationId xmlns:a16="http://schemas.microsoft.com/office/drawing/2014/main" id="{387222DF-2DAD-47C4-BBC8-B60FDF803418}"/>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2" name="Freeform 341">
                  <a:extLst>
                    <a:ext uri="{FF2B5EF4-FFF2-40B4-BE49-F238E27FC236}">
                      <a16:creationId xmlns:a16="http://schemas.microsoft.com/office/drawing/2014/main" id="{901FC523-DF77-4913-A0BF-CCDE68E2CD75}"/>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3" name="Freeform 342">
                  <a:extLst>
                    <a:ext uri="{FF2B5EF4-FFF2-40B4-BE49-F238E27FC236}">
                      <a16:creationId xmlns:a16="http://schemas.microsoft.com/office/drawing/2014/main" id="{33143675-117F-4668-BBA3-851499CFEE63}"/>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4" name="Freeform 343">
                  <a:extLst>
                    <a:ext uri="{FF2B5EF4-FFF2-40B4-BE49-F238E27FC236}">
                      <a16:creationId xmlns:a16="http://schemas.microsoft.com/office/drawing/2014/main" id="{2AF7D720-15CD-40DB-BAA6-DF421E438E47}"/>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5" name="Freeform 344">
                  <a:extLst>
                    <a:ext uri="{FF2B5EF4-FFF2-40B4-BE49-F238E27FC236}">
                      <a16:creationId xmlns:a16="http://schemas.microsoft.com/office/drawing/2014/main" id="{E5A7C8D1-3D74-46DD-8995-E16ABCAEDA1A}"/>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6" name="Freeform 345">
                  <a:extLst>
                    <a:ext uri="{FF2B5EF4-FFF2-40B4-BE49-F238E27FC236}">
                      <a16:creationId xmlns:a16="http://schemas.microsoft.com/office/drawing/2014/main" id="{E560E898-E693-4015-B8E9-1047ABEB7F60}"/>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7" name="Freeform 346">
                  <a:extLst>
                    <a:ext uri="{FF2B5EF4-FFF2-40B4-BE49-F238E27FC236}">
                      <a16:creationId xmlns:a16="http://schemas.microsoft.com/office/drawing/2014/main" id="{42DB2FE7-B6A6-41F1-94E8-882349525801}"/>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8" name="Freeform 347">
                  <a:extLst>
                    <a:ext uri="{FF2B5EF4-FFF2-40B4-BE49-F238E27FC236}">
                      <a16:creationId xmlns:a16="http://schemas.microsoft.com/office/drawing/2014/main" id="{C5C48410-E062-4505-A0DE-EA8A844E3A22}"/>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9" name="Freeform 348">
                  <a:extLst>
                    <a:ext uri="{FF2B5EF4-FFF2-40B4-BE49-F238E27FC236}">
                      <a16:creationId xmlns:a16="http://schemas.microsoft.com/office/drawing/2014/main" id="{066C0BD0-3E3F-4C4A-8D7F-803177C7BAD0}"/>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0" name="Freeform 349">
                  <a:extLst>
                    <a:ext uri="{FF2B5EF4-FFF2-40B4-BE49-F238E27FC236}">
                      <a16:creationId xmlns:a16="http://schemas.microsoft.com/office/drawing/2014/main" id="{47A7992C-C818-41DD-BB53-B45904E541ED}"/>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1" name="Freeform 350">
                  <a:extLst>
                    <a:ext uri="{FF2B5EF4-FFF2-40B4-BE49-F238E27FC236}">
                      <a16:creationId xmlns:a16="http://schemas.microsoft.com/office/drawing/2014/main" id="{460B478B-4CA3-41D4-89EA-5B35EAC6CDF6}"/>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2" name="Freeform 351">
                  <a:extLst>
                    <a:ext uri="{FF2B5EF4-FFF2-40B4-BE49-F238E27FC236}">
                      <a16:creationId xmlns:a16="http://schemas.microsoft.com/office/drawing/2014/main" id="{9F17363C-4E91-4F03-9B7F-1C57F01D40E4}"/>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3" name="Freeform 352">
                  <a:extLst>
                    <a:ext uri="{FF2B5EF4-FFF2-40B4-BE49-F238E27FC236}">
                      <a16:creationId xmlns:a16="http://schemas.microsoft.com/office/drawing/2014/main" id="{A4878C55-D882-4D41-89DB-658307491D65}"/>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4" name="Freeform 353">
                  <a:extLst>
                    <a:ext uri="{FF2B5EF4-FFF2-40B4-BE49-F238E27FC236}">
                      <a16:creationId xmlns:a16="http://schemas.microsoft.com/office/drawing/2014/main" id="{1B825FEA-C639-4650-A5F0-86496D1F738C}"/>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5" name="Freeform 354">
                  <a:extLst>
                    <a:ext uri="{FF2B5EF4-FFF2-40B4-BE49-F238E27FC236}">
                      <a16:creationId xmlns:a16="http://schemas.microsoft.com/office/drawing/2014/main" id="{944FF482-1CCA-4B65-9132-236DDAA7A061}"/>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6" name="Freeform 355">
                  <a:extLst>
                    <a:ext uri="{FF2B5EF4-FFF2-40B4-BE49-F238E27FC236}">
                      <a16:creationId xmlns:a16="http://schemas.microsoft.com/office/drawing/2014/main" id="{A4D7946F-6E0E-4EBA-B3BF-E66F40BCD2F1}"/>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7" name="Freeform 356">
                  <a:extLst>
                    <a:ext uri="{FF2B5EF4-FFF2-40B4-BE49-F238E27FC236}">
                      <a16:creationId xmlns:a16="http://schemas.microsoft.com/office/drawing/2014/main" id="{9667D879-703C-4F59-93D6-4DFD145F1EC6}"/>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8" name="Freeform 357">
                  <a:extLst>
                    <a:ext uri="{FF2B5EF4-FFF2-40B4-BE49-F238E27FC236}">
                      <a16:creationId xmlns:a16="http://schemas.microsoft.com/office/drawing/2014/main" id="{8EECDC87-D715-4087-8730-88077F297D06}"/>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9" name="Freeform 358">
                  <a:extLst>
                    <a:ext uri="{FF2B5EF4-FFF2-40B4-BE49-F238E27FC236}">
                      <a16:creationId xmlns:a16="http://schemas.microsoft.com/office/drawing/2014/main" id="{2BF3093A-C654-439A-A4F4-F6EAF85E1721}"/>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0" name="Freeform 359">
                  <a:extLst>
                    <a:ext uri="{FF2B5EF4-FFF2-40B4-BE49-F238E27FC236}">
                      <a16:creationId xmlns:a16="http://schemas.microsoft.com/office/drawing/2014/main" id="{99A38DC5-7340-4FCE-849C-DA4EFB588D3F}"/>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1" name="Freeform 360">
                  <a:extLst>
                    <a:ext uri="{FF2B5EF4-FFF2-40B4-BE49-F238E27FC236}">
                      <a16:creationId xmlns:a16="http://schemas.microsoft.com/office/drawing/2014/main" id="{796742F6-DAC0-48CE-AA59-C0B55307221F}"/>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2" name="Freeform 361">
                  <a:extLst>
                    <a:ext uri="{FF2B5EF4-FFF2-40B4-BE49-F238E27FC236}">
                      <a16:creationId xmlns:a16="http://schemas.microsoft.com/office/drawing/2014/main" id="{72C6FD69-130B-453B-A58F-2BC51CA362D5}"/>
                    </a:ext>
                  </a:extLst>
                </p:cNvPr>
                <p:cNvSpPr>
                  <a:spLocks/>
                </p:cNvSpPr>
                <p:nvPr/>
              </p:nvSpPr>
              <p:spPr bwMode="auto">
                <a:xfrm>
                  <a:off x="797" y="1885"/>
                  <a:ext cx="135" cy="91"/>
                </a:xfrm>
                <a:custGeom>
                  <a:avLst/>
                  <a:gdLst>
                    <a:gd name="T0" fmla="*/ 908 w 54"/>
                    <a:gd name="T1" fmla="*/ 1038 h 34"/>
                    <a:gd name="T2" fmla="*/ 2033 w 54"/>
                    <a:gd name="T3" fmla="*/ 1282 h 34"/>
                    <a:gd name="T4" fmla="*/ 2083 w 54"/>
                    <a:gd name="T5" fmla="*/ 674 h 34"/>
                    <a:gd name="T6" fmla="*/ 863 w 54"/>
                    <a:gd name="T7" fmla="*/ 252 h 34"/>
                    <a:gd name="T8" fmla="*/ 158 w 54"/>
                    <a:gd name="T9" fmla="*/ 1590 h 34"/>
                    <a:gd name="T10" fmla="*/ 23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8" y="10"/>
                        <a:pt x="0" y="21"/>
                        <a:pt x="4" y="31"/>
                      </a:cubicBezTo>
                      <a:cubicBezTo>
                        <a:pt x="4" y="32"/>
                        <a:pt x="5" y="33"/>
                        <a:pt x="6" y="34"/>
                      </a:cubicBezTo>
                      <a:cubicBezTo>
                        <a:pt x="8"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3" name="Freeform 362">
                  <a:extLst>
                    <a:ext uri="{FF2B5EF4-FFF2-40B4-BE49-F238E27FC236}">
                      <a16:creationId xmlns:a16="http://schemas.microsoft.com/office/drawing/2014/main" id="{921AFC86-C083-4580-96F9-3EFEFE4DC673}"/>
                    </a:ext>
                  </a:extLst>
                </p:cNvPr>
                <p:cNvSpPr>
                  <a:spLocks/>
                </p:cNvSpPr>
                <p:nvPr/>
              </p:nvSpPr>
              <p:spPr bwMode="auto">
                <a:xfrm>
                  <a:off x="930" y="1840"/>
                  <a:ext cx="135" cy="93"/>
                </a:xfrm>
                <a:custGeom>
                  <a:avLst/>
                  <a:gdLst>
                    <a:gd name="T0" fmla="*/ 908 w 54"/>
                    <a:gd name="T1" fmla="*/ 996 h 35"/>
                    <a:gd name="T2" fmla="*/ 2033 w 54"/>
                    <a:gd name="T3" fmla="*/ 1236 h 35"/>
                    <a:gd name="T4" fmla="*/ 2033 w 54"/>
                    <a:gd name="T5" fmla="*/ 656 h 35"/>
                    <a:gd name="T6" fmla="*/ 863 w 54"/>
                    <a:gd name="T7" fmla="*/ 247 h 35"/>
                    <a:gd name="T8" fmla="*/ 158 w 54"/>
                    <a:gd name="T9" fmla="*/ 1538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3"/>
                      </a:cubicBezTo>
                      <a:cubicBezTo>
                        <a:pt x="49" y="4"/>
                        <a:pt x="35" y="0"/>
                        <a:pt x="22" y="5"/>
                      </a:cubicBezTo>
                      <a:cubicBezTo>
                        <a:pt x="8" y="10"/>
                        <a:pt x="0" y="22"/>
                        <a:pt x="4" y="31"/>
                      </a:cubicBezTo>
                      <a:cubicBezTo>
                        <a:pt x="4" y="32"/>
                        <a:pt x="5" y="34"/>
                        <a:pt x="5" y="35"/>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4" name="Freeform 363">
                  <a:extLst>
                    <a:ext uri="{FF2B5EF4-FFF2-40B4-BE49-F238E27FC236}">
                      <a16:creationId xmlns:a16="http://schemas.microsoft.com/office/drawing/2014/main" id="{56B8726D-899D-412A-B33C-1D4EF2E4E1AD}"/>
                    </a:ext>
                  </a:extLst>
                </p:cNvPr>
                <p:cNvSpPr>
                  <a:spLocks/>
                </p:cNvSpPr>
                <p:nvPr/>
              </p:nvSpPr>
              <p:spPr bwMode="auto">
                <a:xfrm>
                  <a:off x="1062" y="1800"/>
                  <a:ext cx="135" cy="91"/>
                </a:xfrm>
                <a:custGeom>
                  <a:avLst/>
                  <a:gdLst>
                    <a:gd name="T0" fmla="*/ 863 w 54"/>
                    <a:gd name="T1" fmla="*/ 982 h 34"/>
                    <a:gd name="T2" fmla="*/ 2000 w 54"/>
                    <a:gd name="T3" fmla="*/ 1282 h 34"/>
                    <a:gd name="T4" fmla="*/ 2033 w 54"/>
                    <a:gd name="T5" fmla="*/ 674 h 34"/>
                    <a:gd name="T6" fmla="*/ 833 w 54"/>
                    <a:gd name="T7" fmla="*/ 209 h 34"/>
                    <a:gd name="T8" fmla="*/ 125 w 54"/>
                    <a:gd name="T9" fmla="*/ 1590 h 34"/>
                    <a:gd name="T10" fmla="*/ 208 w 54"/>
                    <a:gd name="T11" fmla="*/ 1748 h 34"/>
                    <a:gd name="T12" fmla="*/ 863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19"/>
                      </a:moveTo>
                      <a:cubicBezTo>
                        <a:pt x="34" y="15"/>
                        <a:pt x="46" y="18"/>
                        <a:pt x="51" y="25"/>
                      </a:cubicBezTo>
                      <a:cubicBezTo>
                        <a:pt x="53" y="21"/>
                        <a:pt x="54" y="17"/>
                        <a:pt x="52" y="13"/>
                      </a:cubicBezTo>
                      <a:cubicBezTo>
                        <a:pt x="49" y="3"/>
                        <a:pt x="35" y="0"/>
                        <a:pt x="21" y="4"/>
                      </a:cubicBezTo>
                      <a:cubicBezTo>
                        <a:pt x="8" y="9"/>
                        <a:pt x="0" y="21"/>
                        <a:pt x="3" y="31"/>
                      </a:cubicBezTo>
                      <a:cubicBezTo>
                        <a:pt x="4" y="32"/>
                        <a:pt x="4" y="33"/>
                        <a:pt x="5" y="34"/>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5" name="Freeform 364">
                  <a:extLst>
                    <a:ext uri="{FF2B5EF4-FFF2-40B4-BE49-F238E27FC236}">
                      <a16:creationId xmlns:a16="http://schemas.microsoft.com/office/drawing/2014/main" id="{E2BD7AF5-A971-4871-B00A-5BA0D2388F54}"/>
                    </a:ext>
                  </a:extLst>
                </p:cNvPr>
                <p:cNvSpPr>
                  <a:spLocks/>
                </p:cNvSpPr>
                <p:nvPr/>
              </p:nvSpPr>
              <p:spPr bwMode="auto">
                <a:xfrm>
                  <a:off x="1197" y="1755"/>
                  <a:ext cx="135" cy="93"/>
                </a:xfrm>
                <a:custGeom>
                  <a:avLst/>
                  <a:gdLst>
                    <a:gd name="T0" fmla="*/ 908 w 54"/>
                    <a:gd name="T1" fmla="*/ 996 h 35"/>
                    <a:gd name="T2" fmla="*/ 2033 w 54"/>
                    <a:gd name="T3" fmla="*/ 1291 h 35"/>
                    <a:gd name="T4" fmla="*/ 2033 w 54"/>
                    <a:gd name="T5" fmla="*/ 691 h 35"/>
                    <a:gd name="T6" fmla="*/ 863 w 54"/>
                    <a:gd name="T7" fmla="*/ 247 h 35"/>
                    <a:gd name="T8" fmla="*/ 158 w 54"/>
                    <a:gd name="T9" fmla="*/ 1597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7" y="18"/>
                        <a:pt x="52" y="26"/>
                      </a:cubicBezTo>
                      <a:cubicBezTo>
                        <a:pt x="53" y="22"/>
                        <a:pt x="54" y="18"/>
                        <a:pt x="52" y="14"/>
                      </a:cubicBezTo>
                      <a:cubicBezTo>
                        <a:pt x="49" y="4"/>
                        <a:pt x="35" y="0"/>
                        <a:pt x="22" y="5"/>
                      </a:cubicBezTo>
                      <a:cubicBezTo>
                        <a:pt x="8" y="10"/>
                        <a:pt x="0" y="22"/>
                        <a:pt x="4" y="32"/>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6" name="Freeform 365">
                  <a:extLst>
                    <a:ext uri="{FF2B5EF4-FFF2-40B4-BE49-F238E27FC236}">
                      <a16:creationId xmlns:a16="http://schemas.microsoft.com/office/drawing/2014/main" id="{F71922CB-2299-43CB-814A-220498BFC48E}"/>
                    </a:ext>
                  </a:extLst>
                </p:cNvPr>
                <p:cNvSpPr>
                  <a:spLocks/>
                </p:cNvSpPr>
                <p:nvPr/>
              </p:nvSpPr>
              <p:spPr bwMode="auto">
                <a:xfrm>
                  <a:off x="1335" y="1712"/>
                  <a:ext cx="130" cy="91"/>
                </a:xfrm>
                <a:custGeom>
                  <a:avLst/>
                  <a:gdLst>
                    <a:gd name="T0" fmla="*/ 863 w 52"/>
                    <a:gd name="T1" fmla="*/ 1038 h 34"/>
                    <a:gd name="T2" fmla="*/ 1958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50" y="25"/>
                      </a:cubicBezTo>
                      <a:cubicBezTo>
                        <a:pt x="51" y="21"/>
                        <a:pt x="52" y="17"/>
                        <a:pt x="50"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7" name="Freeform 366">
                  <a:extLst>
                    <a:ext uri="{FF2B5EF4-FFF2-40B4-BE49-F238E27FC236}">
                      <a16:creationId xmlns:a16="http://schemas.microsoft.com/office/drawing/2014/main" id="{C80ACD38-2457-4FEA-9878-F30B65507880}"/>
                    </a:ext>
                  </a:extLst>
                </p:cNvPr>
                <p:cNvSpPr>
                  <a:spLocks/>
                </p:cNvSpPr>
                <p:nvPr/>
              </p:nvSpPr>
              <p:spPr bwMode="auto">
                <a:xfrm>
                  <a:off x="1467" y="1667"/>
                  <a:ext cx="130" cy="90"/>
                </a:xfrm>
                <a:custGeom>
                  <a:avLst/>
                  <a:gdLst>
                    <a:gd name="T0" fmla="*/ 863 w 52"/>
                    <a:gd name="T1" fmla="*/ 982 h 34"/>
                    <a:gd name="T2" fmla="*/ 1925 w 52"/>
                    <a:gd name="T3" fmla="*/ 1226 h 34"/>
                    <a:gd name="T4" fmla="*/ 1958 w 52"/>
                    <a:gd name="T5" fmla="*/ 686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8" name="Freeform 367">
                  <a:extLst>
                    <a:ext uri="{FF2B5EF4-FFF2-40B4-BE49-F238E27FC236}">
                      <a16:creationId xmlns:a16="http://schemas.microsoft.com/office/drawing/2014/main" id="{3DDDA346-AB40-4F93-AD4F-DBFBC577662A}"/>
                    </a:ext>
                  </a:extLst>
                </p:cNvPr>
                <p:cNvSpPr>
                  <a:spLocks/>
                </p:cNvSpPr>
                <p:nvPr/>
              </p:nvSpPr>
              <p:spPr bwMode="auto">
                <a:xfrm>
                  <a:off x="1600" y="1627"/>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7" y="4"/>
                        <a:pt x="34" y="0"/>
                        <a:pt x="21" y="5"/>
                      </a:cubicBezTo>
                      <a:cubicBezTo>
                        <a:pt x="8" y="9"/>
                        <a:pt x="0" y="20"/>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9" name="Freeform 368">
                  <a:extLst>
                    <a:ext uri="{FF2B5EF4-FFF2-40B4-BE49-F238E27FC236}">
                      <a16:creationId xmlns:a16="http://schemas.microsoft.com/office/drawing/2014/main" id="{BF0D07BA-3D65-4C51-9DEB-1C027033C213}"/>
                    </a:ext>
                  </a:extLst>
                </p:cNvPr>
                <p:cNvSpPr>
                  <a:spLocks/>
                </p:cNvSpPr>
                <p:nvPr/>
              </p:nvSpPr>
              <p:spPr bwMode="auto">
                <a:xfrm>
                  <a:off x="882" y="1973"/>
                  <a:ext cx="133" cy="94"/>
                </a:xfrm>
                <a:custGeom>
                  <a:avLst/>
                  <a:gdLst>
                    <a:gd name="T0" fmla="*/ 868 w 53"/>
                    <a:gd name="T1" fmla="*/ 1045 h 35"/>
                    <a:gd name="T2" fmla="*/ 2023 w 53"/>
                    <a:gd name="T3" fmla="*/ 1297 h 35"/>
                    <a:gd name="T4" fmla="*/ 2053 w 53"/>
                    <a:gd name="T5" fmla="*/ 736 h 35"/>
                    <a:gd name="T6" fmla="*/ 838 w 53"/>
                    <a:gd name="T7" fmla="*/ 252 h 35"/>
                    <a:gd name="T8" fmla="*/ 125 w 53"/>
                    <a:gd name="T9" fmla="*/ 1609 h 35"/>
                    <a:gd name="T10" fmla="*/ 208 w 53"/>
                    <a:gd name="T11" fmla="*/ 1818 h 35"/>
                    <a:gd name="T12" fmla="*/ 868 w 53"/>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1"/>
                        <a:pt x="53" y="17"/>
                        <a:pt x="52" y="14"/>
                      </a:cubicBezTo>
                      <a:cubicBezTo>
                        <a:pt x="48" y="4"/>
                        <a:pt x="35" y="0"/>
                        <a:pt x="21" y="5"/>
                      </a:cubicBezTo>
                      <a:cubicBezTo>
                        <a:pt x="8" y="10"/>
                        <a:pt x="0" y="22"/>
                        <a:pt x="3" y="31"/>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0" name="Freeform 369">
                  <a:extLst>
                    <a:ext uri="{FF2B5EF4-FFF2-40B4-BE49-F238E27FC236}">
                      <a16:creationId xmlns:a16="http://schemas.microsoft.com/office/drawing/2014/main" id="{95B82481-9442-4349-AD21-452819B18D04}"/>
                    </a:ext>
                  </a:extLst>
                </p:cNvPr>
                <p:cNvSpPr>
                  <a:spLocks/>
                </p:cNvSpPr>
                <p:nvPr/>
              </p:nvSpPr>
              <p:spPr bwMode="auto">
                <a:xfrm>
                  <a:off x="1012" y="1928"/>
                  <a:ext cx="135" cy="93"/>
                </a:xfrm>
                <a:custGeom>
                  <a:avLst/>
                  <a:gdLst>
                    <a:gd name="T0" fmla="*/ 908 w 54"/>
                    <a:gd name="T1" fmla="*/ 996 h 35"/>
                    <a:gd name="T2" fmla="*/ 2033 w 54"/>
                    <a:gd name="T3" fmla="*/ 1236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2"/>
                        <a:pt x="54" y="18"/>
                        <a:pt x="53" y="14"/>
                      </a:cubicBezTo>
                      <a:cubicBezTo>
                        <a:pt x="49" y="4"/>
                        <a:pt x="35" y="0"/>
                        <a:pt x="22" y="5"/>
                      </a:cubicBezTo>
                      <a:cubicBezTo>
                        <a:pt x="8" y="10"/>
                        <a:pt x="0" y="22"/>
                        <a:pt x="4" y="32"/>
                      </a:cubicBezTo>
                      <a:cubicBezTo>
                        <a:pt x="4" y="33"/>
                        <a:pt x="5" y="34"/>
                        <a:pt x="6" y="35"/>
                      </a:cubicBezTo>
                      <a:cubicBezTo>
                        <a:pt x="8"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1" name="Freeform 370">
                  <a:extLst>
                    <a:ext uri="{FF2B5EF4-FFF2-40B4-BE49-F238E27FC236}">
                      <a16:creationId xmlns:a16="http://schemas.microsoft.com/office/drawing/2014/main" id="{F56EB933-AED0-4F00-B327-2EB799378F49}"/>
                    </a:ext>
                  </a:extLst>
                </p:cNvPr>
                <p:cNvSpPr>
                  <a:spLocks/>
                </p:cNvSpPr>
                <p:nvPr/>
              </p:nvSpPr>
              <p:spPr bwMode="auto">
                <a:xfrm>
                  <a:off x="1150" y="1885"/>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7"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2" name="Freeform 371">
                  <a:extLst>
                    <a:ext uri="{FF2B5EF4-FFF2-40B4-BE49-F238E27FC236}">
                      <a16:creationId xmlns:a16="http://schemas.microsoft.com/office/drawing/2014/main" id="{C9C158E3-FB7A-49A1-BAE8-A19E8FE9F9FA}"/>
                    </a:ext>
                  </a:extLst>
                </p:cNvPr>
                <p:cNvSpPr>
                  <a:spLocks/>
                </p:cNvSpPr>
                <p:nvPr/>
              </p:nvSpPr>
              <p:spPr bwMode="auto">
                <a:xfrm>
                  <a:off x="1285" y="1843"/>
                  <a:ext cx="135" cy="90"/>
                </a:xfrm>
                <a:custGeom>
                  <a:avLst/>
                  <a:gdLst>
                    <a:gd name="T0" fmla="*/ 908 w 54"/>
                    <a:gd name="T1" fmla="*/ 924 h 34"/>
                    <a:gd name="T2" fmla="*/ 2033 w 54"/>
                    <a:gd name="T3" fmla="*/ 1226 h 34"/>
                    <a:gd name="T4" fmla="*/ 2033 w 54"/>
                    <a:gd name="T5" fmla="*/ 630 h 34"/>
                    <a:gd name="T6" fmla="*/ 863 w 54"/>
                    <a:gd name="T7" fmla="*/ 204 h 34"/>
                    <a:gd name="T8" fmla="*/ 158 w 54"/>
                    <a:gd name="T9" fmla="*/ 1519 h 34"/>
                    <a:gd name="T10" fmla="*/ 208 w 54"/>
                    <a:gd name="T11" fmla="*/ 1668 h 34"/>
                    <a:gd name="T12" fmla="*/ 908 w 54"/>
                    <a:gd name="T13" fmla="*/ 924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4" y="15"/>
                        <a:pt x="46" y="18"/>
                        <a:pt x="52" y="25"/>
                      </a:cubicBezTo>
                      <a:cubicBezTo>
                        <a:pt x="53" y="21"/>
                        <a:pt x="54" y="17"/>
                        <a:pt x="52" y="13"/>
                      </a:cubicBezTo>
                      <a:cubicBezTo>
                        <a:pt x="49" y="3"/>
                        <a:pt x="35" y="0"/>
                        <a:pt x="22" y="4"/>
                      </a:cubicBezTo>
                      <a:cubicBezTo>
                        <a:pt x="8" y="9"/>
                        <a:pt x="0" y="21"/>
                        <a:pt x="4" y="31"/>
                      </a:cubicBezTo>
                      <a:cubicBezTo>
                        <a:pt x="4" y="32"/>
                        <a:pt x="5" y="33"/>
                        <a:pt x="5" y="34"/>
                      </a:cubicBezTo>
                      <a:cubicBezTo>
                        <a:pt x="8" y="28"/>
                        <a:pt x="14" y="23"/>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3" name="Freeform 372">
                  <a:extLst>
                    <a:ext uri="{FF2B5EF4-FFF2-40B4-BE49-F238E27FC236}">
                      <a16:creationId xmlns:a16="http://schemas.microsoft.com/office/drawing/2014/main" id="{89D010C4-6B06-40C0-8B64-A42E61136DA8}"/>
                    </a:ext>
                  </a:extLst>
                </p:cNvPr>
                <p:cNvSpPr>
                  <a:spLocks/>
                </p:cNvSpPr>
                <p:nvPr/>
              </p:nvSpPr>
              <p:spPr bwMode="auto">
                <a:xfrm>
                  <a:off x="1422" y="1797"/>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4" name="Freeform 373">
                  <a:extLst>
                    <a:ext uri="{FF2B5EF4-FFF2-40B4-BE49-F238E27FC236}">
                      <a16:creationId xmlns:a16="http://schemas.microsoft.com/office/drawing/2014/main" id="{97891734-CFB9-4B4D-9E58-EE461E3A0BD7}"/>
                    </a:ext>
                  </a:extLst>
                </p:cNvPr>
                <p:cNvSpPr>
                  <a:spLocks/>
                </p:cNvSpPr>
                <p:nvPr/>
              </p:nvSpPr>
              <p:spPr bwMode="auto">
                <a:xfrm>
                  <a:off x="1557" y="1752"/>
                  <a:ext cx="130" cy="91"/>
                </a:xfrm>
                <a:custGeom>
                  <a:avLst/>
                  <a:gdLst>
                    <a:gd name="T0" fmla="*/ 863 w 52"/>
                    <a:gd name="T1" fmla="*/ 1038 h 34"/>
                    <a:gd name="T2" fmla="*/ 1925 w 52"/>
                    <a:gd name="T3" fmla="*/ 1282 h 34"/>
                    <a:gd name="T4" fmla="*/ 1958 w 52"/>
                    <a:gd name="T5" fmla="*/ 709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5" name="Freeform 374">
                  <a:extLst>
                    <a:ext uri="{FF2B5EF4-FFF2-40B4-BE49-F238E27FC236}">
                      <a16:creationId xmlns:a16="http://schemas.microsoft.com/office/drawing/2014/main" id="{BAEC1475-0F29-47F7-A908-9CA8321F07DD}"/>
                    </a:ext>
                  </a:extLst>
                </p:cNvPr>
                <p:cNvSpPr>
                  <a:spLocks/>
                </p:cNvSpPr>
                <p:nvPr/>
              </p:nvSpPr>
              <p:spPr bwMode="auto">
                <a:xfrm>
                  <a:off x="967" y="2064"/>
                  <a:ext cx="133" cy="93"/>
                </a:xfrm>
                <a:custGeom>
                  <a:avLst/>
                  <a:gdLst>
                    <a:gd name="T0" fmla="*/ 868 w 53"/>
                    <a:gd name="T1" fmla="*/ 996 h 35"/>
                    <a:gd name="T2" fmla="*/ 2023 w 53"/>
                    <a:gd name="T3" fmla="*/ 1236 h 35"/>
                    <a:gd name="T4" fmla="*/ 2053 w 53"/>
                    <a:gd name="T5" fmla="*/ 691 h 35"/>
                    <a:gd name="T6" fmla="*/ 838 w 53"/>
                    <a:gd name="T7" fmla="*/ 247 h 35"/>
                    <a:gd name="T8" fmla="*/ 125 w 53"/>
                    <a:gd name="T9" fmla="*/ 1597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2"/>
                        <a:pt x="53" y="18"/>
                        <a:pt x="52" y="14"/>
                      </a:cubicBezTo>
                      <a:cubicBezTo>
                        <a:pt x="49" y="4"/>
                        <a:pt x="35" y="0"/>
                        <a:pt x="21" y="5"/>
                      </a:cubicBezTo>
                      <a:cubicBezTo>
                        <a:pt x="8" y="10"/>
                        <a:pt x="0" y="22"/>
                        <a:pt x="3" y="32"/>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6" name="Freeform 375">
                  <a:extLst>
                    <a:ext uri="{FF2B5EF4-FFF2-40B4-BE49-F238E27FC236}">
                      <a16:creationId xmlns:a16="http://schemas.microsoft.com/office/drawing/2014/main" id="{BAB41400-C0A0-478A-B9A5-7177CE7A0D22}"/>
                    </a:ext>
                  </a:extLst>
                </p:cNvPr>
                <p:cNvSpPr>
                  <a:spLocks/>
                </p:cNvSpPr>
                <p:nvPr/>
              </p:nvSpPr>
              <p:spPr bwMode="auto">
                <a:xfrm>
                  <a:off x="1097" y="2019"/>
                  <a:ext cx="135" cy="93"/>
                </a:xfrm>
                <a:custGeom>
                  <a:avLst/>
                  <a:gdLst>
                    <a:gd name="T0" fmla="*/ 908 w 54"/>
                    <a:gd name="T1" fmla="*/ 996 h 35"/>
                    <a:gd name="T2" fmla="*/ 2033 w 54"/>
                    <a:gd name="T3" fmla="*/ 1291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6"/>
                      </a:cubicBezTo>
                      <a:cubicBezTo>
                        <a:pt x="54" y="22"/>
                        <a:pt x="54" y="18"/>
                        <a:pt x="53" y="14"/>
                      </a:cubicBezTo>
                      <a:cubicBezTo>
                        <a:pt x="49" y="4"/>
                        <a:pt x="36" y="0"/>
                        <a:pt x="22" y="5"/>
                      </a:cubicBezTo>
                      <a:cubicBezTo>
                        <a:pt x="9" y="10"/>
                        <a:pt x="0" y="22"/>
                        <a:pt x="4" y="32"/>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7" name="Freeform 376">
                  <a:extLst>
                    <a:ext uri="{FF2B5EF4-FFF2-40B4-BE49-F238E27FC236}">
                      <a16:creationId xmlns:a16="http://schemas.microsoft.com/office/drawing/2014/main" id="{1E16411F-ADA1-417C-BF82-0AD14AAB5A3D}"/>
                    </a:ext>
                  </a:extLst>
                </p:cNvPr>
                <p:cNvSpPr>
                  <a:spLocks/>
                </p:cNvSpPr>
                <p:nvPr/>
              </p:nvSpPr>
              <p:spPr bwMode="auto">
                <a:xfrm>
                  <a:off x="1232" y="1973"/>
                  <a:ext cx="135" cy="94"/>
                </a:xfrm>
                <a:custGeom>
                  <a:avLst/>
                  <a:gdLst>
                    <a:gd name="T0" fmla="*/ 908 w 54"/>
                    <a:gd name="T1" fmla="*/ 1045 h 35"/>
                    <a:gd name="T2" fmla="*/ 2033 w 54"/>
                    <a:gd name="T3" fmla="*/ 1297 h 35"/>
                    <a:gd name="T4" fmla="*/ 2083 w 54"/>
                    <a:gd name="T5" fmla="*/ 736 h 35"/>
                    <a:gd name="T6" fmla="*/ 863 w 54"/>
                    <a:gd name="T7" fmla="*/ 252 h 35"/>
                    <a:gd name="T8" fmla="*/ 158 w 54"/>
                    <a:gd name="T9" fmla="*/ 1609 h 35"/>
                    <a:gd name="T10" fmla="*/ 23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1"/>
                        <a:pt x="54" y="17"/>
                        <a:pt x="53" y="14"/>
                      </a:cubicBezTo>
                      <a:cubicBezTo>
                        <a:pt x="49" y="4"/>
                        <a:pt x="35" y="0"/>
                        <a:pt x="22" y="5"/>
                      </a:cubicBezTo>
                      <a:cubicBezTo>
                        <a:pt x="9" y="10"/>
                        <a:pt x="0" y="22"/>
                        <a:pt x="4" y="31"/>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8" name="Freeform 377">
                  <a:extLst>
                    <a:ext uri="{FF2B5EF4-FFF2-40B4-BE49-F238E27FC236}">
                      <a16:creationId xmlns:a16="http://schemas.microsoft.com/office/drawing/2014/main" id="{D7A76C9E-0738-4A0A-9A09-1CDA6C236396}"/>
                    </a:ext>
                  </a:extLst>
                </p:cNvPr>
                <p:cNvSpPr>
                  <a:spLocks/>
                </p:cNvSpPr>
                <p:nvPr/>
              </p:nvSpPr>
              <p:spPr bwMode="auto">
                <a:xfrm>
                  <a:off x="1367" y="1928"/>
                  <a:ext cx="135" cy="93"/>
                </a:xfrm>
                <a:custGeom>
                  <a:avLst/>
                  <a:gdLst>
                    <a:gd name="T0" fmla="*/ 908 w 54"/>
                    <a:gd name="T1" fmla="*/ 996 h 35"/>
                    <a:gd name="T2" fmla="*/ 2033 w 54"/>
                    <a:gd name="T3" fmla="*/ 1236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2"/>
                        <a:pt x="54" y="17"/>
                        <a:pt x="53" y="14"/>
                      </a:cubicBezTo>
                      <a:cubicBezTo>
                        <a:pt x="49" y="4"/>
                        <a:pt x="35" y="0"/>
                        <a:pt x="22" y="5"/>
                      </a:cubicBezTo>
                      <a:cubicBezTo>
                        <a:pt x="8" y="10"/>
                        <a:pt x="0" y="22"/>
                        <a:pt x="4" y="32"/>
                      </a:cubicBezTo>
                      <a:cubicBezTo>
                        <a:pt x="4" y="33"/>
                        <a:pt x="5" y="34"/>
                        <a:pt x="6" y="35"/>
                      </a:cubicBezTo>
                      <a:cubicBezTo>
                        <a:pt x="8"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9" name="Freeform 378">
                  <a:extLst>
                    <a:ext uri="{FF2B5EF4-FFF2-40B4-BE49-F238E27FC236}">
                      <a16:creationId xmlns:a16="http://schemas.microsoft.com/office/drawing/2014/main" id="{DD1DBC7E-5F41-4FDE-B42F-BCD3157498A3}"/>
                    </a:ext>
                  </a:extLst>
                </p:cNvPr>
                <p:cNvSpPr>
                  <a:spLocks/>
                </p:cNvSpPr>
                <p:nvPr/>
              </p:nvSpPr>
              <p:spPr bwMode="auto">
                <a:xfrm>
                  <a:off x="1505" y="1885"/>
                  <a:ext cx="130" cy="88"/>
                </a:xfrm>
                <a:custGeom>
                  <a:avLst/>
                  <a:gdLst>
                    <a:gd name="T0" fmla="*/ 863 w 52"/>
                    <a:gd name="T1" fmla="*/ 968 h 33"/>
                    <a:gd name="T2" fmla="*/ 1925 w 52"/>
                    <a:gd name="T3" fmla="*/ 1216 h 33"/>
                    <a:gd name="T4" fmla="*/ 1958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4"/>
                      </a:cubicBezTo>
                      <a:cubicBezTo>
                        <a:pt x="51" y="21"/>
                        <a:pt x="52" y="17"/>
                        <a:pt x="50" y="13"/>
                      </a:cubicBezTo>
                      <a:cubicBezTo>
                        <a:pt x="47" y="4"/>
                        <a:pt x="34" y="0"/>
                        <a:pt x="21" y="4"/>
                      </a:cubicBezTo>
                      <a:cubicBezTo>
                        <a:pt x="8" y="9"/>
                        <a:pt x="0" y="20"/>
                        <a:pt x="3" y="30"/>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0" name="Freeform 379">
                  <a:extLst>
                    <a:ext uri="{FF2B5EF4-FFF2-40B4-BE49-F238E27FC236}">
                      <a16:creationId xmlns:a16="http://schemas.microsoft.com/office/drawing/2014/main" id="{DE4F03D9-C03C-4AFF-89C3-6EF145C56F4F}"/>
                    </a:ext>
                  </a:extLst>
                </p:cNvPr>
                <p:cNvSpPr>
                  <a:spLocks/>
                </p:cNvSpPr>
                <p:nvPr/>
              </p:nvSpPr>
              <p:spPr bwMode="auto">
                <a:xfrm>
                  <a:off x="1637" y="1837"/>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1" name="Freeform 380">
                  <a:extLst>
                    <a:ext uri="{FF2B5EF4-FFF2-40B4-BE49-F238E27FC236}">
                      <a16:creationId xmlns:a16="http://schemas.microsoft.com/office/drawing/2014/main" id="{E44BCD9A-EDE5-4E2D-A7EF-066D8E699AAE}"/>
                    </a:ext>
                  </a:extLst>
                </p:cNvPr>
                <p:cNvSpPr>
                  <a:spLocks/>
                </p:cNvSpPr>
                <p:nvPr/>
              </p:nvSpPr>
              <p:spPr bwMode="auto">
                <a:xfrm>
                  <a:off x="1690" y="1709"/>
                  <a:ext cx="130" cy="88"/>
                </a:xfrm>
                <a:custGeom>
                  <a:avLst/>
                  <a:gdLst>
                    <a:gd name="T0" fmla="*/ 863 w 52"/>
                    <a:gd name="T1" fmla="*/ 968 h 33"/>
                    <a:gd name="T2" fmla="*/ 1958 w 52"/>
                    <a:gd name="T3" fmla="*/ 1216 h 33"/>
                    <a:gd name="T4" fmla="*/ 2000 w 52"/>
                    <a:gd name="T5" fmla="*/ 661 h 33"/>
                    <a:gd name="T6" fmla="*/ 833 w 52"/>
                    <a:gd name="T7" fmla="*/ 205 h 33"/>
                    <a:gd name="T8" fmla="*/ 158 w 52"/>
                    <a:gd name="T9" fmla="*/ 1459 h 33"/>
                    <a:gd name="T10" fmla="*/ 23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7"/>
                        <a:pt x="51" y="13"/>
                      </a:cubicBezTo>
                      <a:cubicBezTo>
                        <a:pt x="47" y="3"/>
                        <a:pt x="34" y="0"/>
                        <a:pt x="21" y="4"/>
                      </a:cubicBezTo>
                      <a:cubicBezTo>
                        <a:pt x="8" y="9"/>
                        <a:pt x="0" y="20"/>
                        <a:pt x="4" y="29"/>
                      </a:cubicBezTo>
                      <a:cubicBezTo>
                        <a:pt x="4" y="31"/>
                        <a:pt x="5" y="32"/>
                        <a:pt x="6"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2" name="Freeform 381">
                  <a:extLst>
                    <a:ext uri="{FF2B5EF4-FFF2-40B4-BE49-F238E27FC236}">
                      <a16:creationId xmlns:a16="http://schemas.microsoft.com/office/drawing/2014/main" id="{36E14359-4336-4B9B-8446-1A0B4115DDD9}"/>
                    </a:ext>
                  </a:extLst>
                </p:cNvPr>
                <p:cNvSpPr>
                  <a:spLocks/>
                </p:cNvSpPr>
                <p:nvPr/>
              </p:nvSpPr>
              <p:spPr bwMode="auto">
                <a:xfrm>
                  <a:off x="1735" y="1587"/>
                  <a:ext cx="125" cy="82"/>
                </a:xfrm>
                <a:custGeom>
                  <a:avLst/>
                  <a:gdLst>
                    <a:gd name="T0" fmla="*/ 863 w 50"/>
                    <a:gd name="T1" fmla="*/ 889 h 31"/>
                    <a:gd name="T2" fmla="*/ 1875 w 50"/>
                    <a:gd name="T3" fmla="*/ 1127 h 31"/>
                    <a:gd name="T4" fmla="*/ 1925 w 50"/>
                    <a:gd name="T5" fmla="*/ 595 h 31"/>
                    <a:gd name="T6" fmla="*/ 833 w 50"/>
                    <a:gd name="T7" fmla="*/ 204 h 31"/>
                    <a:gd name="T8" fmla="*/ 158 w 50"/>
                    <a:gd name="T9" fmla="*/ 1315 h 31"/>
                    <a:gd name="T10" fmla="*/ 208 w 50"/>
                    <a:gd name="T11" fmla="*/ 1518 h 31"/>
                    <a:gd name="T12" fmla="*/ 863 w 50"/>
                    <a:gd name="T13" fmla="*/ 889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1">
                      <a:moveTo>
                        <a:pt x="22" y="18"/>
                      </a:moveTo>
                      <a:cubicBezTo>
                        <a:pt x="32" y="14"/>
                        <a:pt x="43" y="16"/>
                        <a:pt x="48" y="23"/>
                      </a:cubicBezTo>
                      <a:cubicBezTo>
                        <a:pt x="50" y="19"/>
                        <a:pt x="50" y="16"/>
                        <a:pt x="49" y="12"/>
                      </a:cubicBezTo>
                      <a:cubicBezTo>
                        <a:pt x="46" y="4"/>
                        <a:pt x="33" y="0"/>
                        <a:pt x="21" y="4"/>
                      </a:cubicBezTo>
                      <a:cubicBezTo>
                        <a:pt x="8" y="9"/>
                        <a:pt x="0" y="19"/>
                        <a:pt x="4" y="27"/>
                      </a:cubicBezTo>
                      <a:cubicBezTo>
                        <a:pt x="4" y="29"/>
                        <a:pt x="5" y="30"/>
                        <a:pt x="5" y="31"/>
                      </a:cubicBezTo>
                      <a:cubicBezTo>
                        <a:pt x="8" y="25"/>
                        <a:pt x="14" y="21"/>
                        <a:pt x="22"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3" name="Freeform 382">
                  <a:extLst>
                    <a:ext uri="{FF2B5EF4-FFF2-40B4-BE49-F238E27FC236}">
                      <a16:creationId xmlns:a16="http://schemas.microsoft.com/office/drawing/2014/main" id="{06A66101-1E08-42AF-B53A-D5FFB0D2BF3C}"/>
                    </a:ext>
                  </a:extLst>
                </p:cNvPr>
                <p:cNvSpPr>
                  <a:spLocks/>
                </p:cNvSpPr>
                <p:nvPr/>
              </p:nvSpPr>
              <p:spPr bwMode="auto">
                <a:xfrm>
                  <a:off x="1870" y="1541"/>
                  <a:ext cx="125" cy="88"/>
                </a:xfrm>
                <a:custGeom>
                  <a:avLst/>
                  <a:gdLst>
                    <a:gd name="T0" fmla="*/ 833 w 50"/>
                    <a:gd name="T1" fmla="*/ 968 h 33"/>
                    <a:gd name="T2" fmla="*/ 1875 w 50"/>
                    <a:gd name="T3" fmla="*/ 1216 h 33"/>
                    <a:gd name="T4" fmla="*/ 1925 w 50"/>
                    <a:gd name="T5" fmla="*/ 661 h 33"/>
                    <a:gd name="T6" fmla="*/ 783 w 50"/>
                    <a:gd name="T7" fmla="*/ 248 h 33"/>
                    <a:gd name="T8" fmla="*/ 158 w 50"/>
                    <a:gd name="T9" fmla="*/ 1459 h 33"/>
                    <a:gd name="T10" fmla="*/ 208 w 50"/>
                    <a:gd name="T11" fmla="*/ 1672 h 33"/>
                    <a:gd name="T12" fmla="*/ 833 w 50"/>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3">
                      <a:moveTo>
                        <a:pt x="21" y="19"/>
                      </a:moveTo>
                      <a:cubicBezTo>
                        <a:pt x="32" y="15"/>
                        <a:pt x="43" y="18"/>
                        <a:pt x="48" y="24"/>
                      </a:cubicBezTo>
                      <a:cubicBezTo>
                        <a:pt x="50" y="20"/>
                        <a:pt x="50" y="17"/>
                        <a:pt x="49" y="13"/>
                      </a:cubicBezTo>
                      <a:cubicBezTo>
                        <a:pt x="46" y="4"/>
                        <a:pt x="33" y="0"/>
                        <a:pt x="20" y="5"/>
                      </a:cubicBezTo>
                      <a:cubicBezTo>
                        <a:pt x="8" y="9"/>
                        <a:pt x="0" y="20"/>
                        <a:pt x="4" y="29"/>
                      </a:cubicBezTo>
                      <a:cubicBezTo>
                        <a:pt x="4" y="30"/>
                        <a:pt x="5" y="32"/>
                        <a:pt x="5" y="33"/>
                      </a:cubicBezTo>
                      <a:cubicBezTo>
                        <a:pt x="8" y="27"/>
                        <a:pt x="14"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4" name="Freeform 383">
                  <a:extLst>
                    <a:ext uri="{FF2B5EF4-FFF2-40B4-BE49-F238E27FC236}">
                      <a16:creationId xmlns:a16="http://schemas.microsoft.com/office/drawing/2014/main" id="{559F747B-645B-41A8-AE2D-E5AB7CBEF4D0}"/>
                    </a:ext>
                  </a:extLst>
                </p:cNvPr>
                <p:cNvSpPr>
                  <a:spLocks/>
                </p:cNvSpPr>
                <p:nvPr/>
              </p:nvSpPr>
              <p:spPr bwMode="auto">
                <a:xfrm>
                  <a:off x="2005" y="1499"/>
                  <a:ext cx="125" cy="85"/>
                </a:xfrm>
                <a:custGeom>
                  <a:avLst/>
                  <a:gdLst>
                    <a:gd name="T0" fmla="*/ 833 w 50"/>
                    <a:gd name="T1" fmla="*/ 903 h 32"/>
                    <a:gd name="T2" fmla="*/ 1875 w 50"/>
                    <a:gd name="T3" fmla="*/ 1142 h 32"/>
                    <a:gd name="T4" fmla="*/ 1875 w 50"/>
                    <a:gd name="T5" fmla="*/ 600 h 32"/>
                    <a:gd name="T6" fmla="*/ 783 w 50"/>
                    <a:gd name="T7" fmla="*/ 205 h 32"/>
                    <a:gd name="T8" fmla="*/ 125 w 50"/>
                    <a:gd name="T9" fmla="*/ 1389 h 32"/>
                    <a:gd name="T10" fmla="*/ 208 w 50"/>
                    <a:gd name="T11" fmla="*/ 1594 h 32"/>
                    <a:gd name="T12" fmla="*/ 833 w 50"/>
                    <a:gd name="T13" fmla="*/ 90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8" y="23"/>
                      </a:cubicBezTo>
                      <a:cubicBezTo>
                        <a:pt x="49" y="20"/>
                        <a:pt x="50" y="16"/>
                        <a:pt x="48" y="12"/>
                      </a:cubicBezTo>
                      <a:cubicBezTo>
                        <a:pt x="45" y="3"/>
                        <a:pt x="33" y="0"/>
                        <a:pt x="20" y="4"/>
                      </a:cubicBezTo>
                      <a:cubicBezTo>
                        <a:pt x="8" y="8"/>
                        <a:pt x="0" y="19"/>
                        <a:pt x="3" y="28"/>
                      </a:cubicBezTo>
                      <a:cubicBezTo>
                        <a:pt x="4" y="29"/>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5" name="Freeform 384">
                  <a:extLst>
                    <a:ext uri="{FF2B5EF4-FFF2-40B4-BE49-F238E27FC236}">
                      <a16:creationId xmlns:a16="http://schemas.microsoft.com/office/drawing/2014/main" id="{E06F84F3-D339-4530-9B76-955CF084EB77}"/>
                    </a:ext>
                  </a:extLst>
                </p:cNvPr>
                <p:cNvSpPr>
                  <a:spLocks/>
                </p:cNvSpPr>
                <p:nvPr/>
              </p:nvSpPr>
              <p:spPr bwMode="auto">
                <a:xfrm>
                  <a:off x="2137" y="1454"/>
                  <a:ext cx="125" cy="85"/>
                </a:xfrm>
                <a:custGeom>
                  <a:avLst/>
                  <a:gdLst>
                    <a:gd name="T0" fmla="*/ 833 w 50"/>
                    <a:gd name="T1" fmla="*/ 938 h 32"/>
                    <a:gd name="T2" fmla="*/ 1875 w 50"/>
                    <a:gd name="T3" fmla="*/ 1201 h 32"/>
                    <a:gd name="T4" fmla="*/ 1875 w 50"/>
                    <a:gd name="T5" fmla="*/ 656 h 32"/>
                    <a:gd name="T6" fmla="*/ 783 w 50"/>
                    <a:gd name="T7" fmla="*/ 247 h 32"/>
                    <a:gd name="T8" fmla="*/ 125 w 50"/>
                    <a:gd name="T9" fmla="*/ 1448 h 32"/>
                    <a:gd name="T10" fmla="*/ 208 w 50"/>
                    <a:gd name="T11" fmla="*/ 1594 h 32"/>
                    <a:gd name="T12" fmla="*/ 833 w 50"/>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8" y="24"/>
                      </a:cubicBezTo>
                      <a:cubicBezTo>
                        <a:pt x="49" y="20"/>
                        <a:pt x="50" y="16"/>
                        <a:pt x="48" y="13"/>
                      </a:cubicBezTo>
                      <a:cubicBezTo>
                        <a:pt x="45" y="4"/>
                        <a:pt x="33" y="0"/>
                        <a:pt x="20" y="5"/>
                      </a:cubicBezTo>
                      <a:cubicBezTo>
                        <a:pt x="8" y="9"/>
                        <a:pt x="0" y="20"/>
                        <a:pt x="3" y="29"/>
                      </a:cubicBezTo>
                      <a:cubicBezTo>
                        <a:pt x="4"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6" name="Freeform 385">
                  <a:extLst>
                    <a:ext uri="{FF2B5EF4-FFF2-40B4-BE49-F238E27FC236}">
                      <a16:creationId xmlns:a16="http://schemas.microsoft.com/office/drawing/2014/main" id="{EBB31043-7E6F-420B-BB44-084A87795777}"/>
                    </a:ext>
                  </a:extLst>
                </p:cNvPr>
                <p:cNvSpPr>
                  <a:spLocks/>
                </p:cNvSpPr>
                <p:nvPr/>
              </p:nvSpPr>
              <p:spPr bwMode="auto">
                <a:xfrm>
                  <a:off x="2272" y="1411"/>
                  <a:ext cx="123" cy="85"/>
                </a:xfrm>
                <a:custGeom>
                  <a:avLst/>
                  <a:gdLst>
                    <a:gd name="T0" fmla="*/ 838 w 49"/>
                    <a:gd name="T1" fmla="*/ 938 h 32"/>
                    <a:gd name="T2" fmla="*/ 1865 w 49"/>
                    <a:gd name="T3" fmla="*/ 1201 h 32"/>
                    <a:gd name="T4" fmla="*/ 1898 w 49"/>
                    <a:gd name="T5" fmla="*/ 656 h 32"/>
                    <a:gd name="T6" fmla="*/ 793 w 49"/>
                    <a:gd name="T7" fmla="*/ 205 h 32"/>
                    <a:gd name="T8" fmla="*/ 126 w 49"/>
                    <a:gd name="T9" fmla="*/ 1448 h 32"/>
                    <a:gd name="T10" fmla="*/ 208 w 49"/>
                    <a:gd name="T11" fmla="*/ 1594 h 32"/>
                    <a:gd name="T12" fmla="*/ 838 w 49"/>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2"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7" name="Freeform 386">
                  <a:extLst>
                    <a:ext uri="{FF2B5EF4-FFF2-40B4-BE49-F238E27FC236}">
                      <a16:creationId xmlns:a16="http://schemas.microsoft.com/office/drawing/2014/main" id="{731C3218-5C76-460E-958E-988CA2DB6179}"/>
                    </a:ext>
                  </a:extLst>
                </p:cNvPr>
                <p:cNvSpPr>
                  <a:spLocks/>
                </p:cNvSpPr>
                <p:nvPr/>
              </p:nvSpPr>
              <p:spPr bwMode="auto">
                <a:xfrm>
                  <a:off x="1955" y="1616"/>
                  <a:ext cx="130" cy="91"/>
                </a:xfrm>
                <a:custGeom>
                  <a:avLst/>
                  <a:gdLst>
                    <a:gd name="T0" fmla="*/ 863 w 52"/>
                    <a:gd name="T1" fmla="*/ 1038 h 34"/>
                    <a:gd name="T2" fmla="*/ 1958 w 52"/>
                    <a:gd name="T3" fmla="*/ 1282 h 34"/>
                    <a:gd name="T4" fmla="*/ 2000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3" y="30"/>
                      </a:cubicBezTo>
                      <a:cubicBezTo>
                        <a:pt x="4" y="31"/>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8" name="Freeform 387">
                  <a:extLst>
                    <a:ext uri="{FF2B5EF4-FFF2-40B4-BE49-F238E27FC236}">
                      <a16:creationId xmlns:a16="http://schemas.microsoft.com/office/drawing/2014/main" id="{0FAA525A-5AB1-4F83-A1BC-2B83FE99970C}"/>
                    </a:ext>
                  </a:extLst>
                </p:cNvPr>
                <p:cNvSpPr>
                  <a:spLocks/>
                </p:cNvSpPr>
                <p:nvPr/>
              </p:nvSpPr>
              <p:spPr bwMode="auto">
                <a:xfrm>
                  <a:off x="1822" y="1661"/>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9" name="Freeform 388">
                  <a:extLst>
                    <a:ext uri="{FF2B5EF4-FFF2-40B4-BE49-F238E27FC236}">
                      <a16:creationId xmlns:a16="http://schemas.microsoft.com/office/drawing/2014/main" id="{013800A1-1CFD-4493-860F-C57D45A5B834}"/>
                    </a:ext>
                  </a:extLst>
                </p:cNvPr>
                <p:cNvSpPr>
                  <a:spLocks/>
                </p:cNvSpPr>
                <p:nvPr/>
              </p:nvSpPr>
              <p:spPr bwMode="auto">
                <a:xfrm>
                  <a:off x="2095" y="1573"/>
                  <a:ext cx="125" cy="86"/>
                </a:xfrm>
                <a:custGeom>
                  <a:avLst/>
                  <a:gdLst>
                    <a:gd name="T0" fmla="*/ 833 w 50"/>
                    <a:gd name="T1" fmla="*/ 933 h 32"/>
                    <a:gd name="T2" fmla="*/ 1875 w 50"/>
                    <a:gd name="T3" fmla="*/ 1207 h 32"/>
                    <a:gd name="T4" fmla="*/ 1875 w 50"/>
                    <a:gd name="T5" fmla="*/ 621 h 32"/>
                    <a:gd name="T6" fmla="*/ 783 w 50"/>
                    <a:gd name="T7" fmla="*/ 218 h 32"/>
                    <a:gd name="T8" fmla="*/ 125 w 50"/>
                    <a:gd name="T9" fmla="*/ 1459 h 32"/>
                    <a:gd name="T10" fmla="*/ 208 w 50"/>
                    <a:gd name="T11" fmla="*/ 1669 h 32"/>
                    <a:gd name="T12" fmla="*/ 833 w 50"/>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8" y="23"/>
                      </a:cubicBezTo>
                      <a:cubicBezTo>
                        <a:pt x="49" y="20"/>
                        <a:pt x="50" y="16"/>
                        <a:pt x="48" y="12"/>
                      </a:cubicBezTo>
                      <a:cubicBezTo>
                        <a:pt x="45" y="3"/>
                        <a:pt x="33" y="0"/>
                        <a:pt x="20" y="4"/>
                      </a:cubicBezTo>
                      <a:cubicBezTo>
                        <a:pt x="8" y="8"/>
                        <a:pt x="0" y="19"/>
                        <a:pt x="3" y="28"/>
                      </a:cubicBezTo>
                      <a:cubicBezTo>
                        <a:pt x="4" y="29"/>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0" name="Freeform 389">
                  <a:extLst>
                    <a:ext uri="{FF2B5EF4-FFF2-40B4-BE49-F238E27FC236}">
                      <a16:creationId xmlns:a16="http://schemas.microsoft.com/office/drawing/2014/main" id="{12399200-8869-42D6-820C-9BD7812F9335}"/>
                    </a:ext>
                  </a:extLst>
                </p:cNvPr>
                <p:cNvSpPr>
                  <a:spLocks/>
                </p:cNvSpPr>
                <p:nvPr/>
              </p:nvSpPr>
              <p:spPr bwMode="auto">
                <a:xfrm>
                  <a:off x="2227" y="1528"/>
                  <a:ext cx="125" cy="85"/>
                </a:xfrm>
                <a:custGeom>
                  <a:avLst/>
                  <a:gdLst>
                    <a:gd name="T0" fmla="*/ 833 w 50"/>
                    <a:gd name="T1" fmla="*/ 938 h 32"/>
                    <a:gd name="T2" fmla="*/ 1875 w 50"/>
                    <a:gd name="T3" fmla="*/ 1201 h 32"/>
                    <a:gd name="T4" fmla="*/ 1875 w 50"/>
                    <a:gd name="T5" fmla="*/ 656 h 32"/>
                    <a:gd name="T6" fmla="*/ 783 w 50"/>
                    <a:gd name="T7" fmla="*/ 247 h 32"/>
                    <a:gd name="T8" fmla="*/ 125 w 50"/>
                    <a:gd name="T9" fmla="*/ 1448 h 32"/>
                    <a:gd name="T10" fmla="*/ 208 w 50"/>
                    <a:gd name="T11" fmla="*/ 1594 h 32"/>
                    <a:gd name="T12" fmla="*/ 833 w 50"/>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8" y="24"/>
                      </a:cubicBezTo>
                      <a:cubicBezTo>
                        <a:pt x="49" y="20"/>
                        <a:pt x="50" y="16"/>
                        <a:pt x="48" y="13"/>
                      </a:cubicBezTo>
                      <a:cubicBezTo>
                        <a:pt x="45" y="4"/>
                        <a:pt x="33" y="0"/>
                        <a:pt x="20" y="5"/>
                      </a:cubicBezTo>
                      <a:cubicBezTo>
                        <a:pt x="8" y="9"/>
                        <a:pt x="0" y="20"/>
                        <a:pt x="3" y="29"/>
                      </a:cubicBezTo>
                      <a:cubicBezTo>
                        <a:pt x="4"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1" name="Freeform 390">
                  <a:extLst>
                    <a:ext uri="{FF2B5EF4-FFF2-40B4-BE49-F238E27FC236}">
                      <a16:creationId xmlns:a16="http://schemas.microsoft.com/office/drawing/2014/main" id="{2C060C09-A5D6-4F97-9341-8A49A0442CBC}"/>
                    </a:ext>
                  </a:extLst>
                </p:cNvPr>
                <p:cNvSpPr>
                  <a:spLocks/>
                </p:cNvSpPr>
                <p:nvPr/>
              </p:nvSpPr>
              <p:spPr bwMode="auto">
                <a:xfrm>
                  <a:off x="2362" y="1485"/>
                  <a:ext cx="123" cy="86"/>
                </a:xfrm>
                <a:custGeom>
                  <a:avLst/>
                  <a:gdLst>
                    <a:gd name="T0" fmla="*/ 838 w 49"/>
                    <a:gd name="T1" fmla="*/ 989 h 32"/>
                    <a:gd name="T2" fmla="*/ 1865 w 49"/>
                    <a:gd name="T3" fmla="*/ 1263 h 32"/>
                    <a:gd name="T4" fmla="*/ 1898 w 49"/>
                    <a:gd name="T5" fmla="*/ 680 h 32"/>
                    <a:gd name="T6" fmla="*/ 793 w 49"/>
                    <a:gd name="T7" fmla="*/ 218 h 32"/>
                    <a:gd name="T8" fmla="*/ 126 w 49"/>
                    <a:gd name="T9" fmla="*/ 1516 h 32"/>
                    <a:gd name="T10" fmla="*/ 208 w 49"/>
                    <a:gd name="T11" fmla="*/ 1669 h 32"/>
                    <a:gd name="T12" fmla="*/ 838 w 49"/>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2"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2" name="Freeform 391">
                  <a:extLst>
                    <a:ext uri="{FF2B5EF4-FFF2-40B4-BE49-F238E27FC236}">
                      <a16:creationId xmlns:a16="http://schemas.microsoft.com/office/drawing/2014/main" id="{9182715A-08E7-416D-905F-554167397157}"/>
                    </a:ext>
                  </a:extLst>
                </p:cNvPr>
                <p:cNvSpPr>
                  <a:spLocks/>
                </p:cNvSpPr>
                <p:nvPr/>
              </p:nvSpPr>
              <p:spPr bwMode="auto">
                <a:xfrm>
                  <a:off x="1775" y="1787"/>
                  <a:ext cx="130" cy="90"/>
                </a:xfrm>
                <a:custGeom>
                  <a:avLst/>
                  <a:gdLst>
                    <a:gd name="T0" fmla="*/ 863 w 52"/>
                    <a:gd name="T1" fmla="*/ 982 h 34"/>
                    <a:gd name="T2" fmla="*/ 1958 w 52"/>
                    <a:gd name="T3" fmla="*/ 1226 h 34"/>
                    <a:gd name="T4" fmla="*/ 2000 w 52"/>
                    <a:gd name="T5" fmla="*/ 686 h 34"/>
                    <a:gd name="T6" fmla="*/ 833 w 52"/>
                    <a:gd name="T7" fmla="*/ 238 h 34"/>
                    <a:gd name="T8" fmla="*/ 158 w 52"/>
                    <a:gd name="T9" fmla="*/ 1464 h 34"/>
                    <a:gd name="T10" fmla="*/ 23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4" y="16"/>
                        <a:pt x="45" y="18"/>
                        <a:pt x="50" y="25"/>
                      </a:cubicBezTo>
                      <a:cubicBezTo>
                        <a:pt x="52" y="21"/>
                        <a:pt x="52" y="17"/>
                        <a:pt x="51" y="14"/>
                      </a:cubicBezTo>
                      <a:cubicBezTo>
                        <a:pt x="48" y="4"/>
                        <a:pt x="34" y="0"/>
                        <a:pt x="21" y="5"/>
                      </a:cubicBezTo>
                      <a:cubicBezTo>
                        <a:pt x="8" y="10"/>
                        <a:pt x="0" y="21"/>
                        <a:pt x="4" y="30"/>
                      </a:cubicBezTo>
                      <a:cubicBezTo>
                        <a:pt x="4" y="32"/>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3" name="Freeform 392">
                  <a:extLst>
                    <a:ext uri="{FF2B5EF4-FFF2-40B4-BE49-F238E27FC236}">
                      <a16:creationId xmlns:a16="http://schemas.microsoft.com/office/drawing/2014/main" id="{728E5759-E2C7-4F5F-830E-62A6B21C2755}"/>
                    </a:ext>
                  </a:extLst>
                </p:cNvPr>
                <p:cNvSpPr>
                  <a:spLocks/>
                </p:cNvSpPr>
                <p:nvPr/>
              </p:nvSpPr>
              <p:spPr bwMode="auto">
                <a:xfrm>
                  <a:off x="2042" y="1696"/>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4" name="Freeform 393">
                  <a:extLst>
                    <a:ext uri="{FF2B5EF4-FFF2-40B4-BE49-F238E27FC236}">
                      <a16:creationId xmlns:a16="http://schemas.microsoft.com/office/drawing/2014/main" id="{BAA51E4E-B2E6-4B2F-9FF9-A9AD440E667F}"/>
                    </a:ext>
                  </a:extLst>
                </p:cNvPr>
                <p:cNvSpPr>
                  <a:spLocks/>
                </p:cNvSpPr>
                <p:nvPr/>
              </p:nvSpPr>
              <p:spPr bwMode="auto">
                <a:xfrm>
                  <a:off x="1907" y="1741"/>
                  <a:ext cx="130" cy="88"/>
                </a:xfrm>
                <a:custGeom>
                  <a:avLst/>
                  <a:gdLst>
                    <a:gd name="T0" fmla="*/ 863 w 52"/>
                    <a:gd name="T1" fmla="*/ 1003 h 33"/>
                    <a:gd name="T2" fmla="*/ 1958 w 52"/>
                    <a:gd name="T3" fmla="*/ 1272 h 33"/>
                    <a:gd name="T4" fmla="*/ 2000 w 52"/>
                    <a:gd name="T5" fmla="*/ 661 h 33"/>
                    <a:gd name="T6" fmla="*/ 833 w 52"/>
                    <a:gd name="T7" fmla="*/ 248 h 33"/>
                    <a:gd name="T8" fmla="*/ 125 w 52"/>
                    <a:gd name="T9" fmla="*/ 1515 h 33"/>
                    <a:gd name="T10" fmla="*/ 20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7" y="4"/>
                        <a:pt x="34" y="0"/>
                        <a:pt x="21" y="5"/>
                      </a:cubicBezTo>
                      <a:cubicBezTo>
                        <a:pt x="8" y="9"/>
                        <a:pt x="0" y="20"/>
                        <a:pt x="3" y="30"/>
                      </a:cubicBezTo>
                      <a:cubicBezTo>
                        <a:pt x="4" y="31"/>
                        <a:pt x="5" y="32"/>
                        <a:pt x="5"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5" name="Freeform 394">
                  <a:extLst>
                    <a:ext uri="{FF2B5EF4-FFF2-40B4-BE49-F238E27FC236}">
                      <a16:creationId xmlns:a16="http://schemas.microsoft.com/office/drawing/2014/main" id="{A6647404-D77B-4FDE-9353-3A161B09AF7E}"/>
                    </a:ext>
                  </a:extLst>
                </p:cNvPr>
                <p:cNvSpPr>
                  <a:spLocks/>
                </p:cNvSpPr>
                <p:nvPr/>
              </p:nvSpPr>
              <p:spPr bwMode="auto">
                <a:xfrm>
                  <a:off x="2180" y="1651"/>
                  <a:ext cx="125" cy="88"/>
                </a:xfrm>
                <a:custGeom>
                  <a:avLst/>
                  <a:gdLst>
                    <a:gd name="T0" fmla="*/ 833 w 50"/>
                    <a:gd name="T1" fmla="*/ 968 h 33"/>
                    <a:gd name="T2" fmla="*/ 1875 w 50"/>
                    <a:gd name="T3" fmla="*/ 1216 h 33"/>
                    <a:gd name="T4" fmla="*/ 1925 w 50"/>
                    <a:gd name="T5" fmla="*/ 661 h 33"/>
                    <a:gd name="T6" fmla="*/ 783 w 50"/>
                    <a:gd name="T7" fmla="*/ 248 h 33"/>
                    <a:gd name="T8" fmla="*/ 125 w 50"/>
                    <a:gd name="T9" fmla="*/ 1459 h 33"/>
                    <a:gd name="T10" fmla="*/ 208 w 50"/>
                    <a:gd name="T11" fmla="*/ 1672 h 33"/>
                    <a:gd name="T12" fmla="*/ 833 w 50"/>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3">
                      <a:moveTo>
                        <a:pt x="21" y="19"/>
                      </a:moveTo>
                      <a:cubicBezTo>
                        <a:pt x="32" y="15"/>
                        <a:pt x="43" y="18"/>
                        <a:pt x="48" y="24"/>
                      </a:cubicBezTo>
                      <a:cubicBezTo>
                        <a:pt x="49" y="21"/>
                        <a:pt x="50" y="17"/>
                        <a:pt x="49" y="13"/>
                      </a:cubicBezTo>
                      <a:cubicBezTo>
                        <a:pt x="45" y="4"/>
                        <a:pt x="33" y="0"/>
                        <a:pt x="20" y="5"/>
                      </a:cubicBezTo>
                      <a:cubicBezTo>
                        <a:pt x="8" y="9"/>
                        <a:pt x="0" y="20"/>
                        <a:pt x="3" y="29"/>
                      </a:cubicBezTo>
                      <a:cubicBezTo>
                        <a:pt x="4" y="30"/>
                        <a:pt x="4" y="32"/>
                        <a:pt x="5" y="33"/>
                      </a:cubicBezTo>
                      <a:cubicBezTo>
                        <a:pt x="8" y="27"/>
                        <a:pt x="14"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6" name="Freeform 395">
                  <a:extLst>
                    <a:ext uri="{FF2B5EF4-FFF2-40B4-BE49-F238E27FC236}">
                      <a16:creationId xmlns:a16="http://schemas.microsoft.com/office/drawing/2014/main" id="{32C147B9-D7A0-4204-A1D2-6E79DAB968D2}"/>
                    </a:ext>
                  </a:extLst>
                </p:cNvPr>
                <p:cNvSpPr>
                  <a:spLocks/>
                </p:cNvSpPr>
                <p:nvPr/>
              </p:nvSpPr>
              <p:spPr bwMode="auto">
                <a:xfrm>
                  <a:off x="2315" y="1605"/>
                  <a:ext cx="125" cy="86"/>
                </a:xfrm>
                <a:custGeom>
                  <a:avLst/>
                  <a:gdLst>
                    <a:gd name="T0" fmla="*/ 833 w 50"/>
                    <a:gd name="T1" fmla="*/ 933 h 32"/>
                    <a:gd name="T2" fmla="*/ 1845 w 50"/>
                    <a:gd name="T3" fmla="*/ 1207 h 32"/>
                    <a:gd name="T4" fmla="*/ 1875 w 50"/>
                    <a:gd name="T5" fmla="*/ 621 h 32"/>
                    <a:gd name="T6" fmla="*/ 783 w 50"/>
                    <a:gd name="T7" fmla="*/ 218 h 32"/>
                    <a:gd name="T8" fmla="*/ 125 w 50"/>
                    <a:gd name="T9" fmla="*/ 1459 h 32"/>
                    <a:gd name="T10" fmla="*/ 208 w 50"/>
                    <a:gd name="T11" fmla="*/ 1669 h 32"/>
                    <a:gd name="T12" fmla="*/ 833 w 50"/>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7" y="23"/>
                      </a:cubicBezTo>
                      <a:cubicBezTo>
                        <a:pt x="49" y="20"/>
                        <a:pt x="50" y="16"/>
                        <a:pt x="48" y="12"/>
                      </a:cubicBezTo>
                      <a:cubicBezTo>
                        <a:pt x="45" y="3"/>
                        <a:pt x="33" y="0"/>
                        <a:pt x="20" y="4"/>
                      </a:cubicBezTo>
                      <a:cubicBezTo>
                        <a:pt x="7" y="8"/>
                        <a:pt x="0" y="19"/>
                        <a:pt x="3" y="28"/>
                      </a:cubicBezTo>
                      <a:cubicBezTo>
                        <a:pt x="4" y="30"/>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7" name="Freeform 396">
                  <a:extLst>
                    <a:ext uri="{FF2B5EF4-FFF2-40B4-BE49-F238E27FC236}">
                      <a16:creationId xmlns:a16="http://schemas.microsoft.com/office/drawing/2014/main" id="{CECE7B5B-836E-489B-8054-670EE1DF39E5}"/>
                    </a:ext>
                  </a:extLst>
                </p:cNvPr>
                <p:cNvSpPr>
                  <a:spLocks/>
                </p:cNvSpPr>
                <p:nvPr/>
              </p:nvSpPr>
              <p:spPr bwMode="auto">
                <a:xfrm>
                  <a:off x="2450" y="1560"/>
                  <a:ext cx="122" cy="85"/>
                </a:xfrm>
                <a:custGeom>
                  <a:avLst/>
                  <a:gdLst>
                    <a:gd name="T0" fmla="*/ 799 w 49"/>
                    <a:gd name="T1" fmla="*/ 938 h 32"/>
                    <a:gd name="T2" fmla="*/ 1805 w 49"/>
                    <a:gd name="T3" fmla="*/ 1201 h 32"/>
                    <a:gd name="T4" fmla="*/ 1852 w 49"/>
                    <a:gd name="T5" fmla="*/ 656 h 32"/>
                    <a:gd name="T6" fmla="*/ 769 w 49"/>
                    <a:gd name="T7" fmla="*/ 247 h 32"/>
                    <a:gd name="T8" fmla="*/ 105 w 49"/>
                    <a:gd name="T9" fmla="*/ 1448 h 32"/>
                    <a:gd name="T10" fmla="*/ 187 w 49"/>
                    <a:gd name="T11" fmla="*/ 1594 h 32"/>
                    <a:gd name="T12" fmla="*/ 799 w 49"/>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1" y="15"/>
                        <a:pt x="42" y="18"/>
                        <a:pt x="47" y="24"/>
                      </a:cubicBezTo>
                      <a:cubicBezTo>
                        <a:pt x="49" y="20"/>
                        <a:pt x="49" y="17"/>
                        <a:pt x="48" y="13"/>
                      </a:cubicBezTo>
                      <a:cubicBezTo>
                        <a:pt x="45" y="4"/>
                        <a:pt x="32" y="0"/>
                        <a:pt x="20" y="5"/>
                      </a:cubicBezTo>
                      <a:cubicBezTo>
                        <a:pt x="7" y="9"/>
                        <a:pt x="0" y="20"/>
                        <a:pt x="3" y="29"/>
                      </a:cubicBezTo>
                      <a:cubicBezTo>
                        <a:pt x="3" y="30"/>
                        <a:pt x="4" y="31"/>
                        <a:pt x="5" y="32"/>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8" name="Freeform 397">
                  <a:extLst>
                    <a:ext uri="{FF2B5EF4-FFF2-40B4-BE49-F238E27FC236}">
                      <a16:creationId xmlns:a16="http://schemas.microsoft.com/office/drawing/2014/main" id="{643A2E64-0A4B-4BDA-B932-2E73CC30F63C}"/>
                    </a:ext>
                  </a:extLst>
                </p:cNvPr>
                <p:cNvSpPr>
                  <a:spLocks/>
                </p:cNvSpPr>
                <p:nvPr/>
              </p:nvSpPr>
              <p:spPr bwMode="auto">
                <a:xfrm>
                  <a:off x="1050" y="2152"/>
                  <a:ext cx="135" cy="93"/>
                </a:xfrm>
                <a:custGeom>
                  <a:avLst/>
                  <a:gdLst>
                    <a:gd name="T0" fmla="*/ 908 w 54"/>
                    <a:gd name="T1" fmla="*/ 996 h 35"/>
                    <a:gd name="T2" fmla="*/ 2033 w 54"/>
                    <a:gd name="T3" fmla="*/ 1236 h 35"/>
                    <a:gd name="T4" fmla="*/ 2033 w 54"/>
                    <a:gd name="T5" fmla="*/ 656 h 35"/>
                    <a:gd name="T6" fmla="*/ 863 w 54"/>
                    <a:gd name="T7" fmla="*/ 247 h 35"/>
                    <a:gd name="T8" fmla="*/ 158 w 54"/>
                    <a:gd name="T9" fmla="*/ 1538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3"/>
                      </a:cubicBezTo>
                      <a:cubicBezTo>
                        <a:pt x="49" y="4"/>
                        <a:pt x="35" y="0"/>
                        <a:pt x="22" y="5"/>
                      </a:cubicBezTo>
                      <a:cubicBezTo>
                        <a:pt x="8" y="10"/>
                        <a:pt x="0" y="22"/>
                        <a:pt x="4" y="31"/>
                      </a:cubicBezTo>
                      <a:cubicBezTo>
                        <a:pt x="4" y="32"/>
                        <a:pt x="5" y="34"/>
                        <a:pt x="5" y="35"/>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9" name="Freeform 398">
                  <a:extLst>
                    <a:ext uri="{FF2B5EF4-FFF2-40B4-BE49-F238E27FC236}">
                      <a16:creationId xmlns:a16="http://schemas.microsoft.com/office/drawing/2014/main" id="{9B45497D-CF6D-4425-89EA-338F3FF3E7F0}"/>
                    </a:ext>
                  </a:extLst>
                </p:cNvPr>
                <p:cNvSpPr>
                  <a:spLocks/>
                </p:cNvSpPr>
                <p:nvPr/>
              </p:nvSpPr>
              <p:spPr bwMode="auto">
                <a:xfrm>
                  <a:off x="1182" y="2107"/>
                  <a:ext cx="135" cy="93"/>
                </a:xfrm>
                <a:custGeom>
                  <a:avLst/>
                  <a:gdLst>
                    <a:gd name="T0" fmla="*/ 863 w 54"/>
                    <a:gd name="T1" fmla="*/ 996 h 35"/>
                    <a:gd name="T2" fmla="*/ 2000 w 54"/>
                    <a:gd name="T3" fmla="*/ 1236 h 35"/>
                    <a:gd name="T4" fmla="*/ 2033 w 54"/>
                    <a:gd name="T5" fmla="*/ 691 h 35"/>
                    <a:gd name="T6" fmla="*/ 833 w 54"/>
                    <a:gd name="T7" fmla="*/ 247 h 35"/>
                    <a:gd name="T8" fmla="*/ 125 w 54"/>
                    <a:gd name="T9" fmla="*/ 1538 h 35"/>
                    <a:gd name="T10" fmla="*/ 208 w 54"/>
                    <a:gd name="T11" fmla="*/ 1743 h 35"/>
                    <a:gd name="T12" fmla="*/ 863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2" y="20"/>
                      </a:moveTo>
                      <a:cubicBezTo>
                        <a:pt x="34" y="16"/>
                        <a:pt x="46" y="18"/>
                        <a:pt x="51" y="25"/>
                      </a:cubicBezTo>
                      <a:cubicBezTo>
                        <a:pt x="53" y="21"/>
                        <a:pt x="54" y="17"/>
                        <a:pt x="52" y="14"/>
                      </a:cubicBezTo>
                      <a:cubicBezTo>
                        <a:pt x="49" y="4"/>
                        <a:pt x="35" y="0"/>
                        <a:pt x="21" y="5"/>
                      </a:cubicBezTo>
                      <a:cubicBezTo>
                        <a:pt x="8" y="10"/>
                        <a:pt x="0" y="22"/>
                        <a:pt x="3" y="31"/>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0" name="Freeform 399">
                  <a:extLst>
                    <a:ext uri="{FF2B5EF4-FFF2-40B4-BE49-F238E27FC236}">
                      <a16:creationId xmlns:a16="http://schemas.microsoft.com/office/drawing/2014/main" id="{257AD3C8-31E7-439F-84E2-723F581E6129}"/>
                    </a:ext>
                  </a:extLst>
                </p:cNvPr>
                <p:cNvSpPr>
                  <a:spLocks/>
                </p:cNvSpPr>
                <p:nvPr/>
              </p:nvSpPr>
              <p:spPr bwMode="auto">
                <a:xfrm>
                  <a:off x="1317" y="2061"/>
                  <a:ext cx="135" cy="91"/>
                </a:xfrm>
                <a:custGeom>
                  <a:avLst/>
                  <a:gdLst>
                    <a:gd name="T0" fmla="*/ 863 w 54"/>
                    <a:gd name="T1" fmla="*/ 1038 h 34"/>
                    <a:gd name="T2" fmla="*/ 2000 w 54"/>
                    <a:gd name="T3" fmla="*/ 1282 h 34"/>
                    <a:gd name="T4" fmla="*/ 2033 w 54"/>
                    <a:gd name="T5" fmla="*/ 674 h 34"/>
                    <a:gd name="T6" fmla="*/ 833 w 54"/>
                    <a:gd name="T7" fmla="*/ 252 h 34"/>
                    <a:gd name="T8" fmla="*/ 125 w 54"/>
                    <a:gd name="T9" fmla="*/ 1590 h 34"/>
                    <a:gd name="T10" fmla="*/ 208 w 54"/>
                    <a:gd name="T11" fmla="*/ 1748 h 34"/>
                    <a:gd name="T12" fmla="*/ 863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20"/>
                      </a:moveTo>
                      <a:cubicBezTo>
                        <a:pt x="34" y="15"/>
                        <a:pt x="46" y="18"/>
                        <a:pt x="51" y="25"/>
                      </a:cubicBezTo>
                      <a:cubicBezTo>
                        <a:pt x="53" y="21"/>
                        <a:pt x="54"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1" name="Freeform 400">
                  <a:extLst>
                    <a:ext uri="{FF2B5EF4-FFF2-40B4-BE49-F238E27FC236}">
                      <a16:creationId xmlns:a16="http://schemas.microsoft.com/office/drawing/2014/main" id="{6DB78C52-0663-42A9-A80E-B36828E40048}"/>
                    </a:ext>
                  </a:extLst>
                </p:cNvPr>
                <p:cNvSpPr>
                  <a:spLocks/>
                </p:cNvSpPr>
                <p:nvPr/>
              </p:nvSpPr>
              <p:spPr bwMode="auto">
                <a:xfrm>
                  <a:off x="1452" y="2016"/>
                  <a:ext cx="133" cy="93"/>
                </a:xfrm>
                <a:custGeom>
                  <a:avLst/>
                  <a:gdLst>
                    <a:gd name="T0" fmla="*/ 868 w 53"/>
                    <a:gd name="T1" fmla="*/ 996 h 35"/>
                    <a:gd name="T2" fmla="*/ 2023 w 53"/>
                    <a:gd name="T3" fmla="*/ 1236 h 35"/>
                    <a:gd name="T4" fmla="*/ 2053 w 53"/>
                    <a:gd name="T5" fmla="*/ 656 h 35"/>
                    <a:gd name="T6" fmla="*/ 838 w 53"/>
                    <a:gd name="T7" fmla="*/ 247 h 35"/>
                    <a:gd name="T8" fmla="*/ 125 w 53"/>
                    <a:gd name="T9" fmla="*/ 1538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5"/>
                        <a:pt x="46" y="18"/>
                        <a:pt x="51" y="25"/>
                      </a:cubicBezTo>
                      <a:cubicBezTo>
                        <a:pt x="53" y="21"/>
                        <a:pt x="53"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2" name="Freeform 401">
                  <a:extLst>
                    <a:ext uri="{FF2B5EF4-FFF2-40B4-BE49-F238E27FC236}">
                      <a16:creationId xmlns:a16="http://schemas.microsoft.com/office/drawing/2014/main" id="{4AF5534D-9AD4-410E-8938-45D668C62BCF}"/>
                    </a:ext>
                  </a:extLst>
                </p:cNvPr>
                <p:cNvSpPr>
                  <a:spLocks/>
                </p:cNvSpPr>
                <p:nvPr/>
              </p:nvSpPr>
              <p:spPr bwMode="auto">
                <a:xfrm>
                  <a:off x="1592" y="1965"/>
                  <a:ext cx="130" cy="91"/>
                </a:xfrm>
                <a:custGeom>
                  <a:avLst/>
                  <a:gdLst>
                    <a:gd name="T0" fmla="*/ 863 w 52"/>
                    <a:gd name="T1" fmla="*/ 1038 h 34"/>
                    <a:gd name="T2" fmla="*/ 1958 w 52"/>
                    <a:gd name="T3" fmla="*/ 1282 h 34"/>
                    <a:gd name="T4" fmla="*/ 2000 w 52"/>
                    <a:gd name="T5" fmla="*/ 709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4"/>
                      </a:cubicBezTo>
                      <a:cubicBezTo>
                        <a:pt x="47" y="4"/>
                        <a:pt x="34" y="0"/>
                        <a:pt x="21" y="5"/>
                      </a:cubicBezTo>
                      <a:cubicBezTo>
                        <a:pt x="8" y="10"/>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3" name="Freeform 402">
                  <a:extLst>
                    <a:ext uri="{FF2B5EF4-FFF2-40B4-BE49-F238E27FC236}">
                      <a16:creationId xmlns:a16="http://schemas.microsoft.com/office/drawing/2014/main" id="{DF98FA57-7403-4A12-9A69-50591B77C1A8}"/>
                    </a:ext>
                  </a:extLst>
                </p:cNvPr>
                <p:cNvSpPr>
                  <a:spLocks/>
                </p:cNvSpPr>
                <p:nvPr/>
              </p:nvSpPr>
              <p:spPr bwMode="auto">
                <a:xfrm>
                  <a:off x="1727" y="1920"/>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4" name="Freeform 403">
                  <a:extLst>
                    <a:ext uri="{FF2B5EF4-FFF2-40B4-BE49-F238E27FC236}">
                      <a16:creationId xmlns:a16="http://schemas.microsoft.com/office/drawing/2014/main" id="{66FAB42C-677A-4D8F-958B-1DD88C3DB045}"/>
                    </a:ext>
                  </a:extLst>
                </p:cNvPr>
                <p:cNvSpPr>
                  <a:spLocks/>
                </p:cNvSpPr>
                <p:nvPr/>
              </p:nvSpPr>
              <p:spPr bwMode="auto">
                <a:xfrm>
                  <a:off x="1862" y="1872"/>
                  <a:ext cx="130" cy="91"/>
                </a:xfrm>
                <a:custGeom>
                  <a:avLst/>
                  <a:gdLst>
                    <a:gd name="T0" fmla="*/ 863 w 52"/>
                    <a:gd name="T1" fmla="*/ 1038 h 34"/>
                    <a:gd name="T2" fmla="*/ 1958 w 52"/>
                    <a:gd name="T3" fmla="*/ 1282 h 34"/>
                    <a:gd name="T4" fmla="*/ 2000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1" y="21"/>
                        <a:pt x="52" y="17"/>
                        <a:pt x="51"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5" name="Freeform 404">
                  <a:extLst>
                    <a:ext uri="{FF2B5EF4-FFF2-40B4-BE49-F238E27FC236}">
                      <a16:creationId xmlns:a16="http://schemas.microsoft.com/office/drawing/2014/main" id="{77C4DAFD-06DC-4354-AAE4-004F1ACBB14E}"/>
                    </a:ext>
                  </a:extLst>
                </p:cNvPr>
                <p:cNvSpPr>
                  <a:spLocks/>
                </p:cNvSpPr>
                <p:nvPr/>
              </p:nvSpPr>
              <p:spPr bwMode="auto">
                <a:xfrm>
                  <a:off x="2132" y="1779"/>
                  <a:ext cx="128" cy="88"/>
                </a:xfrm>
                <a:custGeom>
                  <a:avLst/>
                  <a:gdLst>
                    <a:gd name="T0" fmla="*/ 868 w 51"/>
                    <a:gd name="T1" fmla="*/ 968 h 33"/>
                    <a:gd name="T2" fmla="*/ 1948 w 51"/>
                    <a:gd name="T3" fmla="*/ 1216 h 33"/>
                    <a:gd name="T4" fmla="*/ 1978 w 51"/>
                    <a:gd name="T5" fmla="*/ 661 h 33"/>
                    <a:gd name="T6" fmla="*/ 838 w 51"/>
                    <a:gd name="T7" fmla="*/ 205 h 33"/>
                    <a:gd name="T8" fmla="*/ 125 w 51"/>
                    <a:gd name="T9" fmla="*/ 1515 h 33"/>
                    <a:gd name="T10" fmla="*/ 208 w 51"/>
                    <a:gd name="T11" fmla="*/ 1672 h 33"/>
                    <a:gd name="T12" fmla="*/ 868 w 51"/>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3">
                      <a:moveTo>
                        <a:pt x="22" y="19"/>
                      </a:moveTo>
                      <a:cubicBezTo>
                        <a:pt x="33" y="15"/>
                        <a:pt x="44" y="18"/>
                        <a:pt x="49" y="24"/>
                      </a:cubicBezTo>
                      <a:cubicBezTo>
                        <a:pt x="51" y="21"/>
                        <a:pt x="51" y="17"/>
                        <a:pt x="50" y="13"/>
                      </a:cubicBezTo>
                      <a:cubicBezTo>
                        <a:pt x="47" y="4"/>
                        <a:pt x="34" y="0"/>
                        <a:pt x="21" y="4"/>
                      </a:cubicBezTo>
                      <a:cubicBezTo>
                        <a:pt x="8" y="9"/>
                        <a:pt x="0" y="20"/>
                        <a:pt x="3" y="30"/>
                      </a:cubicBezTo>
                      <a:cubicBezTo>
                        <a:pt x="3"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6" name="Freeform 405">
                  <a:extLst>
                    <a:ext uri="{FF2B5EF4-FFF2-40B4-BE49-F238E27FC236}">
                      <a16:creationId xmlns:a16="http://schemas.microsoft.com/office/drawing/2014/main" id="{1B56B52A-3E3D-4D9E-949D-D7C5788132B2}"/>
                    </a:ext>
                  </a:extLst>
                </p:cNvPr>
                <p:cNvSpPr>
                  <a:spLocks/>
                </p:cNvSpPr>
                <p:nvPr/>
              </p:nvSpPr>
              <p:spPr bwMode="auto">
                <a:xfrm>
                  <a:off x="1995" y="1824"/>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6"/>
                        <a:pt x="51" y="13"/>
                      </a:cubicBezTo>
                      <a:cubicBezTo>
                        <a:pt x="47" y="3"/>
                        <a:pt x="34" y="0"/>
                        <a:pt x="21" y="4"/>
                      </a:cubicBezTo>
                      <a:cubicBezTo>
                        <a:pt x="8" y="9"/>
                        <a:pt x="0" y="20"/>
                        <a:pt x="3" y="29"/>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19" name="Freeform 406">
                <a:extLst>
                  <a:ext uri="{FF2B5EF4-FFF2-40B4-BE49-F238E27FC236}">
                    <a16:creationId xmlns:a16="http://schemas.microsoft.com/office/drawing/2014/main" id="{0079F8E1-BC2F-4562-AE2E-9B14D091086C}"/>
                  </a:ext>
                </a:extLst>
              </p:cNvPr>
              <p:cNvSpPr>
                <a:spLocks/>
              </p:cNvSpPr>
              <p:nvPr/>
            </p:nvSpPr>
            <p:spPr bwMode="auto">
              <a:xfrm>
                <a:off x="2270" y="1731"/>
                <a:ext cx="122" cy="88"/>
              </a:xfrm>
              <a:custGeom>
                <a:avLst/>
                <a:gdLst>
                  <a:gd name="T0" fmla="*/ 799 w 49"/>
                  <a:gd name="T1" fmla="*/ 968 h 33"/>
                  <a:gd name="T2" fmla="*/ 1805 w 49"/>
                  <a:gd name="T3" fmla="*/ 1216 h 33"/>
                  <a:gd name="T4" fmla="*/ 1852 w 49"/>
                  <a:gd name="T5" fmla="*/ 661 h 33"/>
                  <a:gd name="T6" fmla="*/ 769 w 49"/>
                  <a:gd name="T7" fmla="*/ 248 h 33"/>
                  <a:gd name="T8" fmla="*/ 105 w 49"/>
                  <a:gd name="T9" fmla="*/ 1459 h 33"/>
                  <a:gd name="T10" fmla="*/ 187 w 49"/>
                  <a:gd name="T11" fmla="*/ 1672 h 33"/>
                  <a:gd name="T12" fmla="*/ 799 w 49"/>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3">
                    <a:moveTo>
                      <a:pt x="21" y="19"/>
                    </a:moveTo>
                    <a:cubicBezTo>
                      <a:pt x="32" y="15"/>
                      <a:pt x="42" y="18"/>
                      <a:pt x="47" y="24"/>
                    </a:cubicBezTo>
                    <a:cubicBezTo>
                      <a:pt x="49" y="21"/>
                      <a:pt x="49" y="17"/>
                      <a:pt x="48" y="13"/>
                    </a:cubicBezTo>
                    <a:cubicBezTo>
                      <a:pt x="45" y="4"/>
                      <a:pt x="32" y="0"/>
                      <a:pt x="20" y="5"/>
                    </a:cubicBezTo>
                    <a:cubicBezTo>
                      <a:pt x="7" y="9"/>
                      <a:pt x="0" y="20"/>
                      <a:pt x="3" y="29"/>
                    </a:cubicBezTo>
                    <a:cubicBezTo>
                      <a:pt x="3" y="30"/>
                      <a:pt x="4" y="32"/>
                      <a:pt x="5" y="33"/>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 name="Freeform 407">
                <a:extLst>
                  <a:ext uri="{FF2B5EF4-FFF2-40B4-BE49-F238E27FC236}">
                    <a16:creationId xmlns:a16="http://schemas.microsoft.com/office/drawing/2014/main" id="{A2415D75-DC28-4C3A-A92F-E60961783270}"/>
                  </a:ext>
                </a:extLst>
              </p:cNvPr>
              <p:cNvSpPr>
                <a:spLocks/>
              </p:cNvSpPr>
              <p:nvPr/>
            </p:nvSpPr>
            <p:spPr bwMode="auto">
              <a:xfrm>
                <a:off x="2405" y="1685"/>
                <a:ext cx="122" cy="86"/>
              </a:xfrm>
              <a:custGeom>
                <a:avLst/>
                <a:gdLst>
                  <a:gd name="T0" fmla="*/ 799 w 49"/>
                  <a:gd name="T1" fmla="*/ 989 h 32"/>
                  <a:gd name="T2" fmla="*/ 1805 w 49"/>
                  <a:gd name="T3" fmla="*/ 1263 h 32"/>
                  <a:gd name="T4" fmla="*/ 1852 w 49"/>
                  <a:gd name="T5" fmla="*/ 680 h 32"/>
                  <a:gd name="T6" fmla="*/ 769 w 49"/>
                  <a:gd name="T7" fmla="*/ 218 h 32"/>
                  <a:gd name="T8" fmla="*/ 105 w 49"/>
                  <a:gd name="T9" fmla="*/ 1516 h 32"/>
                  <a:gd name="T10" fmla="*/ 187 w 49"/>
                  <a:gd name="T11" fmla="*/ 1669 h 32"/>
                  <a:gd name="T12" fmla="*/ 799 w 49"/>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1"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 name="Freeform 408">
                <a:extLst>
                  <a:ext uri="{FF2B5EF4-FFF2-40B4-BE49-F238E27FC236}">
                    <a16:creationId xmlns:a16="http://schemas.microsoft.com/office/drawing/2014/main" id="{4E3EFC22-BCE8-4BB3-A3F3-E0B1E534D701}"/>
                  </a:ext>
                </a:extLst>
              </p:cNvPr>
              <p:cNvSpPr>
                <a:spLocks/>
              </p:cNvSpPr>
              <p:nvPr/>
            </p:nvSpPr>
            <p:spPr bwMode="auto">
              <a:xfrm>
                <a:off x="2540" y="1637"/>
                <a:ext cx="122" cy="86"/>
              </a:xfrm>
              <a:custGeom>
                <a:avLst/>
                <a:gdLst>
                  <a:gd name="T0" fmla="*/ 799 w 49"/>
                  <a:gd name="T1" fmla="*/ 933 h 32"/>
                  <a:gd name="T2" fmla="*/ 1805 w 49"/>
                  <a:gd name="T3" fmla="*/ 1207 h 32"/>
                  <a:gd name="T4" fmla="*/ 1852 w 49"/>
                  <a:gd name="T5" fmla="*/ 621 h 32"/>
                  <a:gd name="T6" fmla="*/ 769 w 49"/>
                  <a:gd name="T7" fmla="*/ 218 h 32"/>
                  <a:gd name="T8" fmla="*/ 105 w 49"/>
                  <a:gd name="T9" fmla="*/ 1459 h 32"/>
                  <a:gd name="T10" fmla="*/ 187 w 49"/>
                  <a:gd name="T11" fmla="*/ 1669 h 32"/>
                  <a:gd name="T12" fmla="*/ 799 w 49"/>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8"/>
                    </a:moveTo>
                    <a:cubicBezTo>
                      <a:pt x="31" y="15"/>
                      <a:pt x="42" y="17"/>
                      <a:pt x="47" y="23"/>
                    </a:cubicBezTo>
                    <a:cubicBezTo>
                      <a:pt x="49" y="20"/>
                      <a:pt x="49" y="16"/>
                      <a:pt x="48" y="12"/>
                    </a:cubicBezTo>
                    <a:cubicBezTo>
                      <a:pt x="45" y="3"/>
                      <a:pt x="32" y="0"/>
                      <a:pt x="20" y="4"/>
                    </a:cubicBezTo>
                    <a:cubicBezTo>
                      <a:pt x="7" y="8"/>
                      <a:pt x="0" y="19"/>
                      <a:pt x="3" y="28"/>
                    </a:cubicBezTo>
                    <a:cubicBezTo>
                      <a:pt x="3" y="30"/>
                      <a:pt x="4" y="31"/>
                      <a:pt x="5" y="32"/>
                    </a:cubicBezTo>
                    <a:cubicBezTo>
                      <a:pt x="7"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 name="Freeform 409">
                <a:extLst>
                  <a:ext uri="{FF2B5EF4-FFF2-40B4-BE49-F238E27FC236}">
                    <a16:creationId xmlns:a16="http://schemas.microsoft.com/office/drawing/2014/main" id="{10CC4BB2-1BB2-43E6-B06A-19F2A34ADDBB}"/>
                  </a:ext>
                </a:extLst>
              </p:cNvPr>
              <p:cNvSpPr>
                <a:spLocks/>
              </p:cNvSpPr>
              <p:nvPr/>
            </p:nvSpPr>
            <p:spPr bwMode="auto">
              <a:xfrm>
                <a:off x="1132" y="2243"/>
                <a:ext cx="133" cy="93"/>
              </a:xfrm>
              <a:custGeom>
                <a:avLst/>
                <a:gdLst>
                  <a:gd name="T0" fmla="*/ 868 w 53"/>
                  <a:gd name="T1" fmla="*/ 996 h 35"/>
                  <a:gd name="T2" fmla="*/ 2023 w 53"/>
                  <a:gd name="T3" fmla="*/ 1236 h 35"/>
                  <a:gd name="T4" fmla="*/ 2053 w 53"/>
                  <a:gd name="T5" fmla="*/ 656 h 35"/>
                  <a:gd name="T6" fmla="*/ 838 w 53"/>
                  <a:gd name="T7" fmla="*/ 247 h 35"/>
                  <a:gd name="T8" fmla="*/ 125 w 53"/>
                  <a:gd name="T9" fmla="*/ 1538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1"/>
                      <a:pt x="53"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 name="Freeform 410">
                <a:extLst>
                  <a:ext uri="{FF2B5EF4-FFF2-40B4-BE49-F238E27FC236}">
                    <a16:creationId xmlns:a16="http://schemas.microsoft.com/office/drawing/2014/main" id="{F6F42B5B-FD90-44F5-80D5-227F8827326F}"/>
                  </a:ext>
                </a:extLst>
              </p:cNvPr>
              <p:cNvSpPr>
                <a:spLocks/>
              </p:cNvSpPr>
              <p:nvPr/>
            </p:nvSpPr>
            <p:spPr bwMode="auto">
              <a:xfrm>
                <a:off x="1262" y="2197"/>
                <a:ext cx="135" cy="94"/>
              </a:xfrm>
              <a:custGeom>
                <a:avLst/>
                <a:gdLst>
                  <a:gd name="T0" fmla="*/ 908 w 54"/>
                  <a:gd name="T1" fmla="*/ 1045 h 35"/>
                  <a:gd name="T2" fmla="*/ 2033 w 54"/>
                  <a:gd name="T3" fmla="*/ 1297 h 35"/>
                  <a:gd name="T4" fmla="*/ 2083 w 54"/>
                  <a:gd name="T5" fmla="*/ 736 h 35"/>
                  <a:gd name="T6" fmla="*/ 863 w 54"/>
                  <a:gd name="T7" fmla="*/ 252 h 35"/>
                  <a:gd name="T8" fmla="*/ 158 w 54"/>
                  <a:gd name="T9" fmla="*/ 1609 h 35"/>
                  <a:gd name="T10" fmla="*/ 23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1"/>
                      <a:pt x="54" y="17"/>
                      <a:pt x="53" y="14"/>
                    </a:cubicBezTo>
                    <a:cubicBezTo>
                      <a:pt x="49" y="4"/>
                      <a:pt x="36" y="0"/>
                      <a:pt x="22" y="5"/>
                    </a:cubicBezTo>
                    <a:cubicBezTo>
                      <a:pt x="9" y="10"/>
                      <a:pt x="0" y="22"/>
                      <a:pt x="4" y="31"/>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 name="Freeform 411">
                <a:extLst>
                  <a:ext uri="{FF2B5EF4-FFF2-40B4-BE49-F238E27FC236}">
                    <a16:creationId xmlns:a16="http://schemas.microsoft.com/office/drawing/2014/main" id="{EB136AFA-60F4-43DD-A228-82CF88E53775}"/>
                  </a:ext>
                </a:extLst>
              </p:cNvPr>
              <p:cNvSpPr>
                <a:spLocks/>
              </p:cNvSpPr>
              <p:nvPr/>
            </p:nvSpPr>
            <p:spPr bwMode="auto">
              <a:xfrm>
                <a:off x="1402" y="2147"/>
                <a:ext cx="135" cy="90"/>
              </a:xfrm>
              <a:custGeom>
                <a:avLst/>
                <a:gdLst>
                  <a:gd name="T0" fmla="*/ 908 w 54"/>
                  <a:gd name="T1" fmla="*/ 982 h 34"/>
                  <a:gd name="T2" fmla="*/ 2033 w 54"/>
                  <a:gd name="T3" fmla="*/ 1226 h 34"/>
                  <a:gd name="T4" fmla="*/ 2083 w 54"/>
                  <a:gd name="T5" fmla="*/ 630 h 34"/>
                  <a:gd name="T6" fmla="*/ 863 w 54"/>
                  <a:gd name="T7" fmla="*/ 238 h 34"/>
                  <a:gd name="T8" fmla="*/ 158 w 54"/>
                  <a:gd name="T9" fmla="*/ 1519 h 34"/>
                  <a:gd name="T10" fmla="*/ 23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9" y="10"/>
                      <a:pt x="0" y="21"/>
                      <a:pt x="4" y="31"/>
                    </a:cubicBezTo>
                    <a:cubicBezTo>
                      <a:pt x="4" y="32"/>
                      <a:pt x="5" y="33"/>
                      <a:pt x="6" y="34"/>
                    </a:cubicBezTo>
                    <a:cubicBezTo>
                      <a:pt x="9"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 name="Freeform 412">
                <a:extLst>
                  <a:ext uri="{FF2B5EF4-FFF2-40B4-BE49-F238E27FC236}">
                    <a16:creationId xmlns:a16="http://schemas.microsoft.com/office/drawing/2014/main" id="{745FC7E4-7818-4009-B6F6-D3444419459C}"/>
                  </a:ext>
                </a:extLst>
              </p:cNvPr>
              <p:cNvSpPr>
                <a:spLocks/>
              </p:cNvSpPr>
              <p:nvPr/>
            </p:nvSpPr>
            <p:spPr bwMode="auto">
              <a:xfrm>
                <a:off x="1540" y="2101"/>
                <a:ext cx="135" cy="94"/>
              </a:xfrm>
              <a:custGeom>
                <a:avLst/>
                <a:gdLst>
                  <a:gd name="T0" fmla="*/ 863 w 54"/>
                  <a:gd name="T1" fmla="*/ 1045 h 35"/>
                  <a:gd name="T2" fmla="*/ 2000 w 54"/>
                  <a:gd name="T3" fmla="*/ 1297 h 35"/>
                  <a:gd name="T4" fmla="*/ 2033 w 54"/>
                  <a:gd name="T5" fmla="*/ 677 h 35"/>
                  <a:gd name="T6" fmla="*/ 833 w 54"/>
                  <a:gd name="T7" fmla="*/ 252 h 35"/>
                  <a:gd name="T8" fmla="*/ 125 w 54"/>
                  <a:gd name="T9" fmla="*/ 1609 h 35"/>
                  <a:gd name="T10" fmla="*/ 208 w 54"/>
                  <a:gd name="T11" fmla="*/ 1818 h 35"/>
                  <a:gd name="T12" fmla="*/ 863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2" y="20"/>
                    </a:moveTo>
                    <a:cubicBezTo>
                      <a:pt x="34" y="15"/>
                      <a:pt x="46" y="18"/>
                      <a:pt x="51" y="25"/>
                    </a:cubicBezTo>
                    <a:cubicBezTo>
                      <a:pt x="53" y="21"/>
                      <a:pt x="54"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 name="Freeform 413">
                <a:extLst>
                  <a:ext uri="{FF2B5EF4-FFF2-40B4-BE49-F238E27FC236}">
                    <a16:creationId xmlns:a16="http://schemas.microsoft.com/office/drawing/2014/main" id="{6A86129F-DA4C-495D-B853-931D94167825}"/>
                  </a:ext>
                </a:extLst>
              </p:cNvPr>
              <p:cNvSpPr>
                <a:spLocks/>
              </p:cNvSpPr>
              <p:nvPr/>
            </p:nvSpPr>
            <p:spPr bwMode="auto">
              <a:xfrm>
                <a:off x="1677" y="2053"/>
                <a:ext cx="130" cy="88"/>
              </a:xfrm>
              <a:custGeom>
                <a:avLst/>
                <a:gdLst>
                  <a:gd name="T0" fmla="*/ 863 w 52"/>
                  <a:gd name="T1" fmla="*/ 1003 h 33"/>
                  <a:gd name="T2" fmla="*/ 1925 w 52"/>
                  <a:gd name="T3" fmla="*/ 1272 h 33"/>
                  <a:gd name="T4" fmla="*/ 1958 w 52"/>
                  <a:gd name="T5" fmla="*/ 661 h 33"/>
                  <a:gd name="T6" fmla="*/ 833 w 52"/>
                  <a:gd name="T7" fmla="*/ 248 h 33"/>
                  <a:gd name="T8" fmla="*/ 125 w 52"/>
                  <a:gd name="T9" fmla="*/ 1515 h 33"/>
                  <a:gd name="T10" fmla="*/ 20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4" y="18"/>
                      <a:pt x="49" y="25"/>
                    </a:cubicBezTo>
                    <a:cubicBezTo>
                      <a:pt x="51" y="21"/>
                      <a:pt x="52" y="17"/>
                      <a:pt x="50" y="13"/>
                    </a:cubicBezTo>
                    <a:cubicBezTo>
                      <a:pt x="47" y="4"/>
                      <a:pt x="34" y="0"/>
                      <a:pt x="21" y="5"/>
                    </a:cubicBezTo>
                    <a:cubicBezTo>
                      <a:pt x="8" y="9"/>
                      <a:pt x="0" y="20"/>
                      <a:pt x="3" y="30"/>
                    </a:cubicBezTo>
                    <a:cubicBezTo>
                      <a:pt x="4" y="31"/>
                      <a:pt x="4" y="32"/>
                      <a:pt x="5"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 name="Freeform 414">
                <a:extLst>
                  <a:ext uri="{FF2B5EF4-FFF2-40B4-BE49-F238E27FC236}">
                    <a16:creationId xmlns:a16="http://schemas.microsoft.com/office/drawing/2014/main" id="{C25D39B1-6960-409E-8743-FB349494C394}"/>
                  </a:ext>
                </a:extLst>
              </p:cNvPr>
              <p:cNvSpPr>
                <a:spLocks/>
              </p:cNvSpPr>
              <p:nvPr/>
            </p:nvSpPr>
            <p:spPr bwMode="auto">
              <a:xfrm>
                <a:off x="1810" y="2005"/>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8" y="4"/>
                      <a:pt x="34" y="0"/>
                      <a:pt x="21" y="5"/>
                    </a:cubicBezTo>
                    <a:cubicBezTo>
                      <a:pt x="8" y="9"/>
                      <a:pt x="0" y="21"/>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 name="Freeform 415">
                <a:extLst>
                  <a:ext uri="{FF2B5EF4-FFF2-40B4-BE49-F238E27FC236}">
                    <a16:creationId xmlns:a16="http://schemas.microsoft.com/office/drawing/2014/main" id="{4637868F-CE68-4848-ABAD-5930C4113A36}"/>
                  </a:ext>
                </a:extLst>
              </p:cNvPr>
              <p:cNvSpPr>
                <a:spLocks/>
              </p:cNvSpPr>
              <p:nvPr/>
            </p:nvSpPr>
            <p:spPr bwMode="auto">
              <a:xfrm>
                <a:off x="1947" y="1955"/>
                <a:ext cx="130" cy="90"/>
              </a:xfrm>
              <a:custGeom>
                <a:avLst/>
                <a:gdLst>
                  <a:gd name="T0" fmla="*/ 863 w 52"/>
                  <a:gd name="T1" fmla="*/ 982 h 34"/>
                  <a:gd name="T2" fmla="*/ 1925 w 52"/>
                  <a:gd name="T3" fmla="*/ 1226 h 34"/>
                  <a:gd name="T4" fmla="*/ 1958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3"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 name="Freeform 416">
                <a:extLst>
                  <a:ext uri="{FF2B5EF4-FFF2-40B4-BE49-F238E27FC236}">
                    <a16:creationId xmlns:a16="http://schemas.microsoft.com/office/drawing/2014/main" id="{D3C9BC7F-8DBA-4498-8076-B732AC4E9B15}"/>
                  </a:ext>
                </a:extLst>
              </p:cNvPr>
              <p:cNvSpPr>
                <a:spLocks/>
              </p:cNvSpPr>
              <p:nvPr/>
            </p:nvSpPr>
            <p:spPr bwMode="auto">
              <a:xfrm>
                <a:off x="2217" y="1856"/>
                <a:ext cx="130" cy="91"/>
              </a:xfrm>
              <a:custGeom>
                <a:avLst/>
                <a:gdLst>
                  <a:gd name="T0" fmla="*/ 863 w 52"/>
                  <a:gd name="T1" fmla="*/ 1038 h 34"/>
                  <a:gd name="T2" fmla="*/ 1958 w 52"/>
                  <a:gd name="T3" fmla="*/ 1282 h 34"/>
                  <a:gd name="T4" fmla="*/ 2000 w 52"/>
                  <a:gd name="T5" fmla="*/ 709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4"/>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 name="Freeform 417">
                <a:extLst>
                  <a:ext uri="{FF2B5EF4-FFF2-40B4-BE49-F238E27FC236}">
                    <a16:creationId xmlns:a16="http://schemas.microsoft.com/office/drawing/2014/main" id="{80A8ABEC-4A33-4D44-B6C0-18328AE3640D}"/>
                  </a:ext>
                </a:extLst>
              </p:cNvPr>
              <p:cNvSpPr>
                <a:spLocks/>
              </p:cNvSpPr>
              <p:nvPr/>
            </p:nvSpPr>
            <p:spPr bwMode="auto">
              <a:xfrm>
                <a:off x="2085" y="1907"/>
                <a:ext cx="130" cy="88"/>
              </a:xfrm>
              <a:custGeom>
                <a:avLst/>
                <a:gdLst>
                  <a:gd name="T0" fmla="*/ 863 w 52"/>
                  <a:gd name="T1" fmla="*/ 968 h 33"/>
                  <a:gd name="T2" fmla="*/ 1925 w 52"/>
                  <a:gd name="T3" fmla="*/ 1216 h 33"/>
                  <a:gd name="T4" fmla="*/ 1958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4"/>
                    </a:cubicBezTo>
                    <a:cubicBezTo>
                      <a:pt x="51" y="20"/>
                      <a:pt x="52" y="16"/>
                      <a:pt x="50" y="13"/>
                    </a:cubicBezTo>
                    <a:cubicBezTo>
                      <a:pt x="47" y="3"/>
                      <a:pt x="34" y="0"/>
                      <a:pt x="21" y="4"/>
                    </a:cubicBezTo>
                    <a:cubicBezTo>
                      <a:pt x="8" y="9"/>
                      <a:pt x="0" y="20"/>
                      <a:pt x="3" y="29"/>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 name="Freeform 418">
                <a:extLst>
                  <a:ext uri="{FF2B5EF4-FFF2-40B4-BE49-F238E27FC236}">
                    <a16:creationId xmlns:a16="http://schemas.microsoft.com/office/drawing/2014/main" id="{46BD2FE7-4D20-4E29-9DA0-4CA27319C12E}"/>
                  </a:ext>
                </a:extLst>
              </p:cNvPr>
              <p:cNvSpPr>
                <a:spLocks/>
              </p:cNvSpPr>
              <p:nvPr/>
            </p:nvSpPr>
            <p:spPr bwMode="auto">
              <a:xfrm>
                <a:off x="2355" y="1808"/>
                <a:ext cx="127" cy="85"/>
              </a:xfrm>
              <a:custGeom>
                <a:avLst/>
                <a:gdLst>
                  <a:gd name="T0" fmla="*/ 849 w 51"/>
                  <a:gd name="T1" fmla="*/ 938 h 32"/>
                  <a:gd name="T2" fmla="*/ 1885 w 51"/>
                  <a:gd name="T3" fmla="*/ 1201 h 32"/>
                  <a:gd name="T4" fmla="*/ 1927 w 51"/>
                  <a:gd name="T5" fmla="*/ 656 h 32"/>
                  <a:gd name="T6" fmla="*/ 799 w 51"/>
                  <a:gd name="T7" fmla="*/ 247 h 32"/>
                  <a:gd name="T8" fmla="*/ 105 w 51"/>
                  <a:gd name="T9" fmla="*/ 1448 h 32"/>
                  <a:gd name="T10" fmla="*/ 187 w 51"/>
                  <a:gd name="T11" fmla="*/ 1594 h 32"/>
                  <a:gd name="T12" fmla="*/ 849 w 51"/>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2">
                    <a:moveTo>
                      <a:pt x="22" y="19"/>
                    </a:moveTo>
                    <a:cubicBezTo>
                      <a:pt x="33" y="15"/>
                      <a:pt x="44" y="17"/>
                      <a:pt x="49" y="24"/>
                    </a:cubicBezTo>
                    <a:cubicBezTo>
                      <a:pt x="50" y="20"/>
                      <a:pt x="51" y="16"/>
                      <a:pt x="50" y="13"/>
                    </a:cubicBezTo>
                    <a:cubicBezTo>
                      <a:pt x="46" y="4"/>
                      <a:pt x="33" y="0"/>
                      <a:pt x="21" y="5"/>
                    </a:cubicBezTo>
                    <a:cubicBezTo>
                      <a:pt x="8" y="9"/>
                      <a:pt x="0" y="20"/>
                      <a:pt x="3" y="29"/>
                    </a:cubicBezTo>
                    <a:cubicBezTo>
                      <a:pt x="4" y="30"/>
                      <a:pt x="5" y="31"/>
                      <a:pt x="5" y="32"/>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 name="Freeform 419">
                <a:extLst>
                  <a:ext uri="{FF2B5EF4-FFF2-40B4-BE49-F238E27FC236}">
                    <a16:creationId xmlns:a16="http://schemas.microsoft.com/office/drawing/2014/main" id="{37A483E6-8F4E-43B7-9769-99D1EC686CC0}"/>
                  </a:ext>
                </a:extLst>
              </p:cNvPr>
              <p:cNvSpPr>
                <a:spLocks/>
              </p:cNvSpPr>
              <p:nvPr/>
            </p:nvSpPr>
            <p:spPr bwMode="auto">
              <a:xfrm>
                <a:off x="2492" y="1760"/>
                <a:ext cx="123" cy="88"/>
              </a:xfrm>
              <a:custGeom>
                <a:avLst/>
                <a:gdLst>
                  <a:gd name="T0" fmla="*/ 838 w 49"/>
                  <a:gd name="T1" fmla="*/ 968 h 33"/>
                  <a:gd name="T2" fmla="*/ 1865 w 49"/>
                  <a:gd name="T3" fmla="*/ 1216 h 33"/>
                  <a:gd name="T4" fmla="*/ 1898 w 49"/>
                  <a:gd name="T5" fmla="*/ 661 h 33"/>
                  <a:gd name="T6" fmla="*/ 793 w 49"/>
                  <a:gd name="T7" fmla="*/ 248 h 33"/>
                  <a:gd name="T8" fmla="*/ 126 w 49"/>
                  <a:gd name="T9" fmla="*/ 1459 h 33"/>
                  <a:gd name="T10" fmla="*/ 208 w 49"/>
                  <a:gd name="T11" fmla="*/ 1672 h 33"/>
                  <a:gd name="T12" fmla="*/ 838 w 49"/>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3">
                    <a:moveTo>
                      <a:pt x="21" y="19"/>
                    </a:moveTo>
                    <a:cubicBezTo>
                      <a:pt x="32" y="15"/>
                      <a:pt x="42" y="18"/>
                      <a:pt x="47" y="24"/>
                    </a:cubicBezTo>
                    <a:cubicBezTo>
                      <a:pt x="49" y="20"/>
                      <a:pt x="49" y="17"/>
                      <a:pt x="48" y="13"/>
                    </a:cubicBezTo>
                    <a:cubicBezTo>
                      <a:pt x="45" y="4"/>
                      <a:pt x="32" y="0"/>
                      <a:pt x="20" y="5"/>
                    </a:cubicBezTo>
                    <a:cubicBezTo>
                      <a:pt x="7" y="9"/>
                      <a:pt x="0" y="20"/>
                      <a:pt x="3" y="29"/>
                    </a:cubicBezTo>
                    <a:cubicBezTo>
                      <a:pt x="3" y="30"/>
                      <a:pt x="4" y="31"/>
                      <a:pt x="5" y="33"/>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 name="Freeform 420">
                <a:extLst>
                  <a:ext uri="{FF2B5EF4-FFF2-40B4-BE49-F238E27FC236}">
                    <a16:creationId xmlns:a16="http://schemas.microsoft.com/office/drawing/2014/main" id="{AD59EE94-1F62-4759-AE5A-1DA6683FF290}"/>
                  </a:ext>
                </a:extLst>
              </p:cNvPr>
              <p:cNvSpPr>
                <a:spLocks/>
              </p:cNvSpPr>
              <p:nvPr/>
            </p:nvSpPr>
            <p:spPr bwMode="auto">
              <a:xfrm>
                <a:off x="2627" y="1709"/>
                <a:ext cx="125" cy="86"/>
              </a:xfrm>
              <a:custGeom>
                <a:avLst/>
                <a:gdLst>
                  <a:gd name="T0" fmla="*/ 833 w 50"/>
                  <a:gd name="T1" fmla="*/ 989 h 32"/>
                  <a:gd name="T2" fmla="*/ 1845 w 50"/>
                  <a:gd name="T3" fmla="*/ 1263 h 32"/>
                  <a:gd name="T4" fmla="*/ 1875 w 50"/>
                  <a:gd name="T5" fmla="*/ 680 h 32"/>
                  <a:gd name="T6" fmla="*/ 783 w 50"/>
                  <a:gd name="T7" fmla="*/ 253 h 32"/>
                  <a:gd name="T8" fmla="*/ 125 w 50"/>
                  <a:gd name="T9" fmla="*/ 1516 h 32"/>
                  <a:gd name="T10" fmla="*/ 208 w 50"/>
                  <a:gd name="T11" fmla="*/ 1669 h 32"/>
                  <a:gd name="T12" fmla="*/ 833 w 50"/>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7" y="24"/>
                    </a:cubicBezTo>
                    <a:cubicBezTo>
                      <a:pt x="49" y="20"/>
                      <a:pt x="50" y="16"/>
                      <a:pt x="48" y="13"/>
                    </a:cubicBezTo>
                    <a:cubicBezTo>
                      <a:pt x="45" y="4"/>
                      <a:pt x="32" y="0"/>
                      <a:pt x="20" y="5"/>
                    </a:cubicBezTo>
                    <a:cubicBezTo>
                      <a:pt x="7" y="9"/>
                      <a:pt x="0" y="20"/>
                      <a:pt x="3" y="29"/>
                    </a:cubicBezTo>
                    <a:cubicBezTo>
                      <a:pt x="3"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 name="Freeform 421">
                <a:extLst>
                  <a:ext uri="{FF2B5EF4-FFF2-40B4-BE49-F238E27FC236}">
                    <a16:creationId xmlns:a16="http://schemas.microsoft.com/office/drawing/2014/main" id="{E6F80640-4280-4594-92D1-E635AF38D2ED}"/>
                  </a:ext>
                </a:extLst>
              </p:cNvPr>
              <p:cNvSpPr>
                <a:spLocks/>
              </p:cNvSpPr>
              <p:nvPr/>
            </p:nvSpPr>
            <p:spPr bwMode="auto">
              <a:xfrm>
                <a:off x="1212" y="2336"/>
                <a:ext cx="135" cy="91"/>
              </a:xfrm>
              <a:custGeom>
                <a:avLst/>
                <a:gdLst>
                  <a:gd name="T0" fmla="*/ 908 w 54"/>
                  <a:gd name="T1" fmla="*/ 982 h 34"/>
                  <a:gd name="T2" fmla="*/ 2033 w 54"/>
                  <a:gd name="T3" fmla="*/ 1282 h 34"/>
                  <a:gd name="T4" fmla="*/ 2083 w 54"/>
                  <a:gd name="T5" fmla="*/ 674 h 34"/>
                  <a:gd name="T6" fmla="*/ 863 w 54"/>
                  <a:gd name="T7" fmla="*/ 209 h 34"/>
                  <a:gd name="T8" fmla="*/ 158 w 54"/>
                  <a:gd name="T9" fmla="*/ 1590 h 34"/>
                  <a:gd name="T10" fmla="*/ 238 w 54"/>
                  <a:gd name="T11" fmla="*/ 174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5" y="15"/>
                      <a:pt x="47" y="18"/>
                      <a:pt x="52" y="25"/>
                    </a:cubicBezTo>
                    <a:cubicBezTo>
                      <a:pt x="54" y="21"/>
                      <a:pt x="54" y="17"/>
                      <a:pt x="53" y="13"/>
                    </a:cubicBezTo>
                    <a:cubicBezTo>
                      <a:pt x="49" y="3"/>
                      <a:pt x="35" y="0"/>
                      <a:pt x="22" y="4"/>
                    </a:cubicBezTo>
                    <a:cubicBezTo>
                      <a:pt x="8" y="9"/>
                      <a:pt x="0" y="21"/>
                      <a:pt x="4" y="31"/>
                    </a:cubicBezTo>
                    <a:cubicBezTo>
                      <a:pt x="4" y="32"/>
                      <a:pt x="5" y="33"/>
                      <a:pt x="6" y="34"/>
                    </a:cubicBezTo>
                    <a:cubicBezTo>
                      <a:pt x="8" y="28"/>
                      <a:pt x="15" y="22"/>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 name="Freeform 422">
                <a:extLst>
                  <a:ext uri="{FF2B5EF4-FFF2-40B4-BE49-F238E27FC236}">
                    <a16:creationId xmlns:a16="http://schemas.microsoft.com/office/drawing/2014/main" id="{D6F81257-DBFC-4910-9A7F-371736B5160F}"/>
                  </a:ext>
                </a:extLst>
              </p:cNvPr>
              <p:cNvSpPr>
                <a:spLocks/>
              </p:cNvSpPr>
              <p:nvPr/>
            </p:nvSpPr>
            <p:spPr bwMode="auto">
              <a:xfrm>
                <a:off x="1350" y="2285"/>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 name="Freeform 423">
                <a:extLst>
                  <a:ext uri="{FF2B5EF4-FFF2-40B4-BE49-F238E27FC236}">
                    <a16:creationId xmlns:a16="http://schemas.microsoft.com/office/drawing/2014/main" id="{8B22B037-C5DC-4B59-88E8-D77F4DBD5CE4}"/>
                  </a:ext>
                </a:extLst>
              </p:cNvPr>
              <p:cNvSpPr>
                <a:spLocks/>
              </p:cNvSpPr>
              <p:nvPr/>
            </p:nvSpPr>
            <p:spPr bwMode="auto">
              <a:xfrm>
                <a:off x="1487" y="2235"/>
                <a:ext cx="133" cy="90"/>
              </a:xfrm>
              <a:custGeom>
                <a:avLst/>
                <a:gdLst>
                  <a:gd name="T0" fmla="*/ 868 w 53"/>
                  <a:gd name="T1" fmla="*/ 982 h 34"/>
                  <a:gd name="T2" fmla="*/ 2023 w 53"/>
                  <a:gd name="T3" fmla="*/ 1226 h 34"/>
                  <a:gd name="T4" fmla="*/ 2053 w 53"/>
                  <a:gd name="T5" fmla="*/ 630 h 34"/>
                  <a:gd name="T6" fmla="*/ 838 w 53"/>
                  <a:gd name="T7" fmla="*/ 238 h 34"/>
                  <a:gd name="T8" fmla="*/ 125 w 53"/>
                  <a:gd name="T9" fmla="*/ 1519 h 34"/>
                  <a:gd name="T10" fmla="*/ 208 w 53"/>
                  <a:gd name="T11" fmla="*/ 1668 h 34"/>
                  <a:gd name="T12" fmla="*/ 868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5"/>
                      <a:pt x="46" y="18"/>
                      <a:pt x="51" y="25"/>
                    </a:cubicBezTo>
                    <a:cubicBezTo>
                      <a:pt x="53" y="21"/>
                      <a:pt x="53"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 name="Freeform 424">
                <a:extLst>
                  <a:ext uri="{FF2B5EF4-FFF2-40B4-BE49-F238E27FC236}">
                    <a16:creationId xmlns:a16="http://schemas.microsoft.com/office/drawing/2014/main" id="{50CB2337-D33B-439B-987D-849AB6F659BB}"/>
                  </a:ext>
                </a:extLst>
              </p:cNvPr>
              <p:cNvSpPr>
                <a:spLocks/>
              </p:cNvSpPr>
              <p:nvPr/>
            </p:nvSpPr>
            <p:spPr bwMode="auto">
              <a:xfrm>
                <a:off x="1622" y="2187"/>
                <a:ext cx="135" cy="90"/>
              </a:xfrm>
              <a:custGeom>
                <a:avLst/>
                <a:gdLst>
                  <a:gd name="T0" fmla="*/ 908 w 54"/>
                  <a:gd name="T1" fmla="*/ 982 h 34"/>
                  <a:gd name="T2" fmla="*/ 2033 w 54"/>
                  <a:gd name="T3" fmla="*/ 1226 h 34"/>
                  <a:gd name="T4" fmla="*/ 2033 w 54"/>
                  <a:gd name="T5" fmla="*/ 630 h 34"/>
                  <a:gd name="T6" fmla="*/ 863 w 54"/>
                  <a:gd name="T7" fmla="*/ 238 h 34"/>
                  <a:gd name="T8" fmla="*/ 158 w 54"/>
                  <a:gd name="T9" fmla="*/ 1519 h 34"/>
                  <a:gd name="T10" fmla="*/ 20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5"/>
                      <a:pt x="47" y="18"/>
                      <a:pt x="52" y="25"/>
                    </a:cubicBezTo>
                    <a:cubicBezTo>
                      <a:pt x="53" y="21"/>
                      <a:pt x="54" y="17"/>
                      <a:pt x="52" y="13"/>
                    </a:cubicBezTo>
                    <a:cubicBezTo>
                      <a:pt x="49" y="4"/>
                      <a:pt x="35" y="0"/>
                      <a:pt x="22" y="5"/>
                    </a:cubicBezTo>
                    <a:cubicBezTo>
                      <a:pt x="8" y="9"/>
                      <a:pt x="0" y="21"/>
                      <a:pt x="4" y="31"/>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 name="Freeform 425">
                <a:extLst>
                  <a:ext uri="{FF2B5EF4-FFF2-40B4-BE49-F238E27FC236}">
                    <a16:creationId xmlns:a16="http://schemas.microsoft.com/office/drawing/2014/main" id="{FA9F29ED-F499-436F-A34A-00CD6E525E8F}"/>
                  </a:ext>
                </a:extLst>
              </p:cNvPr>
              <p:cNvSpPr>
                <a:spLocks/>
              </p:cNvSpPr>
              <p:nvPr/>
            </p:nvSpPr>
            <p:spPr bwMode="auto">
              <a:xfrm>
                <a:off x="1762" y="2136"/>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7"/>
                      <a:pt x="50" y="24"/>
                    </a:cubicBezTo>
                    <a:cubicBezTo>
                      <a:pt x="51" y="20"/>
                      <a:pt x="52" y="16"/>
                      <a:pt x="51" y="13"/>
                    </a:cubicBezTo>
                    <a:cubicBezTo>
                      <a:pt x="47" y="3"/>
                      <a:pt x="34" y="0"/>
                      <a:pt x="21" y="4"/>
                    </a:cubicBezTo>
                    <a:cubicBezTo>
                      <a:pt x="8" y="9"/>
                      <a:pt x="0" y="20"/>
                      <a:pt x="3" y="29"/>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 name="Freeform 426">
                <a:extLst>
                  <a:ext uri="{FF2B5EF4-FFF2-40B4-BE49-F238E27FC236}">
                    <a16:creationId xmlns:a16="http://schemas.microsoft.com/office/drawing/2014/main" id="{AEA2AA96-638F-4B24-BBF1-430B76ED0E9D}"/>
                  </a:ext>
                </a:extLst>
              </p:cNvPr>
              <p:cNvSpPr>
                <a:spLocks/>
              </p:cNvSpPr>
              <p:nvPr/>
            </p:nvSpPr>
            <p:spPr bwMode="auto">
              <a:xfrm>
                <a:off x="1897" y="2083"/>
                <a:ext cx="130" cy="90"/>
              </a:xfrm>
              <a:custGeom>
                <a:avLst/>
                <a:gdLst>
                  <a:gd name="T0" fmla="*/ 863 w 52"/>
                  <a:gd name="T1" fmla="*/ 982 h 34"/>
                  <a:gd name="T2" fmla="*/ 1925 w 52"/>
                  <a:gd name="T3" fmla="*/ 1226 h 34"/>
                  <a:gd name="T4" fmla="*/ 1958 w 52"/>
                  <a:gd name="T5" fmla="*/ 686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 name="Freeform 427">
                <a:extLst>
                  <a:ext uri="{FF2B5EF4-FFF2-40B4-BE49-F238E27FC236}">
                    <a16:creationId xmlns:a16="http://schemas.microsoft.com/office/drawing/2014/main" id="{C2981005-A7AF-411C-9777-E488955EF74F}"/>
                  </a:ext>
                </a:extLst>
              </p:cNvPr>
              <p:cNvSpPr>
                <a:spLocks/>
              </p:cNvSpPr>
              <p:nvPr/>
            </p:nvSpPr>
            <p:spPr bwMode="auto">
              <a:xfrm>
                <a:off x="2035" y="2035"/>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1"/>
                      <a:pt x="52" y="17"/>
                      <a:pt x="51" y="13"/>
                    </a:cubicBezTo>
                    <a:cubicBezTo>
                      <a:pt x="47" y="4"/>
                      <a:pt x="34" y="0"/>
                      <a:pt x="21" y="4"/>
                    </a:cubicBezTo>
                    <a:cubicBezTo>
                      <a:pt x="8" y="9"/>
                      <a:pt x="0" y="20"/>
                      <a:pt x="3" y="30"/>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 name="Freeform 428">
                <a:extLst>
                  <a:ext uri="{FF2B5EF4-FFF2-40B4-BE49-F238E27FC236}">
                    <a16:creationId xmlns:a16="http://schemas.microsoft.com/office/drawing/2014/main" id="{FBD54528-017B-4F5F-85D1-005F91826F3A}"/>
                  </a:ext>
                </a:extLst>
              </p:cNvPr>
              <p:cNvSpPr>
                <a:spLocks/>
              </p:cNvSpPr>
              <p:nvPr/>
            </p:nvSpPr>
            <p:spPr bwMode="auto">
              <a:xfrm>
                <a:off x="2305" y="1936"/>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4" y="16"/>
                      <a:pt x="45" y="18"/>
                      <a:pt x="50" y="25"/>
                    </a:cubicBezTo>
                    <a:cubicBezTo>
                      <a:pt x="52" y="21"/>
                      <a:pt x="52" y="17"/>
                      <a:pt x="51" y="13"/>
                    </a:cubicBezTo>
                    <a:cubicBezTo>
                      <a:pt x="48" y="4"/>
                      <a:pt x="34" y="0"/>
                      <a:pt x="21" y="5"/>
                    </a:cubicBezTo>
                    <a:cubicBezTo>
                      <a:pt x="8" y="9"/>
                      <a:pt x="0" y="20"/>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 name="Freeform 429">
                <a:extLst>
                  <a:ext uri="{FF2B5EF4-FFF2-40B4-BE49-F238E27FC236}">
                    <a16:creationId xmlns:a16="http://schemas.microsoft.com/office/drawing/2014/main" id="{48A81CC6-450A-4C74-80BC-2140B5B37F36}"/>
                  </a:ext>
                </a:extLst>
              </p:cNvPr>
              <p:cNvSpPr>
                <a:spLocks/>
              </p:cNvSpPr>
              <p:nvPr/>
            </p:nvSpPr>
            <p:spPr bwMode="auto">
              <a:xfrm>
                <a:off x="2170" y="1987"/>
                <a:ext cx="130" cy="88"/>
              </a:xfrm>
              <a:custGeom>
                <a:avLst/>
                <a:gdLst>
                  <a:gd name="T0" fmla="*/ 863 w 52"/>
                  <a:gd name="T1" fmla="*/ 968 h 33"/>
                  <a:gd name="T2" fmla="*/ 1925 w 52"/>
                  <a:gd name="T3" fmla="*/ 1272 h 33"/>
                  <a:gd name="T4" fmla="*/ 1958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5"/>
                    </a:cubicBezTo>
                    <a:cubicBezTo>
                      <a:pt x="51" y="21"/>
                      <a:pt x="52" y="17"/>
                      <a:pt x="50" y="13"/>
                    </a:cubicBezTo>
                    <a:cubicBezTo>
                      <a:pt x="47" y="4"/>
                      <a:pt x="34" y="0"/>
                      <a:pt x="21" y="4"/>
                    </a:cubicBezTo>
                    <a:cubicBezTo>
                      <a:pt x="8" y="9"/>
                      <a:pt x="0" y="20"/>
                      <a:pt x="3" y="30"/>
                    </a:cubicBezTo>
                    <a:cubicBezTo>
                      <a:pt x="3" y="31"/>
                      <a:pt x="4" y="32"/>
                      <a:pt x="5" y="33"/>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 name="Freeform 430">
                <a:extLst>
                  <a:ext uri="{FF2B5EF4-FFF2-40B4-BE49-F238E27FC236}">
                    <a16:creationId xmlns:a16="http://schemas.microsoft.com/office/drawing/2014/main" id="{F4D96731-7E6F-45CF-8BE6-50E4799FB8C1}"/>
                  </a:ext>
                </a:extLst>
              </p:cNvPr>
              <p:cNvSpPr>
                <a:spLocks/>
              </p:cNvSpPr>
              <p:nvPr/>
            </p:nvSpPr>
            <p:spPr bwMode="auto">
              <a:xfrm>
                <a:off x="2442" y="1885"/>
                <a:ext cx="128" cy="86"/>
              </a:xfrm>
              <a:custGeom>
                <a:avLst/>
                <a:gdLst>
                  <a:gd name="T0" fmla="*/ 868 w 51"/>
                  <a:gd name="T1" fmla="*/ 989 h 32"/>
                  <a:gd name="T2" fmla="*/ 1948 w 51"/>
                  <a:gd name="T3" fmla="*/ 1263 h 32"/>
                  <a:gd name="T4" fmla="*/ 1978 w 51"/>
                  <a:gd name="T5" fmla="*/ 680 h 32"/>
                  <a:gd name="T6" fmla="*/ 838 w 51"/>
                  <a:gd name="T7" fmla="*/ 218 h 32"/>
                  <a:gd name="T8" fmla="*/ 125 w 51"/>
                  <a:gd name="T9" fmla="*/ 1516 h 32"/>
                  <a:gd name="T10" fmla="*/ 208 w 51"/>
                  <a:gd name="T11" fmla="*/ 1669 h 32"/>
                  <a:gd name="T12" fmla="*/ 868 w 51"/>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2">
                    <a:moveTo>
                      <a:pt x="22" y="19"/>
                    </a:moveTo>
                    <a:cubicBezTo>
                      <a:pt x="33" y="15"/>
                      <a:pt x="44" y="17"/>
                      <a:pt x="49" y="24"/>
                    </a:cubicBezTo>
                    <a:cubicBezTo>
                      <a:pt x="50" y="20"/>
                      <a:pt x="51" y="16"/>
                      <a:pt x="50" y="13"/>
                    </a:cubicBezTo>
                    <a:cubicBezTo>
                      <a:pt x="46" y="4"/>
                      <a:pt x="33" y="0"/>
                      <a:pt x="21" y="4"/>
                    </a:cubicBezTo>
                    <a:cubicBezTo>
                      <a:pt x="8" y="9"/>
                      <a:pt x="0" y="20"/>
                      <a:pt x="3" y="29"/>
                    </a:cubicBezTo>
                    <a:cubicBezTo>
                      <a:pt x="4" y="30"/>
                      <a:pt x="5"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 name="Freeform 431">
                <a:extLst>
                  <a:ext uri="{FF2B5EF4-FFF2-40B4-BE49-F238E27FC236}">
                    <a16:creationId xmlns:a16="http://schemas.microsoft.com/office/drawing/2014/main" id="{C7CD530A-901F-4500-BCCC-62A21C0DD9B1}"/>
                  </a:ext>
                </a:extLst>
              </p:cNvPr>
              <p:cNvSpPr>
                <a:spLocks/>
              </p:cNvSpPr>
              <p:nvPr/>
            </p:nvSpPr>
            <p:spPr bwMode="auto">
              <a:xfrm>
                <a:off x="2577" y="1832"/>
                <a:ext cx="133" cy="91"/>
              </a:xfrm>
              <a:custGeom>
                <a:avLst/>
                <a:gdLst>
                  <a:gd name="T0" fmla="*/ 868 w 53"/>
                  <a:gd name="T1" fmla="*/ 1038 h 34"/>
                  <a:gd name="T2" fmla="*/ 1977 w 53"/>
                  <a:gd name="T3" fmla="*/ 1282 h 34"/>
                  <a:gd name="T4" fmla="*/ 2023 w 53"/>
                  <a:gd name="T5" fmla="*/ 709 h 34"/>
                  <a:gd name="T6" fmla="*/ 838 w 53"/>
                  <a:gd name="T7" fmla="*/ 252 h 34"/>
                  <a:gd name="T8" fmla="*/ 125 w 53"/>
                  <a:gd name="T9" fmla="*/ 1534 h 34"/>
                  <a:gd name="T10" fmla="*/ 208 w 53"/>
                  <a:gd name="T11" fmla="*/ 1748 h 34"/>
                  <a:gd name="T12" fmla="*/ 868 w 53"/>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6"/>
                      <a:pt x="45" y="18"/>
                      <a:pt x="50" y="25"/>
                    </a:cubicBezTo>
                    <a:cubicBezTo>
                      <a:pt x="52" y="21"/>
                      <a:pt x="53" y="17"/>
                      <a:pt x="51" y="14"/>
                    </a:cubicBezTo>
                    <a:cubicBezTo>
                      <a:pt x="48" y="4"/>
                      <a:pt x="34" y="0"/>
                      <a:pt x="21" y="5"/>
                    </a:cubicBezTo>
                    <a:cubicBezTo>
                      <a:pt x="8" y="10"/>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 name="Freeform 432">
                <a:extLst>
                  <a:ext uri="{FF2B5EF4-FFF2-40B4-BE49-F238E27FC236}">
                    <a16:creationId xmlns:a16="http://schemas.microsoft.com/office/drawing/2014/main" id="{D9848C53-A97D-47A6-BCC7-720F76718C0B}"/>
                  </a:ext>
                </a:extLst>
              </p:cNvPr>
              <p:cNvSpPr>
                <a:spLocks/>
              </p:cNvSpPr>
              <p:nvPr/>
            </p:nvSpPr>
            <p:spPr bwMode="auto">
              <a:xfrm>
                <a:off x="2712" y="1784"/>
                <a:ext cx="130" cy="85"/>
              </a:xfrm>
              <a:custGeom>
                <a:avLst/>
                <a:gdLst>
                  <a:gd name="T0" fmla="*/ 863 w 52"/>
                  <a:gd name="T1" fmla="*/ 938 h 32"/>
                  <a:gd name="T2" fmla="*/ 1925 w 52"/>
                  <a:gd name="T3" fmla="*/ 1201 h 32"/>
                  <a:gd name="T4" fmla="*/ 1958 w 52"/>
                  <a:gd name="T5" fmla="*/ 656 h 32"/>
                  <a:gd name="T6" fmla="*/ 833 w 52"/>
                  <a:gd name="T7" fmla="*/ 247 h 32"/>
                  <a:gd name="T8" fmla="*/ 125 w 52"/>
                  <a:gd name="T9" fmla="*/ 1448 h 32"/>
                  <a:gd name="T10" fmla="*/ 208 w 52"/>
                  <a:gd name="T11" fmla="*/ 1594 h 32"/>
                  <a:gd name="T12" fmla="*/ 863 w 52"/>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9"/>
                    </a:moveTo>
                    <a:cubicBezTo>
                      <a:pt x="33" y="15"/>
                      <a:pt x="44" y="18"/>
                      <a:pt x="49" y="24"/>
                    </a:cubicBezTo>
                    <a:cubicBezTo>
                      <a:pt x="51" y="20"/>
                      <a:pt x="52" y="16"/>
                      <a:pt x="50" y="13"/>
                    </a:cubicBezTo>
                    <a:cubicBezTo>
                      <a:pt x="47" y="4"/>
                      <a:pt x="34" y="0"/>
                      <a:pt x="21" y="5"/>
                    </a:cubicBezTo>
                    <a:cubicBezTo>
                      <a:pt x="8" y="9"/>
                      <a:pt x="0" y="20"/>
                      <a:pt x="3" y="29"/>
                    </a:cubicBezTo>
                    <a:cubicBezTo>
                      <a:pt x="4" y="30"/>
                      <a:pt x="4" y="31"/>
                      <a:pt x="5" y="32"/>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 name="Freeform 433">
                <a:extLst>
                  <a:ext uri="{FF2B5EF4-FFF2-40B4-BE49-F238E27FC236}">
                    <a16:creationId xmlns:a16="http://schemas.microsoft.com/office/drawing/2014/main" id="{600BAC0A-5B19-4700-8C0B-61F2A3FA44E6}"/>
                  </a:ext>
                </a:extLst>
              </p:cNvPr>
              <p:cNvSpPr>
                <a:spLocks/>
              </p:cNvSpPr>
              <p:nvPr/>
            </p:nvSpPr>
            <p:spPr bwMode="auto">
              <a:xfrm>
                <a:off x="1295" y="2424"/>
                <a:ext cx="135" cy="91"/>
              </a:xfrm>
              <a:custGeom>
                <a:avLst/>
                <a:gdLst>
                  <a:gd name="T0" fmla="*/ 908 w 54"/>
                  <a:gd name="T1" fmla="*/ 982 h 34"/>
                  <a:gd name="T2" fmla="*/ 2033 w 54"/>
                  <a:gd name="T3" fmla="*/ 1282 h 34"/>
                  <a:gd name="T4" fmla="*/ 2083 w 54"/>
                  <a:gd name="T5" fmla="*/ 674 h 34"/>
                  <a:gd name="T6" fmla="*/ 863 w 54"/>
                  <a:gd name="T7" fmla="*/ 209 h 34"/>
                  <a:gd name="T8" fmla="*/ 158 w 54"/>
                  <a:gd name="T9" fmla="*/ 1590 h 34"/>
                  <a:gd name="T10" fmla="*/ 238 w 54"/>
                  <a:gd name="T11" fmla="*/ 174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5" y="15"/>
                      <a:pt x="47" y="18"/>
                      <a:pt x="52" y="25"/>
                    </a:cubicBezTo>
                    <a:cubicBezTo>
                      <a:pt x="54" y="21"/>
                      <a:pt x="54" y="17"/>
                      <a:pt x="53" y="13"/>
                    </a:cubicBezTo>
                    <a:cubicBezTo>
                      <a:pt x="49" y="3"/>
                      <a:pt x="35" y="0"/>
                      <a:pt x="22" y="4"/>
                    </a:cubicBezTo>
                    <a:cubicBezTo>
                      <a:pt x="8" y="9"/>
                      <a:pt x="0" y="21"/>
                      <a:pt x="4" y="31"/>
                    </a:cubicBezTo>
                    <a:cubicBezTo>
                      <a:pt x="4" y="32"/>
                      <a:pt x="5" y="33"/>
                      <a:pt x="6" y="34"/>
                    </a:cubicBezTo>
                    <a:cubicBezTo>
                      <a:pt x="8" y="28"/>
                      <a:pt x="15" y="22"/>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 name="Freeform 434">
                <a:extLst>
                  <a:ext uri="{FF2B5EF4-FFF2-40B4-BE49-F238E27FC236}">
                    <a16:creationId xmlns:a16="http://schemas.microsoft.com/office/drawing/2014/main" id="{4A8EDFD0-4717-44B3-AD90-1E97AB2A3686}"/>
                  </a:ext>
                </a:extLst>
              </p:cNvPr>
              <p:cNvSpPr>
                <a:spLocks/>
              </p:cNvSpPr>
              <p:nvPr/>
            </p:nvSpPr>
            <p:spPr bwMode="auto">
              <a:xfrm>
                <a:off x="1432" y="2373"/>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 name="Freeform 435">
                <a:extLst>
                  <a:ext uri="{FF2B5EF4-FFF2-40B4-BE49-F238E27FC236}">
                    <a16:creationId xmlns:a16="http://schemas.microsoft.com/office/drawing/2014/main" id="{1BF181C7-DDBE-4A4F-B27D-EACB27856347}"/>
                  </a:ext>
                </a:extLst>
              </p:cNvPr>
              <p:cNvSpPr>
                <a:spLocks/>
              </p:cNvSpPr>
              <p:nvPr/>
            </p:nvSpPr>
            <p:spPr bwMode="auto">
              <a:xfrm>
                <a:off x="1570" y="2323"/>
                <a:ext cx="132" cy="90"/>
              </a:xfrm>
              <a:custGeom>
                <a:avLst/>
                <a:gdLst>
                  <a:gd name="T0" fmla="*/ 849 w 53"/>
                  <a:gd name="T1" fmla="*/ 982 h 34"/>
                  <a:gd name="T2" fmla="*/ 1960 w 53"/>
                  <a:gd name="T3" fmla="*/ 1226 h 34"/>
                  <a:gd name="T4" fmla="*/ 2010 w 53"/>
                  <a:gd name="T5" fmla="*/ 630 h 34"/>
                  <a:gd name="T6" fmla="*/ 807 w 53"/>
                  <a:gd name="T7" fmla="*/ 238 h 34"/>
                  <a:gd name="T8" fmla="*/ 105 w 53"/>
                  <a:gd name="T9" fmla="*/ 1519 h 34"/>
                  <a:gd name="T10" fmla="*/ 187 w 53"/>
                  <a:gd name="T11" fmla="*/ 1668 h 34"/>
                  <a:gd name="T12" fmla="*/ 849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5"/>
                      <a:pt x="46" y="18"/>
                      <a:pt x="51" y="25"/>
                    </a:cubicBezTo>
                    <a:cubicBezTo>
                      <a:pt x="53" y="21"/>
                      <a:pt x="53"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 name="Freeform 436">
                <a:extLst>
                  <a:ext uri="{FF2B5EF4-FFF2-40B4-BE49-F238E27FC236}">
                    <a16:creationId xmlns:a16="http://schemas.microsoft.com/office/drawing/2014/main" id="{F6220396-2BD9-4FD4-9F4B-8D7661D30B8D}"/>
                  </a:ext>
                </a:extLst>
              </p:cNvPr>
              <p:cNvSpPr>
                <a:spLocks/>
              </p:cNvSpPr>
              <p:nvPr/>
            </p:nvSpPr>
            <p:spPr bwMode="auto">
              <a:xfrm>
                <a:off x="1705" y="2275"/>
                <a:ext cx="135" cy="90"/>
              </a:xfrm>
              <a:custGeom>
                <a:avLst/>
                <a:gdLst>
                  <a:gd name="T0" fmla="*/ 908 w 54"/>
                  <a:gd name="T1" fmla="*/ 982 h 34"/>
                  <a:gd name="T2" fmla="*/ 2033 w 54"/>
                  <a:gd name="T3" fmla="*/ 1226 h 34"/>
                  <a:gd name="T4" fmla="*/ 2033 w 54"/>
                  <a:gd name="T5" fmla="*/ 630 h 34"/>
                  <a:gd name="T6" fmla="*/ 863 w 54"/>
                  <a:gd name="T7" fmla="*/ 238 h 34"/>
                  <a:gd name="T8" fmla="*/ 158 w 54"/>
                  <a:gd name="T9" fmla="*/ 1519 h 34"/>
                  <a:gd name="T10" fmla="*/ 20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5"/>
                      <a:pt x="47" y="18"/>
                      <a:pt x="52" y="25"/>
                    </a:cubicBezTo>
                    <a:cubicBezTo>
                      <a:pt x="53" y="21"/>
                      <a:pt x="54" y="17"/>
                      <a:pt x="52" y="13"/>
                    </a:cubicBezTo>
                    <a:cubicBezTo>
                      <a:pt x="49" y="4"/>
                      <a:pt x="35" y="0"/>
                      <a:pt x="22" y="5"/>
                    </a:cubicBezTo>
                    <a:cubicBezTo>
                      <a:pt x="8" y="9"/>
                      <a:pt x="0" y="21"/>
                      <a:pt x="4" y="31"/>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 name="Freeform 437">
                <a:extLst>
                  <a:ext uri="{FF2B5EF4-FFF2-40B4-BE49-F238E27FC236}">
                    <a16:creationId xmlns:a16="http://schemas.microsoft.com/office/drawing/2014/main" id="{0F7D82EB-2C52-4D8A-935E-4FF41DE20FA1}"/>
                  </a:ext>
                </a:extLst>
              </p:cNvPr>
              <p:cNvSpPr>
                <a:spLocks/>
              </p:cNvSpPr>
              <p:nvPr/>
            </p:nvSpPr>
            <p:spPr bwMode="auto">
              <a:xfrm>
                <a:off x="1847" y="2221"/>
                <a:ext cx="130" cy="91"/>
              </a:xfrm>
              <a:custGeom>
                <a:avLst/>
                <a:gdLst>
                  <a:gd name="T0" fmla="*/ 863 w 52"/>
                  <a:gd name="T1" fmla="*/ 1038 h 34"/>
                  <a:gd name="T2" fmla="*/ 1925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3" y="31"/>
                      <a:pt x="4" y="32"/>
                      <a:pt x="5" y="34"/>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 name="Freeform 438">
                <a:extLst>
                  <a:ext uri="{FF2B5EF4-FFF2-40B4-BE49-F238E27FC236}">
                    <a16:creationId xmlns:a16="http://schemas.microsoft.com/office/drawing/2014/main" id="{DBFC3593-CE94-49BE-AAA4-E25629B1FFA0}"/>
                  </a:ext>
                </a:extLst>
              </p:cNvPr>
              <p:cNvSpPr>
                <a:spLocks/>
              </p:cNvSpPr>
              <p:nvPr/>
            </p:nvSpPr>
            <p:spPr bwMode="auto">
              <a:xfrm>
                <a:off x="1982" y="2168"/>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4" y="16"/>
                      <a:pt x="45" y="18"/>
                      <a:pt x="50" y="25"/>
                    </a:cubicBezTo>
                    <a:cubicBezTo>
                      <a:pt x="52" y="21"/>
                      <a:pt x="52" y="17"/>
                      <a:pt x="51" y="13"/>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 name="Freeform 439">
                <a:extLst>
                  <a:ext uri="{FF2B5EF4-FFF2-40B4-BE49-F238E27FC236}">
                    <a16:creationId xmlns:a16="http://schemas.microsoft.com/office/drawing/2014/main" id="{E589CE7A-7CD0-40F5-A28D-5B034A770953}"/>
                  </a:ext>
                </a:extLst>
              </p:cNvPr>
              <p:cNvSpPr>
                <a:spLocks/>
              </p:cNvSpPr>
              <p:nvPr/>
            </p:nvSpPr>
            <p:spPr bwMode="auto">
              <a:xfrm>
                <a:off x="2120" y="2117"/>
                <a:ext cx="130" cy="91"/>
              </a:xfrm>
              <a:custGeom>
                <a:avLst/>
                <a:gdLst>
                  <a:gd name="T0" fmla="*/ 863 w 52"/>
                  <a:gd name="T1" fmla="*/ 1038 h 34"/>
                  <a:gd name="T2" fmla="*/ 1925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 name="Freeform 440">
                <a:extLst>
                  <a:ext uri="{FF2B5EF4-FFF2-40B4-BE49-F238E27FC236}">
                    <a16:creationId xmlns:a16="http://schemas.microsoft.com/office/drawing/2014/main" id="{082869D1-6FBF-4764-867F-5A07D12D795E}"/>
                  </a:ext>
                </a:extLst>
              </p:cNvPr>
              <p:cNvSpPr>
                <a:spLocks/>
              </p:cNvSpPr>
              <p:nvPr/>
            </p:nvSpPr>
            <p:spPr bwMode="auto">
              <a:xfrm>
                <a:off x="2392" y="2013"/>
                <a:ext cx="135" cy="91"/>
              </a:xfrm>
              <a:custGeom>
                <a:avLst/>
                <a:gdLst>
                  <a:gd name="T0" fmla="*/ 908 w 54"/>
                  <a:gd name="T1" fmla="*/ 1038 h 34"/>
                  <a:gd name="T2" fmla="*/ 2000 w 54"/>
                  <a:gd name="T3" fmla="*/ 1282 h 34"/>
                  <a:gd name="T4" fmla="*/ 2033 w 54"/>
                  <a:gd name="T5" fmla="*/ 674 h 34"/>
                  <a:gd name="T6" fmla="*/ 863 w 54"/>
                  <a:gd name="T7" fmla="*/ 209 h 34"/>
                  <a:gd name="T8" fmla="*/ 125 w 54"/>
                  <a:gd name="T9" fmla="*/ 1590 h 34"/>
                  <a:gd name="T10" fmla="*/ 20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6"/>
                      <a:pt x="46" y="18"/>
                      <a:pt x="51" y="25"/>
                    </a:cubicBezTo>
                    <a:cubicBezTo>
                      <a:pt x="53" y="21"/>
                      <a:pt x="54" y="17"/>
                      <a:pt x="52" y="13"/>
                    </a:cubicBezTo>
                    <a:cubicBezTo>
                      <a:pt x="49" y="4"/>
                      <a:pt x="35" y="0"/>
                      <a:pt x="22" y="4"/>
                    </a:cubicBezTo>
                    <a:cubicBezTo>
                      <a:pt x="8" y="9"/>
                      <a:pt x="0" y="21"/>
                      <a:pt x="3" y="31"/>
                    </a:cubicBezTo>
                    <a:cubicBezTo>
                      <a:pt x="4" y="32"/>
                      <a:pt x="4"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9" name="Freeform 441">
                <a:extLst>
                  <a:ext uri="{FF2B5EF4-FFF2-40B4-BE49-F238E27FC236}">
                    <a16:creationId xmlns:a16="http://schemas.microsoft.com/office/drawing/2014/main" id="{7211331B-A802-407D-A827-43EC3A219699}"/>
                  </a:ext>
                </a:extLst>
              </p:cNvPr>
              <p:cNvSpPr>
                <a:spLocks/>
              </p:cNvSpPr>
              <p:nvPr/>
            </p:nvSpPr>
            <p:spPr bwMode="auto">
              <a:xfrm>
                <a:off x="2257" y="2067"/>
                <a:ext cx="130" cy="90"/>
              </a:xfrm>
              <a:custGeom>
                <a:avLst/>
                <a:gdLst>
                  <a:gd name="T0" fmla="*/ 863 w 52"/>
                  <a:gd name="T1" fmla="*/ 982 h 34"/>
                  <a:gd name="T2" fmla="*/ 1958 w 52"/>
                  <a:gd name="T3" fmla="*/ 1226 h 34"/>
                  <a:gd name="T4" fmla="*/ 2000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3" y="30"/>
                    </a:cubicBezTo>
                    <a:cubicBezTo>
                      <a:pt x="4" y="31"/>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 name="Freeform 442">
                <a:extLst>
                  <a:ext uri="{FF2B5EF4-FFF2-40B4-BE49-F238E27FC236}">
                    <a16:creationId xmlns:a16="http://schemas.microsoft.com/office/drawing/2014/main" id="{5293C35B-3A82-466C-8877-B1F6DD9FC582}"/>
                  </a:ext>
                </a:extLst>
              </p:cNvPr>
              <p:cNvSpPr>
                <a:spLocks/>
              </p:cNvSpPr>
              <p:nvPr/>
            </p:nvSpPr>
            <p:spPr bwMode="auto">
              <a:xfrm>
                <a:off x="2527" y="1965"/>
                <a:ext cx="130" cy="86"/>
              </a:xfrm>
              <a:custGeom>
                <a:avLst/>
                <a:gdLst>
                  <a:gd name="T0" fmla="*/ 863 w 52"/>
                  <a:gd name="T1" fmla="*/ 933 h 32"/>
                  <a:gd name="T2" fmla="*/ 1958 w 52"/>
                  <a:gd name="T3" fmla="*/ 1207 h 32"/>
                  <a:gd name="T4" fmla="*/ 2000 w 52"/>
                  <a:gd name="T5" fmla="*/ 621 h 32"/>
                  <a:gd name="T6" fmla="*/ 833 w 52"/>
                  <a:gd name="T7" fmla="*/ 218 h 32"/>
                  <a:gd name="T8" fmla="*/ 158 w 52"/>
                  <a:gd name="T9" fmla="*/ 1459 h 32"/>
                  <a:gd name="T10" fmla="*/ 238 w 52"/>
                  <a:gd name="T11" fmla="*/ 1669 h 32"/>
                  <a:gd name="T12" fmla="*/ 863 w 52"/>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8"/>
                    </a:moveTo>
                    <a:cubicBezTo>
                      <a:pt x="34" y="15"/>
                      <a:pt x="45" y="17"/>
                      <a:pt x="50" y="23"/>
                    </a:cubicBezTo>
                    <a:cubicBezTo>
                      <a:pt x="52" y="20"/>
                      <a:pt x="52" y="16"/>
                      <a:pt x="51" y="12"/>
                    </a:cubicBezTo>
                    <a:cubicBezTo>
                      <a:pt x="48" y="3"/>
                      <a:pt x="34" y="0"/>
                      <a:pt x="21" y="4"/>
                    </a:cubicBezTo>
                    <a:cubicBezTo>
                      <a:pt x="8" y="8"/>
                      <a:pt x="0" y="19"/>
                      <a:pt x="4" y="28"/>
                    </a:cubicBezTo>
                    <a:cubicBezTo>
                      <a:pt x="4" y="29"/>
                      <a:pt x="5" y="31"/>
                      <a:pt x="6" y="32"/>
                    </a:cubicBezTo>
                    <a:cubicBezTo>
                      <a:pt x="8" y="26"/>
                      <a:pt x="14" y="21"/>
                      <a:pt x="22"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 name="Freeform 443">
                <a:extLst>
                  <a:ext uri="{FF2B5EF4-FFF2-40B4-BE49-F238E27FC236}">
                    <a16:creationId xmlns:a16="http://schemas.microsoft.com/office/drawing/2014/main" id="{797CF975-1EE2-4825-A95A-EAEE8F00A47C}"/>
                  </a:ext>
                </a:extLst>
              </p:cNvPr>
              <p:cNvSpPr>
                <a:spLocks/>
              </p:cNvSpPr>
              <p:nvPr/>
            </p:nvSpPr>
            <p:spPr bwMode="auto">
              <a:xfrm>
                <a:off x="2665" y="1912"/>
                <a:ext cx="132" cy="91"/>
              </a:xfrm>
              <a:custGeom>
                <a:avLst/>
                <a:gdLst>
                  <a:gd name="T0" fmla="*/ 849 w 53"/>
                  <a:gd name="T1" fmla="*/ 1038 h 34"/>
                  <a:gd name="T2" fmla="*/ 1930 w 53"/>
                  <a:gd name="T3" fmla="*/ 1282 h 34"/>
                  <a:gd name="T4" fmla="*/ 1960 w 53"/>
                  <a:gd name="T5" fmla="*/ 709 h 34"/>
                  <a:gd name="T6" fmla="*/ 807 w 53"/>
                  <a:gd name="T7" fmla="*/ 252 h 34"/>
                  <a:gd name="T8" fmla="*/ 105 w 53"/>
                  <a:gd name="T9" fmla="*/ 1534 h 34"/>
                  <a:gd name="T10" fmla="*/ 187 w 53"/>
                  <a:gd name="T11" fmla="*/ 1748 h 34"/>
                  <a:gd name="T12" fmla="*/ 849 w 53"/>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6"/>
                      <a:pt x="45" y="18"/>
                      <a:pt x="50" y="25"/>
                    </a:cubicBezTo>
                    <a:cubicBezTo>
                      <a:pt x="52" y="21"/>
                      <a:pt x="53" y="17"/>
                      <a:pt x="51" y="14"/>
                    </a:cubicBezTo>
                    <a:cubicBezTo>
                      <a:pt x="48" y="4"/>
                      <a:pt x="34" y="0"/>
                      <a:pt x="21" y="5"/>
                    </a:cubicBezTo>
                    <a:cubicBezTo>
                      <a:pt x="8" y="9"/>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 name="Freeform 444">
                <a:extLst>
                  <a:ext uri="{FF2B5EF4-FFF2-40B4-BE49-F238E27FC236}">
                    <a16:creationId xmlns:a16="http://schemas.microsoft.com/office/drawing/2014/main" id="{7F8D8158-A6F6-42A9-B0B4-D09F506010DB}"/>
                  </a:ext>
                </a:extLst>
              </p:cNvPr>
              <p:cNvSpPr>
                <a:spLocks/>
              </p:cNvSpPr>
              <p:nvPr/>
            </p:nvSpPr>
            <p:spPr bwMode="auto">
              <a:xfrm>
                <a:off x="2802" y="1861"/>
                <a:ext cx="133" cy="86"/>
              </a:xfrm>
              <a:custGeom>
                <a:avLst/>
                <a:gdLst>
                  <a:gd name="T0" fmla="*/ 868 w 53"/>
                  <a:gd name="T1" fmla="*/ 989 h 32"/>
                  <a:gd name="T2" fmla="*/ 2023 w 53"/>
                  <a:gd name="T3" fmla="*/ 1207 h 32"/>
                  <a:gd name="T4" fmla="*/ 2053 w 53"/>
                  <a:gd name="T5" fmla="*/ 621 h 32"/>
                  <a:gd name="T6" fmla="*/ 838 w 53"/>
                  <a:gd name="T7" fmla="*/ 218 h 32"/>
                  <a:gd name="T8" fmla="*/ 125 w 53"/>
                  <a:gd name="T9" fmla="*/ 1459 h 32"/>
                  <a:gd name="T10" fmla="*/ 208 w 53"/>
                  <a:gd name="T11" fmla="*/ 1669 h 32"/>
                  <a:gd name="T12" fmla="*/ 868 w 53"/>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2">
                    <a:moveTo>
                      <a:pt x="22" y="19"/>
                    </a:moveTo>
                    <a:cubicBezTo>
                      <a:pt x="34" y="15"/>
                      <a:pt x="46" y="17"/>
                      <a:pt x="51" y="23"/>
                    </a:cubicBezTo>
                    <a:cubicBezTo>
                      <a:pt x="53" y="20"/>
                      <a:pt x="53" y="16"/>
                      <a:pt x="52" y="12"/>
                    </a:cubicBezTo>
                    <a:cubicBezTo>
                      <a:pt x="48" y="4"/>
                      <a:pt x="35" y="0"/>
                      <a:pt x="21" y="4"/>
                    </a:cubicBezTo>
                    <a:cubicBezTo>
                      <a:pt x="8" y="9"/>
                      <a:pt x="0" y="19"/>
                      <a:pt x="3" y="28"/>
                    </a:cubicBezTo>
                    <a:cubicBezTo>
                      <a:pt x="3"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 name="Freeform 445">
                <a:extLst>
                  <a:ext uri="{FF2B5EF4-FFF2-40B4-BE49-F238E27FC236}">
                    <a16:creationId xmlns:a16="http://schemas.microsoft.com/office/drawing/2014/main" id="{DB339144-6C24-4B69-868E-1FD7561BF324}"/>
                  </a:ext>
                </a:extLst>
              </p:cNvPr>
              <p:cNvSpPr>
                <a:spLocks/>
              </p:cNvSpPr>
              <p:nvPr/>
            </p:nvSpPr>
            <p:spPr bwMode="auto">
              <a:xfrm>
                <a:off x="1380" y="2512"/>
                <a:ext cx="135" cy="93"/>
              </a:xfrm>
              <a:custGeom>
                <a:avLst/>
                <a:gdLst>
                  <a:gd name="T0" fmla="*/ 908 w 54"/>
                  <a:gd name="T1" fmla="*/ 996 h 35"/>
                  <a:gd name="T2" fmla="*/ 2033 w 54"/>
                  <a:gd name="T3" fmla="*/ 1291 h 35"/>
                  <a:gd name="T4" fmla="*/ 2033 w 54"/>
                  <a:gd name="T5" fmla="*/ 691 h 35"/>
                  <a:gd name="T6" fmla="*/ 863 w 54"/>
                  <a:gd name="T7" fmla="*/ 247 h 35"/>
                  <a:gd name="T8" fmla="*/ 158 w 54"/>
                  <a:gd name="T9" fmla="*/ 1597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6"/>
                    </a:cubicBezTo>
                    <a:cubicBezTo>
                      <a:pt x="53" y="22"/>
                      <a:pt x="54" y="18"/>
                      <a:pt x="52" y="14"/>
                    </a:cubicBezTo>
                    <a:cubicBezTo>
                      <a:pt x="49" y="4"/>
                      <a:pt x="35" y="0"/>
                      <a:pt x="22" y="5"/>
                    </a:cubicBezTo>
                    <a:cubicBezTo>
                      <a:pt x="8" y="10"/>
                      <a:pt x="0" y="22"/>
                      <a:pt x="4" y="32"/>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 name="Freeform 446">
                <a:extLst>
                  <a:ext uri="{FF2B5EF4-FFF2-40B4-BE49-F238E27FC236}">
                    <a16:creationId xmlns:a16="http://schemas.microsoft.com/office/drawing/2014/main" id="{8876B7C6-F3F0-40C4-87A9-81DBD7981440}"/>
                  </a:ext>
                </a:extLst>
              </p:cNvPr>
              <p:cNvSpPr>
                <a:spLocks/>
              </p:cNvSpPr>
              <p:nvPr/>
            </p:nvSpPr>
            <p:spPr bwMode="auto">
              <a:xfrm>
                <a:off x="1517" y="2461"/>
                <a:ext cx="135" cy="91"/>
              </a:xfrm>
              <a:custGeom>
                <a:avLst/>
                <a:gdLst>
                  <a:gd name="T0" fmla="*/ 908 w 54"/>
                  <a:gd name="T1" fmla="*/ 1038 h 34"/>
                  <a:gd name="T2" fmla="*/ 2033 w 54"/>
                  <a:gd name="T3" fmla="*/ 1282 h 34"/>
                  <a:gd name="T4" fmla="*/ 2083 w 54"/>
                  <a:gd name="T5" fmla="*/ 674 h 34"/>
                  <a:gd name="T6" fmla="*/ 863 w 54"/>
                  <a:gd name="T7" fmla="*/ 252 h 34"/>
                  <a:gd name="T8" fmla="*/ 158 w 54"/>
                  <a:gd name="T9" fmla="*/ 1590 h 34"/>
                  <a:gd name="T10" fmla="*/ 23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8" y="9"/>
                      <a:pt x="0" y="21"/>
                      <a:pt x="4" y="31"/>
                    </a:cubicBezTo>
                    <a:cubicBezTo>
                      <a:pt x="4" y="32"/>
                      <a:pt x="5" y="33"/>
                      <a:pt x="6" y="34"/>
                    </a:cubicBezTo>
                    <a:cubicBezTo>
                      <a:pt x="8"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 name="Freeform 447">
                <a:extLst>
                  <a:ext uri="{FF2B5EF4-FFF2-40B4-BE49-F238E27FC236}">
                    <a16:creationId xmlns:a16="http://schemas.microsoft.com/office/drawing/2014/main" id="{846FDF13-F739-431E-B00F-4F6F5AE3BD89}"/>
                  </a:ext>
                </a:extLst>
              </p:cNvPr>
              <p:cNvSpPr>
                <a:spLocks/>
              </p:cNvSpPr>
              <p:nvPr/>
            </p:nvSpPr>
            <p:spPr bwMode="auto">
              <a:xfrm>
                <a:off x="1655" y="2411"/>
                <a:ext cx="135" cy="90"/>
              </a:xfrm>
              <a:custGeom>
                <a:avLst/>
                <a:gdLst>
                  <a:gd name="T0" fmla="*/ 863 w 54"/>
                  <a:gd name="T1" fmla="*/ 982 h 34"/>
                  <a:gd name="T2" fmla="*/ 2000 w 54"/>
                  <a:gd name="T3" fmla="*/ 1226 h 34"/>
                  <a:gd name="T4" fmla="*/ 2033 w 54"/>
                  <a:gd name="T5" fmla="*/ 630 h 34"/>
                  <a:gd name="T6" fmla="*/ 833 w 54"/>
                  <a:gd name="T7" fmla="*/ 238 h 34"/>
                  <a:gd name="T8" fmla="*/ 125 w 54"/>
                  <a:gd name="T9" fmla="*/ 1519 h 34"/>
                  <a:gd name="T10" fmla="*/ 208 w 54"/>
                  <a:gd name="T11" fmla="*/ 1668 h 34"/>
                  <a:gd name="T12" fmla="*/ 863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20"/>
                    </a:moveTo>
                    <a:cubicBezTo>
                      <a:pt x="34" y="15"/>
                      <a:pt x="46" y="18"/>
                      <a:pt x="51" y="25"/>
                    </a:cubicBezTo>
                    <a:cubicBezTo>
                      <a:pt x="53" y="21"/>
                      <a:pt x="54"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 name="Freeform 448">
                <a:extLst>
                  <a:ext uri="{FF2B5EF4-FFF2-40B4-BE49-F238E27FC236}">
                    <a16:creationId xmlns:a16="http://schemas.microsoft.com/office/drawing/2014/main" id="{1B6514CC-C098-4989-8839-D25A07C94395}"/>
                  </a:ext>
                </a:extLst>
              </p:cNvPr>
              <p:cNvSpPr>
                <a:spLocks/>
              </p:cNvSpPr>
              <p:nvPr/>
            </p:nvSpPr>
            <p:spPr bwMode="auto">
              <a:xfrm>
                <a:off x="1792" y="2355"/>
                <a:ext cx="133" cy="93"/>
              </a:xfrm>
              <a:custGeom>
                <a:avLst/>
                <a:gdLst>
                  <a:gd name="T0" fmla="*/ 868 w 53"/>
                  <a:gd name="T1" fmla="*/ 996 h 35"/>
                  <a:gd name="T2" fmla="*/ 2023 w 53"/>
                  <a:gd name="T3" fmla="*/ 1236 h 35"/>
                  <a:gd name="T4" fmla="*/ 2053 w 53"/>
                  <a:gd name="T5" fmla="*/ 691 h 35"/>
                  <a:gd name="T6" fmla="*/ 838 w 53"/>
                  <a:gd name="T7" fmla="*/ 247 h 35"/>
                  <a:gd name="T8" fmla="*/ 125 w 53"/>
                  <a:gd name="T9" fmla="*/ 1597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2"/>
                      <a:pt x="53" y="17"/>
                      <a:pt x="52" y="14"/>
                    </a:cubicBezTo>
                    <a:cubicBezTo>
                      <a:pt x="48" y="4"/>
                      <a:pt x="35" y="0"/>
                      <a:pt x="21" y="5"/>
                    </a:cubicBezTo>
                    <a:cubicBezTo>
                      <a:pt x="8" y="10"/>
                      <a:pt x="0" y="22"/>
                      <a:pt x="3" y="32"/>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 name="Freeform 449">
                <a:extLst>
                  <a:ext uri="{FF2B5EF4-FFF2-40B4-BE49-F238E27FC236}">
                    <a16:creationId xmlns:a16="http://schemas.microsoft.com/office/drawing/2014/main" id="{189CECEB-F774-4520-AC6F-4FCF2029D432}"/>
                  </a:ext>
                </a:extLst>
              </p:cNvPr>
              <p:cNvSpPr>
                <a:spLocks/>
              </p:cNvSpPr>
              <p:nvPr/>
            </p:nvSpPr>
            <p:spPr bwMode="auto">
              <a:xfrm>
                <a:off x="1930" y="2304"/>
                <a:ext cx="130" cy="88"/>
              </a:xfrm>
              <a:custGeom>
                <a:avLst/>
                <a:gdLst>
                  <a:gd name="T0" fmla="*/ 863 w 52"/>
                  <a:gd name="T1" fmla="*/ 968 h 33"/>
                  <a:gd name="T2" fmla="*/ 1958 w 52"/>
                  <a:gd name="T3" fmla="*/ 1272 h 33"/>
                  <a:gd name="T4" fmla="*/ 2000 w 52"/>
                  <a:gd name="T5" fmla="*/ 661 h 33"/>
                  <a:gd name="T6" fmla="*/ 833 w 52"/>
                  <a:gd name="T7" fmla="*/ 205 h 33"/>
                  <a:gd name="T8" fmla="*/ 158 w 52"/>
                  <a:gd name="T9" fmla="*/ 1515 h 33"/>
                  <a:gd name="T10" fmla="*/ 23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4" y="15"/>
                      <a:pt x="45" y="18"/>
                      <a:pt x="50" y="25"/>
                    </a:cubicBezTo>
                    <a:cubicBezTo>
                      <a:pt x="52" y="21"/>
                      <a:pt x="52" y="17"/>
                      <a:pt x="51" y="13"/>
                    </a:cubicBezTo>
                    <a:cubicBezTo>
                      <a:pt x="48" y="4"/>
                      <a:pt x="34" y="0"/>
                      <a:pt x="21" y="4"/>
                    </a:cubicBezTo>
                    <a:cubicBezTo>
                      <a:pt x="8" y="9"/>
                      <a:pt x="0" y="20"/>
                      <a:pt x="4" y="30"/>
                    </a:cubicBezTo>
                    <a:cubicBezTo>
                      <a:pt x="4" y="31"/>
                      <a:pt x="5" y="32"/>
                      <a:pt x="6" y="33"/>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 name="Freeform 450">
                <a:extLst>
                  <a:ext uri="{FF2B5EF4-FFF2-40B4-BE49-F238E27FC236}">
                    <a16:creationId xmlns:a16="http://schemas.microsoft.com/office/drawing/2014/main" id="{301AF46F-3155-4067-A3DB-4EA3E742F812}"/>
                  </a:ext>
                </a:extLst>
              </p:cNvPr>
              <p:cNvSpPr>
                <a:spLocks/>
              </p:cNvSpPr>
              <p:nvPr/>
            </p:nvSpPr>
            <p:spPr bwMode="auto">
              <a:xfrm>
                <a:off x="2065" y="2251"/>
                <a:ext cx="132" cy="90"/>
              </a:xfrm>
              <a:custGeom>
                <a:avLst/>
                <a:gdLst>
                  <a:gd name="T0" fmla="*/ 882 w 53"/>
                  <a:gd name="T1" fmla="*/ 982 h 34"/>
                  <a:gd name="T2" fmla="*/ 1960 w 53"/>
                  <a:gd name="T3" fmla="*/ 1226 h 34"/>
                  <a:gd name="T4" fmla="*/ 2010 w 53"/>
                  <a:gd name="T5" fmla="*/ 686 h 34"/>
                  <a:gd name="T6" fmla="*/ 849 w 53"/>
                  <a:gd name="T7" fmla="*/ 238 h 34"/>
                  <a:gd name="T8" fmla="*/ 105 w 53"/>
                  <a:gd name="T9" fmla="*/ 1464 h 34"/>
                  <a:gd name="T10" fmla="*/ 187 w 53"/>
                  <a:gd name="T11" fmla="*/ 1668 h 34"/>
                  <a:gd name="T12" fmla="*/ 882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3" y="20"/>
                    </a:moveTo>
                    <a:cubicBezTo>
                      <a:pt x="34" y="16"/>
                      <a:pt x="46" y="18"/>
                      <a:pt x="51" y="25"/>
                    </a:cubicBezTo>
                    <a:cubicBezTo>
                      <a:pt x="53" y="21"/>
                      <a:pt x="53" y="17"/>
                      <a:pt x="52" y="14"/>
                    </a:cubicBezTo>
                    <a:cubicBezTo>
                      <a:pt x="49" y="4"/>
                      <a:pt x="35" y="0"/>
                      <a:pt x="22" y="5"/>
                    </a:cubicBezTo>
                    <a:cubicBezTo>
                      <a:pt x="8" y="10"/>
                      <a:pt x="0" y="21"/>
                      <a:pt x="3" y="30"/>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 name="Freeform 451">
                <a:extLst>
                  <a:ext uri="{FF2B5EF4-FFF2-40B4-BE49-F238E27FC236}">
                    <a16:creationId xmlns:a16="http://schemas.microsoft.com/office/drawing/2014/main" id="{7614F3BC-7914-42DB-A8C0-C0D34AEA749F}"/>
                  </a:ext>
                </a:extLst>
              </p:cNvPr>
              <p:cNvSpPr>
                <a:spLocks/>
              </p:cNvSpPr>
              <p:nvPr/>
            </p:nvSpPr>
            <p:spPr bwMode="auto">
              <a:xfrm>
                <a:off x="2205" y="2200"/>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6"/>
                      <a:pt x="51" y="13"/>
                    </a:cubicBezTo>
                    <a:cubicBezTo>
                      <a:pt x="47" y="3"/>
                      <a:pt x="34" y="0"/>
                      <a:pt x="21" y="4"/>
                    </a:cubicBezTo>
                    <a:cubicBezTo>
                      <a:pt x="8" y="9"/>
                      <a:pt x="0" y="20"/>
                      <a:pt x="3" y="29"/>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 name="Freeform 452">
                <a:extLst>
                  <a:ext uri="{FF2B5EF4-FFF2-40B4-BE49-F238E27FC236}">
                    <a16:creationId xmlns:a16="http://schemas.microsoft.com/office/drawing/2014/main" id="{3B49A119-F458-47BA-BC7D-68F2F5E6E037}"/>
                  </a:ext>
                </a:extLst>
              </p:cNvPr>
              <p:cNvSpPr>
                <a:spLocks/>
              </p:cNvSpPr>
              <p:nvPr/>
            </p:nvSpPr>
            <p:spPr bwMode="auto">
              <a:xfrm>
                <a:off x="2477" y="2091"/>
                <a:ext cx="135" cy="93"/>
              </a:xfrm>
              <a:custGeom>
                <a:avLst/>
                <a:gdLst>
                  <a:gd name="T0" fmla="*/ 908 w 54"/>
                  <a:gd name="T1" fmla="*/ 1052 h 35"/>
                  <a:gd name="T2" fmla="*/ 2033 w 54"/>
                  <a:gd name="T3" fmla="*/ 1291 h 35"/>
                  <a:gd name="T4" fmla="*/ 2083 w 54"/>
                  <a:gd name="T5" fmla="*/ 691 h 35"/>
                  <a:gd name="T6" fmla="*/ 863 w 54"/>
                  <a:gd name="T7" fmla="*/ 247 h 35"/>
                  <a:gd name="T8" fmla="*/ 158 w 54"/>
                  <a:gd name="T9" fmla="*/ 1538 h 35"/>
                  <a:gd name="T10" fmla="*/ 238 w 54"/>
                  <a:gd name="T11" fmla="*/ 1743 h 35"/>
                  <a:gd name="T12" fmla="*/ 908 w 54"/>
                  <a:gd name="T13" fmla="*/ 1052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1"/>
                    </a:moveTo>
                    <a:cubicBezTo>
                      <a:pt x="35" y="17"/>
                      <a:pt x="47" y="19"/>
                      <a:pt x="52" y="26"/>
                    </a:cubicBezTo>
                    <a:cubicBezTo>
                      <a:pt x="54" y="22"/>
                      <a:pt x="54" y="18"/>
                      <a:pt x="53" y="14"/>
                    </a:cubicBezTo>
                    <a:cubicBezTo>
                      <a:pt x="50" y="4"/>
                      <a:pt x="36" y="0"/>
                      <a:pt x="22" y="5"/>
                    </a:cubicBezTo>
                    <a:cubicBezTo>
                      <a:pt x="9" y="10"/>
                      <a:pt x="0" y="22"/>
                      <a:pt x="4" y="31"/>
                    </a:cubicBezTo>
                    <a:cubicBezTo>
                      <a:pt x="4" y="33"/>
                      <a:pt x="5" y="34"/>
                      <a:pt x="6" y="35"/>
                    </a:cubicBezTo>
                    <a:cubicBezTo>
                      <a:pt x="9" y="29"/>
                      <a:pt x="15" y="24"/>
                      <a:pt x="23" y="21"/>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 name="Freeform 453">
                <a:extLst>
                  <a:ext uri="{FF2B5EF4-FFF2-40B4-BE49-F238E27FC236}">
                    <a16:creationId xmlns:a16="http://schemas.microsoft.com/office/drawing/2014/main" id="{F6B2977F-2EFB-4390-83ED-673A55E09933}"/>
                  </a:ext>
                </a:extLst>
              </p:cNvPr>
              <p:cNvSpPr>
                <a:spLocks/>
              </p:cNvSpPr>
              <p:nvPr/>
            </p:nvSpPr>
            <p:spPr bwMode="auto">
              <a:xfrm>
                <a:off x="2342" y="2147"/>
                <a:ext cx="130" cy="90"/>
              </a:xfrm>
              <a:custGeom>
                <a:avLst/>
                <a:gdLst>
                  <a:gd name="T0" fmla="*/ 863 w 52"/>
                  <a:gd name="T1" fmla="*/ 982 h 34"/>
                  <a:gd name="T2" fmla="*/ 1958 w 52"/>
                  <a:gd name="T3" fmla="*/ 1226 h 34"/>
                  <a:gd name="T4" fmla="*/ 2000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1" y="21"/>
                      <a:pt x="52" y="17"/>
                      <a:pt x="51" y="13"/>
                    </a:cubicBezTo>
                    <a:cubicBezTo>
                      <a:pt x="47" y="4"/>
                      <a:pt x="34" y="0"/>
                      <a:pt x="21" y="5"/>
                    </a:cubicBezTo>
                    <a:cubicBezTo>
                      <a:pt x="8" y="9"/>
                      <a:pt x="0" y="21"/>
                      <a:pt x="3" y="30"/>
                    </a:cubicBezTo>
                    <a:cubicBezTo>
                      <a:pt x="4" y="31"/>
                      <a:pt x="4" y="32"/>
                      <a:pt x="5" y="34"/>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 name="Freeform 454">
                <a:extLst>
                  <a:ext uri="{FF2B5EF4-FFF2-40B4-BE49-F238E27FC236}">
                    <a16:creationId xmlns:a16="http://schemas.microsoft.com/office/drawing/2014/main" id="{C0DF01AA-0D2A-4D40-850B-8CA808CBC0F2}"/>
                  </a:ext>
                </a:extLst>
              </p:cNvPr>
              <p:cNvSpPr>
                <a:spLocks/>
              </p:cNvSpPr>
              <p:nvPr/>
            </p:nvSpPr>
            <p:spPr bwMode="auto">
              <a:xfrm>
                <a:off x="2617" y="2043"/>
                <a:ext cx="130" cy="85"/>
              </a:xfrm>
              <a:custGeom>
                <a:avLst/>
                <a:gdLst>
                  <a:gd name="T0" fmla="*/ 863 w 52"/>
                  <a:gd name="T1" fmla="*/ 938 h 32"/>
                  <a:gd name="T2" fmla="*/ 1958 w 52"/>
                  <a:gd name="T3" fmla="*/ 1201 h 32"/>
                  <a:gd name="T4" fmla="*/ 2000 w 52"/>
                  <a:gd name="T5" fmla="*/ 656 h 32"/>
                  <a:gd name="T6" fmla="*/ 833 w 52"/>
                  <a:gd name="T7" fmla="*/ 205 h 32"/>
                  <a:gd name="T8" fmla="*/ 125 w 52"/>
                  <a:gd name="T9" fmla="*/ 1448 h 32"/>
                  <a:gd name="T10" fmla="*/ 208 w 52"/>
                  <a:gd name="T11" fmla="*/ 1594 h 32"/>
                  <a:gd name="T12" fmla="*/ 863 w 52"/>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9"/>
                    </a:moveTo>
                    <a:cubicBezTo>
                      <a:pt x="33" y="15"/>
                      <a:pt x="44" y="17"/>
                      <a:pt x="50" y="24"/>
                    </a:cubicBezTo>
                    <a:cubicBezTo>
                      <a:pt x="51" y="20"/>
                      <a:pt x="52" y="16"/>
                      <a:pt x="51" y="13"/>
                    </a:cubicBezTo>
                    <a:cubicBezTo>
                      <a:pt x="47" y="4"/>
                      <a:pt x="34" y="0"/>
                      <a:pt x="21" y="4"/>
                    </a:cubicBezTo>
                    <a:cubicBezTo>
                      <a:pt x="8" y="9"/>
                      <a:pt x="0" y="20"/>
                      <a:pt x="3" y="29"/>
                    </a:cubicBezTo>
                    <a:cubicBezTo>
                      <a:pt x="4"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 name="Freeform 455">
                <a:extLst>
                  <a:ext uri="{FF2B5EF4-FFF2-40B4-BE49-F238E27FC236}">
                    <a16:creationId xmlns:a16="http://schemas.microsoft.com/office/drawing/2014/main" id="{06F51E09-31B4-4E9C-A4A7-74E29927AA1C}"/>
                  </a:ext>
                </a:extLst>
              </p:cNvPr>
              <p:cNvSpPr>
                <a:spLocks/>
              </p:cNvSpPr>
              <p:nvPr/>
            </p:nvSpPr>
            <p:spPr bwMode="auto">
              <a:xfrm>
                <a:off x="2752" y="1987"/>
                <a:ext cx="133" cy="90"/>
              </a:xfrm>
              <a:custGeom>
                <a:avLst/>
                <a:gdLst>
                  <a:gd name="T0" fmla="*/ 918 w 53"/>
                  <a:gd name="T1" fmla="*/ 982 h 34"/>
                  <a:gd name="T2" fmla="*/ 2023 w 53"/>
                  <a:gd name="T3" fmla="*/ 1226 h 34"/>
                  <a:gd name="T4" fmla="*/ 2053 w 53"/>
                  <a:gd name="T5" fmla="*/ 686 h 34"/>
                  <a:gd name="T6" fmla="*/ 868 w 53"/>
                  <a:gd name="T7" fmla="*/ 238 h 34"/>
                  <a:gd name="T8" fmla="*/ 158 w 53"/>
                  <a:gd name="T9" fmla="*/ 1464 h 34"/>
                  <a:gd name="T10" fmla="*/ 238 w 53"/>
                  <a:gd name="T11" fmla="*/ 1668 h 34"/>
                  <a:gd name="T12" fmla="*/ 918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3" y="20"/>
                    </a:moveTo>
                    <a:cubicBezTo>
                      <a:pt x="34" y="16"/>
                      <a:pt x="46" y="18"/>
                      <a:pt x="51" y="25"/>
                    </a:cubicBezTo>
                    <a:cubicBezTo>
                      <a:pt x="53" y="21"/>
                      <a:pt x="53" y="17"/>
                      <a:pt x="52" y="14"/>
                    </a:cubicBezTo>
                    <a:cubicBezTo>
                      <a:pt x="48" y="4"/>
                      <a:pt x="35" y="0"/>
                      <a:pt x="22" y="5"/>
                    </a:cubicBezTo>
                    <a:cubicBezTo>
                      <a:pt x="8" y="10"/>
                      <a:pt x="0" y="21"/>
                      <a:pt x="4" y="30"/>
                    </a:cubicBezTo>
                    <a:cubicBezTo>
                      <a:pt x="4" y="32"/>
                      <a:pt x="5" y="33"/>
                      <a:pt x="6" y="34"/>
                    </a:cubicBezTo>
                    <a:cubicBezTo>
                      <a:pt x="9"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 name="Freeform 456">
                <a:extLst>
                  <a:ext uri="{FF2B5EF4-FFF2-40B4-BE49-F238E27FC236}">
                    <a16:creationId xmlns:a16="http://schemas.microsoft.com/office/drawing/2014/main" id="{7FBFC3F9-BC3F-499B-BBCA-E574D6B83236}"/>
                  </a:ext>
                </a:extLst>
              </p:cNvPr>
              <p:cNvSpPr>
                <a:spLocks/>
              </p:cNvSpPr>
              <p:nvPr/>
            </p:nvSpPr>
            <p:spPr bwMode="auto">
              <a:xfrm>
                <a:off x="2890" y="1936"/>
                <a:ext cx="132" cy="85"/>
              </a:xfrm>
              <a:custGeom>
                <a:avLst/>
                <a:gdLst>
                  <a:gd name="T0" fmla="*/ 849 w 53"/>
                  <a:gd name="T1" fmla="*/ 938 h 32"/>
                  <a:gd name="T2" fmla="*/ 1960 w 53"/>
                  <a:gd name="T3" fmla="*/ 1201 h 32"/>
                  <a:gd name="T4" fmla="*/ 2010 w 53"/>
                  <a:gd name="T5" fmla="*/ 656 h 32"/>
                  <a:gd name="T6" fmla="*/ 807 w 53"/>
                  <a:gd name="T7" fmla="*/ 205 h 32"/>
                  <a:gd name="T8" fmla="*/ 105 w 53"/>
                  <a:gd name="T9" fmla="*/ 1448 h 32"/>
                  <a:gd name="T10" fmla="*/ 187 w 53"/>
                  <a:gd name="T11" fmla="*/ 1594 h 32"/>
                  <a:gd name="T12" fmla="*/ 849 w 53"/>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2">
                    <a:moveTo>
                      <a:pt x="22" y="19"/>
                    </a:moveTo>
                    <a:cubicBezTo>
                      <a:pt x="34" y="15"/>
                      <a:pt x="46" y="17"/>
                      <a:pt x="51" y="24"/>
                    </a:cubicBezTo>
                    <a:cubicBezTo>
                      <a:pt x="53" y="20"/>
                      <a:pt x="53" y="16"/>
                      <a:pt x="52" y="13"/>
                    </a:cubicBezTo>
                    <a:cubicBezTo>
                      <a:pt x="48" y="4"/>
                      <a:pt x="35" y="0"/>
                      <a:pt x="21" y="4"/>
                    </a:cubicBezTo>
                    <a:cubicBezTo>
                      <a:pt x="8" y="9"/>
                      <a:pt x="0" y="20"/>
                      <a:pt x="3" y="29"/>
                    </a:cubicBezTo>
                    <a:cubicBezTo>
                      <a:pt x="3"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 name="Freeform 457">
                <a:extLst>
                  <a:ext uri="{FF2B5EF4-FFF2-40B4-BE49-F238E27FC236}">
                    <a16:creationId xmlns:a16="http://schemas.microsoft.com/office/drawing/2014/main" id="{9A42641F-F20A-4698-8616-FE60419AD936}"/>
                  </a:ext>
                </a:extLst>
              </p:cNvPr>
              <p:cNvSpPr>
                <a:spLocks/>
              </p:cNvSpPr>
              <p:nvPr/>
            </p:nvSpPr>
            <p:spPr bwMode="auto">
              <a:xfrm>
                <a:off x="742" y="1390"/>
                <a:ext cx="2348" cy="1269"/>
              </a:xfrm>
              <a:custGeom>
                <a:avLst/>
                <a:gdLst>
                  <a:gd name="T0" fmla="*/ 25560 w 939"/>
                  <a:gd name="T1" fmla="*/ 248 h 476"/>
                  <a:gd name="T2" fmla="*/ 36585 w 939"/>
                  <a:gd name="T3" fmla="*/ 11728 h 476"/>
                  <a:gd name="T4" fmla="*/ 36585 w 939"/>
                  <a:gd name="T5" fmla="*/ 11920 h 476"/>
                  <a:gd name="T6" fmla="*/ 10630 w 939"/>
                  <a:gd name="T7" fmla="*/ 23988 h 476"/>
                  <a:gd name="T8" fmla="*/ 10442 w 939"/>
                  <a:gd name="T9" fmla="*/ 23951 h 476"/>
                  <a:gd name="T10" fmla="*/ 208 w 939"/>
                  <a:gd name="T11" fmla="*/ 10520 h 476"/>
                  <a:gd name="T12" fmla="*/ 283 w 939"/>
                  <a:gd name="T13" fmla="*/ 9851 h 476"/>
                  <a:gd name="T14" fmla="*/ 25173 w 939"/>
                  <a:gd name="T15" fmla="*/ 93 h 476"/>
                  <a:gd name="T16" fmla="*/ 25560 w 939"/>
                  <a:gd name="T17" fmla="*/ 248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9" h="476">
                    <a:moveTo>
                      <a:pt x="654" y="5"/>
                    </a:moveTo>
                    <a:cubicBezTo>
                      <a:pt x="658" y="9"/>
                      <a:pt x="908" y="204"/>
                      <a:pt x="936" y="232"/>
                    </a:cubicBezTo>
                    <a:cubicBezTo>
                      <a:pt x="939" y="235"/>
                      <a:pt x="936" y="236"/>
                      <a:pt x="936" y="236"/>
                    </a:cubicBezTo>
                    <a:cubicBezTo>
                      <a:pt x="272" y="475"/>
                      <a:pt x="272" y="475"/>
                      <a:pt x="272" y="475"/>
                    </a:cubicBezTo>
                    <a:cubicBezTo>
                      <a:pt x="272" y="475"/>
                      <a:pt x="270" y="476"/>
                      <a:pt x="267" y="474"/>
                    </a:cubicBezTo>
                    <a:cubicBezTo>
                      <a:pt x="241" y="448"/>
                      <a:pt x="10" y="213"/>
                      <a:pt x="5" y="208"/>
                    </a:cubicBezTo>
                    <a:cubicBezTo>
                      <a:pt x="1" y="203"/>
                      <a:pt x="0" y="197"/>
                      <a:pt x="7" y="195"/>
                    </a:cubicBezTo>
                    <a:cubicBezTo>
                      <a:pt x="14" y="192"/>
                      <a:pt x="581" y="25"/>
                      <a:pt x="644" y="2"/>
                    </a:cubicBezTo>
                    <a:cubicBezTo>
                      <a:pt x="647" y="1"/>
                      <a:pt x="650" y="0"/>
                      <a:pt x="654"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 name="Freeform 458">
                <a:extLst>
                  <a:ext uri="{FF2B5EF4-FFF2-40B4-BE49-F238E27FC236}">
                    <a16:creationId xmlns:a16="http://schemas.microsoft.com/office/drawing/2014/main" id="{2849E079-301C-469E-A3C9-177894622A7A}"/>
                  </a:ext>
                </a:extLst>
              </p:cNvPr>
              <p:cNvSpPr>
                <a:spLocks/>
              </p:cNvSpPr>
              <p:nvPr/>
            </p:nvSpPr>
            <p:spPr bwMode="auto">
              <a:xfrm>
                <a:off x="747" y="1928"/>
                <a:ext cx="2338" cy="763"/>
              </a:xfrm>
              <a:custGeom>
                <a:avLst/>
                <a:gdLst>
                  <a:gd name="T0" fmla="*/ 36553 w 935"/>
                  <a:gd name="T1" fmla="*/ 1673 h 286"/>
                  <a:gd name="T2" fmla="*/ 36510 w 935"/>
                  <a:gd name="T3" fmla="*/ 1729 h 286"/>
                  <a:gd name="T4" fmla="*/ 10555 w 935"/>
                  <a:gd name="T5" fmla="*/ 13822 h 286"/>
                  <a:gd name="T6" fmla="*/ 10367 w 935"/>
                  <a:gd name="T7" fmla="*/ 13787 h 286"/>
                  <a:gd name="T8" fmla="*/ 125 w 935"/>
                  <a:gd name="T9" fmla="*/ 307 h 286"/>
                  <a:gd name="T10" fmla="*/ 0 w 935"/>
                  <a:gd name="T11" fmla="*/ 0 h 286"/>
                  <a:gd name="T12" fmla="*/ 0 w 935"/>
                  <a:gd name="T13" fmla="*/ 606 h 286"/>
                  <a:gd name="T14" fmla="*/ 125 w 935"/>
                  <a:gd name="T15" fmla="*/ 910 h 286"/>
                  <a:gd name="T16" fmla="*/ 10367 w 935"/>
                  <a:gd name="T17" fmla="*/ 14390 h 286"/>
                  <a:gd name="T18" fmla="*/ 10555 w 935"/>
                  <a:gd name="T19" fmla="*/ 14433 h 286"/>
                  <a:gd name="T20" fmla="*/ 36510 w 935"/>
                  <a:gd name="T21" fmla="*/ 2334 h 286"/>
                  <a:gd name="T22" fmla="*/ 36553 w 935"/>
                  <a:gd name="T23" fmla="*/ 2220 h 286"/>
                  <a:gd name="T24" fmla="*/ 36553 w 935"/>
                  <a:gd name="T25" fmla="*/ 1673 h 2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5" h="286">
                    <a:moveTo>
                      <a:pt x="935" y="33"/>
                    </a:moveTo>
                    <a:cubicBezTo>
                      <a:pt x="934" y="34"/>
                      <a:pt x="934" y="34"/>
                      <a:pt x="934" y="34"/>
                    </a:cubicBezTo>
                    <a:cubicBezTo>
                      <a:pt x="270" y="273"/>
                      <a:pt x="270" y="273"/>
                      <a:pt x="270" y="273"/>
                    </a:cubicBezTo>
                    <a:cubicBezTo>
                      <a:pt x="270" y="273"/>
                      <a:pt x="268" y="274"/>
                      <a:pt x="265" y="272"/>
                    </a:cubicBezTo>
                    <a:cubicBezTo>
                      <a:pt x="239" y="246"/>
                      <a:pt x="8" y="11"/>
                      <a:pt x="3" y="6"/>
                    </a:cubicBezTo>
                    <a:cubicBezTo>
                      <a:pt x="2" y="4"/>
                      <a:pt x="0" y="2"/>
                      <a:pt x="0" y="0"/>
                    </a:cubicBezTo>
                    <a:cubicBezTo>
                      <a:pt x="0" y="12"/>
                      <a:pt x="0" y="12"/>
                      <a:pt x="0" y="12"/>
                    </a:cubicBezTo>
                    <a:cubicBezTo>
                      <a:pt x="0" y="15"/>
                      <a:pt x="0" y="15"/>
                      <a:pt x="3" y="18"/>
                    </a:cubicBezTo>
                    <a:cubicBezTo>
                      <a:pt x="8" y="23"/>
                      <a:pt x="239" y="258"/>
                      <a:pt x="265" y="284"/>
                    </a:cubicBezTo>
                    <a:cubicBezTo>
                      <a:pt x="268" y="286"/>
                      <a:pt x="270" y="285"/>
                      <a:pt x="270" y="285"/>
                    </a:cubicBezTo>
                    <a:cubicBezTo>
                      <a:pt x="934" y="46"/>
                      <a:pt x="934" y="46"/>
                      <a:pt x="934" y="46"/>
                    </a:cubicBezTo>
                    <a:cubicBezTo>
                      <a:pt x="934" y="46"/>
                      <a:pt x="935" y="45"/>
                      <a:pt x="935" y="44"/>
                    </a:cubicBezTo>
                    <a:cubicBezTo>
                      <a:pt x="935" y="43"/>
                      <a:pt x="935" y="33"/>
                      <a:pt x="935" y="33"/>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 name="Freeform 459">
                <a:extLst>
                  <a:ext uri="{FF2B5EF4-FFF2-40B4-BE49-F238E27FC236}">
                    <a16:creationId xmlns:a16="http://schemas.microsoft.com/office/drawing/2014/main" id="{9DB06165-B35C-40C2-8A4A-6A394ACD44DA}"/>
                  </a:ext>
                </a:extLst>
              </p:cNvPr>
              <p:cNvSpPr>
                <a:spLocks/>
              </p:cNvSpPr>
              <p:nvPr/>
            </p:nvSpPr>
            <p:spPr bwMode="auto">
              <a:xfrm>
                <a:off x="747" y="1928"/>
                <a:ext cx="670" cy="760"/>
              </a:xfrm>
              <a:custGeom>
                <a:avLst/>
                <a:gdLst>
                  <a:gd name="T0" fmla="*/ 125 w 268"/>
                  <a:gd name="T1" fmla="*/ 307 h 285"/>
                  <a:gd name="T2" fmla="*/ 0 w 268"/>
                  <a:gd name="T3" fmla="*/ 0 h 285"/>
                  <a:gd name="T4" fmla="*/ 0 w 268"/>
                  <a:gd name="T5" fmla="*/ 605 h 285"/>
                  <a:gd name="T6" fmla="*/ 125 w 268"/>
                  <a:gd name="T7" fmla="*/ 909 h 285"/>
                  <a:gd name="T8" fmla="*/ 10363 w 268"/>
                  <a:gd name="T9" fmla="*/ 14357 h 285"/>
                  <a:gd name="T10" fmla="*/ 10470 w 268"/>
                  <a:gd name="T11" fmla="*/ 14413 h 285"/>
                  <a:gd name="T12" fmla="*/ 10470 w 268"/>
                  <a:gd name="T13" fmla="*/ 13803 h 285"/>
                  <a:gd name="T14" fmla="*/ 10470 w 268"/>
                  <a:gd name="T15" fmla="*/ 13803 h 285"/>
                  <a:gd name="T16" fmla="*/ 10363 w 268"/>
                  <a:gd name="T17" fmla="*/ 13747 h 285"/>
                  <a:gd name="T18" fmla="*/ 125 w 268"/>
                  <a:gd name="T19" fmla="*/ 307 h 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285">
                    <a:moveTo>
                      <a:pt x="3" y="6"/>
                    </a:moveTo>
                    <a:cubicBezTo>
                      <a:pt x="2" y="4"/>
                      <a:pt x="0" y="2"/>
                      <a:pt x="0" y="0"/>
                    </a:cubicBezTo>
                    <a:cubicBezTo>
                      <a:pt x="0" y="12"/>
                      <a:pt x="0" y="12"/>
                      <a:pt x="0" y="12"/>
                    </a:cubicBezTo>
                    <a:cubicBezTo>
                      <a:pt x="0" y="15"/>
                      <a:pt x="0" y="15"/>
                      <a:pt x="3" y="18"/>
                    </a:cubicBezTo>
                    <a:cubicBezTo>
                      <a:pt x="8" y="23"/>
                      <a:pt x="239" y="258"/>
                      <a:pt x="265" y="284"/>
                    </a:cubicBezTo>
                    <a:cubicBezTo>
                      <a:pt x="266" y="285"/>
                      <a:pt x="267" y="285"/>
                      <a:pt x="268" y="285"/>
                    </a:cubicBezTo>
                    <a:cubicBezTo>
                      <a:pt x="268" y="273"/>
                      <a:pt x="268" y="273"/>
                      <a:pt x="268" y="273"/>
                    </a:cubicBezTo>
                    <a:cubicBezTo>
                      <a:pt x="268" y="273"/>
                      <a:pt x="268" y="273"/>
                      <a:pt x="268" y="273"/>
                    </a:cubicBezTo>
                    <a:cubicBezTo>
                      <a:pt x="267" y="273"/>
                      <a:pt x="266" y="273"/>
                      <a:pt x="265" y="272"/>
                    </a:cubicBezTo>
                    <a:cubicBezTo>
                      <a:pt x="239" y="246"/>
                      <a:pt x="8" y="11"/>
                      <a:pt x="3" y="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 name="Freeform 460">
                <a:extLst>
                  <a:ext uri="{FF2B5EF4-FFF2-40B4-BE49-F238E27FC236}">
                    <a16:creationId xmlns:a16="http://schemas.microsoft.com/office/drawing/2014/main" id="{CF596C7C-505F-4DF6-B641-08AAB7650230}"/>
                  </a:ext>
                </a:extLst>
              </p:cNvPr>
              <p:cNvSpPr>
                <a:spLocks/>
              </p:cNvSpPr>
              <p:nvPr/>
            </p:nvSpPr>
            <p:spPr bwMode="auto">
              <a:xfrm>
                <a:off x="724" y="1987"/>
                <a:ext cx="2374" cy="949"/>
              </a:xfrm>
              <a:custGeom>
                <a:avLst/>
                <a:gdLst>
                  <a:gd name="T0" fmla="*/ 10769 w 949"/>
                  <a:gd name="T1" fmla="*/ 14091 h 356"/>
                  <a:gd name="T2" fmla="*/ 37116 w 949"/>
                  <a:gd name="T3" fmla="*/ 1877 h 356"/>
                  <a:gd name="T4" fmla="*/ 37166 w 949"/>
                  <a:gd name="T5" fmla="*/ 1877 h 356"/>
                  <a:gd name="T6" fmla="*/ 37166 w 949"/>
                  <a:gd name="T7" fmla="*/ 4846 h 356"/>
                  <a:gd name="T8" fmla="*/ 37083 w 949"/>
                  <a:gd name="T9" fmla="*/ 4945 h 356"/>
                  <a:gd name="T10" fmla="*/ 10927 w 949"/>
                  <a:gd name="T11" fmla="*/ 17922 h 356"/>
                  <a:gd name="T12" fmla="*/ 10727 w 949"/>
                  <a:gd name="T13" fmla="*/ 17823 h 356"/>
                  <a:gd name="T14" fmla="*/ 158 w 949"/>
                  <a:gd name="T15" fmla="*/ 3242 h 356"/>
                  <a:gd name="T16" fmla="*/ 0 w 949"/>
                  <a:gd name="T17" fmla="*/ 2935 h 356"/>
                  <a:gd name="T18" fmla="*/ 0 w 949"/>
                  <a:gd name="T19" fmla="*/ 0 h 356"/>
                  <a:gd name="T20" fmla="*/ 0 w 949"/>
                  <a:gd name="T21" fmla="*/ 0 h 356"/>
                  <a:gd name="T22" fmla="*/ 10769 w 949"/>
                  <a:gd name="T23" fmla="*/ 14091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9" h="356">
                    <a:moveTo>
                      <a:pt x="275" y="279"/>
                    </a:moveTo>
                    <a:cubicBezTo>
                      <a:pt x="948" y="37"/>
                      <a:pt x="948" y="37"/>
                      <a:pt x="948" y="37"/>
                    </a:cubicBezTo>
                    <a:cubicBezTo>
                      <a:pt x="949" y="37"/>
                      <a:pt x="949" y="37"/>
                      <a:pt x="949" y="37"/>
                    </a:cubicBezTo>
                    <a:cubicBezTo>
                      <a:pt x="949" y="37"/>
                      <a:pt x="949" y="95"/>
                      <a:pt x="949" y="96"/>
                    </a:cubicBezTo>
                    <a:cubicBezTo>
                      <a:pt x="948" y="97"/>
                      <a:pt x="947" y="98"/>
                      <a:pt x="947" y="98"/>
                    </a:cubicBezTo>
                    <a:cubicBezTo>
                      <a:pt x="279" y="355"/>
                      <a:pt x="279" y="355"/>
                      <a:pt x="279" y="355"/>
                    </a:cubicBezTo>
                    <a:cubicBezTo>
                      <a:pt x="279" y="355"/>
                      <a:pt x="277" y="356"/>
                      <a:pt x="274" y="353"/>
                    </a:cubicBezTo>
                    <a:cubicBezTo>
                      <a:pt x="248" y="327"/>
                      <a:pt x="8" y="69"/>
                      <a:pt x="4" y="64"/>
                    </a:cubicBezTo>
                    <a:cubicBezTo>
                      <a:pt x="1" y="60"/>
                      <a:pt x="0" y="60"/>
                      <a:pt x="0" y="58"/>
                    </a:cubicBezTo>
                    <a:cubicBezTo>
                      <a:pt x="0" y="0"/>
                      <a:pt x="0" y="0"/>
                      <a:pt x="0" y="0"/>
                    </a:cubicBezTo>
                    <a:cubicBezTo>
                      <a:pt x="0" y="0"/>
                      <a:pt x="0" y="0"/>
                      <a:pt x="0" y="0"/>
                    </a:cubicBezTo>
                    <a:cubicBezTo>
                      <a:pt x="12" y="13"/>
                      <a:pt x="225" y="229"/>
                      <a:pt x="275" y="279"/>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 name="Freeform 461">
                <a:extLst>
                  <a:ext uri="{FF2B5EF4-FFF2-40B4-BE49-F238E27FC236}">
                    <a16:creationId xmlns:a16="http://schemas.microsoft.com/office/drawing/2014/main" id="{8E02F426-D1F0-44CB-B6CD-4D3D9719653F}"/>
                  </a:ext>
                </a:extLst>
              </p:cNvPr>
              <p:cNvSpPr>
                <a:spLocks/>
              </p:cNvSpPr>
              <p:nvPr/>
            </p:nvSpPr>
            <p:spPr bwMode="auto">
              <a:xfrm>
                <a:off x="724" y="1987"/>
                <a:ext cx="688" cy="944"/>
              </a:xfrm>
              <a:custGeom>
                <a:avLst/>
                <a:gdLst>
                  <a:gd name="T0" fmla="*/ 10773 w 275"/>
                  <a:gd name="T1" fmla="*/ 14109 h 354"/>
                  <a:gd name="T2" fmla="*/ 10773 w 275"/>
                  <a:gd name="T3" fmla="*/ 14109 h 354"/>
                  <a:gd name="T4" fmla="*/ 0 w 275"/>
                  <a:gd name="T5" fmla="*/ 0 h 354"/>
                  <a:gd name="T6" fmla="*/ 0 w 275"/>
                  <a:gd name="T7" fmla="*/ 0 h 354"/>
                  <a:gd name="T8" fmla="*/ 0 w 275"/>
                  <a:gd name="T9" fmla="*/ 2936 h 354"/>
                  <a:gd name="T10" fmla="*/ 158 w 275"/>
                  <a:gd name="T11" fmla="*/ 3243 h 354"/>
                  <a:gd name="T12" fmla="*/ 10728 w 275"/>
                  <a:gd name="T13" fmla="*/ 17843 h 354"/>
                  <a:gd name="T14" fmla="*/ 10773 w 275"/>
                  <a:gd name="T15" fmla="*/ 17899 h 354"/>
                  <a:gd name="T16" fmla="*/ 10773 w 275"/>
                  <a:gd name="T17" fmla="*/ 17899 h 354"/>
                  <a:gd name="T18" fmla="*/ 10773 w 275"/>
                  <a:gd name="T19" fmla="*/ 14109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5" h="354">
                    <a:moveTo>
                      <a:pt x="275" y="279"/>
                    </a:moveTo>
                    <a:cubicBezTo>
                      <a:pt x="275" y="279"/>
                      <a:pt x="275" y="279"/>
                      <a:pt x="275" y="279"/>
                    </a:cubicBezTo>
                    <a:cubicBezTo>
                      <a:pt x="225" y="229"/>
                      <a:pt x="12" y="13"/>
                      <a:pt x="0" y="0"/>
                    </a:cubicBezTo>
                    <a:cubicBezTo>
                      <a:pt x="0" y="0"/>
                      <a:pt x="0" y="0"/>
                      <a:pt x="0" y="0"/>
                    </a:cubicBezTo>
                    <a:cubicBezTo>
                      <a:pt x="0" y="58"/>
                      <a:pt x="0" y="58"/>
                      <a:pt x="0" y="58"/>
                    </a:cubicBezTo>
                    <a:cubicBezTo>
                      <a:pt x="0" y="60"/>
                      <a:pt x="1" y="60"/>
                      <a:pt x="4" y="64"/>
                    </a:cubicBezTo>
                    <a:cubicBezTo>
                      <a:pt x="8" y="69"/>
                      <a:pt x="248" y="327"/>
                      <a:pt x="274" y="353"/>
                    </a:cubicBezTo>
                    <a:cubicBezTo>
                      <a:pt x="274" y="354"/>
                      <a:pt x="275" y="354"/>
                      <a:pt x="275" y="354"/>
                    </a:cubicBezTo>
                    <a:cubicBezTo>
                      <a:pt x="275" y="354"/>
                      <a:pt x="275" y="354"/>
                      <a:pt x="275" y="354"/>
                    </a:cubicBezTo>
                    <a:cubicBezTo>
                      <a:pt x="275" y="354"/>
                      <a:pt x="275" y="288"/>
                      <a:pt x="275" y="279"/>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 name="Freeform 462">
                <a:extLst>
                  <a:ext uri="{FF2B5EF4-FFF2-40B4-BE49-F238E27FC236}">
                    <a16:creationId xmlns:a16="http://schemas.microsoft.com/office/drawing/2014/main" id="{780C080B-F7C2-43D0-85E2-15459638DA35}"/>
                  </a:ext>
                </a:extLst>
              </p:cNvPr>
              <p:cNvSpPr>
                <a:spLocks/>
              </p:cNvSpPr>
              <p:nvPr/>
            </p:nvSpPr>
            <p:spPr bwMode="auto">
              <a:xfrm>
                <a:off x="677" y="2147"/>
                <a:ext cx="2461" cy="850"/>
              </a:xfrm>
              <a:custGeom>
                <a:avLst/>
                <a:gdLst>
                  <a:gd name="T0" fmla="*/ 37825 w 984"/>
                  <a:gd name="T1" fmla="*/ 1873 h 319"/>
                  <a:gd name="T2" fmla="*/ 37793 w 984"/>
                  <a:gd name="T3" fmla="*/ 1911 h 319"/>
                  <a:gd name="T4" fmla="*/ 11652 w 984"/>
                  <a:gd name="T5" fmla="*/ 14868 h 319"/>
                  <a:gd name="T6" fmla="*/ 11465 w 984"/>
                  <a:gd name="T7" fmla="*/ 14775 h 319"/>
                  <a:gd name="T8" fmla="*/ 908 w 984"/>
                  <a:gd name="T9" fmla="*/ 205 h 319"/>
                  <a:gd name="T10" fmla="*/ 783 w 984"/>
                  <a:gd name="T11" fmla="*/ 0 h 319"/>
                  <a:gd name="T12" fmla="*/ 0 w 984"/>
                  <a:gd name="T13" fmla="*/ 397 h 319"/>
                  <a:gd name="T14" fmla="*/ 11235 w 984"/>
                  <a:gd name="T15" fmla="*/ 15932 h 319"/>
                  <a:gd name="T16" fmla="*/ 11465 w 984"/>
                  <a:gd name="T17" fmla="*/ 15990 h 319"/>
                  <a:gd name="T18" fmla="*/ 38501 w 984"/>
                  <a:gd name="T19" fmla="*/ 2670 h 319"/>
                  <a:gd name="T20" fmla="*/ 37825 w 984"/>
                  <a:gd name="T21" fmla="*/ 1873 h 3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4" h="319">
                    <a:moveTo>
                      <a:pt x="967" y="37"/>
                    </a:moveTo>
                    <a:cubicBezTo>
                      <a:pt x="967" y="37"/>
                      <a:pt x="966" y="38"/>
                      <a:pt x="966" y="38"/>
                    </a:cubicBezTo>
                    <a:cubicBezTo>
                      <a:pt x="298" y="295"/>
                      <a:pt x="298" y="295"/>
                      <a:pt x="298" y="295"/>
                    </a:cubicBezTo>
                    <a:cubicBezTo>
                      <a:pt x="298" y="295"/>
                      <a:pt x="296" y="296"/>
                      <a:pt x="293" y="293"/>
                    </a:cubicBezTo>
                    <a:cubicBezTo>
                      <a:pt x="267" y="267"/>
                      <a:pt x="27" y="9"/>
                      <a:pt x="23" y="4"/>
                    </a:cubicBezTo>
                    <a:cubicBezTo>
                      <a:pt x="21" y="2"/>
                      <a:pt x="20" y="1"/>
                      <a:pt x="20" y="0"/>
                    </a:cubicBezTo>
                    <a:cubicBezTo>
                      <a:pt x="13" y="0"/>
                      <a:pt x="1" y="5"/>
                      <a:pt x="0" y="8"/>
                    </a:cubicBezTo>
                    <a:cubicBezTo>
                      <a:pt x="4" y="13"/>
                      <a:pt x="262" y="290"/>
                      <a:pt x="287" y="316"/>
                    </a:cubicBezTo>
                    <a:cubicBezTo>
                      <a:pt x="290" y="319"/>
                      <a:pt x="293" y="317"/>
                      <a:pt x="293" y="317"/>
                    </a:cubicBezTo>
                    <a:cubicBezTo>
                      <a:pt x="984" y="53"/>
                      <a:pt x="984" y="53"/>
                      <a:pt x="984" y="53"/>
                    </a:cubicBezTo>
                    <a:cubicBezTo>
                      <a:pt x="984" y="50"/>
                      <a:pt x="975" y="38"/>
                      <a:pt x="967" y="37"/>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 name="Freeform 463">
                <a:extLst>
                  <a:ext uri="{FF2B5EF4-FFF2-40B4-BE49-F238E27FC236}">
                    <a16:creationId xmlns:a16="http://schemas.microsoft.com/office/drawing/2014/main" id="{66C9168E-35A9-4CAC-8818-8A987E1FC860}"/>
                  </a:ext>
                </a:extLst>
              </p:cNvPr>
              <p:cNvSpPr>
                <a:spLocks/>
              </p:cNvSpPr>
              <p:nvPr/>
            </p:nvSpPr>
            <p:spPr bwMode="auto">
              <a:xfrm>
                <a:off x="724" y="1965"/>
                <a:ext cx="693" cy="766"/>
              </a:xfrm>
              <a:custGeom>
                <a:avLst/>
                <a:gdLst>
                  <a:gd name="T0" fmla="*/ 470 w 277"/>
                  <a:gd name="T1" fmla="*/ 206 h 287"/>
                  <a:gd name="T2" fmla="*/ 363 w 277"/>
                  <a:gd name="T3" fmla="*/ 56 h 287"/>
                  <a:gd name="T4" fmla="*/ 0 w 277"/>
                  <a:gd name="T5" fmla="*/ 398 h 287"/>
                  <a:gd name="T6" fmla="*/ 10773 w 277"/>
                  <a:gd name="T7" fmla="*/ 14559 h 287"/>
                  <a:gd name="T8" fmla="*/ 10853 w 277"/>
                  <a:gd name="T9" fmla="*/ 13748 h 287"/>
                  <a:gd name="T10" fmla="*/ 10728 w 277"/>
                  <a:gd name="T11" fmla="*/ 13705 h 287"/>
                  <a:gd name="T12" fmla="*/ 470 w 277"/>
                  <a:gd name="T13" fmla="*/ 206 h 2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7" h="287">
                    <a:moveTo>
                      <a:pt x="12" y="4"/>
                    </a:moveTo>
                    <a:cubicBezTo>
                      <a:pt x="11" y="2"/>
                      <a:pt x="10" y="1"/>
                      <a:pt x="9" y="1"/>
                    </a:cubicBezTo>
                    <a:cubicBezTo>
                      <a:pt x="5" y="0"/>
                      <a:pt x="0" y="6"/>
                      <a:pt x="0" y="8"/>
                    </a:cubicBezTo>
                    <a:cubicBezTo>
                      <a:pt x="12" y="21"/>
                      <a:pt x="225" y="237"/>
                      <a:pt x="275" y="287"/>
                    </a:cubicBezTo>
                    <a:cubicBezTo>
                      <a:pt x="277" y="271"/>
                      <a:pt x="277" y="271"/>
                      <a:pt x="277" y="271"/>
                    </a:cubicBezTo>
                    <a:cubicBezTo>
                      <a:pt x="276" y="271"/>
                      <a:pt x="275" y="271"/>
                      <a:pt x="274" y="270"/>
                    </a:cubicBezTo>
                    <a:cubicBezTo>
                      <a:pt x="248" y="244"/>
                      <a:pt x="17" y="9"/>
                      <a:pt x="12" y="4"/>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 name="Freeform 464">
                <a:extLst>
                  <a:ext uri="{FF2B5EF4-FFF2-40B4-BE49-F238E27FC236}">
                    <a16:creationId xmlns:a16="http://schemas.microsoft.com/office/drawing/2014/main" id="{09A4A942-0DB8-43BA-B04C-3F3EAAB5A670}"/>
                  </a:ext>
                </a:extLst>
              </p:cNvPr>
              <p:cNvSpPr>
                <a:spLocks/>
              </p:cNvSpPr>
              <p:nvPr/>
            </p:nvSpPr>
            <p:spPr bwMode="auto">
              <a:xfrm>
                <a:off x="1412" y="2048"/>
                <a:ext cx="1683" cy="683"/>
              </a:xfrm>
              <a:custGeom>
                <a:avLst/>
                <a:gdLst>
                  <a:gd name="T0" fmla="*/ 26165 w 673"/>
                  <a:gd name="T1" fmla="*/ 0 h 256"/>
                  <a:gd name="T2" fmla="*/ 26165 w 673"/>
                  <a:gd name="T3" fmla="*/ 0 h 256"/>
                  <a:gd name="T4" fmla="*/ 26115 w 673"/>
                  <a:gd name="T5" fmla="*/ 56 h 256"/>
                  <a:gd name="T6" fmla="*/ 158 w 673"/>
                  <a:gd name="T7" fmla="*/ 12158 h 256"/>
                  <a:gd name="T8" fmla="*/ 83 w 673"/>
                  <a:gd name="T9" fmla="*/ 12158 h 256"/>
                  <a:gd name="T10" fmla="*/ 83 w 673"/>
                  <a:gd name="T11" fmla="*/ 12158 h 256"/>
                  <a:gd name="T12" fmla="*/ 0 w 673"/>
                  <a:gd name="T13" fmla="*/ 12969 h 256"/>
                  <a:gd name="T14" fmla="*/ 0 w 673"/>
                  <a:gd name="T15" fmla="*/ 12969 h 256"/>
                  <a:gd name="T16" fmla="*/ 26323 w 673"/>
                  <a:gd name="T17" fmla="*/ 704 h 256"/>
                  <a:gd name="T18" fmla="*/ 26165 w 673"/>
                  <a:gd name="T19" fmla="*/ 0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3" h="256">
                    <a:moveTo>
                      <a:pt x="669" y="0"/>
                    </a:moveTo>
                    <a:cubicBezTo>
                      <a:pt x="669" y="0"/>
                      <a:pt x="669" y="0"/>
                      <a:pt x="669" y="0"/>
                    </a:cubicBezTo>
                    <a:cubicBezTo>
                      <a:pt x="668" y="1"/>
                      <a:pt x="668" y="1"/>
                      <a:pt x="668" y="1"/>
                    </a:cubicBezTo>
                    <a:cubicBezTo>
                      <a:pt x="4" y="240"/>
                      <a:pt x="4" y="240"/>
                      <a:pt x="4" y="240"/>
                    </a:cubicBezTo>
                    <a:cubicBezTo>
                      <a:pt x="4" y="240"/>
                      <a:pt x="3" y="241"/>
                      <a:pt x="2" y="240"/>
                    </a:cubicBezTo>
                    <a:cubicBezTo>
                      <a:pt x="2" y="240"/>
                      <a:pt x="2" y="240"/>
                      <a:pt x="2" y="240"/>
                    </a:cubicBezTo>
                    <a:cubicBezTo>
                      <a:pt x="0" y="256"/>
                      <a:pt x="0" y="256"/>
                      <a:pt x="0" y="256"/>
                    </a:cubicBezTo>
                    <a:cubicBezTo>
                      <a:pt x="0" y="256"/>
                      <a:pt x="0" y="256"/>
                      <a:pt x="0" y="256"/>
                    </a:cubicBezTo>
                    <a:cubicBezTo>
                      <a:pt x="673" y="14"/>
                      <a:pt x="673" y="14"/>
                      <a:pt x="673" y="14"/>
                    </a:cubicBezTo>
                    <a:cubicBezTo>
                      <a:pt x="673" y="4"/>
                      <a:pt x="670" y="1"/>
                      <a:pt x="669"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 name="Freeform 465">
                <a:extLst>
                  <a:ext uri="{FF2B5EF4-FFF2-40B4-BE49-F238E27FC236}">
                    <a16:creationId xmlns:a16="http://schemas.microsoft.com/office/drawing/2014/main" id="{ACC3A034-C4BE-4671-9B50-3B2D7F5DEB0B}"/>
                  </a:ext>
                </a:extLst>
              </p:cNvPr>
              <p:cNvSpPr>
                <a:spLocks/>
              </p:cNvSpPr>
              <p:nvPr/>
            </p:nvSpPr>
            <p:spPr bwMode="auto">
              <a:xfrm>
                <a:off x="1402" y="2245"/>
                <a:ext cx="1736" cy="750"/>
              </a:xfrm>
              <a:custGeom>
                <a:avLst/>
                <a:gdLst>
                  <a:gd name="T0" fmla="*/ 125 w 694"/>
                  <a:gd name="T1" fmla="*/ 14205 h 281"/>
                  <a:gd name="T2" fmla="*/ 27176 w 694"/>
                  <a:gd name="T3" fmla="*/ 819 h 281"/>
                  <a:gd name="T4" fmla="*/ 26500 w 694"/>
                  <a:gd name="T5" fmla="*/ 0 h 281"/>
                  <a:gd name="T6" fmla="*/ 26468 w 694"/>
                  <a:gd name="T7" fmla="*/ 56 h 281"/>
                  <a:gd name="T8" fmla="*/ 313 w 694"/>
                  <a:gd name="T9" fmla="*/ 13100 h 281"/>
                  <a:gd name="T10" fmla="*/ 158 w 694"/>
                  <a:gd name="T11" fmla="*/ 13044 h 281"/>
                  <a:gd name="T12" fmla="*/ 158 w 694"/>
                  <a:gd name="T13" fmla="*/ 13044 h 281"/>
                  <a:gd name="T14" fmla="*/ 0 w 694"/>
                  <a:gd name="T15" fmla="*/ 14261 h 281"/>
                  <a:gd name="T16" fmla="*/ 125 w 694"/>
                  <a:gd name="T17" fmla="*/ 1420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4" h="281">
                    <a:moveTo>
                      <a:pt x="3" y="280"/>
                    </a:moveTo>
                    <a:cubicBezTo>
                      <a:pt x="694" y="16"/>
                      <a:pt x="694" y="16"/>
                      <a:pt x="694" y="16"/>
                    </a:cubicBezTo>
                    <a:cubicBezTo>
                      <a:pt x="694" y="13"/>
                      <a:pt x="685" y="1"/>
                      <a:pt x="677" y="0"/>
                    </a:cubicBezTo>
                    <a:cubicBezTo>
                      <a:pt x="677" y="0"/>
                      <a:pt x="676" y="1"/>
                      <a:pt x="676" y="1"/>
                    </a:cubicBezTo>
                    <a:cubicBezTo>
                      <a:pt x="8" y="258"/>
                      <a:pt x="8" y="258"/>
                      <a:pt x="8" y="258"/>
                    </a:cubicBezTo>
                    <a:cubicBezTo>
                      <a:pt x="8" y="258"/>
                      <a:pt x="7" y="259"/>
                      <a:pt x="4" y="257"/>
                    </a:cubicBezTo>
                    <a:cubicBezTo>
                      <a:pt x="4" y="257"/>
                      <a:pt x="4" y="257"/>
                      <a:pt x="4" y="257"/>
                    </a:cubicBezTo>
                    <a:cubicBezTo>
                      <a:pt x="0" y="268"/>
                      <a:pt x="0" y="279"/>
                      <a:pt x="0" y="281"/>
                    </a:cubicBezTo>
                    <a:cubicBezTo>
                      <a:pt x="2" y="281"/>
                      <a:pt x="3" y="280"/>
                      <a:pt x="3" y="28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 name="Freeform 466">
                <a:extLst>
                  <a:ext uri="{FF2B5EF4-FFF2-40B4-BE49-F238E27FC236}">
                    <a16:creationId xmlns:a16="http://schemas.microsoft.com/office/drawing/2014/main" id="{A4565740-6F00-4765-A928-F9E8A5F3858E}"/>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 name="Freeform 467">
                <a:extLst>
                  <a:ext uri="{FF2B5EF4-FFF2-40B4-BE49-F238E27FC236}">
                    <a16:creationId xmlns:a16="http://schemas.microsoft.com/office/drawing/2014/main" id="{B2ABBF10-B52D-46D4-BF60-ABAECDB1E09A}"/>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 name="Freeform 468">
                <a:extLst>
                  <a:ext uri="{FF2B5EF4-FFF2-40B4-BE49-F238E27FC236}">
                    <a16:creationId xmlns:a16="http://schemas.microsoft.com/office/drawing/2014/main" id="{68D965FA-8034-4F6A-ADCD-9FC893BD3D1E}"/>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 name="Freeform 469">
                <a:extLst>
                  <a:ext uri="{FF2B5EF4-FFF2-40B4-BE49-F238E27FC236}">
                    <a16:creationId xmlns:a16="http://schemas.microsoft.com/office/drawing/2014/main" id="{1AB01A7C-19E9-4442-9A23-81E3655E413C}"/>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 name="Freeform 470">
                <a:extLst>
                  <a:ext uri="{FF2B5EF4-FFF2-40B4-BE49-F238E27FC236}">
                    <a16:creationId xmlns:a16="http://schemas.microsoft.com/office/drawing/2014/main" id="{0FCC1857-600A-4A53-A058-F61B80109BB0}"/>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 name="Freeform 471">
                <a:extLst>
                  <a:ext uri="{FF2B5EF4-FFF2-40B4-BE49-F238E27FC236}">
                    <a16:creationId xmlns:a16="http://schemas.microsoft.com/office/drawing/2014/main" id="{765ADC44-D2C7-49C3-842E-31F9C70D7C96}"/>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 name="Freeform 472">
                <a:extLst>
                  <a:ext uri="{FF2B5EF4-FFF2-40B4-BE49-F238E27FC236}">
                    <a16:creationId xmlns:a16="http://schemas.microsoft.com/office/drawing/2014/main" id="{8201317A-E075-47C9-A5C3-513761E3853F}"/>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 name="Freeform 473">
                <a:extLst>
                  <a:ext uri="{FF2B5EF4-FFF2-40B4-BE49-F238E27FC236}">
                    <a16:creationId xmlns:a16="http://schemas.microsoft.com/office/drawing/2014/main" id="{784BE933-91D0-4321-85D2-755CF4F31775}"/>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 name="Freeform 474">
                <a:extLst>
                  <a:ext uri="{FF2B5EF4-FFF2-40B4-BE49-F238E27FC236}">
                    <a16:creationId xmlns:a16="http://schemas.microsoft.com/office/drawing/2014/main" id="{FD2C4912-80A7-46CA-AE2D-ACEA5E3BF4D4}"/>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 name="Freeform 475">
                <a:extLst>
                  <a:ext uri="{FF2B5EF4-FFF2-40B4-BE49-F238E27FC236}">
                    <a16:creationId xmlns:a16="http://schemas.microsoft.com/office/drawing/2014/main" id="{FFAFBCF8-A667-4CC6-857F-8E309CD10359}"/>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 name="Freeform 476">
                <a:extLst>
                  <a:ext uri="{FF2B5EF4-FFF2-40B4-BE49-F238E27FC236}">
                    <a16:creationId xmlns:a16="http://schemas.microsoft.com/office/drawing/2014/main" id="{3D6D99F8-2550-4A6F-9740-96B90AF2F25D}"/>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 name="Freeform 477">
                <a:extLst>
                  <a:ext uri="{FF2B5EF4-FFF2-40B4-BE49-F238E27FC236}">
                    <a16:creationId xmlns:a16="http://schemas.microsoft.com/office/drawing/2014/main" id="{CC1A6C5F-7307-4412-86DD-4783A4C880C7}"/>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 name="Freeform 478">
                <a:extLst>
                  <a:ext uri="{FF2B5EF4-FFF2-40B4-BE49-F238E27FC236}">
                    <a16:creationId xmlns:a16="http://schemas.microsoft.com/office/drawing/2014/main" id="{3E2563AA-FB67-4EEA-8F04-9E78D28ABC0B}"/>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 name="Freeform 479">
                <a:extLst>
                  <a:ext uri="{FF2B5EF4-FFF2-40B4-BE49-F238E27FC236}">
                    <a16:creationId xmlns:a16="http://schemas.microsoft.com/office/drawing/2014/main" id="{D2DFF4E2-2769-41D8-B251-8914912C24BE}"/>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 name="Freeform 480">
                <a:extLst>
                  <a:ext uri="{FF2B5EF4-FFF2-40B4-BE49-F238E27FC236}">
                    <a16:creationId xmlns:a16="http://schemas.microsoft.com/office/drawing/2014/main" id="{5290C959-D811-40B6-BBD6-953784C2A935}"/>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 name="Freeform 481">
                <a:extLst>
                  <a:ext uri="{FF2B5EF4-FFF2-40B4-BE49-F238E27FC236}">
                    <a16:creationId xmlns:a16="http://schemas.microsoft.com/office/drawing/2014/main" id="{FA364BF2-86FA-444E-8D10-F5203EA8D056}"/>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 name="Freeform 482">
                <a:extLst>
                  <a:ext uri="{FF2B5EF4-FFF2-40B4-BE49-F238E27FC236}">
                    <a16:creationId xmlns:a16="http://schemas.microsoft.com/office/drawing/2014/main" id="{73BA4C62-3C99-4C95-B33E-D8DE451BF6D9}"/>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 name="Freeform 483">
                <a:extLst>
                  <a:ext uri="{FF2B5EF4-FFF2-40B4-BE49-F238E27FC236}">
                    <a16:creationId xmlns:a16="http://schemas.microsoft.com/office/drawing/2014/main" id="{101447CD-74E8-4E56-A6EA-1F03872339E9}"/>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 name="Freeform 484">
                <a:extLst>
                  <a:ext uri="{FF2B5EF4-FFF2-40B4-BE49-F238E27FC236}">
                    <a16:creationId xmlns:a16="http://schemas.microsoft.com/office/drawing/2014/main" id="{6AA05845-9B8C-47AD-89C2-0D391C8BE8BF}"/>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 name="Freeform 485">
                <a:extLst>
                  <a:ext uri="{FF2B5EF4-FFF2-40B4-BE49-F238E27FC236}">
                    <a16:creationId xmlns:a16="http://schemas.microsoft.com/office/drawing/2014/main" id="{324D3B92-7875-4702-8AF0-120A678411C0}"/>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 name="Freeform 486">
                <a:extLst>
                  <a:ext uri="{FF2B5EF4-FFF2-40B4-BE49-F238E27FC236}">
                    <a16:creationId xmlns:a16="http://schemas.microsoft.com/office/drawing/2014/main" id="{67AEC709-1F02-49B2-A8A4-F4B9E2E62C93}"/>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 name="Freeform 487">
                <a:extLst>
                  <a:ext uri="{FF2B5EF4-FFF2-40B4-BE49-F238E27FC236}">
                    <a16:creationId xmlns:a16="http://schemas.microsoft.com/office/drawing/2014/main" id="{E2576560-3F4D-4A6B-99E8-5476BDD5D23C}"/>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 name="Freeform 488">
                <a:extLst>
                  <a:ext uri="{FF2B5EF4-FFF2-40B4-BE49-F238E27FC236}">
                    <a16:creationId xmlns:a16="http://schemas.microsoft.com/office/drawing/2014/main" id="{659E4873-6347-412D-AE7F-CC81AFE0EDD0}"/>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 name="Freeform 489">
                <a:extLst>
                  <a:ext uri="{FF2B5EF4-FFF2-40B4-BE49-F238E27FC236}">
                    <a16:creationId xmlns:a16="http://schemas.microsoft.com/office/drawing/2014/main" id="{A71475BF-882F-442C-90F7-3AE41D0BFFAF}"/>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 name="Freeform 490">
                <a:extLst>
                  <a:ext uri="{FF2B5EF4-FFF2-40B4-BE49-F238E27FC236}">
                    <a16:creationId xmlns:a16="http://schemas.microsoft.com/office/drawing/2014/main" id="{E7BD7DE8-A564-494D-A084-F82D3BF3EFE9}"/>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 name="Freeform 491">
                <a:extLst>
                  <a:ext uri="{FF2B5EF4-FFF2-40B4-BE49-F238E27FC236}">
                    <a16:creationId xmlns:a16="http://schemas.microsoft.com/office/drawing/2014/main" id="{59CB5CB4-0F64-468F-B34D-45690B208363}"/>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 name="Freeform 492">
                <a:extLst>
                  <a:ext uri="{FF2B5EF4-FFF2-40B4-BE49-F238E27FC236}">
                    <a16:creationId xmlns:a16="http://schemas.microsoft.com/office/drawing/2014/main" id="{7C99C0C7-D5EA-4A00-BD4E-C58C4AE7DD8C}"/>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 name="Freeform 493">
                <a:extLst>
                  <a:ext uri="{FF2B5EF4-FFF2-40B4-BE49-F238E27FC236}">
                    <a16:creationId xmlns:a16="http://schemas.microsoft.com/office/drawing/2014/main" id="{9DD73BC5-65F6-4A78-8D31-2B82E6DE7C75}"/>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 name="Freeform 494">
                <a:extLst>
                  <a:ext uri="{FF2B5EF4-FFF2-40B4-BE49-F238E27FC236}">
                    <a16:creationId xmlns:a16="http://schemas.microsoft.com/office/drawing/2014/main" id="{6AEF6B67-CF62-431E-9797-C1F03666876F}"/>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 name="Freeform 495">
                <a:extLst>
                  <a:ext uri="{FF2B5EF4-FFF2-40B4-BE49-F238E27FC236}">
                    <a16:creationId xmlns:a16="http://schemas.microsoft.com/office/drawing/2014/main" id="{F616FAF4-6656-4AC2-ABFC-FE4F9F41D5E5}"/>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 name="Freeform 496">
                <a:extLst>
                  <a:ext uri="{FF2B5EF4-FFF2-40B4-BE49-F238E27FC236}">
                    <a16:creationId xmlns:a16="http://schemas.microsoft.com/office/drawing/2014/main" id="{64CDD70A-554A-412B-AC87-AEB729297C25}"/>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 name="Freeform 497">
                <a:extLst>
                  <a:ext uri="{FF2B5EF4-FFF2-40B4-BE49-F238E27FC236}">
                    <a16:creationId xmlns:a16="http://schemas.microsoft.com/office/drawing/2014/main" id="{FF1D337F-23BF-4DA6-A3A7-BC20D1FB6E79}"/>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 name="Freeform 498">
                <a:extLst>
                  <a:ext uri="{FF2B5EF4-FFF2-40B4-BE49-F238E27FC236}">
                    <a16:creationId xmlns:a16="http://schemas.microsoft.com/office/drawing/2014/main" id="{80986DF8-B514-4F5A-8B62-B6A65F3011A4}"/>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 name="Freeform 499">
                <a:extLst>
                  <a:ext uri="{FF2B5EF4-FFF2-40B4-BE49-F238E27FC236}">
                    <a16:creationId xmlns:a16="http://schemas.microsoft.com/office/drawing/2014/main" id="{6700F201-0BB9-492D-8D2A-0041BAE74294}"/>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 name="Freeform 500">
                <a:extLst>
                  <a:ext uri="{FF2B5EF4-FFF2-40B4-BE49-F238E27FC236}">
                    <a16:creationId xmlns:a16="http://schemas.microsoft.com/office/drawing/2014/main" id="{BB3FBAB5-3669-4D2A-BB13-1554DDA2684F}"/>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 name="Freeform 501">
                <a:extLst>
                  <a:ext uri="{FF2B5EF4-FFF2-40B4-BE49-F238E27FC236}">
                    <a16:creationId xmlns:a16="http://schemas.microsoft.com/office/drawing/2014/main" id="{1CDA648C-1EED-4518-967D-699B5905F6F8}"/>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 name="Freeform 502">
                <a:extLst>
                  <a:ext uri="{FF2B5EF4-FFF2-40B4-BE49-F238E27FC236}">
                    <a16:creationId xmlns:a16="http://schemas.microsoft.com/office/drawing/2014/main" id="{BCB3EB26-A160-476C-882F-8380009F7D76}"/>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 name="Freeform 503">
                <a:extLst>
                  <a:ext uri="{FF2B5EF4-FFF2-40B4-BE49-F238E27FC236}">
                    <a16:creationId xmlns:a16="http://schemas.microsoft.com/office/drawing/2014/main" id="{426AAC4C-E180-4F7B-BFBC-BB5E19CDA0A6}"/>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 name="Freeform 504">
                <a:extLst>
                  <a:ext uri="{FF2B5EF4-FFF2-40B4-BE49-F238E27FC236}">
                    <a16:creationId xmlns:a16="http://schemas.microsoft.com/office/drawing/2014/main" id="{9851AF07-A7F3-4F74-AECB-A035C46B31D5}"/>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 name="Freeform 505">
                <a:extLst>
                  <a:ext uri="{FF2B5EF4-FFF2-40B4-BE49-F238E27FC236}">
                    <a16:creationId xmlns:a16="http://schemas.microsoft.com/office/drawing/2014/main" id="{D1F92981-8767-49F2-9EAB-9BD11A1661F9}"/>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 name="Freeform 506">
                <a:extLst>
                  <a:ext uri="{FF2B5EF4-FFF2-40B4-BE49-F238E27FC236}">
                    <a16:creationId xmlns:a16="http://schemas.microsoft.com/office/drawing/2014/main" id="{E567F28E-AE73-4A92-AB26-6ADC43F389FA}"/>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 name="Freeform 507">
                <a:extLst>
                  <a:ext uri="{FF2B5EF4-FFF2-40B4-BE49-F238E27FC236}">
                    <a16:creationId xmlns:a16="http://schemas.microsoft.com/office/drawing/2014/main" id="{6DD97645-D8BA-4DEA-B392-278F685A62E7}"/>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 name="Freeform 508">
                <a:extLst>
                  <a:ext uri="{FF2B5EF4-FFF2-40B4-BE49-F238E27FC236}">
                    <a16:creationId xmlns:a16="http://schemas.microsoft.com/office/drawing/2014/main" id="{58E90EFD-6FBA-4A90-BB14-AE314657C93D}"/>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 name="Freeform 509">
                <a:extLst>
                  <a:ext uri="{FF2B5EF4-FFF2-40B4-BE49-F238E27FC236}">
                    <a16:creationId xmlns:a16="http://schemas.microsoft.com/office/drawing/2014/main" id="{AE4F430D-50FE-45E7-8EC7-9C1AF77185E0}"/>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 name="Freeform 510">
                <a:extLst>
                  <a:ext uri="{FF2B5EF4-FFF2-40B4-BE49-F238E27FC236}">
                    <a16:creationId xmlns:a16="http://schemas.microsoft.com/office/drawing/2014/main" id="{89AEAC24-379E-4D39-ACFA-30C92F3C33F3}"/>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 name="Freeform 511">
                <a:extLst>
                  <a:ext uri="{FF2B5EF4-FFF2-40B4-BE49-F238E27FC236}">
                    <a16:creationId xmlns:a16="http://schemas.microsoft.com/office/drawing/2014/main" id="{5DB5C11E-B440-41B8-9B4E-0B5F9D9866B3}"/>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 name="Freeform 512">
                <a:extLst>
                  <a:ext uri="{FF2B5EF4-FFF2-40B4-BE49-F238E27FC236}">
                    <a16:creationId xmlns:a16="http://schemas.microsoft.com/office/drawing/2014/main" id="{FD078FCA-F69E-4693-A600-65650DB50A02}"/>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 name="Freeform 513">
                <a:extLst>
                  <a:ext uri="{FF2B5EF4-FFF2-40B4-BE49-F238E27FC236}">
                    <a16:creationId xmlns:a16="http://schemas.microsoft.com/office/drawing/2014/main" id="{0FF023CD-7CC1-432A-96AD-BEDCAFB5007A}"/>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 name="Freeform 514">
                <a:extLst>
                  <a:ext uri="{FF2B5EF4-FFF2-40B4-BE49-F238E27FC236}">
                    <a16:creationId xmlns:a16="http://schemas.microsoft.com/office/drawing/2014/main" id="{B4FD0CCA-1428-4616-993F-E7A5A1521BC9}"/>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 name="Freeform 515">
                <a:extLst>
                  <a:ext uri="{FF2B5EF4-FFF2-40B4-BE49-F238E27FC236}">
                    <a16:creationId xmlns:a16="http://schemas.microsoft.com/office/drawing/2014/main" id="{32233C87-B8FA-450B-878E-547C8DB36C74}"/>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 name="Freeform 516">
                <a:extLst>
                  <a:ext uri="{FF2B5EF4-FFF2-40B4-BE49-F238E27FC236}">
                    <a16:creationId xmlns:a16="http://schemas.microsoft.com/office/drawing/2014/main" id="{3B94A907-67E5-4928-AACD-BBAE714CEA94}"/>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 name="Freeform 517">
                <a:extLst>
                  <a:ext uri="{FF2B5EF4-FFF2-40B4-BE49-F238E27FC236}">
                    <a16:creationId xmlns:a16="http://schemas.microsoft.com/office/drawing/2014/main" id="{5670BAE8-4136-40CF-9633-1C768E911666}"/>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 name="Freeform 518">
                <a:extLst>
                  <a:ext uri="{FF2B5EF4-FFF2-40B4-BE49-F238E27FC236}">
                    <a16:creationId xmlns:a16="http://schemas.microsoft.com/office/drawing/2014/main" id="{E7144F41-1C06-425B-991F-77DAF5164F86}"/>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 name="Freeform 519">
                <a:extLst>
                  <a:ext uri="{FF2B5EF4-FFF2-40B4-BE49-F238E27FC236}">
                    <a16:creationId xmlns:a16="http://schemas.microsoft.com/office/drawing/2014/main" id="{5336AC2B-8F01-4AD2-86BA-F55A17692541}"/>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 name="Freeform 520">
                <a:extLst>
                  <a:ext uri="{FF2B5EF4-FFF2-40B4-BE49-F238E27FC236}">
                    <a16:creationId xmlns:a16="http://schemas.microsoft.com/office/drawing/2014/main" id="{2C090F8F-0EAD-4B7F-9C17-86621A0A441A}"/>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 name="Freeform 521">
                <a:extLst>
                  <a:ext uri="{FF2B5EF4-FFF2-40B4-BE49-F238E27FC236}">
                    <a16:creationId xmlns:a16="http://schemas.microsoft.com/office/drawing/2014/main" id="{BF49D7EF-4C1A-4871-B47B-97FD8B9EC444}"/>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 name="Freeform 522">
                <a:extLst>
                  <a:ext uri="{FF2B5EF4-FFF2-40B4-BE49-F238E27FC236}">
                    <a16:creationId xmlns:a16="http://schemas.microsoft.com/office/drawing/2014/main" id="{0A58B513-B496-40AC-AFA2-C4ED06A7E877}"/>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 name="Freeform 523">
                <a:extLst>
                  <a:ext uri="{FF2B5EF4-FFF2-40B4-BE49-F238E27FC236}">
                    <a16:creationId xmlns:a16="http://schemas.microsoft.com/office/drawing/2014/main" id="{13C8CAE9-1F52-407B-A555-A649317080C4}"/>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 name="Freeform 524">
                <a:extLst>
                  <a:ext uri="{FF2B5EF4-FFF2-40B4-BE49-F238E27FC236}">
                    <a16:creationId xmlns:a16="http://schemas.microsoft.com/office/drawing/2014/main" id="{4AE9211D-3C47-4261-A5D9-0460343B2E85}"/>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 name="Freeform 525">
                <a:extLst>
                  <a:ext uri="{FF2B5EF4-FFF2-40B4-BE49-F238E27FC236}">
                    <a16:creationId xmlns:a16="http://schemas.microsoft.com/office/drawing/2014/main" id="{C33FA27B-2A97-4513-B737-D30BFA985EEB}"/>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 name="Freeform 526">
                <a:extLst>
                  <a:ext uri="{FF2B5EF4-FFF2-40B4-BE49-F238E27FC236}">
                    <a16:creationId xmlns:a16="http://schemas.microsoft.com/office/drawing/2014/main" id="{CE08F6FD-326B-4204-96C7-78E04AEFA4E5}"/>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 name="Freeform 527">
                <a:extLst>
                  <a:ext uri="{FF2B5EF4-FFF2-40B4-BE49-F238E27FC236}">
                    <a16:creationId xmlns:a16="http://schemas.microsoft.com/office/drawing/2014/main" id="{F7AA4636-B114-4920-BBC8-0955CC21A27A}"/>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 name="Freeform 528">
                <a:extLst>
                  <a:ext uri="{FF2B5EF4-FFF2-40B4-BE49-F238E27FC236}">
                    <a16:creationId xmlns:a16="http://schemas.microsoft.com/office/drawing/2014/main" id="{3D457DB4-E1F6-4409-B2D6-7317A36F68F7}"/>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 name="Freeform 529">
                <a:extLst>
                  <a:ext uri="{FF2B5EF4-FFF2-40B4-BE49-F238E27FC236}">
                    <a16:creationId xmlns:a16="http://schemas.microsoft.com/office/drawing/2014/main" id="{05531BF5-149D-4822-BBB5-0D657AD1B592}"/>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 name="Freeform 530">
                <a:extLst>
                  <a:ext uri="{FF2B5EF4-FFF2-40B4-BE49-F238E27FC236}">
                    <a16:creationId xmlns:a16="http://schemas.microsoft.com/office/drawing/2014/main" id="{ED370AFF-F1FA-4C91-838F-52473850CC07}"/>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 name="Freeform 531">
                <a:extLst>
                  <a:ext uri="{FF2B5EF4-FFF2-40B4-BE49-F238E27FC236}">
                    <a16:creationId xmlns:a16="http://schemas.microsoft.com/office/drawing/2014/main" id="{95FFA86F-A668-4B92-996C-77601549F5CA}"/>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 name="Freeform 532">
                <a:extLst>
                  <a:ext uri="{FF2B5EF4-FFF2-40B4-BE49-F238E27FC236}">
                    <a16:creationId xmlns:a16="http://schemas.microsoft.com/office/drawing/2014/main" id="{2F6EA0BA-29DE-45C7-930E-4C9AF01122B5}"/>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 name="Freeform 533">
                <a:extLst>
                  <a:ext uri="{FF2B5EF4-FFF2-40B4-BE49-F238E27FC236}">
                    <a16:creationId xmlns:a16="http://schemas.microsoft.com/office/drawing/2014/main" id="{BD0956C1-29BE-494C-B378-3A6AA8078EE5}"/>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 name="Freeform 534">
                <a:extLst>
                  <a:ext uri="{FF2B5EF4-FFF2-40B4-BE49-F238E27FC236}">
                    <a16:creationId xmlns:a16="http://schemas.microsoft.com/office/drawing/2014/main" id="{85FEA266-0BAC-41B0-86D7-3DC1D9D1BBFA}"/>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 name="Freeform 535">
                <a:extLst>
                  <a:ext uri="{FF2B5EF4-FFF2-40B4-BE49-F238E27FC236}">
                    <a16:creationId xmlns:a16="http://schemas.microsoft.com/office/drawing/2014/main" id="{A4A8C1C7-6F5F-4DBA-AE29-FAADF619C396}"/>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 name="Freeform 536">
                <a:extLst>
                  <a:ext uri="{FF2B5EF4-FFF2-40B4-BE49-F238E27FC236}">
                    <a16:creationId xmlns:a16="http://schemas.microsoft.com/office/drawing/2014/main" id="{3AAA7AF7-D0FE-44C3-9929-CD7057A85C78}"/>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 name="Freeform 537">
                <a:extLst>
                  <a:ext uri="{FF2B5EF4-FFF2-40B4-BE49-F238E27FC236}">
                    <a16:creationId xmlns:a16="http://schemas.microsoft.com/office/drawing/2014/main" id="{BA7F8E96-7CE3-4A0E-BB0D-B8C011E7428A}"/>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 name="Freeform 538">
                <a:extLst>
                  <a:ext uri="{FF2B5EF4-FFF2-40B4-BE49-F238E27FC236}">
                    <a16:creationId xmlns:a16="http://schemas.microsoft.com/office/drawing/2014/main" id="{FEBB971C-3778-4A7B-AD21-22028D1A39FA}"/>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 name="Freeform 539">
                <a:extLst>
                  <a:ext uri="{FF2B5EF4-FFF2-40B4-BE49-F238E27FC236}">
                    <a16:creationId xmlns:a16="http://schemas.microsoft.com/office/drawing/2014/main" id="{AA593412-F4CA-403F-A894-82A371C08B19}"/>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 name="Freeform 540">
                <a:extLst>
                  <a:ext uri="{FF2B5EF4-FFF2-40B4-BE49-F238E27FC236}">
                    <a16:creationId xmlns:a16="http://schemas.microsoft.com/office/drawing/2014/main" id="{AFA933C3-3D3F-48C3-AAAE-6CD427BC1B24}"/>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 name="Freeform 541">
                <a:extLst>
                  <a:ext uri="{FF2B5EF4-FFF2-40B4-BE49-F238E27FC236}">
                    <a16:creationId xmlns:a16="http://schemas.microsoft.com/office/drawing/2014/main" id="{5C1E5F2B-A589-4714-B3CD-F94E98349631}"/>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 name="Freeform 542">
                <a:extLst>
                  <a:ext uri="{FF2B5EF4-FFF2-40B4-BE49-F238E27FC236}">
                    <a16:creationId xmlns:a16="http://schemas.microsoft.com/office/drawing/2014/main" id="{BA45FCDE-F466-43D4-94B2-E3355849EAD6}"/>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 name="Freeform 543">
                <a:extLst>
                  <a:ext uri="{FF2B5EF4-FFF2-40B4-BE49-F238E27FC236}">
                    <a16:creationId xmlns:a16="http://schemas.microsoft.com/office/drawing/2014/main" id="{756FDC05-59B7-4AB6-A8C1-88CF900E104E}"/>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 name="Freeform 544">
                <a:extLst>
                  <a:ext uri="{FF2B5EF4-FFF2-40B4-BE49-F238E27FC236}">
                    <a16:creationId xmlns:a16="http://schemas.microsoft.com/office/drawing/2014/main" id="{6CBE3754-C323-490F-9682-A981027CE6D6}"/>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 name="Freeform 545">
                <a:extLst>
                  <a:ext uri="{FF2B5EF4-FFF2-40B4-BE49-F238E27FC236}">
                    <a16:creationId xmlns:a16="http://schemas.microsoft.com/office/drawing/2014/main" id="{618E5DAF-0771-48C0-971D-7912B7500CC8}"/>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 name="Freeform 546">
                <a:extLst>
                  <a:ext uri="{FF2B5EF4-FFF2-40B4-BE49-F238E27FC236}">
                    <a16:creationId xmlns:a16="http://schemas.microsoft.com/office/drawing/2014/main" id="{2F111BCF-023E-480A-85ED-A2521349EB41}"/>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 name="Freeform 547">
                <a:extLst>
                  <a:ext uri="{FF2B5EF4-FFF2-40B4-BE49-F238E27FC236}">
                    <a16:creationId xmlns:a16="http://schemas.microsoft.com/office/drawing/2014/main" id="{1C7A1933-4CD1-4D6A-B367-126C73BCE9FC}"/>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 name="Freeform 548">
                <a:extLst>
                  <a:ext uri="{FF2B5EF4-FFF2-40B4-BE49-F238E27FC236}">
                    <a16:creationId xmlns:a16="http://schemas.microsoft.com/office/drawing/2014/main" id="{533589BC-9E34-4C04-9D12-5194CCD6CFD7}"/>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 name="Freeform 549">
                <a:extLst>
                  <a:ext uri="{FF2B5EF4-FFF2-40B4-BE49-F238E27FC236}">
                    <a16:creationId xmlns:a16="http://schemas.microsoft.com/office/drawing/2014/main" id="{4BFF995E-10B3-420A-BB8D-EF95CDA5F98F}"/>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 name="Freeform 550">
                <a:extLst>
                  <a:ext uri="{FF2B5EF4-FFF2-40B4-BE49-F238E27FC236}">
                    <a16:creationId xmlns:a16="http://schemas.microsoft.com/office/drawing/2014/main" id="{78535024-A5E1-4932-8131-E4122257543B}"/>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 name="Freeform 551">
                <a:extLst>
                  <a:ext uri="{FF2B5EF4-FFF2-40B4-BE49-F238E27FC236}">
                    <a16:creationId xmlns:a16="http://schemas.microsoft.com/office/drawing/2014/main" id="{98C86150-ADCD-46EA-817F-9F370E729589}"/>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 name="Freeform 552">
                <a:extLst>
                  <a:ext uri="{FF2B5EF4-FFF2-40B4-BE49-F238E27FC236}">
                    <a16:creationId xmlns:a16="http://schemas.microsoft.com/office/drawing/2014/main" id="{917FFBC7-2CD2-43EB-AC7E-9E2A2D9E30D1}"/>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 name="Freeform 553">
                <a:extLst>
                  <a:ext uri="{FF2B5EF4-FFF2-40B4-BE49-F238E27FC236}">
                    <a16:creationId xmlns:a16="http://schemas.microsoft.com/office/drawing/2014/main" id="{3547955E-470B-4E48-A745-F10865097442}"/>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 name="Freeform 554">
                <a:extLst>
                  <a:ext uri="{FF2B5EF4-FFF2-40B4-BE49-F238E27FC236}">
                    <a16:creationId xmlns:a16="http://schemas.microsoft.com/office/drawing/2014/main" id="{91656300-0713-4544-BABF-4D5CA7DB3F70}"/>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3" name="Freeform 555">
                <a:extLst>
                  <a:ext uri="{FF2B5EF4-FFF2-40B4-BE49-F238E27FC236}">
                    <a16:creationId xmlns:a16="http://schemas.microsoft.com/office/drawing/2014/main" id="{5FD308CC-2AC4-470E-BF25-442850F2E140}"/>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4" name="Freeform 556">
                <a:extLst>
                  <a:ext uri="{FF2B5EF4-FFF2-40B4-BE49-F238E27FC236}">
                    <a16:creationId xmlns:a16="http://schemas.microsoft.com/office/drawing/2014/main" id="{AC3D8EBD-790A-4943-AB43-36BC3FF9E44E}"/>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5" name="Freeform 557">
                <a:extLst>
                  <a:ext uri="{FF2B5EF4-FFF2-40B4-BE49-F238E27FC236}">
                    <a16:creationId xmlns:a16="http://schemas.microsoft.com/office/drawing/2014/main" id="{35C19E76-92E9-4090-AA30-4E0795BFE784}"/>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6" name="Freeform 558">
                <a:extLst>
                  <a:ext uri="{FF2B5EF4-FFF2-40B4-BE49-F238E27FC236}">
                    <a16:creationId xmlns:a16="http://schemas.microsoft.com/office/drawing/2014/main" id="{21C5979D-5978-4A2B-943D-C251455CC94D}"/>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7" name="Freeform 559">
                <a:extLst>
                  <a:ext uri="{FF2B5EF4-FFF2-40B4-BE49-F238E27FC236}">
                    <a16:creationId xmlns:a16="http://schemas.microsoft.com/office/drawing/2014/main" id="{D269F2FD-DAA7-4F79-8AB1-059154BBCAE3}"/>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8" name="Freeform 560">
                <a:extLst>
                  <a:ext uri="{FF2B5EF4-FFF2-40B4-BE49-F238E27FC236}">
                    <a16:creationId xmlns:a16="http://schemas.microsoft.com/office/drawing/2014/main" id="{17173D56-AFB6-44CD-AF11-568F5281994B}"/>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9" name="Freeform 561">
                <a:extLst>
                  <a:ext uri="{FF2B5EF4-FFF2-40B4-BE49-F238E27FC236}">
                    <a16:creationId xmlns:a16="http://schemas.microsoft.com/office/drawing/2014/main" id="{0D98CB25-59A7-4E2D-A43C-DB9A35D5782C}"/>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 name="Freeform 562">
                <a:extLst>
                  <a:ext uri="{FF2B5EF4-FFF2-40B4-BE49-F238E27FC236}">
                    <a16:creationId xmlns:a16="http://schemas.microsoft.com/office/drawing/2014/main" id="{4CCC5D7F-0421-4754-91A9-160D59F63629}"/>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1" name="Freeform 563">
                <a:extLst>
                  <a:ext uri="{FF2B5EF4-FFF2-40B4-BE49-F238E27FC236}">
                    <a16:creationId xmlns:a16="http://schemas.microsoft.com/office/drawing/2014/main" id="{325E515A-D56B-43FD-BCC0-76E747D18028}"/>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2" name="Freeform 564">
                <a:extLst>
                  <a:ext uri="{FF2B5EF4-FFF2-40B4-BE49-F238E27FC236}">
                    <a16:creationId xmlns:a16="http://schemas.microsoft.com/office/drawing/2014/main" id="{51D8D5C0-CE5E-46CC-9A01-838A60C38EE8}"/>
                  </a:ext>
                </a:extLst>
              </p:cNvPr>
              <p:cNvSpPr>
                <a:spLocks/>
              </p:cNvSpPr>
              <p:nvPr/>
            </p:nvSpPr>
            <p:spPr bwMode="auto">
              <a:xfrm>
                <a:off x="1010" y="2440"/>
                <a:ext cx="400" cy="456"/>
              </a:xfrm>
              <a:custGeom>
                <a:avLst/>
                <a:gdLst>
                  <a:gd name="T0" fmla="*/ 6250 w 160"/>
                  <a:gd name="T1" fmla="*/ 5555 h 171"/>
                  <a:gd name="T2" fmla="*/ 6250 w 160"/>
                  <a:gd name="T3" fmla="*/ 8648 h 171"/>
                  <a:gd name="T4" fmla="*/ 0 w 160"/>
                  <a:gd name="T5" fmla="*/ 0 h 171"/>
                  <a:gd name="T6" fmla="*/ 5595 w 160"/>
                  <a:gd name="T7" fmla="*/ 6733 h 171"/>
                  <a:gd name="T8" fmla="*/ 6250 w 160"/>
                  <a:gd name="T9" fmla="*/ 5555 h 1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71">
                    <a:moveTo>
                      <a:pt x="160" y="110"/>
                    </a:moveTo>
                    <a:cubicBezTo>
                      <a:pt x="160" y="171"/>
                      <a:pt x="160" y="171"/>
                      <a:pt x="160" y="171"/>
                    </a:cubicBezTo>
                    <a:cubicBezTo>
                      <a:pt x="0" y="0"/>
                      <a:pt x="0" y="0"/>
                      <a:pt x="0" y="0"/>
                    </a:cubicBezTo>
                    <a:cubicBezTo>
                      <a:pt x="24" y="23"/>
                      <a:pt x="130" y="135"/>
                      <a:pt x="143" y="133"/>
                    </a:cubicBezTo>
                    <a:cubicBezTo>
                      <a:pt x="156" y="131"/>
                      <a:pt x="157" y="126"/>
                      <a:pt x="160" y="110"/>
                    </a:cubicBezTo>
                    <a:close/>
                  </a:path>
                </a:pathLst>
              </a:custGeom>
              <a:solidFill>
                <a:srgbClr val="F2FAF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 name="Freeform 565">
                <a:extLst>
                  <a:ext uri="{FF2B5EF4-FFF2-40B4-BE49-F238E27FC236}">
                    <a16:creationId xmlns:a16="http://schemas.microsoft.com/office/drawing/2014/main" id="{F3979F74-9ABD-4859-AB49-05599A082995}"/>
                  </a:ext>
                </a:extLst>
              </p:cNvPr>
              <p:cNvSpPr>
                <a:spLocks/>
              </p:cNvSpPr>
              <p:nvPr/>
            </p:nvSpPr>
            <p:spPr bwMode="auto">
              <a:xfrm>
                <a:off x="1420" y="2344"/>
                <a:ext cx="1025" cy="563"/>
              </a:xfrm>
              <a:custGeom>
                <a:avLst/>
                <a:gdLst>
                  <a:gd name="T0" fmla="*/ 0 w 410"/>
                  <a:gd name="T1" fmla="*/ 10694 h 211"/>
                  <a:gd name="T2" fmla="*/ 0 w 410"/>
                  <a:gd name="T3" fmla="*/ 7447 h 211"/>
                  <a:gd name="T4" fmla="*/ 16020 w 410"/>
                  <a:gd name="T5" fmla="*/ 0 h 211"/>
                  <a:gd name="T6" fmla="*/ 520 w 410"/>
                  <a:gd name="T7" fmla="*/ 8208 h 211"/>
                  <a:gd name="T8" fmla="*/ 0 w 410"/>
                  <a:gd name="T9" fmla="*/ 10694 h 2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0" h="211">
                    <a:moveTo>
                      <a:pt x="0" y="211"/>
                    </a:moveTo>
                    <a:cubicBezTo>
                      <a:pt x="0" y="147"/>
                      <a:pt x="0" y="147"/>
                      <a:pt x="0" y="147"/>
                    </a:cubicBezTo>
                    <a:cubicBezTo>
                      <a:pt x="410" y="0"/>
                      <a:pt x="410" y="0"/>
                      <a:pt x="410" y="0"/>
                    </a:cubicBezTo>
                    <a:cubicBezTo>
                      <a:pt x="361" y="21"/>
                      <a:pt x="22" y="134"/>
                      <a:pt x="13" y="162"/>
                    </a:cubicBezTo>
                    <a:cubicBezTo>
                      <a:pt x="4" y="190"/>
                      <a:pt x="0" y="211"/>
                      <a:pt x="0" y="211"/>
                    </a:cubicBezTo>
                    <a:close/>
                  </a:path>
                </a:pathLst>
              </a:custGeom>
              <a:solidFill>
                <a:srgbClr val="399E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 name="Freeform 566">
                <a:extLst>
                  <a:ext uri="{FF2B5EF4-FFF2-40B4-BE49-F238E27FC236}">
                    <a16:creationId xmlns:a16="http://schemas.microsoft.com/office/drawing/2014/main" id="{51FC3B40-DD4E-453E-BAAB-434C99E94198}"/>
                  </a:ext>
                </a:extLst>
              </p:cNvPr>
              <p:cNvSpPr>
                <a:spLocks/>
              </p:cNvSpPr>
              <p:nvPr/>
            </p:nvSpPr>
            <p:spPr bwMode="auto">
              <a:xfrm>
                <a:off x="2132" y="2117"/>
                <a:ext cx="953" cy="510"/>
              </a:xfrm>
              <a:custGeom>
                <a:avLst/>
                <a:gdLst>
                  <a:gd name="T0" fmla="*/ 14915 w 381"/>
                  <a:gd name="T1" fmla="*/ 0 h 191"/>
                  <a:gd name="T2" fmla="*/ 14915 w 381"/>
                  <a:gd name="T3" fmla="*/ 2131 h 191"/>
                  <a:gd name="T4" fmla="*/ 0 w 381"/>
                  <a:gd name="T5" fmla="*/ 9711 h 191"/>
                  <a:gd name="T6" fmla="*/ 14398 w 381"/>
                  <a:gd name="T7" fmla="*/ 1733 h 191"/>
                  <a:gd name="T8" fmla="*/ 14915 w 381"/>
                  <a:gd name="T9" fmla="*/ 0 h 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191">
                    <a:moveTo>
                      <a:pt x="381" y="0"/>
                    </a:moveTo>
                    <a:cubicBezTo>
                      <a:pt x="381" y="42"/>
                      <a:pt x="381" y="42"/>
                      <a:pt x="381" y="42"/>
                    </a:cubicBezTo>
                    <a:cubicBezTo>
                      <a:pt x="0" y="191"/>
                      <a:pt x="0" y="191"/>
                      <a:pt x="0" y="191"/>
                    </a:cubicBezTo>
                    <a:cubicBezTo>
                      <a:pt x="71" y="158"/>
                      <a:pt x="356" y="50"/>
                      <a:pt x="368" y="34"/>
                    </a:cubicBezTo>
                    <a:cubicBezTo>
                      <a:pt x="380" y="18"/>
                      <a:pt x="381" y="0"/>
                      <a:pt x="381" y="0"/>
                    </a:cubicBezTo>
                    <a:close/>
                  </a:path>
                </a:pathLst>
              </a:custGeom>
              <a:solidFill>
                <a:srgbClr val="399E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5" name="Freeform 567">
                <a:extLst>
                  <a:ext uri="{FF2B5EF4-FFF2-40B4-BE49-F238E27FC236}">
                    <a16:creationId xmlns:a16="http://schemas.microsoft.com/office/drawing/2014/main" id="{0C726C7D-0FE0-4CBC-892A-FA384A45CBCD}"/>
                  </a:ext>
                </a:extLst>
              </p:cNvPr>
              <p:cNvSpPr>
                <a:spLocks/>
              </p:cNvSpPr>
              <p:nvPr/>
            </p:nvSpPr>
            <p:spPr bwMode="auto">
              <a:xfrm>
                <a:off x="1420" y="2160"/>
                <a:ext cx="1390" cy="560"/>
              </a:xfrm>
              <a:custGeom>
                <a:avLst/>
                <a:gdLst>
                  <a:gd name="T0" fmla="*/ 0 w 1390"/>
                  <a:gd name="T1" fmla="*/ 560 h 560"/>
                  <a:gd name="T2" fmla="*/ 5 w 1390"/>
                  <a:gd name="T3" fmla="*/ 539 h 560"/>
                  <a:gd name="T4" fmla="*/ 1390 w 1390"/>
                  <a:gd name="T5" fmla="*/ 0 h 560"/>
                  <a:gd name="T6" fmla="*/ 15 w 1390"/>
                  <a:gd name="T7" fmla="*/ 544 h 560"/>
                  <a:gd name="T8" fmla="*/ 0 w 1390"/>
                  <a:gd name="T9" fmla="*/ 560 h 5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0" h="560">
                    <a:moveTo>
                      <a:pt x="0" y="560"/>
                    </a:moveTo>
                    <a:lnTo>
                      <a:pt x="5" y="539"/>
                    </a:lnTo>
                    <a:lnTo>
                      <a:pt x="1390" y="0"/>
                    </a:lnTo>
                    <a:lnTo>
                      <a:pt x="15" y="544"/>
                    </a:lnTo>
                    <a:lnTo>
                      <a:pt x="0" y="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 name="Freeform 568">
                <a:extLst>
                  <a:ext uri="{FF2B5EF4-FFF2-40B4-BE49-F238E27FC236}">
                    <a16:creationId xmlns:a16="http://schemas.microsoft.com/office/drawing/2014/main" id="{50077AD9-4F00-4446-AED4-99BE46461538}"/>
                  </a:ext>
                </a:extLst>
              </p:cNvPr>
              <p:cNvSpPr>
                <a:spLocks/>
              </p:cNvSpPr>
              <p:nvPr/>
            </p:nvSpPr>
            <p:spPr bwMode="auto">
              <a:xfrm>
                <a:off x="1420" y="2160"/>
                <a:ext cx="1390" cy="560"/>
              </a:xfrm>
              <a:custGeom>
                <a:avLst/>
                <a:gdLst>
                  <a:gd name="T0" fmla="*/ 0 w 1390"/>
                  <a:gd name="T1" fmla="*/ 560 h 560"/>
                  <a:gd name="T2" fmla="*/ 5 w 1390"/>
                  <a:gd name="T3" fmla="*/ 539 h 560"/>
                  <a:gd name="T4" fmla="*/ 1390 w 1390"/>
                  <a:gd name="T5" fmla="*/ 0 h 560"/>
                  <a:gd name="T6" fmla="*/ 15 w 1390"/>
                  <a:gd name="T7" fmla="*/ 544 h 5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90" h="560">
                    <a:moveTo>
                      <a:pt x="0" y="560"/>
                    </a:moveTo>
                    <a:lnTo>
                      <a:pt x="5" y="539"/>
                    </a:lnTo>
                    <a:lnTo>
                      <a:pt x="1390" y="0"/>
                    </a:lnTo>
                    <a:lnTo>
                      <a:pt x="15" y="5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16" name="CaixaDeTexto 15">
              <a:extLst>
                <a:ext uri="{FF2B5EF4-FFF2-40B4-BE49-F238E27FC236}">
                  <a16:creationId xmlns:a16="http://schemas.microsoft.com/office/drawing/2014/main" id="{0C12F547-5E0C-40E7-857A-C214EBC42B83}"/>
                </a:ext>
              </a:extLst>
            </p:cNvPr>
            <p:cNvSpPr txBox="1"/>
            <p:nvPr/>
          </p:nvSpPr>
          <p:spPr>
            <a:xfrm>
              <a:off x="9911081" y="6101985"/>
              <a:ext cx="1228725" cy="276999"/>
            </a:xfrm>
            <a:prstGeom prst="rect">
              <a:avLst/>
            </a:prstGeom>
            <a:no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96-well </a:t>
              </a:r>
              <a:r>
                <a:rPr lang="pt-BR" sz="1200" dirty="0" err="1">
                  <a:latin typeface="Tahoma" panose="020B0604030504040204" pitchFamily="34" charset="0"/>
                  <a:ea typeface="Tahoma" panose="020B0604030504040204" pitchFamily="34" charset="0"/>
                  <a:cs typeface="Tahoma" panose="020B0604030504040204" pitchFamily="34" charset="0"/>
                </a:rPr>
                <a:t>plate</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sp>
        <p:nvSpPr>
          <p:cNvPr id="587" name="CaixaDeTexto 586">
            <a:extLst>
              <a:ext uri="{FF2B5EF4-FFF2-40B4-BE49-F238E27FC236}">
                <a16:creationId xmlns:a16="http://schemas.microsoft.com/office/drawing/2014/main" id="{462BBADE-0D78-4A6D-9F14-DA0A42991FAF}"/>
              </a:ext>
            </a:extLst>
          </p:cNvPr>
          <p:cNvSpPr txBox="1"/>
          <p:nvPr/>
        </p:nvSpPr>
        <p:spPr>
          <a:xfrm>
            <a:off x="255002" y="4731836"/>
            <a:ext cx="6181041" cy="1251881"/>
          </a:xfrm>
          <a:prstGeom prst="rect">
            <a:avLst/>
          </a:prstGeom>
          <a:noFill/>
        </p:spPr>
        <p:txBody>
          <a:bodyPr wrap="square">
            <a:spAutoFit/>
          </a:bodyPr>
          <a:lstStyle/>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2. The plates will be blocked with PBS/BSA 5% for 2h at 37ºC. After washing with PBS, pH 7.4, equal volumes of dilutions of equine anti-</a:t>
            </a:r>
            <a:r>
              <a:rPr lang="en-US" sz="1300" i="1" dirty="0">
                <a:latin typeface="Tahoma" panose="020B0604030504040204" pitchFamily="34" charset="0"/>
                <a:ea typeface="Tahoma" panose="020B0604030504040204" pitchFamily="34" charset="0"/>
                <a:cs typeface="Tahoma" panose="020B0604030504040204" pitchFamily="34" charset="0"/>
              </a:rPr>
              <a:t>Bitis </a:t>
            </a:r>
            <a:r>
              <a:rPr lang="en-US" sz="1300" i="1" dirty="0" err="1">
                <a:latin typeface="Tahoma" panose="020B0604030504040204" pitchFamily="34" charset="0"/>
                <a:ea typeface="Tahoma" panose="020B0604030504040204" pitchFamily="34" charset="0"/>
                <a:cs typeface="Tahoma" panose="020B0604030504040204" pitchFamily="34" charset="0"/>
              </a:rPr>
              <a:t>arietans</a:t>
            </a:r>
            <a:r>
              <a:rPr lang="en-US" sz="1300" dirty="0">
                <a:latin typeface="Tahoma" panose="020B0604030504040204" pitchFamily="34" charset="0"/>
                <a:ea typeface="Tahoma" panose="020B0604030504040204" pitchFamily="34" charset="0"/>
                <a:cs typeface="Tahoma" panose="020B0604030504040204" pitchFamily="34" charset="0"/>
              </a:rPr>
              <a:t> serum or </a:t>
            </a:r>
            <a:r>
              <a:rPr lang="en-US" sz="1300" dirty="0" err="1">
                <a:latin typeface="Tahoma" panose="020B0604030504040204" pitchFamily="34" charset="0"/>
                <a:ea typeface="Tahoma" panose="020B0604030504040204" pitchFamily="34" charset="0"/>
                <a:cs typeface="Tahoma" panose="020B0604030504040204" pitchFamily="34" charset="0"/>
              </a:rPr>
              <a:t>mAbs</a:t>
            </a:r>
            <a:r>
              <a:rPr lang="en-US" sz="1300" dirty="0">
                <a:latin typeface="Tahoma" panose="020B0604030504040204" pitchFamily="34" charset="0"/>
                <a:ea typeface="Tahoma" panose="020B0604030504040204" pitchFamily="34" charset="0"/>
                <a:cs typeface="Tahoma" panose="020B0604030504040204" pitchFamily="34" charset="0"/>
              </a:rPr>
              <a:t> will be added in PBS/BSA 0.1% (primary antibody) and the plates incubated for 1h at 37ºC</a:t>
            </a:r>
          </a:p>
        </p:txBody>
      </p:sp>
      <p:sp>
        <p:nvSpPr>
          <p:cNvPr id="588" name="CaixaDeTexto 587">
            <a:extLst>
              <a:ext uri="{FF2B5EF4-FFF2-40B4-BE49-F238E27FC236}">
                <a16:creationId xmlns:a16="http://schemas.microsoft.com/office/drawing/2014/main" id="{AC1B1762-EFB1-46FF-AE59-240E2B038568}"/>
              </a:ext>
            </a:extLst>
          </p:cNvPr>
          <p:cNvSpPr txBox="1"/>
          <p:nvPr/>
        </p:nvSpPr>
        <p:spPr>
          <a:xfrm>
            <a:off x="6768002" y="1457282"/>
            <a:ext cx="5081098" cy="3352456"/>
          </a:xfrm>
          <a:prstGeom prst="rect">
            <a:avLst/>
          </a:prstGeom>
          <a:noFill/>
        </p:spPr>
        <p:txBody>
          <a:bodyPr wrap="square">
            <a:spAutoFit/>
          </a:bodyPr>
          <a:lstStyle/>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3. The wells will be washed with 0.05% PBS/Tween buffer. Then, anti-horse or anti-mouse IgG (produced in rabbit) and marked with peroxidase (secondary antibody) will be added to each well and the plates incubated for 1h at 37ºC. Then the wells will be washed again with 0.05% PBS/Tween and substrate buffer for peroxidase, OPD and color development will be applied after 15 min of reaction at room temperature under light. The reaction will be terminated with the application of 4 M sulfuric acid and the absorbances read at 490 nm. </a:t>
            </a:r>
            <a:r>
              <a:rPr lang="pt-BR" sz="1300" dirty="0">
                <a:latin typeface="Tahoma" panose="020B0604030504040204" pitchFamily="34" charset="0"/>
                <a:ea typeface="Tahoma" panose="020B0604030504040204" pitchFamily="34" charset="0"/>
                <a:cs typeface="Tahoma" panose="020B0604030504040204" pitchFamily="34" charset="0"/>
              </a:rPr>
              <a:t>The </a:t>
            </a:r>
            <a:r>
              <a:rPr lang="pt-BR" sz="1300" dirty="0" err="1">
                <a:latin typeface="Tahoma" panose="020B0604030504040204" pitchFamily="34" charset="0"/>
                <a:ea typeface="Tahoma" panose="020B0604030504040204" pitchFamily="34" charset="0"/>
                <a:cs typeface="Tahoma" panose="020B0604030504040204" pitchFamily="34" charset="0"/>
              </a:rPr>
              <a:t>values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obtained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projected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on</a:t>
            </a:r>
            <a:r>
              <a:rPr lang="pt-BR" sz="1300" dirty="0">
                <a:latin typeface="Tahoma" panose="020B0604030504040204" pitchFamily="34" charset="0"/>
                <a:ea typeface="Tahoma" panose="020B0604030504040204" pitchFamily="34" charset="0"/>
                <a:cs typeface="Tahoma" panose="020B0604030504040204" pitchFamily="34" charset="0"/>
              </a:rPr>
              <a:t> a </a:t>
            </a:r>
            <a:r>
              <a:rPr lang="pt-BR" sz="1300" dirty="0" err="1">
                <a:latin typeface="Tahoma" panose="020B0604030504040204" pitchFamily="34" charset="0"/>
                <a:ea typeface="Tahoma" panose="020B0604030504040204" pitchFamily="34" charset="0"/>
                <a:cs typeface="Tahoma" panose="020B0604030504040204" pitchFamily="34" charset="0"/>
              </a:rPr>
              <a:t>graph</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with</a:t>
            </a:r>
            <a:r>
              <a:rPr lang="pt-BR" sz="1300" dirty="0">
                <a:latin typeface="Tahoma" panose="020B0604030504040204" pitchFamily="34" charset="0"/>
                <a:ea typeface="Tahoma" panose="020B0604030504040204" pitchFamily="34" charset="0"/>
                <a:cs typeface="Tahoma" panose="020B0604030504040204" pitchFamily="34" charset="0"/>
              </a:rPr>
              <a:t> X </a:t>
            </a:r>
            <a:r>
              <a:rPr lang="pt-BR" sz="1300" dirty="0" err="1">
                <a:latin typeface="Tahoma" panose="020B0604030504040204" pitchFamily="34" charset="0"/>
                <a:ea typeface="Tahoma" panose="020B0604030504040204" pitchFamily="34" charset="0"/>
                <a:cs typeface="Tahoma" panose="020B0604030504040204" pitchFamily="34" charset="0"/>
              </a:rPr>
              <a:t>representing</a:t>
            </a:r>
            <a:r>
              <a:rPr lang="pt-BR" sz="1300" dirty="0">
                <a:latin typeface="Tahoma" panose="020B0604030504040204" pitchFamily="34" charset="0"/>
                <a:ea typeface="Tahoma" panose="020B0604030504040204" pitchFamily="34" charset="0"/>
                <a:cs typeface="Tahoma" panose="020B0604030504040204" pitchFamily="34" charset="0"/>
              </a:rPr>
              <a:t> time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Y </a:t>
            </a:r>
            <a:r>
              <a:rPr lang="pt-BR" sz="1300" dirty="0" err="1">
                <a:latin typeface="Tahoma" panose="020B0604030504040204" pitchFamily="34" charset="0"/>
                <a:ea typeface="Tahoma" panose="020B0604030504040204" pitchFamily="34" charset="0"/>
                <a:cs typeface="Tahoma" panose="020B0604030504040204" pitchFamily="34" charset="0"/>
              </a:rPr>
              <a:t>axis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representing</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absorbance</a:t>
            </a:r>
            <a:endParaRPr lang="en-US" sz="1300" dirty="0">
              <a:latin typeface="Tahoma" panose="020B0604030504040204" pitchFamily="34" charset="0"/>
              <a:ea typeface="Tahoma" panose="020B0604030504040204" pitchFamily="34" charset="0"/>
              <a:cs typeface="Tahoma" panose="020B0604030504040204" pitchFamily="34" charset="0"/>
            </a:endParaRPr>
          </a:p>
        </p:txBody>
      </p:sp>
      <p:sp>
        <p:nvSpPr>
          <p:cNvPr id="589" name="CaixaDeTexto 588">
            <a:extLst>
              <a:ext uri="{FF2B5EF4-FFF2-40B4-BE49-F238E27FC236}">
                <a16:creationId xmlns:a16="http://schemas.microsoft.com/office/drawing/2014/main" id="{41D2A106-9846-429C-8EA0-64196592EF4F}"/>
              </a:ext>
            </a:extLst>
          </p:cNvPr>
          <p:cNvSpPr txBox="1"/>
          <p:nvPr/>
        </p:nvSpPr>
        <p:spPr>
          <a:xfrm>
            <a:off x="6781690" y="5031917"/>
            <a:ext cx="5081098" cy="651717"/>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The </a:t>
            </a:r>
            <a:r>
              <a:rPr lang="pt-BR" sz="1300" dirty="0" err="1">
                <a:latin typeface="Tahoma" panose="020B0604030504040204" pitchFamily="34" charset="0"/>
                <a:ea typeface="Tahoma" panose="020B0604030504040204" pitchFamily="34" charset="0"/>
                <a:cs typeface="Tahoma" panose="020B0604030504040204" pitchFamily="34" charset="0"/>
              </a:rPr>
              <a:t>avidity</a:t>
            </a:r>
            <a:r>
              <a:rPr lang="pt-BR" sz="1300" dirty="0">
                <a:latin typeface="Tahoma" panose="020B0604030504040204" pitchFamily="34" charset="0"/>
                <a:ea typeface="Tahoma" panose="020B0604030504040204" pitchFamily="34" charset="0"/>
                <a:cs typeface="Tahoma" panose="020B0604030504040204" pitchFamily="34" charset="0"/>
              </a:rPr>
              <a:t> index </a:t>
            </a:r>
            <a:r>
              <a:rPr lang="pt-BR" sz="1300" dirty="0" err="1">
                <a:latin typeface="Tahoma" panose="020B0604030504040204" pitchFamily="34" charset="0"/>
                <a:ea typeface="Tahoma" panose="020B0604030504040204" pitchFamily="34" charset="0"/>
                <a:cs typeface="Tahoma" panose="020B0604030504040204" pitchFamily="34" charset="0"/>
              </a:rPr>
              <a:t>indicates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shortest</a:t>
            </a:r>
            <a:r>
              <a:rPr lang="pt-BR" sz="1300" dirty="0">
                <a:latin typeface="Tahoma" panose="020B0604030504040204" pitchFamily="34" charset="0"/>
                <a:ea typeface="Tahoma" panose="020B0604030504040204" pitchFamily="34" charset="0"/>
                <a:cs typeface="Tahoma" panose="020B0604030504040204" pitchFamily="34" charset="0"/>
              </a:rPr>
              <a:t> time for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toxin-antitoxin</a:t>
            </a:r>
            <a:r>
              <a:rPr lang="pt-BR" sz="1300" dirty="0">
                <a:latin typeface="Tahoma" panose="020B0604030504040204" pitchFamily="34" charset="0"/>
                <a:ea typeface="Tahoma" panose="020B0604030504040204" pitchFamily="34" charset="0"/>
                <a:cs typeface="Tahoma" panose="020B0604030504040204" pitchFamily="34" charset="0"/>
              </a:rPr>
              <a:t> complexes </a:t>
            </a:r>
            <a:r>
              <a:rPr lang="pt-BR" sz="1300" dirty="0" err="1">
                <a:latin typeface="Tahoma" panose="020B0604030504040204" pitchFamily="34" charset="0"/>
                <a:ea typeface="Tahoma" panose="020B0604030504040204" pitchFamily="34" charset="0"/>
                <a:cs typeface="Tahoma" panose="020B0604030504040204" pitchFamily="34" charset="0"/>
              </a:rPr>
              <a:t>to</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formed</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4228735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924608" y="16419"/>
            <a:ext cx="2380817" cy="326481"/>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14" name="Agrupar 13">
            <a:extLst>
              <a:ext uri="{FF2B5EF4-FFF2-40B4-BE49-F238E27FC236}">
                <a16:creationId xmlns:a16="http://schemas.microsoft.com/office/drawing/2014/main" id="{C046227B-C7E3-4EAD-AFF9-09C657E7D055}"/>
              </a:ext>
            </a:extLst>
          </p:cNvPr>
          <p:cNvGrpSpPr/>
          <p:nvPr/>
        </p:nvGrpSpPr>
        <p:grpSpPr>
          <a:xfrm>
            <a:off x="0" y="16419"/>
            <a:ext cx="3151169" cy="480053"/>
            <a:chOff x="0" y="16419"/>
            <a:chExt cx="3151169" cy="480053"/>
          </a:xfrm>
        </p:grpSpPr>
        <p:sp>
          <p:nvSpPr>
            <p:cNvPr id="5" name="Pentagone 4"/>
            <p:cNvSpPr/>
            <p:nvPr/>
          </p:nvSpPr>
          <p:spPr>
            <a:xfrm>
              <a:off x="0" y="16419"/>
              <a:ext cx="2976331"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Introduction</a:t>
              </a:r>
            </a:p>
          </p:txBody>
        </p:sp>
        <p:sp>
          <p:nvSpPr>
            <p:cNvPr id="6" name="Chevron 5"/>
            <p:cNvSpPr/>
            <p:nvPr/>
          </p:nvSpPr>
          <p:spPr>
            <a:xfrm>
              <a:off x="2744342" y="16419"/>
              <a:ext cx="406827"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a:solidFill>
                  <a:schemeClr val="tx1"/>
                </a:solidFill>
              </a:endParaRPr>
            </a:p>
          </p:txBody>
        </p:sp>
      </p:grpSp>
      <p:sp>
        <p:nvSpPr>
          <p:cNvPr id="7" name="Rectangle 6"/>
          <p:cNvSpPr/>
          <p:nvPr/>
        </p:nvSpPr>
        <p:spPr>
          <a:xfrm>
            <a:off x="7624234" y="10679"/>
            <a:ext cx="3072341"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8" name="Rectangle 7"/>
          <p:cNvSpPr/>
          <p:nvPr/>
        </p:nvSpPr>
        <p:spPr>
          <a:xfrm>
            <a:off x="10696575" y="10679"/>
            <a:ext cx="1495425"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33" name="Título 1">
            <a:extLst>
              <a:ext uri="{FF2B5EF4-FFF2-40B4-BE49-F238E27FC236}">
                <a16:creationId xmlns:a16="http://schemas.microsoft.com/office/drawing/2014/main" id="{17F21B88-CF56-453A-A8AF-5EE3A19AAC5E}"/>
              </a:ext>
            </a:extLst>
          </p:cNvPr>
          <p:cNvSpPr>
            <a:spLocks noGrp="1"/>
          </p:cNvSpPr>
          <p:nvPr>
            <p:ph type="title"/>
          </p:nvPr>
        </p:nvSpPr>
        <p:spPr>
          <a:xfrm>
            <a:off x="1900990" y="504531"/>
            <a:ext cx="8229600" cy="990600"/>
          </a:xfrm>
        </p:spPr>
        <p:txBody>
          <a:bodyPr>
            <a:normAutofit/>
          </a:bodyPr>
          <a:lstStyle/>
          <a:p>
            <a:pPr algn="ctr" eaLnBrk="1" fontAlgn="auto" hangingPunct="1">
              <a:spcAft>
                <a:spcPts val="0"/>
              </a:spcAft>
              <a:defRPr/>
            </a:pPr>
            <a:r>
              <a:rPr lang="en-US" altLang="pt-BR" sz="2200" dirty="0">
                <a:latin typeface="Tahoma" panose="020B0604030504040204" pitchFamily="34" charset="0"/>
                <a:ea typeface="Tahoma" panose="020B0604030504040204" pitchFamily="34" charset="0"/>
                <a:cs typeface="Tahoma" panose="020B0604030504040204" pitchFamily="34" charset="0"/>
              </a:rPr>
              <a:t>Snake bites in sub-Saharan Africa, Asia, Oceania and Latin America: a neglected and underreported tropical disease</a:t>
            </a:r>
            <a:endParaRPr lang="pt-BR" altLang="pt-BR" sz="2200" dirty="0">
              <a:latin typeface="Tahoma" panose="020B0604030504040204" pitchFamily="34" charset="0"/>
              <a:ea typeface="Tahoma" panose="020B0604030504040204" pitchFamily="34" charset="0"/>
              <a:cs typeface="Tahoma" panose="020B0604030504040204" pitchFamily="34" charset="0"/>
            </a:endParaRPr>
          </a:p>
        </p:txBody>
      </p:sp>
      <p:grpSp>
        <p:nvGrpSpPr>
          <p:cNvPr id="9" name="Agrupar 8">
            <a:extLst>
              <a:ext uri="{FF2B5EF4-FFF2-40B4-BE49-F238E27FC236}">
                <a16:creationId xmlns:a16="http://schemas.microsoft.com/office/drawing/2014/main" id="{636B91D4-A595-4C56-A47D-3C900378D12D}"/>
              </a:ext>
            </a:extLst>
          </p:cNvPr>
          <p:cNvGrpSpPr/>
          <p:nvPr/>
        </p:nvGrpSpPr>
        <p:grpSpPr>
          <a:xfrm>
            <a:off x="450690" y="1757556"/>
            <a:ext cx="11349883" cy="2774323"/>
            <a:chOff x="450690" y="1757556"/>
            <a:chExt cx="11349883" cy="2774323"/>
          </a:xfrm>
        </p:grpSpPr>
        <p:grpSp>
          <p:nvGrpSpPr>
            <p:cNvPr id="2" name="Agrupar 1">
              <a:extLst>
                <a:ext uri="{FF2B5EF4-FFF2-40B4-BE49-F238E27FC236}">
                  <a16:creationId xmlns:a16="http://schemas.microsoft.com/office/drawing/2014/main" id="{64A6B5CA-1376-4098-9960-6A41622993E8}"/>
                </a:ext>
              </a:extLst>
            </p:cNvPr>
            <p:cNvGrpSpPr/>
            <p:nvPr/>
          </p:nvGrpSpPr>
          <p:grpSpPr>
            <a:xfrm>
              <a:off x="450690" y="1778740"/>
              <a:ext cx="2610992" cy="2452009"/>
              <a:chOff x="450690" y="1778740"/>
              <a:chExt cx="2610992" cy="2452009"/>
            </a:xfrm>
          </p:grpSpPr>
          <p:pic>
            <p:nvPicPr>
              <p:cNvPr id="24" name="Imagem 3">
                <a:extLst>
                  <a:ext uri="{FF2B5EF4-FFF2-40B4-BE49-F238E27FC236}">
                    <a16:creationId xmlns:a16="http://schemas.microsoft.com/office/drawing/2014/main" id="{0B9B6D84-EB04-4532-994F-E16C2D1717A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50690" y="1778740"/>
                <a:ext cx="2610992" cy="2452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CaixaDeTexto 5">
                <a:extLst>
                  <a:ext uri="{FF2B5EF4-FFF2-40B4-BE49-F238E27FC236}">
                    <a16:creationId xmlns:a16="http://schemas.microsoft.com/office/drawing/2014/main" id="{075CD946-99B5-4F84-96BC-F8A098D79A74}"/>
                  </a:ext>
                </a:extLst>
              </p:cNvPr>
              <p:cNvSpPr txBox="1">
                <a:spLocks noChangeArrowheads="1"/>
              </p:cNvSpPr>
              <p:nvPr/>
            </p:nvSpPr>
            <p:spPr bwMode="auto">
              <a:xfrm rot="5400000">
                <a:off x="-132716" y="2652933"/>
                <a:ext cx="14287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eaLnBrk="0" hangingPunct="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eaLnBrk="0" hangingPunct="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eaLnBrk="0" hangingPunct="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eaLnBrk="0" hangingPunct="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eaLnBrk="1" hangingPunct="1">
                  <a:spcBef>
                    <a:spcPct val="0"/>
                  </a:spcBef>
                  <a:buClrTx/>
                  <a:buSzTx/>
                  <a:buFontTx/>
                  <a:buNone/>
                </a:pPr>
                <a:r>
                  <a:rPr lang="pt-BR" altLang="pt-BR" sz="900" dirty="0" err="1">
                    <a:latin typeface="Tahoma" panose="020B0604030504040204" pitchFamily="34" charset="0"/>
                    <a:ea typeface="Tahoma" panose="020B0604030504040204" pitchFamily="34" charset="0"/>
                    <a:cs typeface="Tahoma" panose="020B0604030504040204" pitchFamily="34" charset="0"/>
                  </a:rPr>
                  <a:t>Wikimidia</a:t>
                </a:r>
                <a:r>
                  <a:rPr lang="pt-BR" altLang="pt-BR" sz="900" dirty="0">
                    <a:latin typeface="Tahoma" panose="020B0604030504040204" pitchFamily="34" charset="0"/>
                    <a:ea typeface="Tahoma" panose="020B0604030504040204" pitchFamily="34" charset="0"/>
                    <a:cs typeface="Tahoma" panose="020B0604030504040204" pitchFamily="34" charset="0"/>
                  </a:rPr>
                  <a:t> Commons</a:t>
                </a:r>
              </a:p>
            </p:txBody>
          </p:sp>
        </p:grpSp>
        <p:grpSp>
          <p:nvGrpSpPr>
            <p:cNvPr id="3" name="Agrupar 2">
              <a:extLst>
                <a:ext uri="{FF2B5EF4-FFF2-40B4-BE49-F238E27FC236}">
                  <a16:creationId xmlns:a16="http://schemas.microsoft.com/office/drawing/2014/main" id="{94871EB2-CE6C-40D7-9263-177F711CBD87}"/>
                </a:ext>
              </a:extLst>
            </p:cNvPr>
            <p:cNvGrpSpPr/>
            <p:nvPr/>
          </p:nvGrpSpPr>
          <p:grpSpPr>
            <a:xfrm>
              <a:off x="3323349" y="1757556"/>
              <a:ext cx="3712726" cy="2458033"/>
              <a:chOff x="3323349" y="1757556"/>
              <a:chExt cx="3712726" cy="2458033"/>
            </a:xfrm>
          </p:grpSpPr>
          <p:pic>
            <p:nvPicPr>
              <p:cNvPr id="1042" name="Picture 18">
                <a:extLst>
                  <a:ext uri="{FF2B5EF4-FFF2-40B4-BE49-F238E27FC236}">
                    <a16:creationId xmlns:a16="http://schemas.microsoft.com/office/drawing/2014/main" id="{65AAC823-52E4-4229-A2F4-9A8EB6F461C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8858" t="532" b="1"/>
              <a:stretch/>
            </p:blipFill>
            <p:spPr bwMode="auto">
              <a:xfrm>
                <a:off x="3602141" y="1757556"/>
                <a:ext cx="3433934" cy="2458033"/>
              </a:xfrm>
              <a:prstGeom prst="rect">
                <a:avLst/>
              </a:prstGeom>
              <a:noFill/>
              <a:extLst>
                <a:ext uri="{909E8E84-426E-40DD-AFC4-6F175D3DCCD1}">
                  <a14:hiddenFill xmlns:a14="http://schemas.microsoft.com/office/drawing/2010/main">
                    <a:solidFill>
                      <a:srgbClr val="FFFFFF"/>
                    </a:solidFill>
                  </a14:hiddenFill>
                </a:ext>
              </a:extLst>
            </p:spPr>
          </p:pic>
          <p:sp>
            <p:nvSpPr>
              <p:cNvPr id="27" name="CaixaDeTexto 5">
                <a:extLst>
                  <a:ext uri="{FF2B5EF4-FFF2-40B4-BE49-F238E27FC236}">
                    <a16:creationId xmlns:a16="http://schemas.microsoft.com/office/drawing/2014/main" id="{C784C770-25C3-4B29-BDD5-4F9FC3152F6C}"/>
                  </a:ext>
                </a:extLst>
              </p:cNvPr>
              <p:cNvSpPr txBox="1">
                <a:spLocks noChangeArrowheads="1"/>
              </p:cNvSpPr>
              <p:nvPr/>
            </p:nvSpPr>
            <p:spPr bwMode="auto">
              <a:xfrm rot="5400000">
                <a:off x="2724390" y="2651331"/>
                <a:ext cx="14287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eaLnBrk="0" hangingPunct="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eaLnBrk="0" hangingPunct="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eaLnBrk="0" hangingPunct="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eaLnBrk="0" hangingPunct="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eaLnBrk="1" hangingPunct="1">
                  <a:spcBef>
                    <a:spcPct val="0"/>
                  </a:spcBef>
                  <a:buClrTx/>
                  <a:buSzTx/>
                  <a:buFontTx/>
                  <a:buNone/>
                </a:pPr>
                <a:r>
                  <a:rPr lang="pt-BR" altLang="pt-BR" sz="900" dirty="0" err="1">
                    <a:latin typeface="Tahoma" panose="020B0604030504040204" pitchFamily="34" charset="0"/>
                    <a:ea typeface="Tahoma" panose="020B0604030504040204" pitchFamily="34" charset="0"/>
                    <a:cs typeface="Tahoma" panose="020B0604030504040204" pitchFamily="34" charset="0"/>
                  </a:rPr>
                  <a:t>Wikimidia</a:t>
                </a:r>
                <a:r>
                  <a:rPr lang="pt-BR" altLang="pt-BR" sz="900" dirty="0">
                    <a:latin typeface="Tahoma" panose="020B0604030504040204" pitchFamily="34" charset="0"/>
                    <a:ea typeface="Tahoma" panose="020B0604030504040204" pitchFamily="34" charset="0"/>
                    <a:cs typeface="Tahoma" panose="020B0604030504040204" pitchFamily="34" charset="0"/>
                  </a:rPr>
                  <a:t> Commons</a:t>
                </a:r>
              </a:p>
            </p:txBody>
          </p:sp>
        </p:grpSp>
        <p:grpSp>
          <p:nvGrpSpPr>
            <p:cNvPr id="10" name="Agrupar 9">
              <a:extLst>
                <a:ext uri="{FF2B5EF4-FFF2-40B4-BE49-F238E27FC236}">
                  <a16:creationId xmlns:a16="http://schemas.microsoft.com/office/drawing/2014/main" id="{632FD16C-2E8A-4167-A24A-3AA9A121B55C}"/>
                </a:ext>
              </a:extLst>
            </p:cNvPr>
            <p:cNvGrpSpPr/>
            <p:nvPr/>
          </p:nvGrpSpPr>
          <p:grpSpPr>
            <a:xfrm>
              <a:off x="7211922" y="1999128"/>
              <a:ext cx="2154913" cy="2088683"/>
              <a:chOff x="7211922" y="1999128"/>
              <a:chExt cx="2154913" cy="2088683"/>
            </a:xfrm>
          </p:grpSpPr>
          <p:pic>
            <p:nvPicPr>
              <p:cNvPr id="1046" name="Picture 22">
                <a:extLst>
                  <a:ext uri="{FF2B5EF4-FFF2-40B4-BE49-F238E27FC236}">
                    <a16:creationId xmlns:a16="http://schemas.microsoft.com/office/drawing/2014/main" id="{E07AC5B5-B7F4-4165-ACB1-232A0AF7FEEF}"/>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72272" t="34169" r="5690" b="19761"/>
              <a:stretch/>
            </p:blipFill>
            <p:spPr bwMode="auto">
              <a:xfrm>
                <a:off x="7403281" y="1999128"/>
                <a:ext cx="1963554" cy="2088683"/>
              </a:xfrm>
              <a:prstGeom prst="rect">
                <a:avLst/>
              </a:prstGeom>
              <a:noFill/>
              <a:extLst>
                <a:ext uri="{909E8E84-426E-40DD-AFC4-6F175D3DCCD1}">
                  <a14:hiddenFill xmlns:a14="http://schemas.microsoft.com/office/drawing/2010/main">
                    <a:solidFill>
                      <a:srgbClr val="FFFFFF"/>
                    </a:solidFill>
                  </a14:hiddenFill>
                </a:ext>
              </a:extLst>
            </p:spPr>
          </p:pic>
          <p:sp>
            <p:nvSpPr>
              <p:cNvPr id="28" name="CaixaDeTexto 5">
                <a:extLst>
                  <a:ext uri="{FF2B5EF4-FFF2-40B4-BE49-F238E27FC236}">
                    <a16:creationId xmlns:a16="http://schemas.microsoft.com/office/drawing/2014/main" id="{62A957D9-1666-4452-A081-5E8E5CEE18C5}"/>
                  </a:ext>
                </a:extLst>
              </p:cNvPr>
              <p:cNvSpPr txBox="1">
                <a:spLocks noChangeArrowheads="1"/>
              </p:cNvSpPr>
              <p:nvPr/>
            </p:nvSpPr>
            <p:spPr bwMode="auto">
              <a:xfrm rot="5400000">
                <a:off x="6612963" y="2655159"/>
                <a:ext cx="14287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eaLnBrk="0" hangingPunct="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eaLnBrk="0" hangingPunct="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eaLnBrk="0" hangingPunct="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eaLnBrk="0" hangingPunct="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eaLnBrk="1" hangingPunct="1">
                  <a:spcBef>
                    <a:spcPct val="0"/>
                  </a:spcBef>
                  <a:buClrTx/>
                  <a:buSzTx/>
                  <a:buFontTx/>
                  <a:buNone/>
                </a:pPr>
                <a:r>
                  <a:rPr lang="pt-BR" altLang="pt-BR" sz="900" dirty="0" err="1">
                    <a:latin typeface="Tahoma" panose="020B0604030504040204" pitchFamily="34" charset="0"/>
                    <a:ea typeface="Tahoma" panose="020B0604030504040204" pitchFamily="34" charset="0"/>
                    <a:cs typeface="Tahoma" panose="020B0604030504040204" pitchFamily="34" charset="0"/>
                  </a:rPr>
                  <a:t>Wikimidia</a:t>
                </a:r>
                <a:r>
                  <a:rPr lang="pt-BR" altLang="pt-BR" sz="900" dirty="0">
                    <a:latin typeface="Tahoma" panose="020B0604030504040204" pitchFamily="34" charset="0"/>
                    <a:ea typeface="Tahoma" panose="020B0604030504040204" pitchFamily="34" charset="0"/>
                    <a:cs typeface="Tahoma" panose="020B0604030504040204" pitchFamily="34" charset="0"/>
                  </a:rPr>
                  <a:t> Commons</a:t>
                </a:r>
              </a:p>
            </p:txBody>
          </p:sp>
        </p:grpSp>
        <p:grpSp>
          <p:nvGrpSpPr>
            <p:cNvPr id="11" name="Agrupar 10">
              <a:extLst>
                <a:ext uri="{FF2B5EF4-FFF2-40B4-BE49-F238E27FC236}">
                  <a16:creationId xmlns:a16="http://schemas.microsoft.com/office/drawing/2014/main" id="{ECB577C5-4E56-4994-BD57-409973B40A41}"/>
                </a:ext>
              </a:extLst>
            </p:cNvPr>
            <p:cNvGrpSpPr/>
            <p:nvPr/>
          </p:nvGrpSpPr>
          <p:grpSpPr>
            <a:xfrm>
              <a:off x="9540088" y="1757556"/>
              <a:ext cx="2260485" cy="2774323"/>
              <a:chOff x="9540088" y="1757556"/>
              <a:chExt cx="2260485" cy="2774323"/>
            </a:xfrm>
          </p:grpSpPr>
          <p:grpSp>
            <p:nvGrpSpPr>
              <p:cNvPr id="40" name="Agrupar 39">
                <a:extLst>
                  <a:ext uri="{FF2B5EF4-FFF2-40B4-BE49-F238E27FC236}">
                    <a16:creationId xmlns:a16="http://schemas.microsoft.com/office/drawing/2014/main" id="{4158233E-40F0-4B37-8020-22D5FE325556}"/>
                  </a:ext>
                </a:extLst>
              </p:cNvPr>
              <p:cNvGrpSpPr/>
              <p:nvPr/>
            </p:nvGrpSpPr>
            <p:grpSpPr>
              <a:xfrm>
                <a:off x="9540088" y="1757556"/>
                <a:ext cx="2260485" cy="2774323"/>
                <a:chOff x="2627697" y="2221900"/>
                <a:chExt cx="3378467" cy="4146437"/>
              </a:xfrm>
            </p:grpSpPr>
            <p:pic>
              <p:nvPicPr>
                <p:cNvPr id="41" name="Picture 2">
                  <a:extLst>
                    <a:ext uri="{FF2B5EF4-FFF2-40B4-BE49-F238E27FC236}">
                      <a16:creationId xmlns:a16="http://schemas.microsoft.com/office/drawing/2014/main" id="{BF0DF01A-B6BF-40EE-857D-253BDA79B425}"/>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8974" t="3262" r="6038"/>
                <a:stretch/>
              </p:blipFill>
              <p:spPr bwMode="auto">
                <a:xfrm>
                  <a:off x="2849078" y="2221900"/>
                  <a:ext cx="3157086" cy="4146437"/>
                </a:xfrm>
                <a:prstGeom prst="rect">
                  <a:avLst/>
                </a:prstGeom>
                <a:noFill/>
                <a:extLst>
                  <a:ext uri="{909E8E84-426E-40DD-AFC4-6F175D3DCCD1}">
                    <a14:hiddenFill xmlns:a14="http://schemas.microsoft.com/office/drawing/2010/main">
                      <a:solidFill>
                        <a:srgbClr val="FFFFFF"/>
                      </a:solidFill>
                    </a14:hiddenFill>
                  </a:ext>
                </a:extLst>
              </p:spPr>
            </p:pic>
            <p:sp>
              <p:nvSpPr>
                <p:cNvPr id="42" name="Retângulo 41">
                  <a:extLst>
                    <a:ext uri="{FF2B5EF4-FFF2-40B4-BE49-F238E27FC236}">
                      <a16:creationId xmlns:a16="http://schemas.microsoft.com/office/drawing/2014/main" id="{091740D7-6BB5-4B20-8788-959D0A3199FC}"/>
                    </a:ext>
                  </a:extLst>
                </p:cNvPr>
                <p:cNvSpPr/>
                <p:nvPr/>
              </p:nvSpPr>
              <p:spPr>
                <a:xfrm>
                  <a:off x="2627697" y="4716379"/>
                  <a:ext cx="1886551" cy="141491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9" name="CaixaDeTexto 5">
                <a:extLst>
                  <a:ext uri="{FF2B5EF4-FFF2-40B4-BE49-F238E27FC236}">
                    <a16:creationId xmlns:a16="http://schemas.microsoft.com/office/drawing/2014/main" id="{4E37DC18-D763-443E-ABDF-E2817131E419}"/>
                  </a:ext>
                </a:extLst>
              </p:cNvPr>
              <p:cNvSpPr txBox="1">
                <a:spLocks noChangeArrowheads="1"/>
              </p:cNvSpPr>
              <p:nvPr/>
            </p:nvSpPr>
            <p:spPr bwMode="auto">
              <a:xfrm rot="5400000">
                <a:off x="9150635" y="2658160"/>
                <a:ext cx="14287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eaLnBrk="0" hangingPunct="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eaLnBrk="0" hangingPunct="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eaLnBrk="0" hangingPunct="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eaLnBrk="0" hangingPunct="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eaLnBrk="1" hangingPunct="1">
                  <a:spcBef>
                    <a:spcPct val="0"/>
                  </a:spcBef>
                  <a:buClrTx/>
                  <a:buSzTx/>
                  <a:buFontTx/>
                  <a:buNone/>
                </a:pPr>
                <a:r>
                  <a:rPr lang="pt-BR" altLang="pt-BR" sz="900" dirty="0" err="1">
                    <a:latin typeface="Tahoma" panose="020B0604030504040204" pitchFamily="34" charset="0"/>
                    <a:ea typeface="Tahoma" panose="020B0604030504040204" pitchFamily="34" charset="0"/>
                    <a:cs typeface="Tahoma" panose="020B0604030504040204" pitchFamily="34" charset="0"/>
                  </a:rPr>
                  <a:t>Wikimidia</a:t>
                </a:r>
                <a:r>
                  <a:rPr lang="pt-BR" altLang="pt-BR" sz="900" dirty="0">
                    <a:latin typeface="Tahoma" panose="020B0604030504040204" pitchFamily="34" charset="0"/>
                    <a:ea typeface="Tahoma" panose="020B0604030504040204" pitchFamily="34" charset="0"/>
                    <a:cs typeface="Tahoma" panose="020B0604030504040204" pitchFamily="34" charset="0"/>
                  </a:rPr>
                  <a:t> Commons</a:t>
                </a:r>
              </a:p>
            </p:txBody>
          </p:sp>
        </p:grpSp>
      </p:grpSp>
      <p:sp>
        <p:nvSpPr>
          <p:cNvPr id="31" name="Chave esquerda 2">
            <a:extLst>
              <a:ext uri="{FF2B5EF4-FFF2-40B4-BE49-F238E27FC236}">
                <a16:creationId xmlns:a16="http://schemas.microsoft.com/office/drawing/2014/main" id="{DA92E59A-9998-4918-814B-491DD833EDA2}"/>
              </a:ext>
            </a:extLst>
          </p:cNvPr>
          <p:cNvSpPr/>
          <p:nvPr/>
        </p:nvSpPr>
        <p:spPr>
          <a:xfrm rot="16200000">
            <a:off x="5748905" y="-1085902"/>
            <a:ext cx="601149" cy="11636947"/>
          </a:xfrm>
          <a:prstGeom prst="leftBrace">
            <a:avLst>
              <a:gd name="adj1" fmla="val 8333"/>
              <a:gd name="adj2" fmla="val 50000"/>
            </a:avLst>
          </a:prstGeom>
          <a:solidFill>
            <a:schemeClr val="bg1"/>
          </a:solidFill>
          <a:ln w="285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pt-BR"/>
          </a:p>
        </p:txBody>
      </p:sp>
      <p:sp>
        <p:nvSpPr>
          <p:cNvPr id="54" name="Título 1">
            <a:extLst>
              <a:ext uri="{FF2B5EF4-FFF2-40B4-BE49-F238E27FC236}">
                <a16:creationId xmlns:a16="http://schemas.microsoft.com/office/drawing/2014/main" id="{B27B817E-E3C9-48B6-8FE3-986835AF3427}"/>
              </a:ext>
            </a:extLst>
          </p:cNvPr>
          <p:cNvSpPr txBox="1">
            <a:spLocks/>
          </p:cNvSpPr>
          <p:nvPr/>
        </p:nvSpPr>
        <p:spPr>
          <a:xfrm>
            <a:off x="566194" y="5080105"/>
            <a:ext cx="3004779" cy="9906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342900" indent="-342900" algn="just">
              <a:buFont typeface="Arial" panose="020B0604020202020204" pitchFamily="34" charset="0"/>
              <a:buChar char="•"/>
              <a:defRPr/>
            </a:pPr>
            <a:r>
              <a:rPr lang="pt-BR" altLang="pt-BR" sz="1500" dirty="0">
                <a:latin typeface="Tahoma" panose="020B0604030504040204" pitchFamily="34" charset="0"/>
                <a:ea typeface="Tahoma" panose="020B0604030504040204" pitchFamily="34" charset="0"/>
                <a:cs typeface="Tahoma" panose="020B0604030504040204" pitchFamily="34" charset="0"/>
              </a:rPr>
              <a:t>1.800.000 cases/</a:t>
            </a:r>
            <a:r>
              <a:rPr lang="pt-BR" altLang="pt-BR" sz="1500" dirty="0" err="1">
                <a:latin typeface="Tahoma" panose="020B0604030504040204" pitchFamily="34" charset="0"/>
                <a:ea typeface="Tahoma" panose="020B0604030504040204" pitchFamily="34" charset="0"/>
                <a:cs typeface="Tahoma" panose="020B0604030504040204" pitchFamily="34" charset="0"/>
              </a:rPr>
              <a:t>year</a:t>
            </a:r>
            <a:endParaRPr lang="pt-BR" altLang="pt-BR" sz="1500" dirty="0">
              <a:latin typeface="Tahoma" panose="020B0604030504040204" pitchFamily="34" charset="0"/>
              <a:ea typeface="Tahoma" panose="020B0604030504040204" pitchFamily="34" charset="0"/>
              <a:cs typeface="Tahoma" panose="020B0604030504040204" pitchFamily="34" charset="0"/>
            </a:endParaRPr>
          </a:p>
        </p:txBody>
      </p:sp>
      <p:sp>
        <p:nvSpPr>
          <p:cNvPr id="56" name="CaixaDeTexto 55">
            <a:extLst>
              <a:ext uri="{FF2B5EF4-FFF2-40B4-BE49-F238E27FC236}">
                <a16:creationId xmlns:a16="http://schemas.microsoft.com/office/drawing/2014/main" id="{B94D8B41-D4D6-4034-B179-C6408D7F7F78}"/>
              </a:ext>
            </a:extLst>
          </p:cNvPr>
          <p:cNvSpPr txBox="1"/>
          <p:nvPr/>
        </p:nvSpPr>
        <p:spPr>
          <a:xfrm>
            <a:off x="4329427" y="5424260"/>
            <a:ext cx="6145730" cy="323165"/>
          </a:xfrm>
          <a:prstGeom prst="rect">
            <a:avLst/>
          </a:prstGeom>
          <a:noFill/>
        </p:spPr>
        <p:txBody>
          <a:bodyPr wrap="square">
            <a:spAutoFit/>
          </a:bodyPr>
          <a:lstStyle/>
          <a:p>
            <a:pPr marL="342900" indent="-342900" algn="just">
              <a:buFont typeface="Arial" panose="020B0604020202020204" pitchFamily="34" charset="0"/>
              <a:buChar char="•"/>
              <a:defRPr/>
            </a:pPr>
            <a:r>
              <a:rPr lang="pt-BR" altLang="pt-BR" sz="1500" dirty="0">
                <a:latin typeface="Tahoma" panose="020B0604030504040204" pitchFamily="34" charset="0"/>
                <a:ea typeface="Tahoma" panose="020B0604030504040204" pitchFamily="34" charset="0"/>
                <a:cs typeface="Tahoma" panose="020B0604030504040204" pitchFamily="34" charset="0"/>
              </a:rPr>
              <a:t>94.000 deaths/</a:t>
            </a:r>
            <a:r>
              <a:rPr lang="pt-BR" altLang="pt-BR" sz="1500" dirty="0" err="1">
                <a:latin typeface="Tahoma" panose="020B0604030504040204" pitchFamily="34" charset="0"/>
                <a:ea typeface="Tahoma" panose="020B0604030504040204" pitchFamily="34" charset="0"/>
                <a:cs typeface="Tahoma" panose="020B0604030504040204" pitchFamily="34" charset="0"/>
              </a:rPr>
              <a:t>year</a:t>
            </a:r>
            <a:endParaRPr lang="pt-BR" altLang="pt-BR" sz="1500" dirty="0">
              <a:latin typeface="Tahoma" panose="020B0604030504040204" pitchFamily="34" charset="0"/>
              <a:ea typeface="Tahoma" panose="020B0604030504040204" pitchFamily="34" charset="0"/>
              <a:cs typeface="Tahoma" panose="020B0604030504040204" pitchFamily="34" charset="0"/>
            </a:endParaRPr>
          </a:p>
        </p:txBody>
      </p:sp>
      <p:sp>
        <p:nvSpPr>
          <p:cNvPr id="58" name="CaixaDeTexto 57">
            <a:extLst>
              <a:ext uri="{FF2B5EF4-FFF2-40B4-BE49-F238E27FC236}">
                <a16:creationId xmlns:a16="http://schemas.microsoft.com/office/drawing/2014/main" id="{D26631F4-2391-45DB-8B9B-D54D84B843F6}"/>
              </a:ext>
            </a:extLst>
          </p:cNvPr>
          <p:cNvSpPr txBox="1"/>
          <p:nvPr/>
        </p:nvSpPr>
        <p:spPr>
          <a:xfrm>
            <a:off x="7542917" y="5390737"/>
            <a:ext cx="3931326" cy="323165"/>
          </a:xfrm>
          <a:prstGeom prst="rect">
            <a:avLst/>
          </a:prstGeom>
          <a:noFill/>
        </p:spPr>
        <p:txBody>
          <a:bodyPr wrap="square">
            <a:spAutoFit/>
          </a:bodyPr>
          <a:lstStyle/>
          <a:p>
            <a:pPr marL="285750" indent="-285750" algn="ctr">
              <a:buFont typeface="Arial" panose="020B0604020202020204" pitchFamily="34" charset="0"/>
              <a:buChar char="•"/>
            </a:pPr>
            <a:r>
              <a:rPr lang="pt-BR" sz="1500" dirty="0">
                <a:latin typeface="Tahoma" panose="020B0604030504040204" pitchFamily="34" charset="0"/>
                <a:ea typeface="Tahoma" panose="020B0604030504040204" pitchFamily="34" charset="0"/>
                <a:cs typeface="Tahoma" panose="020B0604030504040204" pitchFamily="34" charset="0"/>
              </a:rPr>
              <a:t>95% </a:t>
            </a:r>
            <a:r>
              <a:rPr lang="pt-BR" sz="1500" dirty="0" err="1">
                <a:latin typeface="Tahoma" panose="020B0604030504040204" pitchFamily="34" charset="0"/>
                <a:ea typeface="Tahoma" panose="020B0604030504040204" pitchFamily="34" charset="0"/>
                <a:cs typeface="Tahoma" panose="020B0604030504040204" pitchFamily="34" charset="0"/>
              </a:rPr>
              <a:t>of</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accidents</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occur</a:t>
            </a:r>
            <a:r>
              <a:rPr lang="pt-BR" sz="1500" dirty="0">
                <a:latin typeface="Tahoma" panose="020B0604030504040204" pitchFamily="34" charset="0"/>
                <a:ea typeface="Tahoma" panose="020B0604030504040204" pitchFamily="34" charset="0"/>
                <a:cs typeface="Tahoma" panose="020B0604030504040204" pitchFamily="34" charset="0"/>
              </a:rPr>
              <a:t> in rural </a:t>
            </a:r>
            <a:r>
              <a:rPr lang="pt-BR" sz="1500" dirty="0" err="1">
                <a:latin typeface="Tahoma" panose="020B0604030504040204" pitchFamily="34" charset="0"/>
                <a:ea typeface="Tahoma" panose="020B0604030504040204" pitchFamily="34" charset="0"/>
                <a:cs typeface="Tahoma" panose="020B0604030504040204" pitchFamily="34" charset="0"/>
              </a:rPr>
              <a:t>regions</a:t>
            </a:r>
            <a:endParaRPr lang="pt-BR" sz="1500" dirty="0">
              <a:latin typeface="Tahoma" panose="020B0604030504040204" pitchFamily="34" charset="0"/>
              <a:ea typeface="Tahoma" panose="020B0604030504040204" pitchFamily="34" charset="0"/>
              <a:cs typeface="Tahoma" panose="020B0604030504040204" pitchFamily="34" charset="0"/>
            </a:endParaRPr>
          </a:p>
        </p:txBody>
      </p:sp>
      <p:sp>
        <p:nvSpPr>
          <p:cNvPr id="30" name="CaixaDeTexto 29">
            <a:extLst>
              <a:ext uri="{FF2B5EF4-FFF2-40B4-BE49-F238E27FC236}">
                <a16:creationId xmlns:a16="http://schemas.microsoft.com/office/drawing/2014/main" id="{F9BCD848-8D56-4F4E-A33D-AD447A0639F5}"/>
              </a:ext>
            </a:extLst>
          </p:cNvPr>
          <p:cNvSpPr txBox="1"/>
          <p:nvPr/>
        </p:nvSpPr>
        <p:spPr>
          <a:xfrm>
            <a:off x="9854369" y="6570322"/>
            <a:ext cx="2530592" cy="276999"/>
          </a:xfrm>
          <a:prstGeom prst="rect">
            <a:avLst/>
          </a:prstGeom>
          <a:noFill/>
        </p:spPr>
        <p:txBody>
          <a:bodyPr wrap="square">
            <a:spAutoFit/>
          </a:bodyPr>
          <a:lstStyle/>
          <a:p>
            <a:r>
              <a:rPr lang="pt-BR" sz="1200" dirty="0">
                <a:effectLst/>
                <a:latin typeface="Tahoma" panose="020B0604030504040204" pitchFamily="34" charset="0"/>
                <a:ea typeface="Tahoma" panose="020B0604030504040204" pitchFamily="34" charset="0"/>
                <a:cs typeface="Tahoma" panose="020B0604030504040204" pitchFamily="34" charset="0"/>
              </a:rPr>
              <a:t>KASTURIRATNE</a:t>
            </a:r>
            <a:r>
              <a:rPr lang="pt-BR" sz="1200" dirty="0">
                <a:latin typeface="Tahoma" panose="020B0604030504040204" pitchFamily="34" charset="0"/>
                <a:ea typeface="Tahoma" panose="020B0604030504040204" pitchFamily="34" charset="0"/>
                <a:cs typeface="Tahoma" panose="020B0604030504040204" pitchFamily="34" charset="0"/>
              </a:rPr>
              <a:t> </a:t>
            </a:r>
            <a:r>
              <a:rPr lang="pt-BR" sz="1200" dirty="0">
                <a:effectLst/>
                <a:latin typeface="Tahoma" panose="020B0604030504040204" pitchFamily="34" charset="0"/>
                <a:ea typeface="Tahoma" panose="020B0604030504040204" pitchFamily="34" charset="0"/>
                <a:cs typeface="Tahoma" panose="020B0604030504040204" pitchFamily="34" charset="0"/>
              </a:rPr>
              <a:t>et. al., 2008</a:t>
            </a:r>
            <a:endParaRPr lang="pt-BR" sz="1200" dirty="0">
              <a:latin typeface="Tahoma" panose="020B0604030504040204" pitchFamily="34" charset="0"/>
              <a:ea typeface="Tahoma" panose="020B0604030504040204" pitchFamily="34" charset="0"/>
              <a:cs typeface="Tahoma" panose="020B0604030504040204" pitchFamily="34" charset="0"/>
            </a:endParaRPr>
          </a:p>
        </p:txBody>
      </p:sp>
      <p:sp>
        <p:nvSpPr>
          <p:cNvPr id="13" name="Rectangle 6">
            <a:extLst>
              <a:ext uri="{FF2B5EF4-FFF2-40B4-BE49-F238E27FC236}">
                <a16:creationId xmlns:a16="http://schemas.microsoft.com/office/drawing/2014/main" id="{3D9A3A63-DB34-4889-A28B-FC77AB1F802E}"/>
              </a:ext>
            </a:extLst>
          </p:cNvPr>
          <p:cNvSpPr/>
          <p:nvPr/>
        </p:nvSpPr>
        <p:spPr>
          <a:xfrm>
            <a:off x="5295141" y="10679"/>
            <a:ext cx="2329094"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70"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spTree>
    <p:extLst>
      <p:ext uri="{BB962C8B-B14F-4D97-AF65-F5344CB8AC3E}">
        <p14:creationId xmlns:p14="http://schemas.microsoft.com/office/powerpoint/2010/main" val="160880403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11" name="CaixaDeTexto 10">
            <a:extLst>
              <a:ext uri="{FF2B5EF4-FFF2-40B4-BE49-F238E27FC236}">
                <a16:creationId xmlns:a16="http://schemas.microsoft.com/office/drawing/2014/main" id="{B19F1407-DF1B-466D-AA16-58B88E9FABE7}"/>
              </a:ext>
            </a:extLst>
          </p:cNvPr>
          <p:cNvSpPr txBox="1"/>
          <p:nvPr/>
        </p:nvSpPr>
        <p:spPr>
          <a:xfrm>
            <a:off x="1976628" y="757109"/>
            <a:ext cx="8238743" cy="369332"/>
          </a:xfrm>
          <a:prstGeom prst="rect">
            <a:avLst/>
          </a:prstGeom>
          <a:noFill/>
        </p:spPr>
        <p:txBody>
          <a:bodyPr wrap="square">
            <a:spAutoFit/>
          </a:bodyPr>
          <a:lstStyle/>
          <a:p>
            <a:pPr algn="ctr"/>
            <a:r>
              <a:rPr lang="en-US"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Evaluation of the affinity of anti-SVMP </a:t>
            </a:r>
            <a:r>
              <a:rPr lang="en-US" sz="18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mAbs</a:t>
            </a:r>
            <a:r>
              <a:rPr lang="en-US"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obtained by the ELISA method</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14" name="CaixaDeTexto 13">
            <a:extLst>
              <a:ext uri="{FF2B5EF4-FFF2-40B4-BE49-F238E27FC236}">
                <a16:creationId xmlns:a16="http://schemas.microsoft.com/office/drawing/2014/main" id="{5F670F45-D5C3-4611-BF4C-C7BA6CE8D883}"/>
              </a:ext>
            </a:extLst>
          </p:cNvPr>
          <p:cNvSpPr txBox="1"/>
          <p:nvPr/>
        </p:nvSpPr>
        <p:spPr>
          <a:xfrm>
            <a:off x="215892" y="1408010"/>
            <a:ext cx="5926342" cy="1251881"/>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1. </a:t>
            </a:r>
            <a:r>
              <a:rPr lang="en-US" sz="1300" dirty="0">
                <a:latin typeface="Tahoma" panose="020B0604030504040204" pitchFamily="34" charset="0"/>
                <a:ea typeface="Tahoma" panose="020B0604030504040204" pitchFamily="34" charset="0"/>
                <a:cs typeface="Tahoma" panose="020B0604030504040204" pitchFamily="34" charset="0"/>
              </a:rPr>
              <a:t>96-well high-binding plates will be incubated at room temperature for ± 12h with PBS buffer, pH 7.4, containing the fractions of the crude or purified venom</a:t>
            </a: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p:txBody>
      </p:sp>
      <p:grpSp>
        <p:nvGrpSpPr>
          <p:cNvPr id="15" name="Agrupar 14">
            <a:extLst>
              <a:ext uri="{FF2B5EF4-FFF2-40B4-BE49-F238E27FC236}">
                <a16:creationId xmlns:a16="http://schemas.microsoft.com/office/drawing/2014/main" id="{4D48BA1F-2DD0-4585-9F26-1B60DB2467B4}"/>
              </a:ext>
            </a:extLst>
          </p:cNvPr>
          <p:cNvGrpSpPr/>
          <p:nvPr/>
        </p:nvGrpSpPr>
        <p:grpSpPr>
          <a:xfrm>
            <a:off x="2198353" y="2929030"/>
            <a:ext cx="1706985" cy="1375628"/>
            <a:chOff x="9696575" y="5003356"/>
            <a:chExt cx="1706985" cy="1375628"/>
          </a:xfrm>
        </p:grpSpPr>
        <p:grpSp>
          <p:nvGrpSpPr>
            <p:cNvPr id="16" name="Group 3">
              <a:extLst>
                <a:ext uri="{FF2B5EF4-FFF2-40B4-BE49-F238E27FC236}">
                  <a16:creationId xmlns:a16="http://schemas.microsoft.com/office/drawing/2014/main" id="{05737187-7247-4EB8-85D4-A7AABB51E5B6}"/>
                </a:ext>
              </a:extLst>
            </p:cNvPr>
            <p:cNvGrpSpPr>
              <a:grpSpLocks/>
            </p:cNvGrpSpPr>
            <p:nvPr/>
          </p:nvGrpSpPr>
          <p:grpSpPr bwMode="auto">
            <a:xfrm>
              <a:off x="9696575" y="5003356"/>
              <a:ext cx="1706985" cy="1114906"/>
              <a:chOff x="677" y="1390"/>
              <a:chExt cx="2461" cy="1607"/>
            </a:xfrm>
          </p:grpSpPr>
          <p:grpSp>
            <p:nvGrpSpPr>
              <p:cNvPr id="18" name="Group 4">
                <a:extLst>
                  <a:ext uri="{FF2B5EF4-FFF2-40B4-BE49-F238E27FC236}">
                    <a16:creationId xmlns:a16="http://schemas.microsoft.com/office/drawing/2014/main" id="{C83B79EE-DA9A-4EE6-ADB7-2C15200D971C}"/>
                  </a:ext>
                </a:extLst>
              </p:cNvPr>
              <p:cNvGrpSpPr>
                <a:grpSpLocks/>
              </p:cNvGrpSpPr>
              <p:nvPr/>
            </p:nvGrpSpPr>
            <p:grpSpPr bwMode="auto">
              <a:xfrm>
                <a:off x="677" y="1390"/>
                <a:ext cx="2461" cy="1607"/>
                <a:chOff x="677" y="1390"/>
                <a:chExt cx="2461" cy="1607"/>
              </a:xfrm>
            </p:grpSpPr>
            <p:sp>
              <p:nvSpPr>
                <p:cNvPr id="388" name="Freeform 5">
                  <a:extLst>
                    <a:ext uri="{FF2B5EF4-FFF2-40B4-BE49-F238E27FC236}">
                      <a16:creationId xmlns:a16="http://schemas.microsoft.com/office/drawing/2014/main" id="{A90E4CC5-EFB3-4A52-AE65-C9D36D022661}"/>
                    </a:ext>
                  </a:extLst>
                </p:cNvPr>
                <p:cNvSpPr>
                  <a:spLocks/>
                </p:cNvSpPr>
                <p:nvPr/>
              </p:nvSpPr>
              <p:spPr bwMode="auto">
                <a:xfrm>
                  <a:off x="742" y="1390"/>
                  <a:ext cx="2348" cy="1269"/>
                </a:xfrm>
                <a:custGeom>
                  <a:avLst/>
                  <a:gdLst>
                    <a:gd name="T0" fmla="*/ 25560 w 939"/>
                    <a:gd name="T1" fmla="*/ 248 h 476"/>
                    <a:gd name="T2" fmla="*/ 36585 w 939"/>
                    <a:gd name="T3" fmla="*/ 11728 h 476"/>
                    <a:gd name="T4" fmla="*/ 36585 w 939"/>
                    <a:gd name="T5" fmla="*/ 11920 h 476"/>
                    <a:gd name="T6" fmla="*/ 10630 w 939"/>
                    <a:gd name="T7" fmla="*/ 23988 h 476"/>
                    <a:gd name="T8" fmla="*/ 10442 w 939"/>
                    <a:gd name="T9" fmla="*/ 23951 h 476"/>
                    <a:gd name="T10" fmla="*/ 208 w 939"/>
                    <a:gd name="T11" fmla="*/ 10520 h 476"/>
                    <a:gd name="T12" fmla="*/ 283 w 939"/>
                    <a:gd name="T13" fmla="*/ 9851 h 476"/>
                    <a:gd name="T14" fmla="*/ 25173 w 939"/>
                    <a:gd name="T15" fmla="*/ 93 h 476"/>
                    <a:gd name="T16" fmla="*/ 25560 w 939"/>
                    <a:gd name="T17" fmla="*/ 248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9" h="476">
                      <a:moveTo>
                        <a:pt x="654" y="5"/>
                      </a:moveTo>
                      <a:cubicBezTo>
                        <a:pt x="658" y="9"/>
                        <a:pt x="908" y="204"/>
                        <a:pt x="936" y="232"/>
                      </a:cubicBezTo>
                      <a:cubicBezTo>
                        <a:pt x="939" y="235"/>
                        <a:pt x="936" y="236"/>
                        <a:pt x="936" y="236"/>
                      </a:cubicBezTo>
                      <a:cubicBezTo>
                        <a:pt x="272" y="475"/>
                        <a:pt x="272" y="475"/>
                        <a:pt x="272" y="475"/>
                      </a:cubicBezTo>
                      <a:cubicBezTo>
                        <a:pt x="272" y="475"/>
                        <a:pt x="270" y="476"/>
                        <a:pt x="267" y="474"/>
                      </a:cubicBezTo>
                      <a:cubicBezTo>
                        <a:pt x="241" y="448"/>
                        <a:pt x="10" y="213"/>
                        <a:pt x="5" y="208"/>
                      </a:cubicBezTo>
                      <a:cubicBezTo>
                        <a:pt x="1" y="203"/>
                        <a:pt x="0" y="197"/>
                        <a:pt x="7" y="195"/>
                      </a:cubicBezTo>
                      <a:cubicBezTo>
                        <a:pt x="14" y="192"/>
                        <a:pt x="581" y="25"/>
                        <a:pt x="644" y="2"/>
                      </a:cubicBezTo>
                      <a:cubicBezTo>
                        <a:pt x="647" y="1"/>
                        <a:pt x="650" y="0"/>
                        <a:pt x="654" y="5"/>
                      </a:cubicBezTo>
                      <a:close/>
                    </a:path>
                  </a:pathLst>
                </a:custGeom>
                <a:solidFill>
                  <a:srgbClr val="EE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9" name="Freeform 6">
                  <a:extLst>
                    <a:ext uri="{FF2B5EF4-FFF2-40B4-BE49-F238E27FC236}">
                      <a16:creationId xmlns:a16="http://schemas.microsoft.com/office/drawing/2014/main" id="{DBAFE203-E00C-4855-9C8F-781EE08EC4CA}"/>
                    </a:ext>
                  </a:extLst>
                </p:cNvPr>
                <p:cNvSpPr>
                  <a:spLocks/>
                </p:cNvSpPr>
                <p:nvPr/>
              </p:nvSpPr>
              <p:spPr bwMode="auto">
                <a:xfrm>
                  <a:off x="724" y="1987"/>
                  <a:ext cx="2374" cy="949"/>
                </a:xfrm>
                <a:custGeom>
                  <a:avLst/>
                  <a:gdLst>
                    <a:gd name="T0" fmla="*/ 10769 w 949"/>
                    <a:gd name="T1" fmla="*/ 14091 h 356"/>
                    <a:gd name="T2" fmla="*/ 37116 w 949"/>
                    <a:gd name="T3" fmla="*/ 1877 h 356"/>
                    <a:gd name="T4" fmla="*/ 37166 w 949"/>
                    <a:gd name="T5" fmla="*/ 1877 h 356"/>
                    <a:gd name="T6" fmla="*/ 37166 w 949"/>
                    <a:gd name="T7" fmla="*/ 4846 h 356"/>
                    <a:gd name="T8" fmla="*/ 37083 w 949"/>
                    <a:gd name="T9" fmla="*/ 4945 h 356"/>
                    <a:gd name="T10" fmla="*/ 10927 w 949"/>
                    <a:gd name="T11" fmla="*/ 17922 h 356"/>
                    <a:gd name="T12" fmla="*/ 10727 w 949"/>
                    <a:gd name="T13" fmla="*/ 17823 h 356"/>
                    <a:gd name="T14" fmla="*/ 158 w 949"/>
                    <a:gd name="T15" fmla="*/ 3242 h 356"/>
                    <a:gd name="T16" fmla="*/ 0 w 949"/>
                    <a:gd name="T17" fmla="*/ 2935 h 356"/>
                    <a:gd name="T18" fmla="*/ 0 w 949"/>
                    <a:gd name="T19" fmla="*/ 0 h 356"/>
                    <a:gd name="T20" fmla="*/ 0 w 949"/>
                    <a:gd name="T21" fmla="*/ 0 h 356"/>
                    <a:gd name="T22" fmla="*/ 10769 w 949"/>
                    <a:gd name="T23" fmla="*/ 14091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9" h="356">
                      <a:moveTo>
                        <a:pt x="275" y="279"/>
                      </a:moveTo>
                      <a:cubicBezTo>
                        <a:pt x="948" y="37"/>
                        <a:pt x="948" y="37"/>
                        <a:pt x="948" y="37"/>
                      </a:cubicBezTo>
                      <a:cubicBezTo>
                        <a:pt x="949" y="37"/>
                        <a:pt x="949" y="37"/>
                        <a:pt x="949" y="37"/>
                      </a:cubicBezTo>
                      <a:cubicBezTo>
                        <a:pt x="949" y="37"/>
                        <a:pt x="949" y="95"/>
                        <a:pt x="949" y="96"/>
                      </a:cubicBezTo>
                      <a:cubicBezTo>
                        <a:pt x="948" y="97"/>
                        <a:pt x="947" y="98"/>
                        <a:pt x="947" y="98"/>
                      </a:cubicBezTo>
                      <a:cubicBezTo>
                        <a:pt x="279" y="355"/>
                        <a:pt x="279" y="355"/>
                        <a:pt x="279" y="355"/>
                      </a:cubicBezTo>
                      <a:cubicBezTo>
                        <a:pt x="279" y="355"/>
                        <a:pt x="277" y="356"/>
                        <a:pt x="274" y="353"/>
                      </a:cubicBezTo>
                      <a:cubicBezTo>
                        <a:pt x="248" y="327"/>
                        <a:pt x="8" y="69"/>
                        <a:pt x="4" y="64"/>
                      </a:cubicBezTo>
                      <a:cubicBezTo>
                        <a:pt x="1" y="60"/>
                        <a:pt x="0" y="60"/>
                        <a:pt x="0" y="58"/>
                      </a:cubicBezTo>
                      <a:cubicBezTo>
                        <a:pt x="0" y="0"/>
                        <a:pt x="0" y="0"/>
                        <a:pt x="0" y="0"/>
                      </a:cubicBezTo>
                      <a:cubicBezTo>
                        <a:pt x="0" y="0"/>
                        <a:pt x="0" y="0"/>
                        <a:pt x="0" y="0"/>
                      </a:cubicBezTo>
                      <a:cubicBezTo>
                        <a:pt x="12" y="13"/>
                        <a:pt x="225" y="229"/>
                        <a:pt x="275" y="279"/>
                      </a:cubicBezTo>
                    </a:path>
                  </a:pathLst>
                </a:custGeom>
                <a:solidFill>
                  <a:srgbClr val="93D6E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0" name="Freeform 7">
                  <a:extLst>
                    <a:ext uri="{FF2B5EF4-FFF2-40B4-BE49-F238E27FC236}">
                      <a16:creationId xmlns:a16="http://schemas.microsoft.com/office/drawing/2014/main" id="{07866F2A-B7FF-46E0-8D61-0F0E0E6A5F44}"/>
                    </a:ext>
                  </a:extLst>
                </p:cNvPr>
                <p:cNvSpPr>
                  <a:spLocks/>
                </p:cNvSpPr>
                <p:nvPr/>
              </p:nvSpPr>
              <p:spPr bwMode="auto">
                <a:xfrm>
                  <a:off x="724" y="1987"/>
                  <a:ext cx="688" cy="944"/>
                </a:xfrm>
                <a:custGeom>
                  <a:avLst/>
                  <a:gdLst>
                    <a:gd name="T0" fmla="*/ 10773 w 275"/>
                    <a:gd name="T1" fmla="*/ 14109 h 354"/>
                    <a:gd name="T2" fmla="*/ 10773 w 275"/>
                    <a:gd name="T3" fmla="*/ 14109 h 354"/>
                    <a:gd name="T4" fmla="*/ 0 w 275"/>
                    <a:gd name="T5" fmla="*/ 0 h 354"/>
                    <a:gd name="T6" fmla="*/ 0 w 275"/>
                    <a:gd name="T7" fmla="*/ 0 h 354"/>
                    <a:gd name="T8" fmla="*/ 0 w 275"/>
                    <a:gd name="T9" fmla="*/ 2936 h 354"/>
                    <a:gd name="T10" fmla="*/ 158 w 275"/>
                    <a:gd name="T11" fmla="*/ 3243 h 354"/>
                    <a:gd name="T12" fmla="*/ 10728 w 275"/>
                    <a:gd name="T13" fmla="*/ 17843 h 354"/>
                    <a:gd name="T14" fmla="*/ 10773 w 275"/>
                    <a:gd name="T15" fmla="*/ 17899 h 354"/>
                    <a:gd name="T16" fmla="*/ 10773 w 275"/>
                    <a:gd name="T17" fmla="*/ 17899 h 354"/>
                    <a:gd name="T18" fmla="*/ 10773 w 275"/>
                    <a:gd name="T19" fmla="*/ 14109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5" h="354">
                      <a:moveTo>
                        <a:pt x="275" y="279"/>
                      </a:moveTo>
                      <a:cubicBezTo>
                        <a:pt x="275" y="279"/>
                        <a:pt x="275" y="279"/>
                        <a:pt x="275" y="279"/>
                      </a:cubicBezTo>
                      <a:cubicBezTo>
                        <a:pt x="225" y="229"/>
                        <a:pt x="12" y="13"/>
                        <a:pt x="0" y="0"/>
                      </a:cubicBezTo>
                      <a:cubicBezTo>
                        <a:pt x="0" y="0"/>
                        <a:pt x="0" y="0"/>
                        <a:pt x="0" y="0"/>
                      </a:cubicBezTo>
                      <a:cubicBezTo>
                        <a:pt x="0" y="58"/>
                        <a:pt x="0" y="58"/>
                        <a:pt x="0" y="58"/>
                      </a:cubicBezTo>
                      <a:cubicBezTo>
                        <a:pt x="0" y="60"/>
                        <a:pt x="1" y="60"/>
                        <a:pt x="4" y="64"/>
                      </a:cubicBezTo>
                      <a:cubicBezTo>
                        <a:pt x="8" y="69"/>
                        <a:pt x="248" y="327"/>
                        <a:pt x="274" y="353"/>
                      </a:cubicBezTo>
                      <a:cubicBezTo>
                        <a:pt x="274" y="354"/>
                        <a:pt x="275" y="354"/>
                        <a:pt x="275" y="354"/>
                      </a:cubicBezTo>
                      <a:cubicBezTo>
                        <a:pt x="275" y="354"/>
                        <a:pt x="275" y="354"/>
                        <a:pt x="275" y="354"/>
                      </a:cubicBezTo>
                      <a:cubicBezTo>
                        <a:pt x="275" y="354"/>
                        <a:pt x="275" y="288"/>
                        <a:pt x="275" y="279"/>
                      </a:cubicBezTo>
                      <a:close/>
                    </a:path>
                  </a:pathLst>
                </a:custGeom>
                <a:solidFill>
                  <a:srgbClr val="D9F1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1" name="Freeform 8">
                  <a:extLst>
                    <a:ext uri="{FF2B5EF4-FFF2-40B4-BE49-F238E27FC236}">
                      <a16:creationId xmlns:a16="http://schemas.microsoft.com/office/drawing/2014/main" id="{E71CC00B-D8FA-439F-B098-1ED1DAEDD985}"/>
                    </a:ext>
                  </a:extLst>
                </p:cNvPr>
                <p:cNvSpPr>
                  <a:spLocks/>
                </p:cNvSpPr>
                <p:nvPr/>
              </p:nvSpPr>
              <p:spPr bwMode="auto">
                <a:xfrm>
                  <a:off x="677" y="2147"/>
                  <a:ext cx="2461" cy="850"/>
                </a:xfrm>
                <a:custGeom>
                  <a:avLst/>
                  <a:gdLst>
                    <a:gd name="T0" fmla="*/ 37825 w 984"/>
                    <a:gd name="T1" fmla="*/ 1873 h 319"/>
                    <a:gd name="T2" fmla="*/ 37793 w 984"/>
                    <a:gd name="T3" fmla="*/ 1911 h 319"/>
                    <a:gd name="T4" fmla="*/ 11652 w 984"/>
                    <a:gd name="T5" fmla="*/ 14868 h 319"/>
                    <a:gd name="T6" fmla="*/ 11465 w 984"/>
                    <a:gd name="T7" fmla="*/ 14775 h 319"/>
                    <a:gd name="T8" fmla="*/ 908 w 984"/>
                    <a:gd name="T9" fmla="*/ 205 h 319"/>
                    <a:gd name="T10" fmla="*/ 783 w 984"/>
                    <a:gd name="T11" fmla="*/ 0 h 319"/>
                    <a:gd name="T12" fmla="*/ 0 w 984"/>
                    <a:gd name="T13" fmla="*/ 397 h 319"/>
                    <a:gd name="T14" fmla="*/ 11235 w 984"/>
                    <a:gd name="T15" fmla="*/ 15932 h 319"/>
                    <a:gd name="T16" fmla="*/ 11465 w 984"/>
                    <a:gd name="T17" fmla="*/ 15990 h 319"/>
                    <a:gd name="T18" fmla="*/ 38501 w 984"/>
                    <a:gd name="T19" fmla="*/ 2670 h 319"/>
                    <a:gd name="T20" fmla="*/ 37825 w 984"/>
                    <a:gd name="T21" fmla="*/ 1873 h 3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4" h="319">
                      <a:moveTo>
                        <a:pt x="967" y="37"/>
                      </a:moveTo>
                      <a:cubicBezTo>
                        <a:pt x="967" y="37"/>
                        <a:pt x="966" y="38"/>
                        <a:pt x="966" y="38"/>
                      </a:cubicBezTo>
                      <a:cubicBezTo>
                        <a:pt x="298" y="295"/>
                        <a:pt x="298" y="295"/>
                        <a:pt x="298" y="295"/>
                      </a:cubicBezTo>
                      <a:cubicBezTo>
                        <a:pt x="298" y="295"/>
                        <a:pt x="296" y="296"/>
                        <a:pt x="293" y="293"/>
                      </a:cubicBezTo>
                      <a:cubicBezTo>
                        <a:pt x="267" y="267"/>
                        <a:pt x="27" y="9"/>
                        <a:pt x="23" y="4"/>
                      </a:cubicBezTo>
                      <a:cubicBezTo>
                        <a:pt x="21" y="2"/>
                        <a:pt x="20" y="1"/>
                        <a:pt x="20" y="0"/>
                      </a:cubicBezTo>
                      <a:cubicBezTo>
                        <a:pt x="13" y="0"/>
                        <a:pt x="1" y="5"/>
                        <a:pt x="0" y="8"/>
                      </a:cubicBezTo>
                      <a:cubicBezTo>
                        <a:pt x="4" y="13"/>
                        <a:pt x="262" y="290"/>
                        <a:pt x="287" y="316"/>
                      </a:cubicBezTo>
                      <a:cubicBezTo>
                        <a:pt x="290" y="319"/>
                        <a:pt x="293" y="317"/>
                        <a:pt x="293" y="317"/>
                      </a:cubicBezTo>
                      <a:cubicBezTo>
                        <a:pt x="984" y="53"/>
                        <a:pt x="984" y="53"/>
                        <a:pt x="984" y="53"/>
                      </a:cubicBezTo>
                      <a:cubicBezTo>
                        <a:pt x="984" y="50"/>
                        <a:pt x="975" y="38"/>
                        <a:pt x="967" y="37"/>
                      </a:cubicBezTo>
                      <a:close/>
                    </a:path>
                  </a:pathLst>
                </a:custGeom>
                <a:solidFill>
                  <a:srgbClr val="EFF9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2" name="Freeform 9">
                  <a:extLst>
                    <a:ext uri="{FF2B5EF4-FFF2-40B4-BE49-F238E27FC236}">
                      <a16:creationId xmlns:a16="http://schemas.microsoft.com/office/drawing/2014/main" id="{FD73A29D-6C39-468A-A3F8-CF9D583D0234}"/>
                    </a:ext>
                  </a:extLst>
                </p:cNvPr>
                <p:cNvSpPr>
                  <a:spLocks/>
                </p:cNvSpPr>
                <p:nvPr/>
              </p:nvSpPr>
              <p:spPr bwMode="auto">
                <a:xfrm>
                  <a:off x="1402" y="2245"/>
                  <a:ext cx="1736" cy="750"/>
                </a:xfrm>
                <a:custGeom>
                  <a:avLst/>
                  <a:gdLst>
                    <a:gd name="T0" fmla="*/ 125 w 694"/>
                    <a:gd name="T1" fmla="*/ 14205 h 281"/>
                    <a:gd name="T2" fmla="*/ 27176 w 694"/>
                    <a:gd name="T3" fmla="*/ 819 h 281"/>
                    <a:gd name="T4" fmla="*/ 26500 w 694"/>
                    <a:gd name="T5" fmla="*/ 0 h 281"/>
                    <a:gd name="T6" fmla="*/ 26468 w 694"/>
                    <a:gd name="T7" fmla="*/ 56 h 281"/>
                    <a:gd name="T8" fmla="*/ 313 w 694"/>
                    <a:gd name="T9" fmla="*/ 13100 h 281"/>
                    <a:gd name="T10" fmla="*/ 158 w 694"/>
                    <a:gd name="T11" fmla="*/ 13044 h 281"/>
                    <a:gd name="T12" fmla="*/ 158 w 694"/>
                    <a:gd name="T13" fmla="*/ 13044 h 281"/>
                    <a:gd name="T14" fmla="*/ 0 w 694"/>
                    <a:gd name="T15" fmla="*/ 14261 h 281"/>
                    <a:gd name="T16" fmla="*/ 125 w 694"/>
                    <a:gd name="T17" fmla="*/ 1420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4" h="281">
                      <a:moveTo>
                        <a:pt x="3" y="280"/>
                      </a:moveTo>
                      <a:cubicBezTo>
                        <a:pt x="694" y="16"/>
                        <a:pt x="694" y="16"/>
                        <a:pt x="694" y="16"/>
                      </a:cubicBezTo>
                      <a:cubicBezTo>
                        <a:pt x="694" y="13"/>
                        <a:pt x="685" y="1"/>
                        <a:pt x="677" y="0"/>
                      </a:cubicBezTo>
                      <a:cubicBezTo>
                        <a:pt x="677" y="0"/>
                        <a:pt x="676" y="1"/>
                        <a:pt x="676" y="1"/>
                      </a:cubicBezTo>
                      <a:cubicBezTo>
                        <a:pt x="8" y="258"/>
                        <a:pt x="8" y="258"/>
                        <a:pt x="8" y="258"/>
                      </a:cubicBezTo>
                      <a:cubicBezTo>
                        <a:pt x="8" y="258"/>
                        <a:pt x="7" y="259"/>
                        <a:pt x="4" y="257"/>
                      </a:cubicBezTo>
                      <a:cubicBezTo>
                        <a:pt x="4" y="257"/>
                        <a:pt x="4" y="257"/>
                        <a:pt x="4" y="257"/>
                      </a:cubicBezTo>
                      <a:cubicBezTo>
                        <a:pt x="0" y="268"/>
                        <a:pt x="0" y="279"/>
                        <a:pt x="0" y="281"/>
                      </a:cubicBezTo>
                      <a:cubicBezTo>
                        <a:pt x="2" y="281"/>
                        <a:pt x="3" y="280"/>
                        <a:pt x="3" y="280"/>
                      </a:cubicBezTo>
                      <a:close/>
                    </a:path>
                  </a:pathLst>
                </a:custGeom>
                <a:solidFill>
                  <a:srgbClr val="E0F3F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3" name="Freeform 10">
                  <a:extLst>
                    <a:ext uri="{FF2B5EF4-FFF2-40B4-BE49-F238E27FC236}">
                      <a16:creationId xmlns:a16="http://schemas.microsoft.com/office/drawing/2014/main" id="{3B039EEB-A841-48BF-A9AF-13C465D37C6C}"/>
                    </a:ext>
                  </a:extLst>
                </p:cNvPr>
                <p:cNvSpPr>
                  <a:spLocks/>
                </p:cNvSpPr>
                <p:nvPr/>
              </p:nvSpPr>
              <p:spPr bwMode="auto">
                <a:xfrm>
                  <a:off x="1410" y="2283"/>
                  <a:ext cx="1632" cy="696"/>
                </a:xfrm>
                <a:custGeom>
                  <a:avLst/>
                  <a:gdLst>
                    <a:gd name="T0" fmla="*/ 0 w 653"/>
                    <a:gd name="T1" fmla="*/ 13197 h 261"/>
                    <a:gd name="T2" fmla="*/ 30 w 653"/>
                    <a:gd name="T3" fmla="*/ 12800 h 261"/>
                    <a:gd name="T4" fmla="*/ 75 w 653"/>
                    <a:gd name="T5" fmla="*/ 12536 h 261"/>
                    <a:gd name="T6" fmla="*/ 187 w 653"/>
                    <a:gd name="T7" fmla="*/ 12493 h 261"/>
                    <a:gd name="T8" fmla="*/ 25477 w 653"/>
                    <a:gd name="T9" fmla="*/ 0 h 261"/>
                    <a:gd name="T10" fmla="*/ 230 w 653"/>
                    <a:gd name="T11" fmla="*/ 12800 h 2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53" h="261">
                      <a:moveTo>
                        <a:pt x="0" y="261"/>
                      </a:moveTo>
                      <a:cubicBezTo>
                        <a:pt x="0" y="261"/>
                        <a:pt x="1" y="255"/>
                        <a:pt x="1" y="253"/>
                      </a:cubicBezTo>
                      <a:cubicBezTo>
                        <a:pt x="2" y="251"/>
                        <a:pt x="2" y="248"/>
                        <a:pt x="2" y="248"/>
                      </a:cubicBezTo>
                      <a:cubicBezTo>
                        <a:pt x="5" y="247"/>
                        <a:pt x="5" y="247"/>
                        <a:pt x="5" y="247"/>
                      </a:cubicBezTo>
                      <a:cubicBezTo>
                        <a:pt x="653" y="0"/>
                        <a:pt x="653" y="0"/>
                        <a:pt x="653" y="0"/>
                      </a:cubicBezTo>
                      <a:cubicBezTo>
                        <a:pt x="6" y="253"/>
                        <a:pt x="6" y="253"/>
                        <a:pt x="6" y="2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4" name="Freeform 11">
                  <a:extLst>
                    <a:ext uri="{FF2B5EF4-FFF2-40B4-BE49-F238E27FC236}">
                      <a16:creationId xmlns:a16="http://schemas.microsoft.com/office/drawing/2014/main" id="{B83C87DB-0EAA-4F02-BC4B-23F1A0BB1265}"/>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5" name="Freeform 12">
                  <a:extLst>
                    <a:ext uri="{FF2B5EF4-FFF2-40B4-BE49-F238E27FC236}">
                      <a16:creationId xmlns:a16="http://schemas.microsoft.com/office/drawing/2014/main" id="{2764322B-8DCA-4707-AE94-6B5D05C041FF}"/>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6" name="Freeform 13">
                  <a:extLst>
                    <a:ext uri="{FF2B5EF4-FFF2-40B4-BE49-F238E27FC236}">
                      <a16:creationId xmlns:a16="http://schemas.microsoft.com/office/drawing/2014/main" id="{884DFC99-7EAF-4C79-9F9F-E1AF3F6E9C43}"/>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7" name="Freeform 14">
                  <a:extLst>
                    <a:ext uri="{FF2B5EF4-FFF2-40B4-BE49-F238E27FC236}">
                      <a16:creationId xmlns:a16="http://schemas.microsoft.com/office/drawing/2014/main" id="{244301A4-DE6F-45B5-BEA4-A8E9109AE22B}"/>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8" name="Freeform 15">
                  <a:extLst>
                    <a:ext uri="{FF2B5EF4-FFF2-40B4-BE49-F238E27FC236}">
                      <a16:creationId xmlns:a16="http://schemas.microsoft.com/office/drawing/2014/main" id="{E530DD16-8CD1-4E4D-A381-D774B3528129}"/>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9" name="Freeform 16">
                  <a:extLst>
                    <a:ext uri="{FF2B5EF4-FFF2-40B4-BE49-F238E27FC236}">
                      <a16:creationId xmlns:a16="http://schemas.microsoft.com/office/drawing/2014/main" id="{885A54FE-D84A-446F-98AC-2C74A2E78725}"/>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0" name="Freeform 17">
                  <a:extLst>
                    <a:ext uri="{FF2B5EF4-FFF2-40B4-BE49-F238E27FC236}">
                      <a16:creationId xmlns:a16="http://schemas.microsoft.com/office/drawing/2014/main" id="{DFBEADE6-A544-4956-B28C-D75341158887}"/>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1" name="Freeform 18">
                  <a:extLst>
                    <a:ext uri="{FF2B5EF4-FFF2-40B4-BE49-F238E27FC236}">
                      <a16:creationId xmlns:a16="http://schemas.microsoft.com/office/drawing/2014/main" id="{E156B797-7636-436A-B082-28E6560584D9}"/>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2" name="Freeform 19">
                  <a:extLst>
                    <a:ext uri="{FF2B5EF4-FFF2-40B4-BE49-F238E27FC236}">
                      <a16:creationId xmlns:a16="http://schemas.microsoft.com/office/drawing/2014/main" id="{B251319C-4412-4FBC-9038-A288466C7C58}"/>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3" name="Freeform 20">
                  <a:extLst>
                    <a:ext uri="{FF2B5EF4-FFF2-40B4-BE49-F238E27FC236}">
                      <a16:creationId xmlns:a16="http://schemas.microsoft.com/office/drawing/2014/main" id="{D4534825-C337-4BFA-8597-EB358CEC1AB8}"/>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4" name="Freeform 21">
                  <a:extLst>
                    <a:ext uri="{FF2B5EF4-FFF2-40B4-BE49-F238E27FC236}">
                      <a16:creationId xmlns:a16="http://schemas.microsoft.com/office/drawing/2014/main" id="{3FEFA49F-DA71-4427-812F-0D38D91EB237}"/>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5" name="Freeform 22">
                  <a:extLst>
                    <a:ext uri="{FF2B5EF4-FFF2-40B4-BE49-F238E27FC236}">
                      <a16:creationId xmlns:a16="http://schemas.microsoft.com/office/drawing/2014/main" id="{662B68A0-0C36-496A-9B60-083419EBFC3E}"/>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6" name="Freeform 23">
                  <a:extLst>
                    <a:ext uri="{FF2B5EF4-FFF2-40B4-BE49-F238E27FC236}">
                      <a16:creationId xmlns:a16="http://schemas.microsoft.com/office/drawing/2014/main" id="{BDD5A503-2A82-42C6-90B1-ACFD6E608FD4}"/>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7" name="Freeform 24">
                  <a:extLst>
                    <a:ext uri="{FF2B5EF4-FFF2-40B4-BE49-F238E27FC236}">
                      <a16:creationId xmlns:a16="http://schemas.microsoft.com/office/drawing/2014/main" id="{9AC9B51E-6D1E-43C1-ABD9-BCA8A3B95165}"/>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8" name="Freeform 25">
                  <a:extLst>
                    <a:ext uri="{FF2B5EF4-FFF2-40B4-BE49-F238E27FC236}">
                      <a16:creationId xmlns:a16="http://schemas.microsoft.com/office/drawing/2014/main" id="{37346304-B1D0-4467-93A6-B7074C203128}"/>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9" name="Freeform 26">
                  <a:extLst>
                    <a:ext uri="{FF2B5EF4-FFF2-40B4-BE49-F238E27FC236}">
                      <a16:creationId xmlns:a16="http://schemas.microsoft.com/office/drawing/2014/main" id="{735C392A-2E2D-427E-974C-2610F9E82135}"/>
                    </a:ext>
                  </a:extLst>
                </p:cNvPr>
                <p:cNvSpPr>
                  <a:spLocks/>
                </p:cNvSpPr>
                <p:nvPr/>
              </p:nvSpPr>
              <p:spPr bwMode="auto">
                <a:xfrm>
                  <a:off x="2712" y="2013"/>
                  <a:ext cx="138" cy="115"/>
                </a:xfrm>
                <a:custGeom>
                  <a:avLst/>
                  <a:gdLst>
                    <a:gd name="T0" fmla="*/ 158 w 55"/>
                    <a:gd name="T1" fmla="*/ 1530 h 43"/>
                    <a:gd name="T2" fmla="*/ 838 w 55"/>
                    <a:gd name="T3" fmla="*/ 209 h 43"/>
                    <a:gd name="T4" fmla="*/ 2020 w 55"/>
                    <a:gd name="T5" fmla="*/ 671 h 43"/>
                    <a:gd name="T6" fmla="*/ 1310 w 55"/>
                    <a:gd name="T7" fmla="*/ 1952 h 43"/>
                    <a:gd name="T8" fmla="*/ 158 w 55"/>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4" y="30"/>
                      </a:moveTo>
                      <a:cubicBezTo>
                        <a:pt x="0" y="20"/>
                        <a:pt x="8" y="9"/>
                        <a:pt x="21" y="4"/>
                      </a:cubicBezTo>
                      <a:cubicBezTo>
                        <a:pt x="34" y="0"/>
                        <a:pt x="48" y="3"/>
                        <a:pt x="51" y="13"/>
                      </a:cubicBezTo>
                      <a:cubicBezTo>
                        <a:pt x="55" y="22"/>
                        <a:pt x="47" y="34"/>
                        <a:pt x="33" y="38"/>
                      </a:cubicBezTo>
                      <a:cubicBezTo>
                        <a:pt x="20" y="43"/>
                        <a:pt x="7" y="39"/>
                        <a:pt x="4"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0" name="Freeform 27">
                  <a:extLst>
                    <a:ext uri="{FF2B5EF4-FFF2-40B4-BE49-F238E27FC236}">
                      <a16:creationId xmlns:a16="http://schemas.microsoft.com/office/drawing/2014/main" id="{FCBF9760-FD5C-4C8A-B619-2E6B363E2ADC}"/>
                    </a:ext>
                  </a:extLst>
                </p:cNvPr>
                <p:cNvSpPr>
                  <a:spLocks/>
                </p:cNvSpPr>
                <p:nvPr/>
              </p:nvSpPr>
              <p:spPr bwMode="auto">
                <a:xfrm>
                  <a:off x="2577" y="2061"/>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6" y="40"/>
                        <a:pt x="3" y="31"/>
                      </a:cubicBezTo>
                      <a:cubicBezTo>
                        <a:pt x="0" y="21"/>
                        <a:pt x="8" y="10"/>
                        <a:pt x="21" y="5"/>
                      </a:cubicBezTo>
                      <a:cubicBezTo>
                        <a:pt x="34" y="0"/>
                        <a:pt x="47"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1" name="Freeform 28">
                  <a:extLst>
                    <a:ext uri="{FF2B5EF4-FFF2-40B4-BE49-F238E27FC236}">
                      <a16:creationId xmlns:a16="http://schemas.microsoft.com/office/drawing/2014/main" id="{6E3134AE-FD65-4A1B-8463-9CCC6231D75A}"/>
                    </a:ext>
                  </a:extLst>
                </p:cNvPr>
                <p:cNvSpPr>
                  <a:spLocks/>
                </p:cNvSpPr>
                <p:nvPr/>
              </p:nvSpPr>
              <p:spPr bwMode="auto">
                <a:xfrm>
                  <a:off x="2440" y="2112"/>
                  <a:ext cx="137" cy="117"/>
                </a:xfrm>
                <a:custGeom>
                  <a:avLst/>
                  <a:gdLst>
                    <a:gd name="T0" fmla="*/ 1960 w 55"/>
                    <a:gd name="T1" fmla="*/ 657 h 44"/>
                    <a:gd name="T2" fmla="*/ 1315 w 55"/>
                    <a:gd name="T3" fmla="*/ 1960 h 44"/>
                    <a:gd name="T4" fmla="*/ 154 w 55"/>
                    <a:gd name="T5" fmla="*/ 1505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4" y="30"/>
                      </a:cubicBezTo>
                      <a:cubicBezTo>
                        <a:pt x="0" y="21"/>
                        <a:pt x="8" y="9"/>
                        <a:pt x="21" y="5"/>
                      </a:cubicBezTo>
                      <a:cubicBezTo>
                        <a:pt x="35" y="0"/>
                        <a:pt x="48" y="4"/>
                        <a:pt x="51"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2" name="Freeform 29">
                  <a:extLst>
                    <a:ext uri="{FF2B5EF4-FFF2-40B4-BE49-F238E27FC236}">
                      <a16:creationId xmlns:a16="http://schemas.microsoft.com/office/drawing/2014/main" id="{7B52AE13-CB23-4F3A-BCFB-667D98C56CED}"/>
                    </a:ext>
                  </a:extLst>
                </p:cNvPr>
                <p:cNvSpPr>
                  <a:spLocks/>
                </p:cNvSpPr>
                <p:nvPr/>
              </p:nvSpPr>
              <p:spPr bwMode="auto">
                <a:xfrm>
                  <a:off x="2305" y="2163"/>
                  <a:ext cx="135" cy="117"/>
                </a:xfrm>
                <a:custGeom>
                  <a:avLst/>
                  <a:gdLst>
                    <a:gd name="T0" fmla="*/ 833 w 54"/>
                    <a:gd name="T1" fmla="*/ 247 h 44"/>
                    <a:gd name="T2" fmla="*/ 2000 w 54"/>
                    <a:gd name="T3" fmla="*/ 657 h 44"/>
                    <a:gd name="T4" fmla="*/ 1300 w 54"/>
                    <a:gd name="T5" fmla="*/ 1960 h 44"/>
                    <a:gd name="T6" fmla="*/ 125 w 54"/>
                    <a:gd name="T7" fmla="*/ 1505 h 44"/>
                    <a:gd name="T8" fmla="*/ 833 w 54"/>
                    <a:gd name="T9" fmla="*/ 24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3"/>
                      </a:cubicBezTo>
                      <a:cubicBezTo>
                        <a:pt x="54" y="23"/>
                        <a:pt x="47" y="34"/>
                        <a:pt x="33" y="39"/>
                      </a:cubicBezTo>
                      <a:cubicBezTo>
                        <a:pt x="20" y="44"/>
                        <a:pt x="7" y="40"/>
                        <a:pt x="3" y="30"/>
                      </a:cubicBezTo>
                      <a:cubicBezTo>
                        <a:pt x="0" y="21"/>
                        <a:pt x="8" y="9"/>
                        <a:pt x="21"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3" name="Freeform 30">
                  <a:extLst>
                    <a:ext uri="{FF2B5EF4-FFF2-40B4-BE49-F238E27FC236}">
                      <a16:creationId xmlns:a16="http://schemas.microsoft.com/office/drawing/2014/main" id="{EF1C87EB-D050-426D-B473-5AE56FFE1ABF}"/>
                    </a:ext>
                  </a:extLst>
                </p:cNvPr>
                <p:cNvSpPr>
                  <a:spLocks/>
                </p:cNvSpPr>
                <p:nvPr/>
              </p:nvSpPr>
              <p:spPr bwMode="auto">
                <a:xfrm>
                  <a:off x="2167" y="2213"/>
                  <a:ext cx="138" cy="118"/>
                </a:xfrm>
                <a:custGeom>
                  <a:avLst/>
                  <a:gdLst>
                    <a:gd name="T0" fmla="*/ 2052 w 55"/>
                    <a:gd name="T1" fmla="*/ 676 h 44"/>
                    <a:gd name="T2" fmla="*/ 1340 w 55"/>
                    <a:gd name="T3" fmla="*/ 2027 h 44"/>
                    <a:gd name="T4" fmla="*/ 158 w 55"/>
                    <a:gd name="T5" fmla="*/ 1547 h 44"/>
                    <a:gd name="T6" fmla="*/ 838 w 55"/>
                    <a:gd name="T7" fmla="*/ 215 h 44"/>
                    <a:gd name="T8" fmla="*/ 2052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2"/>
                        <a:pt x="47" y="34"/>
                        <a:pt x="34" y="39"/>
                      </a:cubicBezTo>
                      <a:cubicBezTo>
                        <a:pt x="21" y="44"/>
                        <a:pt x="7" y="40"/>
                        <a:pt x="4" y="30"/>
                      </a:cubicBezTo>
                      <a:cubicBezTo>
                        <a:pt x="0" y="21"/>
                        <a:pt x="8" y="9"/>
                        <a:pt x="21"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4" name="Freeform 31">
                  <a:extLst>
                    <a:ext uri="{FF2B5EF4-FFF2-40B4-BE49-F238E27FC236}">
                      <a16:creationId xmlns:a16="http://schemas.microsoft.com/office/drawing/2014/main" id="{4468E97D-BB9C-436F-99C8-8D99C38E5D8C}"/>
                    </a:ext>
                  </a:extLst>
                </p:cNvPr>
                <p:cNvSpPr>
                  <a:spLocks/>
                </p:cNvSpPr>
                <p:nvPr/>
              </p:nvSpPr>
              <p:spPr bwMode="auto">
                <a:xfrm>
                  <a:off x="2032" y="2261"/>
                  <a:ext cx="138" cy="118"/>
                </a:xfrm>
                <a:custGeom>
                  <a:avLst/>
                  <a:gdLst>
                    <a:gd name="T0" fmla="*/ 2020 w 55"/>
                    <a:gd name="T1" fmla="*/ 735 h 44"/>
                    <a:gd name="T2" fmla="*/ 1310 w 55"/>
                    <a:gd name="T3" fmla="*/ 2065 h 44"/>
                    <a:gd name="T4" fmla="*/ 125 w 55"/>
                    <a:gd name="T5" fmla="*/ 1604 h 44"/>
                    <a:gd name="T6" fmla="*/ 838 w 55"/>
                    <a:gd name="T7" fmla="*/ 252 h 44"/>
                    <a:gd name="T8" fmla="*/ 202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40"/>
                      </a:cubicBezTo>
                      <a:cubicBezTo>
                        <a:pt x="20" y="44"/>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5" name="Freeform 32">
                  <a:extLst>
                    <a:ext uri="{FF2B5EF4-FFF2-40B4-BE49-F238E27FC236}">
                      <a16:creationId xmlns:a16="http://schemas.microsoft.com/office/drawing/2014/main" id="{4EB0E092-FBD7-4A52-83A4-C6DF8382207D}"/>
                    </a:ext>
                  </a:extLst>
                </p:cNvPr>
                <p:cNvSpPr>
                  <a:spLocks/>
                </p:cNvSpPr>
                <p:nvPr/>
              </p:nvSpPr>
              <p:spPr bwMode="auto">
                <a:xfrm>
                  <a:off x="1895" y="2312"/>
                  <a:ext cx="137" cy="117"/>
                </a:xfrm>
                <a:custGeom>
                  <a:avLst/>
                  <a:gdLst>
                    <a:gd name="T0" fmla="*/ 2010 w 55"/>
                    <a:gd name="T1" fmla="*/ 694 h 44"/>
                    <a:gd name="T2" fmla="*/ 1315 w 55"/>
                    <a:gd name="T3" fmla="*/ 1994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6" name="Freeform 33">
                  <a:extLst>
                    <a:ext uri="{FF2B5EF4-FFF2-40B4-BE49-F238E27FC236}">
                      <a16:creationId xmlns:a16="http://schemas.microsoft.com/office/drawing/2014/main" id="{50D0D1EA-32C9-4403-90FA-C22DF11E8C22}"/>
                    </a:ext>
                  </a:extLst>
                </p:cNvPr>
                <p:cNvSpPr>
                  <a:spLocks/>
                </p:cNvSpPr>
                <p:nvPr/>
              </p:nvSpPr>
              <p:spPr bwMode="auto">
                <a:xfrm>
                  <a:off x="1760" y="2363"/>
                  <a:ext cx="137" cy="117"/>
                </a:xfrm>
                <a:custGeom>
                  <a:avLst/>
                  <a:gdLst>
                    <a:gd name="T0" fmla="*/ 2010 w 55"/>
                    <a:gd name="T1" fmla="*/ 657 h 44"/>
                    <a:gd name="T2" fmla="*/ 1315 w 55"/>
                    <a:gd name="T3" fmla="*/ 1960 h 44"/>
                    <a:gd name="T4" fmla="*/ 105 w 55"/>
                    <a:gd name="T5" fmla="*/ 1542 h 44"/>
                    <a:gd name="T6" fmla="*/ 807 w 55"/>
                    <a:gd name="T7" fmla="*/ 247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7" name="Freeform 34">
                  <a:extLst>
                    <a:ext uri="{FF2B5EF4-FFF2-40B4-BE49-F238E27FC236}">
                      <a16:creationId xmlns:a16="http://schemas.microsoft.com/office/drawing/2014/main" id="{75846A6E-4503-4708-B95A-2124FA3BB951}"/>
                    </a:ext>
                  </a:extLst>
                </p:cNvPr>
                <p:cNvSpPr>
                  <a:spLocks/>
                </p:cNvSpPr>
                <p:nvPr/>
              </p:nvSpPr>
              <p:spPr bwMode="auto">
                <a:xfrm>
                  <a:off x="1622" y="2413"/>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8" y="9"/>
                        <a:pt x="22"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8" name="Freeform 35">
                  <a:extLst>
                    <a:ext uri="{FF2B5EF4-FFF2-40B4-BE49-F238E27FC236}">
                      <a16:creationId xmlns:a16="http://schemas.microsoft.com/office/drawing/2014/main" id="{49291E13-F6B3-4567-BA17-3FF85834330C}"/>
                    </a:ext>
                  </a:extLst>
                </p:cNvPr>
                <p:cNvSpPr>
                  <a:spLocks/>
                </p:cNvSpPr>
                <p:nvPr/>
              </p:nvSpPr>
              <p:spPr bwMode="auto">
                <a:xfrm>
                  <a:off x="1487" y="2461"/>
                  <a:ext cx="138" cy="120"/>
                </a:xfrm>
                <a:custGeom>
                  <a:avLst/>
                  <a:gdLst>
                    <a:gd name="T0" fmla="*/ 2052 w 55"/>
                    <a:gd name="T1" fmla="*/ 704 h 45"/>
                    <a:gd name="T2" fmla="*/ 1340 w 55"/>
                    <a:gd name="T3" fmla="*/ 2027 h 45"/>
                    <a:gd name="T4" fmla="*/ 125 w 55"/>
                    <a:gd name="T5" fmla="*/ 1613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4"/>
                        <a:pt x="47" y="35"/>
                        <a:pt x="34" y="40"/>
                      </a:cubicBezTo>
                      <a:cubicBezTo>
                        <a:pt x="21" y="45"/>
                        <a:pt x="7" y="41"/>
                        <a:pt x="3" y="32"/>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9" name="Freeform 36">
                  <a:extLst>
                    <a:ext uri="{FF2B5EF4-FFF2-40B4-BE49-F238E27FC236}">
                      <a16:creationId xmlns:a16="http://schemas.microsoft.com/office/drawing/2014/main" id="{6E8D31AE-3396-4D95-99CF-343D3ACA5B9E}"/>
                    </a:ext>
                  </a:extLst>
                </p:cNvPr>
                <p:cNvSpPr>
                  <a:spLocks/>
                </p:cNvSpPr>
                <p:nvPr/>
              </p:nvSpPr>
              <p:spPr bwMode="auto">
                <a:xfrm>
                  <a:off x="1402" y="2376"/>
                  <a:ext cx="140" cy="117"/>
                </a:xfrm>
                <a:custGeom>
                  <a:avLst/>
                  <a:gdLst>
                    <a:gd name="T0" fmla="*/ 2033 w 56"/>
                    <a:gd name="T1" fmla="*/ 657 h 44"/>
                    <a:gd name="T2" fmla="*/ 1333 w 56"/>
                    <a:gd name="T3" fmla="*/ 1960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39"/>
                      </a:cubicBezTo>
                      <a:cubicBezTo>
                        <a:pt x="21" y="44"/>
                        <a:pt x="7" y="40"/>
                        <a:pt x="4" y="31"/>
                      </a:cubicBezTo>
                      <a:cubicBezTo>
                        <a:pt x="0" y="21"/>
                        <a:pt x="8" y="9"/>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0" name="Freeform 37">
                  <a:extLst>
                    <a:ext uri="{FF2B5EF4-FFF2-40B4-BE49-F238E27FC236}">
                      <a16:creationId xmlns:a16="http://schemas.microsoft.com/office/drawing/2014/main" id="{334B4EC5-BA6B-4C5E-B46A-A5DBF0B64B29}"/>
                    </a:ext>
                  </a:extLst>
                </p:cNvPr>
                <p:cNvSpPr>
                  <a:spLocks/>
                </p:cNvSpPr>
                <p:nvPr/>
              </p:nvSpPr>
              <p:spPr bwMode="auto">
                <a:xfrm>
                  <a:off x="1317" y="2288"/>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9"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1" name="Freeform 38">
                  <a:extLst>
                    <a:ext uri="{FF2B5EF4-FFF2-40B4-BE49-F238E27FC236}">
                      <a16:creationId xmlns:a16="http://schemas.microsoft.com/office/drawing/2014/main" id="{DC1D0995-CF38-444C-A083-38765366F66F}"/>
                    </a:ext>
                  </a:extLst>
                </p:cNvPr>
                <p:cNvSpPr>
                  <a:spLocks/>
                </p:cNvSpPr>
                <p:nvPr/>
              </p:nvSpPr>
              <p:spPr bwMode="auto">
                <a:xfrm>
                  <a:off x="1235" y="2200"/>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2" name="Freeform 39">
                  <a:extLst>
                    <a:ext uri="{FF2B5EF4-FFF2-40B4-BE49-F238E27FC236}">
                      <a16:creationId xmlns:a16="http://schemas.microsoft.com/office/drawing/2014/main" id="{9609C605-5536-479A-B7EF-4D7CB2B63A1A}"/>
                    </a:ext>
                  </a:extLst>
                </p:cNvPr>
                <p:cNvSpPr>
                  <a:spLocks/>
                </p:cNvSpPr>
                <p:nvPr/>
              </p:nvSpPr>
              <p:spPr bwMode="auto">
                <a:xfrm>
                  <a:off x="1150" y="2115"/>
                  <a:ext cx="137" cy="117"/>
                </a:xfrm>
                <a:custGeom>
                  <a:avLst/>
                  <a:gdLst>
                    <a:gd name="T0" fmla="*/ 2010 w 55"/>
                    <a:gd name="T1" fmla="*/ 657 h 44"/>
                    <a:gd name="T2" fmla="*/ 1315 w 55"/>
                    <a:gd name="T3" fmla="*/ 1960 h 44"/>
                    <a:gd name="T4" fmla="*/ 154 w 55"/>
                    <a:gd name="T5" fmla="*/ 1505 h 44"/>
                    <a:gd name="T6" fmla="*/ 849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2"/>
                        <a:pt x="47" y="34"/>
                        <a:pt x="34" y="39"/>
                      </a:cubicBezTo>
                      <a:cubicBezTo>
                        <a:pt x="21" y="44"/>
                        <a:pt x="7" y="40"/>
                        <a:pt x="4" y="30"/>
                      </a:cubicBezTo>
                      <a:cubicBezTo>
                        <a:pt x="0" y="21"/>
                        <a:pt x="8" y="9"/>
                        <a:pt x="22" y="4"/>
                      </a:cubicBezTo>
                      <a:cubicBezTo>
                        <a:pt x="35" y="0"/>
                        <a:pt x="48"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3" name="Freeform 40">
                  <a:extLst>
                    <a:ext uri="{FF2B5EF4-FFF2-40B4-BE49-F238E27FC236}">
                      <a16:creationId xmlns:a16="http://schemas.microsoft.com/office/drawing/2014/main" id="{05039B7E-637A-4CD6-8F4C-CA99EAA40550}"/>
                    </a:ext>
                  </a:extLst>
                </p:cNvPr>
                <p:cNvSpPr>
                  <a:spLocks/>
                </p:cNvSpPr>
                <p:nvPr/>
              </p:nvSpPr>
              <p:spPr bwMode="auto">
                <a:xfrm>
                  <a:off x="1067" y="2027"/>
                  <a:ext cx="135" cy="117"/>
                </a:xfrm>
                <a:custGeom>
                  <a:avLst/>
                  <a:gdLst>
                    <a:gd name="T0" fmla="*/ 125 w 54"/>
                    <a:gd name="T1" fmla="*/ 1505 h 44"/>
                    <a:gd name="T2" fmla="*/ 833 w 54"/>
                    <a:gd name="T3" fmla="*/ 247 h 44"/>
                    <a:gd name="T4" fmla="*/ 2000 w 54"/>
                    <a:gd name="T5" fmla="*/ 657 h 44"/>
                    <a:gd name="T6" fmla="*/ 1300 w 54"/>
                    <a:gd name="T7" fmla="*/ 1960 h 44"/>
                    <a:gd name="T8" fmla="*/ 125 w 54"/>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3" y="30"/>
                      </a:moveTo>
                      <a:cubicBezTo>
                        <a:pt x="0" y="21"/>
                        <a:pt x="8" y="9"/>
                        <a:pt x="21" y="5"/>
                      </a:cubicBezTo>
                      <a:cubicBezTo>
                        <a:pt x="34" y="0"/>
                        <a:pt x="48" y="4"/>
                        <a:pt x="51" y="13"/>
                      </a:cubicBezTo>
                      <a:cubicBezTo>
                        <a:pt x="54" y="23"/>
                        <a:pt x="46" y="34"/>
                        <a:pt x="33" y="39"/>
                      </a:cubicBezTo>
                      <a:cubicBezTo>
                        <a:pt x="20" y="44"/>
                        <a:pt x="6" y="40"/>
                        <a:pt x="3" y="30"/>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4" name="Freeform 41">
                  <a:extLst>
                    <a:ext uri="{FF2B5EF4-FFF2-40B4-BE49-F238E27FC236}">
                      <a16:creationId xmlns:a16="http://schemas.microsoft.com/office/drawing/2014/main" id="{F60A5F8E-2D7C-448F-8635-4149D92659A0}"/>
                    </a:ext>
                  </a:extLst>
                </p:cNvPr>
                <p:cNvSpPr>
                  <a:spLocks/>
                </p:cNvSpPr>
                <p:nvPr/>
              </p:nvSpPr>
              <p:spPr bwMode="auto">
                <a:xfrm>
                  <a:off x="2722" y="1819"/>
                  <a:ext cx="128" cy="309"/>
                </a:xfrm>
                <a:custGeom>
                  <a:avLst/>
                  <a:gdLst>
                    <a:gd name="T0" fmla="*/ 1865 w 51"/>
                    <a:gd name="T1" fmla="*/ 4329 h 116"/>
                    <a:gd name="T2" fmla="*/ 1152 w 51"/>
                    <a:gd name="T3" fmla="*/ 5591 h 116"/>
                    <a:gd name="T4" fmla="*/ 0 w 51"/>
                    <a:gd name="T5" fmla="*/ 5181 h 116"/>
                    <a:gd name="T6" fmla="*/ 0 w 51"/>
                    <a:gd name="T7" fmla="*/ 852 h 116"/>
                    <a:gd name="T8" fmla="*/ 1152 w 51"/>
                    <a:gd name="T9" fmla="*/ 1305 h 116"/>
                    <a:gd name="T10" fmla="*/ 1865 w 51"/>
                    <a:gd name="T11" fmla="*/ 0 h 116"/>
                    <a:gd name="T12" fmla="*/ 1865 w 51"/>
                    <a:gd name="T13" fmla="*/ 432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7" y="86"/>
                      </a:moveTo>
                      <a:cubicBezTo>
                        <a:pt x="51" y="95"/>
                        <a:pt x="43" y="107"/>
                        <a:pt x="29" y="111"/>
                      </a:cubicBezTo>
                      <a:cubicBezTo>
                        <a:pt x="16" y="116"/>
                        <a:pt x="3" y="112"/>
                        <a:pt x="0" y="103"/>
                      </a:cubicBezTo>
                      <a:cubicBezTo>
                        <a:pt x="0" y="17"/>
                        <a:pt x="0" y="17"/>
                        <a:pt x="0" y="17"/>
                      </a:cubicBezTo>
                      <a:cubicBezTo>
                        <a:pt x="3" y="27"/>
                        <a:pt x="16" y="31"/>
                        <a:pt x="29" y="26"/>
                      </a:cubicBezTo>
                      <a:cubicBezTo>
                        <a:pt x="43" y="21"/>
                        <a:pt x="51" y="10"/>
                        <a:pt x="47" y="0"/>
                      </a:cubicBezTo>
                      <a:lnTo>
                        <a:pt x="47"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5" name="Freeform 42">
                  <a:extLst>
                    <a:ext uri="{FF2B5EF4-FFF2-40B4-BE49-F238E27FC236}">
                      <a16:creationId xmlns:a16="http://schemas.microsoft.com/office/drawing/2014/main" id="{C2E1B011-27BB-45FF-8025-CC05790CFEA8}"/>
                    </a:ext>
                  </a:extLst>
                </p:cNvPr>
                <p:cNvSpPr>
                  <a:spLocks/>
                </p:cNvSpPr>
                <p:nvPr/>
              </p:nvSpPr>
              <p:spPr bwMode="auto">
                <a:xfrm>
                  <a:off x="2585" y="1869"/>
                  <a:ext cx="127" cy="310"/>
                </a:xfrm>
                <a:custGeom>
                  <a:avLst/>
                  <a:gdLst>
                    <a:gd name="T0" fmla="*/ 1855 w 51"/>
                    <a:gd name="T1" fmla="*/ 4393 h 116"/>
                    <a:gd name="T2" fmla="*/ 1160 w 51"/>
                    <a:gd name="T3" fmla="*/ 5671 h 116"/>
                    <a:gd name="T4" fmla="*/ 0 w 51"/>
                    <a:gd name="T5" fmla="*/ 5249 h 116"/>
                    <a:gd name="T6" fmla="*/ 0 w 51"/>
                    <a:gd name="T7" fmla="*/ 858 h 116"/>
                    <a:gd name="T8" fmla="*/ 1160 w 51"/>
                    <a:gd name="T9" fmla="*/ 1315 h 116"/>
                    <a:gd name="T10" fmla="*/ 1855 w 51"/>
                    <a:gd name="T11" fmla="*/ 0 h 116"/>
                    <a:gd name="T12" fmla="*/ 1855 w 51"/>
                    <a:gd name="T13" fmla="*/ 439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6"/>
                      </a:moveTo>
                      <a:cubicBezTo>
                        <a:pt x="51" y="95"/>
                        <a:pt x="43" y="107"/>
                        <a:pt x="30" y="111"/>
                      </a:cubicBezTo>
                      <a:cubicBezTo>
                        <a:pt x="17" y="116"/>
                        <a:pt x="3" y="112"/>
                        <a:pt x="0" y="103"/>
                      </a:cubicBezTo>
                      <a:cubicBezTo>
                        <a:pt x="0" y="17"/>
                        <a:pt x="0" y="17"/>
                        <a:pt x="0" y="17"/>
                      </a:cubicBezTo>
                      <a:cubicBezTo>
                        <a:pt x="3" y="27"/>
                        <a:pt x="17" y="31"/>
                        <a:pt x="30" y="26"/>
                      </a:cubicBezTo>
                      <a:cubicBezTo>
                        <a:pt x="43" y="21"/>
                        <a:pt x="51"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6" name="Freeform 43">
                  <a:extLst>
                    <a:ext uri="{FF2B5EF4-FFF2-40B4-BE49-F238E27FC236}">
                      <a16:creationId xmlns:a16="http://schemas.microsoft.com/office/drawing/2014/main" id="{E22CF4BB-882F-412D-BE62-23E9E722D048}"/>
                    </a:ext>
                  </a:extLst>
                </p:cNvPr>
                <p:cNvSpPr>
                  <a:spLocks/>
                </p:cNvSpPr>
                <p:nvPr/>
              </p:nvSpPr>
              <p:spPr bwMode="auto">
                <a:xfrm>
                  <a:off x="2450" y="1920"/>
                  <a:ext cx="127" cy="309"/>
                </a:xfrm>
                <a:custGeom>
                  <a:avLst/>
                  <a:gdLst>
                    <a:gd name="T0" fmla="*/ 1805 w 51"/>
                    <a:gd name="T1" fmla="*/ 4273 h 116"/>
                    <a:gd name="T2" fmla="*/ 1160 w 51"/>
                    <a:gd name="T3" fmla="*/ 5591 h 116"/>
                    <a:gd name="T4" fmla="*/ 0 w 51"/>
                    <a:gd name="T5" fmla="*/ 5144 h 116"/>
                    <a:gd name="T6" fmla="*/ 0 w 51"/>
                    <a:gd name="T7" fmla="*/ 852 h 116"/>
                    <a:gd name="T8" fmla="*/ 1160 w 51"/>
                    <a:gd name="T9" fmla="*/ 1305 h 116"/>
                    <a:gd name="T10" fmla="*/ 1805 w 51"/>
                    <a:gd name="T11" fmla="*/ 0 h 116"/>
                    <a:gd name="T12" fmla="*/ 180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7" y="85"/>
                      </a:moveTo>
                      <a:cubicBezTo>
                        <a:pt x="51" y="95"/>
                        <a:pt x="43" y="106"/>
                        <a:pt x="30" y="111"/>
                      </a:cubicBezTo>
                      <a:cubicBezTo>
                        <a:pt x="16" y="116"/>
                        <a:pt x="3" y="112"/>
                        <a:pt x="0" y="102"/>
                      </a:cubicBezTo>
                      <a:cubicBezTo>
                        <a:pt x="0" y="17"/>
                        <a:pt x="0" y="17"/>
                        <a:pt x="0" y="17"/>
                      </a:cubicBezTo>
                      <a:cubicBezTo>
                        <a:pt x="3" y="27"/>
                        <a:pt x="16" y="30"/>
                        <a:pt x="30" y="26"/>
                      </a:cubicBezTo>
                      <a:cubicBezTo>
                        <a:pt x="43" y="21"/>
                        <a:pt x="51" y="10"/>
                        <a:pt x="47" y="0"/>
                      </a:cubicBezTo>
                      <a:lnTo>
                        <a:pt x="47"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7" name="Freeform 44">
                  <a:extLst>
                    <a:ext uri="{FF2B5EF4-FFF2-40B4-BE49-F238E27FC236}">
                      <a16:creationId xmlns:a16="http://schemas.microsoft.com/office/drawing/2014/main" id="{7D740B44-642A-4B0D-B379-142C4436FD0B}"/>
                    </a:ext>
                  </a:extLst>
                </p:cNvPr>
                <p:cNvSpPr>
                  <a:spLocks/>
                </p:cNvSpPr>
                <p:nvPr/>
              </p:nvSpPr>
              <p:spPr bwMode="auto">
                <a:xfrm>
                  <a:off x="2312" y="1971"/>
                  <a:ext cx="128" cy="309"/>
                </a:xfrm>
                <a:custGeom>
                  <a:avLst/>
                  <a:gdLst>
                    <a:gd name="T0" fmla="*/ 1895 w 51"/>
                    <a:gd name="T1" fmla="*/ 4273 h 116"/>
                    <a:gd name="T2" fmla="*/ 1185 w 51"/>
                    <a:gd name="T3" fmla="*/ 5591 h 116"/>
                    <a:gd name="T4" fmla="*/ 0 w 51"/>
                    <a:gd name="T5" fmla="*/ 5144 h 116"/>
                    <a:gd name="T6" fmla="*/ 0 w 51"/>
                    <a:gd name="T7" fmla="*/ 852 h 116"/>
                    <a:gd name="T8" fmla="*/ 1185 w 51"/>
                    <a:gd name="T9" fmla="*/ 1305 h 116"/>
                    <a:gd name="T10" fmla="*/ 1895 w 51"/>
                    <a:gd name="T11" fmla="*/ 0 h 116"/>
                    <a:gd name="T12" fmla="*/ 189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5"/>
                        <a:pt x="44" y="106"/>
                        <a:pt x="30" y="111"/>
                      </a:cubicBezTo>
                      <a:cubicBezTo>
                        <a:pt x="17" y="116"/>
                        <a:pt x="4" y="112"/>
                        <a:pt x="0" y="102"/>
                      </a:cubicBezTo>
                      <a:cubicBezTo>
                        <a:pt x="0" y="17"/>
                        <a:pt x="0" y="17"/>
                        <a:pt x="0" y="17"/>
                      </a:cubicBezTo>
                      <a:cubicBezTo>
                        <a:pt x="4" y="27"/>
                        <a:pt x="17" y="30"/>
                        <a:pt x="30" y="26"/>
                      </a:cubicBezTo>
                      <a:cubicBezTo>
                        <a:pt x="44"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8" name="Freeform 45">
                  <a:extLst>
                    <a:ext uri="{FF2B5EF4-FFF2-40B4-BE49-F238E27FC236}">
                      <a16:creationId xmlns:a16="http://schemas.microsoft.com/office/drawing/2014/main" id="{ECAF8993-4803-4B99-80A7-755A7CEFDB58}"/>
                    </a:ext>
                  </a:extLst>
                </p:cNvPr>
                <p:cNvSpPr>
                  <a:spLocks/>
                </p:cNvSpPr>
                <p:nvPr/>
              </p:nvSpPr>
              <p:spPr bwMode="auto">
                <a:xfrm>
                  <a:off x="2177" y="2021"/>
                  <a:ext cx="128" cy="310"/>
                </a:xfrm>
                <a:custGeom>
                  <a:avLst/>
                  <a:gdLst>
                    <a:gd name="T0" fmla="*/ 1895 w 51"/>
                    <a:gd name="T1" fmla="*/ 4335 h 116"/>
                    <a:gd name="T2" fmla="*/ 1185 w 51"/>
                    <a:gd name="T3" fmla="*/ 5671 h 116"/>
                    <a:gd name="T4" fmla="*/ 0 w 51"/>
                    <a:gd name="T5" fmla="*/ 5214 h 116"/>
                    <a:gd name="T6" fmla="*/ 0 w 51"/>
                    <a:gd name="T7" fmla="*/ 858 h 116"/>
                    <a:gd name="T8" fmla="*/ 1185 w 51"/>
                    <a:gd name="T9" fmla="*/ 1315 h 116"/>
                    <a:gd name="T10" fmla="*/ 1895 w 51"/>
                    <a:gd name="T11" fmla="*/ 0 h 116"/>
                    <a:gd name="T12" fmla="*/ 1895 w 51"/>
                    <a:gd name="T13" fmla="*/ 43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4"/>
                        <a:pt x="43" y="106"/>
                        <a:pt x="30" y="111"/>
                      </a:cubicBezTo>
                      <a:cubicBezTo>
                        <a:pt x="17" y="116"/>
                        <a:pt x="3" y="112"/>
                        <a:pt x="0" y="102"/>
                      </a:cubicBezTo>
                      <a:cubicBezTo>
                        <a:pt x="0" y="17"/>
                        <a:pt x="0" y="17"/>
                        <a:pt x="0" y="17"/>
                      </a:cubicBezTo>
                      <a:cubicBezTo>
                        <a:pt x="3" y="26"/>
                        <a:pt x="17" y="30"/>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9" name="Freeform 46">
                  <a:extLst>
                    <a:ext uri="{FF2B5EF4-FFF2-40B4-BE49-F238E27FC236}">
                      <a16:creationId xmlns:a16="http://schemas.microsoft.com/office/drawing/2014/main" id="{3314D833-2C02-41D3-BEE9-D860AD818032}"/>
                    </a:ext>
                  </a:extLst>
                </p:cNvPr>
                <p:cNvSpPr>
                  <a:spLocks/>
                </p:cNvSpPr>
                <p:nvPr/>
              </p:nvSpPr>
              <p:spPr bwMode="auto">
                <a:xfrm>
                  <a:off x="2040" y="2069"/>
                  <a:ext cx="130" cy="310"/>
                </a:xfrm>
                <a:custGeom>
                  <a:avLst/>
                  <a:gdLst>
                    <a:gd name="T0" fmla="*/ 1875 w 52"/>
                    <a:gd name="T1" fmla="*/ 4393 h 116"/>
                    <a:gd name="T2" fmla="*/ 1175 w 52"/>
                    <a:gd name="T3" fmla="*/ 5706 h 116"/>
                    <a:gd name="T4" fmla="*/ 0 w 52"/>
                    <a:gd name="T5" fmla="*/ 5249 h 116"/>
                    <a:gd name="T6" fmla="*/ 0 w 52"/>
                    <a:gd name="T7" fmla="*/ 914 h 116"/>
                    <a:gd name="T8" fmla="*/ 1175 w 52"/>
                    <a:gd name="T9" fmla="*/ 1315 h 116"/>
                    <a:gd name="T10" fmla="*/ 1875 w 52"/>
                    <a:gd name="T11" fmla="*/ 0 h 116"/>
                    <a:gd name="T12" fmla="*/ 1875 w 52"/>
                    <a:gd name="T13" fmla="*/ 439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6"/>
                      </a:moveTo>
                      <a:cubicBezTo>
                        <a:pt x="52" y="95"/>
                        <a:pt x="44" y="107"/>
                        <a:pt x="30" y="112"/>
                      </a:cubicBezTo>
                      <a:cubicBezTo>
                        <a:pt x="17" y="116"/>
                        <a:pt x="4" y="113"/>
                        <a:pt x="0" y="103"/>
                      </a:cubicBezTo>
                      <a:cubicBezTo>
                        <a:pt x="0" y="18"/>
                        <a:pt x="0" y="18"/>
                        <a:pt x="0" y="18"/>
                      </a:cubicBezTo>
                      <a:cubicBezTo>
                        <a:pt x="4" y="27"/>
                        <a:pt x="17" y="31"/>
                        <a:pt x="30" y="26"/>
                      </a:cubicBezTo>
                      <a:cubicBezTo>
                        <a:pt x="44" y="22"/>
                        <a:pt x="52"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0" name="Freeform 47">
                  <a:extLst>
                    <a:ext uri="{FF2B5EF4-FFF2-40B4-BE49-F238E27FC236}">
                      <a16:creationId xmlns:a16="http://schemas.microsoft.com/office/drawing/2014/main" id="{D5B9C030-2FED-4B3F-ABDB-613BC5877A76}"/>
                    </a:ext>
                  </a:extLst>
                </p:cNvPr>
                <p:cNvSpPr>
                  <a:spLocks/>
                </p:cNvSpPr>
                <p:nvPr/>
              </p:nvSpPr>
              <p:spPr bwMode="auto">
                <a:xfrm>
                  <a:off x="1905" y="2120"/>
                  <a:ext cx="127" cy="309"/>
                </a:xfrm>
                <a:custGeom>
                  <a:avLst/>
                  <a:gdLst>
                    <a:gd name="T0" fmla="*/ 1855 w 51"/>
                    <a:gd name="T1" fmla="*/ 4329 h 116"/>
                    <a:gd name="T2" fmla="*/ 1160 w 51"/>
                    <a:gd name="T3" fmla="*/ 5634 h 116"/>
                    <a:gd name="T4" fmla="*/ 0 w 51"/>
                    <a:gd name="T5" fmla="*/ 5181 h 116"/>
                    <a:gd name="T6" fmla="*/ 0 w 51"/>
                    <a:gd name="T7" fmla="*/ 908 h 116"/>
                    <a:gd name="T8" fmla="*/ 1160 w 51"/>
                    <a:gd name="T9" fmla="*/ 1305 h 116"/>
                    <a:gd name="T10" fmla="*/ 1855 w 51"/>
                    <a:gd name="T11" fmla="*/ 0 h 116"/>
                    <a:gd name="T12" fmla="*/ 1855 w 51"/>
                    <a:gd name="T13" fmla="*/ 432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6"/>
                      </a:moveTo>
                      <a:cubicBezTo>
                        <a:pt x="51" y="95"/>
                        <a:pt x="43" y="107"/>
                        <a:pt x="30" y="112"/>
                      </a:cubicBezTo>
                      <a:cubicBezTo>
                        <a:pt x="17" y="116"/>
                        <a:pt x="3" y="113"/>
                        <a:pt x="0" y="103"/>
                      </a:cubicBezTo>
                      <a:cubicBezTo>
                        <a:pt x="0" y="18"/>
                        <a:pt x="0" y="18"/>
                        <a:pt x="0" y="18"/>
                      </a:cubicBezTo>
                      <a:cubicBezTo>
                        <a:pt x="3" y="27"/>
                        <a:pt x="17" y="31"/>
                        <a:pt x="30" y="26"/>
                      </a:cubicBezTo>
                      <a:cubicBezTo>
                        <a:pt x="43" y="21"/>
                        <a:pt x="51" y="10"/>
                        <a:pt x="48" y="0"/>
                      </a:cubicBezTo>
                      <a:lnTo>
                        <a:pt x="48"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1" name="Freeform 48">
                  <a:extLst>
                    <a:ext uri="{FF2B5EF4-FFF2-40B4-BE49-F238E27FC236}">
                      <a16:creationId xmlns:a16="http://schemas.microsoft.com/office/drawing/2014/main" id="{A227619F-32D4-4869-843B-CF3434146BED}"/>
                    </a:ext>
                  </a:extLst>
                </p:cNvPr>
                <p:cNvSpPr>
                  <a:spLocks/>
                </p:cNvSpPr>
                <p:nvPr/>
              </p:nvSpPr>
              <p:spPr bwMode="auto">
                <a:xfrm>
                  <a:off x="1767" y="2171"/>
                  <a:ext cx="130" cy="309"/>
                </a:xfrm>
                <a:custGeom>
                  <a:avLst/>
                  <a:gdLst>
                    <a:gd name="T0" fmla="*/ 1925 w 52"/>
                    <a:gd name="T1" fmla="*/ 4273 h 116"/>
                    <a:gd name="T2" fmla="*/ 1220 w 52"/>
                    <a:gd name="T3" fmla="*/ 5591 h 116"/>
                    <a:gd name="T4" fmla="*/ 0 w 52"/>
                    <a:gd name="T5" fmla="*/ 5181 h 116"/>
                    <a:gd name="T6" fmla="*/ 0 w 52"/>
                    <a:gd name="T7" fmla="*/ 852 h 116"/>
                    <a:gd name="T8" fmla="*/ 1220 w 52"/>
                    <a:gd name="T9" fmla="*/ 1305 h 116"/>
                    <a:gd name="T10" fmla="*/ 1925 w 52"/>
                    <a:gd name="T11" fmla="*/ 0 h 116"/>
                    <a:gd name="T12" fmla="*/ 192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5"/>
                      </a:moveTo>
                      <a:cubicBezTo>
                        <a:pt x="52" y="95"/>
                        <a:pt x="44" y="107"/>
                        <a:pt x="31" y="111"/>
                      </a:cubicBezTo>
                      <a:cubicBezTo>
                        <a:pt x="17" y="116"/>
                        <a:pt x="4" y="112"/>
                        <a:pt x="0" y="103"/>
                      </a:cubicBezTo>
                      <a:cubicBezTo>
                        <a:pt x="0" y="17"/>
                        <a:pt x="0" y="17"/>
                        <a:pt x="0" y="17"/>
                      </a:cubicBezTo>
                      <a:cubicBezTo>
                        <a:pt x="4" y="27"/>
                        <a:pt x="17" y="31"/>
                        <a:pt x="31" y="26"/>
                      </a:cubicBezTo>
                      <a:cubicBezTo>
                        <a:pt x="44" y="21"/>
                        <a:pt x="52" y="10"/>
                        <a:pt x="49" y="0"/>
                      </a:cubicBezTo>
                      <a:lnTo>
                        <a:pt x="49"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2" name="Freeform 49">
                  <a:extLst>
                    <a:ext uri="{FF2B5EF4-FFF2-40B4-BE49-F238E27FC236}">
                      <a16:creationId xmlns:a16="http://schemas.microsoft.com/office/drawing/2014/main" id="{F06A713C-3A19-4127-B85A-315189A1EE51}"/>
                    </a:ext>
                  </a:extLst>
                </p:cNvPr>
                <p:cNvSpPr>
                  <a:spLocks/>
                </p:cNvSpPr>
                <p:nvPr/>
              </p:nvSpPr>
              <p:spPr bwMode="auto">
                <a:xfrm>
                  <a:off x="1632" y="2221"/>
                  <a:ext cx="130" cy="310"/>
                </a:xfrm>
                <a:custGeom>
                  <a:avLst/>
                  <a:gdLst>
                    <a:gd name="T0" fmla="*/ 1875 w 52"/>
                    <a:gd name="T1" fmla="*/ 4335 h 116"/>
                    <a:gd name="T2" fmla="*/ 1175 w 52"/>
                    <a:gd name="T3" fmla="*/ 5671 h 116"/>
                    <a:gd name="T4" fmla="*/ 0 w 52"/>
                    <a:gd name="T5" fmla="*/ 5249 h 116"/>
                    <a:gd name="T6" fmla="*/ 0 w 52"/>
                    <a:gd name="T7" fmla="*/ 858 h 116"/>
                    <a:gd name="T8" fmla="*/ 1175 w 52"/>
                    <a:gd name="T9" fmla="*/ 1315 h 116"/>
                    <a:gd name="T10" fmla="*/ 1875 w 52"/>
                    <a:gd name="T11" fmla="*/ 0 h 116"/>
                    <a:gd name="T12" fmla="*/ 1875 w 52"/>
                    <a:gd name="T13" fmla="*/ 43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6"/>
                        <a:pt x="30" y="111"/>
                      </a:cubicBezTo>
                      <a:cubicBezTo>
                        <a:pt x="17" y="116"/>
                        <a:pt x="3" y="112"/>
                        <a:pt x="0" y="103"/>
                      </a:cubicBezTo>
                      <a:cubicBezTo>
                        <a:pt x="0" y="17"/>
                        <a:pt x="0" y="17"/>
                        <a:pt x="0" y="17"/>
                      </a:cubicBezTo>
                      <a:cubicBezTo>
                        <a:pt x="3" y="27"/>
                        <a:pt x="17" y="31"/>
                        <a:pt x="30" y="26"/>
                      </a:cubicBezTo>
                      <a:cubicBezTo>
                        <a:pt x="44" y="21"/>
                        <a:pt x="52"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3" name="Freeform 50">
                  <a:extLst>
                    <a:ext uri="{FF2B5EF4-FFF2-40B4-BE49-F238E27FC236}">
                      <a16:creationId xmlns:a16="http://schemas.microsoft.com/office/drawing/2014/main" id="{A973DC43-3D83-4984-B517-A6A73E786B34}"/>
                    </a:ext>
                  </a:extLst>
                </p:cNvPr>
                <p:cNvSpPr>
                  <a:spLocks/>
                </p:cNvSpPr>
                <p:nvPr/>
              </p:nvSpPr>
              <p:spPr bwMode="auto">
                <a:xfrm>
                  <a:off x="1495" y="2272"/>
                  <a:ext cx="130" cy="309"/>
                </a:xfrm>
                <a:custGeom>
                  <a:avLst/>
                  <a:gdLst>
                    <a:gd name="T0" fmla="*/ 1925 w 52"/>
                    <a:gd name="T1" fmla="*/ 4273 h 116"/>
                    <a:gd name="T2" fmla="*/ 1220 w 52"/>
                    <a:gd name="T3" fmla="*/ 5591 h 116"/>
                    <a:gd name="T4" fmla="*/ 0 w 52"/>
                    <a:gd name="T5" fmla="*/ 5181 h 116"/>
                    <a:gd name="T6" fmla="*/ 0 w 52"/>
                    <a:gd name="T7" fmla="*/ 852 h 116"/>
                    <a:gd name="T8" fmla="*/ 1220 w 52"/>
                    <a:gd name="T9" fmla="*/ 1305 h 116"/>
                    <a:gd name="T10" fmla="*/ 1925 w 52"/>
                    <a:gd name="T11" fmla="*/ 0 h 116"/>
                    <a:gd name="T12" fmla="*/ 192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5"/>
                      </a:moveTo>
                      <a:cubicBezTo>
                        <a:pt x="52" y="95"/>
                        <a:pt x="44" y="106"/>
                        <a:pt x="31" y="111"/>
                      </a:cubicBezTo>
                      <a:cubicBezTo>
                        <a:pt x="18" y="116"/>
                        <a:pt x="4" y="112"/>
                        <a:pt x="0" y="103"/>
                      </a:cubicBezTo>
                      <a:cubicBezTo>
                        <a:pt x="0" y="17"/>
                        <a:pt x="0" y="17"/>
                        <a:pt x="0" y="17"/>
                      </a:cubicBezTo>
                      <a:cubicBezTo>
                        <a:pt x="4" y="27"/>
                        <a:pt x="18" y="31"/>
                        <a:pt x="31" y="26"/>
                      </a:cubicBezTo>
                      <a:cubicBezTo>
                        <a:pt x="44" y="21"/>
                        <a:pt x="52" y="9"/>
                        <a:pt x="49" y="0"/>
                      </a:cubicBezTo>
                      <a:lnTo>
                        <a:pt x="49"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4" name="Freeform 51">
                  <a:extLst>
                    <a:ext uri="{FF2B5EF4-FFF2-40B4-BE49-F238E27FC236}">
                      <a16:creationId xmlns:a16="http://schemas.microsoft.com/office/drawing/2014/main" id="{594D006E-A6E9-4214-93FA-3022FFD58F93}"/>
                    </a:ext>
                  </a:extLst>
                </p:cNvPr>
                <p:cNvSpPr>
                  <a:spLocks/>
                </p:cNvSpPr>
                <p:nvPr/>
              </p:nvSpPr>
              <p:spPr bwMode="auto">
                <a:xfrm>
                  <a:off x="1412" y="2184"/>
                  <a:ext cx="130" cy="309"/>
                </a:xfrm>
                <a:custGeom>
                  <a:avLst/>
                  <a:gdLst>
                    <a:gd name="T0" fmla="*/ 1875 w 52"/>
                    <a:gd name="T1" fmla="*/ 4273 h 116"/>
                    <a:gd name="T2" fmla="*/ 1175 w 52"/>
                    <a:gd name="T3" fmla="*/ 5591 h 116"/>
                    <a:gd name="T4" fmla="*/ 0 w 52"/>
                    <a:gd name="T5" fmla="*/ 5181 h 116"/>
                    <a:gd name="T6" fmla="*/ 0 w 52"/>
                    <a:gd name="T7" fmla="*/ 852 h 116"/>
                    <a:gd name="T8" fmla="*/ 1175 w 52"/>
                    <a:gd name="T9" fmla="*/ 1305 h 116"/>
                    <a:gd name="T10" fmla="*/ 1875 w 52"/>
                    <a:gd name="T11" fmla="*/ 0 h 116"/>
                    <a:gd name="T12" fmla="*/ 187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7"/>
                        <a:pt x="30" y="111"/>
                      </a:cubicBezTo>
                      <a:cubicBezTo>
                        <a:pt x="17" y="116"/>
                        <a:pt x="3" y="112"/>
                        <a:pt x="0" y="103"/>
                      </a:cubicBezTo>
                      <a:cubicBezTo>
                        <a:pt x="0" y="17"/>
                        <a:pt x="0" y="17"/>
                        <a:pt x="0" y="17"/>
                      </a:cubicBezTo>
                      <a:cubicBezTo>
                        <a:pt x="3" y="27"/>
                        <a:pt x="17" y="31"/>
                        <a:pt x="30" y="26"/>
                      </a:cubicBezTo>
                      <a:cubicBezTo>
                        <a:pt x="44" y="21"/>
                        <a:pt x="52"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5" name="Freeform 52">
                  <a:extLst>
                    <a:ext uri="{FF2B5EF4-FFF2-40B4-BE49-F238E27FC236}">
                      <a16:creationId xmlns:a16="http://schemas.microsoft.com/office/drawing/2014/main" id="{99219E2D-5C5B-44AC-8CBC-EB1C8FE569E6}"/>
                    </a:ext>
                  </a:extLst>
                </p:cNvPr>
                <p:cNvSpPr>
                  <a:spLocks/>
                </p:cNvSpPr>
                <p:nvPr/>
              </p:nvSpPr>
              <p:spPr bwMode="auto">
                <a:xfrm>
                  <a:off x="1327" y="2096"/>
                  <a:ext cx="130" cy="309"/>
                </a:xfrm>
                <a:custGeom>
                  <a:avLst/>
                  <a:gdLst>
                    <a:gd name="T0" fmla="*/ 1875 w 52"/>
                    <a:gd name="T1" fmla="*/ 4273 h 116"/>
                    <a:gd name="T2" fmla="*/ 1175 w 52"/>
                    <a:gd name="T3" fmla="*/ 5634 h 116"/>
                    <a:gd name="T4" fmla="*/ 0 w 52"/>
                    <a:gd name="T5" fmla="*/ 5181 h 116"/>
                    <a:gd name="T6" fmla="*/ 0 w 52"/>
                    <a:gd name="T7" fmla="*/ 908 h 116"/>
                    <a:gd name="T8" fmla="*/ 1175 w 52"/>
                    <a:gd name="T9" fmla="*/ 1305 h 116"/>
                    <a:gd name="T10" fmla="*/ 1875 w 52"/>
                    <a:gd name="T11" fmla="*/ 0 h 116"/>
                    <a:gd name="T12" fmla="*/ 1875 w 52"/>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5"/>
                      </a:moveTo>
                      <a:cubicBezTo>
                        <a:pt x="52" y="95"/>
                        <a:pt x="44" y="107"/>
                        <a:pt x="30" y="112"/>
                      </a:cubicBezTo>
                      <a:cubicBezTo>
                        <a:pt x="17" y="116"/>
                        <a:pt x="3" y="113"/>
                        <a:pt x="0" y="103"/>
                      </a:cubicBezTo>
                      <a:cubicBezTo>
                        <a:pt x="0" y="18"/>
                        <a:pt x="0" y="18"/>
                        <a:pt x="0" y="18"/>
                      </a:cubicBezTo>
                      <a:cubicBezTo>
                        <a:pt x="3" y="27"/>
                        <a:pt x="17" y="31"/>
                        <a:pt x="30" y="26"/>
                      </a:cubicBezTo>
                      <a:cubicBezTo>
                        <a:pt x="44" y="21"/>
                        <a:pt x="52" y="10"/>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6" name="Freeform 53">
                  <a:extLst>
                    <a:ext uri="{FF2B5EF4-FFF2-40B4-BE49-F238E27FC236}">
                      <a16:creationId xmlns:a16="http://schemas.microsoft.com/office/drawing/2014/main" id="{64643A97-15B5-4647-B4F9-0AB695D180AE}"/>
                    </a:ext>
                  </a:extLst>
                </p:cNvPr>
                <p:cNvSpPr>
                  <a:spLocks/>
                </p:cNvSpPr>
                <p:nvPr/>
              </p:nvSpPr>
              <p:spPr bwMode="auto">
                <a:xfrm>
                  <a:off x="1242" y="2008"/>
                  <a:ext cx="130" cy="312"/>
                </a:xfrm>
                <a:custGeom>
                  <a:avLst/>
                  <a:gdLst>
                    <a:gd name="T0" fmla="*/ 1925 w 52"/>
                    <a:gd name="T1" fmla="*/ 4344 h 117"/>
                    <a:gd name="T2" fmla="*/ 1220 w 52"/>
                    <a:gd name="T3" fmla="*/ 5667 h 117"/>
                    <a:gd name="T4" fmla="*/ 0 w 52"/>
                    <a:gd name="T5" fmla="*/ 5213 h 117"/>
                    <a:gd name="T6" fmla="*/ 0 w 52"/>
                    <a:gd name="T7" fmla="*/ 909 h 117"/>
                    <a:gd name="T8" fmla="*/ 1220 w 52"/>
                    <a:gd name="T9" fmla="*/ 1309 h 117"/>
                    <a:gd name="T10" fmla="*/ 1925 w 52"/>
                    <a:gd name="T11" fmla="*/ 0 h 117"/>
                    <a:gd name="T12" fmla="*/ 1925 w 52"/>
                    <a:gd name="T13" fmla="*/ 4344 h 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7">
                      <a:moveTo>
                        <a:pt x="49" y="86"/>
                      </a:moveTo>
                      <a:cubicBezTo>
                        <a:pt x="52" y="95"/>
                        <a:pt x="44" y="107"/>
                        <a:pt x="31" y="112"/>
                      </a:cubicBezTo>
                      <a:cubicBezTo>
                        <a:pt x="17" y="117"/>
                        <a:pt x="4" y="113"/>
                        <a:pt x="0" y="103"/>
                      </a:cubicBezTo>
                      <a:cubicBezTo>
                        <a:pt x="0" y="18"/>
                        <a:pt x="0" y="18"/>
                        <a:pt x="0" y="18"/>
                      </a:cubicBezTo>
                      <a:cubicBezTo>
                        <a:pt x="4" y="27"/>
                        <a:pt x="17" y="31"/>
                        <a:pt x="31" y="26"/>
                      </a:cubicBezTo>
                      <a:cubicBezTo>
                        <a:pt x="44" y="22"/>
                        <a:pt x="52" y="10"/>
                        <a:pt x="49" y="0"/>
                      </a:cubicBezTo>
                      <a:lnTo>
                        <a:pt x="49" y="86"/>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7" name="Freeform 54">
                  <a:extLst>
                    <a:ext uri="{FF2B5EF4-FFF2-40B4-BE49-F238E27FC236}">
                      <a16:creationId xmlns:a16="http://schemas.microsoft.com/office/drawing/2014/main" id="{F1624BEE-EFD8-4AEE-B076-65ADCF601503}"/>
                    </a:ext>
                  </a:extLst>
                </p:cNvPr>
                <p:cNvSpPr>
                  <a:spLocks/>
                </p:cNvSpPr>
                <p:nvPr/>
              </p:nvSpPr>
              <p:spPr bwMode="auto">
                <a:xfrm>
                  <a:off x="1160" y="1923"/>
                  <a:ext cx="127" cy="309"/>
                </a:xfrm>
                <a:custGeom>
                  <a:avLst/>
                  <a:gdLst>
                    <a:gd name="T0" fmla="*/ 1855 w 51"/>
                    <a:gd name="T1" fmla="*/ 4273 h 116"/>
                    <a:gd name="T2" fmla="*/ 1160 w 51"/>
                    <a:gd name="T3" fmla="*/ 5591 h 116"/>
                    <a:gd name="T4" fmla="*/ 0 w 51"/>
                    <a:gd name="T5" fmla="*/ 5144 h 116"/>
                    <a:gd name="T6" fmla="*/ 0 w 51"/>
                    <a:gd name="T7" fmla="*/ 852 h 116"/>
                    <a:gd name="T8" fmla="*/ 1160 w 51"/>
                    <a:gd name="T9" fmla="*/ 1305 h 116"/>
                    <a:gd name="T10" fmla="*/ 1855 w 51"/>
                    <a:gd name="T11" fmla="*/ 0 h 116"/>
                    <a:gd name="T12" fmla="*/ 185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4"/>
                        <a:pt x="43" y="106"/>
                        <a:pt x="30" y="111"/>
                      </a:cubicBezTo>
                      <a:cubicBezTo>
                        <a:pt x="17" y="116"/>
                        <a:pt x="3" y="112"/>
                        <a:pt x="0" y="102"/>
                      </a:cubicBezTo>
                      <a:cubicBezTo>
                        <a:pt x="0" y="17"/>
                        <a:pt x="0" y="17"/>
                        <a:pt x="0" y="17"/>
                      </a:cubicBezTo>
                      <a:cubicBezTo>
                        <a:pt x="3" y="27"/>
                        <a:pt x="17" y="30"/>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8" name="Freeform 55">
                  <a:extLst>
                    <a:ext uri="{FF2B5EF4-FFF2-40B4-BE49-F238E27FC236}">
                      <a16:creationId xmlns:a16="http://schemas.microsoft.com/office/drawing/2014/main" id="{FF57B2A8-7B6A-46AA-92C0-7FC185518212}"/>
                    </a:ext>
                  </a:extLst>
                </p:cNvPr>
                <p:cNvSpPr>
                  <a:spLocks/>
                </p:cNvSpPr>
                <p:nvPr/>
              </p:nvSpPr>
              <p:spPr bwMode="auto">
                <a:xfrm>
                  <a:off x="1075" y="1835"/>
                  <a:ext cx="127" cy="309"/>
                </a:xfrm>
                <a:custGeom>
                  <a:avLst/>
                  <a:gdLst>
                    <a:gd name="T0" fmla="*/ 1855 w 51"/>
                    <a:gd name="T1" fmla="*/ 4273 h 116"/>
                    <a:gd name="T2" fmla="*/ 1160 w 51"/>
                    <a:gd name="T3" fmla="*/ 5591 h 116"/>
                    <a:gd name="T4" fmla="*/ 0 w 51"/>
                    <a:gd name="T5" fmla="*/ 5144 h 116"/>
                    <a:gd name="T6" fmla="*/ 0 w 51"/>
                    <a:gd name="T7" fmla="*/ 852 h 116"/>
                    <a:gd name="T8" fmla="*/ 1160 w 51"/>
                    <a:gd name="T9" fmla="*/ 1305 h 116"/>
                    <a:gd name="T10" fmla="*/ 1855 w 51"/>
                    <a:gd name="T11" fmla="*/ 0 h 116"/>
                    <a:gd name="T12" fmla="*/ 1855 w 51"/>
                    <a:gd name="T13" fmla="*/ 4273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6">
                      <a:moveTo>
                        <a:pt x="48" y="85"/>
                      </a:moveTo>
                      <a:cubicBezTo>
                        <a:pt x="51" y="95"/>
                        <a:pt x="43" y="106"/>
                        <a:pt x="30" y="111"/>
                      </a:cubicBezTo>
                      <a:cubicBezTo>
                        <a:pt x="17" y="116"/>
                        <a:pt x="3" y="112"/>
                        <a:pt x="0" y="102"/>
                      </a:cubicBezTo>
                      <a:cubicBezTo>
                        <a:pt x="0" y="17"/>
                        <a:pt x="0" y="17"/>
                        <a:pt x="0" y="17"/>
                      </a:cubicBezTo>
                      <a:cubicBezTo>
                        <a:pt x="3" y="27"/>
                        <a:pt x="17" y="31"/>
                        <a:pt x="30" y="26"/>
                      </a:cubicBezTo>
                      <a:cubicBezTo>
                        <a:pt x="43" y="21"/>
                        <a:pt x="51" y="9"/>
                        <a:pt x="48" y="0"/>
                      </a:cubicBezTo>
                      <a:lnTo>
                        <a:pt x="48" y="85"/>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9" name="Freeform 56">
                  <a:extLst>
                    <a:ext uri="{FF2B5EF4-FFF2-40B4-BE49-F238E27FC236}">
                      <a16:creationId xmlns:a16="http://schemas.microsoft.com/office/drawing/2014/main" id="{7EEB61E4-E57C-4F33-845C-2D997B7468FD}"/>
                    </a:ext>
                  </a:extLst>
                </p:cNvPr>
                <p:cNvSpPr>
                  <a:spLocks/>
                </p:cNvSpPr>
                <p:nvPr/>
              </p:nvSpPr>
              <p:spPr bwMode="auto">
                <a:xfrm>
                  <a:off x="940" y="1877"/>
                  <a:ext cx="130" cy="307"/>
                </a:xfrm>
                <a:custGeom>
                  <a:avLst/>
                  <a:gdLst>
                    <a:gd name="T0" fmla="*/ 1925 w 52"/>
                    <a:gd name="T1" fmla="*/ 4261 h 115"/>
                    <a:gd name="T2" fmla="*/ 1220 w 52"/>
                    <a:gd name="T3" fmla="*/ 5595 h 115"/>
                    <a:gd name="T4" fmla="*/ 0 w 52"/>
                    <a:gd name="T5" fmla="*/ 5174 h 115"/>
                    <a:gd name="T6" fmla="*/ 0 w 52"/>
                    <a:gd name="T7" fmla="*/ 913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4"/>
                        <a:pt x="44" y="105"/>
                        <a:pt x="31" y="110"/>
                      </a:cubicBezTo>
                      <a:cubicBezTo>
                        <a:pt x="18" y="115"/>
                        <a:pt x="4" y="111"/>
                        <a:pt x="0" y="102"/>
                      </a:cubicBezTo>
                      <a:cubicBezTo>
                        <a:pt x="0" y="18"/>
                        <a:pt x="0" y="18"/>
                        <a:pt x="0" y="18"/>
                      </a:cubicBezTo>
                      <a:cubicBezTo>
                        <a:pt x="4" y="27"/>
                        <a:pt x="18" y="31"/>
                        <a:pt x="31" y="26"/>
                      </a:cubicBezTo>
                      <a:cubicBezTo>
                        <a:pt x="44" y="21"/>
                        <a:pt x="52"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0" name="Freeform 57">
                  <a:extLst>
                    <a:ext uri="{FF2B5EF4-FFF2-40B4-BE49-F238E27FC236}">
                      <a16:creationId xmlns:a16="http://schemas.microsoft.com/office/drawing/2014/main" id="{D1676B9C-2C84-4DEB-B260-2B40E8F7F8CC}"/>
                    </a:ext>
                  </a:extLst>
                </p:cNvPr>
                <p:cNvSpPr>
                  <a:spLocks/>
                </p:cNvSpPr>
                <p:nvPr/>
              </p:nvSpPr>
              <p:spPr bwMode="auto">
                <a:xfrm>
                  <a:off x="1025" y="1965"/>
                  <a:ext cx="130" cy="307"/>
                </a:xfrm>
                <a:custGeom>
                  <a:avLst/>
                  <a:gdLst>
                    <a:gd name="T0" fmla="*/ 1875 w 52"/>
                    <a:gd name="T1" fmla="*/ 4261 h 115"/>
                    <a:gd name="T2" fmla="*/ 1175 w 52"/>
                    <a:gd name="T3" fmla="*/ 5630 h 115"/>
                    <a:gd name="T4" fmla="*/ 0 w 52"/>
                    <a:gd name="T5" fmla="*/ 5174 h 115"/>
                    <a:gd name="T6" fmla="*/ 0 w 52"/>
                    <a:gd name="T7" fmla="*/ 913 h 115"/>
                    <a:gd name="T8" fmla="*/ 1175 w 52"/>
                    <a:gd name="T9" fmla="*/ 1369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4" y="106"/>
                        <a:pt x="30" y="111"/>
                      </a:cubicBezTo>
                      <a:cubicBezTo>
                        <a:pt x="17" y="115"/>
                        <a:pt x="3" y="112"/>
                        <a:pt x="0" y="102"/>
                      </a:cubicBezTo>
                      <a:cubicBezTo>
                        <a:pt x="0" y="18"/>
                        <a:pt x="0" y="18"/>
                        <a:pt x="0" y="18"/>
                      </a:cubicBezTo>
                      <a:cubicBezTo>
                        <a:pt x="3" y="28"/>
                        <a:pt x="17" y="31"/>
                        <a:pt x="30" y="27"/>
                      </a:cubicBezTo>
                      <a:cubicBezTo>
                        <a:pt x="44" y="22"/>
                        <a:pt x="52" y="10"/>
                        <a:pt x="48" y="0"/>
                      </a:cubicBezTo>
                      <a:lnTo>
                        <a:pt x="48"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1" name="Freeform 58">
                  <a:extLst>
                    <a:ext uri="{FF2B5EF4-FFF2-40B4-BE49-F238E27FC236}">
                      <a16:creationId xmlns:a16="http://schemas.microsoft.com/office/drawing/2014/main" id="{8A80AB1E-E1E7-4AB0-8774-CA443A5BAE43}"/>
                    </a:ext>
                  </a:extLst>
                </p:cNvPr>
                <p:cNvSpPr>
                  <a:spLocks/>
                </p:cNvSpPr>
                <p:nvPr/>
              </p:nvSpPr>
              <p:spPr bwMode="auto">
                <a:xfrm>
                  <a:off x="1107" y="2056"/>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8" y="115"/>
                        <a:pt x="4" y="111"/>
                        <a:pt x="0" y="101"/>
                      </a:cubicBezTo>
                      <a:cubicBezTo>
                        <a:pt x="0" y="17"/>
                        <a:pt x="0" y="17"/>
                        <a:pt x="0" y="17"/>
                      </a:cubicBezTo>
                      <a:cubicBezTo>
                        <a:pt x="4" y="27"/>
                        <a:pt x="18" y="31"/>
                        <a:pt x="31" y="26"/>
                      </a:cubicBezTo>
                      <a:cubicBezTo>
                        <a:pt x="44" y="21"/>
                        <a:pt x="52" y="9"/>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2" name="Freeform 59">
                  <a:extLst>
                    <a:ext uri="{FF2B5EF4-FFF2-40B4-BE49-F238E27FC236}">
                      <a16:creationId xmlns:a16="http://schemas.microsoft.com/office/drawing/2014/main" id="{872B677D-DCB9-4323-97BD-9837DC70BA5B}"/>
                    </a:ext>
                  </a:extLst>
                </p:cNvPr>
                <p:cNvSpPr>
                  <a:spLocks/>
                </p:cNvSpPr>
                <p:nvPr/>
              </p:nvSpPr>
              <p:spPr bwMode="auto">
                <a:xfrm>
                  <a:off x="1192" y="2144"/>
                  <a:ext cx="130" cy="307"/>
                </a:xfrm>
                <a:custGeom>
                  <a:avLst/>
                  <a:gdLst>
                    <a:gd name="T0" fmla="*/ 1875 w 52"/>
                    <a:gd name="T1" fmla="*/ 4261 h 115"/>
                    <a:gd name="T2" fmla="*/ 1175 w 52"/>
                    <a:gd name="T3" fmla="*/ 5595 h 115"/>
                    <a:gd name="T4" fmla="*/ 0 w 52"/>
                    <a:gd name="T5" fmla="*/ 5174 h 115"/>
                    <a:gd name="T6" fmla="*/ 0 w 52"/>
                    <a:gd name="T7" fmla="*/ 913 h 115"/>
                    <a:gd name="T8" fmla="*/ 1175 w 52"/>
                    <a:gd name="T9" fmla="*/ 1311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3"/>
                        <a:pt x="44" y="105"/>
                        <a:pt x="30" y="110"/>
                      </a:cubicBezTo>
                      <a:cubicBezTo>
                        <a:pt x="17" y="115"/>
                        <a:pt x="3" y="111"/>
                        <a:pt x="0" y="102"/>
                      </a:cubicBezTo>
                      <a:cubicBezTo>
                        <a:pt x="0" y="18"/>
                        <a:pt x="0" y="18"/>
                        <a:pt x="0" y="18"/>
                      </a:cubicBezTo>
                      <a:cubicBezTo>
                        <a:pt x="3" y="27"/>
                        <a:pt x="17" y="31"/>
                        <a:pt x="30" y="26"/>
                      </a:cubicBezTo>
                      <a:cubicBezTo>
                        <a:pt x="44" y="21"/>
                        <a:pt x="52" y="9"/>
                        <a:pt x="48" y="0"/>
                      </a:cubicBezTo>
                      <a:lnTo>
                        <a:pt x="48"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3" name="Freeform 60">
                  <a:extLst>
                    <a:ext uri="{FF2B5EF4-FFF2-40B4-BE49-F238E27FC236}">
                      <a16:creationId xmlns:a16="http://schemas.microsoft.com/office/drawing/2014/main" id="{B16B6957-4DB7-4722-97D7-C7AFC2FB8442}"/>
                    </a:ext>
                  </a:extLst>
                </p:cNvPr>
                <p:cNvSpPr>
                  <a:spLocks/>
                </p:cNvSpPr>
                <p:nvPr/>
              </p:nvSpPr>
              <p:spPr bwMode="auto">
                <a:xfrm>
                  <a:off x="1275" y="2232"/>
                  <a:ext cx="132" cy="307"/>
                </a:xfrm>
                <a:custGeom>
                  <a:avLst/>
                  <a:gdLst>
                    <a:gd name="T0" fmla="*/ 1885 w 53"/>
                    <a:gd name="T1" fmla="*/ 4261 h 115"/>
                    <a:gd name="T2" fmla="*/ 1190 w 53"/>
                    <a:gd name="T3" fmla="*/ 5595 h 115"/>
                    <a:gd name="T4" fmla="*/ 0 w 53"/>
                    <a:gd name="T5" fmla="*/ 5174 h 115"/>
                    <a:gd name="T6" fmla="*/ 0 w 53"/>
                    <a:gd name="T7" fmla="*/ 913 h 115"/>
                    <a:gd name="T8" fmla="*/ 1190 w 53"/>
                    <a:gd name="T9" fmla="*/ 1311 h 115"/>
                    <a:gd name="T10" fmla="*/ 1885 w 53"/>
                    <a:gd name="T11" fmla="*/ 0 h 115"/>
                    <a:gd name="T12" fmla="*/ 1885 w 53"/>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84"/>
                      </a:moveTo>
                      <a:cubicBezTo>
                        <a:pt x="53" y="94"/>
                        <a:pt x="44" y="106"/>
                        <a:pt x="31" y="110"/>
                      </a:cubicBezTo>
                      <a:cubicBezTo>
                        <a:pt x="18" y="115"/>
                        <a:pt x="4" y="111"/>
                        <a:pt x="0" y="102"/>
                      </a:cubicBezTo>
                      <a:cubicBezTo>
                        <a:pt x="0" y="18"/>
                        <a:pt x="0" y="18"/>
                        <a:pt x="0" y="18"/>
                      </a:cubicBezTo>
                      <a:cubicBezTo>
                        <a:pt x="4" y="27"/>
                        <a:pt x="18" y="31"/>
                        <a:pt x="31" y="26"/>
                      </a:cubicBezTo>
                      <a:cubicBezTo>
                        <a:pt x="44" y="22"/>
                        <a:pt x="53"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4" name="Freeform 61">
                  <a:extLst>
                    <a:ext uri="{FF2B5EF4-FFF2-40B4-BE49-F238E27FC236}">
                      <a16:creationId xmlns:a16="http://schemas.microsoft.com/office/drawing/2014/main" id="{D3851543-78D8-409C-B800-1E05AFB92C78}"/>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5" name="Freeform 62">
                  <a:extLst>
                    <a:ext uri="{FF2B5EF4-FFF2-40B4-BE49-F238E27FC236}">
                      <a16:creationId xmlns:a16="http://schemas.microsoft.com/office/drawing/2014/main" id="{DF3D3F63-285B-4B7E-B419-B03AA0C55101}"/>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6" name="Freeform 63">
                  <a:extLst>
                    <a:ext uri="{FF2B5EF4-FFF2-40B4-BE49-F238E27FC236}">
                      <a16:creationId xmlns:a16="http://schemas.microsoft.com/office/drawing/2014/main" id="{3E2540F8-8C24-4CB4-A319-14BAF2E267B8}"/>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7" name="Freeform 64">
                  <a:extLst>
                    <a:ext uri="{FF2B5EF4-FFF2-40B4-BE49-F238E27FC236}">
                      <a16:creationId xmlns:a16="http://schemas.microsoft.com/office/drawing/2014/main" id="{746D8424-19E3-4C04-B6CA-53C3DD4F07F9}"/>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8" name="Freeform 65">
                  <a:extLst>
                    <a:ext uri="{FF2B5EF4-FFF2-40B4-BE49-F238E27FC236}">
                      <a16:creationId xmlns:a16="http://schemas.microsoft.com/office/drawing/2014/main" id="{66B4CD83-C0EF-4006-89D2-40EFF48DB753}"/>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9" name="Freeform 66">
                  <a:extLst>
                    <a:ext uri="{FF2B5EF4-FFF2-40B4-BE49-F238E27FC236}">
                      <a16:creationId xmlns:a16="http://schemas.microsoft.com/office/drawing/2014/main" id="{8ACE8C60-1BC8-4151-BA81-9BCC9851BDA2}"/>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0" name="Freeform 67">
                  <a:extLst>
                    <a:ext uri="{FF2B5EF4-FFF2-40B4-BE49-F238E27FC236}">
                      <a16:creationId xmlns:a16="http://schemas.microsoft.com/office/drawing/2014/main" id="{16FAAF52-44C4-4FFF-BC2C-01C2D6EBBDFD}"/>
                    </a:ext>
                  </a:extLst>
                </p:cNvPr>
                <p:cNvSpPr>
                  <a:spLocks/>
                </p:cNvSpPr>
                <p:nvPr/>
              </p:nvSpPr>
              <p:spPr bwMode="auto">
                <a:xfrm>
                  <a:off x="1350" y="2509"/>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1" name="Freeform 68">
                  <a:extLst>
                    <a:ext uri="{FF2B5EF4-FFF2-40B4-BE49-F238E27FC236}">
                      <a16:creationId xmlns:a16="http://schemas.microsoft.com/office/drawing/2014/main" id="{F881A1C1-4DF8-4ACF-98EE-6967F838F778}"/>
                    </a:ext>
                  </a:extLst>
                </p:cNvPr>
                <p:cNvSpPr>
                  <a:spLocks/>
                </p:cNvSpPr>
                <p:nvPr/>
              </p:nvSpPr>
              <p:spPr bwMode="auto">
                <a:xfrm>
                  <a:off x="1267" y="2421"/>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2" name="Freeform 69">
                  <a:extLst>
                    <a:ext uri="{FF2B5EF4-FFF2-40B4-BE49-F238E27FC236}">
                      <a16:creationId xmlns:a16="http://schemas.microsoft.com/office/drawing/2014/main" id="{3FDF1113-208B-4D2B-9463-0789E88A6083}"/>
                    </a:ext>
                  </a:extLst>
                </p:cNvPr>
                <p:cNvSpPr>
                  <a:spLocks/>
                </p:cNvSpPr>
                <p:nvPr/>
              </p:nvSpPr>
              <p:spPr bwMode="auto">
                <a:xfrm>
                  <a:off x="1182" y="2331"/>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3" name="Freeform 70">
                  <a:extLst>
                    <a:ext uri="{FF2B5EF4-FFF2-40B4-BE49-F238E27FC236}">
                      <a16:creationId xmlns:a16="http://schemas.microsoft.com/office/drawing/2014/main" id="{65C5B814-EA32-4372-8428-35ED885BDCD4}"/>
                    </a:ext>
                  </a:extLst>
                </p:cNvPr>
                <p:cNvSpPr>
                  <a:spLocks/>
                </p:cNvSpPr>
                <p:nvPr/>
              </p:nvSpPr>
              <p:spPr bwMode="auto">
                <a:xfrm>
                  <a:off x="1100" y="2243"/>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4" name="Freeform 71">
                  <a:extLst>
                    <a:ext uri="{FF2B5EF4-FFF2-40B4-BE49-F238E27FC236}">
                      <a16:creationId xmlns:a16="http://schemas.microsoft.com/office/drawing/2014/main" id="{30FF313D-6925-4A46-86CC-205C6FD39A27}"/>
                    </a:ext>
                  </a:extLst>
                </p:cNvPr>
                <p:cNvSpPr>
                  <a:spLocks/>
                </p:cNvSpPr>
                <p:nvPr/>
              </p:nvSpPr>
              <p:spPr bwMode="auto">
                <a:xfrm>
                  <a:off x="1015" y="2155"/>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5" name="Freeform 72">
                  <a:extLst>
                    <a:ext uri="{FF2B5EF4-FFF2-40B4-BE49-F238E27FC236}">
                      <a16:creationId xmlns:a16="http://schemas.microsoft.com/office/drawing/2014/main" id="{CE070D02-FB27-4D72-9AD4-521805001312}"/>
                    </a:ext>
                  </a:extLst>
                </p:cNvPr>
                <p:cNvSpPr>
                  <a:spLocks/>
                </p:cNvSpPr>
                <p:nvPr/>
              </p:nvSpPr>
              <p:spPr bwMode="auto">
                <a:xfrm>
                  <a:off x="932" y="2067"/>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6" name="Freeform 73">
                  <a:extLst>
                    <a:ext uri="{FF2B5EF4-FFF2-40B4-BE49-F238E27FC236}">
                      <a16:creationId xmlns:a16="http://schemas.microsoft.com/office/drawing/2014/main" id="{31C2029A-366C-4DCA-807C-FBCC770AB249}"/>
                    </a:ext>
                  </a:extLst>
                </p:cNvPr>
                <p:cNvSpPr>
                  <a:spLocks/>
                </p:cNvSpPr>
                <p:nvPr/>
              </p:nvSpPr>
              <p:spPr bwMode="auto">
                <a:xfrm>
                  <a:off x="1360" y="2320"/>
                  <a:ext cx="130" cy="309"/>
                </a:xfrm>
                <a:custGeom>
                  <a:avLst/>
                  <a:gdLst>
                    <a:gd name="T0" fmla="*/ 1925 w 52"/>
                    <a:gd name="T1" fmla="*/ 4235 h 116"/>
                    <a:gd name="T2" fmla="*/ 1220 w 52"/>
                    <a:gd name="T3" fmla="*/ 5591 h 116"/>
                    <a:gd name="T4" fmla="*/ 0 w 52"/>
                    <a:gd name="T5" fmla="*/ 5144 h 116"/>
                    <a:gd name="T6" fmla="*/ 0 w 52"/>
                    <a:gd name="T7" fmla="*/ 908 h 116"/>
                    <a:gd name="T8" fmla="*/ 1220 w 52"/>
                    <a:gd name="T9" fmla="*/ 1361 h 116"/>
                    <a:gd name="T10" fmla="*/ 1925 w 52"/>
                    <a:gd name="T11" fmla="*/ 0 h 116"/>
                    <a:gd name="T12" fmla="*/ 1925 w 52"/>
                    <a:gd name="T13" fmla="*/ 42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4"/>
                      </a:moveTo>
                      <a:cubicBezTo>
                        <a:pt x="52" y="94"/>
                        <a:pt x="44" y="106"/>
                        <a:pt x="31" y="111"/>
                      </a:cubicBezTo>
                      <a:cubicBezTo>
                        <a:pt x="17" y="116"/>
                        <a:pt x="3" y="112"/>
                        <a:pt x="0" y="102"/>
                      </a:cubicBezTo>
                      <a:cubicBezTo>
                        <a:pt x="0" y="18"/>
                        <a:pt x="0" y="18"/>
                        <a:pt x="0" y="18"/>
                      </a:cubicBezTo>
                      <a:cubicBezTo>
                        <a:pt x="3" y="28"/>
                        <a:pt x="17" y="32"/>
                        <a:pt x="31" y="27"/>
                      </a:cubicBezTo>
                      <a:cubicBezTo>
                        <a:pt x="44" y="22"/>
                        <a:pt x="52" y="10"/>
                        <a:pt x="49" y="0"/>
                      </a:cubicBezTo>
                      <a:lnTo>
                        <a:pt x="49" y="84"/>
                      </a:lnTo>
                      <a:close/>
                    </a:path>
                  </a:pathLst>
                </a:custGeom>
                <a:solidFill>
                  <a:srgbClr val="D5EFF6"/>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7" name="Freeform 74">
                  <a:extLst>
                    <a:ext uri="{FF2B5EF4-FFF2-40B4-BE49-F238E27FC236}">
                      <a16:creationId xmlns:a16="http://schemas.microsoft.com/office/drawing/2014/main" id="{459CCC08-8DEA-4699-B20E-1A5D79AB5D8C}"/>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8" name="Freeform 75">
                  <a:extLst>
                    <a:ext uri="{FF2B5EF4-FFF2-40B4-BE49-F238E27FC236}">
                      <a16:creationId xmlns:a16="http://schemas.microsoft.com/office/drawing/2014/main" id="{047B8DF1-E902-4E24-A3DE-F19D13A7BBA6}"/>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9" name="Freeform 76">
                  <a:extLst>
                    <a:ext uri="{FF2B5EF4-FFF2-40B4-BE49-F238E27FC236}">
                      <a16:creationId xmlns:a16="http://schemas.microsoft.com/office/drawing/2014/main" id="{2C6394EE-265B-456E-9544-69E0252B89DD}"/>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0" name="Freeform 77">
                  <a:extLst>
                    <a:ext uri="{FF2B5EF4-FFF2-40B4-BE49-F238E27FC236}">
                      <a16:creationId xmlns:a16="http://schemas.microsoft.com/office/drawing/2014/main" id="{7BFCE3B3-EB6C-4DCD-96CE-CA5E8E3E791A}"/>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1" name="Freeform 78">
                  <a:extLst>
                    <a:ext uri="{FF2B5EF4-FFF2-40B4-BE49-F238E27FC236}">
                      <a16:creationId xmlns:a16="http://schemas.microsoft.com/office/drawing/2014/main" id="{46BEA891-ADD7-4128-98EB-6B20766E4B32}"/>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2" name="Freeform 79">
                  <a:extLst>
                    <a:ext uri="{FF2B5EF4-FFF2-40B4-BE49-F238E27FC236}">
                      <a16:creationId xmlns:a16="http://schemas.microsoft.com/office/drawing/2014/main" id="{FFCFE39C-04C5-4E99-9351-FF7DBC4FD7A5}"/>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3" name="Freeform 80">
                  <a:extLst>
                    <a:ext uri="{FF2B5EF4-FFF2-40B4-BE49-F238E27FC236}">
                      <a16:creationId xmlns:a16="http://schemas.microsoft.com/office/drawing/2014/main" id="{6803BD48-039A-4A39-979D-8F196304103B}"/>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4" name="Freeform 81">
                  <a:extLst>
                    <a:ext uri="{FF2B5EF4-FFF2-40B4-BE49-F238E27FC236}">
                      <a16:creationId xmlns:a16="http://schemas.microsoft.com/office/drawing/2014/main" id="{18EE07D1-1C8C-42CD-AB50-6CF68D016050}"/>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5" name="Freeform 82">
                  <a:extLst>
                    <a:ext uri="{FF2B5EF4-FFF2-40B4-BE49-F238E27FC236}">
                      <a16:creationId xmlns:a16="http://schemas.microsoft.com/office/drawing/2014/main" id="{1B35CC08-E6DD-4551-ACB4-33D2DC8D9D26}"/>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6" name="Freeform 83">
                  <a:extLst>
                    <a:ext uri="{FF2B5EF4-FFF2-40B4-BE49-F238E27FC236}">
                      <a16:creationId xmlns:a16="http://schemas.microsoft.com/office/drawing/2014/main" id="{037135B2-ACF6-449C-BECF-C1511DE673FD}"/>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7" name="Freeform 84">
                  <a:extLst>
                    <a:ext uri="{FF2B5EF4-FFF2-40B4-BE49-F238E27FC236}">
                      <a16:creationId xmlns:a16="http://schemas.microsoft.com/office/drawing/2014/main" id="{388A530F-9AC7-4B6D-9D7C-9E0271725C39}"/>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8" name="Freeform 85">
                  <a:extLst>
                    <a:ext uri="{FF2B5EF4-FFF2-40B4-BE49-F238E27FC236}">
                      <a16:creationId xmlns:a16="http://schemas.microsoft.com/office/drawing/2014/main" id="{1CF2888F-A899-47F5-8EB2-1C671D3BE143}"/>
                    </a:ext>
                  </a:extLst>
                </p:cNvPr>
                <p:cNvSpPr>
                  <a:spLocks/>
                </p:cNvSpPr>
                <p:nvPr/>
              </p:nvSpPr>
              <p:spPr bwMode="auto">
                <a:xfrm>
                  <a:off x="2800" y="2083"/>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9" name="Freeform 86">
                  <a:extLst>
                    <a:ext uri="{FF2B5EF4-FFF2-40B4-BE49-F238E27FC236}">
                      <a16:creationId xmlns:a16="http://schemas.microsoft.com/office/drawing/2014/main" id="{6812E008-CB5E-489C-9299-905BF0D68504}"/>
                    </a:ext>
                  </a:extLst>
                </p:cNvPr>
                <p:cNvSpPr>
                  <a:spLocks/>
                </p:cNvSpPr>
                <p:nvPr/>
              </p:nvSpPr>
              <p:spPr bwMode="auto">
                <a:xfrm>
                  <a:off x="2665" y="2133"/>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0" name="Freeform 87">
                  <a:extLst>
                    <a:ext uri="{FF2B5EF4-FFF2-40B4-BE49-F238E27FC236}">
                      <a16:creationId xmlns:a16="http://schemas.microsoft.com/office/drawing/2014/main" id="{8F7405AF-4FC3-4E8E-AC78-9AF1D17774D7}"/>
                    </a:ext>
                  </a:extLst>
                </p:cNvPr>
                <p:cNvSpPr>
                  <a:spLocks/>
                </p:cNvSpPr>
                <p:nvPr/>
              </p:nvSpPr>
              <p:spPr bwMode="auto">
                <a:xfrm>
                  <a:off x="2527" y="2187"/>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1" name="Freeform 88">
                  <a:extLst>
                    <a:ext uri="{FF2B5EF4-FFF2-40B4-BE49-F238E27FC236}">
                      <a16:creationId xmlns:a16="http://schemas.microsoft.com/office/drawing/2014/main" id="{6FCF6CCB-FD1F-4A63-8B9A-A4612CB37685}"/>
                    </a:ext>
                  </a:extLst>
                </p:cNvPr>
                <p:cNvSpPr>
                  <a:spLocks/>
                </p:cNvSpPr>
                <p:nvPr/>
              </p:nvSpPr>
              <p:spPr bwMode="auto">
                <a:xfrm>
                  <a:off x="2390" y="2237"/>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2" name="Freeform 89">
                  <a:extLst>
                    <a:ext uri="{FF2B5EF4-FFF2-40B4-BE49-F238E27FC236}">
                      <a16:creationId xmlns:a16="http://schemas.microsoft.com/office/drawing/2014/main" id="{A8F7CAA7-CC41-4184-A8AD-46CAEB3CA43C}"/>
                    </a:ext>
                  </a:extLst>
                </p:cNvPr>
                <p:cNvSpPr>
                  <a:spLocks/>
                </p:cNvSpPr>
                <p:nvPr/>
              </p:nvSpPr>
              <p:spPr bwMode="auto">
                <a:xfrm>
                  <a:off x="2255" y="2288"/>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3" name="Freeform 90">
                  <a:extLst>
                    <a:ext uri="{FF2B5EF4-FFF2-40B4-BE49-F238E27FC236}">
                      <a16:creationId xmlns:a16="http://schemas.microsoft.com/office/drawing/2014/main" id="{CD9F85CF-86CE-45F0-BAF1-9B19E941DB7C}"/>
                    </a:ext>
                  </a:extLst>
                </p:cNvPr>
                <p:cNvSpPr>
                  <a:spLocks/>
                </p:cNvSpPr>
                <p:nvPr/>
              </p:nvSpPr>
              <p:spPr bwMode="auto">
                <a:xfrm>
                  <a:off x="2117" y="2341"/>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4" name="Freeform 91">
                  <a:extLst>
                    <a:ext uri="{FF2B5EF4-FFF2-40B4-BE49-F238E27FC236}">
                      <a16:creationId xmlns:a16="http://schemas.microsoft.com/office/drawing/2014/main" id="{4221127E-177A-4044-8D9D-82CCAC7C7DD5}"/>
                    </a:ext>
                  </a:extLst>
                </p:cNvPr>
                <p:cNvSpPr>
                  <a:spLocks/>
                </p:cNvSpPr>
                <p:nvPr/>
              </p:nvSpPr>
              <p:spPr bwMode="auto">
                <a:xfrm>
                  <a:off x="1980" y="2392"/>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5" name="Freeform 92">
                  <a:extLst>
                    <a:ext uri="{FF2B5EF4-FFF2-40B4-BE49-F238E27FC236}">
                      <a16:creationId xmlns:a16="http://schemas.microsoft.com/office/drawing/2014/main" id="{E1B85F96-6DDE-4EE7-A77B-F5F53D02D2E2}"/>
                    </a:ext>
                  </a:extLst>
                </p:cNvPr>
                <p:cNvSpPr>
                  <a:spLocks/>
                </p:cNvSpPr>
                <p:nvPr/>
              </p:nvSpPr>
              <p:spPr bwMode="auto">
                <a:xfrm>
                  <a:off x="1845" y="2443"/>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6" name="Freeform 93">
                  <a:extLst>
                    <a:ext uri="{FF2B5EF4-FFF2-40B4-BE49-F238E27FC236}">
                      <a16:creationId xmlns:a16="http://schemas.microsoft.com/office/drawing/2014/main" id="{8EC03E31-05F3-4CA3-9181-716FF2E11BFC}"/>
                    </a:ext>
                  </a:extLst>
                </p:cNvPr>
                <p:cNvSpPr>
                  <a:spLocks/>
                </p:cNvSpPr>
                <p:nvPr/>
              </p:nvSpPr>
              <p:spPr bwMode="auto">
                <a:xfrm>
                  <a:off x="1707" y="2493"/>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7" name="Freeform 94">
                  <a:extLst>
                    <a:ext uri="{FF2B5EF4-FFF2-40B4-BE49-F238E27FC236}">
                      <a16:creationId xmlns:a16="http://schemas.microsoft.com/office/drawing/2014/main" id="{6421AF89-6CFF-4669-A402-53265852B3DA}"/>
                    </a:ext>
                  </a:extLst>
                </p:cNvPr>
                <p:cNvSpPr>
                  <a:spLocks/>
                </p:cNvSpPr>
                <p:nvPr/>
              </p:nvSpPr>
              <p:spPr bwMode="auto">
                <a:xfrm>
                  <a:off x="1570" y="2547"/>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8" name="Freeform 95">
                  <a:extLst>
                    <a:ext uri="{FF2B5EF4-FFF2-40B4-BE49-F238E27FC236}">
                      <a16:creationId xmlns:a16="http://schemas.microsoft.com/office/drawing/2014/main" id="{A4ED1F45-03F8-4E69-BDC5-AC293A603702}"/>
                    </a:ext>
                  </a:extLst>
                </p:cNvPr>
                <p:cNvSpPr>
                  <a:spLocks/>
                </p:cNvSpPr>
                <p:nvPr/>
              </p:nvSpPr>
              <p:spPr bwMode="auto">
                <a:xfrm>
                  <a:off x="1435" y="259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9" name="Freeform 96">
                  <a:extLst>
                    <a:ext uri="{FF2B5EF4-FFF2-40B4-BE49-F238E27FC236}">
                      <a16:creationId xmlns:a16="http://schemas.microsoft.com/office/drawing/2014/main" id="{BCC21603-E0C8-4E61-BB5C-4D0F54525F9B}"/>
                    </a:ext>
                  </a:extLst>
                </p:cNvPr>
                <p:cNvSpPr>
                  <a:spLocks/>
                </p:cNvSpPr>
                <p:nvPr/>
              </p:nvSpPr>
              <p:spPr bwMode="auto">
                <a:xfrm>
                  <a:off x="2810" y="1896"/>
                  <a:ext cx="127" cy="304"/>
                </a:xfrm>
                <a:custGeom>
                  <a:avLst/>
                  <a:gdLst>
                    <a:gd name="T0" fmla="*/ 1855 w 51"/>
                    <a:gd name="T1" fmla="*/ 4245 h 114"/>
                    <a:gd name="T2" fmla="*/ 1160 w 51"/>
                    <a:gd name="T3" fmla="*/ 5555 h 114"/>
                    <a:gd name="T4" fmla="*/ 0 w 51"/>
                    <a:gd name="T5" fmla="*/ 5099 h 114"/>
                    <a:gd name="T6" fmla="*/ 0 w 51"/>
                    <a:gd name="T7" fmla="*/ 853 h 114"/>
                    <a:gd name="T8" fmla="*/ 1160 w 51"/>
                    <a:gd name="T9" fmla="*/ 1309 h 114"/>
                    <a:gd name="T10" fmla="*/ 1855 w 51"/>
                    <a:gd name="T11" fmla="*/ 0 h 114"/>
                    <a:gd name="T12" fmla="*/ 1855 w 51"/>
                    <a:gd name="T13" fmla="*/ 4245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14">
                      <a:moveTo>
                        <a:pt x="48" y="84"/>
                      </a:moveTo>
                      <a:cubicBezTo>
                        <a:pt x="51" y="93"/>
                        <a:pt x="43" y="105"/>
                        <a:pt x="30" y="110"/>
                      </a:cubicBezTo>
                      <a:cubicBezTo>
                        <a:pt x="17" y="114"/>
                        <a:pt x="3" y="111"/>
                        <a:pt x="0" y="101"/>
                      </a:cubicBezTo>
                      <a:cubicBezTo>
                        <a:pt x="0" y="17"/>
                        <a:pt x="0" y="17"/>
                        <a:pt x="0" y="17"/>
                      </a:cubicBezTo>
                      <a:cubicBezTo>
                        <a:pt x="3" y="27"/>
                        <a:pt x="17" y="30"/>
                        <a:pt x="30" y="26"/>
                      </a:cubicBezTo>
                      <a:cubicBezTo>
                        <a:pt x="43" y="21"/>
                        <a:pt x="51"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0" name="Freeform 97">
                  <a:extLst>
                    <a:ext uri="{FF2B5EF4-FFF2-40B4-BE49-F238E27FC236}">
                      <a16:creationId xmlns:a16="http://schemas.microsoft.com/office/drawing/2014/main" id="{BC939AD6-D5D6-4259-89F2-E8C51991CABF}"/>
                    </a:ext>
                  </a:extLst>
                </p:cNvPr>
                <p:cNvSpPr>
                  <a:spLocks/>
                </p:cNvSpPr>
                <p:nvPr/>
              </p:nvSpPr>
              <p:spPr bwMode="auto">
                <a:xfrm>
                  <a:off x="2672" y="1947"/>
                  <a:ext cx="130" cy="306"/>
                </a:xfrm>
                <a:custGeom>
                  <a:avLst/>
                  <a:gdLst>
                    <a:gd name="T0" fmla="*/ 1875 w 52"/>
                    <a:gd name="T1" fmla="*/ 4220 h 115"/>
                    <a:gd name="T2" fmla="*/ 1220 w 52"/>
                    <a:gd name="T3" fmla="*/ 5521 h 115"/>
                    <a:gd name="T4" fmla="*/ 0 w 52"/>
                    <a:gd name="T5" fmla="*/ 5069 h 115"/>
                    <a:gd name="T6" fmla="*/ 0 w 52"/>
                    <a:gd name="T7" fmla="*/ 849 h 115"/>
                    <a:gd name="T8" fmla="*/ 1220 w 52"/>
                    <a:gd name="T9" fmla="*/ 1304 h 115"/>
                    <a:gd name="T10" fmla="*/ 1875 w 52"/>
                    <a:gd name="T11" fmla="*/ 0 h 115"/>
                    <a:gd name="T12" fmla="*/ 1875 w 52"/>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1" name="Freeform 98">
                  <a:extLst>
                    <a:ext uri="{FF2B5EF4-FFF2-40B4-BE49-F238E27FC236}">
                      <a16:creationId xmlns:a16="http://schemas.microsoft.com/office/drawing/2014/main" id="{4E7DDE11-6C58-4910-950F-703B019FDBF8}"/>
                    </a:ext>
                  </a:extLst>
                </p:cNvPr>
                <p:cNvSpPr>
                  <a:spLocks/>
                </p:cNvSpPr>
                <p:nvPr/>
              </p:nvSpPr>
              <p:spPr bwMode="auto">
                <a:xfrm>
                  <a:off x="2535" y="1997"/>
                  <a:ext cx="130" cy="307"/>
                </a:xfrm>
                <a:custGeom>
                  <a:avLst/>
                  <a:gdLst>
                    <a:gd name="T0" fmla="*/ 1925 w 52"/>
                    <a:gd name="T1" fmla="*/ 4261 h 115"/>
                    <a:gd name="T2" fmla="*/ 1220 w 52"/>
                    <a:gd name="T3" fmla="*/ 5595 h 115"/>
                    <a:gd name="T4" fmla="*/ 0 w 52"/>
                    <a:gd name="T5" fmla="*/ 5174 h 115"/>
                    <a:gd name="T6" fmla="*/ 0 w 52"/>
                    <a:gd name="T7" fmla="*/ 913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4"/>
                        <a:pt x="44" y="105"/>
                        <a:pt x="31" y="110"/>
                      </a:cubicBezTo>
                      <a:cubicBezTo>
                        <a:pt x="18" y="115"/>
                        <a:pt x="4" y="111"/>
                        <a:pt x="0" y="102"/>
                      </a:cubicBezTo>
                      <a:cubicBezTo>
                        <a:pt x="0" y="18"/>
                        <a:pt x="0" y="18"/>
                        <a:pt x="0" y="18"/>
                      </a:cubicBezTo>
                      <a:cubicBezTo>
                        <a:pt x="4" y="27"/>
                        <a:pt x="18" y="31"/>
                        <a:pt x="31" y="26"/>
                      </a:cubicBezTo>
                      <a:cubicBezTo>
                        <a:pt x="44" y="21"/>
                        <a:pt x="52" y="10"/>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2" name="Freeform 99">
                  <a:extLst>
                    <a:ext uri="{FF2B5EF4-FFF2-40B4-BE49-F238E27FC236}">
                      <a16:creationId xmlns:a16="http://schemas.microsoft.com/office/drawing/2014/main" id="{D1A1839C-1307-4530-9B8D-4F08595C661F}"/>
                    </a:ext>
                  </a:extLst>
                </p:cNvPr>
                <p:cNvSpPr>
                  <a:spLocks/>
                </p:cNvSpPr>
                <p:nvPr/>
              </p:nvSpPr>
              <p:spPr bwMode="auto">
                <a:xfrm>
                  <a:off x="2400" y="2051"/>
                  <a:ext cx="130" cy="304"/>
                </a:xfrm>
                <a:custGeom>
                  <a:avLst/>
                  <a:gdLst>
                    <a:gd name="T0" fmla="*/ 1875 w 52"/>
                    <a:gd name="T1" fmla="*/ 4245 h 114"/>
                    <a:gd name="T2" fmla="*/ 1175 w 52"/>
                    <a:gd name="T3" fmla="*/ 5555 h 114"/>
                    <a:gd name="T4" fmla="*/ 0 w 52"/>
                    <a:gd name="T5" fmla="*/ 5099 h 114"/>
                    <a:gd name="T6" fmla="*/ 0 w 52"/>
                    <a:gd name="T7" fmla="*/ 853 h 114"/>
                    <a:gd name="T8" fmla="*/ 1175 w 52"/>
                    <a:gd name="T9" fmla="*/ 1309 h 114"/>
                    <a:gd name="T10" fmla="*/ 1875 w 52"/>
                    <a:gd name="T11" fmla="*/ 0 h 114"/>
                    <a:gd name="T12" fmla="*/ 1875 w 52"/>
                    <a:gd name="T13" fmla="*/ 4245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4">
                      <a:moveTo>
                        <a:pt x="48" y="84"/>
                      </a:moveTo>
                      <a:cubicBezTo>
                        <a:pt x="52" y="93"/>
                        <a:pt x="44" y="105"/>
                        <a:pt x="30" y="110"/>
                      </a:cubicBezTo>
                      <a:cubicBezTo>
                        <a:pt x="17" y="114"/>
                        <a:pt x="3" y="111"/>
                        <a:pt x="0" y="101"/>
                      </a:cubicBezTo>
                      <a:cubicBezTo>
                        <a:pt x="0" y="17"/>
                        <a:pt x="0" y="17"/>
                        <a:pt x="0" y="17"/>
                      </a:cubicBezTo>
                      <a:cubicBezTo>
                        <a:pt x="3" y="27"/>
                        <a:pt x="17" y="30"/>
                        <a:pt x="30" y="26"/>
                      </a:cubicBezTo>
                      <a:cubicBezTo>
                        <a:pt x="44" y="21"/>
                        <a:pt x="52" y="9"/>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3" name="Freeform 100">
                  <a:extLst>
                    <a:ext uri="{FF2B5EF4-FFF2-40B4-BE49-F238E27FC236}">
                      <a16:creationId xmlns:a16="http://schemas.microsoft.com/office/drawing/2014/main" id="{C7A990C3-772E-4FFD-ABC9-11A6E484AB01}"/>
                    </a:ext>
                  </a:extLst>
                </p:cNvPr>
                <p:cNvSpPr>
                  <a:spLocks/>
                </p:cNvSpPr>
                <p:nvPr/>
              </p:nvSpPr>
              <p:spPr bwMode="auto">
                <a:xfrm>
                  <a:off x="2262" y="2101"/>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4" name="Freeform 101">
                  <a:extLst>
                    <a:ext uri="{FF2B5EF4-FFF2-40B4-BE49-F238E27FC236}">
                      <a16:creationId xmlns:a16="http://schemas.microsoft.com/office/drawing/2014/main" id="{FFF12780-5DF9-48E9-8ACD-B5605BF49479}"/>
                    </a:ext>
                  </a:extLst>
                </p:cNvPr>
                <p:cNvSpPr>
                  <a:spLocks/>
                </p:cNvSpPr>
                <p:nvPr/>
              </p:nvSpPr>
              <p:spPr bwMode="auto">
                <a:xfrm>
                  <a:off x="2127" y="2152"/>
                  <a:ext cx="130" cy="307"/>
                </a:xfrm>
                <a:custGeom>
                  <a:avLst/>
                  <a:gdLst>
                    <a:gd name="T0" fmla="*/ 1875 w 52"/>
                    <a:gd name="T1" fmla="*/ 4261 h 115"/>
                    <a:gd name="T2" fmla="*/ 1175 w 52"/>
                    <a:gd name="T3" fmla="*/ 5595 h 115"/>
                    <a:gd name="T4" fmla="*/ 0 w 52"/>
                    <a:gd name="T5" fmla="*/ 5174 h 115"/>
                    <a:gd name="T6" fmla="*/ 0 w 52"/>
                    <a:gd name="T7" fmla="*/ 913 h 115"/>
                    <a:gd name="T8" fmla="*/ 1175 w 52"/>
                    <a:gd name="T9" fmla="*/ 1311 h 115"/>
                    <a:gd name="T10" fmla="*/ 1875 w 52"/>
                    <a:gd name="T11" fmla="*/ 0 h 115"/>
                    <a:gd name="T12" fmla="*/ 187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3" y="105"/>
                        <a:pt x="30" y="110"/>
                      </a:cubicBezTo>
                      <a:cubicBezTo>
                        <a:pt x="17" y="115"/>
                        <a:pt x="3" y="111"/>
                        <a:pt x="0" y="102"/>
                      </a:cubicBezTo>
                      <a:cubicBezTo>
                        <a:pt x="0" y="18"/>
                        <a:pt x="0" y="18"/>
                        <a:pt x="0" y="18"/>
                      </a:cubicBezTo>
                      <a:cubicBezTo>
                        <a:pt x="3" y="27"/>
                        <a:pt x="17" y="31"/>
                        <a:pt x="30" y="26"/>
                      </a:cubicBezTo>
                      <a:cubicBezTo>
                        <a:pt x="43" y="21"/>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5" name="Freeform 102">
                  <a:extLst>
                    <a:ext uri="{FF2B5EF4-FFF2-40B4-BE49-F238E27FC236}">
                      <a16:creationId xmlns:a16="http://schemas.microsoft.com/office/drawing/2014/main" id="{04E019BA-CA03-4F81-A393-2AF342866214}"/>
                    </a:ext>
                  </a:extLst>
                </p:cNvPr>
                <p:cNvSpPr>
                  <a:spLocks/>
                </p:cNvSpPr>
                <p:nvPr/>
              </p:nvSpPr>
              <p:spPr bwMode="auto">
                <a:xfrm>
                  <a:off x="1990" y="2203"/>
                  <a:ext cx="130" cy="309"/>
                </a:xfrm>
                <a:custGeom>
                  <a:avLst/>
                  <a:gdLst>
                    <a:gd name="T0" fmla="*/ 1875 w 52"/>
                    <a:gd name="T1" fmla="*/ 4235 h 116"/>
                    <a:gd name="T2" fmla="*/ 1175 w 52"/>
                    <a:gd name="T3" fmla="*/ 5591 h 116"/>
                    <a:gd name="T4" fmla="*/ 0 w 52"/>
                    <a:gd name="T5" fmla="*/ 5144 h 116"/>
                    <a:gd name="T6" fmla="*/ 0 w 52"/>
                    <a:gd name="T7" fmla="*/ 908 h 116"/>
                    <a:gd name="T8" fmla="*/ 1175 w 52"/>
                    <a:gd name="T9" fmla="*/ 1361 h 116"/>
                    <a:gd name="T10" fmla="*/ 1875 w 52"/>
                    <a:gd name="T11" fmla="*/ 0 h 116"/>
                    <a:gd name="T12" fmla="*/ 1875 w 52"/>
                    <a:gd name="T13" fmla="*/ 423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8" y="84"/>
                      </a:moveTo>
                      <a:cubicBezTo>
                        <a:pt x="52" y="94"/>
                        <a:pt x="44" y="106"/>
                        <a:pt x="30" y="111"/>
                      </a:cubicBezTo>
                      <a:cubicBezTo>
                        <a:pt x="17" y="116"/>
                        <a:pt x="3" y="112"/>
                        <a:pt x="0" y="102"/>
                      </a:cubicBezTo>
                      <a:cubicBezTo>
                        <a:pt x="0" y="18"/>
                        <a:pt x="0" y="18"/>
                        <a:pt x="0" y="18"/>
                      </a:cubicBezTo>
                      <a:cubicBezTo>
                        <a:pt x="3" y="28"/>
                        <a:pt x="17" y="32"/>
                        <a:pt x="30" y="27"/>
                      </a:cubicBezTo>
                      <a:cubicBezTo>
                        <a:pt x="44" y="22"/>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6" name="Freeform 103">
                  <a:extLst>
                    <a:ext uri="{FF2B5EF4-FFF2-40B4-BE49-F238E27FC236}">
                      <a16:creationId xmlns:a16="http://schemas.microsoft.com/office/drawing/2014/main" id="{D7DE4C69-99FF-4767-8349-D891FFE23257}"/>
                    </a:ext>
                  </a:extLst>
                </p:cNvPr>
                <p:cNvSpPr>
                  <a:spLocks/>
                </p:cNvSpPr>
                <p:nvPr/>
              </p:nvSpPr>
              <p:spPr bwMode="auto">
                <a:xfrm>
                  <a:off x="1852" y="2256"/>
                  <a:ext cx="130" cy="307"/>
                </a:xfrm>
                <a:custGeom>
                  <a:avLst/>
                  <a:gdLst>
                    <a:gd name="T0" fmla="*/ 1925 w 52"/>
                    <a:gd name="T1" fmla="*/ 4261 h 115"/>
                    <a:gd name="T2" fmla="*/ 1220 w 52"/>
                    <a:gd name="T3" fmla="*/ 5595 h 115"/>
                    <a:gd name="T4" fmla="*/ 0 w 52"/>
                    <a:gd name="T5" fmla="*/ 5139 h 115"/>
                    <a:gd name="T6" fmla="*/ 0 w 52"/>
                    <a:gd name="T7" fmla="*/ 854 h 115"/>
                    <a:gd name="T8" fmla="*/ 1220 w 52"/>
                    <a:gd name="T9" fmla="*/ 1311 h 115"/>
                    <a:gd name="T10" fmla="*/ 1925 w 52"/>
                    <a:gd name="T11" fmla="*/ 0 h 115"/>
                    <a:gd name="T12" fmla="*/ 1925 w 52"/>
                    <a:gd name="T13" fmla="*/ 4261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84"/>
                      </a:moveTo>
                      <a:cubicBezTo>
                        <a:pt x="52" y="93"/>
                        <a:pt x="44" y="105"/>
                        <a:pt x="31" y="110"/>
                      </a:cubicBezTo>
                      <a:cubicBezTo>
                        <a:pt x="17" y="115"/>
                        <a:pt x="4" y="111"/>
                        <a:pt x="0" y="101"/>
                      </a:cubicBezTo>
                      <a:cubicBezTo>
                        <a:pt x="0" y="17"/>
                        <a:pt x="0" y="17"/>
                        <a:pt x="0" y="17"/>
                      </a:cubicBezTo>
                      <a:cubicBezTo>
                        <a:pt x="4" y="27"/>
                        <a:pt x="17" y="31"/>
                        <a:pt x="31" y="26"/>
                      </a:cubicBezTo>
                      <a:cubicBezTo>
                        <a:pt x="44" y="21"/>
                        <a:pt x="52"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7" name="Freeform 104">
                  <a:extLst>
                    <a:ext uri="{FF2B5EF4-FFF2-40B4-BE49-F238E27FC236}">
                      <a16:creationId xmlns:a16="http://schemas.microsoft.com/office/drawing/2014/main" id="{18E21698-7F52-410D-A367-0E96B2627DDF}"/>
                    </a:ext>
                  </a:extLst>
                </p:cNvPr>
                <p:cNvSpPr>
                  <a:spLocks/>
                </p:cNvSpPr>
                <p:nvPr/>
              </p:nvSpPr>
              <p:spPr bwMode="auto">
                <a:xfrm>
                  <a:off x="1717" y="2307"/>
                  <a:ext cx="130" cy="306"/>
                </a:xfrm>
                <a:custGeom>
                  <a:avLst/>
                  <a:gdLst>
                    <a:gd name="T0" fmla="*/ 1875 w 52"/>
                    <a:gd name="T1" fmla="*/ 4220 h 115"/>
                    <a:gd name="T2" fmla="*/ 1175 w 52"/>
                    <a:gd name="T3" fmla="*/ 5521 h 115"/>
                    <a:gd name="T4" fmla="*/ 0 w 52"/>
                    <a:gd name="T5" fmla="*/ 5104 h 115"/>
                    <a:gd name="T6" fmla="*/ 0 w 52"/>
                    <a:gd name="T7" fmla="*/ 907 h 115"/>
                    <a:gd name="T8" fmla="*/ 1175 w 52"/>
                    <a:gd name="T9" fmla="*/ 1304 h 115"/>
                    <a:gd name="T10" fmla="*/ 1875 w 52"/>
                    <a:gd name="T11" fmla="*/ 0 h 115"/>
                    <a:gd name="T12" fmla="*/ 1875 w 52"/>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84"/>
                      </a:moveTo>
                      <a:cubicBezTo>
                        <a:pt x="52" y="94"/>
                        <a:pt x="44" y="105"/>
                        <a:pt x="30" y="110"/>
                      </a:cubicBezTo>
                      <a:cubicBezTo>
                        <a:pt x="17" y="115"/>
                        <a:pt x="3" y="111"/>
                        <a:pt x="0" y="102"/>
                      </a:cubicBezTo>
                      <a:cubicBezTo>
                        <a:pt x="0" y="18"/>
                        <a:pt x="0" y="18"/>
                        <a:pt x="0" y="18"/>
                      </a:cubicBezTo>
                      <a:cubicBezTo>
                        <a:pt x="3" y="27"/>
                        <a:pt x="17" y="31"/>
                        <a:pt x="30" y="26"/>
                      </a:cubicBezTo>
                      <a:cubicBezTo>
                        <a:pt x="44" y="21"/>
                        <a:pt x="52" y="10"/>
                        <a:pt x="48" y="0"/>
                      </a:cubicBezTo>
                      <a:lnTo>
                        <a:pt x="48"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8" name="Freeform 105">
                  <a:extLst>
                    <a:ext uri="{FF2B5EF4-FFF2-40B4-BE49-F238E27FC236}">
                      <a16:creationId xmlns:a16="http://schemas.microsoft.com/office/drawing/2014/main" id="{053C4920-A767-41EC-8A42-90009BED0576}"/>
                    </a:ext>
                  </a:extLst>
                </p:cNvPr>
                <p:cNvSpPr>
                  <a:spLocks/>
                </p:cNvSpPr>
                <p:nvPr/>
              </p:nvSpPr>
              <p:spPr bwMode="auto">
                <a:xfrm>
                  <a:off x="1580" y="2357"/>
                  <a:ext cx="130" cy="310"/>
                </a:xfrm>
                <a:custGeom>
                  <a:avLst/>
                  <a:gdLst>
                    <a:gd name="T0" fmla="*/ 1925 w 52"/>
                    <a:gd name="T1" fmla="*/ 4279 h 116"/>
                    <a:gd name="T2" fmla="*/ 1220 w 52"/>
                    <a:gd name="T3" fmla="*/ 5671 h 116"/>
                    <a:gd name="T4" fmla="*/ 0 w 52"/>
                    <a:gd name="T5" fmla="*/ 5214 h 116"/>
                    <a:gd name="T6" fmla="*/ 0 w 52"/>
                    <a:gd name="T7" fmla="*/ 914 h 116"/>
                    <a:gd name="T8" fmla="*/ 1220 w 52"/>
                    <a:gd name="T9" fmla="*/ 1371 h 116"/>
                    <a:gd name="T10" fmla="*/ 1925 w 52"/>
                    <a:gd name="T11" fmla="*/ 0 h 116"/>
                    <a:gd name="T12" fmla="*/ 1925 w 52"/>
                    <a:gd name="T13" fmla="*/ 4279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84"/>
                      </a:moveTo>
                      <a:cubicBezTo>
                        <a:pt x="52" y="94"/>
                        <a:pt x="44" y="106"/>
                        <a:pt x="31" y="111"/>
                      </a:cubicBezTo>
                      <a:cubicBezTo>
                        <a:pt x="17" y="116"/>
                        <a:pt x="3" y="112"/>
                        <a:pt x="0" y="102"/>
                      </a:cubicBezTo>
                      <a:cubicBezTo>
                        <a:pt x="0" y="18"/>
                        <a:pt x="0" y="18"/>
                        <a:pt x="0" y="18"/>
                      </a:cubicBezTo>
                      <a:cubicBezTo>
                        <a:pt x="3" y="28"/>
                        <a:pt x="17" y="32"/>
                        <a:pt x="31" y="27"/>
                      </a:cubicBezTo>
                      <a:cubicBezTo>
                        <a:pt x="44" y="22"/>
                        <a:pt x="52" y="10"/>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9" name="Freeform 106">
                  <a:extLst>
                    <a:ext uri="{FF2B5EF4-FFF2-40B4-BE49-F238E27FC236}">
                      <a16:creationId xmlns:a16="http://schemas.microsoft.com/office/drawing/2014/main" id="{FF38A12E-C24E-4B57-9906-EEA29AC9D47C}"/>
                    </a:ext>
                  </a:extLst>
                </p:cNvPr>
                <p:cNvSpPr>
                  <a:spLocks/>
                </p:cNvSpPr>
                <p:nvPr/>
              </p:nvSpPr>
              <p:spPr bwMode="auto">
                <a:xfrm>
                  <a:off x="1442" y="2411"/>
                  <a:ext cx="133" cy="306"/>
                </a:xfrm>
                <a:custGeom>
                  <a:avLst/>
                  <a:gdLst>
                    <a:gd name="T0" fmla="*/ 1945 w 53"/>
                    <a:gd name="T1" fmla="*/ 4220 h 115"/>
                    <a:gd name="T2" fmla="*/ 1235 w 53"/>
                    <a:gd name="T3" fmla="*/ 5521 h 115"/>
                    <a:gd name="T4" fmla="*/ 0 w 53"/>
                    <a:gd name="T5" fmla="*/ 5069 h 115"/>
                    <a:gd name="T6" fmla="*/ 0 w 53"/>
                    <a:gd name="T7" fmla="*/ 849 h 115"/>
                    <a:gd name="T8" fmla="*/ 1235 w 53"/>
                    <a:gd name="T9" fmla="*/ 1304 h 115"/>
                    <a:gd name="T10" fmla="*/ 1945 w 53"/>
                    <a:gd name="T11" fmla="*/ 0 h 115"/>
                    <a:gd name="T12" fmla="*/ 1945 w 53"/>
                    <a:gd name="T13" fmla="*/ 422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84"/>
                      </a:moveTo>
                      <a:cubicBezTo>
                        <a:pt x="53" y="93"/>
                        <a:pt x="45" y="105"/>
                        <a:pt x="31" y="110"/>
                      </a:cubicBezTo>
                      <a:cubicBezTo>
                        <a:pt x="18" y="115"/>
                        <a:pt x="4" y="111"/>
                        <a:pt x="0" y="101"/>
                      </a:cubicBezTo>
                      <a:cubicBezTo>
                        <a:pt x="0" y="17"/>
                        <a:pt x="0" y="17"/>
                        <a:pt x="0" y="17"/>
                      </a:cubicBezTo>
                      <a:cubicBezTo>
                        <a:pt x="4" y="27"/>
                        <a:pt x="18" y="31"/>
                        <a:pt x="31" y="26"/>
                      </a:cubicBezTo>
                      <a:cubicBezTo>
                        <a:pt x="45" y="21"/>
                        <a:pt x="53" y="9"/>
                        <a:pt x="49" y="0"/>
                      </a:cubicBezTo>
                      <a:lnTo>
                        <a:pt x="49" y="84"/>
                      </a:lnTo>
                      <a:close/>
                    </a:path>
                  </a:pathLst>
                </a:custGeom>
                <a:solidFill>
                  <a:srgbClr val="D4EFF5"/>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0" name="Freeform 107">
                  <a:extLst>
                    <a:ext uri="{FF2B5EF4-FFF2-40B4-BE49-F238E27FC236}">
                      <a16:creationId xmlns:a16="http://schemas.microsoft.com/office/drawing/2014/main" id="{2D9D47F5-FD39-4DA8-A0C5-91ECA5F1F75F}"/>
                    </a:ext>
                  </a:extLst>
                </p:cNvPr>
                <p:cNvSpPr>
                  <a:spLocks/>
                </p:cNvSpPr>
                <p:nvPr/>
              </p:nvSpPr>
              <p:spPr bwMode="auto">
                <a:xfrm>
                  <a:off x="1390" y="2552"/>
                  <a:ext cx="130" cy="307"/>
                </a:xfrm>
                <a:custGeom>
                  <a:avLst/>
                  <a:gdLst>
                    <a:gd name="T0" fmla="*/ 1925 w 52"/>
                    <a:gd name="T1" fmla="*/ 0 h 115"/>
                    <a:gd name="T2" fmla="*/ 1220 w 52"/>
                    <a:gd name="T3" fmla="*/ 1311 h 115"/>
                    <a:gd name="T4" fmla="*/ 0 w 52"/>
                    <a:gd name="T5" fmla="*/ 913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8"/>
                      </a:cubicBezTo>
                      <a:cubicBezTo>
                        <a:pt x="0" y="101"/>
                        <a:pt x="0" y="101"/>
                        <a:pt x="0" y="101"/>
                      </a:cubicBezTo>
                      <a:cubicBezTo>
                        <a:pt x="3" y="111"/>
                        <a:pt x="17" y="115"/>
                        <a:pt x="31" y="110"/>
                      </a:cubicBezTo>
                      <a:cubicBezTo>
                        <a:pt x="44" y="105"/>
                        <a:pt x="52"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1" name="Freeform 108">
                  <a:extLst>
                    <a:ext uri="{FF2B5EF4-FFF2-40B4-BE49-F238E27FC236}">
                      <a16:creationId xmlns:a16="http://schemas.microsoft.com/office/drawing/2014/main" id="{73353BB5-9E43-44AD-88B8-539E60C12060}"/>
                    </a:ext>
                  </a:extLst>
                </p:cNvPr>
                <p:cNvSpPr>
                  <a:spLocks/>
                </p:cNvSpPr>
                <p:nvPr/>
              </p:nvSpPr>
              <p:spPr bwMode="auto">
                <a:xfrm>
                  <a:off x="2897" y="1971"/>
                  <a:ext cx="130" cy="301"/>
                </a:xfrm>
                <a:custGeom>
                  <a:avLst/>
                  <a:gdLst>
                    <a:gd name="T0" fmla="*/ 1925 w 52"/>
                    <a:gd name="T1" fmla="*/ 0 h 113"/>
                    <a:gd name="T2" fmla="*/ 1220 w 52"/>
                    <a:gd name="T3" fmla="*/ 1305 h 113"/>
                    <a:gd name="T4" fmla="*/ 0 w 52"/>
                    <a:gd name="T5" fmla="*/ 908 h 113"/>
                    <a:gd name="T6" fmla="*/ 0 w 52"/>
                    <a:gd name="T7" fmla="*/ 4989 h 113"/>
                    <a:gd name="T8" fmla="*/ 1220 w 52"/>
                    <a:gd name="T9" fmla="*/ 5442 h 113"/>
                    <a:gd name="T10" fmla="*/ 1925 w 52"/>
                    <a:gd name="T11" fmla="*/ 4081 h 113"/>
                    <a:gd name="T12" fmla="*/ 1925 w 52"/>
                    <a:gd name="T13" fmla="*/ 0 h 1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3">
                      <a:moveTo>
                        <a:pt x="49" y="0"/>
                      </a:moveTo>
                      <a:cubicBezTo>
                        <a:pt x="52" y="9"/>
                        <a:pt x="44" y="21"/>
                        <a:pt x="31" y="26"/>
                      </a:cubicBezTo>
                      <a:cubicBezTo>
                        <a:pt x="17" y="31"/>
                        <a:pt x="4" y="27"/>
                        <a:pt x="0" y="18"/>
                      </a:cubicBezTo>
                      <a:cubicBezTo>
                        <a:pt x="0" y="99"/>
                        <a:pt x="0" y="99"/>
                        <a:pt x="0" y="99"/>
                      </a:cubicBezTo>
                      <a:cubicBezTo>
                        <a:pt x="4" y="109"/>
                        <a:pt x="17" y="113"/>
                        <a:pt x="31" y="108"/>
                      </a:cubicBezTo>
                      <a:cubicBezTo>
                        <a:pt x="44" y="103"/>
                        <a:pt x="52" y="91"/>
                        <a:pt x="49" y="81"/>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2" name="Freeform 109">
                  <a:extLst>
                    <a:ext uri="{FF2B5EF4-FFF2-40B4-BE49-F238E27FC236}">
                      <a16:creationId xmlns:a16="http://schemas.microsoft.com/office/drawing/2014/main" id="{3D932907-9BD0-417F-AC20-BABB0DB70CA6}"/>
                    </a:ext>
                  </a:extLst>
                </p:cNvPr>
                <p:cNvSpPr>
                  <a:spLocks/>
                </p:cNvSpPr>
                <p:nvPr/>
              </p:nvSpPr>
              <p:spPr bwMode="auto">
                <a:xfrm>
                  <a:off x="2760" y="2024"/>
                  <a:ext cx="132" cy="307"/>
                </a:xfrm>
                <a:custGeom>
                  <a:avLst/>
                  <a:gdLst>
                    <a:gd name="T0" fmla="*/ 1885 w 53"/>
                    <a:gd name="T1" fmla="*/ 0 h 115"/>
                    <a:gd name="T2" fmla="*/ 1190 w 53"/>
                    <a:gd name="T3" fmla="*/ 1311 h 115"/>
                    <a:gd name="T4" fmla="*/ 0 w 53"/>
                    <a:gd name="T5" fmla="*/ 854 h 115"/>
                    <a:gd name="T6" fmla="*/ 0 w 53"/>
                    <a:gd name="T7" fmla="*/ 5139 h 115"/>
                    <a:gd name="T8" fmla="*/ 1190 w 53"/>
                    <a:gd name="T9" fmla="*/ 5595 h 115"/>
                    <a:gd name="T10" fmla="*/ 1885 w 53"/>
                    <a:gd name="T11" fmla="*/ 4226 h 115"/>
                    <a:gd name="T12" fmla="*/ 188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9"/>
                        <a:pt x="44" y="21"/>
                        <a:pt x="31" y="26"/>
                      </a:cubicBezTo>
                      <a:cubicBezTo>
                        <a:pt x="18" y="31"/>
                        <a:pt x="4" y="27"/>
                        <a:pt x="0" y="17"/>
                      </a:cubicBezTo>
                      <a:cubicBezTo>
                        <a:pt x="0" y="101"/>
                        <a:pt x="0" y="101"/>
                        <a:pt x="0" y="101"/>
                      </a:cubicBezTo>
                      <a:cubicBezTo>
                        <a:pt x="4" y="111"/>
                        <a:pt x="18" y="115"/>
                        <a:pt x="31" y="110"/>
                      </a:cubicBezTo>
                      <a:cubicBezTo>
                        <a:pt x="44" y="105"/>
                        <a:pt x="53"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3" name="Freeform 110">
                  <a:extLst>
                    <a:ext uri="{FF2B5EF4-FFF2-40B4-BE49-F238E27FC236}">
                      <a16:creationId xmlns:a16="http://schemas.microsoft.com/office/drawing/2014/main" id="{DC04F8EF-3C64-4AA7-B758-C37374060C50}"/>
                    </a:ext>
                  </a:extLst>
                </p:cNvPr>
                <p:cNvSpPr>
                  <a:spLocks/>
                </p:cNvSpPr>
                <p:nvPr/>
              </p:nvSpPr>
              <p:spPr bwMode="auto">
                <a:xfrm>
                  <a:off x="2622" y="2075"/>
                  <a:ext cx="133" cy="309"/>
                </a:xfrm>
                <a:custGeom>
                  <a:avLst/>
                  <a:gdLst>
                    <a:gd name="T0" fmla="*/ 1945 w 53"/>
                    <a:gd name="T1" fmla="*/ 0 h 116"/>
                    <a:gd name="T2" fmla="*/ 1235 w 53"/>
                    <a:gd name="T3" fmla="*/ 1361 h 116"/>
                    <a:gd name="T4" fmla="*/ 0 w 53"/>
                    <a:gd name="T5" fmla="*/ 908 h 116"/>
                    <a:gd name="T6" fmla="*/ 0 w 53"/>
                    <a:gd name="T7" fmla="*/ 5144 h 116"/>
                    <a:gd name="T8" fmla="*/ 1235 w 53"/>
                    <a:gd name="T9" fmla="*/ 5591 h 116"/>
                    <a:gd name="T10" fmla="*/ 1945 w 53"/>
                    <a:gd name="T11" fmla="*/ 4235 h 116"/>
                    <a:gd name="T12" fmla="*/ 1945 w 53"/>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6">
                      <a:moveTo>
                        <a:pt x="49" y="0"/>
                      </a:moveTo>
                      <a:cubicBezTo>
                        <a:pt x="53" y="10"/>
                        <a:pt x="45" y="22"/>
                        <a:pt x="31" y="27"/>
                      </a:cubicBezTo>
                      <a:cubicBezTo>
                        <a:pt x="18" y="32"/>
                        <a:pt x="4" y="28"/>
                        <a:pt x="0" y="18"/>
                      </a:cubicBezTo>
                      <a:cubicBezTo>
                        <a:pt x="0" y="102"/>
                        <a:pt x="0" y="102"/>
                        <a:pt x="0" y="102"/>
                      </a:cubicBezTo>
                      <a:cubicBezTo>
                        <a:pt x="4" y="112"/>
                        <a:pt x="18" y="116"/>
                        <a:pt x="31" y="111"/>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4" name="Freeform 111">
                  <a:extLst>
                    <a:ext uri="{FF2B5EF4-FFF2-40B4-BE49-F238E27FC236}">
                      <a16:creationId xmlns:a16="http://schemas.microsoft.com/office/drawing/2014/main" id="{13FAAAFB-1B23-4628-AE5D-601900A9226B}"/>
                    </a:ext>
                  </a:extLst>
                </p:cNvPr>
                <p:cNvSpPr>
                  <a:spLocks/>
                </p:cNvSpPr>
                <p:nvPr/>
              </p:nvSpPr>
              <p:spPr bwMode="auto">
                <a:xfrm>
                  <a:off x="2487" y="2128"/>
                  <a:ext cx="130" cy="307"/>
                </a:xfrm>
                <a:custGeom>
                  <a:avLst/>
                  <a:gdLst>
                    <a:gd name="T0" fmla="*/ 1875 w 52"/>
                    <a:gd name="T1" fmla="*/ 0 h 115"/>
                    <a:gd name="T2" fmla="*/ 1175 w 52"/>
                    <a:gd name="T3" fmla="*/ 1369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2"/>
                        <a:pt x="30" y="27"/>
                      </a:cubicBezTo>
                      <a:cubicBezTo>
                        <a:pt x="17" y="32"/>
                        <a:pt x="3" y="28"/>
                        <a:pt x="0" y="18"/>
                      </a:cubicBezTo>
                      <a:cubicBezTo>
                        <a:pt x="0" y="102"/>
                        <a:pt x="0" y="102"/>
                        <a:pt x="0" y="102"/>
                      </a:cubicBezTo>
                      <a:cubicBezTo>
                        <a:pt x="3" y="111"/>
                        <a:pt x="17" y="115"/>
                        <a:pt x="30" y="110"/>
                      </a:cubicBezTo>
                      <a:cubicBezTo>
                        <a:pt x="44" y="105"/>
                        <a:pt x="52" y="94"/>
                        <a:pt x="48" y="84"/>
                      </a:cubicBezTo>
                      <a:lnTo>
                        <a:pt x="48"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5" name="Freeform 112">
                  <a:extLst>
                    <a:ext uri="{FF2B5EF4-FFF2-40B4-BE49-F238E27FC236}">
                      <a16:creationId xmlns:a16="http://schemas.microsoft.com/office/drawing/2014/main" id="{0FF463A1-9264-4722-839D-252D06439C7A}"/>
                    </a:ext>
                  </a:extLst>
                </p:cNvPr>
                <p:cNvSpPr>
                  <a:spLocks/>
                </p:cNvSpPr>
                <p:nvPr/>
              </p:nvSpPr>
              <p:spPr bwMode="auto">
                <a:xfrm>
                  <a:off x="2350" y="2181"/>
                  <a:ext cx="130" cy="307"/>
                </a:xfrm>
                <a:custGeom>
                  <a:avLst/>
                  <a:gdLst>
                    <a:gd name="T0" fmla="*/ 1925 w 52"/>
                    <a:gd name="T1" fmla="*/ 0 h 115"/>
                    <a:gd name="T2" fmla="*/ 1220 w 52"/>
                    <a:gd name="T3" fmla="*/ 1311 h 115"/>
                    <a:gd name="T4" fmla="*/ 0 w 52"/>
                    <a:gd name="T5" fmla="*/ 913 h 115"/>
                    <a:gd name="T6" fmla="*/ 0 w 52"/>
                    <a:gd name="T7" fmla="*/ 5174 h 115"/>
                    <a:gd name="T8" fmla="*/ 1220 w 52"/>
                    <a:gd name="T9" fmla="*/ 5595 h 115"/>
                    <a:gd name="T10" fmla="*/ 1925 w 52"/>
                    <a:gd name="T11" fmla="*/ 4261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6"/>
                      </a:cubicBezTo>
                      <a:cubicBezTo>
                        <a:pt x="17" y="31"/>
                        <a:pt x="3" y="28"/>
                        <a:pt x="0" y="18"/>
                      </a:cubicBezTo>
                      <a:cubicBezTo>
                        <a:pt x="0" y="102"/>
                        <a:pt x="0" y="102"/>
                        <a:pt x="0" y="102"/>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6" name="Freeform 113">
                  <a:extLst>
                    <a:ext uri="{FF2B5EF4-FFF2-40B4-BE49-F238E27FC236}">
                      <a16:creationId xmlns:a16="http://schemas.microsoft.com/office/drawing/2014/main" id="{61FCA603-9862-4A69-9ACB-14E625234744}"/>
                    </a:ext>
                  </a:extLst>
                </p:cNvPr>
                <p:cNvSpPr>
                  <a:spLocks/>
                </p:cNvSpPr>
                <p:nvPr/>
              </p:nvSpPr>
              <p:spPr bwMode="auto">
                <a:xfrm>
                  <a:off x="2212" y="2235"/>
                  <a:ext cx="130" cy="306"/>
                </a:xfrm>
                <a:custGeom>
                  <a:avLst/>
                  <a:gdLst>
                    <a:gd name="T0" fmla="*/ 1925 w 52"/>
                    <a:gd name="T1" fmla="*/ 0 h 115"/>
                    <a:gd name="T2" fmla="*/ 1220 w 52"/>
                    <a:gd name="T3" fmla="*/ 1304 h 115"/>
                    <a:gd name="T4" fmla="*/ 0 w 52"/>
                    <a:gd name="T5" fmla="*/ 907 h 115"/>
                    <a:gd name="T6" fmla="*/ 0 w 52"/>
                    <a:gd name="T7" fmla="*/ 5069 h 115"/>
                    <a:gd name="T8" fmla="*/ 1220 w 52"/>
                    <a:gd name="T9" fmla="*/ 5521 h 115"/>
                    <a:gd name="T10" fmla="*/ 1925 w 52"/>
                    <a:gd name="T11" fmla="*/ 4220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8"/>
                      </a:cubicBezTo>
                      <a:cubicBezTo>
                        <a:pt x="0" y="101"/>
                        <a:pt x="0" y="101"/>
                        <a:pt x="0" y="101"/>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7" name="Freeform 114">
                  <a:extLst>
                    <a:ext uri="{FF2B5EF4-FFF2-40B4-BE49-F238E27FC236}">
                      <a16:creationId xmlns:a16="http://schemas.microsoft.com/office/drawing/2014/main" id="{06C192A1-6F49-4CA3-8368-13E9D7A7F6A8}"/>
                    </a:ext>
                  </a:extLst>
                </p:cNvPr>
                <p:cNvSpPr>
                  <a:spLocks/>
                </p:cNvSpPr>
                <p:nvPr/>
              </p:nvSpPr>
              <p:spPr bwMode="auto">
                <a:xfrm>
                  <a:off x="2075" y="2288"/>
                  <a:ext cx="130" cy="307"/>
                </a:xfrm>
                <a:custGeom>
                  <a:avLst/>
                  <a:gdLst>
                    <a:gd name="T0" fmla="*/ 1925 w 52"/>
                    <a:gd name="T1" fmla="*/ 0 h 115"/>
                    <a:gd name="T2" fmla="*/ 1220 w 52"/>
                    <a:gd name="T3" fmla="*/ 1311 h 115"/>
                    <a:gd name="T4" fmla="*/ 0 w 52"/>
                    <a:gd name="T5" fmla="*/ 854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4" y="27"/>
                        <a:pt x="0" y="17"/>
                      </a:cubicBezTo>
                      <a:cubicBezTo>
                        <a:pt x="0" y="101"/>
                        <a:pt x="0" y="101"/>
                        <a:pt x="0" y="101"/>
                      </a:cubicBezTo>
                      <a:cubicBezTo>
                        <a:pt x="4" y="111"/>
                        <a:pt x="17" y="115"/>
                        <a:pt x="31" y="110"/>
                      </a:cubicBezTo>
                      <a:cubicBezTo>
                        <a:pt x="44" y="105"/>
                        <a:pt x="52" y="93"/>
                        <a:pt x="49" y="83"/>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8" name="Freeform 115">
                  <a:extLst>
                    <a:ext uri="{FF2B5EF4-FFF2-40B4-BE49-F238E27FC236}">
                      <a16:creationId xmlns:a16="http://schemas.microsoft.com/office/drawing/2014/main" id="{8C30853B-62CE-4FF9-A0E9-681AE700CC19}"/>
                    </a:ext>
                  </a:extLst>
                </p:cNvPr>
                <p:cNvSpPr>
                  <a:spLocks/>
                </p:cNvSpPr>
                <p:nvPr/>
              </p:nvSpPr>
              <p:spPr bwMode="auto">
                <a:xfrm>
                  <a:off x="1937" y="2339"/>
                  <a:ext cx="133" cy="309"/>
                </a:xfrm>
                <a:custGeom>
                  <a:avLst/>
                  <a:gdLst>
                    <a:gd name="T0" fmla="*/ 1945 w 53"/>
                    <a:gd name="T1" fmla="*/ 0 h 116"/>
                    <a:gd name="T2" fmla="*/ 1235 w 53"/>
                    <a:gd name="T3" fmla="*/ 1361 h 116"/>
                    <a:gd name="T4" fmla="*/ 0 w 53"/>
                    <a:gd name="T5" fmla="*/ 908 h 116"/>
                    <a:gd name="T6" fmla="*/ 0 w 53"/>
                    <a:gd name="T7" fmla="*/ 5144 h 116"/>
                    <a:gd name="T8" fmla="*/ 1235 w 53"/>
                    <a:gd name="T9" fmla="*/ 5591 h 116"/>
                    <a:gd name="T10" fmla="*/ 1945 w 53"/>
                    <a:gd name="T11" fmla="*/ 4235 h 116"/>
                    <a:gd name="T12" fmla="*/ 1945 w 53"/>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6">
                      <a:moveTo>
                        <a:pt x="49" y="0"/>
                      </a:moveTo>
                      <a:cubicBezTo>
                        <a:pt x="53" y="10"/>
                        <a:pt x="45" y="22"/>
                        <a:pt x="31" y="27"/>
                      </a:cubicBezTo>
                      <a:cubicBezTo>
                        <a:pt x="18" y="32"/>
                        <a:pt x="4" y="28"/>
                        <a:pt x="0" y="18"/>
                      </a:cubicBezTo>
                      <a:cubicBezTo>
                        <a:pt x="0" y="102"/>
                        <a:pt x="0" y="102"/>
                        <a:pt x="0" y="102"/>
                      </a:cubicBezTo>
                      <a:cubicBezTo>
                        <a:pt x="4" y="112"/>
                        <a:pt x="18" y="116"/>
                        <a:pt x="31" y="111"/>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9" name="Freeform 116">
                  <a:extLst>
                    <a:ext uri="{FF2B5EF4-FFF2-40B4-BE49-F238E27FC236}">
                      <a16:creationId xmlns:a16="http://schemas.microsoft.com/office/drawing/2014/main" id="{295124C1-DF41-4D87-BB0D-0BFBFF1BFF98}"/>
                    </a:ext>
                  </a:extLst>
                </p:cNvPr>
                <p:cNvSpPr>
                  <a:spLocks/>
                </p:cNvSpPr>
                <p:nvPr/>
              </p:nvSpPr>
              <p:spPr bwMode="auto">
                <a:xfrm>
                  <a:off x="1800" y="2392"/>
                  <a:ext cx="132" cy="307"/>
                </a:xfrm>
                <a:custGeom>
                  <a:avLst/>
                  <a:gdLst>
                    <a:gd name="T0" fmla="*/ 1885 w 53"/>
                    <a:gd name="T1" fmla="*/ 0 h 115"/>
                    <a:gd name="T2" fmla="*/ 1190 w 53"/>
                    <a:gd name="T3" fmla="*/ 1369 h 115"/>
                    <a:gd name="T4" fmla="*/ 0 w 53"/>
                    <a:gd name="T5" fmla="*/ 913 h 115"/>
                    <a:gd name="T6" fmla="*/ 0 w 53"/>
                    <a:gd name="T7" fmla="*/ 5174 h 115"/>
                    <a:gd name="T8" fmla="*/ 1190 w 53"/>
                    <a:gd name="T9" fmla="*/ 5595 h 115"/>
                    <a:gd name="T10" fmla="*/ 1885 w 53"/>
                    <a:gd name="T11" fmla="*/ 4261 h 115"/>
                    <a:gd name="T12" fmla="*/ 188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2"/>
                        <a:pt x="31" y="27"/>
                      </a:cubicBezTo>
                      <a:cubicBezTo>
                        <a:pt x="18" y="32"/>
                        <a:pt x="4" y="28"/>
                        <a:pt x="0" y="18"/>
                      </a:cubicBezTo>
                      <a:cubicBezTo>
                        <a:pt x="0" y="102"/>
                        <a:pt x="0" y="102"/>
                        <a:pt x="0" y="102"/>
                      </a:cubicBezTo>
                      <a:cubicBezTo>
                        <a:pt x="4" y="112"/>
                        <a:pt x="18" y="115"/>
                        <a:pt x="31" y="110"/>
                      </a:cubicBezTo>
                      <a:cubicBezTo>
                        <a:pt x="45" y="106"/>
                        <a:pt x="53" y="94"/>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0" name="Freeform 117">
                  <a:extLst>
                    <a:ext uri="{FF2B5EF4-FFF2-40B4-BE49-F238E27FC236}">
                      <a16:creationId xmlns:a16="http://schemas.microsoft.com/office/drawing/2014/main" id="{A28C6A0D-4F3A-402E-B325-9E3331065263}"/>
                    </a:ext>
                  </a:extLst>
                </p:cNvPr>
                <p:cNvSpPr>
                  <a:spLocks/>
                </p:cNvSpPr>
                <p:nvPr/>
              </p:nvSpPr>
              <p:spPr bwMode="auto">
                <a:xfrm>
                  <a:off x="1665" y="2445"/>
                  <a:ext cx="130" cy="307"/>
                </a:xfrm>
                <a:custGeom>
                  <a:avLst/>
                  <a:gdLst>
                    <a:gd name="T0" fmla="*/ 1875 w 52"/>
                    <a:gd name="T1" fmla="*/ 0 h 115"/>
                    <a:gd name="T2" fmla="*/ 1175 w 52"/>
                    <a:gd name="T3" fmla="*/ 1311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2"/>
                        <a:pt x="30" y="26"/>
                      </a:cubicBezTo>
                      <a:cubicBezTo>
                        <a:pt x="17" y="31"/>
                        <a:pt x="3" y="28"/>
                        <a:pt x="0" y="18"/>
                      </a:cubicBezTo>
                      <a:cubicBezTo>
                        <a:pt x="0" y="102"/>
                        <a:pt x="0" y="102"/>
                        <a:pt x="0" y="102"/>
                      </a:cubicBezTo>
                      <a:cubicBezTo>
                        <a:pt x="3" y="111"/>
                        <a:pt x="17" y="115"/>
                        <a:pt x="30" y="110"/>
                      </a:cubicBezTo>
                      <a:cubicBezTo>
                        <a:pt x="44" y="105"/>
                        <a:pt x="52" y="93"/>
                        <a:pt x="48" y="84"/>
                      </a:cubicBezTo>
                      <a:lnTo>
                        <a:pt x="48"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1" name="Freeform 118">
                  <a:extLst>
                    <a:ext uri="{FF2B5EF4-FFF2-40B4-BE49-F238E27FC236}">
                      <a16:creationId xmlns:a16="http://schemas.microsoft.com/office/drawing/2014/main" id="{B57D7ED2-069E-43DF-A078-28E116829735}"/>
                    </a:ext>
                  </a:extLst>
                </p:cNvPr>
                <p:cNvSpPr>
                  <a:spLocks/>
                </p:cNvSpPr>
                <p:nvPr/>
              </p:nvSpPr>
              <p:spPr bwMode="auto">
                <a:xfrm>
                  <a:off x="1527" y="2499"/>
                  <a:ext cx="130" cy="306"/>
                </a:xfrm>
                <a:custGeom>
                  <a:avLst/>
                  <a:gdLst>
                    <a:gd name="T0" fmla="*/ 1925 w 52"/>
                    <a:gd name="T1" fmla="*/ 0 h 115"/>
                    <a:gd name="T2" fmla="*/ 1220 w 52"/>
                    <a:gd name="T3" fmla="*/ 1304 h 115"/>
                    <a:gd name="T4" fmla="*/ 0 w 52"/>
                    <a:gd name="T5" fmla="*/ 907 h 115"/>
                    <a:gd name="T6" fmla="*/ 0 w 52"/>
                    <a:gd name="T7" fmla="*/ 5069 h 115"/>
                    <a:gd name="T8" fmla="*/ 1220 w 52"/>
                    <a:gd name="T9" fmla="*/ 5521 h 115"/>
                    <a:gd name="T10" fmla="*/ 1925 w 52"/>
                    <a:gd name="T11" fmla="*/ 4220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1"/>
                        <a:pt x="31" y="26"/>
                      </a:cubicBezTo>
                      <a:cubicBezTo>
                        <a:pt x="17" y="31"/>
                        <a:pt x="3" y="27"/>
                        <a:pt x="0" y="18"/>
                      </a:cubicBezTo>
                      <a:cubicBezTo>
                        <a:pt x="0" y="101"/>
                        <a:pt x="0" y="101"/>
                        <a:pt x="0" y="101"/>
                      </a:cubicBezTo>
                      <a:cubicBezTo>
                        <a:pt x="3" y="111"/>
                        <a:pt x="17" y="115"/>
                        <a:pt x="31" y="110"/>
                      </a:cubicBezTo>
                      <a:cubicBezTo>
                        <a:pt x="44" y="105"/>
                        <a:pt x="52" y="93"/>
                        <a:pt x="49" y="84"/>
                      </a:cubicBezTo>
                      <a:lnTo>
                        <a:pt x="49" y="0"/>
                      </a:lnTo>
                      <a:close/>
                    </a:path>
                  </a:pathLst>
                </a:custGeom>
                <a:solidFill>
                  <a:srgbClr val="A3DDEA"/>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2" name="Freeform 119">
                  <a:extLst>
                    <a:ext uri="{FF2B5EF4-FFF2-40B4-BE49-F238E27FC236}">
                      <a16:creationId xmlns:a16="http://schemas.microsoft.com/office/drawing/2014/main" id="{9540CAFD-521D-4B5D-B982-B283878E7948}"/>
                    </a:ext>
                  </a:extLst>
                </p:cNvPr>
                <p:cNvSpPr>
                  <a:spLocks/>
                </p:cNvSpPr>
                <p:nvPr/>
              </p:nvSpPr>
              <p:spPr bwMode="auto">
                <a:xfrm>
                  <a:off x="2887" y="2152"/>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9" y="10"/>
                        <a:pt x="22" y="5"/>
                      </a:cubicBezTo>
                      <a:cubicBezTo>
                        <a:pt x="36" y="0"/>
                        <a:pt x="49" y="4"/>
                        <a:pt x="53" y="13"/>
                      </a:cubicBezTo>
                      <a:cubicBezTo>
                        <a:pt x="56" y="23"/>
                        <a:pt x="48" y="35"/>
                        <a:pt x="35" y="40"/>
                      </a:cubicBezTo>
                      <a:cubicBezTo>
                        <a:pt x="21" y="45"/>
                        <a:pt x="8" y="41"/>
                        <a:pt x="4" y="31"/>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3" name="Freeform 120">
                  <a:extLst>
                    <a:ext uri="{FF2B5EF4-FFF2-40B4-BE49-F238E27FC236}">
                      <a16:creationId xmlns:a16="http://schemas.microsoft.com/office/drawing/2014/main" id="{E80EC68F-FB15-4C92-980A-C0EE87D1C0DF}"/>
                    </a:ext>
                  </a:extLst>
                </p:cNvPr>
                <p:cNvSpPr>
                  <a:spLocks/>
                </p:cNvSpPr>
                <p:nvPr/>
              </p:nvSpPr>
              <p:spPr bwMode="auto">
                <a:xfrm>
                  <a:off x="2752" y="2211"/>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7" y="35"/>
                        <a:pt x="34" y="40"/>
                      </a:cubicBezTo>
                      <a:cubicBezTo>
                        <a:pt x="21" y="45"/>
                        <a:pt x="7" y="41"/>
                        <a:pt x="3" y="31"/>
                      </a:cubicBezTo>
                      <a:cubicBezTo>
                        <a:pt x="0" y="21"/>
                        <a:pt x="8" y="10"/>
                        <a:pt x="21" y="5"/>
                      </a:cubicBezTo>
                      <a:cubicBezTo>
                        <a:pt x="35" y="0"/>
                        <a:pt x="48"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4" name="Freeform 121">
                  <a:extLst>
                    <a:ext uri="{FF2B5EF4-FFF2-40B4-BE49-F238E27FC236}">
                      <a16:creationId xmlns:a16="http://schemas.microsoft.com/office/drawing/2014/main" id="{ED186809-208D-4300-AD4B-B9F7C354A808}"/>
                    </a:ext>
                  </a:extLst>
                </p:cNvPr>
                <p:cNvSpPr>
                  <a:spLocks/>
                </p:cNvSpPr>
                <p:nvPr/>
              </p:nvSpPr>
              <p:spPr bwMode="auto">
                <a:xfrm>
                  <a:off x="2615" y="226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9"/>
                        <a:pt x="21" y="5"/>
                      </a:cubicBezTo>
                      <a:cubicBezTo>
                        <a:pt x="35" y="0"/>
                        <a:pt x="49" y="3"/>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5" name="Freeform 122">
                  <a:extLst>
                    <a:ext uri="{FF2B5EF4-FFF2-40B4-BE49-F238E27FC236}">
                      <a16:creationId xmlns:a16="http://schemas.microsoft.com/office/drawing/2014/main" id="{D6DA3BE5-FFE8-4CE7-9456-50E7CEE7758A}"/>
                    </a:ext>
                  </a:extLst>
                </p:cNvPr>
                <p:cNvSpPr>
                  <a:spLocks/>
                </p:cNvSpPr>
                <p:nvPr/>
              </p:nvSpPr>
              <p:spPr bwMode="auto">
                <a:xfrm>
                  <a:off x="2477" y="2315"/>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6" name="Freeform 123">
                  <a:extLst>
                    <a:ext uri="{FF2B5EF4-FFF2-40B4-BE49-F238E27FC236}">
                      <a16:creationId xmlns:a16="http://schemas.microsoft.com/office/drawing/2014/main" id="{A17CDEA3-0B82-40EA-B520-D3DC35E992CF}"/>
                    </a:ext>
                  </a:extLst>
                </p:cNvPr>
                <p:cNvSpPr>
                  <a:spLocks/>
                </p:cNvSpPr>
                <p:nvPr/>
              </p:nvSpPr>
              <p:spPr bwMode="auto">
                <a:xfrm>
                  <a:off x="2340" y="2368"/>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7" name="Freeform 124">
                  <a:extLst>
                    <a:ext uri="{FF2B5EF4-FFF2-40B4-BE49-F238E27FC236}">
                      <a16:creationId xmlns:a16="http://schemas.microsoft.com/office/drawing/2014/main" id="{45946D7C-8BCD-497B-98C0-1D5C33D45697}"/>
                    </a:ext>
                  </a:extLst>
                </p:cNvPr>
                <p:cNvSpPr>
                  <a:spLocks/>
                </p:cNvSpPr>
                <p:nvPr/>
              </p:nvSpPr>
              <p:spPr bwMode="auto">
                <a:xfrm>
                  <a:off x="2202" y="2421"/>
                  <a:ext cx="140" cy="120"/>
                </a:xfrm>
                <a:custGeom>
                  <a:avLst/>
                  <a:gdLst>
                    <a:gd name="T0" fmla="*/ 2083 w 56"/>
                    <a:gd name="T1" fmla="*/ 704 h 45"/>
                    <a:gd name="T2" fmla="*/ 1375 w 56"/>
                    <a:gd name="T3" fmla="*/ 2027 h 45"/>
                    <a:gd name="T4" fmla="*/ 158 w 56"/>
                    <a:gd name="T5" fmla="*/ 1571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1"/>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8" name="Freeform 125">
                  <a:extLst>
                    <a:ext uri="{FF2B5EF4-FFF2-40B4-BE49-F238E27FC236}">
                      <a16:creationId xmlns:a16="http://schemas.microsoft.com/office/drawing/2014/main" id="{1E588B85-E1FA-471B-85E4-015BB92F819B}"/>
                    </a:ext>
                  </a:extLst>
                </p:cNvPr>
                <p:cNvSpPr>
                  <a:spLocks/>
                </p:cNvSpPr>
                <p:nvPr/>
              </p:nvSpPr>
              <p:spPr bwMode="auto">
                <a:xfrm>
                  <a:off x="2067" y="2475"/>
                  <a:ext cx="138" cy="120"/>
                </a:xfrm>
                <a:custGeom>
                  <a:avLst/>
                  <a:gdLst>
                    <a:gd name="T0" fmla="*/ 2052 w 55"/>
                    <a:gd name="T1" fmla="*/ 661 h 45"/>
                    <a:gd name="T2" fmla="*/ 1340 w 55"/>
                    <a:gd name="T3" fmla="*/ 2027 h 45"/>
                    <a:gd name="T4" fmla="*/ 125 w 55"/>
                    <a:gd name="T5" fmla="*/ 1571 h 45"/>
                    <a:gd name="T6" fmla="*/ 838 w 55"/>
                    <a:gd name="T7" fmla="*/ 248 h 45"/>
                    <a:gd name="T8" fmla="*/ 2052 w 55"/>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3"/>
                      </a:moveTo>
                      <a:cubicBezTo>
                        <a:pt x="55" y="23"/>
                        <a:pt x="47" y="35"/>
                        <a:pt x="34" y="40"/>
                      </a:cubicBezTo>
                      <a:cubicBezTo>
                        <a:pt x="20" y="45"/>
                        <a:pt x="7" y="41"/>
                        <a:pt x="3" y="31"/>
                      </a:cubicBezTo>
                      <a:cubicBezTo>
                        <a:pt x="0" y="22"/>
                        <a:pt x="8" y="10"/>
                        <a:pt x="21" y="5"/>
                      </a:cubicBezTo>
                      <a:cubicBezTo>
                        <a:pt x="35" y="0"/>
                        <a:pt x="48"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9" name="Freeform 126">
                  <a:extLst>
                    <a:ext uri="{FF2B5EF4-FFF2-40B4-BE49-F238E27FC236}">
                      <a16:creationId xmlns:a16="http://schemas.microsoft.com/office/drawing/2014/main" id="{DD18112A-F0FA-4249-8146-9561CE2F84BA}"/>
                    </a:ext>
                  </a:extLst>
                </p:cNvPr>
                <p:cNvSpPr>
                  <a:spLocks/>
                </p:cNvSpPr>
                <p:nvPr/>
              </p:nvSpPr>
              <p:spPr bwMode="auto">
                <a:xfrm>
                  <a:off x="1930" y="2528"/>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9"/>
                        <a:pt x="21" y="5"/>
                      </a:cubicBezTo>
                      <a:cubicBezTo>
                        <a:pt x="35" y="0"/>
                        <a:pt x="49" y="4"/>
                        <a:pt x="52" y="13"/>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0" name="Freeform 127">
                  <a:extLst>
                    <a:ext uri="{FF2B5EF4-FFF2-40B4-BE49-F238E27FC236}">
                      <a16:creationId xmlns:a16="http://schemas.microsoft.com/office/drawing/2014/main" id="{C405E88B-EA68-481C-A953-E903B899CE8F}"/>
                    </a:ext>
                  </a:extLst>
                </p:cNvPr>
                <p:cNvSpPr>
                  <a:spLocks/>
                </p:cNvSpPr>
                <p:nvPr/>
              </p:nvSpPr>
              <p:spPr bwMode="auto">
                <a:xfrm>
                  <a:off x="1792" y="2579"/>
                  <a:ext cx="140" cy="120"/>
                </a:xfrm>
                <a:custGeom>
                  <a:avLst/>
                  <a:gdLst>
                    <a:gd name="T0" fmla="*/ 2033 w 56"/>
                    <a:gd name="T1" fmla="*/ 704 h 45"/>
                    <a:gd name="T2" fmla="*/ 1333 w 56"/>
                    <a:gd name="T3" fmla="*/ 2027 h 45"/>
                    <a:gd name="T4" fmla="*/ 125 w 56"/>
                    <a:gd name="T5" fmla="*/ 1613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3" y="32"/>
                      </a:cubicBezTo>
                      <a:cubicBezTo>
                        <a:pt x="0" y="22"/>
                        <a:pt x="8" y="10"/>
                        <a:pt x="21"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1" name="Freeform 128">
                  <a:extLst>
                    <a:ext uri="{FF2B5EF4-FFF2-40B4-BE49-F238E27FC236}">
                      <a16:creationId xmlns:a16="http://schemas.microsoft.com/office/drawing/2014/main" id="{2F518A44-E1EF-4407-BEDC-31684424FFED}"/>
                    </a:ext>
                  </a:extLst>
                </p:cNvPr>
                <p:cNvSpPr>
                  <a:spLocks/>
                </p:cNvSpPr>
                <p:nvPr/>
              </p:nvSpPr>
              <p:spPr bwMode="auto">
                <a:xfrm>
                  <a:off x="1655" y="2632"/>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2" name="Freeform 129">
                  <a:extLst>
                    <a:ext uri="{FF2B5EF4-FFF2-40B4-BE49-F238E27FC236}">
                      <a16:creationId xmlns:a16="http://schemas.microsoft.com/office/drawing/2014/main" id="{6FA9E909-F642-4D9F-B571-6E521FC76F4A}"/>
                    </a:ext>
                  </a:extLst>
                </p:cNvPr>
                <p:cNvSpPr>
                  <a:spLocks/>
                </p:cNvSpPr>
                <p:nvPr/>
              </p:nvSpPr>
              <p:spPr bwMode="auto">
                <a:xfrm>
                  <a:off x="1517" y="2685"/>
                  <a:ext cx="140" cy="120"/>
                </a:xfrm>
                <a:custGeom>
                  <a:avLst/>
                  <a:gdLst>
                    <a:gd name="T0" fmla="*/ 2083 w 56"/>
                    <a:gd name="T1" fmla="*/ 704 h 45"/>
                    <a:gd name="T2" fmla="*/ 1375 w 56"/>
                    <a:gd name="T3" fmla="*/ 2027 h 45"/>
                    <a:gd name="T4" fmla="*/ 158 w 56"/>
                    <a:gd name="T5" fmla="*/ 1571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1"/>
                      </a:cubicBezTo>
                      <a:cubicBezTo>
                        <a:pt x="0" y="22"/>
                        <a:pt x="8" y="10"/>
                        <a:pt x="22" y="5"/>
                      </a:cubicBezTo>
                      <a:cubicBezTo>
                        <a:pt x="35" y="0"/>
                        <a:pt x="49" y="4"/>
                        <a:pt x="53" y="14"/>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3" name="Freeform 130">
                  <a:extLst>
                    <a:ext uri="{FF2B5EF4-FFF2-40B4-BE49-F238E27FC236}">
                      <a16:creationId xmlns:a16="http://schemas.microsoft.com/office/drawing/2014/main" id="{C3298817-7AA5-4C7F-8E69-C15659C154A0}"/>
                    </a:ext>
                  </a:extLst>
                </p:cNvPr>
                <p:cNvSpPr>
                  <a:spLocks/>
                </p:cNvSpPr>
                <p:nvPr/>
              </p:nvSpPr>
              <p:spPr bwMode="auto">
                <a:xfrm>
                  <a:off x="807" y="1920"/>
                  <a:ext cx="130" cy="307"/>
                </a:xfrm>
                <a:custGeom>
                  <a:avLst/>
                  <a:gdLst>
                    <a:gd name="T0" fmla="*/ 1925 w 52"/>
                    <a:gd name="T1" fmla="*/ 0 h 115"/>
                    <a:gd name="T2" fmla="*/ 1220 w 52"/>
                    <a:gd name="T3" fmla="*/ 1369 h 115"/>
                    <a:gd name="T4" fmla="*/ 0 w 52"/>
                    <a:gd name="T5" fmla="*/ 913 h 115"/>
                    <a:gd name="T6" fmla="*/ 0 w 52"/>
                    <a:gd name="T7" fmla="*/ 5174 h 115"/>
                    <a:gd name="T8" fmla="*/ 1220 w 52"/>
                    <a:gd name="T9" fmla="*/ 5630 h 115"/>
                    <a:gd name="T10" fmla="*/ 1925 w 52"/>
                    <a:gd name="T11" fmla="*/ 4261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7"/>
                      </a:cubicBezTo>
                      <a:cubicBezTo>
                        <a:pt x="17" y="32"/>
                        <a:pt x="3" y="28"/>
                        <a:pt x="0" y="18"/>
                      </a:cubicBezTo>
                      <a:cubicBezTo>
                        <a:pt x="0" y="102"/>
                        <a:pt x="0" y="102"/>
                        <a:pt x="0" y="102"/>
                      </a:cubicBezTo>
                      <a:cubicBezTo>
                        <a:pt x="3" y="112"/>
                        <a:pt x="17" y="115"/>
                        <a:pt x="31" y="111"/>
                      </a:cubicBezTo>
                      <a:cubicBezTo>
                        <a:pt x="44" y="106"/>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4" name="Freeform 131">
                  <a:extLst>
                    <a:ext uri="{FF2B5EF4-FFF2-40B4-BE49-F238E27FC236}">
                      <a16:creationId xmlns:a16="http://schemas.microsoft.com/office/drawing/2014/main" id="{512C9813-DB5E-4063-B365-91C8D743C161}"/>
                    </a:ext>
                  </a:extLst>
                </p:cNvPr>
                <p:cNvSpPr>
                  <a:spLocks/>
                </p:cNvSpPr>
                <p:nvPr/>
              </p:nvSpPr>
              <p:spPr bwMode="auto">
                <a:xfrm>
                  <a:off x="889" y="2011"/>
                  <a:ext cx="131" cy="306"/>
                </a:xfrm>
                <a:custGeom>
                  <a:avLst/>
                  <a:gdLst>
                    <a:gd name="T0" fmla="*/ 1968 w 52"/>
                    <a:gd name="T1" fmla="*/ 0 h 115"/>
                    <a:gd name="T2" fmla="*/ 1250 w 52"/>
                    <a:gd name="T3" fmla="*/ 1360 h 115"/>
                    <a:gd name="T4" fmla="*/ 0 w 52"/>
                    <a:gd name="T5" fmla="*/ 907 h 115"/>
                    <a:gd name="T6" fmla="*/ 0 w 52"/>
                    <a:gd name="T7" fmla="*/ 5104 h 115"/>
                    <a:gd name="T8" fmla="*/ 1250 w 52"/>
                    <a:gd name="T9" fmla="*/ 5521 h 115"/>
                    <a:gd name="T10" fmla="*/ 1968 w 52"/>
                    <a:gd name="T11" fmla="*/ 4220 h 115"/>
                    <a:gd name="T12" fmla="*/ 1968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10"/>
                        <a:pt x="44" y="22"/>
                        <a:pt x="31" y="27"/>
                      </a:cubicBezTo>
                      <a:cubicBezTo>
                        <a:pt x="17" y="31"/>
                        <a:pt x="4" y="28"/>
                        <a:pt x="0" y="18"/>
                      </a:cubicBezTo>
                      <a:cubicBezTo>
                        <a:pt x="0" y="102"/>
                        <a:pt x="0" y="102"/>
                        <a:pt x="0" y="102"/>
                      </a:cubicBezTo>
                      <a:cubicBezTo>
                        <a:pt x="4" y="111"/>
                        <a:pt x="17" y="115"/>
                        <a:pt x="31" y="110"/>
                      </a:cubicBezTo>
                      <a:cubicBezTo>
                        <a:pt x="44" y="105"/>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5" name="Freeform 132">
                  <a:extLst>
                    <a:ext uri="{FF2B5EF4-FFF2-40B4-BE49-F238E27FC236}">
                      <a16:creationId xmlns:a16="http://schemas.microsoft.com/office/drawing/2014/main" id="{0188D00C-ECBD-440E-9DD6-7E4E81EE5D3A}"/>
                    </a:ext>
                  </a:extLst>
                </p:cNvPr>
                <p:cNvSpPr>
                  <a:spLocks/>
                </p:cNvSpPr>
                <p:nvPr/>
              </p:nvSpPr>
              <p:spPr bwMode="auto">
                <a:xfrm>
                  <a:off x="882" y="2197"/>
                  <a:ext cx="138" cy="120"/>
                </a:xfrm>
                <a:custGeom>
                  <a:avLst/>
                  <a:gdLst>
                    <a:gd name="T0" fmla="*/ 125 w 55"/>
                    <a:gd name="T1" fmla="*/ 1613 h 45"/>
                    <a:gd name="T2" fmla="*/ 838 w 55"/>
                    <a:gd name="T3" fmla="*/ 248 h 45"/>
                    <a:gd name="T4" fmla="*/ 2052 w 55"/>
                    <a:gd name="T5" fmla="*/ 704 h 45"/>
                    <a:gd name="T6" fmla="*/ 1340 w 55"/>
                    <a:gd name="T7" fmla="*/ 2027 h 45"/>
                    <a:gd name="T8" fmla="*/ 125 w 55"/>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3" y="32"/>
                      </a:moveTo>
                      <a:cubicBezTo>
                        <a:pt x="0" y="22"/>
                        <a:pt x="8" y="10"/>
                        <a:pt x="21" y="5"/>
                      </a:cubicBezTo>
                      <a:cubicBezTo>
                        <a:pt x="35" y="0"/>
                        <a:pt x="48" y="4"/>
                        <a:pt x="52" y="14"/>
                      </a:cubicBezTo>
                      <a:cubicBezTo>
                        <a:pt x="55" y="24"/>
                        <a:pt x="47" y="35"/>
                        <a:pt x="34" y="40"/>
                      </a:cubicBezTo>
                      <a:cubicBezTo>
                        <a:pt x="20" y="45"/>
                        <a:pt x="7" y="41"/>
                        <a:pt x="3"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6" name="Freeform 133">
                  <a:extLst>
                    <a:ext uri="{FF2B5EF4-FFF2-40B4-BE49-F238E27FC236}">
                      <a16:creationId xmlns:a16="http://schemas.microsoft.com/office/drawing/2014/main" id="{D42C82C7-2D5C-4C35-81B1-3973108E4184}"/>
                    </a:ext>
                  </a:extLst>
                </p:cNvPr>
                <p:cNvSpPr>
                  <a:spLocks/>
                </p:cNvSpPr>
                <p:nvPr/>
              </p:nvSpPr>
              <p:spPr bwMode="auto">
                <a:xfrm>
                  <a:off x="972" y="2101"/>
                  <a:ext cx="133" cy="307"/>
                </a:xfrm>
                <a:custGeom>
                  <a:avLst/>
                  <a:gdLst>
                    <a:gd name="T0" fmla="*/ 1945 w 53"/>
                    <a:gd name="T1" fmla="*/ 0 h 115"/>
                    <a:gd name="T2" fmla="*/ 1235 w 53"/>
                    <a:gd name="T3" fmla="*/ 1311 h 115"/>
                    <a:gd name="T4" fmla="*/ 0 w 53"/>
                    <a:gd name="T5" fmla="*/ 913 h 115"/>
                    <a:gd name="T6" fmla="*/ 0 w 53"/>
                    <a:gd name="T7" fmla="*/ 5139 h 115"/>
                    <a:gd name="T8" fmla="*/ 1235 w 53"/>
                    <a:gd name="T9" fmla="*/ 5595 h 115"/>
                    <a:gd name="T10" fmla="*/ 1945 w 53"/>
                    <a:gd name="T11" fmla="*/ 4261 h 115"/>
                    <a:gd name="T12" fmla="*/ 194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1"/>
                        <a:pt x="31" y="26"/>
                      </a:cubicBezTo>
                      <a:cubicBezTo>
                        <a:pt x="18" y="31"/>
                        <a:pt x="4" y="27"/>
                        <a:pt x="0" y="18"/>
                      </a:cubicBezTo>
                      <a:cubicBezTo>
                        <a:pt x="0" y="101"/>
                        <a:pt x="0" y="101"/>
                        <a:pt x="0" y="101"/>
                      </a:cubicBezTo>
                      <a:cubicBezTo>
                        <a:pt x="4" y="111"/>
                        <a:pt x="18" y="115"/>
                        <a:pt x="31" y="110"/>
                      </a:cubicBezTo>
                      <a:cubicBezTo>
                        <a:pt x="45" y="105"/>
                        <a:pt x="53" y="93"/>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7" name="Freeform 134">
                  <a:extLst>
                    <a:ext uri="{FF2B5EF4-FFF2-40B4-BE49-F238E27FC236}">
                      <a16:creationId xmlns:a16="http://schemas.microsoft.com/office/drawing/2014/main" id="{A2A8646F-6CCE-41E2-8D81-551C69AD6B62}"/>
                    </a:ext>
                  </a:extLst>
                </p:cNvPr>
                <p:cNvSpPr>
                  <a:spLocks/>
                </p:cNvSpPr>
                <p:nvPr/>
              </p:nvSpPr>
              <p:spPr bwMode="auto">
                <a:xfrm>
                  <a:off x="965" y="2288"/>
                  <a:ext cx="140" cy="120"/>
                </a:xfrm>
                <a:custGeom>
                  <a:avLst/>
                  <a:gdLst>
                    <a:gd name="T0" fmla="*/ 125 w 56"/>
                    <a:gd name="T1" fmla="*/ 1571 h 45"/>
                    <a:gd name="T2" fmla="*/ 833 w 56"/>
                    <a:gd name="T3" fmla="*/ 248 h 45"/>
                    <a:gd name="T4" fmla="*/ 2033 w 56"/>
                    <a:gd name="T5" fmla="*/ 704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2"/>
                        <a:pt x="8" y="10"/>
                        <a:pt x="21" y="5"/>
                      </a:cubicBezTo>
                      <a:cubicBezTo>
                        <a:pt x="35" y="0"/>
                        <a:pt x="49" y="4"/>
                        <a:pt x="52" y="14"/>
                      </a:cubicBezTo>
                      <a:cubicBezTo>
                        <a:pt x="56" y="23"/>
                        <a:pt x="48" y="35"/>
                        <a:pt x="34" y="40"/>
                      </a:cubicBezTo>
                      <a:cubicBezTo>
                        <a:pt x="21" y="45"/>
                        <a:pt x="7" y="41"/>
                        <a:pt x="3"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8" name="Freeform 135">
                  <a:extLst>
                    <a:ext uri="{FF2B5EF4-FFF2-40B4-BE49-F238E27FC236}">
                      <a16:creationId xmlns:a16="http://schemas.microsoft.com/office/drawing/2014/main" id="{A55DAF06-D972-4473-A9F5-B465F8277769}"/>
                    </a:ext>
                  </a:extLst>
                </p:cNvPr>
                <p:cNvSpPr>
                  <a:spLocks/>
                </p:cNvSpPr>
                <p:nvPr/>
              </p:nvSpPr>
              <p:spPr bwMode="auto">
                <a:xfrm>
                  <a:off x="1057" y="2192"/>
                  <a:ext cx="130" cy="307"/>
                </a:xfrm>
                <a:custGeom>
                  <a:avLst/>
                  <a:gdLst>
                    <a:gd name="T0" fmla="*/ 1925 w 52"/>
                    <a:gd name="T1" fmla="*/ 0 h 115"/>
                    <a:gd name="T2" fmla="*/ 1220 w 52"/>
                    <a:gd name="T3" fmla="*/ 1311 h 115"/>
                    <a:gd name="T4" fmla="*/ 0 w 52"/>
                    <a:gd name="T5" fmla="*/ 854 h 115"/>
                    <a:gd name="T6" fmla="*/ 0 w 52"/>
                    <a:gd name="T7" fmla="*/ 5139 h 115"/>
                    <a:gd name="T8" fmla="*/ 1220 w 52"/>
                    <a:gd name="T9" fmla="*/ 5595 h 115"/>
                    <a:gd name="T10" fmla="*/ 1925 w 52"/>
                    <a:gd name="T11" fmla="*/ 4226 h 115"/>
                    <a:gd name="T12" fmla="*/ 192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9" y="0"/>
                      </a:moveTo>
                      <a:cubicBezTo>
                        <a:pt x="52" y="9"/>
                        <a:pt x="44" y="21"/>
                        <a:pt x="31" y="26"/>
                      </a:cubicBezTo>
                      <a:cubicBezTo>
                        <a:pt x="17" y="31"/>
                        <a:pt x="3" y="27"/>
                        <a:pt x="0" y="17"/>
                      </a:cubicBezTo>
                      <a:cubicBezTo>
                        <a:pt x="0" y="101"/>
                        <a:pt x="0" y="101"/>
                        <a:pt x="0" y="101"/>
                      </a:cubicBezTo>
                      <a:cubicBezTo>
                        <a:pt x="3" y="111"/>
                        <a:pt x="17" y="115"/>
                        <a:pt x="31" y="110"/>
                      </a:cubicBezTo>
                      <a:cubicBezTo>
                        <a:pt x="44" y="105"/>
                        <a:pt x="52" y="93"/>
                        <a:pt x="49" y="83"/>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9" name="Freeform 136">
                  <a:extLst>
                    <a:ext uri="{FF2B5EF4-FFF2-40B4-BE49-F238E27FC236}">
                      <a16:creationId xmlns:a16="http://schemas.microsoft.com/office/drawing/2014/main" id="{696131C1-522D-45ED-8D82-A81A743E858F}"/>
                    </a:ext>
                  </a:extLst>
                </p:cNvPr>
                <p:cNvSpPr>
                  <a:spLocks/>
                </p:cNvSpPr>
                <p:nvPr/>
              </p:nvSpPr>
              <p:spPr bwMode="auto">
                <a:xfrm>
                  <a:off x="1047" y="237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3"/>
                      </a:cubicBezTo>
                      <a:cubicBezTo>
                        <a:pt x="56" y="23"/>
                        <a:pt x="48" y="35"/>
                        <a:pt x="35" y="40"/>
                      </a:cubicBezTo>
                      <a:cubicBezTo>
                        <a:pt x="21" y="45"/>
                        <a:pt x="7" y="41"/>
                        <a:pt x="4"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0" name="Freeform 137">
                  <a:extLst>
                    <a:ext uri="{FF2B5EF4-FFF2-40B4-BE49-F238E27FC236}">
                      <a16:creationId xmlns:a16="http://schemas.microsoft.com/office/drawing/2014/main" id="{34863768-9A2A-46C7-AA6A-1C54FCF2E2D4}"/>
                    </a:ext>
                  </a:extLst>
                </p:cNvPr>
                <p:cNvSpPr>
                  <a:spLocks/>
                </p:cNvSpPr>
                <p:nvPr/>
              </p:nvSpPr>
              <p:spPr bwMode="auto">
                <a:xfrm>
                  <a:off x="1140" y="2280"/>
                  <a:ext cx="130" cy="309"/>
                </a:xfrm>
                <a:custGeom>
                  <a:avLst/>
                  <a:gdLst>
                    <a:gd name="T0" fmla="*/ 1925 w 52"/>
                    <a:gd name="T1" fmla="*/ 0 h 116"/>
                    <a:gd name="T2" fmla="*/ 1220 w 52"/>
                    <a:gd name="T3" fmla="*/ 1361 h 116"/>
                    <a:gd name="T4" fmla="*/ 0 w 52"/>
                    <a:gd name="T5" fmla="*/ 908 h 116"/>
                    <a:gd name="T6" fmla="*/ 0 w 52"/>
                    <a:gd name="T7" fmla="*/ 5144 h 116"/>
                    <a:gd name="T8" fmla="*/ 1220 w 52"/>
                    <a:gd name="T9" fmla="*/ 5591 h 116"/>
                    <a:gd name="T10" fmla="*/ 1925 w 52"/>
                    <a:gd name="T11" fmla="*/ 4235 h 116"/>
                    <a:gd name="T12" fmla="*/ 1925 w 52"/>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6">
                      <a:moveTo>
                        <a:pt x="49" y="0"/>
                      </a:moveTo>
                      <a:cubicBezTo>
                        <a:pt x="52" y="10"/>
                        <a:pt x="44" y="22"/>
                        <a:pt x="31" y="27"/>
                      </a:cubicBezTo>
                      <a:cubicBezTo>
                        <a:pt x="17" y="32"/>
                        <a:pt x="4" y="28"/>
                        <a:pt x="0" y="18"/>
                      </a:cubicBezTo>
                      <a:cubicBezTo>
                        <a:pt x="0" y="102"/>
                        <a:pt x="0" y="102"/>
                        <a:pt x="0" y="102"/>
                      </a:cubicBezTo>
                      <a:cubicBezTo>
                        <a:pt x="4" y="112"/>
                        <a:pt x="17" y="116"/>
                        <a:pt x="31" y="111"/>
                      </a:cubicBezTo>
                      <a:cubicBezTo>
                        <a:pt x="44" y="106"/>
                        <a:pt x="52"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1" name="Freeform 138">
                  <a:extLst>
                    <a:ext uri="{FF2B5EF4-FFF2-40B4-BE49-F238E27FC236}">
                      <a16:creationId xmlns:a16="http://schemas.microsoft.com/office/drawing/2014/main" id="{5E111EFA-0ACA-4720-9A15-4BBA18BDC896}"/>
                    </a:ext>
                  </a:extLst>
                </p:cNvPr>
                <p:cNvSpPr>
                  <a:spLocks/>
                </p:cNvSpPr>
                <p:nvPr/>
              </p:nvSpPr>
              <p:spPr bwMode="auto">
                <a:xfrm>
                  <a:off x="1130" y="246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9" y="9"/>
                        <a:pt x="22" y="5"/>
                      </a:cubicBezTo>
                      <a:cubicBezTo>
                        <a:pt x="36" y="0"/>
                        <a:pt x="49" y="3"/>
                        <a:pt x="53" y="13"/>
                      </a:cubicBezTo>
                      <a:cubicBezTo>
                        <a:pt x="56" y="23"/>
                        <a:pt x="48" y="35"/>
                        <a:pt x="35" y="40"/>
                      </a:cubicBezTo>
                      <a:cubicBezTo>
                        <a:pt x="21" y="45"/>
                        <a:pt x="8" y="41"/>
                        <a:pt x="4" y="31"/>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2" name="Freeform 139">
                  <a:extLst>
                    <a:ext uri="{FF2B5EF4-FFF2-40B4-BE49-F238E27FC236}">
                      <a16:creationId xmlns:a16="http://schemas.microsoft.com/office/drawing/2014/main" id="{E0B7A29D-9301-4F0B-8682-5B6C84EB798F}"/>
                    </a:ext>
                  </a:extLst>
                </p:cNvPr>
                <p:cNvSpPr>
                  <a:spLocks/>
                </p:cNvSpPr>
                <p:nvPr/>
              </p:nvSpPr>
              <p:spPr bwMode="auto">
                <a:xfrm>
                  <a:off x="1222" y="2371"/>
                  <a:ext cx="133" cy="306"/>
                </a:xfrm>
                <a:custGeom>
                  <a:avLst/>
                  <a:gdLst>
                    <a:gd name="T0" fmla="*/ 1945 w 53"/>
                    <a:gd name="T1" fmla="*/ 0 h 115"/>
                    <a:gd name="T2" fmla="*/ 1235 w 53"/>
                    <a:gd name="T3" fmla="*/ 1360 h 115"/>
                    <a:gd name="T4" fmla="*/ 0 w 53"/>
                    <a:gd name="T5" fmla="*/ 907 h 115"/>
                    <a:gd name="T6" fmla="*/ 0 w 53"/>
                    <a:gd name="T7" fmla="*/ 5104 h 115"/>
                    <a:gd name="T8" fmla="*/ 1235 w 53"/>
                    <a:gd name="T9" fmla="*/ 5521 h 115"/>
                    <a:gd name="T10" fmla="*/ 1945 w 53"/>
                    <a:gd name="T11" fmla="*/ 4220 h 115"/>
                    <a:gd name="T12" fmla="*/ 1945 w 53"/>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5">
                      <a:moveTo>
                        <a:pt x="49" y="0"/>
                      </a:moveTo>
                      <a:cubicBezTo>
                        <a:pt x="53" y="10"/>
                        <a:pt x="45" y="22"/>
                        <a:pt x="31" y="27"/>
                      </a:cubicBezTo>
                      <a:cubicBezTo>
                        <a:pt x="18" y="32"/>
                        <a:pt x="4" y="28"/>
                        <a:pt x="0" y="18"/>
                      </a:cubicBezTo>
                      <a:cubicBezTo>
                        <a:pt x="0" y="102"/>
                        <a:pt x="0" y="102"/>
                        <a:pt x="0" y="102"/>
                      </a:cubicBezTo>
                      <a:cubicBezTo>
                        <a:pt x="4" y="111"/>
                        <a:pt x="18" y="115"/>
                        <a:pt x="31" y="110"/>
                      </a:cubicBezTo>
                      <a:cubicBezTo>
                        <a:pt x="45" y="105"/>
                        <a:pt x="53" y="94"/>
                        <a:pt x="49" y="84"/>
                      </a:cubicBezTo>
                      <a:lnTo>
                        <a:pt x="49"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3" name="Freeform 140">
                  <a:extLst>
                    <a:ext uri="{FF2B5EF4-FFF2-40B4-BE49-F238E27FC236}">
                      <a16:creationId xmlns:a16="http://schemas.microsoft.com/office/drawing/2014/main" id="{65A607BA-B124-47FB-B678-317B22EE8B46}"/>
                    </a:ext>
                  </a:extLst>
                </p:cNvPr>
                <p:cNvSpPr>
                  <a:spLocks/>
                </p:cNvSpPr>
                <p:nvPr/>
              </p:nvSpPr>
              <p:spPr bwMode="auto">
                <a:xfrm>
                  <a:off x="1215" y="2557"/>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4" name="Freeform 141">
                  <a:extLst>
                    <a:ext uri="{FF2B5EF4-FFF2-40B4-BE49-F238E27FC236}">
                      <a16:creationId xmlns:a16="http://schemas.microsoft.com/office/drawing/2014/main" id="{853D4E44-7B9E-44DB-B634-D735DF7889D1}"/>
                    </a:ext>
                  </a:extLst>
                </p:cNvPr>
                <p:cNvSpPr>
                  <a:spLocks/>
                </p:cNvSpPr>
                <p:nvPr/>
              </p:nvSpPr>
              <p:spPr bwMode="auto">
                <a:xfrm>
                  <a:off x="1307" y="2461"/>
                  <a:ext cx="130" cy="307"/>
                </a:xfrm>
                <a:custGeom>
                  <a:avLst/>
                  <a:gdLst>
                    <a:gd name="T0" fmla="*/ 1875 w 52"/>
                    <a:gd name="T1" fmla="*/ 0 h 115"/>
                    <a:gd name="T2" fmla="*/ 1175 w 52"/>
                    <a:gd name="T3" fmla="*/ 1311 h 115"/>
                    <a:gd name="T4" fmla="*/ 0 w 52"/>
                    <a:gd name="T5" fmla="*/ 913 h 115"/>
                    <a:gd name="T6" fmla="*/ 0 w 52"/>
                    <a:gd name="T7" fmla="*/ 5174 h 115"/>
                    <a:gd name="T8" fmla="*/ 1175 w 52"/>
                    <a:gd name="T9" fmla="*/ 5595 h 115"/>
                    <a:gd name="T10" fmla="*/ 1875 w 52"/>
                    <a:gd name="T11" fmla="*/ 4261 h 115"/>
                    <a:gd name="T12" fmla="*/ 1875 w 52"/>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115">
                      <a:moveTo>
                        <a:pt x="48" y="0"/>
                      </a:moveTo>
                      <a:cubicBezTo>
                        <a:pt x="52" y="10"/>
                        <a:pt x="44" y="21"/>
                        <a:pt x="30" y="26"/>
                      </a:cubicBezTo>
                      <a:cubicBezTo>
                        <a:pt x="17" y="31"/>
                        <a:pt x="3" y="27"/>
                        <a:pt x="0" y="18"/>
                      </a:cubicBezTo>
                      <a:cubicBezTo>
                        <a:pt x="0" y="102"/>
                        <a:pt x="0" y="102"/>
                        <a:pt x="0" y="102"/>
                      </a:cubicBezTo>
                      <a:cubicBezTo>
                        <a:pt x="3" y="111"/>
                        <a:pt x="17" y="115"/>
                        <a:pt x="30" y="110"/>
                      </a:cubicBezTo>
                      <a:cubicBezTo>
                        <a:pt x="44" y="105"/>
                        <a:pt x="52" y="93"/>
                        <a:pt x="48" y="84"/>
                      </a:cubicBezTo>
                      <a:lnTo>
                        <a:pt x="48" y="0"/>
                      </a:lnTo>
                      <a:close/>
                    </a:path>
                  </a:pathLst>
                </a:custGeom>
                <a:solidFill>
                  <a:srgbClr val="C1E8F1"/>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5" name="Freeform 142">
                  <a:extLst>
                    <a:ext uri="{FF2B5EF4-FFF2-40B4-BE49-F238E27FC236}">
                      <a16:creationId xmlns:a16="http://schemas.microsoft.com/office/drawing/2014/main" id="{7DD6B1E0-4FAA-48BB-ADCC-378056C8B436}"/>
                    </a:ext>
                  </a:extLst>
                </p:cNvPr>
                <p:cNvSpPr>
                  <a:spLocks/>
                </p:cNvSpPr>
                <p:nvPr/>
              </p:nvSpPr>
              <p:spPr bwMode="auto">
                <a:xfrm>
                  <a:off x="1297" y="2648"/>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3"/>
                        <a:pt x="48" y="35"/>
                        <a:pt x="34" y="40"/>
                      </a:cubicBezTo>
                      <a:cubicBezTo>
                        <a:pt x="21" y="45"/>
                        <a:pt x="7" y="41"/>
                        <a:pt x="4" y="32"/>
                      </a:cubicBez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6" name="Freeform 143">
                  <a:extLst>
                    <a:ext uri="{FF2B5EF4-FFF2-40B4-BE49-F238E27FC236}">
                      <a16:creationId xmlns:a16="http://schemas.microsoft.com/office/drawing/2014/main" id="{A5197F5B-8636-4006-8D83-2E4B889E3B3C}"/>
                    </a:ext>
                  </a:extLst>
                </p:cNvPr>
                <p:cNvSpPr>
                  <a:spLocks/>
                </p:cNvSpPr>
                <p:nvPr/>
              </p:nvSpPr>
              <p:spPr bwMode="auto">
                <a:xfrm>
                  <a:off x="1380" y="2739"/>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3"/>
                      </a:cubicBezTo>
                      <a:cubicBezTo>
                        <a:pt x="56" y="23"/>
                        <a:pt x="48" y="35"/>
                        <a:pt x="35" y="40"/>
                      </a:cubicBezTo>
                      <a:cubicBezTo>
                        <a:pt x="21" y="45"/>
                        <a:pt x="7" y="41"/>
                        <a:pt x="4" y="31"/>
                      </a:cubicBezTo>
                      <a:close/>
                    </a:path>
                  </a:pathLst>
                </a:custGeom>
                <a:solidFill>
                  <a:srgbClr val="5AC1DA"/>
                </a:solidFill>
                <a:ln w="7938" cap="rnd">
                  <a:solidFill>
                    <a:srgbClr val="D6F0F6"/>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7" name="Freeform 144">
                  <a:extLst>
                    <a:ext uri="{FF2B5EF4-FFF2-40B4-BE49-F238E27FC236}">
                      <a16:creationId xmlns:a16="http://schemas.microsoft.com/office/drawing/2014/main" id="{D0B15098-DA49-42EC-9F73-7402583301E7}"/>
                    </a:ext>
                  </a:extLst>
                </p:cNvPr>
                <p:cNvSpPr>
                  <a:spLocks/>
                </p:cNvSpPr>
                <p:nvPr/>
              </p:nvSpPr>
              <p:spPr bwMode="auto">
                <a:xfrm>
                  <a:off x="797" y="2115"/>
                  <a:ext cx="92" cy="112"/>
                </a:xfrm>
                <a:custGeom>
                  <a:avLst/>
                  <a:gdLst>
                    <a:gd name="T0" fmla="*/ 1415 w 37"/>
                    <a:gd name="T1" fmla="*/ 56 h 42"/>
                    <a:gd name="T2" fmla="*/ 848 w 37"/>
                    <a:gd name="T3" fmla="*/ 93 h 42"/>
                    <a:gd name="T4" fmla="*/ 154 w 37"/>
                    <a:gd name="T5" fmla="*/ 1459 h 42"/>
                    <a:gd name="T6" fmla="*/ 1335 w 37"/>
                    <a:gd name="T7" fmla="*/ 1912 h 42"/>
                    <a:gd name="T8" fmla="*/ 1415 w 37"/>
                    <a:gd name="T9" fmla="*/ 1877 h 42"/>
                    <a:gd name="T10" fmla="*/ 1415 w 37"/>
                    <a:gd name="T11" fmla="*/ 56 h 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42">
                      <a:moveTo>
                        <a:pt x="37" y="1"/>
                      </a:moveTo>
                      <a:cubicBezTo>
                        <a:pt x="32" y="0"/>
                        <a:pt x="27" y="1"/>
                        <a:pt x="22" y="2"/>
                      </a:cubicBezTo>
                      <a:cubicBezTo>
                        <a:pt x="8" y="7"/>
                        <a:pt x="0" y="19"/>
                        <a:pt x="4" y="29"/>
                      </a:cubicBezTo>
                      <a:cubicBezTo>
                        <a:pt x="7" y="39"/>
                        <a:pt x="21" y="42"/>
                        <a:pt x="35" y="38"/>
                      </a:cubicBezTo>
                      <a:cubicBezTo>
                        <a:pt x="35" y="37"/>
                        <a:pt x="36" y="37"/>
                        <a:pt x="37" y="37"/>
                      </a:cubicBezTo>
                      <a:lnTo>
                        <a:pt x="37" y="1"/>
                      </a:lnTo>
                      <a:close/>
                    </a:path>
                  </a:pathLst>
                </a:custGeom>
                <a:solidFill>
                  <a:srgbClr val="99D9E8"/>
                </a:solidFill>
                <a:ln w="7938" cap="rnd">
                  <a:solidFill>
                    <a:srgbClr val="FFFFFF"/>
                  </a:solidFill>
                  <a:prstDash val="solid"/>
                  <a:round/>
                  <a:headEnd/>
                  <a:tailEnd/>
                </a:ln>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8" name="Freeform 145">
                  <a:extLst>
                    <a:ext uri="{FF2B5EF4-FFF2-40B4-BE49-F238E27FC236}">
                      <a16:creationId xmlns:a16="http://schemas.microsoft.com/office/drawing/2014/main" id="{5FDE24EC-3AD2-4A37-9279-32E581D15D58}"/>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9" name="Freeform 146">
                  <a:extLst>
                    <a:ext uri="{FF2B5EF4-FFF2-40B4-BE49-F238E27FC236}">
                      <a16:creationId xmlns:a16="http://schemas.microsoft.com/office/drawing/2014/main" id="{298824F2-8337-4644-8C43-BAF643FF599A}"/>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0" name="Freeform 147">
                  <a:extLst>
                    <a:ext uri="{FF2B5EF4-FFF2-40B4-BE49-F238E27FC236}">
                      <a16:creationId xmlns:a16="http://schemas.microsoft.com/office/drawing/2014/main" id="{210DDB27-C63D-4787-8DBA-75E6A3CCF82A}"/>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1" name="Freeform 148">
                  <a:extLst>
                    <a:ext uri="{FF2B5EF4-FFF2-40B4-BE49-F238E27FC236}">
                      <a16:creationId xmlns:a16="http://schemas.microsoft.com/office/drawing/2014/main" id="{21891646-ECFE-445C-902A-BAD7C2460120}"/>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2" name="Freeform 149">
                  <a:extLst>
                    <a:ext uri="{FF2B5EF4-FFF2-40B4-BE49-F238E27FC236}">
                      <a16:creationId xmlns:a16="http://schemas.microsoft.com/office/drawing/2014/main" id="{BA8027A2-0AF5-4360-8C3A-EE01B997FF72}"/>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3" name="Freeform 150">
                  <a:extLst>
                    <a:ext uri="{FF2B5EF4-FFF2-40B4-BE49-F238E27FC236}">
                      <a16:creationId xmlns:a16="http://schemas.microsoft.com/office/drawing/2014/main" id="{D66846C1-8A6B-4DFE-ABF7-2EC592955325}"/>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4" name="Freeform 151">
                  <a:extLst>
                    <a:ext uri="{FF2B5EF4-FFF2-40B4-BE49-F238E27FC236}">
                      <a16:creationId xmlns:a16="http://schemas.microsoft.com/office/drawing/2014/main" id="{11F98761-3C6C-4370-ACF3-254CCFC41465}"/>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5" name="Freeform 152">
                  <a:extLst>
                    <a:ext uri="{FF2B5EF4-FFF2-40B4-BE49-F238E27FC236}">
                      <a16:creationId xmlns:a16="http://schemas.microsoft.com/office/drawing/2014/main" id="{61F6D416-D653-439C-97E9-E5982FD920D8}"/>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6" name="Freeform 153">
                  <a:extLst>
                    <a:ext uri="{FF2B5EF4-FFF2-40B4-BE49-F238E27FC236}">
                      <a16:creationId xmlns:a16="http://schemas.microsoft.com/office/drawing/2014/main" id="{0CC92EFF-8A89-4E98-B1DD-4CDA6155B518}"/>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7" name="Freeform 154">
                  <a:extLst>
                    <a:ext uri="{FF2B5EF4-FFF2-40B4-BE49-F238E27FC236}">
                      <a16:creationId xmlns:a16="http://schemas.microsoft.com/office/drawing/2014/main" id="{17DF60EC-2887-46B9-95B5-84994ECF9F81}"/>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8" name="Freeform 155">
                  <a:extLst>
                    <a:ext uri="{FF2B5EF4-FFF2-40B4-BE49-F238E27FC236}">
                      <a16:creationId xmlns:a16="http://schemas.microsoft.com/office/drawing/2014/main" id="{9A7E5B7E-B434-4D4D-BB49-0EECC5253D97}"/>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9" name="Freeform 156">
                  <a:extLst>
                    <a:ext uri="{FF2B5EF4-FFF2-40B4-BE49-F238E27FC236}">
                      <a16:creationId xmlns:a16="http://schemas.microsoft.com/office/drawing/2014/main" id="{1485E3FE-84BE-4327-BDC3-C1A90E987D21}"/>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0" name="Freeform 157">
                  <a:extLst>
                    <a:ext uri="{FF2B5EF4-FFF2-40B4-BE49-F238E27FC236}">
                      <a16:creationId xmlns:a16="http://schemas.microsoft.com/office/drawing/2014/main" id="{DF92DF11-68C2-4366-9268-29AE5C35C353}"/>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1" name="Freeform 158">
                  <a:extLst>
                    <a:ext uri="{FF2B5EF4-FFF2-40B4-BE49-F238E27FC236}">
                      <a16:creationId xmlns:a16="http://schemas.microsoft.com/office/drawing/2014/main" id="{7F5AFFDC-9117-4AA5-9955-CA3CF45FCDFF}"/>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2" name="Freeform 159">
                  <a:extLst>
                    <a:ext uri="{FF2B5EF4-FFF2-40B4-BE49-F238E27FC236}">
                      <a16:creationId xmlns:a16="http://schemas.microsoft.com/office/drawing/2014/main" id="{64750ABF-500B-4AD3-8720-560619207494}"/>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3" name="Freeform 160">
                  <a:extLst>
                    <a:ext uri="{FF2B5EF4-FFF2-40B4-BE49-F238E27FC236}">
                      <a16:creationId xmlns:a16="http://schemas.microsoft.com/office/drawing/2014/main" id="{05E7D271-2518-42D9-9831-33D78095DFE0}"/>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4" name="Freeform 161">
                  <a:extLst>
                    <a:ext uri="{FF2B5EF4-FFF2-40B4-BE49-F238E27FC236}">
                      <a16:creationId xmlns:a16="http://schemas.microsoft.com/office/drawing/2014/main" id="{B9B99F40-539D-4344-88FD-D3875A86DDF1}"/>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5" name="Freeform 162">
                  <a:extLst>
                    <a:ext uri="{FF2B5EF4-FFF2-40B4-BE49-F238E27FC236}">
                      <a16:creationId xmlns:a16="http://schemas.microsoft.com/office/drawing/2014/main" id="{26C4A4F3-24C7-49AD-949B-7B14782FFFAB}"/>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6" name="Freeform 163">
                  <a:extLst>
                    <a:ext uri="{FF2B5EF4-FFF2-40B4-BE49-F238E27FC236}">
                      <a16:creationId xmlns:a16="http://schemas.microsoft.com/office/drawing/2014/main" id="{12647186-DC9A-4159-8EBA-A11998C7DC91}"/>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7" name="Freeform 164">
                  <a:extLst>
                    <a:ext uri="{FF2B5EF4-FFF2-40B4-BE49-F238E27FC236}">
                      <a16:creationId xmlns:a16="http://schemas.microsoft.com/office/drawing/2014/main" id="{A8EB1C1C-5796-4E84-8D7B-FD9B07D6530A}"/>
                    </a:ext>
                  </a:extLst>
                </p:cNvPr>
                <p:cNvSpPr>
                  <a:spLocks/>
                </p:cNvSpPr>
                <p:nvPr/>
              </p:nvSpPr>
              <p:spPr bwMode="auto">
                <a:xfrm>
                  <a:off x="734" y="2016"/>
                  <a:ext cx="381" cy="416"/>
                </a:xfrm>
                <a:custGeom>
                  <a:avLst/>
                  <a:gdLst>
                    <a:gd name="T0" fmla="*/ 0 w 152"/>
                    <a:gd name="T1" fmla="*/ 2219 h 156"/>
                    <a:gd name="T2" fmla="*/ 0 w 152"/>
                    <a:gd name="T3" fmla="*/ 0 h 156"/>
                    <a:gd name="T4" fmla="*/ 6001 w 152"/>
                    <a:gd name="T5" fmla="*/ 7885 h 156"/>
                    <a:gd name="T6" fmla="*/ 709 w 152"/>
                    <a:gd name="T7" fmla="*/ 1571 h 156"/>
                    <a:gd name="T8" fmla="*/ 0 w 152"/>
                    <a:gd name="T9" fmla="*/ 2219 h 1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2" h="156">
                      <a:moveTo>
                        <a:pt x="0" y="44"/>
                      </a:moveTo>
                      <a:cubicBezTo>
                        <a:pt x="0" y="0"/>
                        <a:pt x="0" y="0"/>
                        <a:pt x="0" y="0"/>
                      </a:cubicBezTo>
                      <a:cubicBezTo>
                        <a:pt x="152" y="156"/>
                        <a:pt x="152" y="156"/>
                        <a:pt x="152" y="156"/>
                      </a:cubicBezTo>
                      <a:cubicBezTo>
                        <a:pt x="152" y="156"/>
                        <a:pt x="24" y="38"/>
                        <a:pt x="18" y="31"/>
                      </a:cubicBezTo>
                      <a:cubicBezTo>
                        <a:pt x="11" y="24"/>
                        <a:pt x="6" y="24"/>
                        <a:pt x="0"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8" name="Freeform 165">
                  <a:extLst>
                    <a:ext uri="{FF2B5EF4-FFF2-40B4-BE49-F238E27FC236}">
                      <a16:creationId xmlns:a16="http://schemas.microsoft.com/office/drawing/2014/main" id="{0FFF4F3A-BD3A-4FB0-8074-7930415CE93E}"/>
                    </a:ext>
                  </a:extLst>
                </p:cNvPr>
                <p:cNvSpPr>
                  <a:spLocks/>
                </p:cNvSpPr>
                <p:nvPr/>
              </p:nvSpPr>
              <p:spPr bwMode="auto">
                <a:xfrm>
                  <a:off x="747" y="1928"/>
                  <a:ext cx="2338" cy="763"/>
                </a:xfrm>
                <a:custGeom>
                  <a:avLst/>
                  <a:gdLst>
                    <a:gd name="T0" fmla="*/ 36553 w 935"/>
                    <a:gd name="T1" fmla="*/ 1673 h 286"/>
                    <a:gd name="T2" fmla="*/ 36510 w 935"/>
                    <a:gd name="T3" fmla="*/ 1729 h 286"/>
                    <a:gd name="T4" fmla="*/ 10555 w 935"/>
                    <a:gd name="T5" fmla="*/ 13822 h 286"/>
                    <a:gd name="T6" fmla="*/ 10367 w 935"/>
                    <a:gd name="T7" fmla="*/ 13787 h 286"/>
                    <a:gd name="T8" fmla="*/ 125 w 935"/>
                    <a:gd name="T9" fmla="*/ 307 h 286"/>
                    <a:gd name="T10" fmla="*/ 0 w 935"/>
                    <a:gd name="T11" fmla="*/ 0 h 286"/>
                    <a:gd name="T12" fmla="*/ 0 w 935"/>
                    <a:gd name="T13" fmla="*/ 606 h 286"/>
                    <a:gd name="T14" fmla="*/ 125 w 935"/>
                    <a:gd name="T15" fmla="*/ 910 h 286"/>
                    <a:gd name="T16" fmla="*/ 10367 w 935"/>
                    <a:gd name="T17" fmla="*/ 14390 h 286"/>
                    <a:gd name="T18" fmla="*/ 10555 w 935"/>
                    <a:gd name="T19" fmla="*/ 14433 h 286"/>
                    <a:gd name="T20" fmla="*/ 36510 w 935"/>
                    <a:gd name="T21" fmla="*/ 2334 h 286"/>
                    <a:gd name="T22" fmla="*/ 36553 w 935"/>
                    <a:gd name="T23" fmla="*/ 2220 h 286"/>
                    <a:gd name="T24" fmla="*/ 36553 w 935"/>
                    <a:gd name="T25" fmla="*/ 1673 h 2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5" h="286">
                      <a:moveTo>
                        <a:pt x="935" y="33"/>
                      </a:moveTo>
                      <a:cubicBezTo>
                        <a:pt x="934" y="34"/>
                        <a:pt x="934" y="34"/>
                        <a:pt x="934" y="34"/>
                      </a:cubicBezTo>
                      <a:cubicBezTo>
                        <a:pt x="270" y="273"/>
                        <a:pt x="270" y="273"/>
                        <a:pt x="270" y="273"/>
                      </a:cubicBezTo>
                      <a:cubicBezTo>
                        <a:pt x="270" y="273"/>
                        <a:pt x="268" y="274"/>
                        <a:pt x="265" y="272"/>
                      </a:cubicBezTo>
                      <a:cubicBezTo>
                        <a:pt x="239" y="246"/>
                        <a:pt x="8" y="11"/>
                        <a:pt x="3" y="6"/>
                      </a:cubicBezTo>
                      <a:cubicBezTo>
                        <a:pt x="2" y="4"/>
                        <a:pt x="0" y="2"/>
                        <a:pt x="0" y="0"/>
                      </a:cubicBezTo>
                      <a:cubicBezTo>
                        <a:pt x="0" y="12"/>
                        <a:pt x="0" y="12"/>
                        <a:pt x="0" y="12"/>
                      </a:cubicBezTo>
                      <a:cubicBezTo>
                        <a:pt x="0" y="15"/>
                        <a:pt x="0" y="15"/>
                        <a:pt x="3" y="18"/>
                      </a:cubicBezTo>
                      <a:cubicBezTo>
                        <a:pt x="8" y="23"/>
                        <a:pt x="239" y="258"/>
                        <a:pt x="265" y="284"/>
                      </a:cubicBezTo>
                      <a:cubicBezTo>
                        <a:pt x="268" y="286"/>
                        <a:pt x="270" y="285"/>
                        <a:pt x="270" y="285"/>
                      </a:cubicBezTo>
                      <a:cubicBezTo>
                        <a:pt x="934" y="46"/>
                        <a:pt x="934" y="46"/>
                        <a:pt x="934" y="46"/>
                      </a:cubicBezTo>
                      <a:cubicBezTo>
                        <a:pt x="934" y="46"/>
                        <a:pt x="935" y="45"/>
                        <a:pt x="935" y="44"/>
                      </a:cubicBezTo>
                      <a:cubicBezTo>
                        <a:pt x="935" y="43"/>
                        <a:pt x="935" y="33"/>
                        <a:pt x="935" y="33"/>
                      </a:cubicBezTo>
                      <a:close/>
                    </a:path>
                  </a:pathLst>
                </a:custGeom>
                <a:solidFill>
                  <a:srgbClr val="51AF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9" name="Freeform 166">
                  <a:extLst>
                    <a:ext uri="{FF2B5EF4-FFF2-40B4-BE49-F238E27FC236}">
                      <a16:creationId xmlns:a16="http://schemas.microsoft.com/office/drawing/2014/main" id="{7C46844B-E5BC-4383-BFD7-7ABBD33D11B4}"/>
                    </a:ext>
                  </a:extLst>
                </p:cNvPr>
                <p:cNvSpPr>
                  <a:spLocks/>
                </p:cNvSpPr>
                <p:nvPr/>
              </p:nvSpPr>
              <p:spPr bwMode="auto">
                <a:xfrm>
                  <a:off x="747" y="1928"/>
                  <a:ext cx="670" cy="760"/>
                </a:xfrm>
                <a:custGeom>
                  <a:avLst/>
                  <a:gdLst>
                    <a:gd name="T0" fmla="*/ 125 w 268"/>
                    <a:gd name="T1" fmla="*/ 307 h 285"/>
                    <a:gd name="T2" fmla="*/ 0 w 268"/>
                    <a:gd name="T3" fmla="*/ 0 h 285"/>
                    <a:gd name="T4" fmla="*/ 0 w 268"/>
                    <a:gd name="T5" fmla="*/ 605 h 285"/>
                    <a:gd name="T6" fmla="*/ 125 w 268"/>
                    <a:gd name="T7" fmla="*/ 909 h 285"/>
                    <a:gd name="T8" fmla="*/ 10363 w 268"/>
                    <a:gd name="T9" fmla="*/ 14357 h 285"/>
                    <a:gd name="T10" fmla="*/ 10470 w 268"/>
                    <a:gd name="T11" fmla="*/ 14413 h 285"/>
                    <a:gd name="T12" fmla="*/ 10470 w 268"/>
                    <a:gd name="T13" fmla="*/ 13803 h 285"/>
                    <a:gd name="T14" fmla="*/ 10470 w 268"/>
                    <a:gd name="T15" fmla="*/ 13803 h 285"/>
                    <a:gd name="T16" fmla="*/ 10363 w 268"/>
                    <a:gd name="T17" fmla="*/ 13747 h 285"/>
                    <a:gd name="T18" fmla="*/ 125 w 268"/>
                    <a:gd name="T19" fmla="*/ 307 h 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285">
                      <a:moveTo>
                        <a:pt x="3" y="6"/>
                      </a:moveTo>
                      <a:cubicBezTo>
                        <a:pt x="2" y="4"/>
                        <a:pt x="0" y="2"/>
                        <a:pt x="0" y="0"/>
                      </a:cubicBezTo>
                      <a:cubicBezTo>
                        <a:pt x="0" y="12"/>
                        <a:pt x="0" y="12"/>
                        <a:pt x="0" y="12"/>
                      </a:cubicBezTo>
                      <a:cubicBezTo>
                        <a:pt x="0" y="15"/>
                        <a:pt x="0" y="15"/>
                        <a:pt x="3" y="18"/>
                      </a:cubicBezTo>
                      <a:cubicBezTo>
                        <a:pt x="8" y="23"/>
                        <a:pt x="239" y="258"/>
                        <a:pt x="265" y="284"/>
                      </a:cubicBezTo>
                      <a:cubicBezTo>
                        <a:pt x="266" y="285"/>
                        <a:pt x="267" y="285"/>
                        <a:pt x="268" y="285"/>
                      </a:cubicBezTo>
                      <a:cubicBezTo>
                        <a:pt x="268" y="273"/>
                        <a:pt x="268" y="273"/>
                        <a:pt x="268" y="273"/>
                      </a:cubicBezTo>
                      <a:cubicBezTo>
                        <a:pt x="268" y="273"/>
                        <a:pt x="268" y="273"/>
                        <a:pt x="268" y="273"/>
                      </a:cubicBezTo>
                      <a:cubicBezTo>
                        <a:pt x="267" y="273"/>
                        <a:pt x="266" y="273"/>
                        <a:pt x="265" y="272"/>
                      </a:cubicBezTo>
                      <a:cubicBezTo>
                        <a:pt x="239" y="246"/>
                        <a:pt x="8" y="11"/>
                        <a:pt x="3" y="6"/>
                      </a:cubicBezTo>
                      <a:close/>
                    </a:path>
                  </a:pathLst>
                </a:custGeom>
                <a:solidFill>
                  <a:srgbClr val="B0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0" name="Freeform 167">
                  <a:extLst>
                    <a:ext uri="{FF2B5EF4-FFF2-40B4-BE49-F238E27FC236}">
                      <a16:creationId xmlns:a16="http://schemas.microsoft.com/office/drawing/2014/main" id="{1F270E8E-613E-4AD4-9C5A-170EB79434FB}"/>
                    </a:ext>
                  </a:extLst>
                </p:cNvPr>
                <p:cNvSpPr>
                  <a:spLocks/>
                </p:cNvSpPr>
                <p:nvPr/>
              </p:nvSpPr>
              <p:spPr bwMode="auto">
                <a:xfrm>
                  <a:off x="724" y="1965"/>
                  <a:ext cx="693" cy="766"/>
                </a:xfrm>
                <a:custGeom>
                  <a:avLst/>
                  <a:gdLst>
                    <a:gd name="T0" fmla="*/ 470 w 277"/>
                    <a:gd name="T1" fmla="*/ 206 h 287"/>
                    <a:gd name="T2" fmla="*/ 363 w 277"/>
                    <a:gd name="T3" fmla="*/ 56 h 287"/>
                    <a:gd name="T4" fmla="*/ 0 w 277"/>
                    <a:gd name="T5" fmla="*/ 398 h 287"/>
                    <a:gd name="T6" fmla="*/ 10773 w 277"/>
                    <a:gd name="T7" fmla="*/ 14559 h 287"/>
                    <a:gd name="T8" fmla="*/ 10853 w 277"/>
                    <a:gd name="T9" fmla="*/ 13748 h 287"/>
                    <a:gd name="T10" fmla="*/ 10728 w 277"/>
                    <a:gd name="T11" fmla="*/ 13705 h 287"/>
                    <a:gd name="T12" fmla="*/ 470 w 277"/>
                    <a:gd name="T13" fmla="*/ 206 h 2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7" h="287">
                      <a:moveTo>
                        <a:pt x="12" y="4"/>
                      </a:moveTo>
                      <a:cubicBezTo>
                        <a:pt x="11" y="2"/>
                        <a:pt x="10" y="1"/>
                        <a:pt x="9" y="1"/>
                      </a:cubicBezTo>
                      <a:cubicBezTo>
                        <a:pt x="5" y="0"/>
                        <a:pt x="0" y="6"/>
                        <a:pt x="0" y="8"/>
                      </a:cubicBezTo>
                      <a:cubicBezTo>
                        <a:pt x="12" y="21"/>
                        <a:pt x="225" y="237"/>
                        <a:pt x="275" y="287"/>
                      </a:cubicBezTo>
                      <a:cubicBezTo>
                        <a:pt x="277" y="271"/>
                        <a:pt x="277" y="271"/>
                        <a:pt x="277" y="271"/>
                      </a:cubicBezTo>
                      <a:cubicBezTo>
                        <a:pt x="276" y="271"/>
                        <a:pt x="275" y="271"/>
                        <a:pt x="274" y="270"/>
                      </a:cubicBezTo>
                      <a:cubicBezTo>
                        <a:pt x="248" y="244"/>
                        <a:pt x="17" y="9"/>
                        <a:pt x="12" y="4"/>
                      </a:cubicBezTo>
                      <a:close/>
                    </a:path>
                  </a:pathLst>
                </a:custGeom>
                <a:solidFill>
                  <a:srgbClr val="E3F5F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1" name="Freeform 168">
                  <a:extLst>
                    <a:ext uri="{FF2B5EF4-FFF2-40B4-BE49-F238E27FC236}">
                      <a16:creationId xmlns:a16="http://schemas.microsoft.com/office/drawing/2014/main" id="{A42AB117-26E3-44D5-8C33-BA1377223E8E}"/>
                    </a:ext>
                  </a:extLst>
                </p:cNvPr>
                <p:cNvSpPr>
                  <a:spLocks/>
                </p:cNvSpPr>
                <p:nvPr/>
              </p:nvSpPr>
              <p:spPr bwMode="auto">
                <a:xfrm>
                  <a:off x="1412" y="2048"/>
                  <a:ext cx="1683" cy="683"/>
                </a:xfrm>
                <a:custGeom>
                  <a:avLst/>
                  <a:gdLst>
                    <a:gd name="T0" fmla="*/ 26165 w 673"/>
                    <a:gd name="T1" fmla="*/ 0 h 256"/>
                    <a:gd name="T2" fmla="*/ 26165 w 673"/>
                    <a:gd name="T3" fmla="*/ 0 h 256"/>
                    <a:gd name="T4" fmla="*/ 26115 w 673"/>
                    <a:gd name="T5" fmla="*/ 56 h 256"/>
                    <a:gd name="T6" fmla="*/ 158 w 673"/>
                    <a:gd name="T7" fmla="*/ 12158 h 256"/>
                    <a:gd name="T8" fmla="*/ 83 w 673"/>
                    <a:gd name="T9" fmla="*/ 12158 h 256"/>
                    <a:gd name="T10" fmla="*/ 83 w 673"/>
                    <a:gd name="T11" fmla="*/ 12158 h 256"/>
                    <a:gd name="T12" fmla="*/ 0 w 673"/>
                    <a:gd name="T13" fmla="*/ 12969 h 256"/>
                    <a:gd name="T14" fmla="*/ 0 w 673"/>
                    <a:gd name="T15" fmla="*/ 12969 h 256"/>
                    <a:gd name="T16" fmla="*/ 26323 w 673"/>
                    <a:gd name="T17" fmla="*/ 704 h 256"/>
                    <a:gd name="T18" fmla="*/ 26165 w 673"/>
                    <a:gd name="T19" fmla="*/ 0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3" h="256">
                      <a:moveTo>
                        <a:pt x="669" y="0"/>
                      </a:moveTo>
                      <a:cubicBezTo>
                        <a:pt x="669" y="0"/>
                        <a:pt x="669" y="0"/>
                        <a:pt x="669" y="0"/>
                      </a:cubicBezTo>
                      <a:cubicBezTo>
                        <a:pt x="668" y="1"/>
                        <a:pt x="668" y="1"/>
                        <a:pt x="668" y="1"/>
                      </a:cubicBezTo>
                      <a:cubicBezTo>
                        <a:pt x="4" y="240"/>
                        <a:pt x="4" y="240"/>
                        <a:pt x="4" y="240"/>
                      </a:cubicBezTo>
                      <a:cubicBezTo>
                        <a:pt x="4" y="240"/>
                        <a:pt x="3" y="241"/>
                        <a:pt x="2" y="240"/>
                      </a:cubicBezTo>
                      <a:cubicBezTo>
                        <a:pt x="2" y="240"/>
                        <a:pt x="2" y="240"/>
                        <a:pt x="2" y="240"/>
                      </a:cubicBezTo>
                      <a:cubicBezTo>
                        <a:pt x="0" y="256"/>
                        <a:pt x="0" y="256"/>
                        <a:pt x="0" y="256"/>
                      </a:cubicBezTo>
                      <a:cubicBezTo>
                        <a:pt x="0" y="256"/>
                        <a:pt x="0" y="256"/>
                        <a:pt x="0" y="256"/>
                      </a:cubicBezTo>
                      <a:cubicBezTo>
                        <a:pt x="673" y="14"/>
                        <a:pt x="673" y="14"/>
                        <a:pt x="673" y="14"/>
                      </a:cubicBezTo>
                      <a:cubicBezTo>
                        <a:pt x="673" y="4"/>
                        <a:pt x="670" y="1"/>
                        <a:pt x="669" y="0"/>
                      </a:cubicBezTo>
                      <a:close/>
                    </a:path>
                  </a:pathLst>
                </a:custGeom>
                <a:solidFill>
                  <a:srgbClr val="6AC7D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2" name="Freeform 169">
                  <a:extLst>
                    <a:ext uri="{FF2B5EF4-FFF2-40B4-BE49-F238E27FC236}">
                      <a16:creationId xmlns:a16="http://schemas.microsoft.com/office/drawing/2014/main" id="{815FDBC7-5801-4666-9B74-67EDABC4F55C}"/>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3" name="Freeform 170">
                  <a:extLst>
                    <a:ext uri="{FF2B5EF4-FFF2-40B4-BE49-F238E27FC236}">
                      <a16:creationId xmlns:a16="http://schemas.microsoft.com/office/drawing/2014/main" id="{F91F0CD6-D8F9-4BE2-A3B2-8902F3A9FDB7}"/>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4" name="Freeform 171">
                  <a:extLst>
                    <a:ext uri="{FF2B5EF4-FFF2-40B4-BE49-F238E27FC236}">
                      <a16:creationId xmlns:a16="http://schemas.microsoft.com/office/drawing/2014/main" id="{C5571F10-ADD0-4014-83E5-934FE1892A91}"/>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5" name="Freeform 172">
                  <a:extLst>
                    <a:ext uri="{FF2B5EF4-FFF2-40B4-BE49-F238E27FC236}">
                      <a16:creationId xmlns:a16="http://schemas.microsoft.com/office/drawing/2014/main" id="{07E55049-348C-44A9-ACB0-A1B9FD3441AF}"/>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6" name="Freeform 173">
                  <a:extLst>
                    <a:ext uri="{FF2B5EF4-FFF2-40B4-BE49-F238E27FC236}">
                      <a16:creationId xmlns:a16="http://schemas.microsoft.com/office/drawing/2014/main" id="{CABC0A8F-A15E-43B6-B147-E6D315F8926D}"/>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7" name="Freeform 174">
                  <a:extLst>
                    <a:ext uri="{FF2B5EF4-FFF2-40B4-BE49-F238E27FC236}">
                      <a16:creationId xmlns:a16="http://schemas.microsoft.com/office/drawing/2014/main" id="{38CCE786-1E0E-42BC-9BFA-DF6047A38CDF}"/>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8" name="Freeform 175">
                  <a:extLst>
                    <a:ext uri="{FF2B5EF4-FFF2-40B4-BE49-F238E27FC236}">
                      <a16:creationId xmlns:a16="http://schemas.microsoft.com/office/drawing/2014/main" id="{5C48050C-B682-45BF-8B50-7016B2EA3F7E}"/>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9" name="Freeform 176">
                  <a:extLst>
                    <a:ext uri="{FF2B5EF4-FFF2-40B4-BE49-F238E27FC236}">
                      <a16:creationId xmlns:a16="http://schemas.microsoft.com/office/drawing/2014/main" id="{39741493-686A-4457-90EC-188FF2B1D554}"/>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0" name="Freeform 177">
                  <a:extLst>
                    <a:ext uri="{FF2B5EF4-FFF2-40B4-BE49-F238E27FC236}">
                      <a16:creationId xmlns:a16="http://schemas.microsoft.com/office/drawing/2014/main" id="{B0F72B0F-D4F5-430C-8523-AF86310C0147}"/>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1" name="Freeform 178">
                  <a:extLst>
                    <a:ext uri="{FF2B5EF4-FFF2-40B4-BE49-F238E27FC236}">
                      <a16:creationId xmlns:a16="http://schemas.microsoft.com/office/drawing/2014/main" id="{52FEA229-325D-453F-BF4E-FEC11982B73E}"/>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2" name="Freeform 179">
                  <a:extLst>
                    <a:ext uri="{FF2B5EF4-FFF2-40B4-BE49-F238E27FC236}">
                      <a16:creationId xmlns:a16="http://schemas.microsoft.com/office/drawing/2014/main" id="{2BEB11CA-782A-4E73-8658-E66293BF7975}"/>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3" name="Freeform 180">
                  <a:extLst>
                    <a:ext uri="{FF2B5EF4-FFF2-40B4-BE49-F238E27FC236}">
                      <a16:creationId xmlns:a16="http://schemas.microsoft.com/office/drawing/2014/main" id="{719CBC63-A9D0-4203-8CBD-3F0244F8DFE5}"/>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4" name="Freeform 181">
                  <a:extLst>
                    <a:ext uri="{FF2B5EF4-FFF2-40B4-BE49-F238E27FC236}">
                      <a16:creationId xmlns:a16="http://schemas.microsoft.com/office/drawing/2014/main" id="{A1E5AA8A-D110-455F-995F-00F54C58B806}"/>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5" name="Freeform 182">
                  <a:extLst>
                    <a:ext uri="{FF2B5EF4-FFF2-40B4-BE49-F238E27FC236}">
                      <a16:creationId xmlns:a16="http://schemas.microsoft.com/office/drawing/2014/main" id="{7AB013D4-7DD6-4DAA-BE08-EEA3290C8B58}"/>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6" name="Freeform 183">
                  <a:extLst>
                    <a:ext uri="{FF2B5EF4-FFF2-40B4-BE49-F238E27FC236}">
                      <a16:creationId xmlns:a16="http://schemas.microsoft.com/office/drawing/2014/main" id="{29B182D1-C948-4815-BD3D-073C000B51DD}"/>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7" name="Freeform 184">
                  <a:extLst>
                    <a:ext uri="{FF2B5EF4-FFF2-40B4-BE49-F238E27FC236}">
                      <a16:creationId xmlns:a16="http://schemas.microsoft.com/office/drawing/2014/main" id="{308CE5F8-DF94-4FC7-8976-045F1CE3196A}"/>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8" name="Freeform 185">
                  <a:extLst>
                    <a:ext uri="{FF2B5EF4-FFF2-40B4-BE49-F238E27FC236}">
                      <a16:creationId xmlns:a16="http://schemas.microsoft.com/office/drawing/2014/main" id="{035059E4-5316-4F18-96A9-F89F71D0FD3E}"/>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9" name="Freeform 186">
                  <a:extLst>
                    <a:ext uri="{FF2B5EF4-FFF2-40B4-BE49-F238E27FC236}">
                      <a16:creationId xmlns:a16="http://schemas.microsoft.com/office/drawing/2014/main" id="{551205B8-6170-4517-AE4B-C09B26EA1302}"/>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0" name="Freeform 187">
                  <a:extLst>
                    <a:ext uri="{FF2B5EF4-FFF2-40B4-BE49-F238E27FC236}">
                      <a16:creationId xmlns:a16="http://schemas.microsoft.com/office/drawing/2014/main" id="{A2A60677-8031-417D-BD5A-EB97E09ED9CB}"/>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1" name="Freeform 188">
                  <a:extLst>
                    <a:ext uri="{FF2B5EF4-FFF2-40B4-BE49-F238E27FC236}">
                      <a16:creationId xmlns:a16="http://schemas.microsoft.com/office/drawing/2014/main" id="{684F95AF-5436-4B3E-8DB3-90B295B2E317}"/>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2" name="Freeform 189">
                  <a:extLst>
                    <a:ext uri="{FF2B5EF4-FFF2-40B4-BE49-F238E27FC236}">
                      <a16:creationId xmlns:a16="http://schemas.microsoft.com/office/drawing/2014/main" id="{3B577118-0E02-4509-8EB9-ABD944C2195A}"/>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3" name="Freeform 190">
                  <a:extLst>
                    <a:ext uri="{FF2B5EF4-FFF2-40B4-BE49-F238E27FC236}">
                      <a16:creationId xmlns:a16="http://schemas.microsoft.com/office/drawing/2014/main" id="{C46D3F7F-0EB6-4C45-8B40-05B66260AD78}"/>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4" name="Freeform 191">
                  <a:extLst>
                    <a:ext uri="{FF2B5EF4-FFF2-40B4-BE49-F238E27FC236}">
                      <a16:creationId xmlns:a16="http://schemas.microsoft.com/office/drawing/2014/main" id="{DDB84979-76A8-4EB0-B962-E393914C6FF1}"/>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5" name="Freeform 192">
                  <a:extLst>
                    <a:ext uri="{FF2B5EF4-FFF2-40B4-BE49-F238E27FC236}">
                      <a16:creationId xmlns:a16="http://schemas.microsoft.com/office/drawing/2014/main" id="{D2A76EDC-6EFC-4E1B-B78A-C85E8E8C0656}"/>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6" name="Freeform 193">
                  <a:extLst>
                    <a:ext uri="{FF2B5EF4-FFF2-40B4-BE49-F238E27FC236}">
                      <a16:creationId xmlns:a16="http://schemas.microsoft.com/office/drawing/2014/main" id="{5D9F3D54-C8A6-43AC-BECD-5C56FF75A57F}"/>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7" name="Freeform 194">
                  <a:extLst>
                    <a:ext uri="{FF2B5EF4-FFF2-40B4-BE49-F238E27FC236}">
                      <a16:creationId xmlns:a16="http://schemas.microsoft.com/office/drawing/2014/main" id="{2725E1BC-E608-4648-B3FD-0AC4F23746BA}"/>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8" name="Freeform 195">
                  <a:extLst>
                    <a:ext uri="{FF2B5EF4-FFF2-40B4-BE49-F238E27FC236}">
                      <a16:creationId xmlns:a16="http://schemas.microsoft.com/office/drawing/2014/main" id="{0DB1AFE2-2101-460C-9171-C0A7B9918EE7}"/>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9" name="Freeform 196">
                  <a:extLst>
                    <a:ext uri="{FF2B5EF4-FFF2-40B4-BE49-F238E27FC236}">
                      <a16:creationId xmlns:a16="http://schemas.microsoft.com/office/drawing/2014/main" id="{C3915234-07D0-4611-B4C2-78461B7435B5}"/>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0" name="Freeform 197">
                  <a:extLst>
                    <a:ext uri="{FF2B5EF4-FFF2-40B4-BE49-F238E27FC236}">
                      <a16:creationId xmlns:a16="http://schemas.microsoft.com/office/drawing/2014/main" id="{164E2489-A1BC-46E2-BD56-42FC615E08C5}"/>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1" name="Freeform 198">
                  <a:extLst>
                    <a:ext uri="{FF2B5EF4-FFF2-40B4-BE49-F238E27FC236}">
                      <a16:creationId xmlns:a16="http://schemas.microsoft.com/office/drawing/2014/main" id="{D393EAE9-875F-41AF-A61A-1DA076AAFB5E}"/>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2" name="Freeform 199">
                  <a:extLst>
                    <a:ext uri="{FF2B5EF4-FFF2-40B4-BE49-F238E27FC236}">
                      <a16:creationId xmlns:a16="http://schemas.microsoft.com/office/drawing/2014/main" id="{4BDA0D76-B403-420F-99D5-26E9A6AB49E7}"/>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3" name="Freeform 200">
                  <a:extLst>
                    <a:ext uri="{FF2B5EF4-FFF2-40B4-BE49-F238E27FC236}">
                      <a16:creationId xmlns:a16="http://schemas.microsoft.com/office/drawing/2014/main" id="{66AF1D11-63C2-4407-9C20-BF30A53CF8A5}"/>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4" name="Freeform 201">
                  <a:extLst>
                    <a:ext uri="{FF2B5EF4-FFF2-40B4-BE49-F238E27FC236}">
                      <a16:creationId xmlns:a16="http://schemas.microsoft.com/office/drawing/2014/main" id="{46DECD56-9F98-4937-B6F9-B833CDE27B4A}"/>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5" name="Freeform 202">
                  <a:extLst>
                    <a:ext uri="{FF2B5EF4-FFF2-40B4-BE49-F238E27FC236}">
                      <a16:creationId xmlns:a16="http://schemas.microsoft.com/office/drawing/2014/main" id="{FEF03710-1596-422F-9015-02F28F53A5ED}"/>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6" name="Freeform 203">
                  <a:extLst>
                    <a:ext uri="{FF2B5EF4-FFF2-40B4-BE49-F238E27FC236}">
                      <a16:creationId xmlns:a16="http://schemas.microsoft.com/office/drawing/2014/main" id="{63886641-04E5-4FCC-8DFC-FCCB160065C6}"/>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7" name="Freeform 204">
                  <a:extLst>
                    <a:ext uri="{FF2B5EF4-FFF2-40B4-BE49-F238E27FC236}">
                      <a16:creationId xmlns:a16="http://schemas.microsoft.com/office/drawing/2014/main" id="{C0DAEC8D-A397-4BF0-8F7A-E0144CB44887}"/>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nvGrpSpPr>
              <p:cNvPr id="19" name="Group 205">
                <a:extLst>
                  <a:ext uri="{FF2B5EF4-FFF2-40B4-BE49-F238E27FC236}">
                    <a16:creationId xmlns:a16="http://schemas.microsoft.com/office/drawing/2014/main" id="{70C1601C-EDF1-4A52-89A6-B30393E3D310}"/>
                  </a:ext>
                </a:extLst>
              </p:cNvPr>
              <p:cNvGrpSpPr>
                <a:grpSpLocks/>
              </p:cNvGrpSpPr>
              <p:nvPr/>
            </p:nvGrpSpPr>
            <p:grpSpPr bwMode="auto">
              <a:xfrm>
                <a:off x="797" y="1411"/>
                <a:ext cx="2230" cy="1224"/>
                <a:chOff x="797" y="1411"/>
                <a:chExt cx="2230" cy="1224"/>
              </a:xfrm>
            </p:grpSpPr>
            <p:sp>
              <p:nvSpPr>
                <p:cNvPr id="188" name="Freeform 206">
                  <a:extLst>
                    <a:ext uri="{FF2B5EF4-FFF2-40B4-BE49-F238E27FC236}">
                      <a16:creationId xmlns:a16="http://schemas.microsoft.com/office/drawing/2014/main" id="{9FA6743E-7398-4969-99FB-5962C75984C9}"/>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9" name="Freeform 207">
                  <a:extLst>
                    <a:ext uri="{FF2B5EF4-FFF2-40B4-BE49-F238E27FC236}">
                      <a16:creationId xmlns:a16="http://schemas.microsoft.com/office/drawing/2014/main" id="{881E4952-37C7-4475-BC7F-EF247B9871CE}"/>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0" name="Freeform 208">
                  <a:extLst>
                    <a:ext uri="{FF2B5EF4-FFF2-40B4-BE49-F238E27FC236}">
                      <a16:creationId xmlns:a16="http://schemas.microsoft.com/office/drawing/2014/main" id="{E341E0C5-9A07-424C-8ACC-AD8D54289009}"/>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1" name="Freeform 209">
                  <a:extLst>
                    <a:ext uri="{FF2B5EF4-FFF2-40B4-BE49-F238E27FC236}">
                      <a16:creationId xmlns:a16="http://schemas.microsoft.com/office/drawing/2014/main" id="{2FD8554B-8364-4121-AE64-A24DA42FCEC4}"/>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2" name="Freeform 210">
                  <a:extLst>
                    <a:ext uri="{FF2B5EF4-FFF2-40B4-BE49-F238E27FC236}">
                      <a16:creationId xmlns:a16="http://schemas.microsoft.com/office/drawing/2014/main" id="{8895BBE7-DC34-4A2C-85AE-19DAAAFA8C3D}"/>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3" name="Freeform 211">
                  <a:extLst>
                    <a:ext uri="{FF2B5EF4-FFF2-40B4-BE49-F238E27FC236}">
                      <a16:creationId xmlns:a16="http://schemas.microsoft.com/office/drawing/2014/main" id="{F8E43228-8CDA-4ECC-A936-E9FFDB45E3C3}"/>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4" name="Freeform 212">
                  <a:extLst>
                    <a:ext uri="{FF2B5EF4-FFF2-40B4-BE49-F238E27FC236}">
                      <a16:creationId xmlns:a16="http://schemas.microsoft.com/office/drawing/2014/main" id="{30BC0D70-558E-48BE-8DDF-1C4D137F616D}"/>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5" name="Freeform 213">
                  <a:extLst>
                    <a:ext uri="{FF2B5EF4-FFF2-40B4-BE49-F238E27FC236}">
                      <a16:creationId xmlns:a16="http://schemas.microsoft.com/office/drawing/2014/main" id="{44460163-9F9F-434A-9397-2672AA9BB705}"/>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6" name="Freeform 214">
                  <a:extLst>
                    <a:ext uri="{FF2B5EF4-FFF2-40B4-BE49-F238E27FC236}">
                      <a16:creationId xmlns:a16="http://schemas.microsoft.com/office/drawing/2014/main" id="{0D81BD4C-609A-4E62-83D3-850492424E84}"/>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7" name="Freeform 215">
                  <a:extLst>
                    <a:ext uri="{FF2B5EF4-FFF2-40B4-BE49-F238E27FC236}">
                      <a16:creationId xmlns:a16="http://schemas.microsoft.com/office/drawing/2014/main" id="{36E47CF4-D091-4088-A90A-23F1F442DEF4}"/>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8" name="Freeform 216">
                  <a:extLst>
                    <a:ext uri="{FF2B5EF4-FFF2-40B4-BE49-F238E27FC236}">
                      <a16:creationId xmlns:a16="http://schemas.microsoft.com/office/drawing/2014/main" id="{4B3EF1E8-1713-48DC-A1F9-69899E19D221}"/>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99" name="Freeform 217">
                  <a:extLst>
                    <a:ext uri="{FF2B5EF4-FFF2-40B4-BE49-F238E27FC236}">
                      <a16:creationId xmlns:a16="http://schemas.microsoft.com/office/drawing/2014/main" id="{05ECACE3-2E8B-4DF3-B34B-F215DA74C711}"/>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0" name="Freeform 218">
                  <a:extLst>
                    <a:ext uri="{FF2B5EF4-FFF2-40B4-BE49-F238E27FC236}">
                      <a16:creationId xmlns:a16="http://schemas.microsoft.com/office/drawing/2014/main" id="{A231E0A6-0EB8-494B-8B7A-F40FD9941B35}"/>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1" name="Freeform 219">
                  <a:extLst>
                    <a:ext uri="{FF2B5EF4-FFF2-40B4-BE49-F238E27FC236}">
                      <a16:creationId xmlns:a16="http://schemas.microsoft.com/office/drawing/2014/main" id="{5EDD22A5-2F86-4CD4-9107-607AC7C405EB}"/>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2" name="Freeform 220">
                  <a:extLst>
                    <a:ext uri="{FF2B5EF4-FFF2-40B4-BE49-F238E27FC236}">
                      <a16:creationId xmlns:a16="http://schemas.microsoft.com/office/drawing/2014/main" id="{FA4347F8-4E4D-4260-B253-D853874400B9}"/>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3" name="Freeform 221">
                  <a:extLst>
                    <a:ext uri="{FF2B5EF4-FFF2-40B4-BE49-F238E27FC236}">
                      <a16:creationId xmlns:a16="http://schemas.microsoft.com/office/drawing/2014/main" id="{6918E1FF-853B-4EB3-998A-C78CEF21B95B}"/>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4" name="Freeform 222">
                  <a:extLst>
                    <a:ext uri="{FF2B5EF4-FFF2-40B4-BE49-F238E27FC236}">
                      <a16:creationId xmlns:a16="http://schemas.microsoft.com/office/drawing/2014/main" id="{6D2E65AB-5413-4D03-A5F7-74411A6C72AC}"/>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5" name="Freeform 223">
                  <a:extLst>
                    <a:ext uri="{FF2B5EF4-FFF2-40B4-BE49-F238E27FC236}">
                      <a16:creationId xmlns:a16="http://schemas.microsoft.com/office/drawing/2014/main" id="{E8C12D84-A5AF-4FA6-B2E4-5D427AC65C8E}"/>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6" name="Freeform 224">
                  <a:extLst>
                    <a:ext uri="{FF2B5EF4-FFF2-40B4-BE49-F238E27FC236}">
                      <a16:creationId xmlns:a16="http://schemas.microsoft.com/office/drawing/2014/main" id="{6E1AF969-3143-45A7-865B-F9A7E82AD754}"/>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7" name="Freeform 225">
                  <a:extLst>
                    <a:ext uri="{FF2B5EF4-FFF2-40B4-BE49-F238E27FC236}">
                      <a16:creationId xmlns:a16="http://schemas.microsoft.com/office/drawing/2014/main" id="{81490759-8209-4790-9224-FEC5109E1610}"/>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8" name="Freeform 226">
                  <a:extLst>
                    <a:ext uri="{FF2B5EF4-FFF2-40B4-BE49-F238E27FC236}">
                      <a16:creationId xmlns:a16="http://schemas.microsoft.com/office/drawing/2014/main" id="{246075A9-F034-45C9-BAD0-8A7BCE1529F3}"/>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09" name="Freeform 227">
                  <a:extLst>
                    <a:ext uri="{FF2B5EF4-FFF2-40B4-BE49-F238E27FC236}">
                      <a16:creationId xmlns:a16="http://schemas.microsoft.com/office/drawing/2014/main" id="{AA653F1E-6671-41C7-A00A-DDAFAB9B162C}"/>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0" name="Freeform 228">
                  <a:extLst>
                    <a:ext uri="{FF2B5EF4-FFF2-40B4-BE49-F238E27FC236}">
                      <a16:creationId xmlns:a16="http://schemas.microsoft.com/office/drawing/2014/main" id="{4F3D18B1-FBA9-419B-9441-CA48A5258A5C}"/>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1" name="Freeform 229">
                  <a:extLst>
                    <a:ext uri="{FF2B5EF4-FFF2-40B4-BE49-F238E27FC236}">
                      <a16:creationId xmlns:a16="http://schemas.microsoft.com/office/drawing/2014/main" id="{695AE089-161A-4C07-BB0B-5AB0D17867EF}"/>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2" name="Freeform 230">
                  <a:extLst>
                    <a:ext uri="{FF2B5EF4-FFF2-40B4-BE49-F238E27FC236}">
                      <a16:creationId xmlns:a16="http://schemas.microsoft.com/office/drawing/2014/main" id="{BEC7CB82-4366-4240-BDD4-8CE9E1D44015}"/>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3" name="Freeform 231">
                  <a:extLst>
                    <a:ext uri="{FF2B5EF4-FFF2-40B4-BE49-F238E27FC236}">
                      <a16:creationId xmlns:a16="http://schemas.microsoft.com/office/drawing/2014/main" id="{41601580-DB4D-4AFD-A11F-C86A24DD28F2}"/>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4" name="Freeform 232">
                  <a:extLst>
                    <a:ext uri="{FF2B5EF4-FFF2-40B4-BE49-F238E27FC236}">
                      <a16:creationId xmlns:a16="http://schemas.microsoft.com/office/drawing/2014/main" id="{7FDA6189-38F3-473E-8D8F-E2E36C9B5337}"/>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5" name="Freeform 233">
                  <a:extLst>
                    <a:ext uri="{FF2B5EF4-FFF2-40B4-BE49-F238E27FC236}">
                      <a16:creationId xmlns:a16="http://schemas.microsoft.com/office/drawing/2014/main" id="{FF11DAC5-2F03-49BE-BA37-4F6C151F82AB}"/>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6" name="Freeform 234">
                  <a:extLst>
                    <a:ext uri="{FF2B5EF4-FFF2-40B4-BE49-F238E27FC236}">
                      <a16:creationId xmlns:a16="http://schemas.microsoft.com/office/drawing/2014/main" id="{513B9F6F-6A10-4DB6-8519-7940B3A4F407}"/>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7" name="Freeform 235">
                  <a:extLst>
                    <a:ext uri="{FF2B5EF4-FFF2-40B4-BE49-F238E27FC236}">
                      <a16:creationId xmlns:a16="http://schemas.microsoft.com/office/drawing/2014/main" id="{42B5A264-ED23-41EE-8322-0980619CF3E8}"/>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8" name="Freeform 236">
                  <a:extLst>
                    <a:ext uri="{FF2B5EF4-FFF2-40B4-BE49-F238E27FC236}">
                      <a16:creationId xmlns:a16="http://schemas.microsoft.com/office/drawing/2014/main" id="{8CDCAC0F-2481-4313-9C2F-E46CE23EB5AE}"/>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19" name="Freeform 237">
                  <a:extLst>
                    <a:ext uri="{FF2B5EF4-FFF2-40B4-BE49-F238E27FC236}">
                      <a16:creationId xmlns:a16="http://schemas.microsoft.com/office/drawing/2014/main" id="{58CBB190-5F34-4300-B059-E91B31F2228F}"/>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0" name="Freeform 238">
                  <a:extLst>
                    <a:ext uri="{FF2B5EF4-FFF2-40B4-BE49-F238E27FC236}">
                      <a16:creationId xmlns:a16="http://schemas.microsoft.com/office/drawing/2014/main" id="{98607148-0431-40B3-9F30-6A12CE8EEC55}"/>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1" name="Freeform 239">
                  <a:extLst>
                    <a:ext uri="{FF2B5EF4-FFF2-40B4-BE49-F238E27FC236}">
                      <a16:creationId xmlns:a16="http://schemas.microsoft.com/office/drawing/2014/main" id="{C8E7E253-1226-44A5-A896-A1FDFCDF785D}"/>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2" name="Freeform 240">
                  <a:extLst>
                    <a:ext uri="{FF2B5EF4-FFF2-40B4-BE49-F238E27FC236}">
                      <a16:creationId xmlns:a16="http://schemas.microsoft.com/office/drawing/2014/main" id="{F004D3A3-5756-4648-8597-CF1E4221C46E}"/>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3" name="Freeform 241">
                  <a:extLst>
                    <a:ext uri="{FF2B5EF4-FFF2-40B4-BE49-F238E27FC236}">
                      <a16:creationId xmlns:a16="http://schemas.microsoft.com/office/drawing/2014/main" id="{71FB7580-02F6-41C0-9CDB-BF6B7A44FEA3}"/>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4" name="Freeform 242">
                  <a:extLst>
                    <a:ext uri="{FF2B5EF4-FFF2-40B4-BE49-F238E27FC236}">
                      <a16:creationId xmlns:a16="http://schemas.microsoft.com/office/drawing/2014/main" id="{F604F3CE-45E1-434A-A464-7301B35D986A}"/>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5" name="Freeform 243">
                  <a:extLst>
                    <a:ext uri="{FF2B5EF4-FFF2-40B4-BE49-F238E27FC236}">
                      <a16:creationId xmlns:a16="http://schemas.microsoft.com/office/drawing/2014/main" id="{65BB55C0-EA02-4570-9BCC-EB2CA1E7649B}"/>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6" name="Freeform 244">
                  <a:extLst>
                    <a:ext uri="{FF2B5EF4-FFF2-40B4-BE49-F238E27FC236}">
                      <a16:creationId xmlns:a16="http://schemas.microsoft.com/office/drawing/2014/main" id="{6F9248AA-7493-4709-8EC1-2879A9B317F8}"/>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7" name="Freeform 245">
                  <a:extLst>
                    <a:ext uri="{FF2B5EF4-FFF2-40B4-BE49-F238E27FC236}">
                      <a16:creationId xmlns:a16="http://schemas.microsoft.com/office/drawing/2014/main" id="{B586CECF-68C6-4F92-904E-32EEA03DA95C}"/>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8" name="Freeform 246">
                  <a:extLst>
                    <a:ext uri="{FF2B5EF4-FFF2-40B4-BE49-F238E27FC236}">
                      <a16:creationId xmlns:a16="http://schemas.microsoft.com/office/drawing/2014/main" id="{1497542D-0293-4829-8E51-EBDD0744C09E}"/>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29" name="Freeform 247">
                  <a:extLst>
                    <a:ext uri="{FF2B5EF4-FFF2-40B4-BE49-F238E27FC236}">
                      <a16:creationId xmlns:a16="http://schemas.microsoft.com/office/drawing/2014/main" id="{6310AF59-D2D4-439D-8153-94E31EA2D7A0}"/>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0" name="Freeform 248">
                  <a:extLst>
                    <a:ext uri="{FF2B5EF4-FFF2-40B4-BE49-F238E27FC236}">
                      <a16:creationId xmlns:a16="http://schemas.microsoft.com/office/drawing/2014/main" id="{824759BB-D6C8-403B-914F-EA724D7F3383}"/>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1" name="Freeform 249">
                  <a:extLst>
                    <a:ext uri="{FF2B5EF4-FFF2-40B4-BE49-F238E27FC236}">
                      <a16:creationId xmlns:a16="http://schemas.microsoft.com/office/drawing/2014/main" id="{F8582A13-B23E-4C79-9DF2-BEDEDE740C26}"/>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2" name="Freeform 250">
                  <a:extLst>
                    <a:ext uri="{FF2B5EF4-FFF2-40B4-BE49-F238E27FC236}">
                      <a16:creationId xmlns:a16="http://schemas.microsoft.com/office/drawing/2014/main" id="{EE38DE3A-5E8E-4773-8D7E-BB396858124E}"/>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3" name="Freeform 251">
                  <a:extLst>
                    <a:ext uri="{FF2B5EF4-FFF2-40B4-BE49-F238E27FC236}">
                      <a16:creationId xmlns:a16="http://schemas.microsoft.com/office/drawing/2014/main" id="{52CB3414-E4C8-48D4-9EAE-70E34A92C279}"/>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4" name="Freeform 252">
                  <a:extLst>
                    <a:ext uri="{FF2B5EF4-FFF2-40B4-BE49-F238E27FC236}">
                      <a16:creationId xmlns:a16="http://schemas.microsoft.com/office/drawing/2014/main" id="{525B7C92-8E77-4A2A-A805-B08ECE6F7C4C}"/>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5" name="Freeform 253">
                  <a:extLst>
                    <a:ext uri="{FF2B5EF4-FFF2-40B4-BE49-F238E27FC236}">
                      <a16:creationId xmlns:a16="http://schemas.microsoft.com/office/drawing/2014/main" id="{D78EDBA1-90FE-4FDF-B830-8F3A315BBC0B}"/>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6" name="Freeform 254">
                  <a:extLst>
                    <a:ext uri="{FF2B5EF4-FFF2-40B4-BE49-F238E27FC236}">
                      <a16:creationId xmlns:a16="http://schemas.microsoft.com/office/drawing/2014/main" id="{BD88B7D8-6F78-4096-AFD0-3143704285BE}"/>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7" name="Freeform 255">
                  <a:extLst>
                    <a:ext uri="{FF2B5EF4-FFF2-40B4-BE49-F238E27FC236}">
                      <a16:creationId xmlns:a16="http://schemas.microsoft.com/office/drawing/2014/main" id="{D0B7B38F-8F1C-4B57-B7AD-D447D879C38B}"/>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8" name="Freeform 256">
                  <a:extLst>
                    <a:ext uri="{FF2B5EF4-FFF2-40B4-BE49-F238E27FC236}">
                      <a16:creationId xmlns:a16="http://schemas.microsoft.com/office/drawing/2014/main" id="{0B2F3179-7ECB-4786-8B8A-E81B1BDB9066}"/>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39" name="Freeform 257">
                  <a:extLst>
                    <a:ext uri="{FF2B5EF4-FFF2-40B4-BE49-F238E27FC236}">
                      <a16:creationId xmlns:a16="http://schemas.microsoft.com/office/drawing/2014/main" id="{2FA2F46A-8ACE-49E9-9F3B-567D0C7C53AA}"/>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0" name="Freeform 258">
                  <a:extLst>
                    <a:ext uri="{FF2B5EF4-FFF2-40B4-BE49-F238E27FC236}">
                      <a16:creationId xmlns:a16="http://schemas.microsoft.com/office/drawing/2014/main" id="{6CA53405-D755-4658-92EC-0EBE2AC79FCB}"/>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1" name="Freeform 259">
                  <a:extLst>
                    <a:ext uri="{FF2B5EF4-FFF2-40B4-BE49-F238E27FC236}">
                      <a16:creationId xmlns:a16="http://schemas.microsoft.com/office/drawing/2014/main" id="{CAC396D7-B2A3-49A2-B91F-2CE134BF9CFF}"/>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2" name="Freeform 260">
                  <a:extLst>
                    <a:ext uri="{FF2B5EF4-FFF2-40B4-BE49-F238E27FC236}">
                      <a16:creationId xmlns:a16="http://schemas.microsoft.com/office/drawing/2014/main" id="{8604A783-4774-45F2-92A2-CA40626F551A}"/>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3" name="Freeform 261">
                  <a:extLst>
                    <a:ext uri="{FF2B5EF4-FFF2-40B4-BE49-F238E27FC236}">
                      <a16:creationId xmlns:a16="http://schemas.microsoft.com/office/drawing/2014/main" id="{93127E8D-3260-4103-9D46-5C607CFBAA3C}"/>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4" name="Freeform 262">
                  <a:extLst>
                    <a:ext uri="{FF2B5EF4-FFF2-40B4-BE49-F238E27FC236}">
                      <a16:creationId xmlns:a16="http://schemas.microsoft.com/office/drawing/2014/main" id="{9297E37A-4437-47AD-85E4-AC5546791C56}"/>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5" name="Freeform 263">
                  <a:extLst>
                    <a:ext uri="{FF2B5EF4-FFF2-40B4-BE49-F238E27FC236}">
                      <a16:creationId xmlns:a16="http://schemas.microsoft.com/office/drawing/2014/main" id="{98B33C32-42A3-47B7-B35F-45FFB226607E}"/>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6" name="Freeform 264">
                  <a:extLst>
                    <a:ext uri="{FF2B5EF4-FFF2-40B4-BE49-F238E27FC236}">
                      <a16:creationId xmlns:a16="http://schemas.microsoft.com/office/drawing/2014/main" id="{9E318B09-9630-4931-AFA1-1BDE56EAAB36}"/>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7" name="Freeform 265">
                  <a:extLst>
                    <a:ext uri="{FF2B5EF4-FFF2-40B4-BE49-F238E27FC236}">
                      <a16:creationId xmlns:a16="http://schemas.microsoft.com/office/drawing/2014/main" id="{D811B830-DAB6-4A49-9018-B0BF874B715A}"/>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8" name="Freeform 266">
                  <a:extLst>
                    <a:ext uri="{FF2B5EF4-FFF2-40B4-BE49-F238E27FC236}">
                      <a16:creationId xmlns:a16="http://schemas.microsoft.com/office/drawing/2014/main" id="{EBC13C0A-E8AB-405E-9F94-45E6EE21C212}"/>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9" name="Freeform 267">
                  <a:extLst>
                    <a:ext uri="{FF2B5EF4-FFF2-40B4-BE49-F238E27FC236}">
                      <a16:creationId xmlns:a16="http://schemas.microsoft.com/office/drawing/2014/main" id="{6B2CF9C4-8A6C-4EFA-A896-83B085CFF140}"/>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0" name="Freeform 268">
                  <a:extLst>
                    <a:ext uri="{FF2B5EF4-FFF2-40B4-BE49-F238E27FC236}">
                      <a16:creationId xmlns:a16="http://schemas.microsoft.com/office/drawing/2014/main" id="{1E5E0B4D-3C4C-4310-914F-BBA5C5533592}"/>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1" name="Freeform 269">
                  <a:extLst>
                    <a:ext uri="{FF2B5EF4-FFF2-40B4-BE49-F238E27FC236}">
                      <a16:creationId xmlns:a16="http://schemas.microsoft.com/office/drawing/2014/main" id="{7EE7A862-613A-4FF5-871B-A864AD45F244}"/>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2" name="Freeform 270">
                  <a:extLst>
                    <a:ext uri="{FF2B5EF4-FFF2-40B4-BE49-F238E27FC236}">
                      <a16:creationId xmlns:a16="http://schemas.microsoft.com/office/drawing/2014/main" id="{A8B76B12-7E67-4375-8444-D349074918A6}"/>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3" name="Freeform 271">
                  <a:extLst>
                    <a:ext uri="{FF2B5EF4-FFF2-40B4-BE49-F238E27FC236}">
                      <a16:creationId xmlns:a16="http://schemas.microsoft.com/office/drawing/2014/main" id="{FDFDAA46-1C2D-472A-97C9-3CE626691A2B}"/>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4" name="Freeform 272">
                  <a:extLst>
                    <a:ext uri="{FF2B5EF4-FFF2-40B4-BE49-F238E27FC236}">
                      <a16:creationId xmlns:a16="http://schemas.microsoft.com/office/drawing/2014/main" id="{63028085-E472-4F7C-866E-793EDB388F61}"/>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5" name="Freeform 273">
                  <a:extLst>
                    <a:ext uri="{FF2B5EF4-FFF2-40B4-BE49-F238E27FC236}">
                      <a16:creationId xmlns:a16="http://schemas.microsoft.com/office/drawing/2014/main" id="{4B61E187-DB62-4585-9553-AF670E30FAA7}"/>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6" name="Freeform 274">
                  <a:extLst>
                    <a:ext uri="{FF2B5EF4-FFF2-40B4-BE49-F238E27FC236}">
                      <a16:creationId xmlns:a16="http://schemas.microsoft.com/office/drawing/2014/main" id="{D34E2311-F2E4-4C92-B65F-F4F12B51910B}"/>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7" name="Freeform 275">
                  <a:extLst>
                    <a:ext uri="{FF2B5EF4-FFF2-40B4-BE49-F238E27FC236}">
                      <a16:creationId xmlns:a16="http://schemas.microsoft.com/office/drawing/2014/main" id="{FFA060E2-6028-4193-B42E-B7DAA611A4F9}"/>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8" name="Freeform 276">
                  <a:extLst>
                    <a:ext uri="{FF2B5EF4-FFF2-40B4-BE49-F238E27FC236}">
                      <a16:creationId xmlns:a16="http://schemas.microsoft.com/office/drawing/2014/main" id="{79AB17EE-6156-4E11-8F23-D32EBC4F016C}"/>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9" name="Freeform 277">
                  <a:extLst>
                    <a:ext uri="{FF2B5EF4-FFF2-40B4-BE49-F238E27FC236}">
                      <a16:creationId xmlns:a16="http://schemas.microsoft.com/office/drawing/2014/main" id="{B6D944CB-6AED-4A11-9B19-257385ABDC7F}"/>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0" name="Freeform 278">
                  <a:extLst>
                    <a:ext uri="{FF2B5EF4-FFF2-40B4-BE49-F238E27FC236}">
                      <a16:creationId xmlns:a16="http://schemas.microsoft.com/office/drawing/2014/main" id="{F80FF4CF-1FC1-4B47-A90E-8E2B2262695B}"/>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1" name="Freeform 279">
                  <a:extLst>
                    <a:ext uri="{FF2B5EF4-FFF2-40B4-BE49-F238E27FC236}">
                      <a16:creationId xmlns:a16="http://schemas.microsoft.com/office/drawing/2014/main" id="{DEC14D88-925E-4364-B38A-30597689494C}"/>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2" name="Freeform 280">
                  <a:extLst>
                    <a:ext uri="{FF2B5EF4-FFF2-40B4-BE49-F238E27FC236}">
                      <a16:creationId xmlns:a16="http://schemas.microsoft.com/office/drawing/2014/main" id="{358B9DFC-DA0D-4418-9693-AB4472F897C4}"/>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3" name="Freeform 281">
                  <a:extLst>
                    <a:ext uri="{FF2B5EF4-FFF2-40B4-BE49-F238E27FC236}">
                      <a16:creationId xmlns:a16="http://schemas.microsoft.com/office/drawing/2014/main" id="{7BF88F93-F73F-40C9-819B-EDDB200E47FE}"/>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4" name="Freeform 282">
                  <a:extLst>
                    <a:ext uri="{FF2B5EF4-FFF2-40B4-BE49-F238E27FC236}">
                      <a16:creationId xmlns:a16="http://schemas.microsoft.com/office/drawing/2014/main" id="{AE1D6B6C-3A37-4C2D-9FFB-714B86471517}"/>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5" name="Freeform 283">
                  <a:extLst>
                    <a:ext uri="{FF2B5EF4-FFF2-40B4-BE49-F238E27FC236}">
                      <a16:creationId xmlns:a16="http://schemas.microsoft.com/office/drawing/2014/main" id="{AF85074D-BBC3-4694-8D10-1AE4D78041E5}"/>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6" name="Freeform 284">
                  <a:extLst>
                    <a:ext uri="{FF2B5EF4-FFF2-40B4-BE49-F238E27FC236}">
                      <a16:creationId xmlns:a16="http://schemas.microsoft.com/office/drawing/2014/main" id="{FE790DFF-0A0F-4FB7-9C6B-661A24541CA1}"/>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7" name="Freeform 285">
                  <a:extLst>
                    <a:ext uri="{FF2B5EF4-FFF2-40B4-BE49-F238E27FC236}">
                      <a16:creationId xmlns:a16="http://schemas.microsoft.com/office/drawing/2014/main" id="{1BDF594F-ED57-43F4-9408-1EBF5ABE6E7D}"/>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8" name="Freeform 286">
                  <a:extLst>
                    <a:ext uri="{FF2B5EF4-FFF2-40B4-BE49-F238E27FC236}">
                      <a16:creationId xmlns:a16="http://schemas.microsoft.com/office/drawing/2014/main" id="{297DB7F6-D422-4DBD-A72F-6826C0DDCBEB}"/>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69" name="Freeform 287">
                  <a:extLst>
                    <a:ext uri="{FF2B5EF4-FFF2-40B4-BE49-F238E27FC236}">
                      <a16:creationId xmlns:a16="http://schemas.microsoft.com/office/drawing/2014/main" id="{4AEB70A1-25E7-4B93-997F-5087A3A0D76E}"/>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0" name="Freeform 288">
                  <a:extLst>
                    <a:ext uri="{FF2B5EF4-FFF2-40B4-BE49-F238E27FC236}">
                      <a16:creationId xmlns:a16="http://schemas.microsoft.com/office/drawing/2014/main" id="{E02FDDC9-82BD-4CBE-88CE-4BB8C4252A41}"/>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1" name="Freeform 289">
                  <a:extLst>
                    <a:ext uri="{FF2B5EF4-FFF2-40B4-BE49-F238E27FC236}">
                      <a16:creationId xmlns:a16="http://schemas.microsoft.com/office/drawing/2014/main" id="{AD977B55-B5D8-44C3-B83F-60DAF0FA2609}"/>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2" name="Freeform 290">
                  <a:extLst>
                    <a:ext uri="{FF2B5EF4-FFF2-40B4-BE49-F238E27FC236}">
                      <a16:creationId xmlns:a16="http://schemas.microsoft.com/office/drawing/2014/main" id="{14995C62-A81D-4998-BCA6-74818BC28274}"/>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3" name="Freeform 291">
                  <a:extLst>
                    <a:ext uri="{FF2B5EF4-FFF2-40B4-BE49-F238E27FC236}">
                      <a16:creationId xmlns:a16="http://schemas.microsoft.com/office/drawing/2014/main" id="{ED491147-E649-4BE3-A0A5-C7198559478E}"/>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4" name="Freeform 292">
                  <a:extLst>
                    <a:ext uri="{FF2B5EF4-FFF2-40B4-BE49-F238E27FC236}">
                      <a16:creationId xmlns:a16="http://schemas.microsoft.com/office/drawing/2014/main" id="{C263AA9B-CED1-45D7-93E4-F9CF8972FF26}"/>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5" name="Freeform 293">
                  <a:extLst>
                    <a:ext uri="{FF2B5EF4-FFF2-40B4-BE49-F238E27FC236}">
                      <a16:creationId xmlns:a16="http://schemas.microsoft.com/office/drawing/2014/main" id="{7F30287F-451C-434F-8E1C-2EEF4F195144}"/>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6" name="Freeform 294">
                  <a:extLst>
                    <a:ext uri="{FF2B5EF4-FFF2-40B4-BE49-F238E27FC236}">
                      <a16:creationId xmlns:a16="http://schemas.microsoft.com/office/drawing/2014/main" id="{668C6A4F-3974-4CA1-A055-06CAC4314738}"/>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7" name="Freeform 295">
                  <a:extLst>
                    <a:ext uri="{FF2B5EF4-FFF2-40B4-BE49-F238E27FC236}">
                      <a16:creationId xmlns:a16="http://schemas.microsoft.com/office/drawing/2014/main" id="{EE78A829-4B9A-455E-B2A8-59276375FFEE}"/>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8" name="Freeform 296">
                  <a:extLst>
                    <a:ext uri="{FF2B5EF4-FFF2-40B4-BE49-F238E27FC236}">
                      <a16:creationId xmlns:a16="http://schemas.microsoft.com/office/drawing/2014/main" id="{0C4FBD1D-647A-4273-B2A5-38F45EDF373F}"/>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9" name="Freeform 297">
                  <a:extLst>
                    <a:ext uri="{FF2B5EF4-FFF2-40B4-BE49-F238E27FC236}">
                      <a16:creationId xmlns:a16="http://schemas.microsoft.com/office/drawing/2014/main" id="{C17597E5-CA59-4E66-B408-A60A1164BC4C}"/>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0" name="Freeform 298">
                  <a:extLst>
                    <a:ext uri="{FF2B5EF4-FFF2-40B4-BE49-F238E27FC236}">
                      <a16:creationId xmlns:a16="http://schemas.microsoft.com/office/drawing/2014/main" id="{D27BEC22-0C74-4A43-9701-A03E33CF422E}"/>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1" name="Freeform 299">
                  <a:extLst>
                    <a:ext uri="{FF2B5EF4-FFF2-40B4-BE49-F238E27FC236}">
                      <a16:creationId xmlns:a16="http://schemas.microsoft.com/office/drawing/2014/main" id="{26E147DC-FB4D-4DCA-BF15-9A0F8086DE01}"/>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2" name="Freeform 300">
                  <a:extLst>
                    <a:ext uri="{FF2B5EF4-FFF2-40B4-BE49-F238E27FC236}">
                      <a16:creationId xmlns:a16="http://schemas.microsoft.com/office/drawing/2014/main" id="{A4F84FE7-B255-406E-B8AB-001C8567463E}"/>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3" name="Freeform 301">
                  <a:extLst>
                    <a:ext uri="{FF2B5EF4-FFF2-40B4-BE49-F238E27FC236}">
                      <a16:creationId xmlns:a16="http://schemas.microsoft.com/office/drawing/2014/main" id="{485AD148-7282-4037-9F27-64DB9619529E}"/>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4" name="Freeform 302">
                  <a:extLst>
                    <a:ext uri="{FF2B5EF4-FFF2-40B4-BE49-F238E27FC236}">
                      <a16:creationId xmlns:a16="http://schemas.microsoft.com/office/drawing/2014/main" id="{E8BD1174-938A-48B3-9882-05BD6E7195A8}"/>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5" name="Freeform 303">
                  <a:extLst>
                    <a:ext uri="{FF2B5EF4-FFF2-40B4-BE49-F238E27FC236}">
                      <a16:creationId xmlns:a16="http://schemas.microsoft.com/office/drawing/2014/main" id="{2243CF9E-2D38-459F-A2ED-6BDBC927AB43}"/>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6" name="Freeform 304">
                  <a:extLst>
                    <a:ext uri="{FF2B5EF4-FFF2-40B4-BE49-F238E27FC236}">
                      <a16:creationId xmlns:a16="http://schemas.microsoft.com/office/drawing/2014/main" id="{C63E83ED-795C-42D5-9D7A-DEAAB1B12226}"/>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7" name="Freeform 305">
                  <a:extLst>
                    <a:ext uri="{FF2B5EF4-FFF2-40B4-BE49-F238E27FC236}">
                      <a16:creationId xmlns:a16="http://schemas.microsoft.com/office/drawing/2014/main" id="{CE7C4507-BDD2-4644-983E-7BEDE298AF23}"/>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8" name="Freeform 306">
                  <a:extLst>
                    <a:ext uri="{FF2B5EF4-FFF2-40B4-BE49-F238E27FC236}">
                      <a16:creationId xmlns:a16="http://schemas.microsoft.com/office/drawing/2014/main" id="{75F9D449-36C0-4E9C-9544-53BE26920F40}"/>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89" name="Freeform 307">
                  <a:extLst>
                    <a:ext uri="{FF2B5EF4-FFF2-40B4-BE49-F238E27FC236}">
                      <a16:creationId xmlns:a16="http://schemas.microsoft.com/office/drawing/2014/main" id="{6D5AE0A8-22B3-4AE7-8276-1BBFD544DE3F}"/>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0" name="Freeform 308">
                  <a:extLst>
                    <a:ext uri="{FF2B5EF4-FFF2-40B4-BE49-F238E27FC236}">
                      <a16:creationId xmlns:a16="http://schemas.microsoft.com/office/drawing/2014/main" id="{2B161421-91D7-4551-800B-B448C5789640}"/>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1" name="Freeform 309">
                  <a:extLst>
                    <a:ext uri="{FF2B5EF4-FFF2-40B4-BE49-F238E27FC236}">
                      <a16:creationId xmlns:a16="http://schemas.microsoft.com/office/drawing/2014/main" id="{51C776CF-3D0A-4D53-BA26-FC2E09A3156F}"/>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2" name="Freeform 310">
                  <a:extLst>
                    <a:ext uri="{FF2B5EF4-FFF2-40B4-BE49-F238E27FC236}">
                      <a16:creationId xmlns:a16="http://schemas.microsoft.com/office/drawing/2014/main" id="{D6223B6B-C6F5-4E00-A316-5AFDED1832A9}"/>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3" name="Freeform 311">
                  <a:extLst>
                    <a:ext uri="{FF2B5EF4-FFF2-40B4-BE49-F238E27FC236}">
                      <a16:creationId xmlns:a16="http://schemas.microsoft.com/office/drawing/2014/main" id="{4DAD2879-D150-4853-BFE8-819DBCD3050F}"/>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4" name="Freeform 312">
                  <a:extLst>
                    <a:ext uri="{FF2B5EF4-FFF2-40B4-BE49-F238E27FC236}">
                      <a16:creationId xmlns:a16="http://schemas.microsoft.com/office/drawing/2014/main" id="{E077CB4D-9D1E-43FA-A842-450F85221C0D}"/>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5" name="Freeform 313">
                  <a:extLst>
                    <a:ext uri="{FF2B5EF4-FFF2-40B4-BE49-F238E27FC236}">
                      <a16:creationId xmlns:a16="http://schemas.microsoft.com/office/drawing/2014/main" id="{0B620077-4586-4D97-8F9D-C2D83C9A747E}"/>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6" name="Freeform 314">
                  <a:extLst>
                    <a:ext uri="{FF2B5EF4-FFF2-40B4-BE49-F238E27FC236}">
                      <a16:creationId xmlns:a16="http://schemas.microsoft.com/office/drawing/2014/main" id="{1098A8D7-D83F-4B50-BCAA-1C36A01884FE}"/>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7" name="Freeform 315">
                  <a:extLst>
                    <a:ext uri="{FF2B5EF4-FFF2-40B4-BE49-F238E27FC236}">
                      <a16:creationId xmlns:a16="http://schemas.microsoft.com/office/drawing/2014/main" id="{16D389C2-1F90-47CC-BD9F-331E68ED0945}"/>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8" name="Freeform 316">
                  <a:extLst>
                    <a:ext uri="{FF2B5EF4-FFF2-40B4-BE49-F238E27FC236}">
                      <a16:creationId xmlns:a16="http://schemas.microsoft.com/office/drawing/2014/main" id="{796E6F5F-CAD1-496F-B5CD-6DACCDDEC414}"/>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9" name="Freeform 317">
                  <a:extLst>
                    <a:ext uri="{FF2B5EF4-FFF2-40B4-BE49-F238E27FC236}">
                      <a16:creationId xmlns:a16="http://schemas.microsoft.com/office/drawing/2014/main" id="{193BC113-F7BB-43AB-B86C-F2EB9CD240CC}"/>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0" name="Freeform 318">
                  <a:extLst>
                    <a:ext uri="{FF2B5EF4-FFF2-40B4-BE49-F238E27FC236}">
                      <a16:creationId xmlns:a16="http://schemas.microsoft.com/office/drawing/2014/main" id="{4D707BF7-BB1E-42BA-8221-95956CEC94F9}"/>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1" name="Freeform 319">
                  <a:extLst>
                    <a:ext uri="{FF2B5EF4-FFF2-40B4-BE49-F238E27FC236}">
                      <a16:creationId xmlns:a16="http://schemas.microsoft.com/office/drawing/2014/main" id="{77CFA543-5698-4E8B-A5F0-355E12481112}"/>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2" name="Freeform 320">
                  <a:extLst>
                    <a:ext uri="{FF2B5EF4-FFF2-40B4-BE49-F238E27FC236}">
                      <a16:creationId xmlns:a16="http://schemas.microsoft.com/office/drawing/2014/main" id="{C77E520D-C3E3-4196-A4EC-D0D66A691A90}"/>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3" name="Freeform 321">
                  <a:extLst>
                    <a:ext uri="{FF2B5EF4-FFF2-40B4-BE49-F238E27FC236}">
                      <a16:creationId xmlns:a16="http://schemas.microsoft.com/office/drawing/2014/main" id="{43D7C83E-C8ED-4BD7-A88A-A4A4AE61911F}"/>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4" name="Freeform 322">
                  <a:extLst>
                    <a:ext uri="{FF2B5EF4-FFF2-40B4-BE49-F238E27FC236}">
                      <a16:creationId xmlns:a16="http://schemas.microsoft.com/office/drawing/2014/main" id="{348F7EE9-5B1A-4CE0-8C49-3FCDF0426DD7}"/>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5" name="Freeform 323">
                  <a:extLst>
                    <a:ext uri="{FF2B5EF4-FFF2-40B4-BE49-F238E27FC236}">
                      <a16:creationId xmlns:a16="http://schemas.microsoft.com/office/drawing/2014/main" id="{FEA4E8E7-67D8-43BD-9BBD-D66757154502}"/>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6" name="Freeform 324">
                  <a:extLst>
                    <a:ext uri="{FF2B5EF4-FFF2-40B4-BE49-F238E27FC236}">
                      <a16:creationId xmlns:a16="http://schemas.microsoft.com/office/drawing/2014/main" id="{4C9B6DFF-381D-48AA-B483-41036575CB1E}"/>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7" name="Freeform 325">
                  <a:extLst>
                    <a:ext uri="{FF2B5EF4-FFF2-40B4-BE49-F238E27FC236}">
                      <a16:creationId xmlns:a16="http://schemas.microsoft.com/office/drawing/2014/main" id="{9E72123B-66A1-47D5-BB61-E6E08DCDD2B4}"/>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8" name="Freeform 326">
                  <a:extLst>
                    <a:ext uri="{FF2B5EF4-FFF2-40B4-BE49-F238E27FC236}">
                      <a16:creationId xmlns:a16="http://schemas.microsoft.com/office/drawing/2014/main" id="{4CE86D5A-4B79-4DA3-AE5F-7B026F8F7C06}"/>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9" name="Freeform 327">
                  <a:extLst>
                    <a:ext uri="{FF2B5EF4-FFF2-40B4-BE49-F238E27FC236}">
                      <a16:creationId xmlns:a16="http://schemas.microsoft.com/office/drawing/2014/main" id="{69C7988C-B48B-48D1-867D-C44AAEC9A9C4}"/>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0" name="Freeform 328">
                  <a:extLst>
                    <a:ext uri="{FF2B5EF4-FFF2-40B4-BE49-F238E27FC236}">
                      <a16:creationId xmlns:a16="http://schemas.microsoft.com/office/drawing/2014/main" id="{7762697B-3697-4BAD-B1DC-37677410DE87}"/>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1" name="Freeform 329">
                  <a:extLst>
                    <a:ext uri="{FF2B5EF4-FFF2-40B4-BE49-F238E27FC236}">
                      <a16:creationId xmlns:a16="http://schemas.microsoft.com/office/drawing/2014/main" id="{2C19BB68-667C-4D1C-B97B-02C5011C98AA}"/>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2" name="Freeform 330">
                  <a:extLst>
                    <a:ext uri="{FF2B5EF4-FFF2-40B4-BE49-F238E27FC236}">
                      <a16:creationId xmlns:a16="http://schemas.microsoft.com/office/drawing/2014/main" id="{892AC6D3-04F9-42A8-B047-B8C38E1B062F}"/>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3" name="Freeform 331">
                  <a:extLst>
                    <a:ext uri="{FF2B5EF4-FFF2-40B4-BE49-F238E27FC236}">
                      <a16:creationId xmlns:a16="http://schemas.microsoft.com/office/drawing/2014/main" id="{12ACBD75-B607-41E9-8E4A-90DE2A43AFDC}"/>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4" name="Freeform 332">
                  <a:extLst>
                    <a:ext uri="{FF2B5EF4-FFF2-40B4-BE49-F238E27FC236}">
                      <a16:creationId xmlns:a16="http://schemas.microsoft.com/office/drawing/2014/main" id="{1FAE19F9-1C16-4155-A33A-C1606E0A9BF9}"/>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5" name="Freeform 333">
                  <a:extLst>
                    <a:ext uri="{FF2B5EF4-FFF2-40B4-BE49-F238E27FC236}">
                      <a16:creationId xmlns:a16="http://schemas.microsoft.com/office/drawing/2014/main" id="{07CE8BF6-C0D4-4494-ACA2-D0B3E093DCCF}"/>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6" name="Freeform 334">
                  <a:extLst>
                    <a:ext uri="{FF2B5EF4-FFF2-40B4-BE49-F238E27FC236}">
                      <a16:creationId xmlns:a16="http://schemas.microsoft.com/office/drawing/2014/main" id="{8AFF66E8-564E-40E1-B810-ED6B365ACDB1}"/>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7" name="Freeform 335">
                  <a:extLst>
                    <a:ext uri="{FF2B5EF4-FFF2-40B4-BE49-F238E27FC236}">
                      <a16:creationId xmlns:a16="http://schemas.microsoft.com/office/drawing/2014/main" id="{A0A98557-AB1C-40EB-A565-AA1C9FB2D3D5}"/>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8" name="Freeform 336">
                  <a:extLst>
                    <a:ext uri="{FF2B5EF4-FFF2-40B4-BE49-F238E27FC236}">
                      <a16:creationId xmlns:a16="http://schemas.microsoft.com/office/drawing/2014/main" id="{A9F1AEA1-5BCC-409E-B814-97466048B60D}"/>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9" name="Freeform 337">
                  <a:extLst>
                    <a:ext uri="{FF2B5EF4-FFF2-40B4-BE49-F238E27FC236}">
                      <a16:creationId xmlns:a16="http://schemas.microsoft.com/office/drawing/2014/main" id="{DF6287F7-ADD6-4B46-BB6D-557B4E5AB96A}"/>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0" name="Freeform 338">
                  <a:extLst>
                    <a:ext uri="{FF2B5EF4-FFF2-40B4-BE49-F238E27FC236}">
                      <a16:creationId xmlns:a16="http://schemas.microsoft.com/office/drawing/2014/main" id="{539DEFE4-FFB8-40BD-8DDD-6ABDFDD3CC9C}"/>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1" name="Freeform 339">
                  <a:extLst>
                    <a:ext uri="{FF2B5EF4-FFF2-40B4-BE49-F238E27FC236}">
                      <a16:creationId xmlns:a16="http://schemas.microsoft.com/office/drawing/2014/main" id="{FD260F0B-EBF3-49F9-AC0B-E7EBB1BC1C64}"/>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2" name="Freeform 340">
                  <a:extLst>
                    <a:ext uri="{FF2B5EF4-FFF2-40B4-BE49-F238E27FC236}">
                      <a16:creationId xmlns:a16="http://schemas.microsoft.com/office/drawing/2014/main" id="{0709BCE1-79DB-43AF-A519-DBAA5CBAE781}"/>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3" name="Freeform 341">
                  <a:extLst>
                    <a:ext uri="{FF2B5EF4-FFF2-40B4-BE49-F238E27FC236}">
                      <a16:creationId xmlns:a16="http://schemas.microsoft.com/office/drawing/2014/main" id="{B201774F-A4F9-4FF0-A17A-4CCC39C055C6}"/>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4" name="Freeform 342">
                  <a:extLst>
                    <a:ext uri="{FF2B5EF4-FFF2-40B4-BE49-F238E27FC236}">
                      <a16:creationId xmlns:a16="http://schemas.microsoft.com/office/drawing/2014/main" id="{E5611C85-10BE-4F3A-A5C7-EAE198FEAAB5}"/>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5" name="Freeform 343">
                  <a:extLst>
                    <a:ext uri="{FF2B5EF4-FFF2-40B4-BE49-F238E27FC236}">
                      <a16:creationId xmlns:a16="http://schemas.microsoft.com/office/drawing/2014/main" id="{FE02C679-152C-4827-AD0D-A2C9B8C60CC5}"/>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6" name="Freeform 344">
                  <a:extLst>
                    <a:ext uri="{FF2B5EF4-FFF2-40B4-BE49-F238E27FC236}">
                      <a16:creationId xmlns:a16="http://schemas.microsoft.com/office/drawing/2014/main" id="{6FE9504E-AE5F-4787-9E77-C0010C20A51B}"/>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7" name="Freeform 345">
                  <a:extLst>
                    <a:ext uri="{FF2B5EF4-FFF2-40B4-BE49-F238E27FC236}">
                      <a16:creationId xmlns:a16="http://schemas.microsoft.com/office/drawing/2014/main" id="{6BE6F6CF-4224-4862-A87C-23A54ECFBC9D}"/>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8" name="Freeform 346">
                  <a:extLst>
                    <a:ext uri="{FF2B5EF4-FFF2-40B4-BE49-F238E27FC236}">
                      <a16:creationId xmlns:a16="http://schemas.microsoft.com/office/drawing/2014/main" id="{27795F24-A49B-4217-9D7B-0BBC6F0800AC}"/>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9" name="Freeform 347">
                  <a:extLst>
                    <a:ext uri="{FF2B5EF4-FFF2-40B4-BE49-F238E27FC236}">
                      <a16:creationId xmlns:a16="http://schemas.microsoft.com/office/drawing/2014/main" id="{1A20A5E2-84A2-408E-917D-AC120B2A71AB}"/>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0" name="Freeform 348">
                  <a:extLst>
                    <a:ext uri="{FF2B5EF4-FFF2-40B4-BE49-F238E27FC236}">
                      <a16:creationId xmlns:a16="http://schemas.microsoft.com/office/drawing/2014/main" id="{693DC954-C70A-4A96-A4A6-31F9E67D7503}"/>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1" name="Freeform 349">
                  <a:extLst>
                    <a:ext uri="{FF2B5EF4-FFF2-40B4-BE49-F238E27FC236}">
                      <a16:creationId xmlns:a16="http://schemas.microsoft.com/office/drawing/2014/main" id="{5A434288-FBB0-4941-8F5A-6CCA5BF936CD}"/>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2" name="Freeform 350">
                  <a:extLst>
                    <a:ext uri="{FF2B5EF4-FFF2-40B4-BE49-F238E27FC236}">
                      <a16:creationId xmlns:a16="http://schemas.microsoft.com/office/drawing/2014/main" id="{D8DD9F03-5FA6-40A8-BFAB-5FA80A9F1443}"/>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3" name="Freeform 351">
                  <a:extLst>
                    <a:ext uri="{FF2B5EF4-FFF2-40B4-BE49-F238E27FC236}">
                      <a16:creationId xmlns:a16="http://schemas.microsoft.com/office/drawing/2014/main" id="{04407833-F061-406D-9B3A-65DA41C3C296}"/>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4" name="Freeform 352">
                  <a:extLst>
                    <a:ext uri="{FF2B5EF4-FFF2-40B4-BE49-F238E27FC236}">
                      <a16:creationId xmlns:a16="http://schemas.microsoft.com/office/drawing/2014/main" id="{A201BD09-2408-4681-88BF-E36A908EF2AC}"/>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5" name="Freeform 353">
                  <a:extLst>
                    <a:ext uri="{FF2B5EF4-FFF2-40B4-BE49-F238E27FC236}">
                      <a16:creationId xmlns:a16="http://schemas.microsoft.com/office/drawing/2014/main" id="{94A214ED-EC0E-421E-85F7-4CE777E4CA19}"/>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6" name="Freeform 354">
                  <a:extLst>
                    <a:ext uri="{FF2B5EF4-FFF2-40B4-BE49-F238E27FC236}">
                      <a16:creationId xmlns:a16="http://schemas.microsoft.com/office/drawing/2014/main" id="{BA081E9E-B800-4FA6-98E5-2B11CB5099A9}"/>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7" name="Freeform 355">
                  <a:extLst>
                    <a:ext uri="{FF2B5EF4-FFF2-40B4-BE49-F238E27FC236}">
                      <a16:creationId xmlns:a16="http://schemas.microsoft.com/office/drawing/2014/main" id="{E31D6E46-1F2C-4E52-86C8-55EF70EF74E5}"/>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8" name="Freeform 356">
                  <a:extLst>
                    <a:ext uri="{FF2B5EF4-FFF2-40B4-BE49-F238E27FC236}">
                      <a16:creationId xmlns:a16="http://schemas.microsoft.com/office/drawing/2014/main" id="{AF92CAE3-4C60-4C89-BD17-F18A4BE55BAC}"/>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9" name="Freeform 357">
                  <a:extLst>
                    <a:ext uri="{FF2B5EF4-FFF2-40B4-BE49-F238E27FC236}">
                      <a16:creationId xmlns:a16="http://schemas.microsoft.com/office/drawing/2014/main" id="{2EA0EF9F-3A53-440F-BD0F-65C7D8989062}"/>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0" name="Freeform 358">
                  <a:extLst>
                    <a:ext uri="{FF2B5EF4-FFF2-40B4-BE49-F238E27FC236}">
                      <a16:creationId xmlns:a16="http://schemas.microsoft.com/office/drawing/2014/main" id="{0CFF9725-2A93-4204-B0D7-AABA8F13057E}"/>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1" name="Freeform 359">
                  <a:extLst>
                    <a:ext uri="{FF2B5EF4-FFF2-40B4-BE49-F238E27FC236}">
                      <a16:creationId xmlns:a16="http://schemas.microsoft.com/office/drawing/2014/main" id="{5C43054B-0F42-4C55-9821-7247CC4E5BAC}"/>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2" name="Freeform 360">
                  <a:extLst>
                    <a:ext uri="{FF2B5EF4-FFF2-40B4-BE49-F238E27FC236}">
                      <a16:creationId xmlns:a16="http://schemas.microsoft.com/office/drawing/2014/main" id="{DC96F61A-E200-469E-B427-846FEEB55A3F}"/>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solidFill>
                  <a:srgbClr val="C2E8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3" name="Freeform 361">
                  <a:extLst>
                    <a:ext uri="{FF2B5EF4-FFF2-40B4-BE49-F238E27FC236}">
                      <a16:creationId xmlns:a16="http://schemas.microsoft.com/office/drawing/2014/main" id="{120B2697-94F4-46A3-936A-70F5D068E005}"/>
                    </a:ext>
                  </a:extLst>
                </p:cNvPr>
                <p:cNvSpPr>
                  <a:spLocks/>
                </p:cNvSpPr>
                <p:nvPr/>
              </p:nvSpPr>
              <p:spPr bwMode="auto">
                <a:xfrm>
                  <a:off x="797" y="1885"/>
                  <a:ext cx="135" cy="91"/>
                </a:xfrm>
                <a:custGeom>
                  <a:avLst/>
                  <a:gdLst>
                    <a:gd name="T0" fmla="*/ 908 w 54"/>
                    <a:gd name="T1" fmla="*/ 1038 h 34"/>
                    <a:gd name="T2" fmla="*/ 2033 w 54"/>
                    <a:gd name="T3" fmla="*/ 1282 h 34"/>
                    <a:gd name="T4" fmla="*/ 2083 w 54"/>
                    <a:gd name="T5" fmla="*/ 674 h 34"/>
                    <a:gd name="T6" fmla="*/ 863 w 54"/>
                    <a:gd name="T7" fmla="*/ 252 h 34"/>
                    <a:gd name="T8" fmla="*/ 158 w 54"/>
                    <a:gd name="T9" fmla="*/ 1590 h 34"/>
                    <a:gd name="T10" fmla="*/ 23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8" y="10"/>
                        <a:pt x="0" y="21"/>
                        <a:pt x="4" y="31"/>
                      </a:cubicBezTo>
                      <a:cubicBezTo>
                        <a:pt x="4" y="32"/>
                        <a:pt x="5" y="33"/>
                        <a:pt x="6" y="34"/>
                      </a:cubicBezTo>
                      <a:cubicBezTo>
                        <a:pt x="8"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4" name="Freeform 362">
                  <a:extLst>
                    <a:ext uri="{FF2B5EF4-FFF2-40B4-BE49-F238E27FC236}">
                      <a16:creationId xmlns:a16="http://schemas.microsoft.com/office/drawing/2014/main" id="{D0505905-8D26-454A-9DBE-44F955F94FA1}"/>
                    </a:ext>
                  </a:extLst>
                </p:cNvPr>
                <p:cNvSpPr>
                  <a:spLocks/>
                </p:cNvSpPr>
                <p:nvPr/>
              </p:nvSpPr>
              <p:spPr bwMode="auto">
                <a:xfrm>
                  <a:off x="930" y="1840"/>
                  <a:ext cx="135" cy="93"/>
                </a:xfrm>
                <a:custGeom>
                  <a:avLst/>
                  <a:gdLst>
                    <a:gd name="T0" fmla="*/ 908 w 54"/>
                    <a:gd name="T1" fmla="*/ 996 h 35"/>
                    <a:gd name="T2" fmla="*/ 2033 w 54"/>
                    <a:gd name="T3" fmla="*/ 1236 h 35"/>
                    <a:gd name="T4" fmla="*/ 2033 w 54"/>
                    <a:gd name="T5" fmla="*/ 656 h 35"/>
                    <a:gd name="T6" fmla="*/ 863 w 54"/>
                    <a:gd name="T7" fmla="*/ 247 h 35"/>
                    <a:gd name="T8" fmla="*/ 158 w 54"/>
                    <a:gd name="T9" fmla="*/ 1538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3"/>
                      </a:cubicBezTo>
                      <a:cubicBezTo>
                        <a:pt x="49" y="4"/>
                        <a:pt x="35" y="0"/>
                        <a:pt x="22" y="5"/>
                      </a:cubicBezTo>
                      <a:cubicBezTo>
                        <a:pt x="8" y="10"/>
                        <a:pt x="0" y="22"/>
                        <a:pt x="4" y="31"/>
                      </a:cubicBezTo>
                      <a:cubicBezTo>
                        <a:pt x="4" y="32"/>
                        <a:pt x="5" y="34"/>
                        <a:pt x="5" y="35"/>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5" name="Freeform 363">
                  <a:extLst>
                    <a:ext uri="{FF2B5EF4-FFF2-40B4-BE49-F238E27FC236}">
                      <a16:creationId xmlns:a16="http://schemas.microsoft.com/office/drawing/2014/main" id="{8445EE7D-A833-430B-943B-1B66B624DA05}"/>
                    </a:ext>
                  </a:extLst>
                </p:cNvPr>
                <p:cNvSpPr>
                  <a:spLocks/>
                </p:cNvSpPr>
                <p:nvPr/>
              </p:nvSpPr>
              <p:spPr bwMode="auto">
                <a:xfrm>
                  <a:off x="1062" y="1800"/>
                  <a:ext cx="135" cy="91"/>
                </a:xfrm>
                <a:custGeom>
                  <a:avLst/>
                  <a:gdLst>
                    <a:gd name="T0" fmla="*/ 863 w 54"/>
                    <a:gd name="T1" fmla="*/ 982 h 34"/>
                    <a:gd name="T2" fmla="*/ 2000 w 54"/>
                    <a:gd name="T3" fmla="*/ 1282 h 34"/>
                    <a:gd name="T4" fmla="*/ 2033 w 54"/>
                    <a:gd name="T5" fmla="*/ 674 h 34"/>
                    <a:gd name="T6" fmla="*/ 833 w 54"/>
                    <a:gd name="T7" fmla="*/ 209 h 34"/>
                    <a:gd name="T8" fmla="*/ 125 w 54"/>
                    <a:gd name="T9" fmla="*/ 1590 h 34"/>
                    <a:gd name="T10" fmla="*/ 208 w 54"/>
                    <a:gd name="T11" fmla="*/ 1748 h 34"/>
                    <a:gd name="T12" fmla="*/ 863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19"/>
                      </a:moveTo>
                      <a:cubicBezTo>
                        <a:pt x="34" y="15"/>
                        <a:pt x="46" y="18"/>
                        <a:pt x="51" y="25"/>
                      </a:cubicBezTo>
                      <a:cubicBezTo>
                        <a:pt x="53" y="21"/>
                        <a:pt x="54" y="17"/>
                        <a:pt x="52" y="13"/>
                      </a:cubicBezTo>
                      <a:cubicBezTo>
                        <a:pt x="49" y="3"/>
                        <a:pt x="35" y="0"/>
                        <a:pt x="21" y="4"/>
                      </a:cubicBezTo>
                      <a:cubicBezTo>
                        <a:pt x="8" y="9"/>
                        <a:pt x="0" y="21"/>
                        <a:pt x="3" y="31"/>
                      </a:cubicBezTo>
                      <a:cubicBezTo>
                        <a:pt x="4" y="32"/>
                        <a:pt x="4" y="33"/>
                        <a:pt x="5" y="34"/>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6" name="Freeform 364">
                  <a:extLst>
                    <a:ext uri="{FF2B5EF4-FFF2-40B4-BE49-F238E27FC236}">
                      <a16:creationId xmlns:a16="http://schemas.microsoft.com/office/drawing/2014/main" id="{87E26A94-FB1B-4EC8-873B-B4226F4E7D94}"/>
                    </a:ext>
                  </a:extLst>
                </p:cNvPr>
                <p:cNvSpPr>
                  <a:spLocks/>
                </p:cNvSpPr>
                <p:nvPr/>
              </p:nvSpPr>
              <p:spPr bwMode="auto">
                <a:xfrm>
                  <a:off x="1197" y="1755"/>
                  <a:ext cx="135" cy="93"/>
                </a:xfrm>
                <a:custGeom>
                  <a:avLst/>
                  <a:gdLst>
                    <a:gd name="T0" fmla="*/ 908 w 54"/>
                    <a:gd name="T1" fmla="*/ 996 h 35"/>
                    <a:gd name="T2" fmla="*/ 2033 w 54"/>
                    <a:gd name="T3" fmla="*/ 1291 h 35"/>
                    <a:gd name="T4" fmla="*/ 2033 w 54"/>
                    <a:gd name="T5" fmla="*/ 691 h 35"/>
                    <a:gd name="T6" fmla="*/ 863 w 54"/>
                    <a:gd name="T7" fmla="*/ 247 h 35"/>
                    <a:gd name="T8" fmla="*/ 158 w 54"/>
                    <a:gd name="T9" fmla="*/ 1597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7" y="18"/>
                        <a:pt x="52" y="26"/>
                      </a:cubicBezTo>
                      <a:cubicBezTo>
                        <a:pt x="53" y="22"/>
                        <a:pt x="54" y="18"/>
                        <a:pt x="52" y="14"/>
                      </a:cubicBezTo>
                      <a:cubicBezTo>
                        <a:pt x="49" y="4"/>
                        <a:pt x="35" y="0"/>
                        <a:pt x="22" y="5"/>
                      </a:cubicBezTo>
                      <a:cubicBezTo>
                        <a:pt x="8" y="10"/>
                        <a:pt x="0" y="22"/>
                        <a:pt x="4" y="32"/>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7" name="Freeform 365">
                  <a:extLst>
                    <a:ext uri="{FF2B5EF4-FFF2-40B4-BE49-F238E27FC236}">
                      <a16:creationId xmlns:a16="http://schemas.microsoft.com/office/drawing/2014/main" id="{5BC9B0EE-FF17-43AE-98F0-22EDCDA5BF2B}"/>
                    </a:ext>
                  </a:extLst>
                </p:cNvPr>
                <p:cNvSpPr>
                  <a:spLocks/>
                </p:cNvSpPr>
                <p:nvPr/>
              </p:nvSpPr>
              <p:spPr bwMode="auto">
                <a:xfrm>
                  <a:off x="1335" y="1712"/>
                  <a:ext cx="130" cy="91"/>
                </a:xfrm>
                <a:custGeom>
                  <a:avLst/>
                  <a:gdLst>
                    <a:gd name="T0" fmla="*/ 863 w 52"/>
                    <a:gd name="T1" fmla="*/ 1038 h 34"/>
                    <a:gd name="T2" fmla="*/ 1958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50" y="25"/>
                      </a:cubicBezTo>
                      <a:cubicBezTo>
                        <a:pt x="51" y="21"/>
                        <a:pt x="52" y="17"/>
                        <a:pt x="50"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8" name="Freeform 366">
                  <a:extLst>
                    <a:ext uri="{FF2B5EF4-FFF2-40B4-BE49-F238E27FC236}">
                      <a16:creationId xmlns:a16="http://schemas.microsoft.com/office/drawing/2014/main" id="{5068DC34-4E9C-4597-BE68-30E638C7942C}"/>
                    </a:ext>
                  </a:extLst>
                </p:cNvPr>
                <p:cNvSpPr>
                  <a:spLocks/>
                </p:cNvSpPr>
                <p:nvPr/>
              </p:nvSpPr>
              <p:spPr bwMode="auto">
                <a:xfrm>
                  <a:off x="1467" y="1667"/>
                  <a:ext cx="130" cy="90"/>
                </a:xfrm>
                <a:custGeom>
                  <a:avLst/>
                  <a:gdLst>
                    <a:gd name="T0" fmla="*/ 863 w 52"/>
                    <a:gd name="T1" fmla="*/ 982 h 34"/>
                    <a:gd name="T2" fmla="*/ 1925 w 52"/>
                    <a:gd name="T3" fmla="*/ 1226 h 34"/>
                    <a:gd name="T4" fmla="*/ 1958 w 52"/>
                    <a:gd name="T5" fmla="*/ 686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9" name="Freeform 367">
                  <a:extLst>
                    <a:ext uri="{FF2B5EF4-FFF2-40B4-BE49-F238E27FC236}">
                      <a16:creationId xmlns:a16="http://schemas.microsoft.com/office/drawing/2014/main" id="{970CF42E-2B7A-423F-8826-9111618AC893}"/>
                    </a:ext>
                  </a:extLst>
                </p:cNvPr>
                <p:cNvSpPr>
                  <a:spLocks/>
                </p:cNvSpPr>
                <p:nvPr/>
              </p:nvSpPr>
              <p:spPr bwMode="auto">
                <a:xfrm>
                  <a:off x="1600" y="1627"/>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7" y="4"/>
                        <a:pt x="34" y="0"/>
                        <a:pt x="21" y="5"/>
                      </a:cubicBezTo>
                      <a:cubicBezTo>
                        <a:pt x="8" y="9"/>
                        <a:pt x="0" y="20"/>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0" name="Freeform 368">
                  <a:extLst>
                    <a:ext uri="{FF2B5EF4-FFF2-40B4-BE49-F238E27FC236}">
                      <a16:creationId xmlns:a16="http://schemas.microsoft.com/office/drawing/2014/main" id="{39646693-1E7B-4673-8C12-8F67496E57D6}"/>
                    </a:ext>
                  </a:extLst>
                </p:cNvPr>
                <p:cNvSpPr>
                  <a:spLocks/>
                </p:cNvSpPr>
                <p:nvPr/>
              </p:nvSpPr>
              <p:spPr bwMode="auto">
                <a:xfrm>
                  <a:off x="882" y="1973"/>
                  <a:ext cx="133" cy="94"/>
                </a:xfrm>
                <a:custGeom>
                  <a:avLst/>
                  <a:gdLst>
                    <a:gd name="T0" fmla="*/ 868 w 53"/>
                    <a:gd name="T1" fmla="*/ 1045 h 35"/>
                    <a:gd name="T2" fmla="*/ 2023 w 53"/>
                    <a:gd name="T3" fmla="*/ 1297 h 35"/>
                    <a:gd name="T4" fmla="*/ 2053 w 53"/>
                    <a:gd name="T5" fmla="*/ 736 h 35"/>
                    <a:gd name="T6" fmla="*/ 838 w 53"/>
                    <a:gd name="T7" fmla="*/ 252 h 35"/>
                    <a:gd name="T8" fmla="*/ 125 w 53"/>
                    <a:gd name="T9" fmla="*/ 1609 h 35"/>
                    <a:gd name="T10" fmla="*/ 208 w 53"/>
                    <a:gd name="T11" fmla="*/ 1818 h 35"/>
                    <a:gd name="T12" fmla="*/ 868 w 53"/>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1"/>
                        <a:pt x="53" y="17"/>
                        <a:pt x="52" y="14"/>
                      </a:cubicBezTo>
                      <a:cubicBezTo>
                        <a:pt x="48" y="4"/>
                        <a:pt x="35" y="0"/>
                        <a:pt x="21" y="5"/>
                      </a:cubicBezTo>
                      <a:cubicBezTo>
                        <a:pt x="8" y="10"/>
                        <a:pt x="0" y="22"/>
                        <a:pt x="3" y="31"/>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1" name="Freeform 369">
                  <a:extLst>
                    <a:ext uri="{FF2B5EF4-FFF2-40B4-BE49-F238E27FC236}">
                      <a16:creationId xmlns:a16="http://schemas.microsoft.com/office/drawing/2014/main" id="{3F135440-79F5-4ED6-B1ED-AFF4DCC9ECC2}"/>
                    </a:ext>
                  </a:extLst>
                </p:cNvPr>
                <p:cNvSpPr>
                  <a:spLocks/>
                </p:cNvSpPr>
                <p:nvPr/>
              </p:nvSpPr>
              <p:spPr bwMode="auto">
                <a:xfrm>
                  <a:off x="1012" y="1928"/>
                  <a:ext cx="135" cy="93"/>
                </a:xfrm>
                <a:custGeom>
                  <a:avLst/>
                  <a:gdLst>
                    <a:gd name="T0" fmla="*/ 908 w 54"/>
                    <a:gd name="T1" fmla="*/ 996 h 35"/>
                    <a:gd name="T2" fmla="*/ 2033 w 54"/>
                    <a:gd name="T3" fmla="*/ 1236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2"/>
                        <a:pt x="54" y="18"/>
                        <a:pt x="53" y="14"/>
                      </a:cubicBezTo>
                      <a:cubicBezTo>
                        <a:pt x="49" y="4"/>
                        <a:pt x="35" y="0"/>
                        <a:pt x="22" y="5"/>
                      </a:cubicBezTo>
                      <a:cubicBezTo>
                        <a:pt x="8" y="10"/>
                        <a:pt x="0" y="22"/>
                        <a:pt x="4" y="32"/>
                      </a:cubicBezTo>
                      <a:cubicBezTo>
                        <a:pt x="4" y="33"/>
                        <a:pt x="5" y="34"/>
                        <a:pt x="6" y="35"/>
                      </a:cubicBezTo>
                      <a:cubicBezTo>
                        <a:pt x="8"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2" name="Freeform 370">
                  <a:extLst>
                    <a:ext uri="{FF2B5EF4-FFF2-40B4-BE49-F238E27FC236}">
                      <a16:creationId xmlns:a16="http://schemas.microsoft.com/office/drawing/2014/main" id="{434E95C1-4BDA-450A-9226-93F0759F7E0D}"/>
                    </a:ext>
                  </a:extLst>
                </p:cNvPr>
                <p:cNvSpPr>
                  <a:spLocks/>
                </p:cNvSpPr>
                <p:nvPr/>
              </p:nvSpPr>
              <p:spPr bwMode="auto">
                <a:xfrm>
                  <a:off x="1150" y="1885"/>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7"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3" name="Freeform 371">
                  <a:extLst>
                    <a:ext uri="{FF2B5EF4-FFF2-40B4-BE49-F238E27FC236}">
                      <a16:creationId xmlns:a16="http://schemas.microsoft.com/office/drawing/2014/main" id="{6FC3DCA9-A319-478F-B0CD-1BF7B5B623DA}"/>
                    </a:ext>
                  </a:extLst>
                </p:cNvPr>
                <p:cNvSpPr>
                  <a:spLocks/>
                </p:cNvSpPr>
                <p:nvPr/>
              </p:nvSpPr>
              <p:spPr bwMode="auto">
                <a:xfrm>
                  <a:off x="1285" y="1843"/>
                  <a:ext cx="135" cy="90"/>
                </a:xfrm>
                <a:custGeom>
                  <a:avLst/>
                  <a:gdLst>
                    <a:gd name="T0" fmla="*/ 908 w 54"/>
                    <a:gd name="T1" fmla="*/ 924 h 34"/>
                    <a:gd name="T2" fmla="*/ 2033 w 54"/>
                    <a:gd name="T3" fmla="*/ 1226 h 34"/>
                    <a:gd name="T4" fmla="*/ 2033 w 54"/>
                    <a:gd name="T5" fmla="*/ 630 h 34"/>
                    <a:gd name="T6" fmla="*/ 863 w 54"/>
                    <a:gd name="T7" fmla="*/ 204 h 34"/>
                    <a:gd name="T8" fmla="*/ 158 w 54"/>
                    <a:gd name="T9" fmla="*/ 1519 h 34"/>
                    <a:gd name="T10" fmla="*/ 208 w 54"/>
                    <a:gd name="T11" fmla="*/ 1668 h 34"/>
                    <a:gd name="T12" fmla="*/ 908 w 54"/>
                    <a:gd name="T13" fmla="*/ 924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4" y="15"/>
                        <a:pt x="46" y="18"/>
                        <a:pt x="52" y="25"/>
                      </a:cubicBezTo>
                      <a:cubicBezTo>
                        <a:pt x="53" y="21"/>
                        <a:pt x="54" y="17"/>
                        <a:pt x="52" y="13"/>
                      </a:cubicBezTo>
                      <a:cubicBezTo>
                        <a:pt x="49" y="3"/>
                        <a:pt x="35" y="0"/>
                        <a:pt x="22" y="4"/>
                      </a:cubicBezTo>
                      <a:cubicBezTo>
                        <a:pt x="8" y="9"/>
                        <a:pt x="0" y="21"/>
                        <a:pt x="4" y="31"/>
                      </a:cubicBezTo>
                      <a:cubicBezTo>
                        <a:pt x="4" y="32"/>
                        <a:pt x="5" y="33"/>
                        <a:pt x="5" y="34"/>
                      </a:cubicBezTo>
                      <a:cubicBezTo>
                        <a:pt x="8" y="28"/>
                        <a:pt x="14" y="23"/>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4" name="Freeform 372">
                  <a:extLst>
                    <a:ext uri="{FF2B5EF4-FFF2-40B4-BE49-F238E27FC236}">
                      <a16:creationId xmlns:a16="http://schemas.microsoft.com/office/drawing/2014/main" id="{A5990F9E-5082-4FB1-B3E2-AB10ABF90BC8}"/>
                    </a:ext>
                  </a:extLst>
                </p:cNvPr>
                <p:cNvSpPr>
                  <a:spLocks/>
                </p:cNvSpPr>
                <p:nvPr/>
              </p:nvSpPr>
              <p:spPr bwMode="auto">
                <a:xfrm>
                  <a:off x="1422" y="1797"/>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5" name="Freeform 373">
                  <a:extLst>
                    <a:ext uri="{FF2B5EF4-FFF2-40B4-BE49-F238E27FC236}">
                      <a16:creationId xmlns:a16="http://schemas.microsoft.com/office/drawing/2014/main" id="{E6688506-268D-43E5-ACAC-3E182BCB5DE6}"/>
                    </a:ext>
                  </a:extLst>
                </p:cNvPr>
                <p:cNvSpPr>
                  <a:spLocks/>
                </p:cNvSpPr>
                <p:nvPr/>
              </p:nvSpPr>
              <p:spPr bwMode="auto">
                <a:xfrm>
                  <a:off x="1557" y="1752"/>
                  <a:ext cx="130" cy="91"/>
                </a:xfrm>
                <a:custGeom>
                  <a:avLst/>
                  <a:gdLst>
                    <a:gd name="T0" fmla="*/ 863 w 52"/>
                    <a:gd name="T1" fmla="*/ 1038 h 34"/>
                    <a:gd name="T2" fmla="*/ 1925 w 52"/>
                    <a:gd name="T3" fmla="*/ 1282 h 34"/>
                    <a:gd name="T4" fmla="*/ 1958 w 52"/>
                    <a:gd name="T5" fmla="*/ 709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6" name="Freeform 374">
                  <a:extLst>
                    <a:ext uri="{FF2B5EF4-FFF2-40B4-BE49-F238E27FC236}">
                      <a16:creationId xmlns:a16="http://schemas.microsoft.com/office/drawing/2014/main" id="{CB945CD1-1B49-406D-B159-3A6514ABB822}"/>
                    </a:ext>
                  </a:extLst>
                </p:cNvPr>
                <p:cNvSpPr>
                  <a:spLocks/>
                </p:cNvSpPr>
                <p:nvPr/>
              </p:nvSpPr>
              <p:spPr bwMode="auto">
                <a:xfrm>
                  <a:off x="967" y="2064"/>
                  <a:ext cx="133" cy="93"/>
                </a:xfrm>
                <a:custGeom>
                  <a:avLst/>
                  <a:gdLst>
                    <a:gd name="T0" fmla="*/ 868 w 53"/>
                    <a:gd name="T1" fmla="*/ 996 h 35"/>
                    <a:gd name="T2" fmla="*/ 2023 w 53"/>
                    <a:gd name="T3" fmla="*/ 1236 h 35"/>
                    <a:gd name="T4" fmla="*/ 2053 w 53"/>
                    <a:gd name="T5" fmla="*/ 691 h 35"/>
                    <a:gd name="T6" fmla="*/ 838 w 53"/>
                    <a:gd name="T7" fmla="*/ 247 h 35"/>
                    <a:gd name="T8" fmla="*/ 125 w 53"/>
                    <a:gd name="T9" fmla="*/ 1597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2"/>
                        <a:pt x="53" y="18"/>
                        <a:pt x="52" y="14"/>
                      </a:cubicBezTo>
                      <a:cubicBezTo>
                        <a:pt x="49" y="4"/>
                        <a:pt x="35" y="0"/>
                        <a:pt x="21" y="5"/>
                      </a:cubicBezTo>
                      <a:cubicBezTo>
                        <a:pt x="8" y="10"/>
                        <a:pt x="0" y="22"/>
                        <a:pt x="3" y="32"/>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7" name="Freeform 375">
                  <a:extLst>
                    <a:ext uri="{FF2B5EF4-FFF2-40B4-BE49-F238E27FC236}">
                      <a16:creationId xmlns:a16="http://schemas.microsoft.com/office/drawing/2014/main" id="{3A32A959-BA32-434F-B645-276793DA16D7}"/>
                    </a:ext>
                  </a:extLst>
                </p:cNvPr>
                <p:cNvSpPr>
                  <a:spLocks/>
                </p:cNvSpPr>
                <p:nvPr/>
              </p:nvSpPr>
              <p:spPr bwMode="auto">
                <a:xfrm>
                  <a:off x="1097" y="2019"/>
                  <a:ext cx="135" cy="93"/>
                </a:xfrm>
                <a:custGeom>
                  <a:avLst/>
                  <a:gdLst>
                    <a:gd name="T0" fmla="*/ 908 w 54"/>
                    <a:gd name="T1" fmla="*/ 996 h 35"/>
                    <a:gd name="T2" fmla="*/ 2033 w 54"/>
                    <a:gd name="T3" fmla="*/ 1291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6"/>
                      </a:cubicBezTo>
                      <a:cubicBezTo>
                        <a:pt x="54" y="22"/>
                        <a:pt x="54" y="18"/>
                        <a:pt x="53" y="14"/>
                      </a:cubicBezTo>
                      <a:cubicBezTo>
                        <a:pt x="49" y="4"/>
                        <a:pt x="36" y="0"/>
                        <a:pt x="22" y="5"/>
                      </a:cubicBezTo>
                      <a:cubicBezTo>
                        <a:pt x="9" y="10"/>
                        <a:pt x="0" y="22"/>
                        <a:pt x="4" y="32"/>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8" name="Freeform 376">
                  <a:extLst>
                    <a:ext uri="{FF2B5EF4-FFF2-40B4-BE49-F238E27FC236}">
                      <a16:creationId xmlns:a16="http://schemas.microsoft.com/office/drawing/2014/main" id="{2AEF360E-55FF-4CB0-99C1-2EFE870A094D}"/>
                    </a:ext>
                  </a:extLst>
                </p:cNvPr>
                <p:cNvSpPr>
                  <a:spLocks/>
                </p:cNvSpPr>
                <p:nvPr/>
              </p:nvSpPr>
              <p:spPr bwMode="auto">
                <a:xfrm>
                  <a:off x="1232" y="1973"/>
                  <a:ext cx="135" cy="94"/>
                </a:xfrm>
                <a:custGeom>
                  <a:avLst/>
                  <a:gdLst>
                    <a:gd name="T0" fmla="*/ 908 w 54"/>
                    <a:gd name="T1" fmla="*/ 1045 h 35"/>
                    <a:gd name="T2" fmla="*/ 2033 w 54"/>
                    <a:gd name="T3" fmla="*/ 1297 h 35"/>
                    <a:gd name="T4" fmla="*/ 2083 w 54"/>
                    <a:gd name="T5" fmla="*/ 736 h 35"/>
                    <a:gd name="T6" fmla="*/ 863 w 54"/>
                    <a:gd name="T7" fmla="*/ 252 h 35"/>
                    <a:gd name="T8" fmla="*/ 158 w 54"/>
                    <a:gd name="T9" fmla="*/ 1609 h 35"/>
                    <a:gd name="T10" fmla="*/ 23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1"/>
                        <a:pt x="54" y="17"/>
                        <a:pt x="53" y="14"/>
                      </a:cubicBezTo>
                      <a:cubicBezTo>
                        <a:pt x="49" y="4"/>
                        <a:pt x="35" y="0"/>
                        <a:pt x="22" y="5"/>
                      </a:cubicBezTo>
                      <a:cubicBezTo>
                        <a:pt x="9" y="10"/>
                        <a:pt x="0" y="22"/>
                        <a:pt x="4" y="31"/>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9" name="Freeform 377">
                  <a:extLst>
                    <a:ext uri="{FF2B5EF4-FFF2-40B4-BE49-F238E27FC236}">
                      <a16:creationId xmlns:a16="http://schemas.microsoft.com/office/drawing/2014/main" id="{0EE26887-AFBE-408F-A34D-05950A7D8C8F}"/>
                    </a:ext>
                  </a:extLst>
                </p:cNvPr>
                <p:cNvSpPr>
                  <a:spLocks/>
                </p:cNvSpPr>
                <p:nvPr/>
              </p:nvSpPr>
              <p:spPr bwMode="auto">
                <a:xfrm>
                  <a:off x="1367" y="1928"/>
                  <a:ext cx="135" cy="93"/>
                </a:xfrm>
                <a:custGeom>
                  <a:avLst/>
                  <a:gdLst>
                    <a:gd name="T0" fmla="*/ 908 w 54"/>
                    <a:gd name="T1" fmla="*/ 996 h 35"/>
                    <a:gd name="T2" fmla="*/ 2033 w 54"/>
                    <a:gd name="T3" fmla="*/ 1236 h 35"/>
                    <a:gd name="T4" fmla="*/ 2083 w 54"/>
                    <a:gd name="T5" fmla="*/ 691 h 35"/>
                    <a:gd name="T6" fmla="*/ 863 w 54"/>
                    <a:gd name="T7" fmla="*/ 247 h 35"/>
                    <a:gd name="T8" fmla="*/ 158 w 54"/>
                    <a:gd name="T9" fmla="*/ 1597 h 35"/>
                    <a:gd name="T10" fmla="*/ 23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2"/>
                        <a:pt x="54" y="17"/>
                        <a:pt x="53" y="14"/>
                      </a:cubicBezTo>
                      <a:cubicBezTo>
                        <a:pt x="49" y="4"/>
                        <a:pt x="35" y="0"/>
                        <a:pt x="22" y="5"/>
                      </a:cubicBezTo>
                      <a:cubicBezTo>
                        <a:pt x="8" y="10"/>
                        <a:pt x="0" y="22"/>
                        <a:pt x="4" y="32"/>
                      </a:cubicBezTo>
                      <a:cubicBezTo>
                        <a:pt x="4" y="33"/>
                        <a:pt x="5" y="34"/>
                        <a:pt x="6" y="35"/>
                      </a:cubicBezTo>
                      <a:cubicBezTo>
                        <a:pt x="8"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0" name="Freeform 378">
                  <a:extLst>
                    <a:ext uri="{FF2B5EF4-FFF2-40B4-BE49-F238E27FC236}">
                      <a16:creationId xmlns:a16="http://schemas.microsoft.com/office/drawing/2014/main" id="{E8AF7004-4AAA-4345-9AB5-E942AA4EB874}"/>
                    </a:ext>
                  </a:extLst>
                </p:cNvPr>
                <p:cNvSpPr>
                  <a:spLocks/>
                </p:cNvSpPr>
                <p:nvPr/>
              </p:nvSpPr>
              <p:spPr bwMode="auto">
                <a:xfrm>
                  <a:off x="1505" y="1885"/>
                  <a:ext cx="130" cy="88"/>
                </a:xfrm>
                <a:custGeom>
                  <a:avLst/>
                  <a:gdLst>
                    <a:gd name="T0" fmla="*/ 863 w 52"/>
                    <a:gd name="T1" fmla="*/ 968 h 33"/>
                    <a:gd name="T2" fmla="*/ 1925 w 52"/>
                    <a:gd name="T3" fmla="*/ 1216 h 33"/>
                    <a:gd name="T4" fmla="*/ 1958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4"/>
                      </a:cubicBezTo>
                      <a:cubicBezTo>
                        <a:pt x="51" y="21"/>
                        <a:pt x="52" y="17"/>
                        <a:pt x="50" y="13"/>
                      </a:cubicBezTo>
                      <a:cubicBezTo>
                        <a:pt x="47" y="4"/>
                        <a:pt x="34" y="0"/>
                        <a:pt x="21" y="4"/>
                      </a:cubicBezTo>
                      <a:cubicBezTo>
                        <a:pt x="8" y="9"/>
                        <a:pt x="0" y="20"/>
                        <a:pt x="3" y="30"/>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1" name="Freeform 379">
                  <a:extLst>
                    <a:ext uri="{FF2B5EF4-FFF2-40B4-BE49-F238E27FC236}">
                      <a16:creationId xmlns:a16="http://schemas.microsoft.com/office/drawing/2014/main" id="{06C37FDF-DC43-4BCC-BDC4-88F930559FA8}"/>
                    </a:ext>
                  </a:extLst>
                </p:cNvPr>
                <p:cNvSpPr>
                  <a:spLocks/>
                </p:cNvSpPr>
                <p:nvPr/>
              </p:nvSpPr>
              <p:spPr bwMode="auto">
                <a:xfrm>
                  <a:off x="1637" y="1837"/>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2" name="Freeform 380">
                  <a:extLst>
                    <a:ext uri="{FF2B5EF4-FFF2-40B4-BE49-F238E27FC236}">
                      <a16:creationId xmlns:a16="http://schemas.microsoft.com/office/drawing/2014/main" id="{8D4BBC69-EBEF-4B84-84B0-2BC48A37205D}"/>
                    </a:ext>
                  </a:extLst>
                </p:cNvPr>
                <p:cNvSpPr>
                  <a:spLocks/>
                </p:cNvSpPr>
                <p:nvPr/>
              </p:nvSpPr>
              <p:spPr bwMode="auto">
                <a:xfrm>
                  <a:off x="1690" y="1709"/>
                  <a:ext cx="130" cy="88"/>
                </a:xfrm>
                <a:custGeom>
                  <a:avLst/>
                  <a:gdLst>
                    <a:gd name="T0" fmla="*/ 863 w 52"/>
                    <a:gd name="T1" fmla="*/ 968 h 33"/>
                    <a:gd name="T2" fmla="*/ 1958 w 52"/>
                    <a:gd name="T3" fmla="*/ 1216 h 33"/>
                    <a:gd name="T4" fmla="*/ 2000 w 52"/>
                    <a:gd name="T5" fmla="*/ 661 h 33"/>
                    <a:gd name="T6" fmla="*/ 833 w 52"/>
                    <a:gd name="T7" fmla="*/ 205 h 33"/>
                    <a:gd name="T8" fmla="*/ 158 w 52"/>
                    <a:gd name="T9" fmla="*/ 1459 h 33"/>
                    <a:gd name="T10" fmla="*/ 23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7"/>
                        <a:pt x="51" y="13"/>
                      </a:cubicBezTo>
                      <a:cubicBezTo>
                        <a:pt x="47" y="3"/>
                        <a:pt x="34" y="0"/>
                        <a:pt x="21" y="4"/>
                      </a:cubicBezTo>
                      <a:cubicBezTo>
                        <a:pt x="8" y="9"/>
                        <a:pt x="0" y="20"/>
                        <a:pt x="4" y="29"/>
                      </a:cubicBezTo>
                      <a:cubicBezTo>
                        <a:pt x="4" y="31"/>
                        <a:pt x="5" y="32"/>
                        <a:pt x="6"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3" name="Freeform 381">
                  <a:extLst>
                    <a:ext uri="{FF2B5EF4-FFF2-40B4-BE49-F238E27FC236}">
                      <a16:creationId xmlns:a16="http://schemas.microsoft.com/office/drawing/2014/main" id="{D1EDDACD-CFB3-4535-8430-06AE11DCD6FF}"/>
                    </a:ext>
                  </a:extLst>
                </p:cNvPr>
                <p:cNvSpPr>
                  <a:spLocks/>
                </p:cNvSpPr>
                <p:nvPr/>
              </p:nvSpPr>
              <p:spPr bwMode="auto">
                <a:xfrm>
                  <a:off x="1735" y="1587"/>
                  <a:ext cx="125" cy="82"/>
                </a:xfrm>
                <a:custGeom>
                  <a:avLst/>
                  <a:gdLst>
                    <a:gd name="T0" fmla="*/ 863 w 50"/>
                    <a:gd name="T1" fmla="*/ 889 h 31"/>
                    <a:gd name="T2" fmla="*/ 1875 w 50"/>
                    <a:gd name="T3" fmla="*/ 1127 h 31"/>
                    <a:gd name="T4" fmla="*/ 1925 w 50"/>
                    <a:gd name="T5" fmla="*/ 595 h 31"/>
                    <a:gd name="T6" fmla="*/ 833 w 50"/>
                    <a:gd name="T7" fmla="*/ 204 h 31"/>
                    <a:gd name="T8" fmla="*/ 158 w 50"/>
                    <a:gd name="T9" fmla="*/ 1315 h 31"/>
                    <a:gd name="T10" fmla="*/ 208 w 50"/>
                    <a:gd name="T11" fmla="*/ 1518 h 31"/>
                    <a:gd name="T12" fmla="*/ 863 w 50"/>
                    <a:gd name="T13" fmla="*/ 889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1">
                      <a:moveTo>
                        <a:pt x="22" y="18"/>
                      </a:moveTo>
                      <a:cubicBezTo>
                        <a:pt x="32" y="14"/>
                        <a:pt x="43" y="16"/>
                        <a:pt x="48" y="23"/>
                      </a:cubicBezTo>
                      <a:cubicBezTo>
                        <a:pt x="50" y="19"/>
                        <a:pt x="50" y="16"/>
                        <a:pt x="49" y="12"/>
                      </a:cubicBezTo>
                      <a:cubicBezTo>
                        <a:pt x="46" y="4"/>
                        <a:pt x="33" y="0"/>
                        <a:pt x="21" y="4"/>
                      </a:cubicBezTo>
                      <a:cubicBezTo>
                        <a:pt x="8" y="9"/>
                        <a:pt x="0" y="19"/>
                        <a:pt x="4" y="27"/>
                      </a:cubicBezTo>
                      <a:cubicBezTo>
                        <a:pt x="4" y="29"/>
                        <a:pt x="5" y="30"/>
                        <a:pt x="5" y="31"/>
                      </a:cubicBezTo>
                      <a:cubicBezTo>
                        <a:pt x="8" y="25"/>
                        <a:pt x="14" y="21"/>
                        <a:pt x="22"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4" name="Freeform 382">
                  <a:extLst>
                    <a:ext uri="{FF2B5EF4-FFF2-40B4-BE49-F238E27FC236}">
                      <a16:creationId xmlns:a16="http://schemas.microsoft.com/office/drawing/2014/main" id="{68FE43C1-8FAA-45B6-AF45-2F333B40E5C5}"/>
                    </a:ext>
                  </a:extLst>
                </p:cNvPr>
                <p:cNvSpPr>
                  <a:spLocks/>
                </p:cNvSpPr>
                <p:nvPr/>
              </p:nvSpPr>
              <p:spPr bwMode="auto">
                <a:xfrm>
                  <a:off x="1870" y="1541"/>
                  <a:ext cx="125" cy="88"/>
                </a:xfrm>
                <a:custGeom>
                  <a:avLst/>
                  <a:gdLst>
                    <a:gd name="T0" fmla="*/ 833 w 50"/>
                    <a:gd name="T1" fmla="*/ 968 h 33"/>
                    <a:gd name="T2" fmla="*/ 1875 w 50"/>
                    <a:gd name="T3" fmla="*/ 1216 h 33"/>
                    <a:gd name="T4" fmla="*/ 1925 w 50"/>
                    <a:gd name="T5" fmla="*/ 661 h 33"/>
                    <a:gd name="T6" fmla="*/ 783 w 50"/>
                    <a:gd name="T7" fmla="*/ 248 h 33"/>
                    <a:gd name="T8" fmla="*/ 158 w 50"/>
                    <a:gd name="T9" fmla="*/ 1459 h 33"/>
                    <a:gd name="T10" fmla="*/ 208 w 50"/>
                    <a:gd name="T11" fmla="*/ 1672 h 33"/>
                    <a:gd name="T12" fmla="*/ 833 w 50"/>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3">
                      <a:moveTo>
                        <a:pt x="21" y="19"/>
                      </a:moveTo>
                      <a:cubicBezTo>
                        <a:pt x="32" y="15"/>
                        <a:pt x="43" y="18"/>
                        <a:pt x="48" y="24"/>
                      </a:cubicBezTo>
                      <a:cubicBezTo>
                        <a:pt x="50" y="20"/>
                        <a:pt x="50" y="17"/>
                        <a:pt x="49" y="13"/>
                      </a:cubicBezTo>
                      <a:cubicBezTo>
                        <a:pt x="46" y="4"/>
                        <a:pt x="33" y="0"/>
                        <a:pt x="20" y="5"/>
                      </a:cubicBezTo>
                      <a:cubicBezTo>
                        <a:pt x="8" y="9"/>
                        <a:pt x="0" y="20"/>
                        <a:pt x="4" y="29"/>
                      </a:cubicBezTo>
                      <a:cubicBezTo>
                        <a:pt x="4" y="30"/>
                        <a:pt x="5" y="32"/>
                        <a:pt x="5" y="33"/>
                      </a:cubicBezTo>
                      <a:cubicBezTo>
                        <a:pt x="8" y="27"/>
                        <a:pt x="14"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5" name="Freeform 383">
                  <a:extLst>
                    <a:ext uri="{FF2B5EF4-FFF2-40B4-BE49-F238E27FC236}">
                      <a16:creationId xmlns:a16="http://schemas.microsoft.com/office/drawing/2014/main" id="{A8EDEBDF-DFAF-48C8-A2E3-A04FA44A2FDB}"/>
                    </a:ext>
                  </a:extLst>
                </p:cNvPr>
                <p:cNvSpPr>
                  <a:spLocks/>
                </p:cNvSpPr>
                <p:nvPr/>
              </p:nvSpPr>
              <p:spPr bwMode="auto">
                <a:xfrm>
                  <a:off x="2005" y="1499"/>
                  <a:ext cx="125" cy="85"/>
                </a:xfrm>
                <a:custGeom>
                  <a:avLst/>
                  <a:gdLst>
                    <a:gd name="T0" fmla="*/ 833 w 50"/>
                    <a:gd name="T1" fmla="*/ 903 h 32"/>
                    <a:gd name="T2" fmla="*/ 1875 w 50"/>
                    <a:gd name="T3" fmla="*/ 1142 h 32"/>
                    <a:gd name="T4" fmla="*/ 1875 w 50"/>
                    <a:gd name="T5" fmla="*/ 600 h 32"/>
                    <a:gd name="T6" fmla="*/ 783 w 50"/>
                    <a:gd name="T7" fmla="*/ 205 h 32"/>
                    <a:gd name="T8" fmla="*/ 125 w 50"/>
                    <a:gd name="T9" fmla="*/ 1389 h 32"/>
                    <a:gd name="T10" fmla="*/ 208 w 50"/>
                    <a:gd name="T11" fmla="*/ 1594 h 32"/>
                    <a:gd name="T12" fmla="*/ 833 w 50"/>
                    <a:gd name="T13" fmla="*/ 90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8" y="23"/>
                      </a:cubicBezTo>
                      <a:cubicBezTo>
                        <a:pt x="49" y="20"/>
                        <a:pt x="50" y="16"/>
                        <a:pt x="48" y="12"/>
                      </a:cubicBezTo>
                      <a:cubicBezTo>
                        <a:pt x="45" y="3"/>
                        <a:pt x="33" y="0"/>
                        <a:pt x="20" y="4"/>
                      </a:cubicBezTo>
                      <a:cubicBezTo>
                        <a:pt x="8" y="8"/>
                        <a:pt x="0" y="19"/>
                        <a:pt x="3" y="28"/>
                      </a:cubicBezTo>
                      <a:cubicBezTo>
                        <a:pt x="4" y="29"/>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6" name="Freeform 384">
                  <a:extLst>
                    <a:ext uri="{FF2B5EF4-FFF2-40B4-BE49-F238E27FC236}">
                      <a16:creationId xmlns:a16="http://schemas.microsoft.com/office/drawing/2014/main" id="{DC926C7F-1E4F-4CB0-B041-9375572B702F}"/>
                    </a:ext>
                  </a:extLst>
                </p:cNvPr>
                <p:cNvSpPr>
                  <a:spLocks/>
                </p:cNvSpPr>
                <p:nvPr/>
              </p:nvSpPr>
              <p:spPr bwMode="auto">
                <a:xfrm>
                  <a:off x="2137" y="1454"/>
                  <a:ext cx="125" cy="85"/>
                </a:xfrm>
                <a:custGeom>
                  <a:avLst/>
                  <a:gdLst>
                    <a:gd name="T0" fmla="*/ 833 w 50"/>
                    <a:gd name="T1" fmla="*/ 938 h 32"/>
                    <a:gd name="T2" fmla="*/ 1875 w 50"/>
                    <a:gd name="T3" fmla="*/ 1201 h 32"/>
                    <a:gd name="T4" fmla="*/ 1875 w 50"/>
                    <a:gd name="T5" fmla="*/ 656 h 32"/>
                    <a:gd name="T6" fmla="*/ 783 w 50"/>
                    <a:gd name="T7" fmla="*/ 247 h 32"/>
                    <a:gd name="T8" fmla="*/ 125 w 50"/>
                    <a:gd name="T9" fmla="*/ 1448 h 32"/>
                    <a:gd name="T10" fmla="*/ 208 w 50"/>
                    <a:gd name="T11" fmla="*/ 1594 h 32"/>
                    <a:gd name="T12" fmla="*/ 833 w 50"/>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8" y="24"/>
                      </a:cubicBezTo>
                      <a:cubicBezTo>
                        <a:pt x="49" y="20"/>
                        <a:pt x="50" y="16"/>
                        <a:pt x="48" y="13"/>
                      </a:cubicBezTo>
                      <a:cubicBezTo>
                        <a:pt x="45" y="4"/>
                        <a:pt x="33" y="0"/>
                        <a:pt x="20" y="5"/>
                      </a:cubicBezTo>
                      <a:cubicBezTo>
                        <a:pt x="8" y="9"/>
                        <a:pt x="0" y="20"/>
                        <a:pt x="3" y="29"/>
                      </a:cubicBezTo>
                      <a:cubicBezTo>
                        <a:pt x="4"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7" name="Freeform 385">
                  <a:extLst>
                    <a:ext uri="{FF2B5EF4-FFF2-40B4-BE49-F238E27FC236}">
                      <a16:creationId xmlns:a16="http://schemas.microsoft.com/office/drawing/2014/main" id="{2B6862E3-137F-4172-A85D-AD7DB99FE465}"/>
                    </a:ext>
                  </a:extLst>
                </p:cNvPr>
                <p:cNvSpPr>
                  <a:spLocks/>
                </p:cNvSpPr>
                <p:nvPr/>
              </p:nvSpPr>
              <p:spPr bwMode="auto">
                <a:xfrm>
                  <a:off x="2272" y="1411"/>
                  <a:ext cx="123" cy="85"/>
                </a:xfrm>
                <a:custGeom>
                  <a:avLst/>
                  <a:gdLst>
                    <a:gd name="T0" fmla="*/ 838 w 49"/>
                    <a:gd name="T1" fmla="*/ 938 h 32"/>
                    <a:gd name="T2" fmla="*/ 1865 w 49"/>
                    <a:gd name="T3" fmla="*/ 1201 h 32"/>
                    <a:gd name="T4" fmla="*/ 1898 w 49"/>
                    <a:gd name="T5" fmla="*/ 656 h 32"/>
                    <a:gd name="T6" fmla="*/ 793 w 49"/>
                    <a:gd name="T7" fmla="*/ 205 h 32"/>
                    <a:gd name="T8" fmla="*/ 126 w 49"/>
                    <a:gd name="T9" fmla="*/ 1448 h 32"/>
                    <a:gd name="T10" fmla="*/ 208 w 49"/>
                    <a:gd name="T11" fmla="*/ 1594 h 32"/>
                    <a:gd name="T12" fmla="*/ 838 w 49"/>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2"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8" name="Freeform 386">
                  <a:extLst>
                    <a:ext uri="{FF2B5EF4-FFF2-40B4-BE49-F238E27FC236}">
                      <a16:creationId xmlns:a16="http://schemas.microsoft.com/office/drawing/2014/main" id="{2AB8337E-B632-474D-B196-D0D51F3A7859}"/>
                    </a:ext>
                  </a:extLst>
                </p:cNvPr>
                <p:cNvSpPr>
                  <a:spLocks/>
                </p:cNvSpPr>
                <p:nvPr/>
              </p:nvSpPr>
              <p:spPr bwMode="auto">
                <a:xfrm>
                  <a:off x="1955" y="1616"/>
                  <a:ext cx="130" cy="91"/>
                </a:xfrm>
                <a:custGeom>
                  <a:avLst/>
                  <a:gdLst>
                    <a:gd name="T0" fmla="*/ 863 w 52"/>
                    <a:gd name="T1" fmla="*/ 1038 h 34"/>
                    <a:gd name="T2" fmla="*/ 1958 w 52"/>
                    <a:gd name="T3" fmla="*/ 1282 h 34"/>
                    <a:gd name="T4" fmla="*/ 2000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3" y="30"/>
                      </a:cubicBezTo>
                      <a:cubicBezTo>
                        <a:pt x="4" y="31"/>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9" name="Freeform 387">
                  <a:extLst>
                    <a:ext uri="{FF2B5EF4-FFF2-40B4-BE49-F238E27FC236}">
                      <a16:creationId xmlns:a16="http://schemas.microsoft.com/office/drawing/2014/main" id="{EF2817E6-AEB8-4BF1-95C6-AF8A479C90E8}"/>
                    </a:ext>
                  </a:extLst>
                </p:cNvPr>
                <p:cNvSpPr>
                  <a:spLocks/>
                </p:cNvSpPr>
                <p:nvPr/>
              </p:nvSpPr>
              <p:spPr bwMode="auto">
                <a:xfrm>
                  <a:off x="1822" y="1661"/>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0" name="Freeform 388">
                  <a:extLst>
                    <a:ext uri="{FF2B5EF4-FFF2-40B4-BE49-F238E27FC236}">
                      <a16:creationId xmlns:a16="http://schemas.microsoft.com/office/drawing/2014/main" id="{F0145B74-D9BC-40D3-A4D4-BDF9C5C05E67}"/>
                    </a:ext>
                  </a:extLst>
                </p:cNvPr>
                <p:cNvSpPr>
                  <a:spLocks/>
                </p:cNvSpPr>
                <p:nvPr/>
              </p:nvSpPr>
              <p:spPr bwMode="auto">
                <a:xfrm>
                  <a:off x="2095" y="1573"/>
                  <a:ext cx="125" cy="86"/>
                </a:xfrm>
                <a:custGeom>
                  <a:avLst/>
                  <a:gdLst>
                    <a:gd name="T0" fmla="*/ 833 w 50"/>
                    <a:gd name="T1" fmla="*/ 933 h 32"/>
                    <a:gd name="T2" fmla="*/ 1875 w 50"/>
                    <a:gd name="T3" fmla="*/ 1207 h 32"/>
                    <a:gd name="T4" fmla="*/ 1875 w 50"/>
                    <a:gd name="T5" fmla="*/ 621 h 32"/>
                    <a:gd name="T6" fmla="*/ 783 w 50"/>
                    <a:gd name="T7" fmla="*/ 218 h 32"/>
                    <a:gd name="T8" fmla="*/ 125 w 50"/>
                    <a:gd name="T9" fmla="*/ 1459 h 32"/>
                    <a:gd name="T10" fmla="*/ 208 w 50"/>
                    <a:gd name="T11" fmla="*/ 1669 h 32"/>
                    <a:gd name="T12" fmla="*/ 833 w 50"/>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8" y="23"/>
                      </a:cubicBezTo>
                      <a:cubicBezTo>
                        <a:pt x="49" y="20"/>
                        <a:pt x="50" y="16"/>
                        <a:pt x="48" y="12"/>
                      </a:cubicBezTo>
                      <a:cubicBezTo>
                        <a:pt x="45" y="3"/>
                        <a:pt x="33" y="0"/>
                        <a:pt x="20" y="4"/>
                      </a:cubicBezTo>
                      <a:cubicBezTo>
                        <a:pt x="8" y="8"/>
                        <a:pt x="0" y="19"/>
                        <a:pt x="3" y="28"/>
                      </a:cubicBezTo>
                      <a:cubicBezTo>
                        <a:pt x="4" y="29"/>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1" name="Freeform 389">
                  <a:extLst>
                    <a:ext uri="{FF2B5EF4-FFF2-40B4-BE49-F238E27FC236}">
                      <a16:creationId xmlns:a16="http://schemas.microsoft.com/office/drawing/2014/main" id="{745AD7AE-C684-4709-BF67-73F7ED8EE493}"/>
                    </a:ext>
                  </a:extLst>
                </p:cNvPr>
                <p:cNvSpPr>
                  <a:spLocks/>
                </p:cNvSpPr>
                <p:nvPr/>
              </p:nvSpPr>
              <p:spPr bwMode="auto">
                <a:xfrm>
                  <a:off x="2227" y="1528"/>
                  <a:ext cx="125" cy="85"/>
                </a:xfrm>
                <a:custGeom>
                  <a:avLst/>
                  <a:gdLst>
                    <a:gd name="T0" fmla="*/ 833 w 50"/>
                    <a:gd name="T1" fmla="*/ 938 h 32"/>
                    <a:gd name="T2" fmla="*/ 1875 w 50"/>
                    <a:gd name="T3" fmla="*/ 1201 h 32"/>
                    <a:gd name="T4" fmla="*/ 1875 w 50"/>
                    <a:gd name="T5" fmla="*/ 656 h 32"/>
                    <a:gd name="T6" fmla="*/ 783 w 50"/>
                    <a:gd name="T7" fmla="*/ 247 h 32"/>
                    <a:gd name="T8" fmla="*/ 125 w 50"/>
                    <a:gd name="T9" fmla="*/ 1448 h 32"/>
                    <a:gd name="T10" fmla="*/ 208 w 50"/>
                    <a:gd name="T11" fmla="*/ 1594 h 32"/>
                    <a:gd name="T12" fmla="*/ 833 w 50"/>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8" y="24"/>
                      </a:cubicBezTo>
                      <a:cubicBezTo>
                        <a:pt x="49" y="20"/>
                        <a:pt x="50" y="16"/>
                        <a:pt x="48" y="13"/>
                      </a:cubicBezTo>
                      <a:cubicBezTo>
                        <a:pt x="45" y="4"/>
                        <a:pt x="33" y="0"/>
                        <a:pt x="20" y="5"/>
                      </a:cubicBezTo>
                      <a:cubicBezTo>
                        <a:pt x="8" y="9"/>
                        <a:pt x="0" y="20"/>
                        <a:pt x="3" y="29"/>
                      </a:cubicBezTo>
                      <a:cubicBezTo>
                        <a:pt x="4"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2" name="Freeform 390">
                  <a:extLst>
                    <a:ext uri="{FF2B5EF4-FFF2-40B4-BE49-F238E27FC236}">
                      <a16:creationId xmlns:a16="http://schemas.microsoft.com/office/drawing/2014/main" id="{2F1A1EEA-91CE-41D1-A5ED-ACD18063FB01}"/>
                    </a:ext>
                  </a:extLst>
                </p:cNvPr>
                <p:cNvSpPr>
                  <a:spLocks/>
                </p:cNvSpPr>
                <p:nvPr/>
              </p:nvSpPr>
              <p:spPr bwMode="auto">
                <a:xfrm>
                  <a:off x="2362" y="1485"/>
                  <a:ext cx="123" cy="86"/>
                </a:xfrm>
                <a:custGeom>
                  <a:avLst/>
                  <a:gdLst>
                    <a:gd name="T0" fmla="*/ 838 w 49"/>
                    <a:gd name="T1" fmla="*/ 989 h 32"/>
                    <a:gd name="T2" fmla="*/ 1865 w 49"/>
                    <a:gd name="T3" fmla="*/ 1263 h 32"/>
                    <a:gd name="T4" fmla="*/ 1898 w 49"/>
                    <a:gd name="T5" fmla="*/ 680 h 32"/>
                    <a:gd name="T6" fmla="*/ 793 w 49"/>
                    <a:gd name="T7" fmla="*/ 218 h 32"/>
                    <a:gd name="T8" fmla="*/ 126 w 49"/>
                    <a:gd name="T9" fmla="*/ 1516 h 32"/>
                    <a:gd name="T10" fmla="*/ 208 w 49"/>
                    <a:gd name="T11" fmla="*/ 1669 h 32"/>
                    <a:gd name="T12" fmla="*/ 838 w 49"/>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2"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3" name="Freeform 391">
                  <a:extLst>
                    <a:ext uri="{FF2B5EF4-FFF2-40B4-BE49-F238E27FC236}">
                      <a16:creationId xmlns:a16="http://schemas.microsoft.com/office/drawing/2014/main" id="{10AF8BD0-2D4C-440C-9D31-298359BF8606}"/>
                    </a:ext>
                  </a:extLst>
                </p:cNvPr>
                <p:cNvSpPr>
                  <a:spLocks/>
                </p:cNvSpPr>
                <p:nvPr/>
              </p:nvSpPr>
              <p:spPr bwMode="auto">
                <a:xfrm>
                  <a:off x="1775" y="1787"/>
                  <a:ext cx="130" cy="90"/>
                </a:xfrm>
                <a:custGeom>
                  <a:avLst/>
                  <a:gdLst>
                    <a:gd name="T0" fmla="*/ 863 w 52"/>
                    <a:gd name="T1" fmla="*/ 982 h 34"/>
                    <a:gd name="T2" fmla="*/ 1958 w 52"/>
                    <a:gd name="T3" fmla="*/ 1226 h 34"/>
                    <a:gd name="T4" fmla="*/ 2000 w 52"/>
                    <a:gd name="T5" fmla="*/ 686 h 34"/>
                    <a:gd name="T6" fmla="*/ 833 w 52"/>
                    <a:gd name="T7" fmla="*/ 238 h 34"/>
                    <a:gd name="T8" fmla="*/ 158 w 52"/>
                    <a:gd name="T9" fmla="*/ 1464 h 34"/>
                    <a:gd name="T10" fmla="*/ 23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4" y="16"/>
                        <a:pt x="45" y="18"/>
                        <a:pt x="50" y="25"/>
                      </a:cubicBezTo>
                      <a:cubicBezTo>
                        <a:pt x="52" y="21"/>
                        <a:pt x="52" y="17"/>
                        <a:pt x="51" y="14"/>
                      </a:cubicBezTo>
                      <a:cubicBezTo>
                        <a:pt x="48" y="4"/>
                        <a:pt x="34" y="0"/>
                        <a:pt x="21" y="5"/>
                      </a:cubicBezTo>
                      <a:cubicBezTo>
                        <a:pt x="8" y="10"/>
                        <a:pt x="0" y="21"/>
                        <a:pt x="4" y="30"/>
                      </a:cubicBezTo>
                      <a:cubicBezTo>
                        <a:pt x="4" y="32"/>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4" name="Freeform 392">
                  <a:extLst>
                    <a:ext uri="{FF2B5EF4-FFF2-40B4-BE49-F238E27FC236}">
                      <a16:creationId xmlns:a16="http://schemas.microsoft.com/office/drawing/2014/main" id="{776C0943-813D-401E-B6E6-8087FDC72798}"/>
                    </a:ext>
                  </a:extLst>
                </p:cNvPr>
                <p:cNvSpPr>
                  <a:spLocks/>
                </p:cNvSpPr>
                <p:nvPr/>
              </p:nvSpPr>
              <p:spPr bwMode="auto">
                <a:xfrm>
                  <a:off x="2042" y="1696"/>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5" name="Freeform 393">
                  <a:extLst>
                    <a:ext uri="{FF2B5EF4-FFF2-40B4-BE49-F238E27FC236}">
                      <a16:creationId xmlns:a16="http://schemas.microsoft.com/office/drawing/2014/main" id="{9EA6C166-BD8A-4A30-9826-DA8618B84F0C}"/>
                    </a:ext>
                  </a:extLst>
                </p:cNvPr>
                <p:cNvSpPr>
                  <a:spLocks/>
                </p:cNvSpPr>
                <p:nvPr/>
              </p:nvSpPr>
              <p:spPr bwMode="auto">
                <a:xfrm>
                  <a:off x="1907" y="1741"/>
                  <a:ext cx="130" cy="88"/>
                </a:xfrm>
                <a:custGeom>
                  <a:avLst/>
                  <a:gdLst>
                    <a:gd name="T0" fmla="*/ 863 w 52"/>
                    <a:gd name="T1" fmla="*/ 1003 h 33"/>
                    <a:gd name="T2" fmla="*/ 1958 w 52"/>
                    <a:gd name="T3" fmla="*/ 1272 h 33"/>
                    <a:gd name="T4" fmla="*/ 2000 w 52"/>
                    <a:gd name="T5" fmla="*/ 661 h 33"/>
                    <a:gd name="T6" fmla="*/ 833 w 52"/>
                    <a:gd name="T7" fmla="*/ 248 h 33"/>
                    <a:gd name="T8" fmla="*/ 125 w 52"/>
                    <a:gd name="T9" fmla="*/ 1515 h 33"/>
                    <a:gd name="T10" fmla="*/ 20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7" y="4"/>
                        <a:pt x="34" y="0"/>
                        <a:pt x="21" y="5"/>
                      </a:cubicBezTo>
                      <a:cubicBezTo>
                        <a:pt x="8" y="9"/>
                        <a:pt x="0" y="20"/>
                        <a:pt x="3" y="30"/>
                      </a:cubicBezTo>
                      <a:cubicBezTo>
                        <a:pt x="4" y="31"/>
                        <a:pt x="5" y="32"/>
                        <a:pt x="5"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6" name="Freeform 394">
                  <a:extLst>
                    <a:ext uri="{FF2B5EF4-FFF2-40B4-BE49-F238E27FC236}">
                      <a16:creationId xmlns:a16="http://schemas.microsoft.com/office/drawing/2014/main" id="{1D96160E-FABC-4063-B1A2-7C523449E3EF}"/>
                    </a:ext>
                  </a:extLst>
                </p:cNvPr>
                <p:cNvSpPr>
                  <a:spLocks/>
                </p:cNvSpPr>
                <p:nvPr/>
              </p:nvSpPr>
              <p:spPr bwMode="auto">
                <a:xfrm>
                  <a:off x="2180" y="1651"/>
                  <a:ext cx="125" cy="88"/>
                </a:xfrm>
                <a:custGeom>
                  <a:avLst/>
                  <a:gdLst>
                    <a:gd name="T0" fmla="*/ 833 w 50"/>
                    <a:gd name="T1" fmla="*/ 968 h 33"/>
                    <a:gd name="T2" fmla="*/ 1875 w 50"/>
                    <a:gd name="T3" fmla="*/ 1216 h 33"/>
                    <a:gd name="T4" fmla="*/ 1925 w 50"/>
                    <a:gd name="T5" fmla="*/ 661 h 33"/>
                    <a:gd name="T6" fmla="*/ 783 w 50"/>
                    <a:gd name="T7" fmla="*/ 248 h 33"/>
                    <a:gd name="T8" fmla="*/ 125 w 50"/>
                    <a:gd name="T9" fmla="*/ 1459 h 33"/>
                    <a:gd name="T10" fmla="*/ 208 w 50"/>
                    <a:gd name="T11" fmla="*/ 1672 h 33"/>
                    <a:gd name="T12" fmla="*/ 833 w 50"/>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3">
                      <a:moveTo>
                        <a:pt x="21" y="19"/>
                      </a:moveTo>
                      <a:cubicBezTo>
                        <a:pt x="32" y="15"/>
                        <a:pt x="43" y="18"/>
                        <a:pt x="48" y="24"/>
                      </a:cubicBezTo>
                      <a:cubicBezTo>
                        <a:pt x="49" y="21"/>
                        <a:pt x="50" y="17"/>
                        <a:pt x="49" y="13"/>
                      </a:cubicBezTo>
                      <a:cubicBezTo>
                        <a:pt x="45" y="4"/>
                        <a:pt x="33" y="0"/>
                        <a:pt x="20" y="5"/>
                      </a:cubicBezTo>
                      <a:cubicBezTo>
                        <a:pt x="8" y="9"/>
                        <a:pt x="0" y="20"/>
                        <a:pt x="3" y="29"/>
                      </a:cubicBezTo>
                      <a:cubicBezTo>
                        <a:pt x="4" y="30"/>
                        <a:pt x="4" y="32"/>
                        <a:pt x="5" y="33"/>
                      </a:cubicBezTo>
                      <a:cubicBezTo>
                        <a:pt x="8" y="27"/>
                        <a:pt x="14"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7" name="Freeform 395">
                  <a:extLst>
                    <a:ext uri="{FF2B5EF4-FFF2-40B4-BE49-F238E27FC236}">
                      <a16:creationId xmlns:a16="http://schemas.microsoft.com/office/drawing/2014/main" id="{C79E996B-4C49-45AC-8399-233CB4A3FDD0}"/>
                    </a:ext>
                  </a:extLst>
                </p:cNvPr>
                <p:cNvSpPr>
                  <a:spLocks/>
                </p:cNvSpPr>
                <p:nvPr/>
              </p:nvSpPr>
              <p:spPr bwMode="auto">
                <a:xfrm>
                  <a:off x="2315" y="1605"/>
                  <a:ext cx="125" cy="86"/>
                </a:xfrm>
                <a:custGeom>
                  <a:avLst/>
                  <a:gdLst>
                    <a:gd name="T0" fmla="*/ 833 w 50"/>
                    <a:gd name="T1" fmla="*/ 933 h 32"/>
                    <a:gd name="T2" fmla="*/ 1845 w 50"/>
                    <a:gd name="T3" fmla="*/ 1207 h 32"/>
                    <a:gd name="T4" fmla="*/ 1875 w 50"/>
                    <a:gd name="T5" fmla="*/ 621 h 32"/>
                    <a:gd name="T6" fmla="*/ 783 w 50"/>
                    <a:gd name="T7" fmla="*/ 218 h 32"/>
                    <a:gd name="T8" fmla="*/ 125 w 50"/>
                    <a:gd name="T9" fmla="*/ 1459 h 32"/>
                    <a:gd name="T10" fmla="*/ 208 w 50"/>
                    <a:gd name="T11" fmla="*/ 1669 h 32"/>
                    <a:gd name="T12" fmla="*/ 833 w 50"/>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8"/>
                      </a:moveTo>
                      <a:cubicBezTo>
                        <a:pt x="32" y="15"/>
                        <a:pt x="43" y="17"/>
                        <a:pt x="47" y="23"/>
                      </a:cubicBezTo>
                      <a:cubicBezTo>
                        <a:pt x="49" y="20"/>
                        <a:pt x="50" y="16"/>
                        <a:pt x="48" y="12"/>
                      </a:cubicBezTo>
                      <a:cubicBezTo>
                        <a:pt x="45" y="3"/>
                        <a:pt x="33" y="0"/>
                        <a:pt x="20" y="4"/>
                      </a:cubicBezTo>
                      <a:cubicBezTo>
                        <a:pt x="7" y="8"/>
                        <a:pt x="0" y="19"/>
                        <a:pt x="3" y="28"/>
                      </a:cubicBezTo>
                      <a:cubicBezTo>
                        <a:pt x="4" y="30"/>
                        <a:pt x="4" y="31"/>
                        <a:pt x="5" y="32"/>
                      </a:cubicBezTo>
                      <a:cubicBezTo>
                        <a:pt x="8"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8" name="Freeform 396">
                  <a:extLst>
                    <a:ext uri="{FF2B5EF4-FFF2-40B4-BE49-F238E27FC236}">
                      <a16:creationId xmlns:a16="http://schemas.microsoft.com/office/drawing/2014/main" id="{080DD0CF-8F88-4401-9F38-3CDE25A50C9D}"/>
                    </a:ext>
                  </a:extLst>
                </p:cNvPr>
                <p:cNvSpPr>
                  <a:spLocks/>
                </p:cNvSpPr>
                <p:nvPr/>
              </p:nvSpPr>
              <p:spPr bwMode="auto">
                <a:xfrm>
                  <a:off x="2450" y="1560"/>
                  <a:ext cx="122" cy="85"/>
                </a:xfrm>
                <a:custGeom>
                  <a:avLst/>
                  <a:gdLst>
                    <a:gd name="T0" fmla="*/ 799 w 49"/>
                    <a:gd name="T1" fmla="*/ 938 h 32"/>
                    <a:gd name="T2" fmla="*/ 1805 w 49"/>
                    <a:gd name="T3" fmla="*/ 1201 h 32"/>
                    <a:gd name="T4" fmla="*/ 1852 w 49"/>
                    <a:gd name="T5" fmla="*/ 656 h 32"/>
                    <a:gd name="T6" fmla="*/ 769 w 49"/>
                    <a:gd name="T7" fmla="*/ 247 h 32"/>
                    <a:gd name="T8" fmla="*/ 105 w 49"/>
                    <a:gd name="T9" fmla="*/ 1448 h 32"/>
                    <a:gd name="T10" fmla="*/ 187 w 49"/>
                    <a:gd name="T11" fmla="*/ 1594 h 32"/>
                    <a:gd name="T12" fmla="*/ 799 w 49"/>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1" y="15"/>
                        <a:pt x="42" y="18"/>
                        <a:pt x="47" y="24"/>
                      </a:cubicBezTo>
                      <a:cubicBezTo>
                        <a:pt x="49" y="20"/>
                        <a:pt x="49" y="17"/>
                        <a:pt x="48" y="13"/>
                      </a:cubicBezTo>
                      <a:cubicBezTo>
                        <a:pt x="45" y="4"/>
                        <a:pt x="32" y="0"/>
                        <a:pt x="20" y="5"/>
                      </a:cubicBezTo>
                      <a:cubicBezTo>
                        <a:pt x="7" y="9"/>
                        <a:pt x="0" y="20"/>
                        <a:pt x="3" y="29"/>
                      </a:cubicBezTo>
                      <a:cubicBezTo>
                        <a:pt x="3" y="30"/>
                        <a:pt x="4" y="31"/>
                        <a:pt x="5" y="32"/>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9" name="Freeform 397">
                  <a:extLst>
                    <a:ext uri="{FF2B5EF4-FFF2-40B4-BE49-F238E27FC236}">
                      <a16:creationId xmlns:a16="http://schemas.microsoft.com/office/drawing/2014/main" id="{BE1EFD99-820F-4F2B-8BFA-EC1587412F7B}"/>
                    </a:ext>
                  </a:extLst>
                </p:cNvPr>
                <p:cNvSpPr>
                  <a:spLocks/>
                </p:cNvSpPr>
                <p:nvPr/>
              </p:nvSpPr>
              <p:spPr bwMode="auto">
                <a:xfrm>
                  <a:off x="1050" y="2152"/>
                  <a:ext cx="135" cy="93"/>
                </a:xfrm>
                <a:custGeom>
                  <a:avLst/>
                  <a:gdLst>
                    <a:gd name="T0" fmla="*/ 908 w 54"/>
                    <a:gd name="T1" fmla="*/ 996 h 35"/>
                    <a:gd name="T2" fmla="*/ 2033 w 54"/>
                    <a:gd name="T3" fmla="*/ 1236 h 35"/>
                    <a:gd name="T4" fmla="*/ 2033 w 54"/>
                    <a:gd name="T5" fmla="*/ 656 h 35"/>
                    <a:gd name="T6" fmla="*/ 863 w 54"/>
                    <a:gd name="T7" fmla="*/ 247 h 35"/>
                    <a:gd name="T8" fmla="*/ 158 w 54"/>
                    <a:gd name="T9" fmla="*/ 1538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3"/>
                      </a:cubicBezTo>
                      <a:cubicBezTo>
                        <a:pt x="49" y="4"/>
                        <a:pt x="35" y="0"/>
                        <a:pt x="22" y="5"/>
                      </a:cubicBezTo>
                      <a:cubicBezTo>
                        <a:pt x="8" y="10"/>
                        <a:pt x="0" y="22"/>
                        <a:pt x="4" y="31"/>
                      </a:cubicBezTo>
                      <a:cubicBezTo>
                        <a:pt x="4" y="32"/>
                        <a:pt x="5" y="34"/>
                        <a:pt x="5" y="35"/>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0" name="Freeform 398">
                  <a:extLst>
                    <a:ext uri="{FF2B5EF4-FFF2-40B4-BE49-F238E27FC236}">
                      <a16:creationId xmlns:a16="http://schemas.microsoft.com/office/drawing/2014/main" id="{56165EE2-FA60-4D0E-91B0-FC63F3F25D84}"/>
                    </a:ext>
                  </a:extLst>
                </p:cNvPr>
                <p:cNvSpPr>
                  <a:spLocks/>
                </p:cNvSpPr>
                <p:nvPr/>
              </p:nvSpPr>
              <p:spPr bwMode="auto">
                <a:xfrm>
                  <a:off x="1182" y="2107"/>
                  <a:ext cx="135" cy="93"/>
                </a:xfrm>
                <a:custGeom>
                  <a:avLst/>
                  <a:gdLst>
                    <a:gd name="T0" fmla="*/ 863 w 54"/>
                    <a:gd name="T1" fmla="*/ 996 h 35"/>
                    <a:gd name="T2" fmla="*/ 2000 w 54"/>
                    <a:gd name="T3" fmla="*/ 1236 h 35"/>
                    <a:gd name="T4" fmla="*/ 2033 w 54"/>
                    <a:gd name="T5" fmla="*/ 691 h 35"/>
                    <a:gd name="T6" fmla="*/ 833 w 54"/>
                    <a:gd name="T7" fmla="*/ 247 h 35"/>
                    <a:gd name="T8" fmla="*/ 125 w 54"/>
                    <a:gd name="T9" fmla="*/ 1538 h 35"/>
                    <a:gd name="T10" fmla="*/ 208 w 54"/>
                    <a:gd name="T11" fmla="*/ 1743 h 35"/>
                    <a:gd name="T12" fmla="*/ 863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2" y="20"/>
                      </a:moveTo>
                      <a:cubicBezTo>
                        <a:pt x="34" y="16"/>
                        <a:pt x="46" y="18"/>
                        <a:pt x="51" y="25"/>
                      </a:cubicBezTo>
                      <a:cubicBezTo>
                        <a:pt x="53" y="21"/>
                        <a:pt x="54" y="17"/>
                        <a:pt x="52" y="14"/>
                      </a:cubicBezTo>
                      <a:cubicBezTo>
                        <a:pt x="49" y="4"/>
                        <a:pt x="35" y="0"/>
                        <a:pt x="21" y="5"/>
                      </a:cubicBezTo>
                      <a:cubicBezTo>
                        <a:pt x="8" y="10"/>
                        <a:pt x="0" y="22"/>
                        <a:pt x="3" y="31"/>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1" name="Freeform 399">
                  <a:extLst>
                    <a:ext uri="{FF2B5EF4-FFF2-40B4-BE49-F238E27FC236}">
                      <a16:creationId xmlns:a16="http://schemas.microsoft.com/office/drawing/2014/main" id="{4313AFCB-A75D-4973-B59F-4AB6F832B371}"/>
                    </a:ext>
                  </a:extLst>
                </p:cNvPr>
                <p:cNvSpPr>
                  <a:spLocks/>
                </p:cNvSpPr>
                <p:nvPr/>
              </p:nvSpPr>
              <p:spPr bwMode="auto">
                <a:xfrm>
                  <a:off x="1317" y="2061"/>
                  <a:ext cx="135" cy="91"/>
                </a:xfrm>
                <a:custGeom>
                  <a:avLst/>
                  <a:gdLst>
                    <a:gd name="T0" fmla="*/ 863 w 54"/>
                    <a:gd name="T1" fmla="*/ 1038 h 34"/>
                    <a:gd name="T2" fmla="*/ 2000 w 54"/>
                    <a:gd name="T3" fmla="*/ 1282 h 34"/>
                    <a:gd name="T4" fmla="*/ 2033 w 54"/>
                    <a:gd name="T5" fmla="*/ 674 h 34"/>
                    <a:gd name="T6" fmla="*/ 833 w 54"/>
                    <a:gd name="T7" fmla="*/ 252 h 34"/>
                    <a:gd name="T8" fmla="*/ 125 w 54"/>
                    <a:gd name="T9" fmla="*/ 1590 h 34"/>
                    <a:gd name="T10" fmla="*/ 208 w 54"/>
                    <a:gd name="T11" fmla="*/ 1748 h 34"/>
                    <a:gd name="T12" fmla="*/ 863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20"/>
                      </a:moveTo>
                      <a:cubicBezTo>
                        <a:pt x="34" y="15"/>
                        <a:pt x="46" y="18"/>
                        <a:pt x="51" y="25"/>
                      </a:cubicBezTo>
                      <a:cubicBezTo>
                        <a:pt x="53" y="21"/>
                        <a:pt x="54"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2" name="Freeform 400">
                  <a:extLst>
                    <a:ext uri="{FF2B5EF4-FFF2-40B4-BE49-F238E27FC236}">
                      <a16:creationId xmlns:a16="http://schemas.microsoft.com/office/drawing/2014/main" id="{DD5265B7-3C71-48A9-AE6A-2F0134C62FEA}"/>
                    </a:ext>
                  </a:extLst>
                </p:cNvPr>
                <p:cNvSpPr>
                  <a:spLocks/>
                </p:cNvSpPr>
                <p:nvPr/>
              </p:nvSpPr>
              <p:spPr bwMode="auto">
                <a:xfrm>
                  <a:off x="1452" y="2016"/>
                  <a:ext cx="133" cy="93"/>
                </a:xfrm>
                <a:custGeom>
                  <a:avLst/>
                  <a:gdLst>
                    <a:gd name="T0" fmla="*/ 868 w 53"/>
                    <a:gd name="T1" fmla="*/ 996 h 35"/>
                    <a:gd name="T2" fmla="*/ 2023 w 53"/>
                    <a:gd name="T3" fmla="*/ 1236 h 35"/>
                    <a:gd name="T4" fmla="*/ 2053 w 53"/>
                    <a:gd name="T5" fmla="*/ 656 h 35"/>
                    <a:gd name="T6" fmla="*/ 838 w 53"/>
                    <a:gd name="T7" fmla="*/ 247 h 35"/>
                    <a:gd name="T8" fmla="*/ 125 w 53"/>
                    <a:gd name="T9" fmla="*/ 1538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5"/>
                        <a:pt x="46" y="18"/>
                        <a:pt x="51" y="25"/>
                      </a:cubicBezTo>
                      <a:cubicBezTo>
                        <a:pt x="53" y="21"/>
                        <a:pt x="53"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3" name="Freeform 401">
                  <a:extLst>
                    <a:ext uri="{FF2B5EF4-FFF2-40B4-BE49-F238E27FC236}">
                      <a16:creationId xmlns:a16="http://schemas.microsoft.com/office/drawing/2014/main" id="{74955A21-3E5D-4660-A2D7-36BD43CF96F4}"/>
                    </a:ext>
                  </a:extLst>
                </p:cNvPr>
                <p:cNvSpPr>
                  <a:spLocks/>
                </p:cNvSpPr>
                <p:nvPr/>
              </p:nvSpPr>
              <p:spPr bwMode="auto">
                <a:xfrm>
                  <a:off x="1592" y="1965"/>
                  <a:ext cx="130" cy="91"/>
                </a:xfrm>
                <a:custGeom>
                  <a:avLst/>
                  <a:gdLst>
                    <a:gd name="T0" fmla="*/ 863 w 52"/>
                    <a:gd name="T1" fmla="*/ 1038 h 34"/>
                    <a:gd name="T2" fmla="*/ 1958 w 52"/>
                    <a:gd name="T3" fmla="*/ 1282 h 34"/>
                    <a:gd name="T4" fmla="*/ 2000 w 52"/>
                    <a:gd name="T5" fmla="*/ 709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4"/>
                      </a:cubicBezTo>
                      <a:cubicBezTo>
                        <a:pt x="47" y="4"/>
                        <a:pt x="34" y="0"/>
                        <a:pt x="21" y="5"/>
                      </a:cubicBezTo>
                      <a:cubicBezTo>
                        <a:pt x="8" y="10"/>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4" name="Freeform 402">
                  <a:extLst>
                    <a:ext uri="{FF2B5EF4-FFF2-40B4-BE49-F238E27FC236}">
                      <a16:creationId xmlns:a16="http://schemas.microsoft.com/office/drawing/2014/main" id="{441AC315-9489-47D3-BB89-8488E8835628}"/>
                    </a:ext>
                  </a:extLst>
                </p:cNvPr>
                <p:cNvSpPr>
                  <a:spLocks/>
                </p:cNvSpPr>
                <p:nvPr/>
              </p:nvSpPr>
              <p:spPr bwMode="auto">
                <a:xfrm>
                  <a:off x="1727" y="1920"/>
                  <a:ext cx="128" cy="91"/>
                </a:xfrm>
                <a:custGeom>
                  <a:avLst/>
                  <a:gdLst>
                    <a:gd name="T0" fmla="*/ 868 w 51"/>
                    <a:gd name="T1" fmla="*/ 1038 h 34"/>
                    <a:gd name="T2" fmla="*/ 1948 w 51"/>
                    <a:gd name="T3" fmla="*/ 1282 h 34"/>
                    <a:gd name="T4" fmla="*/ 1978 w 51"/>
                    <a:gd name="T5" fmla="*/ 709 h 34"/>
                    <a:gd name="T6" fmla="*/ 838 w 51"/>
                    <a:gd name="T7" fmla="*/ 252 h 34"/>
                    <a:gd name="T8" fmla="*/ 125 w 51"/>
                    <a:gd name="T9" fmla="*/ 1534 h 34"/>
                    <a:gd name="T10" fmla="*/ 208 w 51"/>
                    <a:gd name="T11" fmla="*/ 1748 h 34"/>
                    <a:gd name="T12" fmla="*/ 868 w 51"/>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4">
                      <a:moveTo>
                        <a:pt x="22" y="20"/>
                      </a:moveTo>
                      <a:cubicBezTo>
                        <a:pt x="33" y="16"/>
                        <a:pt x="44" y="18"/>
                        <a:pt x="49" y="25"/>
                      </a:cubicBezTo>
                      <a:cubicBezTo>
                        <a:pt x="51" y="21"/>
                        <a:pt x="51" y="17"/>
                        <a:pt x="50" y="14"/>
                      </a:cubicBezTo>
                      <a:cubicBezTo>
                        <a:pt x="47" y="4"/>
                        <a:pt x="34" y="0"/>
                        <a:pt x="21" y="5"/>
                      </a:cubicBezTo>
                      <a:cubicBezTo>
                        <a:pt x="8" y="10"/>
                        <a:pt x="0" y="21"/>
                        <a:pt x="3" y="30"/>
                      </a:cubicBezTo>
                      <a:cubicBezTo>
                        <a:pt x="3"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5" name="Freeform 403">
                  <a:extLst>
                    <a:ext uri="{FF2B5EF4-FFF2-40B4-BE49-F238E27FC236}">
                      <a16:creationId xmlns:a16="http://schemas.microsoft.com/office/drawing/2014/main" id="{5587879F-0ED7-465A-867B-C6F1CE610687}"/>
                    </a:ext>
                  </a:extLst>
                </p:cNvPr>
                <p:cNvSpPr>
                  <a:spLocks/>
                </p:cNvSpPr>
                <p:nvPr/>
              </p:nvSpPr>
              <p:spPr bwMode="auto">
                <a:xfrm>
                  <a:off x="1862" y="1872"/>
                  <a:ext cx="130" cy="91"/>
                </a:xfrm>
                <a:custGeom>
                  <a:avLst/>
                  <a:gdLst>
                    <a:gd name="T0" fmla="*/ 863 w 52"/>
                    <a:gd name="T1" fmla="*/ 1038 h 34"/>
                    <a:gd name="T2" fmla="*/ 1958 w 52"/>
                    <a:gd name="T3" fmla="*/ 1282 h 34"/>
                    <a:gd name="T4" fmla="*/ 2000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1" y="21"/>
                        <a:pt x="52" y="17"/>
                        <a:pt x="51"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6" name="Freeform 404">
                  <a:extLst>
                    <a:ext uri="{FF2B5EF4-FFF2-40B4-BE49-F238E27FC236}">
                      <a16:creationId xmlns:a16="http://schemas.microsoft.com/office/drawing/2014/main" id="{BBEAE7B9-42E2-458D-9236-085B073BB1D3}"/>
                    </a:ext>
                  </a:extLst>
                </p:cNvPr>
                <p:cNvSpPr>
                  <a:spLocks/>
                </p:cNvSpPr>
                <p:nvPr/>
              </p:nvSpPr>
              <p:spPr bwMode="auto">
                <a:xfrm>
                  <a:off x="2132" y="1779"/>
                  <a:ext cx="128" cy="88"/>
                </a:xfrm>
                <a:custGeom>
                  <a:avLst/>
                  <a:gdLst>
                    <a:gd name="T0" fmla="*/ 868 w 51"/>
                    <a:gd name="T1" fmla="*/ 968 h 33"/>
                    <a:gd name="T2" fmla="*/ 1948 w 51"/>
                    <a:gd name="T3" fmla="*/ 1216 h 33"/>
                    <a:gd name="T4" fmla="*/ 1978 w 51"/>
                    <a:gd name="T5" fmla="*/ 661 h 33"/>
                    <a:gd name="T6" fmla="*/ 838 w 51"/>
                    <a:gd name="T7" fmla="*/ 205 h 33"/>
                    <a:gd name="T8" fmla="*/ 125 w 51"/>
                    <a:gd name="T9" fmla="*/ 1515 h 33"/>
                    <a:gd name="T10" fmla="*/ 208 w 51"/>
                    <a:gd name="T11" fmla="*/ 1672 h 33"/>
                    <a:gd name="T12" fmla="*/ 868 w 51"/>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3">
                      <a:moveTo>
                        <a:pt x="22" y="19"/>
                      </a:moveTo>
                      <a:cubicBezTo>
                        <a:pt x="33" y="15"/>
                        <a:pt x="44" y="18"/>
                        <a:pt x="49" y="24"/>
                      </a:cubicBezTo>
                      <a:cubicBezTo>
                        <a:pt x="51" y="21"/>
                        <a:pt x="51" y="17"/>
                        <a:pt x="50" y="13"/>
                      </a:cubicBezTo>
                      <a:cubicBezTo>
                        <a:pt x="47" y="4"/>
                        <a:pt x="34" y="0"/>
                        <a:pt x="21" y="4"/>
                      </a:cubicBezTo>
                      <a:cubicBezTo>
                        <a:pt x="8" y="9"/>
                        <a:pt x="0" y="20"/>
                        <a:pt x="3" y="30"/>
                      </a:cubicBezTo>
                      <a:cubicBezTo>
                        <a:pt x="3"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7" name="Freeform 405">
                  <a:extLst>
                    <a:ext uri="{FF2B5EF4-FFF2-40B4-BE49-F238E27FC236}">
                      <a16:creationId xmlns:a16="http://schemas.microsoft.com/office/drawing/2014/main" id="{9FBF1CB3-EE18-4C78-AFA4-EB49326D94DA}"/>
                    </a:ext>
                  </a:extLst>
                </p:cNvPr>
                <p:cNvSpPr>
                  <a:spLocks/>
                </p:cNvSpPr>
                <p:nvPr/>
              </p:nvSpPr>
              <p:spPr bwMode="auto">
                <a:xfrm>
                  <a:off x="1995" y="1824"/>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6"/>
                        <a:pt x="51" y="13"/>
                      </a:cubicBezTo>
                      <a:cubicBezTo>
                        <a:pt x="47" y="3"/>
                        <a:pt x="34" y="0"/>
                        <a:pt x="21" y="4"/>
                      </a:cubicBezTo>
                      <a:cubicBezTo>
                        <a:pt x="8" y="9"/>
                        <a:pt x="0" y="20"/>
                        <a:pt x="3" y="29"/>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21" name="Freeform 406">
                <a:extLst>
                  <a:ext uri="{FF2B5EF4-FFF2-40B4-BE49-F238E27FC236}">
                    <a16:creationId xmlns:a16="http://schemas.microsoft.com/office/drawing/2014/main" id="{DCBB99F1-2300-4D28-94CE-730918FB1728}"/>
                  </a:ext>
                </a:extLst>
              </p:cNvPr>
              <p:cNvSpPr>
                <a:spLocks/>
              </p:cNvSpPr>
              <p:nvPr/>
            </p:nvSpPr>
            <p:spPr bwMode="auto">
              <a:xfrm>
                <a:off x="2270" y="1731"/>
                <a:ext cx="122" cy="88"/>
              </a:xfrm>
              <a:custGeom>
                <a:avLst/>
                <a:gdLst>
                  <a:gd name="T0" fmla="*/ 799 w 49"/>
                  <a:gd name="T1" fmla="*/ 968 h 33"/>
                  <a:gd name="T2" fmla="*/ 1805 w 49"/>
                  <a:gd name="T3" fmla="*/ 1216 h 33"/>
                  <a:gd name="T4" fmla="*/ 1852 w 49"/>
                  <a:gd name="T5" fmla="*/ 661 h 33"/>
                  <a:gd name="T6" fmla="*/ 769 w 49"/>
                  <a:gd name="T7" fmla="*/ 248 h 33"/>
                  <a:gd name="T8" fmla="*/ 105 w 49"/>
                  <a:gd name="T9" fmla="*/ 1459 h 33"/>
                  <a:gd name="T10" fmla="*/ 187 w 49"/>
                  <a:gd name="T11" fmla="*/ 1672 h 33"/>
                  <a:gd name="T12" fmla="*/ 799 w 49"/>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3">
                    <a:moveTo>
                      <a:pt x="21" y="19"/>
                    </a:moveTo>
                    <a:cubicBezTo>
                      <a:pt x="32" y="15"/>
                      <a:pt x="42" y="18"/>
                      <a:pt x="47" y="24"/>
                    </a:cubicBezTo>
                    <a:cubicBezTo>
                      <a:pt x="49" y="21"/>
                      <a:pt x="49" y="17"/>
                      <a:pt x="48" y="13"/>
                    </a:cubicBezTo>
                    <a:cubicBezTo>
                      <a:pt x="45" y="4"/>
                      <a:pt x="32" y="0"/>
                      <a:pt x="20" y="5"/>
                    </a:cubicBezTo>
                    <a:cubicBezTo>
                      <a:pt x="7" y="9"/>
                      <a:pt x="0" y="20"/>
                      <a:pt x="3" y="29"/>
                    </a:cubicBezTo>
                    <a:cubicBezTo>
                      <a:pt x="3" y="30"/>
                      <a:pt x="4" y="32"/>
                      <a:pt x="5" y="33"/>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4" name="Freeform 407">
                <a:extLst>
                  <a:ext uri="{FF2B5EF4-FFF2-40B4-BE49-F238E27FC236}">
                    <a16:creationId xmlns:a16="http://schemas.microsoft.com/office/drawing/2014/main" id="{B3C03F0D-12C4-4356-B8DD-FDFD0546E964}"/>
                  </a:ext>
                </a:extLst>
              </p:cNvPr>
              <p:cNvSpPr>
                <a:spLocks/>
              </p:cNvSpPr>
              <p:nvPr/>
            </p:nvSpPr>
            <p:spPr bwMode="auto">
              <a:xfrm>
                <a:off x="2405" y="1685"/>
                <a:ext cx="122" cy="86"/>
              </a:xfrm>
              <a:custGeom>
                <a:avLst/>
                <a:gdLst>
                  <a:gd name="T0" fmla="*/ 799 w 49"/>
                  <a:gd name="T1" fmla="*/ 989 h 32"/>
                  <a:gd name="T2" fmla="*/ 1805 w 49"/>
                  <a:gd name="T3" fmla="*/ 1263 h 32"/>
                  <a:gd name="T4" fmla="*/ 1852 w 49"/>
                  <a:gd name="T5" fmla="*/ 680 h 32"/>
                  <a:gd name="T6" fmla="*/ 769 w 49"/>
                  <a:gd name="T7" fmla="*/ 218 h 32"/>
                  <a:gd name="T8" fmla="*/ 105 w 49"/>
                  <a:gd name="T9" fmla="*/ 1516 h 32"/>
                  <a:gd name="T10" fmla="*/ 187 w 49"/>
                  <a:gd name="T11" fmla="*/ 1669 h 32"/>
                  <a:gd name="T12" fmla="*/ 799 w 49"/>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9"/>
                    </a:moveTo>
                    <a:cubicBezTo>
                      <a:pt x="31" y="15"/>
                      <a:pt x="42" y="17"/>
                      <a:pt x="47" y="24"/>
                    </a:cubicBezTo>
                    <a:cubicBezTo>
                      <a:pt x="49" y="20"/>
                      <a:pt x="49" y="16"/>
                      <a:pt x="48" y="13"/>
                    </a:cubicBezTo>
                    <a:cubicBezTo>
                      <a:pt x="45" y="4"/>
                      <a:pt x="32" y="0"/>
                      <a:pt x="20" y="4"/>
                    </a:cubicBezTo>
                    <a:cubicBezTo>
                      <a:pt x="7" y="9"/>
                      <a:pt x="0" y="20"/>
                      <a:pt x="3" y="29"/>
                    </a:cubicBezTo>
                    <a:cubicBezTo>
                      <a:pt x="3" y="30"/>
                      <a:pt x="4" y="31"/>
                      <a:pt x="5" y="32"/>
                    </a:cubicBezTo>
                    <a:cubicBezTo>
                      <a:pt x="7" y="26"/>
                      <a:pt x="13" y="21"/>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5" name="Freeform 408">
                <a:extLst>
                  <a:ext uri="{FF2B5EF4-FFF2-40B4-BE49-F238E27FC236}">
                    <a16:creationId xmlns:a16="http://schemas.microsoft.com/office/drawing/2014/main" id="{1CC3B455-207C-451A-9D12-8EF837BD9D37}"/>
                  </a:ext>
                </a:extLst>
              </p:cNvPr>
              <p:cNvSpPr>
                <a:spLocks/>
              </p:cNvSpPr>
              <p:nvPr/>
            </p:nvSpPr>
            <p:spPr bwMode="auto">
              <a:xfrm>
                <a:off x="2540" y="1637"/>
                <a:ext cx="122" cy="86"/>
              </a:xfrm>
              <a:custGeom>
                <a:avLst/>
                <a:gdLst>
                  <a:gd name="T0" fmla="*/ 799 w 49"/>
                  <a:gd name="T1" fmla="*/ 933 h 32"/>
                  <a:gd name="T2" fmla="*/ 1805 w 49"/>
                  <a:gd name="T3" fmla="*/ 1207 h 32"/>
                  <a:gd name="T4" fmla="*/ 1852 w 49"/>
                  <a:gd name="T5" fmla="*/ 621 h 32"/>
                  <a:gd name="T6" fmla="*/ 769 w 49"/>
                  <a:gd name="T7" fmla="*/ 218 h 32"/>
                  <a:gd name="T8" fmla="*/ 105 w 49"/>
                  <a:gd name="T9" fmla="*/ 1459 h 32"/>
                  <a:gd name="T10" fmla="*/ 187 w 49"/>
                  <a:gd name="T11" fmla="*/ 1669 h 32"/>
                  <a:gd name="T12" fmla="*/ 799 w 49"/>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2">
                    <a:moveTo>
                      <a:pt x="21" y="18"/>
                    </a:moveTo>
                    <a:cubicBezTo>
                      <a:pt x="31" y="15"/>
                      <a:pt x="42" y="17"/>
                      <a:pt x="47" y="23"/>
                    </a:cubicBezTo>
                    <a:cubicBezTo>
                      <a:pt x="49" y="20"/>
                      <a:pt x="49" y="16"/>
                      <a:pt x="48" y="12"/>
                    </a:cubicBezTo>
                    <a:cubicBezTo>
                      <a:pt x="45" y="3"/>
                      <a:pt x="32" y="0"/>
                      <a:pt x="20" y="4"/>
                    </a:cubicBezTo>
                    <a:cubicBezTo>
                      <a:pt x="7" y="8"/>
                      <a:pt x="0" y="19"/>
                      <a:pt x="3" y="28"/>
                    </a:cubicBezTo>
                    <a:cubicBezTo>
                      <a:pt x="3" y="30"/>
                      <a:pt x="4" y="31"/>
                      <a:pt x="5" y="32"/>
                    </a:cubicBezTo>
                    <a:cubicBezTo>
                      <a:pt x="7" y="26"/>
                      <a:pt x="13" y="21"/>
                      <a:pt x="21"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7" name="Freeform 409">
                <a:extLst>
                  <a:ext uri="{FF2B5EF4-FFF2-40B4-BE49-F238E27FC236}">
                    <a16:creationId xmlns:a16="http://schemas.microsoft.com/office/drawing/2014/main" id="{6F42F902-9579-4566-99E9-825E06A8FCB1}"/>
                  </a:ext>
                </a:extLst>
              </p:cNvPr>
              <p:cNvSpPr>
                <a:spLocks/>
              </p:cNvSpPr>
              <p:nvPr/>
            </p:nvSpPr>
            <p:spPr bwMode="auto">
              <a:xfrm>
                <a:off x="1132" y="2243"/>
                <a:ext cx="133" cy="93"/>
              </a:xfrm>
              <a:custGeom>
                <a:avLst/>
                <a:gdLst>
                  <a:gd name="T0" fmla="*/ 868 w 53"/>
                  <a:gd name="T1" fmla="*/ 996 h 35"/>
                  <a:gd name="T2" fmla="*/ 2023 w 53"/>
                  <a:gd name="T3" fmla="*/ 1236 h 35"/>
                  <a:gd name="T4" fmla="*/ 2053 w 53"/>
                  <a:gd name="T5" fmla="*/ 656 h 35"/>
                  <a:gd name="T6" fmla="*/ 838 w 53"/>
                  <a:gd name="T7" fmla="*/ 247 h 35"/>
                  <a:gd name="T8" fmla="*/ 125 w 53"/>
                  <a:gd name="T9" fmla="*/ 1538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1"/>
                      <a:pt x="53"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29" name="Freeform 410">
                <a:extLst>
                  <a:ext uri="{FF2B5EF4-FFF2-40B4-BE49-F238E27FC236}">
                    <a16:creationId xmlns:a16="http://schemas.microsoft.com/office/drawing/2014/main" id="{9F424745-79B9-40E0-A219-6DAA9C0966CF}"/>
                  </a:ext>
                </a:extLst>
              </p:cNvPr>
              <p:cNvSpPr>
                <a:spLocks/>
              </p:cNvSpPr>
              <p:nvPr/>
            </p:nvSpPr>
            <p:spPr bwMode="auto">
              <a:xfrm>
                <a:off x="1262" y="2197"/>
                <a:ext cx="135" cy="94"/>
              </a:xfrm>
              <a:custGeom>
                <a:avLst/>
                <a:gdLst>
                  <a:gd name="T0" fmla="*/ 908 w 54"/>
                  <a:gd name="T1" fmla="*/ 1045 h 35"/>
                  <a:gd name="T2" fmla="*/ 2033 w 54"/>
                  <a:gd name="T3" fmla="*/ 1297 h 35"/>
                  <a:gd name="T4" fmla="*/ 2083 w 54"/>
                  <a:gd name="T5" fmla="*/ 736 h 35"/>
                  <a:gd name="T6" fmla="*/ 863 w 54"/>
                  <a:gd name="T7" fmla="*/ 252 h 35"/>
                  <a:gd name="T8" fmla="*/ 158 w 54"/>
                  <a:gd name="T9" fmla="*/ 1609 h 35"/>
                  <a:gd name="T10" fmla="*/ 23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5" y="16"/>
                      <a:pt x="47" y="18"/>
                      <a:pt x="52" y="25"/>
                    </a:cubicBezTo>
                    <a:cubicBezTo>
                      <a:pt x="54" y="21"/>
                      <a:pt x="54" y="17"/>
                      <a:pt x="53" y="14"/>
                    </a:cubicBezTo>
                    <a:cubicBezTo>
                      <a:pt x="49" y="4"/>
                      <a:pt x="36" y="0"/>
                      <a:pt x="22" y="5"/>
                    </a:cubicBezTo>
                    <a:cubicBezTo>
                      <a:pt x="9" y="10"/>
                      <a:pt x="0" y="22"/>
                      <a:pt x="4" y="31"/>
                    </a:cubicBezTo>
                    <a:cubicBezTo>
                      <a:pt x="4" y="33"/>
                      <a:pt x="5" y="34"/>
                      <a:pt x="6" y="35"/>
                    </a:cubicBezTo>
                    <a:cubicBezTo>
                      <a:pt x="9" y="29"/>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0" name="Freeform 411">
                <a:extLst>
                  <a:ext uri="{FF2B5EF4-FFF2-40B4-BE49-F238E27FC236}">
                    <a16:creationId xmlns:a16="http://schemas.microsoft.com/office/drawing/2014/main" id="{2BA1039E-114D-4F83-93FA-57B0B52B499F}"/>
                  </a:ext>
                </a:extLst>
              </p:cNvPr>
              <p:cNvSpPr>
                <a:spLocks/>
              </p:cNvSpPr>
              <p:nvPr/>
            </p:nvSpPr>
            <p:spPr bwMode="auto">
              <a:xfrm>
                <a:off x="1402" y="2147"/>
                <a:ext cx="135" cy="90"/>
              </a:xfrm>
              <a:custGeom>
                <a:avLst/>
                <a:gdLst>
                  <a:gd name="T0" fmla="*/ 908 w 54"/>
                  <a:gd name="T1" fmla="*/ 982 h 34"/>
                  <a:gd name="T2" fmla="*/ 2033 w 54"/>
                  <a:gd name="T3" fmla="*/ 1226 h 34"/>
                  <a:gd name="T4" fmla="*/ 2083 w 54"/>
                  <a:gd name="T5" fmla="*/ 630 h 34"/>
                  <a:gd name="T6" fmla="*/ 863 w 54"/>
                  <a:gd name="T7" fmla="*/ 238 h 34"/>
                  <a:gd name="T8" fmla="*/ 158 w 54"/>
                  <a:gd name="T9" fmla="*/ 1519 h 34"/>
                  <a:gd name="T10" fmla="*/ 23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9" y="10"/>
                      <a:pt x="0" y="21"/>
                      <a:pt x="4" y="31"/>
                    </a:cubicBezTo>
                    <a:cubicBezTo>
                      <a:pt x="4" y="32"/>
                      <a:pt x="5" y="33"/>
                      <a:pt x="6" y="34"/>
                    </a:cubicBezTo>
                    <a:cubicBezTo>
                      <a:pt x="9"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1" name="Freeform 412">
                <a:extLst>
                  <a:ext uri="{FF2B5EF4-FFF2-40B4-BE49-F238E27FC236}">
                    <a16:creationId xmlns:a16="http://schemas.microsoft.com/office/drawing/2014/main" id="{8AB3A2D9-C334-48AE-919E-BD025B0FBDEA}"/>
                  </a:ext>
                </a:extLst>
              </p:cNvPr>
              <p:cNvSpPr>
                <a:spLocks/>
              </p:cNvSpPr>
              <p:nvPr/>
            </p:nvSpPr>
            <p:spPr bwMode="auto">
              <a:xfrm>
                <a:off x="1540" y="2101"/>
                <a:ext cx="135" cy="94"/>
              </a:xfrm>
              <a:custGeom>
                <a:avLst/>
                <a:gdLst>
                  <a:gd name="T0" fmla="*/ 863 w 54"/>
                  <a:gd name="T1" fmla="*/ 1045 h 35"/>
                  <a:gd name="T2" fmla="*/ 2000 w 54"/>
                  <a:gd name="T3" fmla="*/ 1297 h 35"/>
                  <a:gd name="T4" fmla="*/ 2033 w 54"/>
                  <a:gd name="T5" fmla="*/ 677 h 35"/>
                  <a:gd name="T6" fmla="*/ 833 w 54"/>
                  <a:gd name="T7" fmla="*/ 252 h 35"/>
                  <a:gd name="T8" fmla="*/ 125 w 54"/>
                  <a:gd name="T9" fmla="*/ 1609 h 35"/>
                  <a:gd name="T10" fmla="*/ 208 w 54"/>
                  <a:gd name="T11" fmla="*/ 1818 h 35"/>
                  <a:gd name="T12" fmla="*/ 863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2" y="20"/>
                    </a:moveTo>
                    <a:cubicBezTo>
                      <a:pt x="34" y="15"/>
                      <a:pt x="46" y="18"/>
                      <a:pt x="51" y="25"/>
                    </a:cubicBezTo>
                    <a:cubicBezTo>
                      <a:pt x="53" y="21"/>
                      <a:pt x="54" y="17"/>
                      <a:pt x="52" y="13"/>
                    </a:cubicBezTo>
                    <a:cubicBezTo>
                      <a:pt x="49" y="4"/>
                      <a:pt x="35" y="0"/>
                      <a:pt x="21" y="5"/>
                    </a:cubicBezTo>
                    <a:cubicBezTo>
                      <a:pt x="8" y="10"/>
                      <a:pt x="0" y="22"/>
                      <a:pt x="3" y="31"/>
                    </a:cubicBezTo>
                    <a:cubicBezTo>
                      <a:pt x="4" y="32"/>
                      <a:pt x="4" y="34"/>
                      <a:pt x="5" y="35"/>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2" name="Freeform 413">
                <a:extLst>
                  <a:ext uri="{FF2B5EF4-FFF2-40B4-BE49-F238E27FC236}">
                    <a16:creationId xmlns:a16="http://schemas.microsoft.com/office/drawing/2014/main" id="{663C520A-F671-458E-87F2-651D5D40B728}"/>
                  </a:ext>
                </a:extLst>
              </p:cNvPr>
              <p:cNvSpPr>
                <a:spLocks/>
              </p:cNvSpPr>
              <p:nvPr/>
            </p:nvSpPr>
            <p:spPr bwMode="auto">
              <a:xfrm>
                <a:off x="1677" y="2053"/>
                <a:ext cx="130" cy="88"/>
              </a:xfrm>
              <a:custGeom>
                <a:avLst/>
                <a:gdLst>
                  <a:gd name="T0" fmla="*/ 863 w 52"/>
                  <a:gd name="T1" fmla="*/ 1003 h 33"/>
                  <a:gd name="T2" fmla="*/ 1925 w 52"/>
                  <a:gd name="T3" fmla="*/ 1272 h 33"/>
                  <a:gd name="T4" fmla="*/ 1958 w 52"/>
                  <a:gd name="T5" fmla="*/ 661 h 33"/>
                  <a:gd name="T6" fmla="*/ 833 w 52"/>
                  <a:gd name="T7" fmla="*/ 248 h 33"/>
                  <a:gd name="T8" fmla="*/ 125 w 52"/>
                  <a:gd name="T9" fmla="*/ 1515 h 33"/>
                  <a:gd name="T10" fmla="*/ 20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4" y="18"/>
                      <a:pt x="49" y="25"/>
                    </a:cubicBezTo>
                    <a:cubicBezTo>
                      <a:pt x="51" y="21"/>
                      <a:pt x="52" y="17"/>
                      <a:pt x="50" y="13"/>
                    </a:cubicBezTo>
                    <a:cubicBezTo>
                      <a:pt x="47" y="4"/>
                      <a:pt x="34" y="0"/>
                      <a:pt x="21" y="5"/>
                    </a:cubicBezTo>
                    <a:cubicBezTo>
                      <a:pt x="8" y="9"/>
                      <a:pt x="0" y="20"/>
                      <a:pt x="3" y="30"/>
                    </a:cubicBezTo>
                    <a:cubicBezTo>
                      <a:pt x="4" y="31"/>
                      <a:pt x="4" y="32"/>
                      <a:pt x="5"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3" name="Freeform 414">
                <a:extLst>
                  <a:ext uri="{FF2B5EF4-FFF2-40B4-BE49-F238E27FC236}">
                    <a16:creationId xmlns:a16="http://schemas.microsoft.com/office/drawing/2014/main" id="{24B1A379-5704-4D57-98FF-D3366A3B39CB}"/>
                  </a:ext>
                </a:extLst>
              </p:cNvPr>
              <p:cNvSpPr>
                <a:spLocks/>
              </p:cNvSpPr>
              <p:nvPr/>
            </p:nvSpPr>
            <p:spPr bwMode="auto">
              <a:xfrm>
                <a:off x="1810" y="2005"/>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3" y="16"/>
                      <a:pt x="45" y="18"/>
                      <a:pt x="50" y="25"/>
                    </a:cubicBezTo>
                    <a:cubicBezTo>
                      <a:pt x="52" y="21"/>
                      <a:pt x="52" y="17"/>
                      <a:pt x="51" y="13"/>
                    </a:cubicBezTo>
                    <a:cubicBezTo>
                      <a:pt x="48" y="4"/>
                      <a:pt x="34" y="0"/>
                      <a:pt x="21" y="5"/>
                    </a:cubicBezTo>
                    <a:cubicBezTo>
                      <a:pt x="8" y="9"/>
                      <a:pt x="0" y="21"/>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4" name="Freeform 415">
                <a:extLst>
                  <a:ext uri="{FF2B5EF4-FFF2-40B4-BE49-F238E27FC236}">
                    <a16:creationId xmlns:a16="http://schemas.microsoft.com/office/drawing/2014/main" id="{57ED7C7E-D646-4057-9AED-DB580F921338}"/>
                  </a:ext>
                </a:extLst>
              </p:cNvPr>
              <p:cNvSpPr>
                <a:spLocks/>
              </p:cNvSpPr>
              <p:nvPr/>
            </p:nvSpPr>
            <p:spPr bwMode="auto">
              <a:xfrm>
                <a:off x="1947" y="1955"/>
                <a:ext cx="130" cy="90"/>
              </a:xfrm>
              <a:custGeom>
                <a:avLst/>
                <a:gdLst>
                  <a:gd name="T0" fmla="*/ 863 w 52"/>
                  <a:gd name="T1" fmla="*/ 982 h 34"/>
                  <a:gd name="T2" fmla="*/ 1925 w 52"/>
                  <a:gd name="T3" fmla="*/ 1226 h 34"/>
                  <a:gd name="T4" fmla="*/ 1958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3"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5" name="Freeform 416">
                <a:extLst>
                  <a:ext uri="{FF2B5EF4-FFF2-40B4-BE49-F238E27FC236}">
                    <a16:creationId xmlns:a16="http://schemas.microsoft.com/office/drawing/2014/main" id="{F3C01649-0060-4DD6-B744-AF9E9001ADA8}"/>
                  </a:ext>
                </a:extLst>
              </p:cNvPr>
              <p:cNvSpPr>
                <a:spLocks/>
              </p:cNvSpPr>
              <p:nvPr/>
            </p:nvSpPr>
            <p:spPr bwMode="auto">
              <a:xfrm>
                <a:off x="2217" y="1856"/>
                <a:ext cx="130" cy="91"/>
              </a:xfrm>
              <a:custGeom>
                <a:avLst/>
                <a:gdLst>
                  <a:gd name="T0" fmla="*/ 863 w 52"/>
                  <a:gd name="T1" fmla="*/ 1038 h 34"/>
                  <a:gd name="T2" fmla="*/ 1958 w 52"/>
                  <a:gd name="T3" fmla="*/ 1282 h 34"/>
                  <a:gd name="T4" fmla="*/ 2000 w 52"/>
                  <a:gd name="T5" fmla="*/ 709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4"/>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6" name="Freeform 417">
                <a:extLst>
                  <a:ext uri="{FF2B5EF4-FFF2-40B4-BE49-F238E27FC236}">
                    <a16:creationId xmlns:a16="http://schemas.microsoft.com/office/drawing/2014/main" id="{AA73D436-CA68-4850-9B20-223CEECBEA2A}"/>
                  </a:ext>
                </a:extLst>
              </p:cNvPr>
              <p:cNvSpPr>
                <a:spLocks/>
              </p:cNvSpPr>
              <p:nvPr/>
            </p:nvSpPr>
            <p:spPr bwMode="auto">
              <a:xfrm>
                <a:off x="2085" y="1907"/>
                <a:ext cx="130" cy="88"/>
              </a:xfrm>
              <a:custGeom>
                <a:avLst/>
                <a:gdLst>
                  <a:gd name="T0" fmla="*/ 863 w 52"/>
                  <a:gd name="T1" fmla="*/ 968 h 33"/>
                  <a:gd name="T2" fmla="*/ 1925 w 52"/>
                  <a:gd name="T3" fmla="*/ 1216 h 33"/>
                  <a:gd name="T4" fmla="*/ 1958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4"/>
                    </a:cubicBezTo>
                    <a:cubicBezTo>
                      <a:pt x="51" y="20"/>
                      <a:pt x="52" y="16"/>
                      <a:pt x="50" y="13"/>
                    </a:cubicBezTo>
                    <a:cubicBezTo>
                      <a:pt x="47" y="3"/>
                      <a:pt x="34" y="0"/>
                      <a:pt x="21" y="4"/>
                    </a:cubicBezTo>
                    <a:cubicBezTo>
                      <a:pt x="8" y="9"/>
                      <a:pt x="0" y="20"/>
                      <a:pt x="3" y="29"/>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7" name="Freeform 418">
                <a:extLst>
                  <a:ext uri="{FF2B5EF4-FFF2-40B4-BE49-F238E27FC236}">
                    <a16:creationId xmlns:a16="http://schemas.microsoft.com/office/drawing/2014/main" id="{DD4410F3-B993-4719-8457-E67DC5247A52}"/>
                  </a:ext>
                </a:extLst>
              </p:cNvPr>
              <p:cNvSpPr>
                <a:spLocks/>
              </p:cNvSpPr>
              <p:nvPr/>
            </p:nvSpPr>
            <p:spPr bwMode="auto">
              <a:xfrm>
                <a:off x="2355" y="1808"/>
                <a:ext cx="127" cy="85"/>
              </a:xfrm>
              <a:custGeom>
                <a:avLst/>
                <a:gdLst>
                  <a:gd name="T0" fmla="*/ 849 w 51"/>
                  <a:gd name="T1" fmla="*/ 938 h 32"/>
                  <a:gd name="T2" fmla="*/ 1885 w 51"/>
                  <a:gd name="T3" fmla="*/ 1201 h 32"/>
                  <a:gd name="T4" fmla="*/ 1927 w 51"/>
                  <a:gd name="T5" fmla="*/ 656 h 32"/>
                  <a:gd name="T6" fmla="*/ 799 w 51"/>
                  <a:gd name="T7" fmla="*/ 247 h 32"/>
                  <a:gd name="T8" fmla="*/ 105 w 51"/>
                  <a:gd name="T9" fmla="*/ 1448 h 32"/>
                  <a:gd name="T10" fmla="*/ 187 w 51"/>
                  <a:gd name="T11" fmla="*/ 1594 h 32"/>
                  <a:gd name="T12" fmla="*/ 849 w 51"/>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2">
                    <a:moveTo>
                      <a:pt x="22" y="19"/>
                    </a:moveTo>
                    <a:cubicBezTo>
                      <a:pt x="33" y="15"/>
                      <a:pt x="44" y="17"/>
                      <a:pt x="49" y="24"/>
                    </a:cubicBezTo>
                    <a:cubicBezTo>
                      <a:pt x="50" y="20"/>
                      <a:pt x="51" y="16"/>
                      <a:pt x="50" y="13"/>
                    </a:cubicBezTo>
                    <a:cubicBezTo>
                      <a:pt x="46" y="4"/>
                      <a:pt x="33" y="0"/>
                      <a:pt x="21" y="5"/>
                    </a:cubicBezTo>
                    <a:cubicBezTo>
                      <a:pt x="8" y="9"/>
                      <a:pt x="0" y="20"/>
                      <a:pt x="3" y="29"/>
                    </a:cubicBezTo>
                    <a:cubicBezTo>
                      <a:pt x="4" y="30"/>
                      <a:pt x="5" y="31"/>
                      <a:pt x="5" y="32"/>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8" name="Freeform 419">
                <a:extLst>
                  <a:ext uri="{FF2B5EF4-FFF2-40B4-BE49-F238E27FC236}">
                    <a16:creationId xmlns:a16="http://schemas.microsoft.com/office/drawing/2014/main" id="{62612658-6535-47CE-8960-54E0E32D922D}"/>
                  </a:ext>
                </a:extLst>
              </p:cNvPr>
              <p:cNvSpPr>
                <a:spLocks/>
              </p:cNvSpPr>
              <p:nvPr/>
            </p:nvSpPr>
            <p:spPr bwMode="auto">
              <a:xfrm>
                <a:off x="2492" y="1760"/>
                <a:ext cx="123" cy="88"/>
              </a:xfrm>
              <a:custGeom>
                <a:avLst/>
                <a:gdLst>
                  <a:gd name="T0" fmla="*/ 838 w 49"/>
                  <a:gd name="T1" fmla="*/ 968 h 33"/>
                  <a:gd name="T2" fmla="*/ 1865 w 49"/>
                  <a:gd name="T3" fmla="*/ 1216 h 33"/>
                  <a:gd name="T4" fmla="*/ 1898 w 49"/>
                  <a:gd name="T5" fmla="*/ 661 h 33"/>
                  <a:gd name="T6" fmla="*/ 793 w 49"/>
                  <a:gd name="T7" fmla="*/ 248 h 33"/>
                  <a:gd name="T8" fmla="*/ 126 w 49"/>
                  <a:gd name="T9" fmla="*/ 1459 h 33"/>
                  <a:gd name="T10" fmla="*/ 208 w 49"/>
                  <a:gd name="T11" fmla="*/ 1672 h 33"/>
                  <a:gd name="T12" fmla="*/ 838 w 49"/>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3">
                    <a:moveTo>
                      <a:pt x="21" y="19"/>
                    </a:moveTo>
                    <a:cubicBezTo>
                      <a:pt x="32" y="15"/>
                      <a:pt x="42" y="18"/>
                      <a:pt x="47" y="24"/>
                    </a:cubicBezTo>
                    <a:cubicBezTo>
                      <a:pt x="49" y="20"/>
                      <a:pt x="49" y="17"/>
                      <a:pt x="48" y="13"/>
                    </a:cubicBezTo>
                    <a:cubicBezTo>
                      <a:pt x="45" y="4"/>
                      <a:pt x="32" y="0"/>
                      <a:pt x="20" y="5"/>
                    </a:cubicBezTo>
                    <a:cubicBezTo>
                      <a:pt x="7" y="9"/>
                      <a:pt x="0" y="20"/>
                      <a:pt x="3" y="29"/>
                    </a:cubicBezTo>
                    <a:cubicBezTo>
                      <a:pt x="3" y="30"/>
                      <a:pt x="4" y="31"/>
                      <a:pt x="5" y="33"/>
                    </a:cubicBezTo>
                    <a:cubicBezTo>
                      <a:pt x="7"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39" name="Freeform 420">
                <a:extLst>
                  <a:ext uri="{FF2B5EF4-FFF2-40B4-BE49-F238E27FC236}">
                    <a16:creationId xmlns:a16="http://schemas.microsoft.com/office/drawing/2014/main" id="{1F4AA1E1-CE5E-40B2-801D-FAC22B77F546}"/>
                  </a:ext>
                </a:extLst>
              </p:cNvPr>
              <p:cNvSpPr>
                <a:spLocks/>
              </p:cNvSpPr>
              <p:nvPr/>
            </p:nvSpPr>
            <p:spPr bwMode="auto">
              <a:xfrm>
                <a:off x="2627" y="1709"/>
                <a:ext cx="125" cy="86"/>
              </a:xfrm>
              <a:custGeom>
                <a:avLst/>
                <a:gdLst>
                  <a:gd name="T0" fmla="*/ 833 w 50"/>
                  <a:gd name="T1" fmla="*/ 989 h 32"/>
                  <a:gd name="T2" fmla="*/ 1845 w 50"/>
                  <a:gd name="T3" fmla="*/ 1263 h 32"/>
                  <a:gd name="T4" fmla="*/ 1875 w 50"/>
                  <a:gd name="T5" fmla="*/ 680 h 32"/>
                  <a:gd name="T6" fmla="*/ 783 w 50"/>
                  <a:gd name="T7" fmla="*/ 253 h 32"/>
                  <a:gd name="T8" fmla="*/ 125 w 50"/>
                  <a:gd name="T9" fmla="*/ 1516 h 32"/>
                  <a:gd name="T10" fmla="*/ 208 w 50"/>
                  <a:gd name="T11" fmla="*/ 1669 h 32"/>
                  <a:gd name="T12" fmla="*/ 833 w 50"/>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32">
                    <a:moveTo>
                      <a:pt x="21" y="19"/>
                    </a:moveTo>
                    <a:cubicBezTo>
                      <a:pt x="32" y="15"/>
                      <a:pt x="43" y="17"/>
                      <a:pt x="47" y="24"/>
                    </a:cubicBezTo>
                    <a:cubicBezTo>
                      <a:pt x="49" y="20"/>
                      <a:pt x="50" y="16"/>
                      <a:pt x="48" y="13"/>
                    </a:cubicBezTo>
                    <a:cubicBezTo>
                      <a:pt x="45" y="4"/>
                      <a:pt x="32" y="0"/>
                      <a:pt x="20" y="5"/>
                    </a:cubicBezTo>
                    <a:cubicBezTo>
                      <a:pt x="7" y="9"/>
                      <a:pt x="0" y="20"/>
                      <a:pt x="3" y="29"/>
                    </a:cubicBezTo>
                    <a:cubicBezTo>
                      <a:pt x="3" y="30"/>
                      <a:pt x="4" y="31"/>
                      <a:pt x="5" y="32"/>
                    </a:cubicBezTo>
                    <a:cubicBezTo>
                      <a:pt x="8" y="27"/>
                      <a:pt x="13" y="22"/>
                      <a:pt x="21"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0" name="Freeform 421">
                <a:extLst>
                  <a:ext uri="{FF2B5EF4-FFF2-40B4-BE49-F238E27FC236}">
                    <a16:creationId xmlns:a16="http://schemas.microsoft.com/office/drawing/2014/main" id="{607F4B22-4710-4487-93EA-CE83D3445DAE}"/>
                  </a:ext>
                </a:extLst>
              </p:cNvPr>
              <p:cNvSpPr>
                <a:spLocks/>
              </p:cNvSpPr>
              <p:nvPr/>
            </p:nvSpPr>
            <p:spPr bwMode="auto">
              <a:xfrm>
                <a:off x="1212" y="2336"/>
                <a:ext cx="135" cy="91"/>
              </a:xfrm>
              <a:custGeom>
                <a:avLst/>
                <a:gdLst>
                  <a:gd name="T0" fmla="*/ 908 w 54"/>
                  <a:gd name="T1" fmla="*/ 982 h 34"/>
                  <a:gd name="T2" fmla="*/ 2033 w 54"/>
                  <a:gd name="T3" fmla="*/ 1282 h 34"/>
                  <a:gd name="T4" fmla="*/ 2083 w 54"/>
                  <a:gd name="T5" fmla="*/ 674 h 34"/>
                  <a:gd name="T6" fmla="*/ 863 w 54"/>
                  <a:gd name="T7" fmla="*/ 209 h 34"/>
                  <a:gd name="T8" fmla="*/ 158 w 54"/>
                  <a:gd name="T9" fmla="*/ 1590 h 34"/>
                  <a:gd name="T10" fmla="*/ 238 w 54"/>
                  <a:gd name="T11" fmla="*/ 174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5" y="15"/>
                      <a:pt x="47" y="18"/>
                      <a:pt x="52" y="25"/>
                    </a:cubicBezTo>
                    <a:cubicBezTo>
                      <a:pt x="54" y="21"/>
                      <a:pt x="54" y="17"/>
                      <a:pt x="53" y="13"/>
                    </a:cubicBezTo>
                    <a:cubicBezTo>
                      <a:pt x="49" y="3"/>
                      <a:pt x="35" y="0"/>
                      <a:pt x="22" y="4"/>
                    </a:cubicBezTo>
                    <a:cubicBezTo>
                      <a:pt x="8" y="9"/>
                      <a:pt x="0" y="21"/>
                      <a:pt x="4" y="31"/>
                    </a:cubicBezTo>
                    <a:cubicBezTo>
                      <a:pt x="4" y="32"/>
                      <a:pt x="5" y="33"/>
                      <a:pt x="6" y="34"/>
                    </a:cubicBezTo>
                    <a:cubicBezTo>
                      <a:pt x="8" y="28"/>
                      <a:pt x="15" y="22"/>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1" name="Freeform 422">
                <a:extLst>
                  <a:ext uri="{FF2B5EF4-FFF2-40B4-BE49-F238E27FC236}">
                    <a16:creationId xmlns:a16="http://schemas.microsoft.com/office/drawing/2014/main" id="{8C1BECC8-D04D-4ACC-9B65-970103E2018A}"/>
                  </a:ext>
                </a:extLst>
              </p:cNvPr>
              <p:cNvSpPr>
                <a:spLocks/>
              </p:cNvSpPr>
              <p:nvPr/>
            </p:nvSpPr>
            <p:spPr bwMode="auto">
              <a:xfrm>
                <a:off x="1350" y="2285"/>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2" name="Freeform 423">
                <a:extLst>
                  <a:ext uri="{FF2B5EF4-FFF2-40B4-BE49-F238E27FC236}">
                    <a16:creationId xmlns:a16="http://schemas.microsoft.com/office/drawing/2014/main" id="{5A5B4A19-D7A2-4DE2-9818-E1372099BEA9}"/>
                  </a:ext>
                </a:extLst>
              </p:cNvPr>
              <p:cNvSpPr>
                <a:spLocks/>
              </p:cNvSpPr>
              <p:nvPr/>
            </p:nvSpPr>
            <p:spPr bwMode="auto">
              <a:xfrm>
                <a:off x="1487" y="2235"/>
                <a:ext cx="133" cy="90"/>
              </a:xfrm>
              <a:custGeom>
                <a:avLst/>
                <a:gdLst>
                  <a:gd name="T0" fmla="*/ 868 w 53"/>
                  <a:gd name="T1" fmla="*/ 982 h 34"/>
                  <a:gd name="T2" fmla="*/ 2023 w 53"/>
                  <a:gd name="T3" fmla="*/ 1226 h 34"/>
                  <a:gd name="T4" fmla="*/ 2053 w 53"/>
                  <a:gd name="T5" fmla="*/ 630 h 34"/>
                  <a:gd name="T6" fmla="*/ 838 w 53"/>
                  <a:gd name="T7" fmla="*/ 238 h 34"/>
                  <a:gd name="T8" fmla="*/ 125 w 53"/>
                  <a:gd name="T9" fmla="*/ 1519 h 34"/>
                  <a:gd name="T10" fmla="*/ 208 w 53"/>
                  <a:gd name="T11" fmla="*/ 1668 h 34"/>
                  <a:gd name="T12" fmla="*/ 868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5"/>
                      <a:pt x="46" y="18"/>
                      <a:pt x="51" y="25"/>
                    </a:cubicBezTo>
                    <a:cubicBezTo>
                      <a:pt x="53" y="21"/>
                      <a:pt x="53"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3" name="Freeform 424">
                <a:extLst>
                  <a:ext uri="{FF2B5EF4-FFF2-40B4-BE49-F238E27FC236}">
                    <a16:creationId xmlns:a16="http://schemas.microsoft.com/office/drawing/2014/main" id="{845831CA-B2D4-49C7-8A9E-77405A27EED1}"/>
                  </a:ext>
                </a:extLst>
              </p:cNvPr>
              <p:cNvSpPr>
                <a:spLocks/>
              </p:cNvSpPr>
              <p:nvPr/>
            </p:nvSpPr>
            <p:spPr bwMode="auto">
              <a:xfrm>
                <a:off x="1622" y="2187"/>
                <a:ext cx="135" cy="90"/>
              </a:xfrm>
              <a:custGeom>
                <a:avLst/>
                <a:gdLst>
                  <a:gd name="T0" fmla="*/ 908 w 54"/>
                  <a:gd name="T1" fmla="*/ 982 h 34"/>
                  <a:gd name="T2" fmla="*/ 2033 w 54"/>
                  <a:gd name="T3" fmla="*/ 1226 h 34"/>
                  <a:gd name="T4" fmla="*/ 2033 w 54"/>
                  <a:gd name="T5" fmla="*/ 630 h 34"/>
                  <a:gd name="T6" fmla="*/ 863 w 54"/>
                  <a:gd name="T7" fmla="*/ 238 h 34"/>
                  <a:gd name="T8" fmla="*/ 158 w 54"/>
                  <a:gd name="T9" fmla="*/ 1519 h 34"/>
                  <a:gd name="T10" fmla="*/ 20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5"/>
                      <a:pt x="47" y="18"/>
                      <a:pt x="52" y="25"/>
                    </a:cubicBezTo>
                    <a:cubicBezTo>
                      <a:pt x="53" y="21"/>
                      <a:pt x="54" y="17"/>
                      <a:pt x="52" y="13"/>
                    </a:cubicBezTo>
                    <a:cubicBezTo>
                      <a:pt x="49" y="4"/>
                      <a:pt x="35" y="0"/>
                      <a:pt x="22" y="5"/>
                    </a:cubicBezTo>
                    <a:cubicBezTo>
                      <a:pt x="8" y="9"/>
                      <a:pt x="0" y="21"/>
                      <a:pt x="4" y="31"/>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4" name="Freeform 425">
                <a:extLst>
                  <a:ext uri="{FF2B5EF4-FFF2-40B4-BE49-F238E27FC236}">
                    <a16:creationId xmlns:a16="http://schemas.microsoft.com/office/drawing/2014/main" id="{78A9115E-C00C-4EE7-AFFF-270A728A9D69}"/>
                  </a:ext>
                </a:extLst>
              </p:cNvPr>
              <p:cNvSpPr>
                <a:spLocks/>
              </p:cNvSpPr>
              <p:nvPr/>
            </p:nvSpPr>
            <p:spPr bwMode="auto">
              <a:xfrm>
                <a:off x="1762" y="2136"/>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7"/>
                      <a:pt x="50" y="24"/>
                    </a:cubicBezTo>
                    <a:cubicBezTo>
                      <a:pt x="51" y="20"/>
                      <a:pt x="52" y="16"/>
                      <a:pt x="51" y="13"/>
                    </a:cubicBezTo>
                    <a:cubicBezTo>
                      <a:pt x="47" y="3"/>
                      <a:pt x="34" y="0"/>
                      <a:pt x="21" y="4"/>
                    </a:cubicBezTo>
                    <a:cubicBezTo>
                      <a:pt x="8" y="9"/>
                      <a:pt x="0" y="20"/>
                      <a:pt x="3" y="29"/>
                    </a:cubicBezTo>
                    <a:cubicBezTo>
                      <a:pt x="4" y="31"/>
                      <a:pt x="4"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5" name="Freeform 426">
                <a:extLst>
                  <a:ext uri="{FF2B5EF4-FFF2-40B4-BE49-F238E27FC236}">
                    <a16:creationId xmlns:a16="http://schemas.microsoft.com/office/drawing/2014/main" id="{67FA7C17-4E1C-43B9-BEBB-A4E79F1F7D46}"/>
                  </a:ext>
                </a:extLst>
              </p:cNvPr>
              <p:cNvSpPr>
                <a:spLocks/>
              </p:cNvSpPr>
              <p:nvPr/>
            </p:nvSpPr>
            <p:spPr bwMode="auto">
              <a:xfrm>
                <a:off x="1897" y="2083"/>
                <a:ext cx="130" cy="90"/>
              </a:xfrm>
              <a:custGeom>
                <a:avLst/>
                <a:gdLst>
                  <a:gd name="T0" fmla="*/ 863 w 52"/>
                  <a:gd name="T1" fmla="*/ 982 h 34"/>
                  <a:gd name="T2" fmla="*/ 1925 w 52"/>
                  <a:gd name="T3" fmla="*/ 1226 h 34"/>
                  <a:gd name="T4" fmla="*/ 1958 w 52"/>
                  <a:gd name="T5" fmla="*/ 686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4"/>
                    </a:cubicBezTo>
                    <a:cubicBezTo>
                      <a:pt x="47" y="4"/>
                      <a:pt x="34" y="0"/>
                      <a:pt x="21" y="5"/>
                    </a:cubicBezTo>
                    <a:cubicBezTo>
                      <a:pt x="8" y="10"/>
                      <a:pt x="0" y="21"/>
                      <a:pt x="3" y="30"/>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6" name="Freeform 427">
                <a:extLst>
                  <a:ext uri="{FF2B5EF4-FFF2-40B4-BE49-F238E27FC236}">
                    <a16:creationId xmlns:a16="http://schemas.microsoft.com/office/drawing/2014/main" id="{5C1235C4-D12A-4092-B742-AA5EF85A7971}"/>
                  </a:ext>
                </a:extLst>
              </p:cNvPr>
              <p:cNvSpPr>
                <a:spLocks/>
              </p:cNvSpPr>
              <p:nvPr/>
            </p:nvSpPr>
            <p:spPr bwMode="auto">
              <a:xfrm>
                <a:off x="2035" y="2035"/>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1"/>
                      <a:pt x="52" y="17"/>
                      <a:pt x="51" y="13"/>
                    </a:cubicBezTo>
                    <a:cubicBezTo>
                      <a:pt x="47" y="4"/>
                      <a:pt x="34" y="0"/>
                      <a:pt x="21" y="4"/>
                    </a:cubicBezTo>
                    <a:cubicBezTo>
                      <a:pt x="8" y="9"/>
                      <a:pt x="0" y="20"/>
                      <a:pt x="3" y="30"/>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7" name="Freeform 428">
                <a:extLst>
                  <a:ext uri="{FF2B5EF4-FFF2-40B4-BE49-F238E27FC236}">
                    <a16:creationId xmlns:a16="http://schemas.microsoft.com/office/drawing/2014/main" id="{93D7F3F1-16FA-4830-9EA2-F8B6C48E71D8}"/>
                  </a:ext>
                </a:extLst>
              </p:cNvPr>
              <p:cNvSpPr>
                <a:spLocks/>
              </p:cNvSpPr>
              <p:nvPr/>
            </p:nvSpPr>
            <p:spPr bwMode="auto">
              <a:xfrm>
                <a:off x="2305" y="1936"/>
                <a:ext cx="130" cy="88"/>
              </a:xfrm>
              <a:custGeom>
                <a:avLst/>
                <a:gdLst>
                  <a:gd name="T0" fmla="*/ 863 w 52"/>
                  <a:gd name="T1" fmla="*/ 1003 h 33"/>
                  <a:gd name="T2" fmla="*/ 1958 w 52"/>
                  <a:gd name="T3" fmla="*/ 1272 h 33"/>
                  <a:gd name="T4" fmla="*/ 2000 w 52"/>
                  <a:gd name="T5" fmla="*/ 661 h 33"/>
                  <a:gd name="T6" fmla="*/ 833 w 52"/>
                  <a:gd name="T7" fmla="*/ 248 h 33"/>
                  <a:gd name="T8" fmla="*/ 158 w 52"/>
                  <a:gd name="T9" fmla="*/ 1515 h 33"/>
                  <a:gd name="T10" fmla="*/ 238 w 52"/>
                  <a:gd name="T11" fmla="*/ 1672 h 33"/>
                  <a:gd name="T12" fmla="*/ 863 w 52"/>
                  <a:gd name="T13" fmla="*/ 100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20"/>
                    </a:moveTo>
                    <a:cubicBezTo>
                      <a:pt x="34" y="16"/>
                      <a:pt x="45" y="18"/>
                      <a:pt x="50" y="25"/>
                    </a:cubicBezTo>
                    <a:cubicBezTo>
                      <a:pt x="52" y="21"/>
                      <a:pt x="52" y="17"/>
                      <a:pt x="51" y="13"/>
                    </a:cubicBezTo>
                    <a:cubicBezTo>
                      <a:pt x="48" y="4"/>
                      <a:pt x="34" y="0"/>
                      <a:pt x="21" y="5"/>
                    </a:cubicBezTo>
                    <a:cubicBezTo>
                      <a:pt x="8" y="9"/>
                      <a:pt x="0" y="20"/>
                      <a:pt x="4" y="30"/>
                    </a:cubicBezTo>
                    <a:cubicBezTo>
                      <a:pt x="4" y="31"/>
                      <a:pt x="5" y="32"/>
                      <a:pt x="6" y="33"/>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8" name="Freeform 429">
                <a:extLst>
                  <a:ext uri="{FF2B5EF4-FFF2-40B4-BE49-F238E27FC236}">
                    <a16:creationId xmlns:a16="http://schemas.microsoft.com/office/drawing/2014/main" id="{29B2F818-8D84-463F-9743-4A3AF9DB51F1}"/>
                  </a:ext>
                </a:extLst>
              </p:cNvPr>
              <p:cNvSpPr>
                <a:spLocks/>
              </p:cNvSpPr>
              <p:nvPr/>
            </p:nvSpPr>
            <p:spPr bwMode="auto">
              <a:xfrm>
                <a:off x="2170" y="1987"/>
                <a:ext cx="130" cy="88"/>
              </a:xfrm>
              <a:custGeom>
                <a:avLst/>
                <a:gdLst>
                  <a:gd name="T0" fmla="*/ 863 w 52"/>
                  <a:gd name="T1" fmla="*/ 968 h 33"/>
                  <a:gd name="T2" fmla="*/ 1925 w 52"/>
                  <a:gd name="T3" fmla="*/ 1272 h 33"/>
                  <a:gd name="T4" fmla="*/ 1958 w 52"/>
                  <a:gd name="T5" fmla="*/ 661 h 33"/>
                  <a:gd name="T6" fmla="*/ 833 w 52"/>
                  <a:gd name="T7" fmla="*/ 205 h 33"/>
                  <a:gd name="T8" fmla="*/ 125 w 52"/>
                  <a:gd name="T9" fmla="*/ 1515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4" y="18"/>
                      <a:pt x="49" y="25"/>
                    </a:cubicBezTo>
                    <a:cubicBezTo>
                      <a:pt x="51" y="21"/>
                      <a:pt x="52" y="17"/>
                      <a:pt x="50" y="13"/>
                    </a:cubicBezTo>
                    <a:cubicBezTo>
                      <a:pt x="47" y="4"/>
                      <a:pt x="34" y="0"/>
                      <a:pt x="21" y="4"/>
                    </a:cubicBezTo>
                    <a:cubicBezTo>
                      <a:pt x="8" y="9"/>
                      <a:pt x="0" y="20"/>
                      <a:pt x="3" y="30"/>
                    </a:cubicBezTo>
                    <a:cubicBezTo>
                      <a:pt x="3" y="31"/>
                      <a:pt x="4" y="32"/>
                      <a:pt x="5" y="33"/>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49" name="Freeform 430">
                <a:extLst>
                  <a:ext uri="{FF2B5EF4-FFF2-40B4-BE49-F238E27FC236}">
                    <a16:creationId xmlns:a16="http://schemas.microsoft.com/office/drawing/2014/main" id="{AD82040E-01E7-4B9D-9F91-75D2C96719B5}"/>
                  </a:ext>
                </a:extLst>
              </p:cNvPr>
              <p:cNvSpPr>
                <a:spLocks/>
              </p:cNvSpPr>
              <p:nvPr/>
            </p:nvSpPr>
            <p:spPr bwMode="auto">
              <a:xfrm>
                <a:off x="2442" y="1885"/>
                <a:ext cx="128" cy="86"/>
              </a:xfrm>
              <a:custGeom>
                <a:avLst/>
                <a:gdLst>
                  <a:gd name="T0" fmla="*/ 868 w 51"/>
                  <a:gd name="T1" fmla="*/ 989 h 32"/>
                  <a:gd name="T2" fmla="*/ 1948 w 51"/>
                  <a:gd name="T3" fmla="*/ 1263 h 32"/>
                  <a:gd name="T4" fmla="*/ 1978 w 51"/>
                  <a:gd name="T5" fmla="*/ 680 h 32"/>
                  <a:gd name="T6" fmla="*/ 838 w 51"/>
                  <a:gd name="T7" fmla="*/ 218 h 32"/>
                  <a:gd name="T8" fmla="*/ 125 w 51"/>
                  <a:gd name="T9" fmla="*/ 1516 h 32"/>
                  <a:gd name="T10" fmla="*/ 208 w 51"/>
                  <a:gd name="T11" fmla="*/ 1669 h 32"/>
                  <a:gd name="T12" fmla="*/ 868 w 51"/>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32">
                    <a:moveTo>
                      <a:pt x="22" y="19"/>
                    </a:moveTo>
                    <a:cubicBezTo>
                      <a:pt x="33" y="15"/>
                      <a:pt x="44" y="17"/>
                      <a:pt x="49" y="24"/>
                    </a:cubicBezTo>
                    <a:cubicBezTo>
                      <a:pt x="50" y="20"/>
                      <a:pt x="51" y="16"/>
                      <a:pt x="50" y="13"/>
                    </a:cubicBezTo>
                    <a:cubicBezTo>
                      <a:pt x="46" y="4"/>
                      <a:pt x="33" y="0"/>
                      <a:pt x="21" y="4"/>
                    </a:cubicBezTo>
                    <a:cubicBezTo>
                      <a:pt x="8" y="9"/>
                      <a:pt x="0" y="20"/>
                      <a:pt x="3" y="29"/>
                    </a:cubicBezTo>
                    <a:cubicBezTo>
                      <a:pt x="4" y="30"/>
                      <a:pt x="5"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0" name="Freeform 431">
                <a:extLst>
                  <a:ext uri="{FF2B5EF4-FFF2-40B4-BE49-F238E27FC236}">
                    <a16:creationId xmlns:a16="http://schemas.microsoft.com/office/drawing/2014/main" id="{F4D15826-CB85-41E9-8827-C4648D3A2530}"/>
                  </a:ext>
                </a:extLst>
              </p:cNvPr>
              <p:cNvSpPr>
                <a:spLocks/>
              </p:cNvSpPr>
              <p:nvPr/>
            </p:nvSpPr>
            <p:spPr bwMode="auto">
              <a:xfrm>
                <a:off x="2577" y="1832"/>
                <a:ext cx="133" cy="91"/>
              </a:xfrm>
              <a:custGeom>
                <a:avLst/>
                <a:gdLst>
                  <a:gd name="T0" fmla="*/ 868 w 53"/>
                  <a:gd name="T1" fmla="*/ 1038 h 34"/>
                  <a:gd name="T2" fmla="*/ 1977 w 53"/>
                  <a:gd name="T3" fmla="*/ 1282 h 34"/>
                  <a:gd name="T4" fmla="*/ 2023 w 53"/>
                  <a:gd name="T5" fmla="*/ 709 h 34"/>
                  <a:gd name="T6" fmla="*/ 838 w 53"/>
                  <a:gd name="T7" fmla="*/ 252 h 34"/>
                  <a:gd name="T8" fmla="*/ 125 w 53"/>
                  <a:gd name="T9" fmla="*/ 1534 h 34"/>
                  <a:gd name="T10" fmla="*/ 208 w 53"/>
                  <a:gd name="T11" fmla="*/ 1748 h 34"/>
                  <a:gd name="T12" fmla="*/ 868 w 53"/>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6"/>
                      <a:pt x="45" y="18"/>
                      <a:pt x="50" y="25"/>
                    </a:cubicBezTo>
                    <a:cubicBezTo>
                      <a:pt x="52" y="21"/>
                      <a:pt x="53" y="17"/>
                      <a:pt x="51" y="14"/>
                    </a:cubicBezTo>
                    <a:cubicBezTo>
                      <a:pt x="48" y="4"/>
                      <a:pt x="34" y="0"/>
                      <a:pt x="21" y="5"/>
                    </a:cubicBezTo>
                    <a:cubicBezTo>
                      <a:pt x="8" y="10"/>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1" name="Freeform 432">
                <a:extLst>
                  <a:ext uri="{FF2B5EF4-FFF2-40B4-BE49-F238E27FC236}">
                    <a16:creationId xmlns:a16="http://schemas.microsoft.com/office/drawing/2014/main" id="{9EA9A793-7F38-41AE-8E3C-DC3EF1D3A512}"/>
                  </a:ext>
                </a:extLst>
              </p:cNvPr>
              <p:cNvSpPr>
                <a:spLocks/>
              </p:cNvSpPr>
              <p:nvPr/>
            </p:nvSpPr>
            <p:spPr bwMode="auto">
              <a:xfrm>
                <a:off x="2712" y="1784"/>
                <a:ext cx="130" cy="85"/>
              </a:xfrm>
              <a:custGeom>
                <a:avLst/>
                <a:gdLst>
                  <a:gd name="T0" fmla="*/ 863 w 52"/>
                  <a:gd name="T1" fmla="*/ 938 h 32"/>
                  <a:gd name="T2" fmla="*/ 1925 w 52"/>
                  <a:gd name="T3" fmla="*/ 1201 h 32"/>
                  <a:gd name="T4" fmla="*/ 1958 w 52"/>
                  <a:gd name="T5" fmla="*/ 656 h 32"/>
                  <a:gd name="T6" fmla="*/ 833 w 52"/>
                  <a:gd name="T7" fmla="*/ 247 h 32"/>
                  <a:gd name="T8" fmla="*/ 125 w 52"/>
                  <a:gd name="T9" fmla="*/ 1448 h 32"/>
                  <a:gd name="T10" fmla="*/ 208 w 52"/>
                  <a:gd name="T11" fmla="*/ 1594 h 32"/>
                  <a:gd name="T12" fmla="*/ 863 w 52"/>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9"/>
                    </a:moveTo>
                    <a:cubicBezTo>
                      <a:pt x="33" y="15"/>
                      <a:pt x="44" y="18"/>
                      <a:pt x="49" y="24"/>
                    </a:cubicBezTo>
                    <a:cubicBezTo>
                      <a:pt x="51" y="20"/>
                      <a:pt x="52" y="16"/>
                      <a:pt x="50" y="13"/>
                    </a:cubicBezTo>
                    <a:cubicBezTo>
                      <a:pt x="47" y="4"/>
                      <a:pt x="34" y="0"/>
                      <a:pt x="21" y="5"/>
                    </a:cubicBezTo>
                    <a:cubicBezTo>
                      <a:pt x="8" y="9"/>
                      <a:pt x="0" y="20"/>
                      <a:pt x="3" y="29"/>
                    </a:cubicBezTo>
                    <a:cubicBezTo>
                      <a:pt x="4" y="30"/>
                      <a:pt x="4" y="31"/>
                      <a:pt x="5" y="32"/>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2" name="Freeform 433">
                <a:extLst>
                  <a:ext uri="{FF2B5EF4-FFF2-40B4-BE49-F238E27FC236}">
                    <a16:creationId xmlns:a16="http://schemas.microsoft.com/office/drawing/2014/main" id="{4D476ACC-3301-48C5-9566-3F933BC3A475}"/>
                  </a:ext>
                </a:extLst>
              </p:cNvPr>
              <p:cNvSpPr>
                <a:spLocks/>
              </p:cNvSpPr>
              <p:nvPr/>
            </p:nvSpPr>
            <p:spPr bwMode="auto">
              <a:xfrm>
                <a:off x="1295" y="2424"/>
                <a:ext cx="135" cy="91"/>
              </a:xfrm>
              <a:custGeom>
                <a:avLst/>
                <a:gdLst>
                  <a:gd name="T0" fmla="*/ 908 w 54"/>
                  <a:gd name="T1" fmla="*/ 982 h 34"/>
                  <a:gd name="T2" fmla="*/ 2033 w 54"/>
                  <a:gd name="T3" fmla="*/ 1282 h 34"/>
                  <a:gd name="T4" fmla="*/ 2083 w 54"/>
                  <a:gd name="T5" fmla="*/ 674 h 34"/>
                  <a:gd name="T6" fmla="*/ 863 w 54"/>
                  <a:gd name="T7" fmla="*/ 209 h 34"/>
                  <a:gd name="T8" fmla="*/ 158 w 54"/>
                  <a:gd name="T9" fmla="*/ 1590 h 34"/>
                  <a:gd name="T10" fmla="*/ 238 w 54"/>
                  <a:gd name="T11" fmla="*/ 174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19"/>
                    </a:moveTo>
                    <a:cubicBezTo>
                      <a:pt x="35" y="15"/>
                      <a:pt x="47" y="18"/>
                      <a:pt x="52" y="25"/>
                    </a:cubicBezTo>
                    <a:cubicBezTo>
                      <a:pt x="54" y="21"/>
                      <a:pt x="54" y="17"/>
                      <a:pt x="53" y="13"/>
                    </a:cubicBezTo>
                    <a:cubicBezTo>
                      <a:pt x="49" y="3"/>
                      <a:pt x="35" y="0"/>
                      <a:pt x="22" y="4"/>
                    </a:cubicBezTo>
                    <a:cubicBezTo>
                      <a:pt x="8" y="9"/>
                      <a:pt x="0" y="21"/>
                      <a:pt x="4" y="31"/>
                    </a:cubicBezTo>
                    <a:cubicBezTo>
                      <a:pt x="4" y="32"/>
                      <a:pt x="5" y="33"/>
                      <a:pt x="6" y="34"/>
                    </a:cubicBezTo>
                    <a:cubicBezTo>
                      <a:pt x="8" y="28"/>
                      <a:pt x="15" y="22"/>
                      <a:pt x="23"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3" name="Freeform 434">
                <a:extLst>
                  <a:ext uri="{FF2B5EF4-FFF2-40B4-BE49-F238E27FC236}">
                    <a16:creationId xmlns:a16="http://schemas.microsoft.com/office/drawing/2014/main" id="{5E1478FF-B9D9-458F-8536-9A0BA83AB204}"/>
                  </a:ext>
                </a:extLst>
              </p:cNvPr>
              <p:cNvSpPr>
                <a:spLocks/>
              </p:cNvSpPr>
              <p:nvPr/>
            </p:nvSpPr>
            <p:spPr bwMode="auto">
              <a:xfrm>
                <a:off x="1432" y="2373"/>
                <a:ext cx="135" cy="94"/>
              </a:xfrm>
              <a:custGeom>
                <a:avLst/>
                <a:gdLst>
                  <a:gd name="T0" fmla="*/ 908 w 54"/>
                  <a:gd name="T1" fmla="*/ 1045 h 35"/>
                  <a:gd name="T2" fmla="*/ 2033 w 54"/>
                  <a:gd name="T3" fmla="*/ 1297 h 35"/>
                  <a:gd name="T4" fmla="*/ 2033 w 54"/>
                  <a:gd name="T5" fmla="*/ 736 h 35"/>
                  <a:gd name="T6" fmla="*/ 863 w 54"/>
                  <a:gd name="T7" fmla="*/ 252 h 35"/>
                  <a:gd name="T8" fmla="*/ 158 w 54"/>
                  <a:gd name="T9" fmla="*/ 1609 h 35"/>
                  <a:gd name="T10" fmla="*/ 208 w 54"/>
                  <a:gd name="T11" fmla="*/ 1818 h 35"/>
                  <a:gd name="T12" fmla="*/ 908 w 54"/>
                  <a:gd name="T13" fmla="*/ 104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5"/>
                    </a:cubicBezTo>
                    <a:cubicBezTo>
                      <a:pt x="53" y="21"/>
                      <a:pt x="54" y="17"/>
                      <a:pt x="52" y="14"/>
                    </a:cubicBezTo>
                    <a:cubicBezTo>
                      <a:pt x="49" y="4"/>
                      <a:pt x="35" y="0"/>
                      <a:pt x="22" y="5"/>
                    </a:cubicBezTo>
                    <a:cubicBezTo>
                      <a:pt x="8" y="10"/>
                      <a:pt x="0" y="22"/>
                      <a:pt x="4" y="31"/>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4" name="Freeform 435">
                <a:extLst>
                  <a:ext uri="{FF2B5EF4-FFF2-40B4-BE49-F238E27FC236}">
                    <a16:creationId xmlns:a16="http://schemas.microsoft.com/office/drawing/2014/main" id="{314C5CD7-D507-4B18-94BA-07084C5C7C0A}"/>
                  </a:ext>
                </a:extLst>
              </p:cNvPr>
              <p:cNvSpPr>
                <a:spLocks/>
              </p:cNvSpPr>
              <p:nvPr/>
            </p:nvSpPr>
            <p:spPr bwMode="auto">
              <a:xfrm>
                <a:off x="1570" y="2323"/>
                <a:ext cx="132" cy="90"/>
              </a:xfrm>
              <a:custGeom>
                <a:avLst/>
                <a:gdLst>
                  <a:gd name="T0" fmla="*/ 849 w 53"/>
                  <a:gd name="T1" fmla="*/ 982 h 34"/>
                  <a:gd name="T2" fmla="*/ 1960 w 53"/>
                  <a:gd name="T3" fmla="*/ 1226 h 34"/>
                  <a:gd name="T4" fmla="*/ 2010 w 53"/>
                  <a:gd name="T5" fmla="*/ 630 h 34"/>
                  <a:gd name="T6" fmla="*/ 807 w 53"/>
                  <a:gd name="T7" fmla="*/ 238 h 34"/>
                  <a:gd name="T8" fmla="*/ 105 w 53"/>
                  <a:gd name="T9" fmla="*/ 1519 h 34"/>
                  <a:gd name="T10" fmla="*/ 187 w 53"/>
                  <a:gd name="T11" fmla="*/ 1668 h 34"/>
                  <a:gd name="T12" fmla="*/ 849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5"/>
                      <a:pt x="46" y="18"/>
                      <a:pt x="51" y="25"/>
                    </a:cubicBezTo>
                    <a:cubicBezTo>
                      <a:pt x="53" y="21"/>
                      <a:pt x="53"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5" name="Freeform 436">
                <a:extLst>
                  <a:ext uri="{FF2B5EF4-FFF2-40B4-BE49-F238E27FC236}">
                    <a16:creationId xmlns:a16="http://schemas.microsoft.com/office/drawing/2014/main" id="{BB5ECF9E-221C-4A38-A7D0-04319EA85B97}"/>
                  </a:ext>
                </a:extLst>
              </p:cNvPr>
              <p:cNvSpPr>
                <a:spLocks/>
              </p:cNvSpPr>
              <p:nvPr/>
            </p:nvSpPr>
            <p:spPr bwMode="auto">
              <a:xfrm>
                <a:off x="1705" y="2275"/>
                <a:ext cx="135" cy="90"/>
              </a:xfrm>
              <a:custGeom>
                <a:avLst/>
                <a:gdLst>
                  <a:gd name="T0" fmla="*/ 908 w 54"/>
                  <a:gd name="T1" fmla="*/ 982 h 34"/>
                  <a:gd name="T2" fmla="*/ 2033 w 54"/>
                  <a:gd name="T3" fmla="*/ 1226 h 34"/>
                  <a:gd name="T4" fmla="*/ 2033 w 54"/>
                  <a:gd name="T5" fmla="*/ 630 h 34"/>
                  <a:gd name="T6" fmla="*/ 863 w 54"/>
                  <a:gd name="T7" fmla="*/ 238 h 34"/>
                  <a:gd name="T8" fmla="*/ 158 w 54"/>
                  <a:gd name="T9" fmla="*/ 1519 h 34"/>
                  <a:gd name="T10" fmla="*/ 208 w 54"/>
                  <a:gd name="T11" fmla="*/ 1668 h 34"/>
                  <a:gd name="T12" fmla="*/ 908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5"/>
                      <a:pt x="47" y="18"/>
                      <a:pt x="52" y="25"/>
                    </a:cubicBezTo>
                    <a:cubicBezTo>
                      <a:pt x="53" y="21"/>
                      <a:pt x="54" y="17"/>
                      <a:pt x="52" y="13"/>
                    </a:cubicBezTo>
                    <a:cubicBezTo>
                      <a:pt x="49" y="4"/>
                      <a:pt x="35" y="0"/>
                      <a:pt x="22" y="5"/>
                    </a:cubicBezTo>
                    <a:cubicBezTo>
                      <a:pt x="8" y="9"/>
                      <a:pt x="0" y="21"/>
                      <a:pt x="4" y="31"/>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6" name="Freeform 437">
                <a:extLst>
                  <a:ext uri="{FF2B5EF4-FFF2-40B4-BE49-F238E27FC236}">
                    <a16:creationId xmlns:a16="http://schemas.microsoft.com/office/drawing/2014/main" id="{7CF83178-C852-421C-A3BB-48EFD7456544}"/>
                  </a:ext>
                </a:extLst>
              </p:cNvPr>
              <p:cNvSpPr>
                <a:spLocks/>
              </p:cNvSpPr>
              <p:nvPr/>
            </p:nvSpPr>
            <p:spPr bwMode="auto">
              <a:xfrm>
                <a:off x="1847" y="2221"/>
                <a:ext cx="130" cy="91"/>
              </a:xfrm>
              <a:custGeom>
                <a:avLst/>
                <a:gdLst>
                  <a:gd name="T0" fmla="*/ 863 w 52"/>
                  <a:gd name="T1" fmla="*/ 1038 h 34"/>
                  <a:gd name="T2" fmla="*/ 1925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3" y="31"/>
                      <a:pt x="4" y="32"/>
                      <a:pt x="5" y="34"/>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7" name="Freeform 438">
                <a:extLst>
                  <a:ext uri="{FF2B5EF4-FFF2-40B4-BE49-F238E27FC236}">
                    <a16:creationId xmlns:a16="http://schemas.microsoft.com/office/drawing/2014/main" id="{44B85A5B-6669-4FAF-AE99-C1530F132F21}"/>
                  </a:ext>
                </a:extLst>
              </p:cNvPr>
              <p:cNvSpPr>
                <a:spLocks/>
              </p:cNvSpPr>
              <p:nvPr/>
            </p:nvSpPr>
            <p:spPr bwMode="auto">
              <a:xfrm>
                <a:off x="1982" y="2168"/>
                <a:ext cx="130" cy="91"/>
              </a:xfrm>
              <a:custGeom>
                <a:avLst/>
                <a:gdLst>
                  <a:gd name="T0" fmla="*/ 863 w 52"/>
                  <a:gd name="T1" fmla="*/ 1038 h 34"/>
                  <a:gd name="T2" fmla="*/ 1958 w 52"/>
                  <a:gd name="T3" fmla="*/ 1282 h 34"/>
                  <a:gd name="T4" fmla="*/ 2000 w 52"/>
                  <a:gd name="T5" fmla="*/ 674 h 34"/>
                  <a:gd name="T6" fmla="*/ 833 w 52"/>
                  <a:gd name="T7" fmla="*/ 252 h 34"/>
                  <a:gd name="T8" fmla="*/ 158 w 52"/>
                  <a:gd name="T9" fmla="*/ 1534 h 34"/>
                  <a:gd name="T10" fmla="*/ 23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4" y="16"/>
                      <a:pt x="45" y="18"/>
                      <a:pt x="50" y="25"/>
                    </a:cubicBezTo>
                    <a:cubicBezTo>
                      <a:pt x="52" y="21"/>
                      <a:pt x="52" y="17"/>
                      <a:pt x="51" y="13"/>
                    </a:cubicBezTo>
                    <a:cubicBezTo>
                      <a:pt x="48" y="4"/>
                      <a:pt x="34" y="0"/>
                      <a:pt x="21" y="5"/>
                    </a:cubicBezTo>
                    <a:cubicBezTo>
                      <a:pt x="8" y="9"/>
                      <a:pt x="0" y="21"/>
                      <a:pt x="4" y="30"/>
                    </a:cubicBezTo>
                    <a:cubicBezTo>
                      <a:pt x="4" y="31"/>
                      <a:pt x="5" y="33"/>
                      <a:pt x="6"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8" name="Freeform 439">
                <a:extLst>
                  <a:ext uri="{FF2B5EF4-FFF2-40B4-BE49-F238E27FC236}">
                    <a16:creationId xmlns:a16="http://schemas.microsoft.com/office/drawing/2014/main" id="{C2A9F684-0C69-4D74-9A5F-FE29E461D360}"/>
                  </a:ext>
                </a:extLst>
              </p:cNvPr>
              <p:cNvSpPr>
                <a:spLocks/>
              </p:cNvSpPr>
              <p:nvPr/>
            </p:nvSpPr>
            <p:spPr bwMode="auto">
              <a:xfrm>
                <a:off x="2120" y="2117"/>
                <a:ext cx="130" cy="91"/>
              </a:xfrm>
              <a:custGeom>
                <a:avLst/>
                <a:gdLst>
                  <a:gd name="T0" fmla="*/ 863 w 52"/>
                  <a:gd name="T1" fmla="*/ 1038 h 34"/>
                  <a:gd name="T2" fmla="*/ 1925 w 52"/>
                  <a:gd name="T3" fmla="*/ 1282 h 34"/>
                  <a:gd name="T4" fmla="*/ 1958 w 52"/>
                  <a:gd name="T5" fmla="*/ 674 h 34"/>
                  <a:gd name="T6" fmla="*/ 833 w 52"/>
                  <a:gd name="T7" fmla="*/ 252 h 34"/>
                  <a:gd name="T8" fmla="*/ 125 w 52"/>
                  <a:gd name="T9" fmla="*/ 1534 h 34"/>
                  <a:gd name="T10" fmla="*/ 208 w 52"/>
                  <a:gd name="T11" fmla="*/ 1748 h 34"/>
                  <a:gd name="T12" fmla="*/ 863 w 52"/>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4" y="18"/>
                      <a:pt x="49" y="25"/>
                    </a:cubicBezTo>
                    <a:cubicBezTo>
                      <a:pt x="51" y="21"/>
                      <a:pt x="52" y="17"/>
                      <a:pt x="50" y="13"/>
                    </a:cubicBezTo>
                    <a:cubicBezTo>
                      <a:pt x="47" y="4"/>
                      <a:pt x="34" y="0"/>
                      <a:pt x="21" y="5"/>
                    </a:cubicBezTo>
                    <a:cubicBezTo>
                      <a:pt x="8" y="9"/>
                      <a:pt x="0" y="21"/>
                      <a:pt x="3" y="30"/>
                    </a:cubicBezTo>
                    <a:cubicBezTo>
                      <a:pt x="4" y="31"/>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59" name="Freeform 440">
                <a:extLst>
                  <a:ext uri="{FF2B5EF4-FFF2-40B4-BE49-F238E27FC236}">
                    <a16:creationId xmlns:a16="http://schemas.microsoft.com/office/drawing/2014/main" id="{09FF151B-9522-4CE9-BFA2-3CF117342EF6}"/>
                  </a:ext>
                </a:extLst>
              </p:cNvPr>
              <p:cNvSpPr>
                <a:spLocks/>
              </p:cNvSpPr>
              <p:nvPr/>
            </p:nvSpPr>
            <p:spPr bwMode="auto">
              <a:xfrm>
                <a:off x="2392" y="2013"/>
                <a:ext cx="135" cy="91"/>
              </a:xfrm>
              <a:custGeom>
                <a:avLst/>
                <a:gdLst>
                  <a:gd name="T0" fmla="*/ 908 w 54"/>
                  <a:gd name="T1" fmla="*/ 1038 h 34"/>
                  <a:gd name="T2" fmla="*/ 2000 w 54"/>
                  <a:gd name="T3" fmla="*/ 1282 h 34"/>
                  <a:gd name="T4" fmla="*/ 2033 w 54"/>
                  <a:gd name="T5" fmla="*/ 674 h 34"/>
                  <a:gd name="T6" fmla="*/ 863 w 54"/>
                  <a:gd name="T7" fmla="*/ 209 h 34"/>
                  <a:gd name="T8" fmla="*/ 125 w 54"/>
                  <a:gd name="T9" fmla="*/ 1590 h 34"/>
                  <a:gd name="T10" fmla="*/ 20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4" y="16"/>
                      <a:pt x="46" y="18"/>
                      <a:pt x="51" y="25"/>
                    </a:cubicBezTo>
                    <a:cubicBezTo>
                      <a:pt x="53" y="21"/>
                      <a:pt x="54" y="17"/>
                      <a:pt x="52" y="13"/>
                    </a:cubicBezTo>
                    <a:cubicBezTo>
                      <a:pt x="49" y="4"/>
                      <a:pt x="35" y="0"/>
                      <a:pt x="22" y="4"/>
                    </a:cubicBezTo>
                    <a:cubicBezTo>
                      <a:pt x="8" y="9"/>
                      <a:pt x="0" y="21"/>
                      <a:pt x="3" y="31"/>
                    </a:cubicBezTo>
                    <a:cubicBezTo>
                      <a:pt x="4" y="32"/>
                      <a:pt x="4"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0" name="Freeform 441">
                <a:extLst>
                  <a:ext uri="{FF2B5EF4-FFF2-40B4-BE49-F238E27FC236}">
                    <a16:creationId xmlns:a16="http://schemas.microsoft.com/office/drawing/2014/main" id="{B8395EFA-12E1-4D53-85CE-F25D495BFA96}"/>
                  </a:ext>
                </a:extLst>
              </p:cNvPr>
              <p:cNvSpPr>
                <a:spLocks/>
              </p:cNvSpPr>
              <p:nvPr/>
            </p:nvSpPr>
            <p:spPr bwMode="auto">
              <a:xfrm>
                <a:off x="2257" y="2067"/>
                <a:ext cx="130" cy="90"/>
              </a:xfrm>
              <a:custGeom>
                <a:avLst/>
                <a:gdLst>
                  <a:gd name="T0" fmla="*/ 863 w 52"/>
                  <a:gd name="T1" fmla="*/ 982 h 34"/>
                  <a:gd name="T2" fmla="*/ 1958 w 52"/>
                  <a:gd name="T3" fmla="*/ 1226 h 34"/>
                  <a:gd name="T4" fmla="*/ 2000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2" y="21"/>
                      <a:pt x="52" y="17"/>
                      <a:pt x="51" y="13"/>
                    </a:cubicBezTo>
                    <a:cubicBezTo>
                      <a:pt x="47" y="4"/>
                      <a:pt x="34" y="0"/>
                      <a:pt x="21" y="5"/>
                    </a:cubicBezTo>
                    <a:cubicBezTo>
                      <a:pt x="8" y="9"/>
                      <a:pt x="0" y="21"/>
                      <a:pt x="3" y="30"/>
                    </a:cubicBezTo>
                    <a:cubicBezTo>
                      <a:pt x="4" y="31"/>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1" name="Freeform 442">
                <a:extLst>
                  <a:ext uri="{FF2B5EF4-FFF2-40B4-BE49-F238E27FC236}">
                    <a16:creationId xmlns:a16="http://schemas.microsoft.com/office/drawing/2014/main" id="{3B39A9CF-025A-456A-BE4E-85A4C0938E7A}"/>
                  </a:ext>
                </a:extLst>
              </p:cNvPr>
              <p:cNvSpPr>
                <a:spLocks/>
              </p:cNvSpPr>
              <p:nvPr/>
            </p:nvSpPr>
            <p:spPr bwMode="auto">
              <a:xfrm>
                <a:off x="2527" y="1965"/>
                <a:ext cx="130" cy="86"/>
              </a:xfrm>
              <a:custGeom>
                <a:avLst/>
                <a:gdLst>
                  <a:gd name="T0" fmla="*/ 863 w 52"/>
                  <a:gd name="T1" fmla="*/ 933 h 32"/>
                  <a:gd name="T2" fmla="*/ 1958 w 52"/>
                  <a:gd name="T3" fmla="*/ 1207 h 32"/>
                  <a:gd name="T4" fmla="*/ 2000 w 52"/>
                  <a:gd name="T5" fmla="*/ 621 h 32"/>
                  <a:gd name="T6" fmla="*/ 833 w 52"/>
                  <a:gd name="T7" fmla="*/ 218 h 32"/>
                  <a:gd name="T8" fmla="*/ 158 w 52"/>
                  <a:gd name="T9" fmla="*/ 1459 h 32"/>
                  <a:gd name="T10" fmla="*/ 238 w 52"/>
                  <a:gd name="T11" fmla="*/ 1669 h 32"/>
                  <a:gd name="T12" fmla="*/ 863 w 52"/>
                  <a:gd name="T13" fmla="*/ 9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8"/>
                    </a:moveTo>
                    <a:cubicBezTo>
                      <a:pt x="34" y="15"/>
                      <a:pt x="45" y="17"/>
                      <a:pt x="50" y="23"/>
                    </a:cubicBezTo>
                    <a:cubicBezTo>
                      <a:pt x="52" y="20"/>
                      <a:pt x="52" y="16"/>
                      <a:pt x="51" y="12"/>
                    </a:cubicBezTo>
                    <a:cubicBezTo>
                      <a:pt x="48" y="3"/>
                      <a:pt x="34" y="0"/>
                      <a:pt x="21" y="4"/>
                    </a:cubicBezTo>
                    <a:cubicBezTo>
                      <a:pt x="8" y="8"/>
                      <a:pt x="0" y="19"/>
                      <a:pt x="4" y="28"/>
                    </a:cubicBezTo>
                    <a:cubicBezTo>
                      <a:pt x="4" y="29"/>
                      <a:pt x="5" y="31"/>
                      <a:pt x="6" y="32"/>
                    </a:cubicBezTo>
                    <a:cubicBezTo>
                      <a:pt x="8" y="26"/>
                      <a:pt x="14" y="21"/>
                      <a:pt x="22" y="18"/>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2" name="Freeform 443">
                <a:extLst>
                  <a:ext uri="{FF2B5EF4-FFF2-40B4-BE49-F238E27FC236}">
                    <a16:creationId xmlns:a16="http://schemas.microsoft.com/office/drawing/2014/main" id="{7D166E37-51C4-473C-AFC5-D2D31E447BD6}"/>
                  </a:ext>
                </a:extLst>
              </p:cNvPr>
              <p:cNvSpPr>
                <a:spLocks/>
              </p:cNvSpPr>
              <p:nvPr/>
            </p:nvSpPr>
            <p:spPr bwMode="auto">
              <a:xfrm>
                <a:off x="2665" y="1912"/>
                <a:ext cx="132" cy="91"/>
              </a:xfrm>
              <a:custGeom>
                <a:avLst/>
                <a:gdLst>
                  <a:gd name="T0" fmla="*/ 849 w 53"/>
                  <a:gd name="T1" fmla="*/ 1038 h 34"/>
                  <a:gd name="T2" fmla="*/ 1930 w 53"/>
                  <a:gd name="T3" fmla="*/ 1282 h 34"/>
                  <a:gd name="T4" fmla="*/ 1960 w 53"/>
                  <a:gd name="T5" fmla="*/ 709 h 34"/>
                  <a:gd name="T6" fmla="*/ 807 w 53"/>
                  <a:gd name="T7" fmla="*/ 252 h 34"/>
                  <a:gd name="T8" fmla="*/ 105 w 53"/>
                  <a:gd name="T9" fmla="*/ 1534 h 34"/>
                  <a:gd name="T10" fmla="*/ 187 w 53"/>
                  <a:gd name="T11" fmla="*/ 1748 h 34"/>
                  <a:gd name="T12" fmla="*/ 849 w 53"/>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2" y="20"/>
                    </a:moveTo>
                    <a:cubicBezTo>
                      <a:pt x="34" y="16"/>
                      <a:pt x="45" y="18"/>
                      <a:pt x="50" y="25"/>
                    </a:cubicBezTo>
                    <a:cubicBezTo>
                      <a:pt x="52" y="21"/>
                      <a:pt x="53" y="17"/>
                      <a:pt x="51" y="14"/>
                    </a:cubicBezTo>
                    <a:cubicBezTo>
                      <a:pt x="48" y="4"/>
                      <a:pt x="34" y="0"/>
                      <a:pt x="21" y="5"/>
                    </a:cubicBezTo>
                    <a:cubicBezTo>
                      <a:pt x="8" y="9"/>
                      <a:pt x="0" y="21"/>
                      <a:pt x="3" y="30"/>
                    </a:cubicBezTo>
                    <a:cubicBezTo>
                      <a:pt x="4" y="32"/>
                      <a:pt x="5"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3" name="Freeform 444">
                <a:extLst>
                  <a:ext uri="{FF2B5EF4-FFF2-40B4-BE49-F238E27FC236}">
                    <a16:creationId xmlns:a16="http://schemas.microsoft.com/office/drawing/2014/main" id="{5969B020-DB9A-4822-BB62-AA7A86F6840F}"/>
                  </a:ext>
                </a:extLst>
              </p:cNvPr>
              <p:cNvSpPr>
                <a:spLocks/>
              </p:cNvSpPr>
              <p:nvPr/>
            </p:nvSpPr>
            <p:spPr bwMode="auto">
              <a:xfrm>
                <a:off x="2802" y="1861"/>
                <a:ext cx="133" cy="86"/>
              </a:xfrm>
              <a:custGeom>
                <a:avLst/>
                <a:gdLst>
                  <a:gd name="T0" fmla="*/ 868 w 53"/>
                  <a:gd name="T1" fmla="*/ 989 h 32"/>
                  <a:gd name="T2" fmla="*/ 2023 w 53"/>
                  <a:gd name="T3" fmla="*/ 1207 h 32"/>
                  <a:gd name="T4" fmla="*/ 2053 w 53"/>
                  <a:gd name="T5" fmla="*/ 621 h 32"/>
                  <a:gd name="T6" fmla="*/ 838 w 53"/>
                  <a:gd name="T7" fmla="*/ 218 h 32"/>
                  <a:gd name="T8" fmla="*/ 125 w 53"/>
                  <a:gd name="T9" fmla="*/ 1459 h 32"/>
                  <a:gd name="T10" fmla="*/ 208 w 53"/>
                  <a:gd name="T11" fmla="*/ 1669 h 32"/>
                  <a:gd name="T12" fmla="*/ 868 w 53"/>
                  <a:gd name="T13" fmla="*/ 989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2">
                    <a:moveTo>
                      <a:pt x="22" y="19"/>
                    </a:moveTo>
                    <a:cubicBezTo>
                      <a:pt x="34" y="15"/>
                      <a:pt x="46" y="17"/>
                      <a:pt x="51" y="23"/>
                    </a:cubicBezTo>
                    <a:cubicBezTo>
                      <a:pt x="53" y="20"/>
                      <a:pt x="53" y="16"/>
                      <a:pt x="52" y="12"/>
                    </a:cubicBezTo>
                    <a:cubicBezTo>
                      <a:pt x="48" y="4"/>
                      <a:pt x="35" y="0"/>
                      <a:pt x="21" y="4"/>
                    </a:cubicBezTo>
                    <a:cubicBezTo>
                      <a:pt x="8" y="9"/>
                      <a:pt x="0" y="19"/>
                      <a:pt x="3" y="28"/>
                    </a:cubicBezTo>
                    <a:cubicBezTo>
                      <a:pt x="3"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4" name="Freeform 445">
                <a:extLst>
                  <a:ext uri="{FF2B5EF4-FFF2-40B4-BE49-F238E27FC236}">
                    <a16:creationId xmlns:a16="http://schemas.microsoft.com/office/drawing/2014/main" id="{FF324622-8BB9-472E-AD98-6FE04FF7BAEC}"/>
                  </a:ext>
                </a:extLst>
              </p:cNvPr>
              <p:cNvSpPr>
                <a:spLocks/>
              </p:cNvSpPr>
              <p:nvPr/>
            </p:nvSpPr>
            <p:spPr bwMode="auto">
              <a:xfrm>
                <a:off x="1380" y="2512"/>
                <a:ext cx="135" cy="93"/>
              </a:xfrm>
              <a:custGeom>
                <a:avLst/>
                <a:gdLst>
                  <a:gd name="T0" fmla="*/ 908 w 54"/>
                  <a:gd name="T1" fmla="*/ 996 h 35"/>
                  <a:gd name="T2" fmla="*/ 2033 w 54"/>
                  <a:gd name="T3" fmla="*/ 1291 h 35"/>
                  <a:gd name="T4" fmla="*/ 2033 w 54"/>
                  <a:gd name="T5" fmla="*/ 691 h 35"/>
                  <a:gd name="T6" fmla="*/ 863 w 54"/>
                  <a:gd name="T7" fmla="*/ 247 h 35"/>
                  <a:gd name="T8" fmla="*/ 158 w 54"/>
                  <a:gd name="T9" fmla="*/ 1597 h 35"/>
                  <a:gd name="T10" fmla="*/ 208 w 54"/>
                  <a:gd name="T11" fmla="*/ 1743 h 35"/>
                  <a:gd name="T12" fmla="*/ 908 w 54"/>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0"/>
                    </a:moveTo>
                    <a:cubicBezTo>
                      <a:pt x="34" y="16"/>
                      <a:pt x="46" y="18"/>
                      <a:pt x="52" y="26"/>
                    </a:cubicBezTo>
                    <a:cubicBezTo>
                      <a:pt x="53" y="22"/>
                      <a:pt x="54" y="18"/>
                      <a:pt x="52" y="14"/>
                    </a:cubicBezTo>
                    <a:cubicBezTo>
                      <a:pt x="49" y="4"/>
                      <a:pt x="35" y="0"/>
                      <a:pt x="22" y="5"/>
                    </a:cubicBezTo>
                    <a:cubicBezTo>
                      <a:pt x="8" y="10"/>
                      <a:pt x="0" y="22"/>
                      <a:pt x="4" y="32"/>
                    </a:cubicBezTo>
                    <a:cubicBezTo>
                      <a:pt x="4" y="33"/>
                      <a:pt x="5" y="34"/>
                      <a:pt x="5" y="35"/>
                    </a:cubicBezTo>
                    <a:cubicBezTo>
                      <a:pt x="8" y="29"/>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5" name="Freeform 446">
                <a:extLst>
                  <a:ext uri="{FF2B5EF4-FFF2-40B4-BE49-F238E27FC236}">
                    <a16:creationId xmlns:a16="http://schemas.microsoft.com/office/drawing/2014/main" id="{DCF638A9-E4F5-4C74-9296-F2BAFED5BB5A}"/>
                  </a:ext>
                </a:extLst>
              </p:cNvPr>
              <p:cNvSpPr>
                <a:spLocks/>
              </p:cNvSpPr>
              <p:nvPr/>
            </p:nvSpPr>
            <p:spPr bwMode="auto">
              <a:xfrm>
                <a:off x="1517" y="2461"/>
                <a:ext cx="135" cy="91"/>
              </a:xfrm>
              <a:custGeom>
                <a:avLst/>
                <a:gdLst>
                  <a:gd name="T0" fmla="*/ 908 w 54"/>
                  <a:gd name="T1" fmla="*/ 1038 h 34"/>
                  <a:gd name="T2" fmla="*/ 2033 w 54"/>
                  <a:gd name="T3" fmla="*/ 1282 h 34"/>
                  <a:gd name="T4" fmla="*/ 2083 w 54"/>
                  <a:gd name="T5" fmla="*/ 674 h 34"/>
                  <a:gd name="T6" fmla="*/ 863 w 54"/>
                  <a:gd name="T7" fmla="*/ 252 h 34"/>
                  <a:gd name="T8" fmla="*/ 158 w 54"/>
                  <a:gd name="T9" fmla="*/ 1590 h 34"/>
                  <a:gd name="T10" fmla="*/ 238 w 54"/>
                  <a:gd name="T11" fmla="*/ 1748 h 34"/>
                  <a:gd name="T12" fmla="*/ 908 w 54"/>
                  <a:gd name="T13" fmla="*/ 10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3" y="20"/>
                    </a:moveTo>
                    <a:cubicBezTo>
                      <a:pt x="35" y="15"/>
                      <a:pt x="47" y="18"/>
                      <a:pt x="52" y="25"/>
                    </a:cubicBezTo>
                    <a:cubicBezTo>
                      <a:pt x="54" y="21"/>
                      <a:pt x="54" y="17"/>
                      <a:pt x="53" y="13"/>
                    </a:cubicBezTo>
                    <a:cubicBezTo>
                      <a:pt x="49" y="4"/>
                      <a:pt x="35" y="0"/>
                      <a:pt x="22" y="5"/>
                    </a:cubicBezTo>
                    <a:cubicBezTo>
                      <a:pt x="8" y="9"/>
                      <a:pt x="0" y="21"/>
                      <a:pt x="4" y="31"/>
                    </a:cubicBezTo>
                    <a:cubicBezTo>
                      <a:pt x="4" y="32"/>
                      <a:pt x="5" y="33"/>
                      <a:pt x="6" y="34"/>
                    </a:cubicBezTo>
                    <a:cubicBezTo>
                      <a:pt x="8"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6" name="Freeform 447">
                <a:extLst>
                  <a:ext uri="{FF2B5EF4-FFF2-40B4-BE49-F238E27FC236}">
                    <a16:creationId xmlns:a16="http://schemas.microsoft.com/office/drawing/2014/main" id="{A3D2820F-30EE-4BB5-BC39-CC2316CE9498}"/>
                  </a:ext>
                </a:extLst>
              </p:cNvPr>
              <p:cNvSpPr>
                <a:spLocks/>
              </p:cNvSpPr>
              <p:nvPr/>
            </p:nvSpPr>
            <p:spPr bwMode="auto">
              <a:xfrm>
                <a:off x="1655" y="2411"/>
                <a:ext cx="135" cy="90"/>
              </a:xfrm>
              <a:custGeom>
                <a:avLst/>
                <a:gdLst>
                  <a:gd name="T0" fmla="*/ 863 w 54"/>
                  <a:gd name="T1" fmla="*/ 982 h 34"/>
                  <a:gd name="T2" fmla="*/ 2000 w 54"/>
                  <a:gd name="T3" fmla="*/ 1226 h 34"/>
                  <a:gd name="T4" fmla="*/ 2033 w 54"/>
                  <a:gd name="T5" fmla="*/ 630 h 34"/>
                  <a:gd name="T6" fmla="*/ 833 w 54"/>
                  <a:gd name="T7" fmla="*/ 238 h 34"/>
                  <a:gd name="T8" fmla="*/ 125 w 54"/>
                  <a:gd name="T9" fmla="*/ 1519 h 34"/>
                  <a:gd name="T10" fmla="*/ 208 w 54"/>
                  <a:gd name="T11" fmla="*/ 1668 h 34"/>
                  <a:gd name="T12" fmla="*/ 863 w 54"/>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4">
                    <a:moveTo>
                      <a:pt x="22" y="20"/>
                    </a:moveTo>
                    <a:cubicBezTo>
                      <a:pt x="34" y="15"/>
                      <a:pt x="46" y="18"/>
                      <a:pt x="51" y="25"/>
                    </a:cubicBezTo>
                    <a:cubicBezTo>
                      <a:pt x="53" y="21"/>
                      <a:pt x="54" y="17"/>
                      <a:pt x="52" y="13"/>
                    </a:cubicBezTo>
                    <a:cubicBezTo>
                      <a:pt x="49" y="4"/>
                      <a:pt x="35" y="0"/>
                      <a:pt x="21" y="5"/>
                    </a:cubicBezTo>
                    <a:cubicBezTo>
                      <a:pt x="8" y="10"/>
                      <a:pt x="0" y="21"/>
                      <a:pt x="3" y="31"/>
                    </a:cubicBezTo>
                    <a:cubicBezTo>
                      <a:pt x="4" y="32"/>
                      <a:pt x="4" y="33"/>
                      <a:pt x="5" y="34"/>
                    </a:cubicBezTo>
                    <a:cubicBezTo>
                      <a:pt x="8" y="28"/>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7" name="Freeform 448">
                <a:extLst>
                  <a:ext uri="{FF2B5EF4-FFF2-40B4-BE49-F238E27FC236}">
                    <a16:creationId xmlns:a16="http://schemas.microsoft.com/office/drawing/2014/main" id="{4DDBC27E-E5C2-4438-AE6E-FB757ED6EE3C}"/>
                  </a:ext>
                </a:extLst>
              </p:cNvPr>
              <p:cNvSpPr>
                <a:spLocks/>
              </p:cNvSpPr>
              <p:nvPr/>
            </p:nvSpPr>
            <p:spPr bwMode="auto">
              <a:xfrm>
                <a:off x="1792" y="2355"/>
                <a:ext cx="133" cy="93"/>
              </a:xfrm>
              <a:custGeom>
                <a:avLst/>
                <a:gdLst>
                  <a:gd name="T0" fmla="*/ 868 w 53"/>
                  <a:gd name="T1" fmla="*/ 996 h 35"/>
                  <a:gd name="T2" fmla="*/ 2023 w 53"/>
                  <a:gd name="T3" fmla="*/ 1236 h 35"/>
                  <a:gd name="T4" fmla="*/ 2053 w 53"/>
                  <a:gd name="T5" fmla="*/ 691 h 35"/>
                  <a:gd name="T6" fmla="*/ 838 w 53"/>
                  <a:gd name="T7" fmla="*/ 247 h 35"/>
                  <a:gd name="T8" fmla="*/ 125 w 53"/>
                  <a:gd name="T9" fmla="*/ 1597 h 35"/>
                  <a:gd name="T10" fmla="*/ 208 w 53"/>
                  <a:gd name="T11" fmla="*/ 1743 h 35"/>
                  <a:gd name="T12" fmla="*/ 868 w 53"/>
                  <a:gd name="T13" fmla="*/ 99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5">
                    <a:moveTo>
                      <a:pt x="22" y="20"/>
                    </a:moveTo>
                    <a:cubicBezTo>
                      <a:pt x="34" y="16"/>
                      <a:pt x="46" y="18"/>
                      <a:pt x="51" y="25"/>
                    </a:cubicBezTo>
                    <a:cubicBezTo>
                      <a:pt x="53" y="22"/>
                      <a:pt x="53" y="17"/>
                      <a:pt x="52" y="14"/>
                    </a:cubicBezTo>
                    <a:cubicBezTo>
                      <a:pt x="48" y="4"/>
                      <a:pt x="35" y="0"/>
                      <a:pt x="21" y="5"/>
                    </a:cubicBezTo>
                    <a:cubicBezTo>
                      <a:pt x="8" y="10"/>
                      <a:pt x="0" y="22"/>
                      <a:pt x="3" y="32"/>
                    </a:cubicBezTo>
                    <a:cubicBezTo>
                      <a:pt x="4" y="33"/>
                      <a:pt x="4" y="34"/>
                      <a:pt x="5" y="35"/>
                    </a:cubicBezTo>
                    <a:cubicBezTo>
                      <a:pt x="8" y="29"/>
                      <a:pt x="14" y="23"/>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8" name="Freeform 449">
                <a:extLst>
                  <a:ext uri="{FF2B5EF4-FFF2-40B4-BE49-F238E27FC236}">
                    <a16:creationId xmlns:a16="http://schemas.microsoft.com/office/drawing/2014/main" id="{D5F5833D-12CE-437C-896B-B85373A1B403}"/>
                  </a:ext>
                </a:extLst>
              </p:cNvPr>
              <p:cNvSpPr>
                <a:spLocks/>
              </p:cNvSpPr>
              <p:nvPr/>
            </p:nvSpPr>
            <p:spPr bwMode="auto">
              <a:xfrm>
                <a:off x="1930" y="2304"/>
                <a:ext cx="130" cy="88"/>
              </a:xfrm>
              <a:custGeom>
                <a:avLst/>
                <a:gdLst>
                  <a:gd name="T0" fmla="*/ 863 w 52"/>
                  <a:gd name="T1" fmla="*/ 968 h 33"/>
                  <a:gd name="T2" fmla="*/ 1958 w 52"/>
                  <a:gd name="T3" fmla="*/ 1272 h 33"/>
                  <a:gd name="T4" fmla="*/ 2000 w 52"/>
                  <a:gd name="T5" fmla="*/ 661 h 33"/>
                  <a:gd name="T6" fmla="*/ 833 w 52"/>
                  <a:gd name="T7" fmla="*/ 205 h 33"/>
                  <a:gd name="T8" fmla="*/ 158 w 52"/>
                  <a:gd name="T9" fmla="*/ 1515 h 33"/>
                  <a:gd name="T10" fmla="*/ 23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4" y="15"/>
                      <a:pt x="45" y="18"/>
                      <a:pt x="50" y="25"/>
                    </a:cubicBezTo>
                    <a:cubicBezTo>
                      <a:pt x="52" y="21"/>
                      <a:pt x="52" y="17"/>
                      <a:pt x="51" y="13"/>
                    </a:cubicBezTo>
                    <a:cubicBezTo>
                      <a:pt x="48" y="4"/>
                      <a:pt x="34" y="0"/>
                      <a:pt x="21" y="4"/>
                    </a:cubicBezTo>
                    <a:cubicBezTo>
                      <a:pt x="8" y="9"/>
                      <a:pt x="0" y="20"/>
                      <a:pt x="4" y="30"/>
                    </a:cubicBezTo>
                    <a:cubicBezTo>
                      <a:pt x="4" y="31"/>
                      <a:pt x="5" y="32"/>
                      <a:pt x="6" y="33"/>
                    </a:cubicBezTo>
                    <a:cubicBezTo>
                      <a:pt x="8" y="28"/>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69" name="Freeform 450">
                <a:extLst>
                  <a:ext uri="{FF2B5EF4-FFF2-40B4-BE49-F238E27FC236}">
                    <a16:creationId xmlns:a16="http://schemas.microsoft.com/office/drawing/2014/main" id="{7A13FE62-2FB9-4F0A-93FB-777A32ED22F8}"/>
                  </a:ext>
                </a:extLst>
              </p:cNvPr>
              <p:cNvSpPr>
                <a:spLocks/>
              </p:cNvSpPr>
              <p:nvPr/>
            </p:nvSpPr>
            <p:spPr bwMode="auto">
              <a:xfrm>
                <a:off x="2065" y="2251"/>
                <a:ext cx="132" cy="90"/>
              </a:xfrm>
              <a:custGeom>
                <a:avLst/>
                <a:gdLst>
                  <a:gd name="T0" fmla="*/ 882 w 53"/>
                  <a:gd name="T1" fmla="*/ 982 h 34"/>
                  <a:gd name="T2" fmla="*/ 1960 w 53"/>
                  <a:gd name="T3" fmla="*/ 1226 h 34"/>
                  <a:gd name="T4" fmla="*/ 2010 w 53"/>
                  <a:gd name="T5" fmla="*/ 686 h 34"/>
                  <a:gd name="T6" fmla="*/ 849 w 53"/>
                  <a:gd name="T7" fmla="*/ 238 h 34"/>
                  <a:gd name="T8" fmla="*/ 105 w 53"/>
                  <a:gd name="T9" fmla="*/ 1464 h 34"/>
                  <a:gd name="T10" fmla="*/ 187 w 53"/>
                  <a:gd name="T11" fmla="*/ 1668 h 34"/>
                  <a:gd name="T12" fmla="*/ 882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3" y="20"/>
                    </a:moveTo>
                    <a:cubicBezTo>
                      <a:pt x="34" y="16"/>
                      <a:pt x="46" y="18"/>
                      <a:pt x="51" y="25"/>
                    </a:cubicBezTo>
                    <a:cubicBezTo>
                      <a:pt x="53" y="21"/>
                      <a:pt x="53" y="17"/>
                      <a:pt x="52" y="14"/>
                    </a:cubicBezTo>
                    <a:cubicBezTo>
                      <a:pt x="49" y="4"/>
                      <a:pt x="35" y="0"/>
                      <a:pt x="22" y="5"/>
                    </a:cubicBezTo>
                    <a:cubicBezTo>
                      <a:pt x="8" y="10"/>
                      <a:pt x="0" y="21"/>
                      <a:pt x="3" y="30"/>
                    </a:cubicBezTo>
                    <a:cubicBezTo>
                      <a:pt x="4" y="32"/>
                      <a:pt x="5" y="33"/>
                      <a:pt x="5" y="34"/>
                    </a:cubicBezTo>
                    <a:cubicBezTo>
                      <a:pt x="8" y="28"/>
                      <a:pt x="14"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0" name="Freeform 451">
                <a:extLst>
                  <a:ext uri="{FF2B5EF4-FFF2-40B4-BE49-F238E27FC236}">
                    <a16:creationId xmlns:a16="http://schemas.microsoft.com/office/drawing/2014/main" id="{39F5DC41-8FF5-4C33-BB40-CE013795B0EB}"/>
                  </a:ext>
                </a:extLst>
              </p:cNvPr>
              <p:cNvSpPr>
                <a:spLocks/>
              </p:cNvSpPr>
              <p:nvPr/>
            </p:nvSpPr>
            <p:spPr bwMode="auto">
              <a:xfrm>
                <a:off x="2205" y="2200"/>
                <a:ext cx="130" cy="88"/>
              </a:xfrm>
              <a:custGeom>
                <a:avLst/>
                <a:gdLst>
                  <a:gd name="T0" fmla="*/ 863 w 52"/>
                  <a:gd name="T1" fmla="*/ 968 h 33"/>
                  <a:gd name="T2" fmla="*/ 1958 w 52"/>
                  <a:gd name="T3" fmla="*/ 1216 h 33"/>
                  <a:gd name="T4" fmla="*/ 2000 w 52"/>
                  <a:gd name="T5" fmla="*/ 661 h 33"/>
                  <a:gd name="T6" fmla="*/ 833 w 52"/>
                  <a:gd name="T7" fmla="*/ 205 h 33"/>
                  <a:gd name="T8" fmla="*/ 125 w 52"/>
                  <a:gd name="T9" fmla="*/ 1459 h 33"/>
                  <a:gd name="T10" fmla="*/ 208 w 52"/>
                  <a:gd name="T11" fmla="*/ 1672 h 33"/>
                  <a:gd name="T12" fmla="*/ 863 w 52"/>
                  <a:gd name="T13" fmla="*/ 968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3">
                    <a:moveTo>
                      <a:pt x="22" y="19"/>
                    </a:moveTo>
                    <a:cubicBezTo>
                      <a:pt x="33" y="15"/>
                      <a:pt x="45" y="18"/>
                      <a:pt x="50" y="24"/>
                    </a:cubicBezTo>
                    <a:cubicBezTo>
                      <a:pt x="52" y="20"/>
                      <a:pt x="52" y="16"/>
                      <a:pt x="51" y="13"/>
                    </a:cubicBezTo>
                    <a:cubicBezTo>
                      <a:pt x="47" y="3"/>
                      <a:pt x="34" y="0"/>
                      <a:pt x="21" y="4"/>
                    </a:cubicBezTo>
                    <a:cubicBezTo>
                      <a:pt x="8" y="9"/>
                      <a:pt x="0" y="20"/>
                      <a:pt x="3" y="29"/>
                    </a:cubicBezTo>
                    <a:cubicBezTo>
                      <a:pt x="4" y="31"/>
                      <a:pt x="5" y="32"/>
                      <a:pt x="5" y="33"/>
                    </a:cubicBezTo>
                    <a:cubicBezTo>
                      <a:pt x="8" y="27"/>
                      <a:pt x="14" y="22"/>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1" name="Freeform 452">
                <a:extLst>
                  <a:ext uri="{FF2B5EF4-FFF2-40B4-BE49-F238E27FC236}">
                    <a16:creationId xmlns:a16="http://schemas.microsoft.com/office/drawing/2014/main" id="{F8C7E788-2D43-41D4-AF2F-5C15A96D8B7D}"/>
                  </a:ext>
                </a:extLst>
              </p:cNvPr>
              <p:cNvSpPr>
                <a:spLocks/>
              </p:cNvSpPr>
              <p:nvPr/>
            </p:nvSpPr>
            <p:spPr bwMode="auto">
              <a:xfrm>
                <a:off x="2477" y="2091"/>
                <a:ext cx="135" cy="93"/>
              </a:xfrm>
              <a:custGeom>
                <a:avLst/>
                <a:gdLst>
                  <a:gd name="T0" fmla="*/ 908 w 54"/>
                  <a:gd name="T1" fmla="*/ 1052 h 35"/>
                  <a:gd name="T2" fmla="*/ 2033 w 54"/>
                  <a:gd name="T3" fmla="*/ 1291 h 35"/>
                  <a:gd name="T4" fmla="*/ 2083 w 54"/>
                  <a:gd name="T5" fmla="*/ 691 h 35"/>
                  <a:gd name="T6" fmla="*/ 863 w 54"/>
                  <a:gd name="T7" fmla="*/ 247 h 35"/>
                  <a:gd name="T8" fmla="*/ 158 w 54"/>
                  <a:gd name="T9" fmla="*/ 1538 h 35"/>
                  <a:gd name="T10" fmla="*/ 238 w 54"/>
                  <a:gd name="T11" fmla="*/ 1743 h 35"/>
                  <a:gd name="T12" fmla="*/ 908 w 54"/>
                  <a:gd name="T13" fmla="*/ 1052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35">
                    <a:moveTo>
                      <a:pt x="23" y="21"/>
                    </a:moveTo>
                    <a:cubicBezTo>
                      <a:pt x="35" y="17"/>
                      <a:pt x="47" y="19"/>
                      <a:pt x="52" y="26"/>
                    </a:cubicBezTo>
                    <a:cubicBezTo>
                      <a:pt x="54" y="22"/>
                      <a:pt x="54" y="18"/>
                      <a:pt x="53" y="14"/>
                    </a:cubicBezTo>
                    <a:cubicBezTo>
                      <a:pt x="50" y="4"/>
                      <a:pt x="36" y="0"/>
                      <a:pt x="22" y="5"/>
                    </a:cubicBezTo>
                    <a:cubicBezTo>
                      <a:pt x="9" y="10"/>
                      <a:pt x="0" y="22"/>
                      <a:pt x="4" y="31"/>
                    </a:cubicBezTo>
                    <a:cubicBezTo>
                      <a:pt x="4" y="33"/>
                      <a:pt x="5" y="34"/>
                      <a:pt x="6" y="35"/>
                    </a:cubicBezTo>
                    <a:cubicBezTo>
                      <a:pt x="9" y="29"/>
                      <a:pt x="15" y="24"/>
                      <a:pt x="23" y="21"/>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2" name="Freeform 453">
                <a:extLst>
                  <a:ext uri="{FF2B5EF4-FFF2-40B4-BE49-F238E27FC236}">
                    <a16:creationId xmlns:a16="http://schemas.microsoft.com/office/drawing/2014/main" id="{E54AF6D5-8DFB-46F0-9D5B-60DF39430A10}"/>
                  </a:ext>
                </a:extLst>
              </p:cNvPr>
              <p:cNvSpPr>
                <a:spLocks/>
              </p:cNvSpPr>
              <p:nvPr/>
            </p:nvSpPr>
            <p:spPr bwMode="auto">
              <a:xfrm>
                <a:off x="2342" y="2147"/>
                <a:ext cx="130" cy="90"/>
              </a:xfrm>
              <a:custGeom>
                <a:avLst/>
                <a:gdLst>
                  <a:gd name="T0" fmla="*/ 863 w 52"/>
                  <a:gd name="T1" fmla="*/ 982 h 34"/>
                  <a:gd name="T2" fmla="*/ 1958 w 52"/>
                  <a:gd name="T3" fmla="*/ 1226 h 34"/>
                  <a:gd name="T4" fmla="*/ 2000 w 52"/>
                  <a:gd name="T5" fmla="*/ 630 h 34"/>
                  <a:gd name="T6" fmla="*/ 833 w 52"/>
                  <a:gd name="T7" fmla="*/ 238 h 34"/>
                  <a:gd name="T8" fmla="*/ 125 w 52"/>
                  <a:gd name="T9" fmla="*/ 1464 h 34"/>
                  <a:gd name="T10" fmla="*/ 208 w 52"/>
                  <a:gd name="T11" fmla="*/ 1668 h 34"/>
                  <a:gd name="T12" fmla="*/ 863 w 52"/>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4">
                    <a:moveTo>
                      <a:pt x="22" y="20"/>
                    </a:moveTo>
                    <a:cubicBezTo>
                      <a:pt x="33" y="16"/>
                      <a:pt x="45" y="18"/>
                      <a:pt x="50" y="25"/>
                    </a:cubicBezTo>
                    <a:cubicBezTo>
                      <a:pt x="51" y="21"/>
                      <a:pt x="52" y="17"/>
                      <a:pt x="51" y="13"/>
                    </a:cubicBezTo>
                    <a:cubicBezTo>
                      <a:pt x="47" y="4"/>
                      <a:pt x="34" y="0"/>
                      <a:pt x="21" y="5"/>
                    </a:cubicBezTo>
                    <a:cubicBezTo>
                      <a:pt x="8" y="9"/>
                      <a:pt x="0" y="21"/>
                      <a:pt x="3" y="30"/>
                    </a:cubicBezTo>
                    <a:cubicBezTo>
                      <a:pt x="4" y="31"/>
                      <a:pt x="4" y="32"/>
                      <a:pt x="5" y="34"/>
                    </a:cubicBezTo>
                    <a:cubicBezTo>
                      <a:pt x="8" y="28"/>
                      <a:pt x="14" y="22"/>
                      <a:pt x="22"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3" name="Freeform 454">
                <a:extLst>
                  <a:ext uri="{FF2B5EF4-FFF2-40B4-BE49-F238E27FC236}">
                    <a16:creationId xmlns:a16="http://schemas.microsoft.com/office/drawing/2014/main" id="{C73BDD01-6AF6-40CA-BC2E-F314A4E2F6C4}"/>
                  </a:ext>
                </a:extLst>
              </p:cNvPr>
              <p:cNvSpPr>
                <a:spLocks/>
              </p:cNvSpPr>
              <p:nvPr/>
            </p:nvSpPr>
            <p:spPr bwMode="auto">
              <a:xfrm>
                <a:off x="2617" y="2043"/>
                <a:ext cx="130" cy="85"/>
              </a:xfrm>
              <a:custGeom>
                <a:avLst/>
                <a:gdLst>
                  <a:gd name="T0" fmla="*/ 863 w 52"/>
                  <a:gd name="T1" fmla="*/ 938 h 32"/>
                  <a:gd name="T2" fmla="*/ 1958 w 52"/>
                  <a:gd name="T3" fmla="*/ 1201 h 32"/>
                  <a:gd name="T4" fmla="*/ 2000 w 52"/>
                  <a:gd name="T5" fmla="*/ 656 h 32"/>
                  <a:gd name="T6" fmla="*/ 833 w 52"/>
                  <a:gd name="T7" fmla="*/ 205 h 32"/>
                  <a:gd name="T8" fmla="*/ 125 w 52"/>
                  <a:gd name="T9" fmla="*/ 1448 h 32"/>
                  <a:gd name="T10" fmla="*/ 208 w 52"/>
                  <a:gd name="T11" fmla="*/ 1594 h 32"/>
                  <a:gd name="T12" fmla="*/ 863 w 52"/>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32">
                    <a:moveTo>
                      <a:pt x="22" y="19"/>
                    </a:moveTo>
                    <a:cubicBezTo>
                      <a:pt x="33" y="15"/>
                      <a:pt x="44" y="17"/>
                      <a:pt x="50" y="24"/>
                    </a:cubicBezTo>
                    <a:cubicBezTo>
                      <a:pt x="51" y="20"/>
                      <a:pt x="52" y="16"/>
                      <a:pt x="51" y="13"/>
                    </a:cubicBezTo>
                    <a:cubicBezTo>
                      <a:pt x="47" y="4"/>
                      <a:pt x="34" y="0"/>
                      <a:pt x="21" y="4"/>
                    </a:cubicBezTo>
                    <a:cubicBezTo>
                      <a:pt x="8" y="9"/>
                      <a:pt x="0" y="20"/>
                      <a:pt x="3" y="29"/>
                    </a:cubicBezTo>
                    <a:cubicBezTo>
                      <a:pt x="4"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4" name="Freeform 455">
                <a:extLst>
                  <a:ext uri="{FF2B5EF4-FFF2-40B4-BE49-F238E27FC236}">
                    <a16:creationId xmlns:a16="http://schemas.microsoft.com/office/drawing/2014/main" id="{FE7CDF7C-405F-468E-A91A-88EE528CED84}"/>
                  </a:ext>
                </a:extLst>
              </p:cNvPr>
              <p:cNvSpPr>
                <a:spLocks/>
              </p:cNvSpPr>
              <p:nvPr/>
            </p:nvSpPr>
            <p:spPr bwMode="auto">
              <a:xfrm>
                <a:off x="2752" y="1987"/>
                <a:ext cx="133" cy="90"/>
              </a:xfrm>
              <a:custGeom>
                <a:avLst/>
                <a:gdLst>
                  <a:gd name="T0" fmla="*/ 918 w 53"/>
                  <a:gd name="T1" fmla="*/ 982 h 34"/>
                  <a:gd name="T2" fmla="*/ 2023 w 53"/>
                  <a:gd name="T3" fmla="*/ 1226 h 34"/>
                  <a:gd name="T4" fmla="*/ 2053 w 53"/>
                  <a:gd name="T5" fmla="*/ 686 h 34"/>
                  <a:gd name="T6" fmla="*/ 868 w 53"/>
                  <a:gd name="T7" fmla="*/ 238 h 34"/>
                  <a:gd name="T8" fmla="*/ 158 w 53"/>
                  <a:gd name="T9" fmla="*/ 1464 h 34"/>
                  <a:gd name="T10" fmla="*/ 238 w 53"/>
                  <a:gd name="T11" fmla="*/ 1668 h 34"/>
                  <a:gd name="T12" fmla="*/ 918 w 53"/>
                  <a:gd name="T13" fmla="*/ 98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4">
                    <a:moveTo>
                      <a:pt x="23" y="20"/>
                    </a:moveTo>
                    <a:cubicBezTo>
                      <a:pt x="34" y="16"/>
                      <a:pt x="46" y="18"/>
                      <a:pt x="51" y="25"/>
                    </a:cubicBezTo>
                    <a:cubicBezTo>
                      <a:pt x="53" y="21"/>
                      <a:pt x="53" y="17"/>
                      <a:pt x="52" y="14"/>
                    </a:cubicBezTo>
                    <a:cubicBezTo>
                      <a:pt x="48" y="4"/>
                      <a:pt x="35" y="0"/>
                      <a:pt x="22" y="5"/>
                    </a:cubicBezTo>
                    <a:cubicBezTo>
                      <a:pt x="8" y="10"/>
                      <a:pt x="0" y="21"/>
                      <a:pt x="4" y="30"/>
                    </a:cubicBezTo>
                    <a:cubicBezTo>
                      <a:pt x="4" y="32"/>
                      <a:pt x="5" y="33"/>
                      <a:pt x="6" y="34"/>
                    </a:cubicBezTo>
                    <a:cubicBezTo>
                      <a:pt x="9" y="28"/>
                      <a:pt x="15" y="23"/>
                      <a:pt x="23" y="20"/>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5" name="Freeform 456">
                <a:extLst>
                  <a:ext uri="{FF2B5EF4-FFF2-40B4-BE49-F238E27FC236}">
                    <a16:creationId xmlns:a16="http://schemas.microsoft.com/office/drawing/2014/main" id="{DBD14E45-E0AE-4D93-8147-EFBBCA699448}"/>
                  </a:ext>
                </a:extLst>
              </p:cNvPr>
              <p:cNvSpPr>
                <a:spLocks/>
              </p:cNvSpPr>
              <p:nvPr/>
            </p:nvSpPr>
            <p:spPr bwMode="auto">
              <a:xfrm>
                <a:off x="2890" y="1936"/>
                <a:ext cx="132" cy="85"/>
              </a:xfrm>
              <a:custGeom>
                <a:avLst/>
                <a:gdLst>
                  <a:gd name="T0" fmla="*/ 849 w 53"/>
                  <a:gd name="T1" fmla="*/ 938 h 32"/>
                  <a:gd name="T2" fmla="*/ 1960 w 53"/>
                  <a:gd name="T3" fmla="*/ 1201 h 32"/>
                  <a:gd name="T4" fmla="*/ 2010 w 53"/>
                  <a:gd name="T5" fmla="*/ 656 h 32"/>
                  <a:gd name="T6" fmla="*/ 807 w 53"/>
                  <a:gd name="T7" fmla="*/ 205 h 32"/>
                  <a:gd name="T8" fmla="*/ 105 w 53"/>
                  <a:gd name="T9" fmla="*/ 1448 h 32"/>
                  <a:gd name="T10" fmla="*/ 187 w 53"/>
                  <a:gd name="T11" fmla="*/ 1594 h 32"/>
                  <a:gd name="T12" fmla="*/ 849 w 53"/>
                  <a:gd name="T13" fmla="*/ 938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2">
                    <a:moveTo>
                      <a:pt x="22" y="19"/>
                    </a:moveTo>
                    <a:cubicBezTo>
                      <a:pt x="34" y="15"/>
                      <a:pt x="46" y="17"/>
                      <a:pt x="51" y="24"/>
                    </a:cubicBezTo>
                    <a:cubicBezTo>
                      <a:pt x="53" y="20"/>
                      <a:pt x="53" y="16"/>
                      <a:pt x="52" y="13"/>
                    </a:cubicBezTo>
                    <a:cubicBezTo>
                      <a:pt x="48" y="4"/>
                      <a:pt x="35" y="0"/>
                      <a:pt x="21" y="4"/>
                    </a:cubicBezTo>
                    <a:cubicBezTo>
                      <a:pt x="8" y="9"/>
                      <a:pt x="0" y="20"/>
                      <a:pt x="3" y="29"/>
                    </a:cubicBezTo>
                    <a:cubicBezTo>
                      <a:pt x="3" y="30"/>
                      <a:pt x="4" y="31"/>
                      <a:pt x="5" y="32"/>
                    </a:cubicBezTo>
                    <a:cubicBezTo>
                      <a:pt x="8" y="26"/>
                      <a:pt x="14" y="21"/>
                      <a:pt x="22" y="19"/>
                    </a:cubicBezTo>
                    <a:close/>
                  </a:path>
                </a:pathLst>
              </a:custGeom>
              <a:solidFill>
                <a:srgbClr val="55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6" name="Freeform 457">
                <a:extLst>
                  <a:ext uri="{FF2B5EF4-FFF2-40B4-BE49-F238E27FC236}">
                    <a16:creationId xmlns:a16="http://schemas.microsoft.com/office/drawing/2014/main" id="{1E4A635C-476A-4B36-B54B-C06EB081146B}"/>
                  </a:ext>
                </a:extLst>
              </p:cNvPr>
              <p:cNvSpPr>
                <a:spLocks/>
              </p:cNvSpPr>
              <p:nvPr/>
            </p:nvSpPr>
            <p:spPr bwMode="auto">
              <a:xfrm>
                <a:off x="742" y="1390"/>
                <a:ext cx="2348" cy="1269"/>
              </a:xfrm>
              <a:custGeom>
                <a:avLst/>
                <a:gdLst>
                  <a:gd name="T0" fmla="*/ 25560 w 939"/>
                  <a:gd name="T1" fmla="*/ 248 h 476"/>
                  <a:gd name="T2" fmla="*/ 36585 w 939"/>
                  <a:gd name="T3" fmla="*/ 11728 h 476"/>
                  <a:gd name="T4" fmla="*/ 36585 w 939"/>
                  <a:gd name="T5" fmla="*/ 11920 h 476"/>
                  <a:gd name="T6" fmla="*/ 10630 w 939"/>
                  <a:gd name="T7" fmla="*/ 23988 h 476"/>
                  <a:gd name="T8" fmla="*/ 10442 w 939"/>
                  <a:gd name="T9" fmla="*/ 23951 h 476"/>
                  <a:gd name="T10" fmla="*/ 208 w 939"/>
                  <a:gd name="T11" fmla="*/ 10520 h 476"/>
                  <a:gd name="T12" fmla="*/ 283 w 939"/>
                  <a:gd name="T13" fmla="*/ 9851 h 476"/>
                  <a:gd name="T14" fmla="*/ 25173 w 939"/>
                  <a:gd name="T15" fmla="*/ 93 h 476"/>
                  <a:gd name="T16" fmla="*/ 25560 w 939"/>
                  <a:gd name="T17" fmla="*/ 248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9" h="476">
                    <a:moveTo>
                      <a:pt x="654" y="5"/>
                    </a:moveTo>
                    <a:cubicBezTo>
                      <a:pt x="658" y="9"/>
                      <a:pt x="908" y="204"/>
                      <a:pt x="936" y="232"/>
                    </a:cubicBezTo>
                    <a:cubicBezTo>
                      <a:pt x="939" y="235"/>
                      <a:pt x="936" y="236"/>
                      <a:pt x="936" y="236"/>
                    </a:cubicBezTo>
                    <a:cubicBezTo>
                      <a:pt x="272" y="475"/>
                      <a:pt x="272" y="475"/>
                      <a:pt x="272" y="475"/>
                    </a:cubicBezTo>
                    <a:cubicBezTo>
                      <a:pt x="272" y="475"/>
                      <a:pt x="270" y="476"/>
                      <a:pt x="267" y="474"/>
                    </a:cubicBezTo>
                    <a:cubicBezTo>
                      <a:pt x="241" y="448"/>
                      <a:pt x="10" y="213"/>
                      <a:pt x="5" y="208"/>
                    </a:cubicBezTo>
                    <a:cubicBezTo>
                      <a:pt x="1" y="203"/>
                      <a:pt x="0" y="197"/>
                      <a:pt x="7" y="195"/>
                    </a:cubicBezTo>
                    <a:cubicBezTo>
                      <a:pt x="14" y="192"/>
                      <a:pt x="581" y="25"/>
                      <a:pt x="644" y="2"/>
                    </a:cubicBezTo>
                    <a:cubicBezTo>
                      <a:pt x="647" y="1"/>
                      <a:pt x="650" y="0"/>
                      <a:pt x="654"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7" name="Freeform 458">
                <a:extLst>
                  <a:ext uri="{FF2B5EF4-FFF2-40B4-BE49-F238E27FC236}">
                    <a16:creationId xmlns:a16="http://schemas.microsoft.com/office/drawing/2014/main" id="{950B6446-BE5B-42B5-8652-6E24FCE85E63}"/>
                  </a:ext>
                </a:extLst>
              </p:cNvPr>
              <p:cNvSpPr>
                <a:spLocks/>
              </p:cNvSpPr>
              <p:nvPr/>
            </p:nvSpPr>
            <p:spPr bwMode="auto">
              <a:xfrm>
                <a:off x="747" y="1928"/>
                <a:ext cx="2338" cy="763"/>
              </a:xfrm>
              <a:custGeom>
                <a:avLst/>
                <a:gdLst>
                  <a:gd name="T0" fmla="*/ 36553 w 935"/>
                  <a:gd name="T1" fmla="*/ 1673 h 286"/>
                  <a:gd name="T2" fmla="*/ 36510 w 935"/>
                  <a:gd name="T3" fmla="*/ 1729 h 286"/>
                  <a:gd name="T4" fmla="*/ 10555 w 935"/>
                  <a:gd name="T5" fmla="*/ 13822 h 286"/>
                  <a:gd name="T6" fmla="*/ 10367 w 935"/>
                  <a:gd name="T7" fmla="*/ 13787 h 286"/>
                  <a:gd name="T8" fmla="*/ 125 w 935"/>
                  <a:gd name="T9" fmla="*/ 307 h 286"/>
                  <a:gd name="T10" fmla="*/ 0 w 935"/>
                  <a:gd name="T11" fmla="*/ 0 h 286"/>
                  <a:gd name="T12" fmla="*/ 0 w 935"/>
                  <a:gd name="T13" fmla="*/ 606 h 286"/>
                  <a:gd name="T14" fmla="*/ 125 w 935"/>
                  <a:gd name="T15" fmla="*/ 910 h 286"/>
                  <a:gd name="T16" fmla="*/ 10367 w 935"/>
                  <a:gd name="T17" fmla="*/ 14390 h 286"/>
                  <a:gd name="T18" fmla="*/ 10555 w 935"/>
                  <a:gd name="T19" fmla="*/ 14433 h 286"/>
                  <a:gd name="T20" fmla="*/ 36510 w 935"/>
                  <a:gd name="T21" fmla="*/ 2334 h 286"/>
                  <a:gd name="T22" fmla="*/ 36553 w 935"/>
                  <a:gd name="T23" fmla="*/ 2220 h 286"/>
                  <a:gd name="T24" fmla="*/ 36553 w 935"/>
                  <a:gd name="T25" fmla="*/ 1673 h 2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5" h="286">
                    <a:moveTo>
                      <a:pt x="935" y="33"/>
                    </a:moveTo>
                    <a:cubicBezTo>
                      <a:pt x="934" y="34"/>
                      <a:pt x="934" y="34"/>
                      <a:pt x="934" y="34"/>
                    </a:cubicBezTo>
                    <a:cubicBezTo>
                      <a:pt x="270" y="273"/>
                      <a:pt x="270" y="273"/>
                      <a:pt x="270" y="273"/>
                    </a:cubicBezTo>
                    <a:cubicBezTo>
                      <a:pt x="270" y="273"/>
                      <a:pt x="268" y="274"/>
                      <a:pt x="265" y="272"/>
                    </a:cubicBezTo>
                    <a:cubicBezTo>
                      <a:pt x="239" y="246"/>
                      <a:pt x="8" y="11"/>
                      <a:pt x="3" y="6"/>
                    </a:cubicBezTo>
                    <a:cubicBezTo>
                      <a:pt x="2" y="4"/>
                      <a:pt x="0" y="2"/>
                      <a:pt x="0" y="0"/>
                    </a:cubicBezTo>
                    <a:cubicBezTo>
                      <a:pt x="0" y="12"/>
                      <a:pt x="0" y="12"/>
                      <a:pt x="0" y="12"/>
                    </a:cubicBezTo>
                    <a:cubicBezTo>
                      <a:pt x="0" y="15"/>
                      <a:pt x="0" y="15"/>
                      <a:pt x="3" y="18"/>
                    </a:cubicBezTo>
                    <a:cubicBezTo>
                      <a:pt x="8" y="23"/>
                      <a:pt x="239" y="258"/>
                      <a:pt x="265" y="284"/>
                    </a:cubicBezTo>
                    <a:cubicBezTo>
                      <a:pt x="268" y="286"/>
                      <a:pt x="270" y="285"/>
                      <a:pt x="270" y="285"/>
                    </a:cubicBezTo>
                    <a:cubicBezTo>
                      <a:pt x="934" y="46"/>
                      <a:pt x="934" y="46"/>
                      <a:pt x="934" y="46"/>
                    </a:cubicBezTo>
                    <a:cubicBezTo>
                      <a:pt x="934" y="46"/>
                      <a:pt x="935" y="45"/>
                      <a:pt x="935" y="44"/>
                    </a:cubicBezTo>
                    <a:cubicBezTo>
                      <a:pt x="935" y="43"/>
                      <a:pt x="935" y="33"/>
                      <a:pt x="935" y="33"/>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8" name="Freeform 459">
                <a:extLst>
                  <a:ext uri="{FF2B5EF4-FFF2-40B4-BE49-F238E27FC236}">
                    <a16:creationId xmlns:a16="http://schemas.microsoft.com/office/drawing/2014/main" id="{3C47FAA4-3A85-4905-B950-09AB4BA4CB65}"/>
                  </a:ext>
                </a:extLst>
              </p:cNvPr>
              <p:cNvSpPr>
                <a:spLocks/>
              </p:cNvSpPr>
              <p:nvPr/>
            </p:nvSpPr>
            <p:spPr bwMode="auto">
              <a:xfrm>
                <a:off x="747" y="1928"/>
                <a:ext cx="670" cy="760"/>
              </a:xfrm>
              <a:custGeom>
                <a:avLst/>
                <a:gdLst>
                  <a:gd name="T0" fmla="*/ 125 w 268"/>
                  <a:gd name="T1" fmla="*/ 307 h 285"/>
                  <a:gd name="T2" fmla="*/ 0 w 268"/>
                  <a:gd name="T3" fmla="*/ 0 h 285"/>
                  <a:gd name="T4" fmla="*/ 0 w 268"/>
                  <a:gd name="T5" fmla="*/ 605 h 285"/>
                  <a:gd name="T6" fmla="*/ 125 w 268"/>
                  <a:gd name="T7" fmla="*/ 909 h 285"/>
                  <a:gd name="T8" fmla="*/ 10363 w 268"/>
                  <a:gd name="T9" fmla="*/ 14357 h 285"/>
                  <a:gd name="T10" fmla="*/ 10470 w 268"/>
                  <a:gd name="T11" fmla="*/ 14413 h 285"/>
                  <a:gd name="T12" fmla="*/ 10470 w 268"/>
                  <a:gd name="T13" fmla="*/ 13803 h 285"/>
                  <a:gd name="T14" fmla="*/ 10470 w 268"/>
                  <a:gd name="T15" fmla="*/ 13803 h 285"/>
                  <a:gd name="T16" fmla="*/ 10363 w 268"/>
                  <a:gd name="T17" fmla="*/ 13747 h 285"/>
                  <a:gd name="T18" fmla="*/ 125 w 268"/>
                  <a:gd name="T19" fmla="*/ 307 h 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285">
                    <a:moveTo>
                      <a:pt x="3" y="6"/>
                    </a:moveTo>
                    <a:cubicBezTo>
                      <a:pt x="2" y="4"/>
                      <a:pt x="0" y="2"/>
                      <a:pt x="0" y="0"/>
                    </a:cubicBezTo>
                    <a:cubicBezTo>
                      <a:pt x="0" y="12"/>
                      <a:pt x="0" y="12"/>
                      <a:pt x="0" y="12"/>
                    </a:cubicBezTo>
                    <a:cubicBezTo>
                      <a:pt x="0" y="15"/>
                      <a:pt x="0" y="15"/>
                      <a:pt x="3" y="18"/>
                    </a:cubicBezTo>
                    <a:cubicBezTo>
                      <a:pt x="8" y="23"/>
                      <a:pt x="239" y="258"/>
                      <a:pt x="265" y="284"/>
                    </a:cubicBezTo>
                    <a:cubicBezTo>
                      <a:pt x="266" y="285"/>
                      <a:pt x="267" y="285"/>
                      <a:pt x="268" y="285"/>
                    </a:cubicBezTo>
                    <a:cubicBezTo>
                      <a:pt x="268" y="273"/>
                      <a:pt x="268" y="273"/>
                      <a:pt x="268" y="273"/>
                    </a:cubicBezTo>
                    <a:cubicBezTo>
                      <a:pt x="268" y="273"/>
                      <a:pt x="268" y="273"/>
                      <a:pt x="268" y="273"/>
                    </a:cubicBezTo>
                    <a:cubicBezTo>
                      <a:pt x="267" y="273"/>
                      <a:pt x="266" y="273"/>
                      <a:pt x="265" y="272"/>
                    </a:cubicBezTo>
                    <a:cubicBezTo>
                      <a:pt x="239" y="246"/>
                      <a:pt x="8" y="11"/>
                      <a:pt x="3" y="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79" name="Freeform 460">
                <a:extLst>
                  <a:ext uri="{FF2B5EF4-FFF2-40B4-BE49-F238E27FC236}">
                    <a16:creationId xmlns:a16="http://schemas.microsoft.com/office/drawing/2014/main" id="{FD0EF5D4-1A49-44CC-81C7-A04B0C4D98B1}"/>
                  </a:ext>
                </a:extLst>
              </p:cNvPr>
              <p:cNvSpPr>
                <a:spLocks/>
              </p:cNvSpPr>
              <p:nvPr/>
            </p:nvSpPr>
            <p:spPr bwMode="auto">
              <a:xfrm>
                <a:off x="724" y="1987"/>
                <a:ext cx="2374" cy="949"/>
              </a:xfrm>
              <a:custGeom>
                <a:avLst/>
                <a:gdLst>
                  <a:gd name="T0" fmla="*/ 10769 w 949"/>
                  <a:gd name="T1" fmla="*/ 14091 h 356"/>
                  <a:gd name="T2" fmla="*/ 37116 w 949"/>
                  <a:gd name="T3" fmla="*/ 1877 h 356"/>
                  <a:gd name="T4" fmla="*/ 37166 w 949"/>
                  <a:gd name="T5" fmla="*/ 1877 h 356"/>
                  <a:gd name="T6" fmla="*/ 37166 w 949"/>
                  <a:gd name="T7" fmla="*/ 4846 h 356"/>
                  <a:gd name="T8" fmla="*/ 37083 w 949"/>
                  <a:gd name="T9" fmla="*/ 4945 h 356"/>
                  <a:gd name="T10" fmla="*/ 10927 w 949"/>
                  <a:gd name="T11" fmla="*/ 17922 h 356"/>
                  <a:gd name="T12" fmla="*/ 10727 w 949"/>
                  <a:gd name="T13" fmla="*/ 17823 h 356"/>
                  <a:gd name="T14" fmla="*/ 158 w 949"/>
                  <a:gd name="T15" fmla="*/ 3242 h 356"/>
                  <a:gd name="T16" fmla="*/ 0 w 949"/>
                  <a:gd name="T17" fmla="*/ 2935 h 356"/>
                  <a:gd name="T18" fmla="*/ 0 w 949"/>
                  <a:gd name="T19" fmla="*/ 0 h 356"/>
                  <a:gd name="T20" fmla="*/ 0 w 949"/>
                  <a:gd name="T21" fmla="*/ 0 h 356"/>
                  <a:gd name="T22" fmla="*/ 10769 w 949"/>
                  <a:gd name="T23" fmla="*/ 14091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9" h="356">
                    <a:moveTo>
                      <a:pt x="275" y="279"/>
                    </a:moveTo>
                    <a:cubicBezTo>
                      <a:pt x="948" y="37"/>
                      <a:pt x="948" y="37"/>
                      <a:pt x="948" y="37"/>
                    </a:cubicBezTo>
                    <a:cubicBezTo>
                      <a:pt x="949" y="37"/>
                      <a:pt x="949" y="37"/>
                      <a:pt x="949" y="37"/>
                    </a:cubicBezTo>
                    <a:cubicBezTo>
                      <a:pt x="949" y="37"/>
                      <a:pt x="949" y="95"/>
                      <a:pt x="949" y="96"/>
                    </a:cubicBezTo>
                    <a:cubicBezTo>
                      <a:pt x="948" y="97"/>
                      <a:pt x="947" y="98"/>
                      <a:pt x="947" y="98"/>
                    </a:cubicBezTo>
                    <a:cubicBezTo>
                      <a:pt x="279" y="355"/>
                      <a:pt x="279" y="355"/>
                      <a:pt x="279" y="355"/>
                    </a:cubicBezTo>
                    <a:cubicBezTo>
                      <a:pt x="279" y="355"/>
                      <a:pt x="277" y="356"/>
                      <a:pt x="274" y="353"/>
                    </a:cubicBezTo>
                    <a:cubicBezTo>
                      <a:pt x="248" y="327"/>
                      <a:pt x="8" y="69"/>
                      <a:pt x="4" y="64"/>
                    </a:cubicBezTo>
                    <a:cubicBezTo>
                      <a:pt x="1" y="60"/>
                      <a:pt x="0" y="60"/>
                      <a:pt x="0" y="58"/>
                    </a:cubicBezTo>
                    <a:cubicBezTo>
                      <a:pt x="0" y="0"/>
                      <a:pt x="0" y="0"/>
                      <a:pt x="0" y="0"/>
                    </a:cubicBezTo>
                    <a:cubicBezTo>
                      <a:pt x="0" y="0"/>
                      <a:pt x="0" y="0"/>
                      <a:pt x="0" y="0"/>
                    </a:cubicBezTo>
                    <a:cubicBezTo>
                      <a:pt x="12" y="13"/>
                      <a:pt x="225" y="229"/>
                      <a:pt x="275" y="279"/>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0" name="Freeform 461">
                <a:extLst>
                  <a:ext uri="{FF2B5EF4-FFF2-40B4-BE49-F238E27FC236}">
                    <a16:creationId xmlns:a16="http://schemas.microsoft.com/office/drawing/2014/main" id="{7E65C412-BE96-4388-A177-80CB8967DD8B}"/>
                  </a:ext>
                </a:extLst>
              </p:cNvPr>
              <p:cNvSpPr>
                <a:spLocks/>
              </p:cNvSpPr>
              <p:nvPr/>
            </p:nvSpPr>
            <p:spPr bwMode="auto">
              <a:xfrm>
                <a:off x="724" y="1987"/>
                <a:ext cx="688" cy="944"/>
              </a:xfrm>
              <a:custGeom>
                <a:avLst/>
                <a:gdLst>
                  <a:gd name="T0" fmla="*/ 10773 w 275"/>
                  <a:gd name="T1" fmla="*/ 14109 h 354"/>
                  <a:gd name="T2" fmla="*/ 10773 w 275"/>
                  <a:gd name="T3" fmla="*/ 14109 h 354"/>
                  <a:gd name="T4" fmla="*/ 0 w 275"/>
                  <a:gd name="T5" fmla="*/ 0 h 354"/>
                  <a:gd name="T6" fmla="*/ 0 w 275"/>
                  <a:gd name="T7" fmla="*/ 0 h 354"/>
                  <a:gd name="T8" fmla="*/ 0 w 275"/>
                  <a:gd name="T9" fmla="*/ 2936 h 354"/>
                  <a:gd name="T10" fmla="*/ 158 w 275"/>
                  <a:gd name="T11" fmla="*/ 3243 h 354"/>
                  <a:gd name="T12" fmla="*/ 10728 w 275"/>
                  <a:gd name="T13" fmla="*/ 17843 h 354"/>
                  <a:gd name="T14" fmla="*/ 10773 w 275"/>
                  <a:gd name="T15" fmla="*/ 17899 h 354"/>
                  <a:gd name="T16" fmla="*/ 10773 w 275"/>
                  <a:gd name="T17" fmla="*/ 17899 h 354"/>
                  <a:gd name="T18" fmla="*/ 10773 w 275"/>
                  <a:gd name="T19" fmla="*/ 14109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5" h="354">
                    <a:moveTo>
                      <a:pt x="275" y="279"/>
                    </a:moveTo>
                    <a:cubicBezTo>
                      <a:pt x="275" y="279"/>
                      <a:pt x="275" y="279"/>
                      <a:pt x="275" y="279"/>
                    </a:cubicBezTo>
                    <a:cubicBezTo>
                      <a:pt x="225" y="229"/>
                      <a:pt x="12" y="13"/>
                      <a:pt x="0" y="0"/>
                    </a:cubicBezTo>
                    <a:cubicBezTo>
                      <a:pt x="0" y="0"/>
                      <a:pt x="0" y="0"/>
                      <a:pt x="0" y="0"/>
                    </a:cubicBezTo>
                    <a:cubicBezTo>
                      <a:pt x="0" y="58"/>
                      <a:pt x="0" y="58"/>
                      <a:pt x="0" y="58"/>
                    </a:cubicBezTo>
                    <a:cubicBezTo>
                      <a:pt x="0" y="60"/>
                      <a:pt x="1" y="60"/>
                      <a:pt x="4" y="64"/>
                    </a:cubicBezTo>
                    <a:cubicBezTo>
                      <a:pt x="8" y="69"/>
                      <a:pt x="248" y="327"/>
                      <a:pt x="274" y="353"/>
                    </a:cubicBezTo>
                    <a:cubicBezTo>
                      <a:pt x="274" y="354"/>
                      <a:pt x="275" y="354"/>
                      <a:pt x="275" y="354"/>
                    </a:cubicBezTo>
                    <a:cubicBezTo>
                      <a:pt x="275" y="354"/>
                      <a:pt x="275" y="354"/>
                      <a:pt x="275" y="354"/>
                    </a:cubicBezTo>
                    <a:cubicBezTo>
                      <a:pt x="275" y="354"/>
                      <a:pt x="275" y="288"/>
                      <a:pt x="275" y="279"/>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1" name="Freeform 462">
                <a:extLst>
                  <a:ext uri="{FF2B5EF4-FFF2-40B4-BE49-F238E27FC236}">
                    <a16:creationId xmlns:a16="http://schemas.microsoft.com/office/drawing/2014/main" id="{D57ACE33-F778-4942-AB61-B8D37D65E16A}"/>
                  </a:ext>
                </a:extLst>
              </p:cNvPr>
              <p:cNvSpPr>
                <a:spLocks/>
              </p:cNvSpPr>
              <p:nvPr/>
            </p:nvSpPr>
            <p:spPr bwMode="auto">
              <a:xfrm>
                <a:off x="677" y="2147"/>
                <a:ext cx="2461" cy="850"/>
              </a:xfrm>
              <a:custGeom>
                <a:avLst/>
                <a:gdLst>
                  <a:gd name="T0" fmla="*/ 37825 w 984"/>
                  <a:gd name="T1" fmla="*/ 1873 h 319"/>
                  <a:gd name="T2" fmla="*/ 37793 w 984"/>
                  <a:gd name="T3" fmla="*/ 1911 h 319"/>
                  <a:gd name="T4" fmla="*/ 11652 w 984"/>
                  <a:gd name="T5" fmla="*/ 14868 h 319"/>
                  <a:gd name="T6" fmla="*/ 11465 w 984"/>
                  <a:gd name="T7" fmla="*/ 14775 h 319"/>
                  <a:gd name="T8" fmla="*/ 908 w 984"/>
                  <a:gd name="T9" fmla="*/ 205 h 319"/>
                  <a:gd name="T10" fmla="*/ 783 w 984"/>
                  <a:gd name="T11" fmla="*/ 0 h 319"/>
                  <a:gd name="T12" fmla="*/ 0 w 984"/>
                  <a:gd name="T13" fmla="*/ 397 h 319"/>
                  <a:gd name="T14" fmla="*/ 11235 w 984"/>
                  <a:gd name="T15" fmla="*/ 15932 h 319"/>
                  <a:gd name="T16" fmla="*/ 11465 w 984"/>
                  <a:gd name="T17" fmla="*/ 15990 h 319"/>
                  <a:gd name="T18" fmla="*/ 38501 w 984"/>
                  <a:gd name="T19" fmla="*/ 2670 h 319"/>
                  <a:gd name="T20" fmla="*/ 37825 w 984"/>
                  <a:gd name="T21" fmla="*/ 1873 h 3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4" h="319">
                    <a:moveTo>
                      <a:pt x="967" y="37"/>
                    </a:moveTo>
                    <a:cubicBezTo>
                      <a:pt x="967" y="37"/>
                      <a:pt x="966" y="38"/>
                      <a:pt x="966" y="38"/>
                    </a:cubicBezTo>
                    <a:cubicBezTo>
                      <a:pt x="298" y="295"/>
                      <a:pt x="298" y="295"/>
                      <a:pt x="298" y="295"/>
                    </a:cubicBezTo>
                    <a:cubicBezTo>
                      <a:pt x="298" y="295"/>
                      <a:pt x="296" y="296"/>
                      <a:pt x="293" y="293"/>
                    </a:cubicBezTo>
                    <a:cubicBezTo>
                      <a:pt x="267" y="267"/>
                      <a:pt x="27" y="9"/>
                      <a:pt x="23" y="4"/>
                    </a:cubicBezTo>
                    <a:cubicBezTo>
                      <a:pt x="21" y="2"/>
                      <a:pt x="20" y="1"/>
                      <a:pt x="20" y="0"/>
                    </a:cubicBezTo>
                    <a:cubicBezTo>
                      <a:pt x="13" y="0"/>
                      <a:pt x="1" y="5"/>
                      <a:pt x="0" y="8"/>
                    </a:cubicBezTo>
                    <a:cubicBezTo>
                      <a:pt x="4" y="13"/>
                      <a:pt x="262" y="290"/>
                      <a:pt x="287" y="316"/>
                    </a:cubicBezTo>
                    <a:cubicBezTo>
                      <a:pt x="290" y="319"/>
                      <a:pt x="293" y="317"/>
                      <a:pt x="293" y="317"/>
                    </a:cubicBezTo>
                    <a:cubicBezTo>
                      <a:pt x="984" y="53"/>
                      <a:pt x="984" y="53"/>
                      <a:pt x="984" y="53"/>
                    </a:cubicBezTo>
                    <a:cubicBezTo>
                      <a:pt x="984" y="50"/>
                      <a:pt x="975" y="38"/>
                      <a:pt x="967" y="37"/>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2" name="Freeform 463">
                <a:extLst>
                  <a:ext uri="{FF2B5EF4-FFF2-40B4-BE49-F238E27FC236}">
                    <a16:creationId xmlns:a16="http://schemas.microsoft.com/office/drawing/2014/main" id="{2884B9F3-B4F9-450D-AE7B-DE1216D527E6}"/>
                  </a:ext>
                </a:extLst>
              </p:cNvPr>
              <p:cNvSpPr>
                <a:spLocks/>
              </p:cNvSpPr>
              <p:nvPr/>
            </p:nvSpPr>
            <p:spPr bwMode="auto">
              <a:xfrm>
                <a:off x="724" y="1965"/>
                <a:ext cx="693" cy="766"/>
              </a:xfrm>
              <a:custGeom>
                <a:avLst/>
                <a:gdLst>
                  <a:gd name="T0" fmla="*/ 470 w 277"/>
                  <a:gd name="T1" fmla="*/ 206 h 287"/>
                  <a:gd name="T2" fmla="*/ 363 w 277"/>
                  <a:gd name="T3" fmla="*/ 56 h 287"/>
                  <a:gd name="T4" fmla="*/ 0 w 277"/>
                  <a:gd name="T5" fmla="*/ 398 h 287"/>
                  <a:gd name="T6" fmla="*/ 10773 w 277"/>
                  <a:gd name="T7" fmla="*/ 14559 h 287"/>
                  <a:gd name="T8" fmla="*/ 10853 w 277"/>
                  <a:gd name="T9" fmla="*/ 13748 h 287"/>
                  <a:gd name="T10" fmla="*/ 10728 w 277"/>
                  <a:gd name="T11" fmla="*/ 13705 h 287"/>
                  <a:gd name="T12" fmla="*/ 470 w 277"/>
                  <a:gd name="T13" fmla="*/ 206 h 2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7" h="287">
                    <a:moveTo>
                      <a:pt x="12" y="4"/>
                    </a:moveTo>
                    <a:cubicBezTo>
                      <a:pt x="11" y="2"/>
                      <a:pt x="10" y="1"/>
                      <a:pt x="9" y="1"/>
                    </a:cubicBezTo>
                    <a:cubicBezTo>
                      <a:pt x="5" y="0"/>
                      <a:pt x="0" y="6"/>
                      <a:pt x="0" y="8"/>
                    </a:cubicBezTo>
                    <a:cubicBezTo>
                      <a:pt x="12" y="21"/>
                      <a:pt x="225" y="237"/>
                      <a:pt x="275" y="287"/>
                    </a:cubicBezTo>
                    <a:cubicBezTo>
                      <a:pt x="277" y="271"/>
                      <a:pt x="277" y="271"/>
                      <a:pt x="277" y="271"/>
                    </a:cubicBezTo>
                    <a:cubicBezTo>
                      <a:pt x="276" y="271"/>
                      <a:pt x="275" y="271"/>
                      <a:pt x="274" y="270"/>
                    </a:cubicBezTo>
                    <a:cubicBezTo>
                      <a:pt x="248" y="244"/>
                      <a:pt x="17" y="9"/>
                      <a:pt x="12" y="4"/>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3" name="Freeform 464">
                <a:extLst>
                  <a:ext uri="{FF2B5EF4-FFF2-40B4-BE49-F238E27FC236}">
                    <a16:creationId xmlns:a16="http://schemas.microsoft.com/office/drawing/2014/main" id="{F4E88669-CA18-4E9E-8BDA-B8E5C5734EE9}"/>
                  </a:ext>
                </a:extLst>
              </p:cNvPr>
              <p:cNvSpPr>
                <a:spLocks/>
              </p:cNvSpPr>
              <p:nvPr/>
            </p:nvSpPr>
            <p:spPr bwMode="auto">
              <a:xfrm>
                <a:off x="1412" y="2048"/>
                <a:ext cx="1683" cy="683"/>
              </a:xfrm>
              <a:custGeom>
                <a:avLst/>
                <a:gdLst>
                  <a:gd name="T0" fmla="*/ 26165 w 673"/>
                  <a:gd name="T1" fmla="*/ 0 h 256"/>
                  <a:gd name="T2" fmla="*/ 26165 w 673"/>
                  <a:gd name="T3" fmla="*/ 0 h 256"/>
                  <a:gd name="T4" fmla="*/ 26115 w 673"/>
                  <a:gd name="T5" fmla="*/ 56 h 256"/>
                  <a:gd name="T6" fmla="*/ 158 w 673"/>
                  <a:gd name="T7" fmla="*/ 12158 h 256"/>
                  <a:gd name="T8" fmla="*/ 83 w 673"/>
                  <a:gd name="T9" fmla="*/ 12158 h 256"/>
                  <a:gd name="T10" fmla="*/ 83 w 673"/>
                  <a:gd name="T11" fmla="*/ 12158 h 256"/>
                  <a:gd name="T12" fmla="*/ 0 w 673"/>
                  <a:gd name="T13" fmla="*/ 12969 h 256"/>
                  <a:gd name="T14" fmla="*/ 0 w 673"/>
                  <a:gd name="T15" fmla="*/ 12969 h 256"/>
                  <a:gd name="T16" fmla="*/ 26323 w 673"/>
                  <a:gd name="T17" fmla="*/ 704 h 256"/>
                  <a:gd name="T18" fmla="*/ 26165 w 673"/>
                  <a:gd name="T19" fmla="*/ 0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3" h="256">
                    <a:moveTo>
                      <a:pt x="669" y="0"/>
                    </a:moveTo>
                    <a:cubicBezTo>
                      <a:pt x="669" y="0"/>
                      <a:pt x="669" y="0"/>
                      <a:pt x="669" y="0"/>
                    </a:cubicBezTo>
                    <a:cubicBezTo>
                      <a:pt x="668" y="1"/>
                      <a:pt x="668" y="1"/>
                      <a:pt x="668" y="1"/>
                    </a:cubicBezTo>
                    <a:cubicBezTo>
                      <a:pt x="4" y="240"/>
                      <a:pt x="4" y="240"/>
                      <a:pt x="4" y="240"/>
                    </a:cubicBezTo>
                    <a:cubicBezTo>
                      <a:pt x="4" y="240"/>
                      <a:pt x="3" y="241"/>
                      <a:pt x="2" y="240"/>
                    </a:cubicBezTo>
                    <a:cubicBezTo>
                      <a:pt x="2" y="240"/>
                      <a:pt x="2" y="240"/>
                      <a:pt x="2" y="240"/>
                    </a:cubicBezTo>
                    <a:cubicBezTo>
                      <a:pt x="0" y="256"/>
                      <a:pt x="0" y="256"/>
                      <a:pt x="0" y="256"/>
                    </a:cubicBezTo>
                    <a:cubicBezTo>
                      <a:pt x="0" y="256"/>
                      <a:pt x="0" y="256"/>
                      <a:pt x="0" y="256"/>
                    </a:cubicBezTo>
                    <a:cubicBezTo>
                      <a:pt x="673" y="14"/>
                      <a:pt x="673" y="14"/>
                      <a:pt x="673" y="14"/>
                    </a:cubicBezTo>
                    <a:cubicBezTo>
                      <a:pt x="673" y="4"/>
                      <a:pt x="670" y="1"/>
                      <a:pt x="669"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4" name="Freeform 465">
                <a:extLst>
                  <a:ext uri="{FF2B5EF4-FFF2-40B4-BE49-F238E27FC236}">
                    <a16:creationId xmlns:a16="http://schemas.microsoft.com/office/drawing/2014/main" id="{FC2FA61F-B852-422B-B1BD-766A0D2E4E14}"/>
                  </a:ext>
                </a:extLst>
              </p:cNvPr>
              <p:cNvSpPr>
                <a:spLocks/>
              </p:cNvSpPr>
              <p:nvPr/>
            </p:nvSpPr>
            <p:spPr bwMode="auto">
              <a:xfrm>
                <a:off x="1402" y="2245"/>
                <a:ext cx="1736" cy="750"/>
              </a:xfrm>
              <a:custGeom>
                <a:avLst/>
                <a:gdLst>
                  <a:gd name="T0" fmla="*/ 125 w 694"/>
                  <a:gd name="T1" fmla="*/ 14205 h 281"/>
                  <a:gd name="T2" fmla="*/ 27176 w 694"/>
                  <a:gd name="T3" fmla="*/ 819 h 281"/>
                  <a:gd name="T4" fmla="*/ 26500 w 694"/>
                  <a:gd name="T5" fmla="*/ 0 h 281"/>
                  <a:gd name="T6" fmla="*/ 26468 w 694"/>
                  <a:gd name="T7" fmla="*/ 56 h 281"/>
                  <a:gd name="T8" fmla="*/ 313 w 694"/>
                  <a:gd name="T9" fmla="*/ 13100 h 281"/>
                  <a:gd name="T10" fmla="*/ 158 w 694"/>
                  <a:gd name="T11" fmla="*/ 13044 h 281"/>
                  <a:gd name="T12" fmla="*/ 158 w 694"/>
                  <a:gd name="T13" fmla="*/ 13044 h 281"/>
                  <a:gd name="T14" fmla="*/ 0 w 694"/>
                  <a:gd name="T15" fmla="*/ 14261 h 281"/>
                  <a:gd name="T16" fmla="*/ 125 w 694"/>
                  <a:gd name="T17" fmla="*/ 1420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4" h="281">
                    <a:moveTo>
                      <a:pt x="3" y="280"/>
                    </a:moveTo>
                    <a:cubicBezTo>
                      <a:pt x="694" y="16"/>
                      <a:pt x="694" y="16"/>
                      <a:pt x="694" y="16"/>
                    </a:cubicBezTo>
                    <a:cubicBezTo>
                      <a:pt x="694" y="13"/>
                      <a:pt x="685" y="1"/>
                      <a:pt x="677" y="0"/>
                    </a:cubicBezTo>
                    <a:cubicBezTo>
                      <a:pt x="677" y="0"/>
                      <a:pt x="676" y="1"/>
                      <a:pt x="676" y="1"/>
                    </a:cubicBezTo>
                    <a:cubicBezTo>
                      <a:pt x="8" y="258"/>
                      <a:pt x="8" y="258"/>
                      <a:pt x="8" y="258"/>
                    </a:cubicBezTo>
                    <a:cubicBezTo>
                      <a:pt x="8" y="258"/>
                      <a:pt x="7" y="259"/>
                      <a:pt x="4" y="257"/>
                    </a:cubicBezTo>
                    <a:cubicBezTo>
                      <a:pt x="4" y="257"/>
                      <a:pt x="4" y="257"/>
                      <a:pt x="4" y="257"/>
                    </a:cubicBezTo>
                    <a:cubicBezTo>
                      <a:pt x="0" y="268"/>
                      <a:pt x="0" y="279"/>
                      <a:pt x="0" y="281"/>
                    </a:cubicBezTo>
                    <a:cubicBezTo>
                      <a:pt x="2" y="281"/>
                      <a:pt x="3" y="280"/>
                      <a:pt x="3" y="28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5" name="Freeform 466">
                <a:extLst>
                  <a:ext uri="{FF2B5EF4-FFF2-40B4-BE49-F238E27FC236}">
                    <a16:creationId xmlns:a16="http://schemas.microsoft.com/office/drawing/2014/main" id="{F47982C5-CE72-4E1E-A2BC-8410A44E623D}"/>
                  </a:ext>
                </a:extLst>
              </p:cNvPr>
              <p:cNvSpPr>
                <a:spLocks/>
              </p:cNvSpPr>
              <p:nvPr/>
            </p:nvSpPr>
            <p:spPr bwMode="auto">
              <a:xfrm>
                <a:off x="2887" y="1933"/>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9" y="10"/>
                      <a:pt x="22" y="5"/>
                    </a:cubicBezTo>
                    <a:cubicBezTo>
                      <a:pt x="36" y="0"/>
                      <a:pt x="49" y="4"/>
                      <a:pt x="53" y="14"/>
                    </a:cubicBezTo>
                    <a:cubicBezTo>
                      <a:pt x="56" y="23"/>
                      <a:pt x="48" y="35"/>
                      <a:pt x="35" y="40"/>
                    </a:cubicBezTo>
                    <a:cubicBezTo>
                      <a:pt x="21" y="45"/>
                      <a:pt x="8"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6" name="Freeform 467">
                <a:extLst>
                  <a:ext uri="{FF2B5EF4-FFF2-40B4-BE49-F238E27FC236}">
                    <a16:creationId xmlns:a16="http://schemas.microsoft.com/office/drawing/2014/main" id="{E27C7767-EAB4-49AF-B375-9625D70B6175}"/>
                  </a:ext>
                </a:extLst>
              </p:cNvPr>
              <p:cNvSpPr>
                <a:spLocks/>
              </p:cNvSpPr>
              <p:nvPr/>
            </p:nvSpPr>
            <p:spPr bwMode="auto">
              <a:xfrm>
                <a:off x="2800" y="1859"/>
                <a:ext cx="137" cy="117"/>
              </a:xfrm>
              <a:custGeom>
                <a:avLst/>
                <a:gdLst>
                  <a:gd name="T0" fmla="*/ 154 w 55"/>
                  <a:gd name="T1" fmla="*/ 1542 h 44"/>
                  <a:gd name="T2" fmla="*/ 849 w 55"/>
                  <a:gd name="T3" fmla="*/ 247 h 44"/>
                  <a:gd name="T4" fmla="*/ 2010 w 55"/>
                  <a:gd name="T5" fmla="*/ 694 h 44"/>
                  <a:gd name="T6" fmla="*/ 1315 w 55"/>
                  <a:gd name="T7" fmla="*/ 1994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2" y="5"/>
                    </a:cubicBezTo>
                    <a:cubicBezTo>
                      <a:pt x="35" y="0"/>
                      <a:pt x="49" y="4"/>
                      <a:pt x="52" y="14"/>
                    </a:cubicBezTo>
                    <a:cubicBezTo>
                      <a:pt x="55" y="23"/>
                      <a:pt x="47" y="35"/>
                      <a:pt x="34" y="40"/>
                    </a:cubicBezTo>
                    <a:cubicBezTo>
                      <a:pt x="21" y="44"/>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7" name="Freeform 468">
                <a:extLst>
                  <a:ext uri="{FF2B5EF4-FFF2-40B4-BE49-F238E27FC236}">
                    <a16:creationId xmlns:a16="http://schemas.microsoft.com/office/drawing/2014/main" id="{4012A794-33AE-423C-85F8-560DB3461730}"/>
                  </a:ext>
                </a:extLst>
              </p:cNvPr>
              <p:cNvSpPr>
                <a:spLocks/>
              </p:cNvSpPr>
              <p:nvPr/>
            </p:nvSpPr>
            <p:spPr bwMode="auto">
              <a:xfrm>
                <a:off x="2712" y="1784"/>
                <a:ext cx="138" cy="117"/>
              </a:xfrm>
              <a:custGeom>
                <a:avLst/>
                <a:gdLst>
                  <a:gd name="T0" fmla="*/ 158 w 55"/>
                  <a:gd name="T1" fmla="*/ 1505 h 44"/>
                  <a:gd name="T2" fmla="*/ 838 w 55"/>
                  <a:gd name="T3" fmla="*/ 247 h 44"/>
                  <a:gd name="T4" fmla="*/ 2020 w 55"/>
                  <a:gd name="T5" fmla="*/ 657 h 44"/>
                  <a:gd name="T6" fmla="*/ 1310 w 55"/>
                  <a:gd name="T7" fmla="*/ 1960 h 44"/>
                  <a:gd name="T8" fmla="*/ 158 w 55"/>
                  <a:gd name="T9" fmla="*/ 150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0"/>
                    </a:moveTo>
                    <a:cubicBezTo>
                      <a:pt x="0" y="21"/>
                      <a:pt x="8" y="10"/>
                      <a:pt x="21" y="5"/>
                    </a:cubicBezTo>
                    <a:cubicBezTo>
                      <a:pt x="34" y="0"/>
                      <a:pt x="48" y="4"/>
                      <a:pt x="51" y="13"/>
                    </a:cubicBezTo>
                    <a:cubicBezTo>
                      <a:pt x="55" y="23"/>
                      <a:pt x="47" y="34"/>
                      <a:pt x="33" y="39"/>
                    </a:cubicBezTo>
                    <a:cubicBezTo>
                      <a:pt x="20" y="44"/>
                      <a:pt x="7" y="40"/>
                      <a:pt x="4"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8" name="Freeform 469">
                <a:extLst>
                  <a:ext uri="{FF2B5EF4-FFF2-40B4-BE49-F238E27FC236}">
                    <a16:creationId xmlns:a16="http://schemas.microsoft.com/office/drawing/2014/main" id="{51066F8A-56F9-45D2-91B0-C73E6C073612}"/>
                  </a:ext>
                </a:extLst>
              </p:cNvPr>
              <p:cNvSpPr>
                <a:spLocks/>
              </p:cNvSpPr>
              <p:nvPr/>
            </p:nvSpPr>
            <p:spPr bwMode="auto">
              <a:xfrm>
                <a:off x="2625" y="1709"/>
                <a:ext cx="135" cy="115"/>
              </a:xfrm>
              <a:custGeom>
                <a:avLst/>
                <a:gdLst>
                  <a:gd name="T0" fmla="*/ 125 w 54"/>
                  <a:gd name="T1" fmla="*/ 1530 h 43"/>
                  <a:gd name="T2" fmla="*/ 833 w 54"/>
                  <a:gd name="T3" fmla="*/ 251 h 43"/>
                  <a:gd name="T4" fmla="*/ 1958 w 54"/>
                  <a:gd name="T5" fmla="*/ 671 h 43"/>
                  <a:gd name="T6" fmla="*/ 1300 w 54"/>
                  <a:gd name="T7" fmla="*/ 1952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8"/>
                    </a:cubicBezTo>
                    <a:cubicBezTo>
                      <a:pt x="20" y="43"/>
                      <a:pt x="7"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89" name="Freeform 470">
                <a:extLst>
                  <a:ext uri="{FF2B5EF4-FFF2-40B4-BE49-F238E27FC236}">
                    <a16:creationId xmlns:a16="http://schemas.microsoft.com/office/drawing/2014/main" id="{8391413A-939A-4862-A72E-8B59C685FF14}"/>
                  </a:ext>
                </a:extLst>
              </p:cNvPr>
              <p:cNvSpPr>
                <a:spLocks/>
              </p:cNvSpPr>
              <p:nvPr/>
            </p:nvSpPr>
            <p:spPr bwMode="auto">
              <a:xfrm>
                <a:off x="2537" y="1635"/>
                <a:ext cx="133" cy="112"/>
              </a:xfrm>
              <a:custGeom>
                <a:avLst/>
                <a:gdLst>
                  <a:gd name="T0" fmla="*/ 125 w 53"/>
                  <a:gd name="T1" fmla="*/ 1459 h 42"/>
                  <a:gd name="T2" fmla="*/ 838 w 53"/>
                  <a:gd name="T3" fmla="*/ 248 h 42"/>
                  <a:gd name="T4" fmla="*/ 1945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5"/>
                    </a:cubicBezTo>
                    <a:cubicBezTo>
                      <a:pt x="33" y="0"/>
                      <a:pt x="46" y="4"/>
                      <a:pt x="49" y="13"/>
                    </a:cubicBezTo>
                    <a:cubicBezTo>
                      <a:pt x="53" y="22"/>
                      <a:pt x="45" y="33"/>
                      <a:pt x="32" y="38"/>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0" name="Freeform 471">
                <a:extLst>
                  <a:ext uri="{FF2B5EF4-FFF2-40B4-BE49-F238E27FC236}">
                    <a16:creationId xmlns:a16="http://schemas.microsoft.com/office/drawing/2014/main" id="{B41AC959-35AF-4564-9097-5BEB4FB2410C}"/>
                  </a:ext>
                </a:extLst>
              </p:cNvPr>
              <p:cNvSpPr>
                <a:spLocks/>
              </p:cNvSpPr>
              <p:nvPr/>
            </p:nvSpPr>
            <p:spPr bwMode="auto">
              <a:xfrm>
                <a:off x="2450" y="1560"/>
                <a:ext cx="130" cy="112"/>
              </a:xfrm>
              <a:custGeom>
                <a:avLst/>
                <a:gdLst>
                  <a:gd name="T0" fmla="*/ 125 w 52"/>
                  <a:gd name="T1" fmla="*/ 1459 h 42"/>
                  <a:gd name="T2" fmla="*/ 783 w 52"/>
                  <a:gd name="T3" fmla="*/ 205 h 42"/>
                  <a:gd name="T4" fmla="*/ 1925 w 52"/>
                  <a:gd name="T5" fmla="*/ 661 h 42"/>
                  <a:gd name="T6" fmla="*/ 122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20"/>
                      <a:pt x="8" y="9"/>
                      <a:pt x="20" y="4"/>
                    </a:cubicBezTo>
                    <a:cubicBezTo>
                      <a:pt x="33" y="0"/>
                      <a:pt x="46" y="4"/>
                      <a:pt x="49" y="13"/>
                    </a:cubicBezTo>
                    <a:cubicBezTo>
                      <a:pt x="52" y="22"/>
                      <a:pt x="44" y="33"/>
                      <a:pt x="31" y="37"/>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1" name="Freeform 472">
                <a:extLst>
                  <a:ext uri="{FF2B5EF4-FFF2-40B4-BE49-F238E27FC236}">
                    <a16:creationId xmlns:a16="http://schemas.microsoft.com/office/drawing/2014/main" id="{5BD63385-0B60-488F-839B-C2E2555FFFBA}"/>
                  </a:ext>
                </a:extLst>
              </p:cNvPr>
              <p:cNvSpPr>
                <a:spLocks/>
              </p:cNvSpPr>
              <p:nvPr/>
            </p:nvSpPr>
            <p:spPr bwMode="auto">
              <a:xfrm>
                <a:off x="2362" y="1485"/>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2" y="0"/>
                      <a:pt x="45" y="4"/>
                      <a:pt x="48" y="13"/>
                    </a:cubicBezTo>
                    <a:cubicBezTo>
                      <a:pt x="51" y="22"/>
                      <a:pt x="43" y="33"/>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2" name="Freeform 473">
                <a:extLst>
                  <a:ext uri="{FF2B5EF4-FFF2-40B4-BE49-F238E27FC236}">
                    <a16:creationId xmlns:a16="http://schemas.microsoft.com/office/drawing/2014/main" id="{4E4AB948-13EF-4782-8EF8-C016FFBC954B}"/>
                  </a:ext>
                </a:extLst>
              </p:cNvPr>
              <p:cNvSpPr>
                <a:spLocks/>
              </p:cNvSpPr>
              <p:nvPr/>
            </p:nvSpPr>
            <p:spPr bwMode="auto">
              <a:xfrm>
                <a:off x="2275" y="1411"/>
                <a:ext cx="125" cy="106"/>
              </a:xfrm>
              <a:custGeom>
                <a:avLst/>
                <a:gdLst>
                  <a:gd name="T0" fmla="*/ 83 w 50"/>
                  <a:gd name="T1" fmla="*/ 1341 h 40"/>
                  <a:gd name="T2" fmla="*/ 750 w 50"/>
                  <a:gd name="T3" fmla="*/ 204 h 40"/>
                  <a:gd name="T4" fmla="*/ 1845 w 50"/>
                  <a:gd name="T5" fmla="*/ 633 h 40"/>
                  <a:gd name="T6" fmla="*/ 1175 w 50"/>
                  <a:gd name="T7" fmla="*/ 1770 h 40"/>
                  <a:gd name="T8" fmla="*/ 83 w 50"/>
                  <a:gd name="T9" fmla="*/ 1341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0">
                    <a:moveTo>
                      <a:pt x="2" y="27"/>
                    </a:moveTo>
                    <a:cubicBezTo>
                      <a:pt x="0" y="19"/>
                      <a:pt x="7" y="8"/>
                      <a:pt x="19" y="4"/>
                    </a:cubicBezTo>
                    <a:cubicBezTo>
                      <a:pt x="32" y="0"/>
                      <a:pt x="44" y="4"/>
                      <a:pt x="47" y="13"/>
                    </a:cubicBezTo>
                    <a:cubicBezTo>
                      <a:pt x="50" y="22"/>
                      <a:pt x="42" y="32"/>
                      <a:pt x="30" y="36"/>
                    </a:cubicBezTo>
                    <a:cubicBezTo>
                      <a:pt x="18" y="40"/>
                      <a:pt x="5" y="36"/>
                      <a:pt x="2" y="27"/>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3" name="Freeform 474">
                <a:extLst>
                  <a:ext uri="{FF2B5EF4-FFF2-40B4-BE49-F238E27FC236}">
                    <a16:creationId xmlns:a16="http://schemas.microsoft.com/office/drawing/2014/main" id="{B26A9429-0F83-4B8F-AC3A-F6342145EF0F}"/>
                  </a:ext>
                </a:extLst>
              </p:cNvPr>
              <p:cNvSpPr>
                <a:spLocks/>
              </p:cNvSpPr>
              <p:nvPr/>
            </p:nvSpPr>
            <p:spPr bwMode="auto">
              <a:xfrm>
                <a:off x="2752" y="1987"/>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4" name="Freeform 475">
                <a:extLst>
                  <a:ext uri="{FF2B5EF4-FFF2-40B4-BE49-F238E27FC236}">
                    <a16:creationId xmlns:a16="http://schemas.microsoft.com/office/drawing/2014/main" id="{D271D119-F4BE-481A-996C-CC1FC09BE960}"/>
                  </a:ext>
                </a:extLst>
              </p:cNvPr>
              <p:cNvSpPr>
                <a:spLocks/>
              </p:cNvSpPr>
              <p:nvPr/>
            </p:nvSpPr>
            <p:spPr bwMode="auto">
              <a:xfrm>
                <a:off x="2665" y="1909"/>
                <a:ext cx="137" cy="120"/>
              </a:xfrm>
              <a:custGeom>
                <a:avLst/>
                <a:gdLst>
                  <a:gd name="T0" fmla="*/ 1960 w 55"/>
                  <a:gd name="T1" fmla="*/ 704 h 45"/>
                  <a:gd name="T2" fmla="*/ 1315 w 55"/>
                  <a:gd name="T3" fmla="*/ 2027 h 45"/>
                  <a:gd name="T4" fmla="*/ 105 w 55"/>
                  <a:gd name="T5" fmla="*/ 1571 h 45"/>
                  <a:gd name="T6" fmla="*/ 807 w 55"/>
                  <a:gd name="T7" fmla="*/ 248 h 45"/>
                  <a:gd name="T8" fmla="*/ 196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1" y="14"/>
                    </a:moveTo>
                    <a:cubicBezTo>
                      <a:pt x="55" y="23"/>
                      <a:pt x="47" y="35"/>
                      <a:pt x="34" y="40"/>
                    </a:cubicBezTo>
                    <a:cubicBezTo>
                      <a:pt x="20" y="45"/>
                      <a:pt x="7" y="41"/>
                      <a:pt x="3" y="31"/>
                    </a:cubicBezTo>
                    <a:cubicBezTo>
                      <a:pt x="0" y="22"/>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5" name="Freeform 476">
                <a:extLst>
                  <a:ext uri="{FF2B5EF4-FFF2-40B4-BE49-F238E27FC236}">
                    <a16:creationId xmlns:a16="http://schemas.microsoft.com/office/drawing/2014/main" id="{491C27DC-8640-4533-9D4D-6E1DB3DD1A92}"/>
                  </a:ext>
                </a:extLst>
              </p:cNvPr>
              <p:cNvSpPr>
                <a:spLocks/>
              </p:cNvSpPr>
              <p:nvPr/>
            </p:nvSpPr>
            <p:spPr bwMode="auto">
              <a:xfrm>
                <a:off x="2577" y="1835"/>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9"/>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6" name="Freeform 477">
                <a:extLst>
                  <a:ext uri="{FF2B5EF4-FFF2-40B4-BE49-F238E27FC236}">
                    <a16:creationId xmlns:a16="http://schemas.microsoft.com/office/drawing/2014/main" id="{D304BD9E-A86A-45C1-83A9-2FAFE9373D26}"/>
                  </a:ext>
                </a:extLst>
              </p:cNvPr>
              <p:cNvSpPr>
                <a:spLocks/>
              </p:cNvSpPr>
              <p:nvPr/>
            </p:nvSpPr>
            <p:spPr bwMode="auto">
              <a:xfrm>
                <a:off x="2490" y="1757"/>
                <a:ext cx="132" cy="115"/>
              </a:xfrm>
              <a:custGeom>
                <a:avLst/>
                <a:gdLst>
                  <a:gd name="T0" fmla="*/ 1930 w 53"/>
                  <a:gd name="T1" fmla="*/ 709 h 43"/>
                  <a:gd name="T2" fmla="*/ 1265 w 53"/>
                  <a:gd name="T3" fmla="*/ 1987 h 43"/>
                  <a:gd name="T4" fmla="*/ 105 w 53"/>
                  <a:gd name="T5" fmla="*/ 1530 h 43"/>
                  <a:gd name="T6" fmla="*/ 807 w 53"/>
                  <a:gd name="T7" fmla="*/ 251 h 43"/>
                  <a:gd name="T8" fmla="*/ 1930 w 53"/>
                  <a:gd name="T9" fmla="*/ 709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4"/>
                    </a:moveTo>
                    <a:cubicBezTo>
                      <a:pt x="53" y="23"/>
                      <a:pt x="46" y="34"/>
                      <a:pt x="33" y="39"/>
                    </a:cubicBezTo>
                    <a:cubicBezTo>
                      <a:pt x="20" y="43"/>
                      <a:pt x="6" y="40"/>
                      <a:pt x="3" y="30"/>
                    </a:cubicBezTo>
                    <a:cubicBezTo>
                      <a:pt x="0" y="21"/>
                      <a:pt x="8" y="10"/>
                      <a:pt x="21" y="5"/>
                    </a:cubicBezTo>
                    <a:cubicBezTo>
                      <a:pt x="34" y="0"/>
                      <a:pt x="47" y="4"/>
                      <a:pt x="50"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 name="Freeform 478">
                <a:extLst>
                  <a:ext uri="{FF2B5EF4-FFF2-40B4-BE49-F238E27FC236}">
                    <a16:creationId xmlns:a16="http://schemas.microsoft.com/office/drawing/2014/main" id="{65D00B29-AF76-4F93-AEE4-64EEC20BADF1}"/>
                  </a:ext>
                </a:extLst>
              </p:cNvPr>
              <p:cNvSpPr>
                <a:spLocks/>
              </p:cNvSpPr>
              <p:nvPr/>
            </p:nvSpPr>
            <p:spPr bwMode="auto">
              <a:xfrm>
                <a:off x="2402" y="1683"/>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8" y="9"/>
                      <a:pt x="20" y="4"/>
                    </a:cubicBezTo>
                    <a:cubicBezTo>
                      <a:pt x="33" y="0"/>
                      <a:pt x="46"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 name="Freeform 479">
                <a:extLst>
                  <a:ext uri="{FF2B5EF4-FFF2-40B4-BE49-F238E27FC236}">
                    <a16:creationId xmlns:a16="http://schemas.microsoft.com/office/drawing/2014/main" id="{14D9FAFA-B938-4E7E-9AB4-DA1A2C18081B}"/>
                  </a:ext>
                </a:extLst>
              </p:cNvPr>
              <p:cNvSpPr>
                <a:spLocks/>
              </p:cNvSpPr>
              <p:nvPr/>
            </p:nvSpPr>
            <p:spPr bwMode="auto">
              <a:xfrm>
                <a:off x="2315" y="1605"/>
                <a:ext cx="130" cy="112"/>
              </a:xfrm>
              <a:custGeom>
                <a:avLst/>
                <a:gdLst>
                  <a:gd name="T0" fmla="*/ 1925 w 52"/>
                  <a:gd name="T1" fmla="*/ 661 h 42"/>
                  <a:gd name="T2" fmla="*/ 1250 w 52"/>
                  <a:gd name="T3" fmla="*/ 1912 h 42"/>
                  <a:gd name="T4" fmla="*/ 125 w 52"/>
                  <a:gd name="T5" fmla="*/ 1459 h 42"/>
                  <a:gd name="T6" fmla="*/ 783 w 52"/>
                  <a:gd name="T7" fmla="*/ 248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4" y="33"/>
                      <a:pt x="32" y="38"/>
                    </a:cubicBezTo>
                    <a:cubicBezTo>
                      <a:pt x="19" y="42"/>
                      <a:pt x="6" y="38"/>
                      <a:pt x="3" y="29"/>
                    </a:cubicBezTo>
                    <a:cubicBezTo>
                      <a:pt x="0" y="20"/>
                      <a:pt x="8" y="9"/>
                      <a:pt x="20" y="5"/>
                    </a:cubicBezTo>
                    <a:cubicBezTo>
                      <a:pt x="33" y="0"/>
                      <a:pt x="46" y="4"/>
                      <a:pt x="49"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 name="Freeform 480">
                <a:extLst>
                  <a:ext uri="{FF2B5EF4-FFF2-40B4-BE49-F238E27FC236}">
                    <a16:creationId xmlns:a16="http://schemas.microsoft.com/office/drawing/2014/main" id="{933E29F2-30C8-41A5-86BE-E07E28F2B31E}"/>
                  </a:ext>
                </a:extLst>
              </p:cNvPr>
              <p:cNvSpPr>
                <a:spLocks/>
              </p:cNvSpPr>
              <p:nvPr/>
            </p:nvSpPr>
            <p:spPr bwMode="auto">
              <a:xfrm>
                <a:off x="2227" y="1531"/>
                <a:ext cx="128" cy="109"/>
              </a:xfrm>
              <a:custGeom>
                <a:avLst/>
                <a:gdLst>
                  <a:gd name="T0" fmla="*/ 1895 w 51"/>
                  <a:gd name="T1" fmla="*/ 657 h 41"/>
                  <a:gd name="T2" fmla="*/ 1235 w 51"/>
                  <a:gd name="T3" fmla="*/ 1845 h 41"/>
                  <a:gd name="T4" fmla="*/ 125 w 51"/>
                  <a:gd name="T5" fmla="*/ 1393 h 41"/>
                  <a:gd name="T6" fmla="*/ 788 w 51"/>
                  <a:gd name="T7" fmla="*/ 205 h 41"/>
                  <a:gd name="T8" fmla="*/ 1895 w 51"/>
                  <a:gd name="T9" fmla="*/ 657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48" y="13"/>
                    </a:moveTo>
                    <a:cubicBezTo>
                      <a:pt x="51" y="22"/>
                      <a:pt x="44" y="32"/>
                      <a:pt x="31" y="37"/>
                    </a:cubicBezTo>
                    <a:cubicBezTo>
                      <a:pt x="19" y="41"/>
                      <a:pt x="6" y="37"/>
                      <a:pt x="3" y="28"/>
                    </a:cubicBezTo>
                    <a:cubicBezTo>
                      <a:pt x="0" y="19"/>
                      <a:pt x="8" y="8"/>
                      <a:pt x="20" y="4"/>
                    </a:cubicBezTo>
                    <a:cubicBezTo>
                      <a:pt x="33" y="0"/>
                      <a:pt x="45" y="4"/>
                      <a:pt x="48"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 name="Freeform 481">
                <a:extLst>
                  <a:ext uri="{FF2B5EF4-FFF2-40B4-BE49-F238E27FC236}">
                    <a16:creationId xmlns:a16="http://schemas.microsoft.com/office/drawing/2014/main" id="{4CFA44E3-C43E-404E-BA0C-24AEC61BF3C0}"/>
                  </a:ext>
                </a:extLst>
              </p:cNvPr>
              <p:cNvSpPr>
                <a:spLocks/>
              </p:cNvSpPr>
              <p:nvPr/>
            </p:nvSpPr>
            <p:spPr bwMode="auto">
              <a:xfrm>
                <a:off x="2140" y="1454"/>
                <a:ext cx="127" cy="109"/>
              </a:xfrm>
              <a:custGeom>
                <a:avLst/>
                <a:gdLst>
                  <a:gd name="T0" fmla="*/ 105 w 51"/>
                  <a:gd name="T1" fmla="*/ 1393 h 41"/>
                  <a:gd name="T2" fmla="*/ 774 w 51"/>
                  <a:gd name="T3" fmla="*/ 205 h 41"/>
                  <a:gd name="T4" fmla="*/ 1855 w 51"/>
                  <a:gd name="T5" fmla="*/ 657 h 41"/>
                  <a:gd name="T6" fmla="*/ 1190 w 51"/>
                  <a:gd name="T7" fmla="*/ 1845 h 41"/>
                  <a:gd name="T8" fmla="*/ 105 w 51"/>
                  <a:gd name="T9" fmla="*/ 139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8" y="9"/>
                      <a:pt x="20" y="4"/>
                    </a:cubicBezTo>
                    <a:cubicBezTo>
                      <a:pt x="32" y="0"/>
                      <a:pt x="45" y="4"/>
                      <a:pt x="48" y="13"/>
                    </a:cubicBezTo>
                    <a:cubicBezTo>
                      <a:pt x="51" y="22"/>
                      <a:pt x="43" y="33"/>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 name="Freeform 482">
                <a:extLst>
                  <a:ext uri="{FF2B5EF4-FFF2-40B4-BE49-F238E27FC236}">
                    <a16:creationId xmlns:a16="http://schemas.microsoft.com/office/drawing/2014/main" id="{C1CA61B9-EF11-4B36-9D7C-B779378D7E74}"/>
                  </a:ext>
                </a:extLst>
              </p:cNvPr>
              <p:cNvSpPr>
                <a:spLocks/>
              </p:cNvSpPr>
              <p:nvPr/>
            </p:nvSpPr>
            <p:spPr bwMode="auto">
              <a:xfrm>
                <a:off x="2615" y="2040"/>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 name="Freeform 483">
                <a:extLst>
                  <a:ext uri="{FF2B5EF4-FFF2-40B4-BE49-F238E27FC236}">
                    <a16:creationId xmlns:a16="http://schemas.microsoft.com/office/drawing/2014/main" id="{3047BCDE-1E5D-4FFC-8499-0D7ED6917D7C}"/>
                  </a:ext>
                </a:extLst>
              </p:cNvPr>
              <p:cNvSpPr>
                <a:spLocks/>
              </p:cNvSpPr>
              <p:nvPr/>
            </p:nvSpPr>
            <p:spPr bwMode="auto">
              <a:xfrm>
                <a:off x="2527" y="1963"/>
                <a:ext cx="138" cy="117"/>
              </a:xfrm>
              <a:custGeom>
                <a:avLst/>
                <a:gdLst>
                  <a:gd name="T0" fmla="*/ 2052 w 55"/>
                  <a:gd name="T1" fmla="*/ 657 h 44"/>
                  <a:gd name="T2" fmla="*/ 1340 w 55"/>
                  <a:gd name="T3" fmla="*/ 1960 h 44"/>
                  <a:gd name="T4" fmla="*/ 125 w 55"/>
                  <a:gd name="T5" fmla="*/ 1542 h 44"/>
                  <a:gd name="T6" fmla="*/ 838 w 55"/>
                  <a:gd name="T7" fmla="*/ 247 h 44"/>
                  <a:gd name="T8" fmla="*/ 2052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3" y="31"/>
                    </a:cubicBezTo>
                    <a:cubicBezTo>
                      <a:pt x="0" y="21"/>
                      <a:pt x="8" y="9"/>
                      <a:pt x="21" y="5"/>
                    </a:cubicBezTo>
                    <a:cubicBezTo>
                      <a:pt x="35" y="0"/>
                      <a:pt x="48"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 name="Freeform 484">
                <a:extLst>
                  <a:ext uri="{FF2B5EF4-FFF2-40B4-BE49-F238E27FC236}">
                    <a16:creationId xmlns:a16="http://schemas.microsoft.com/office/drawing/2014/main" id="{4520B7F8-1AE1-4908-BAE7-9346ABBA673A}"/>
                  </a:ext>
                </a:extLst>
              </p:cNvPr>
              <p:cNvSpPr>
                <a:spLocks/>
              </p:cNvSpPr>
              <p:nvPr/>
            </p:nvSpPr>
            <p:spPr bwMode="auto">
              <a:xfrm>
                <a:off x="2440" y="1885"/>
                <a:ext cx="137" cy="115"/>
              </a:xfrm>
              <a:custGeom>
                <a:avLst/>
                <a:gdLst>
                  <a:gd name="T0" fmla="*/ 1960 w 55"/>
                  <a:gd name="T1" fmla="*/ 671 h 43"/>
                  <a:gd name="T2" fmla="*/ 1315 w 55"/>
                  <a:gd name="T3" fmla="*/ 1987 h 43"/>
                  <a:gd name="T4" fmla="*/ 154 w 55"/>
                  <a:gd name="T5" fmla="*/ 1530 h 43"/>
                  <a:gd name="T6" fmla="*/ 807 w 55"/>
                  <a:gd name="T7" fmla="*/ 209 h 43"/>
                  <a:gd name="T8" fmla="*/ 1960 w 55"/>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3"/>
                      <a:pt x="47" y="34"/>
                      <a:pt x="34" y="39"/>
                    </a:cubicBezTo>
                    <a:cubicBezTo>
                      <a:pt x="20" y="43"/>
                      <a:pt x="7" y="40"/>
                      <a:pt x="4" y="30"/>
                    </a:cubicBezTo>
                    <a:cubicBezTo>
                      <a:pt x="0" y="21"/>
                      <a:pt x="8" y="9"/>
                      <a:pt x="21" y="4"/>
                    </a:cubicBezTo>
                    <a:cubicBezTo>
                      <a:pt x="35"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 name="Freeform 485">
                <a:extLst>
                  <a:ext uri="{FF2B5EF4-FFF2-40B4-BE49-F238E27FC236}">
                    <a16:creationId xmlns:a16="http://schemas.microsoft.com/office/drawing/2014/main" id="{ED854DA0-69BD-4A59-B181-64DD0DFE666D}"/>
                  </a:ext>
                </a:extLst>
              </p:cNvPr>
              <p:cNvSpPr>
                <a:spLocks/>
              </p:cNvSpPr>
              <p:nvPr/>
            </p:nvSpPr>
            <p:spPr bwMode="auto">
              <a:xfrm>
                <a:off x="2352" y="1808"/>
                <a:ext cx="135" cy="115"/>
              </a:xfrm>
              <a:custGeom>
                <a:avLst/>
                <a:gdLst>
                  <a:gd name="T0" fmla="*/ 2000 w 54"/>
                  <a:gd name="T1" fmla="*/ 671 h 43"/>
                  <a:gd name="T2" fmla="*/ 1300 w 54"/>
                  <a:gd name="T3" fmla="*/ 1952 h 43"/>
                  <a:gd name="T4" fmla="*/ 158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4" y="30"/>
                    </a:cubicBezTo>
                    <a:cubicBezTo>
                      <a:pt x="0" y="20"/>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 name="Freeform 486">
                <a:extLst>
                  <a:ext uri="{FF2B5EF4-FFF2-40B4-BE49-F238E27FC236}">
                    <a16:creationId xmlns:a16="http://schemas.microsoft.com/office/drawing/2014/main" id="{2C9AB503-F197-4DD0-B1DC-410DFB15BAE1}"/>
                  </a:ext>
                </a:extLst>
              </p:cNvPr>
              <p:cNvSpPr>
                <a:spLocks/>
              </p:cNvSpPr>
              <p:nvPr/>
            </p:nvSpPr>
            <p:spPr bwMode="auto">
              <a:xfrm>
                <a:off x="2267" y="1731"/>
                <a:ext cx="133" cy="112"/>
              </a:xfrm>
              <a:custGeom>
                <a:avLst/>
                <a:gdLst>
                  <a:gd name="T0" fmla="*/ 1977 w 53"/>
                  <a:gd name="T1" fmla="*/ 661 h 42"/>
                  <a:gd name="T2" fmla="*/ 1265 w 53"/>
                  <a:gd name="T3" fmla="*/ 1912 h 42"/>
                  <a:gd name="T4" fmla="*/ 125 w 53"/>
                  <a:gd name="T5" fmla="*/ 1459 h 42"/>
                  <a:gd name="T6" fmla="*/ 78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 name="Freeform 487">
                <a:extLst>
                  <a:ext uri="{FF2B5EF4-FFF2-40B4-BE49-F238E27FC236}">
                    <a16:creationId xmlns:a16="http://schemas.microsoft.com/office/drawing/2014/main" id="{39EB05CF-B82F-4565-95B1-2337D1D424A1}"/>
                  </a:ext>
                </a:extLst>
              </p:cNvPr>
              <p:cNvSpPr>
                <a:spLocks/>
              </p:cNvSpPr>
              <p:nvPr/>
            </p:nvSpPr>
            <p:spPr bwMode="auto">
              <a:xfrm>
                <a:off x="2180" y="1653"/>
                <a:ext cx="130" cy="112"/>
              </a:xfrm>
              <a:custGeom>
                <a:avLst/>
                <a:gdLst>
                  <a:gd name="T0" fmla="*/ 1925 w 52"/>
                  <a:gd name="T1" fmla="*/ 661 h 42"/>
                  <a:gd name="T2" fmla="*/ 1250 w 52"/>
                  <a:gd name="T3" fmla="*/ 1877 h 42"/>
                  <a:gd name="T4" fmla="*/ 125 w 52"/>
                  <a:gd name="T5" fmla="*/ 1459 h 42"/>
                  <a:gd name="T6" fmla="*/ 783 w 52"/>
                  <a:gd name="T7" fmla="*/ 205 h 42"/>
                  <a:gd name="T8" fmla="*/ 1925 w 52"/>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49" y="13"/>
                    </a:moveTo>
                    <a:cubicBezTo>
                      <a:pt x="52" y="22"/>
                      <a:pt x="45" y="33"/>
                      <a:pt x="32" y="37"/>
                    </a:cubicBezTo>
                    <a:cubicBezTo>
                      <a:pt x="19" y="42"/>
                      <a:pt x="6" y="38"/>
                      <a:pt x="3" y="29"/>
                    </a:cubicBezTo>
                    <a:cubicBezTo>
                      <a:pt x="0" y="19"/>
                      <a:pt x="8" y="8"/>
                      <a:pt x="20" y="4"/>
                    </a:cubicBezTo>
                    <a:cubicBezTo>
                      <a:pt x="33" y="0"/>
                      <a:pt x="46" y="3"/>
                      <a:pt x="49"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 name="Freeform 488">
                <a:extLst>
                  <a:ext uri="{FF2B5EF4-FFF2-40B4-BE49-F238E27FC236}">
                    <a16:creationId xmlns:a16="http://schemas.microsoft.com/office/drawing/2014/main" id="{FFBF227E-8378-40EF-A045-FC7F5E07C94C}"/>
                  </a:ext>
                </a:extLst>
              </p:cNvPr>
              <p:cNvSpPr>
                <a:spLocks/>
              </p:cNvSpPr>
              <p:nvPr/>
            </p:nvSpPr>
            <p:spPr bwMode="auto">
              <a:xfrm>
                <a:off x="2092" y="1576"/>
                <a:ext cx="130" cy="109"/>
              </a:xfrm>
              <a:custGeom>
                <a:avLst/>
                <a:gdLst>
                  <a:gd name="T0" fmla="*/ 1925 w 52"/>
                  <a:gd name="T1" fmla="*/ 601 h 41"/>
                  <a:gd name="T2" fmla="*/ 1250 w 52"/>
                  <a:gd name="T3" fmla="*/ 1845 h 41"/>
                  <a:gd name="T4" fmla="*/ 125 w 52"/>
                  <a:gd name="T5" fmla="*/ 1393 h 41"/>
                  <a:gd name="T6" fmla="*/ 783 w 52"/>
                  <a:gd name="T7" fmla="*/ 205 h 41"/>
                  <a:gd name="T8" fmla="*/ 1925 w 52"/>
                  <a:gd name="T9" fmla="*/ 6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49" y="12"/>
                    </a:moveTo>
                    <a:cubicBezTo>
                      <a:pt x="52" y="22"/>
                      <a:pt x="44" y="32"/>
                      <a:pt x="32" y="37"/>
                    </a:cubicBezTo>
                    <a:cubicBezTo>
                      <a:pt x="19" y="41"/>
                      <a:pt x="6" y="37"/>
                      <a:pt x="3" y="28"/>
                    </a:cubicBezTo>
                    <a:cubicBezTo>
                      <a:pt x="0" y="19"/>
                      <a:pt x="8" y="8"/>
                      <a:pt x="20" y="4"/>
                    </a:cubicBezTo>
                    <a:cubicBezTo>
                      <a:pt x="33" y="0"/>
                      <a:pt x="46" y="3"/>
                      <a:pt x="49" y="1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 name="Freeform 489">
                <a:extLst>
                  <a:ext uri="{FF2B5EF4-FFF2-40B4-BE49-F238E27FC236}">
                    <a16:creationId xmlns:a16="http://schemas.microsoft.com/office/drawing/2014/main" id="{E1DDF543-C4F5-4AEA-AA0B-E73453F4FEB7}"/>
                  </a:ext>
                </a:extLst>
              </p:cNvPr>
              <p:cNvSpPr>
                <a:spLocks/>
              </p:cNvSpPr>
              <p:nvPr/>
            </p:nvSpPr>
            <p:spPr bwMode="auto">
              <a:xfrm>
                <a:off x="2005" y="1496"/>
                <a:ext cx="130" cy="109"/>
              </a:xfrm>
              <a:custGeom>
                <a:avLst/>
                <a:gdLst>
                  <a:gd name="T0" fmla="*/ 125 w 52"/>
                  <a:gd name="T1" fmla="*/ 1449 h 41"/>
                  <a:gd name="T2" fmla="*/ 783 w 52"/>
                  <a:gd name="T3" fmla="*/ 247 h 41"/>
                  <a:gd name="T4" fmla="*/ 1925 w 52"/>
                  <a:gd name="T5" fmla="*/ 657 h 41"/>
                  <a:gd name="T6" fmla="*/ 1220 w 52"/>
                  <a:gd name="T7" fmla="*/ 1845 h 41"/>
                  <a:gd name="T8" fmla="*/ 125 w 52"/>
                  <a:gd name="T9" fmla="*/ 144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1">
                    <a:moveTo>
                      <a:pt x="3" y="29"/>
                    </a:moveTo>
                    <a:cubicBezTo>
                      <a:pt x="0" y="20"/>
                      <a:pt x="8" y="9"/>
                      <a:pt x="20" y="5"/>
                    </a:cubicBezTo>
                    <a:cubicBezTo>
                      <a:pt x="33" y="0"/>
                      <a:pt x="46" y="4"/>
                      <a:pt x="49" y="13"/>
                    </a:cubicBezTo>
                    <a:cubicBezTo>
                      <a:pt x="52" y="22"/>
                      <a:pt x="44" y="33"/>
                      <a:pt x="31" y="37"/>
                    </a:cubicBezTo>
                    <a:cubicBezTo>
                      <a:pt x="19" y="41"/>
                      <a:pt x="6" y="37"/>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 name="Freeform 490">
                <a:extLst>
                  <a:ext uri="{FF2B5EF4-FFF2-40B4-BE49-F238E27FC236}">
                    <a16:creationId xmlns:a16="http://schemas.microsoft.com/office/drawing/2014/main" id="{BA04C17E-5CEB-4AC7-8C40-87940497B77F}"/>
                  </a:ext>
                </a:extLst>
              </p:cNvPr>
              <p:cNvSpPr>
                <a:spLocks/>
              </p:cNvSpPr>
              <p:nvPr/>
            </p:nvSpPr>
            <p:spPr bwMode="auto">
              <a:xfrm>
                <a:off x="2477" y="2093"/>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9"/>
                      <a:pt x="22" y="5"/>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 name="Freeform 491">
                <a:extLst>
                  <a:ext uri="{FF2B5EF4-FFF2-40B4-BE49-F238E27FC236}">
                    <a16:creationId xmlns:a16="http://schemas.microsoft.com/office/drawing/2014/main" id="{CCA959CC-D6F8-4461-954F-6FC41A905070}"/>
                  </a:ext>
                </a:extLst>
              </p:cNvPr>
              <p:cNvSpPr>
                <a:spLocks/>
              </p:cNvSpPr>
              <p:nvPr/>
            </p:nvSpPr>
            <p:spPr bwMode="auto">
              <a:xfrm>
                <a:off x="2390" y="2013"/>
                <a:ext cx="140" cy="118"/>
              </a:xfrm>
              <a:custGeom>
                <a:avLst/>
                <a:gdLst>
                  <a:gd name="T0" fmla="*/ 863 w 56"/>
                  <a:gd name="T1" fmla="*/ 252 h 44"/>
                  <a:gd name="T2" fmla="*/ 2033 w 56"/>
                  <a:gd name="T3" fmla="*/ 735 h 44"/>
                  <a:gd name="T4" fmla="*/ 1333 w 56"/>
                  <a:gd name="T5" fmla="*/ 2065 h 44"/>
                  <a:gd name="T6" fmla="*/ 158 w 56"/>
                  <a:gd name="T7" fmla="*/ 1604 h 44"/>
                  <a:gd name="T8" fmla="*/ 863 w 56"/>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22" y="5"/>
                    </a:moveTo>
                    <a:cubicBezTo>
                      <a:pt x="35" y="0"/>
                      <a:pt x="49" y="4"/>
                      <a:pt x="52" y="14"/>
                    </a:cubicBezTo>
                    <a:cubicBezTo>
                      <a:pt x="56" y="23"/>
                      <a:pt x="48" y="35"/>
                      <a:pt x="34" y="40"/>
                    </a:cubicBezTo>
                    <a:cubicBezTo>
                      <a:pt x="21" y="44"/>
                      <a:pt x="7" y="41"/>
                      <a:pt x="4" y="31"/>
                    </a:cubicBezTo>
                    <a:cubicBezTo>
                      <a:pt x="0" y="21"/>
                      <a:pt x="8" y="10"/>
                      <a:pt x="22"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 name="Freeform 492">
                <a:extLst>
                  <a:ext uri="{FF2B5EF4-FFF2-40B4-BE49-F238E27FC236}">
                    <a16:creationId xmlns:a16="http://schemas.microsoft.com/office/drawing/2014/main" id="{F526317B-62FD-42C6-9550-96E28CE7A9FF}"/>
                  </a:ext>
                </a:extLst>
              </p:cNvPr>
              <p:cNvSpPr>
                <a:spLocks/>
              </p:cNvSpPr>
              <p:nvPr/>
            </p:nvSpPr>
            <p:spPr bwMode="auto">
              <a:xfrm>
                <a:off x="2305" y="1933"/>
                <a:ext cx="135" cy="118"/>
              </a:xfrm>
              <a:custGeom>
                <a:avLst/>
                <a:gdLst>
                  <a:gd name="T0" fmla="*/ 833 w 54"/>
                  <a:gd name="T1" fmla="*/ 252 h 44"/>
                  <a:gd name="T2" fmla="*/ 2000 w 54"/>
                  <a:gd name="T3" fmla="*/ 735 h 44"/>
                  <a:gd name="T4" fmla="*/ 1300 w 54"/>
                  <a:gd name="T5" fmla="*/ 2065 h 44"/>
                  <a:gd name="T6" fmla="*/ 125 w 54"/>
                  <a:gd name="T7" fmla="*/ 1604 h 44"/>
                  <a:gd name="T8" fmla="*/ 833 w 54"/>
                  <a:gd name="T9" fmla="*/ 25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21" y="5"/>
                    </a:moveTo>
                    <a:cubicBezTo>
                      <a:pt x="34" y="0"/>
                      <a:pt x="48" y="4"/>
                      <a:pt x="51" y="14"/>
                    </a:cubicBezTo>
                    <a:cubicBezTo>
                      <a:pt x="54" y="23"/>
                      <a:pt x="47" y="35"/>
                      <a:pt x="33" y="40"/>
                    </a:cubicBezTo>
                    <a:cubicBezTo>
                      <a:pt x="20" y="44"/>
                      <a:pt x="7" y="41"/>
                      <a:pt x="3" y="31"/>
                    </a:cubicBezTo>
                    <a:cubicBezTo>
                      <a:pt x="0" y="22"/>
                      <a:pt x="8" y="10"/>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 name="Freeform 493">
                <a:extLst>
                  <a:ext uri="{FF2B5EF4-FFF2-40B4-BE49-F238E27FC236}">
                    <a16:creationId xmlns:a16="http://schemas.microsoft.com/office/drawing/2014/main" id="{ADA8D5D4-C864-4FF8-9A23-AD67839BD7BA}"/>
                  </a:ext>
                </a:extLst>
              </p:cNvPr>
              <p:cNvSpPr>
                <a:spLocks/>
              </p:cNvSpPr>
              <p:nvPr/>
            </p:nvSpPr>
            <p:spPr bwMode="auto">
              <a:xfrm>
                <a:off x="2217" y="1856"/>
                <a:ext cx="135" cy="115"/>
              </a:xfrm>
              <a:custGeom>
                <a:avLst/>
                <a:gdLst>
                  <a:gd name="T0" fmla="*/ 833 w 54"/>
                  <a:gd name="T1" fmla="*/ 251 h 43"/>
                  <a:gd name="T2" fmla="*/ 2000 w 54"/>
                  <a:gd name="T3" fmla="*/ 671 h 43"/>
                  <a:gd name="T4" fmla="*/ 1300 w 54"/>
                  <a:gd name="T5" fmla="*/ 1987 h 43"/>
                  <a:gd name="T6" fmla="*/ 125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8" y="4"/>
                      <a:pt x="51" y="13"/>
                    </a:cubicBezTo>
                    <a:cubicBezTo>
                      <a:pt x="54" y="23"/>
                      <a:pt x="46" y="34"/>
                      <a:pt x="33" y="39"/>
                    </a:cubicBezTo>
                    <a:cubicBezTo>
                      <a:pt x="20" y="43"/>
                      <a:pt x="7" y="39"/>
                      <a:pt x="3" y="30"/>
                    </a:cubicBezTo>
                    <a:cubicBezTo>
                      <a:pt x="0" y="21"/>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 name="Freeform 494">
                <a:extLst>
                  <a:ext uri="{FF2B5EF4-FFF2-40B4-BE49-F238E27FC236}">
                    <a16:creationId xmlns:a16="http://schemas.microsoft.com/office/drawing/2014/main" id="{134C4C6D-7B51-414F-A4D3-8C9E6BE397F9}"/>
                  </a:ext>
                </a:extLst>
              </p:cNvPr>
              <p:cNvSpPr>
                <a:spLocks/>
              </p:cNvSpPr>
              <p:nvPr/>
            </p:nvSpPr>
            <p:spPr bwMode="auto">
              <a:xfrm>
                <a:off x="2130" y="1776"/>
                <a:ext cx="135" cy="115"/>
              </a:xfrm>
              <a:custGeom>
                <a:avLst/>
                <a:gdLst>
                  <a:gd name="T0" fmla="*/ 833 w 54"/>
                  <a:gd name="T1" fmla="*/ 251 h 43"/>
                  <a:gd name="T2" fmla="*/ 2000 w 54"/>
                  <a:gd name="T3" fmla="*/ 709 h 43"/>
                  <a:gd name="T4" fmla="*/ 1300 w 54"/>
                  <a:gd name="T5" fmla="*/ 1987 h 43"/>
                  <a:gd name="T6" fmla="*/ 158 w 54"/>
                  <a:gd name="T7" fmla="*/ 1530 h 43"/>
                  <a:gd name="T8" fmla="*/ 833 w 54"/>
                  <a:gd name="T9" fmla="*/ 25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21" y="5"/>
                    </a:moveTo>
                    <a:cubicBezTo>
                      <a:pt x="34" y="0"/>
                      <a:pt x="47" y="4"/>
                      <a:pt x="51" y="14"/>
                    </a:cubicBezTo>
                    <a:cubicBezTo>
                      <a:pt x="54" y="23"/>
                      <a:pt x="46" y="34"/>
                      <a:pt x="33" y="39"/>
                    </a:cubicBezTo>
                    <a:cubicBezTo>
                      <a:pt x="20" y="43"/>
                      <a:pt x="7" y="39"/>
                      <a:pt x="4" y="30"/>
                    </a:cubicBezTo>
                    <a:cubicBezTo>
                      <a:pt x="0" y="21"/>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 name="Freeform 495">
                <a:extLst>
                  <a:ext uri="{FF2B5EF4-FFF2-40B4-BE49-F238E27FC236}">
                    <a16:creationId xmlns:a16="http://schemas.microsoft.com/office/drawing/2014/main" id="{BFDE82E6-B309-4569-9A71-6AB560D1B5C8}"/>
                  </a:ext>
                </a:extLst>
              </p:cNvPr>
              <p:cNvSpPr>
                <a:spLocks/>
              </p:cNvSpPr>
              <p:nvPr/>
            </p:nvSpPr>
            <p:spPr bwMode="auto">
              <a:xfrm>
                <a:off x="2045" y="1699"/>
                <a:ext cx="132" cy="112"/>
              </a:xfrm>
              <a:custGeom>
                <a:avLst/>
                <a:gdLst>
                  <a:gd name="T0" fmla="*/ 807 w 53"/>
                  <a:gd name="T1" fmla="*/ 205 h 42"/>
                  <a:gd name="T2" fmla="*/ 1930 w 53"/>
                  <a:gd name="T3" fmla="*/ 661 h 42"/>
                  <a:gd name="T4" fmla="*/ 1235 w 53"/>
                  <a:gd name="T5" fmla="*/ 1912 h 42"/>
                  <a:gd name="T6" fmla="*/ 105 w 53"/>
                  <a:gd name="T7" fmla="*/ 1459 h 42"/>
                  <a:gd name="T8" fmla="*/ 807 w 53"/>
                  <a:gd name="T9" fmla="*/ 20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4"/>
                    </a:moveTo>
                    <a:cubicBezTo>
                      <a:pt x="33" y="0"/>
                      <a:pt x="46" y="4"/>
                      <a:pt x="50" y="13"/>
                    </a:cubicBezTo>
                    <a:cubicBezTo>
                      <a:pt x="53" y="22"/>
                      <a:pt x="45" y="33"/>
                      <a:pt x="32" y="38"/>
                    </a:cubicBezTo>
                    <a:cubicBezTo>
                      <a:pt x="19" y="42"/>
                      <a:pt x="6" y="38"/>
                      <a:pt x="3" y="29"/>
                    </a:cubicBezTo>
                    <a:cubicBezTo>
                      <a:pt x="0" y="20"/>
                      <a:pt x="8" y="9"/>
                      <a:pt x="21" y="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 name="Freeform 496">
                <a:extLst>
                  <a:ext uri="{FF2B5EF4-FFF2-40B4-BE49-F238E27FC236}">
                    <a16:creationId xmlns:a16="http://schemas.microsoft.com/office/drawing/2014/main" id="{110A02F6-543A-4452-9369-97AE23EBA922}"/>
                  </a:ext>
                </a:extLst>
              </p:cNvPr>
              <p:cNvSpPr>
                <a:spLocks/>
              </p:cNvSpPr>
              <p:nvPr/>
            </p:nvSpPr>
            <p:spPr bwMode="auto">
              <a:xfrm>
                <a:off x="1957" y="1619"/>
                <a:ext cx="133" cy="112"/>
              </a:xfrm>
              <a:custGeom>
                <a:avLst/>
                <a:gdLst>
                  <a:gd name="T0" fmla="*/ 838 w 53"/>
                  <a:gd name="T1" fmla="*/ 248 h 42"/>
                  <a:gd name="T2" fmla="*/ 1945 w 53"/>
                  <a:gd name="T3" fmla="*/ 661 h 42"/>
                  <a:gd name="T4" fmla="*/ 1265 w 53"/>
                  <a:gd name="T5" fmla="*/ 1912 h 42"/>
                  <a:gd name="T6" fmla="*/ 125 w 53"/>
                  <a:gd name="T7" fmla="*/ 1459 h 42"/>
                  <a:gd name="T8" fmla="*/ 838 w 53"/>
                  <a:gd name="T9" fmla="*/ 248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21" y="5"/>
                    </a:moveTo>
                    <a:cubicBezTo>
                      <a:pt x="33" y="0"/>
                      <a:pt x="46" y="4"/>
                      <a:pt x="49" y="13"/>
                    </a:cubicBezTo>
                    <a:cubicBezTo>
                      <a:pt x="53" y="22"/>
                      <a:pt x="45" y="33"/>
                      <a:pt x="32" y="38"/>
                    </a:cubicBezTo>
                    <a:cubicBezTo>
                      <a:pt x="19" y="42"/>
                      <a:pt x="6" y="38"/>
                      <a:pt x="3" y="29"/>
                    </a:cubicBezTo>
                    <a:cubicBezTo>
                      <a:pt x="0" y="20"/>
                      <a:pt x="8" y="9"/>
                      <a:pt x="21" y="5"/>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 name="Freeform 497">
                <a:extLst>
                  <a:ext uri="{FF2B5EF4-FFF2-40B4-BE49-F238E27FC236}">
                    <a16:creationId xmlns:a16="http://schemas.microsoft.com/office/drawing/2014/main" id="{77B45448-30B7-45AE-81D4-0BA86EC71FE7}"/>
                  </a:ext>
                </a:extLst>
              </p:cNvPr>
              <p:cNvSpPr>
                <a:spLocks/>
              </p:cNvSpPr>
              <p:nvPr/>
            </p:nvSpPr>
            <p:spPr bwMode="auto">
              <a:xfrm>
                <a:off x="1872" y="1541"/>
                <a:ext cx="128" cy="110"/>
              </a:xfrm>
              <a:custGeom>
                <a:avLst/>
                <a:gdLst>
                  <a:gd name="T0" fmla="*/ 125 w 51"/>
                  <a:gd name="T1" fmla="*/ 1446 h 41"/>
                  <a:gd name="T2" fmla="*/ 788 w 51"/>
                  <a:gd name="T3" fmla="*/ 215 h 41"/>
                  <a:gd name="T4" fmla="*/ 1895 w 51"/>
                  <a:gd name="T5" fmla="*/ 676 h 41"/>
                  <a:gd name="T6" fmla="*/ 1235 w 51"/>
                  <a:gd name="T7" fmla="*/ 1916 h 41"/>
                  <a:gd name="T8" fmla="*/ 125 w 51"/>
                  <a:gd name="T9" fmla="*/ 14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1">
                    <a:moveTo>
                      <a:pt x="3" y="28"/>
                    </a:moveTo>
                    <a:cubicBezTo>
                      <a:pt x="0" y="19"/>
                      <a:pt x="7" y="8"/>
                      <a:pt x="20" y="4"/>
                    </a:cubicBezTo>
                    <a:cubicBezTo>
                      <a:pt x="33" y="0"/>
                      <a:pt x="45" y="3"/>
                      <a:pt x="48" y="13"/>
                    </a:cubicBezTo>
                    <a:cubicBezTo>
                      <a:pt x="51" y="22"/>
                      <a:pt x="44" y="32"/>
                      <a:pt x="31" y="37"/>
                    </a:cubicBezTo>
                    <a:cubicBezTo>
                      <a:pt x="18" y="41"/>
                      <a:pt x="6" y="37"/>
                      <a:pt x="3" y="28"/>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 name="Freeform 498">
                <a:extLst>
                  <a:ext uri="{FF2B5EF4-FFF2-40B4-BE49-F238E27FC236}">
                    <a16:creationId xmlns:a16="http://schemas.microsoft.com/office/drawing/2014/main" id="{D6828961-E839-4E85-A89F-E6A89A2C6CB3}"/>
                  </a:ext>
                </a:extLst>
              </p:cNvPr>
              <p:cNvSpPr>
                <a:spLocks/>
              </p:cNvSpPr>
              <p:nvPr/>
            </p:nvSpPr>
            <p:spPr bwMode="auto">
              <a:xfrm>
                <a:off x="882" y="1976"/>
                <a:ext cx="138" cy="117"/>
              </a:xfrm>
              <a:custGeom>
                <a:avLst/>
                <a:gdLst>
                  <a:gd name="T0" fmla="*/ 125 w 55"/>
                  <a:gd name="T1" fmla="*/ 1542 h 44"/>
                  <a:gd name="T2" fmla="*/ 838 w 55"/>
                  <a:gd name="T3" fmla="*/ 205 h 44"/>
                  <a:gd name="T4" fmla="*/ 2052 w 55"/>
                  <a:gd name="T5" fmla="*/ 657 h 44"/>
                  <a:gd name="T6" fmla="*/ 1340 w 55"/>
                  <a:gd name="T7" fmla="*/ 1994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5"/>
                      <a:pt x="34" y="40"/>
                    </a:cubicBezTo>
                    <a:cubicBezTo>
                      <a:pt x="20" y="44"/>
                      <a:pt x="7"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 name="Freeform 499">
                <a:extLst>
                  <a:ext uri="{FF2B5EF4-FFF2-40B4-BE49-F238E27FC236}">
                    <a16:creationId xmlns:a16="http://schemas.microsoft.com/office/drawing/2014/main" id="{749496C7-D312-4ACC-9C5F-7BF617DC6D6E}"/>
                  </a:ext>
                </a:extLst>
              </p:cNvPr>
              <p:cNvSpPr>
                <a:spLocks/>
              </p:cNvSpPr>
              <p:nvPr/>
            </p:nvSpPr>
            <p:spPr bwMode="auto">
              <a:xfrm>
                <a:off x="965" y="2064"/>
                <a:ext cx="140" cy="120"/>
              </a:xfrm>
              <a:custGeom>
                <a:avLst/>
                <a:gdLst>
                  <a:gd name="T0" fmla="*/ 125 w 56"/>
                  <a:gd name="T1" fmla="*/ 1613 h 45"/>
                  <a:gd name="T2" fmla="*/ 833 w 56"/>
                  <a:gd name="T3" fmla="*/ 248 h 45"/>
                  <a:gd name="T4" fmla="*/ 2033 w 56"/>
                  <a:gd name="T5" fmla="*/ 704 h 45"/>
                  <a:gd name="T6" fmla="*/ 1333 w 56"/>
                  <a:gd name="T7" fmla="*/ 2027 h 45"/>
                  <a:gd name="T8" fmla="*/ 125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2"/>
                    </a:moveTo>
                    <a:cubicBezTo>
                      <a:pt x="0" y="22"/>
                      <a:pt x="8" y="10"/>
                      <a:pt x="21" y="5"/>
                    </a:cubicBezTo>
                    <a:cubicBezTo>
                      <a:pt x="35" y="0"/>
                      <a:pt x="49" y="4"/>
                      <a:pt x="52" y="14"/>
                    </a:cubicBezTo>
                    <a:cubicBezTo>
                      <a:pt x="56" y="24"/>
                      <a:pt x="48" y="35"/>
                      <a:pt x="34" y="40"/>
                    </a:cubicBezTo>
                    <a:cubicBezTo>
                      <a:pt x="21" y="45"/>
                      <a:pt x="7" y="41"/>
                      <a:pt x="3"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 name="Freeform 500">
                <a:extLst>
                  <a:ext uri="{FF2B5EF4-FFF2-40B4-BE49-F238E27FC236}">
                    <a16:creationId xmlns:a16="http://schemas.microsoft.com/office/drawing/2014/main" id="{CA41A20A-273E-41BC-881E-1A1D1F21C9D9}"/>
                  </a:ext>
                </a:extLst>
              </p:cNvPr>
              <p:cNvSpPr>
                <a:spLocks/>
              </p:cNvSpPr>
              <p:nvPr/>
            </p:nvSpPr>
            <p:spPr bwMode="auto">
              <a:xfrm>
                <a:off x="1047" y="2155"/>
                <a:ext cx="140" cy="120"/>
              </a:xfrm>
              <a:custGeom>
                <a:avLst/>
                <a:gdLst>
                  <a:gd name="T0" fmla="*/ 158 w 56"/>
                  <a:gd name="T1" fmla="*/ 1571 h 45"/>
                  <a:gd name="T2" fmla="*/ 863 w 56"/>
                  <a:gd name="T3" fmla="*/ 248 h 45"/>
                  <a:gd name="T4" fmla="*/ 2083 w 56"/>
                  <a:gd name="T5" fmla="*/ 704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8" y="10"/>
                      <a:pt x="22" y="5"/>
                    </a:cubicBezTo>
                    <a:cubicBezTo>
                      <a:pt x="35" y="0"/>
                      <a:pt x="49" y="4"/>
                      <a:pt x="53" y="14"/>
                    </a:cubicBezTo>
                    <a:cubicBezTo>
                      <a:pt x="56" y="23"/>
                      <a:pt x="48" y="35"/>
                      <a:pt x="35" y="40"/>
                    </a:cubicBezTo>
                    <a:cubicBezTo>
                      <a:pt x="21" y="45"/>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 name="Freeform 501">
                <a:extLst>
                  <a:ext uri="{FF2B5EF4-FFF2-40B4-BE49-F238E27FC236}">
                    <a16:creationId xmlns:a16="http://schemas.microsoft.com/office/drawing/2014/main" id="{CD4BAB5C-4075-4497-9113-116C62089DF7}"/>
                  </a:ext>
                </a:extLst>
              </p:cNvPr>
              <p:cNvSpPr>
                <a:spLocks/>
              </p:cNvSpPr>
              <p:nvPr/>
            </p:nvSpPr>
            <p:spPr bwMode="auto">
              <a:xfrm>
                <a:off x="1130" y="224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2"/>
                      <a:pt x="9" y="10"/>
                      <a:pt x="22" y="5"/>
                    </a:cubicBezTo>
                    <a:cubicBezTo>
                      <a:pt x="36" y="0"/>
                      <a:pt x="49" y="4"/>
                      <a:pt x="53" y="13"/>
                    </a:cubicBezTo>
                    <a:cubicBezTo>
                      <a:pt x="56" y="23"/>
                      <a:pt x="48" y="35"/>
                      <a:pt x="35" y="40"/>
                    </a:cubicBezTo>
                    <a:cubicBezTo>
                      <a:pt x="21" y="45"/>
                      <a:pt x="8"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 name="Freeform 502">
                <a:extLst>
                  <a:ext uri="{FF2B5EF4-FFF2-40B4-BE49-F238E27FC236}">
                    <a16:creationId xmlns:a16="http://schemas.microsoft.com/office/drawing/2014/main" id="{9AD05073-654E-4536-B74A-CAD53450EC32}"/>
                  </a:ext>
                </a:extLst>
              </p:cNvPr>
              <p:cNvSpPr>
                <a:spLocks/>
              </p:cNvSpPr>
              <p:nvPr/>
            </p:nvSpPr>
            <p:spPr bwMode="auto">
              <a:xfrm>
                <a:off x="1215" y="2336"/>
                <a:ext cx="140" cy="120"/>
              </a:xfrm>
              <a:custGeom>
                <a:avLst/>
                <a:gdLst>
                  <a:gd name="T0" fmla="*/ 125 w 56"/>
                  <a:gd name="T1" fmla="*/ 1571 h 45"/>
                  <a:gd name="T2" fmla="*/ 833 w 56"/>
                  <a:gd name="T3" fmla="*/ 248 h 45"/>
                  <a:gd name="T4" fmla="*/ 2033 w 56"/>
                  <a:gd name="T5" fmla="*/ 661 h 45"/>
                  <a:gd name="T6" fmla="*/ 1333 w 56"/>
                  <a:gd name="T7" fmla="*/ 2027 h 45"/>
                  <a:gd name="T8" fmla="*/ 125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3" y="31"/>
                    </a:moveTo>
                    <a:cubicBezTo>
                      <a:pt x="0" y="21"/>
                      <a:pt x="8" y="9"/>
                      <a:pt x="21" y="5"/>
                    </a:cubicBezTo>
                    <a:cubicBezTo>
                      <a:pt x="35" y="0"/>
                      <a:pt x="49" y="3"/>
                      <a:pt x="52" y="13"/>
                    </a:cubicBezTo>
                    <a:cubicBezTo>
                      <a:pt x="56" y="23"/>
                      <a:pt x="48" y="35"/>
                      <a:pt x="34" y="40"/>
                    </a:cubicBezTo>
                    <a:cubicBezTo>
                      <a:pt x="21" y="45"/>
                      <a:pt x="7"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 name="Freeform 503">
                <a:extLst>
                  <a:ext uri="{FF2B5EF4-FFF2-40B4-BE49-F238E27FC236}">
                    <a16:creationId xmlns:a16="http://schemas.microsoft.com/office/drawing/2014/main" id="{8E0BC223-E0B1-4D7C-8064-69ACA2F9804E}"/>
                  </a:ext>
                </a:extLst>
              </p:cNvPr>
              <p:cNvSpPr>
                <a:spLocks/>
              </p:cNvSpPr>
              <p:nvPr/>
            </p:nvSpPr>
            <p:spPr bwMode="auto">
              <a:xfrm>
                <a:off x="1297" y="2424"/>
                <a:ext cx="140" cy="120"/>
              </a:xfrm>
              <a:custGeom>
                <a:avLst/>
                <a:gdLst>
                  <a:gd name="T0" fmla="*/ 158 w 56"/>
                  <a:gd name="T1" fmla="*/ 1613 h 45"/>
                  <a:gd name="T2" fmla="*/ 863 w 56"/>
                  <a:gd name="T3" fmla="*/ 248 h 45"/>
                  <a:gd name="T4" fmla="*/ 2033 w 56"/>
                  <a:gd name="T5" fmla="*/ 704 h 45"/>
                  <a:gd name="T6" fmla="*/ 1333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2" y="14"/>
                    </a:cubicBezTo>
                    <a:cubicBezTo>
                      <a:pt x="56" y="24"/>
                      <a:pt x="48" y="35"/>
                      <a:pt x="34" y="40"/>
                    </a:cubicBezTo>
                    <a:cubicBezTo>
                      <a:pt x="21" y="45"/>
                      <a:pt x="7"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 name="Freeform 504">
                <a:extLst>
                  <a:ext uri="{FF2B5EF4-FFF2-40B4-BE49-F238E27FC236}">
                    <a16:creationId xmlns:a16="http://schemas.microsoft.com/office/drawing/2014/main" id="{CFC1E1A1-5D3D-4C0B-A76B-07D6320D8B78}"/>
                  </a:ext>
                </a:extLst>
              </p:cNvPr>
              <p:cNvSpPr>
                <a:spLocks/>
              </p:cNvSpPr>
              <p:nvPr/>
            </p:nvSpPr>
            <p:spPr bwMode="auto">
              <a:xfrm>
                <a:off x="1380" y="2515"/>
                <a:ext cx="140" cy="120"/>
              </a:xfrm>
              <a:custGeom>
                <a:avLst/>
                <a:gdLst>
                  <a:gd name="T0" fmla="*/ 158 w 56"/>
                  <a:gd name="T1" fmla="*/ 1613 h 45"/>
                  <a:gd name="T2" fmla="*/ 863 w 56"/>
                  <a:gd name="T3" fmla="*/ 248 h 45"/>
                  <a:gd name="T4" fmla="*/ 2083 w 56"/>
                  <a:gd name="T5" fmla="*/ 704 h 45"/>
                  <a:gd name="T6" fmla="*/ 1375 w 56"/>
                  <a:gd name="T7" fmla="*/ 2027 h 45"/>
                  <a:gd name="T8" fmla="*/ 158 w 56"/>
                  <a:gd name="T9" fmla="*/ 16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2"/>
                    </a:moveTo>
                    <a:cubicBezTo>
                      <a:pt x="0" y="22"/>
                      <a:pt x="8" y="10"/>
                      <a:pt x="22" y="5"/>
                    </a:cubicBezTo>
                    <a:cubicBezTo>
                      <a:pt x="35" y="0"/>
                      <a:pt x="49" y="4"/>
                      <a:pt x="53" y="14"/>
                    </a:cubicBezTo>
                    <a:cubicBezTo>
                      <a:pt x="56" y="23"/>
                      <a:pt x="48" y="35"/>
                      <a:pt x="35" y="40"/>
                    </a:cubicBezTo>
                    <a:cubicBezTo>
                      <a:pt x="21" y="45"/>
                      <a:pt x="7" y="41"/>
                      <a:pt x="4" y="32"/>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 name="Freeform 505">
                <a:extLst>
                  <a:ext uri="{FF2B5EF4-FFF2-40B4-BE49-F238E27FC236}">
                    <a16:creationId xmlns:a16="http://schemas.microsoft.com/office/drawing/2014/main" id="{B03DE5D2-803C-4BAE-A021-C2CF05739C7C}"/>
                  </a:ext>
                </a:extLst>
              </p:cNvPr>
              <p:cNvSpPr>
                <a:spLocks/>
              </p:cNvSpPr>
              <p:nvPr/>
            </p:nvSpPr>
            <p:spPr bwMode="auto">
              <a:xfrm>
                <a:off x="797" y="1885"/>
                <a:ext cx="140" cy="120"/>
              </a:xfrm>
              <a:custGeom>
                <a:avLst/>
                <a:gdLst>
                  <a:gd name="T0" fmla="*/ 158 w 56"/>
                  <a:gd name="T1" fmla="*/ 1571 h 45"/>
                  <a:gd name="T2" fmla="*/ 863 w 56"/>
                  <a:gd name="T3" fmla="*/ 248 h 45"/>
                  <a:gd name="T4" fmla="*/ 2083 w 56"/>
                  <a:gd name="T5" fmla="*/ 661 h 45"/>
                  <a:gd name="T6" fmla="*/ 1375 w 56"/>
                  <a:gd name="T7" fmla="*/ 2027 h 45"/>
                  <a:gd name="T8" fmla="*/ 158 w 56"/>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4" y="31"/>
                    </a:moveTo>
                    <a:cubicBezTo>
                      <a:pt x="0" y="21"/>
                      <a:pt x="8" y="10"/>
                      <a:pt x="22" y="5"/>
                    </a:cubicBezTo>
                    <a:cubicBezTo>
                      <a:pt x="35" y="0"/>
                      <a:pt x="49" y="4"/>
                      <a:pt x="53" y="13"/>
                    </a:cubicBezTo>
                    <a:cubicBezTo>
                      <a:pt x="56" y="23"/>
                      <a:pt x="48" y="35"/>
                      <a:pt x="35" y="40"/>
                    </a:cubicBezTo>
                    <a:cubicBezTo>
                      <a:pt x="21" y="45"/>
                      <a:pt x="7" y="41"/>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 name="Freeform 506">
                <a:extLst>
                  <a:ext uri="{FF2B5EF4-FFF2-40B4-BE49-F238E27FC236}">
                    <a16:creationId xmlns:a16="http://schemas.microsoft.com/office/drawing/2014/main" id="{442DC2D5-0C42-4B7C-8788-9B515EDF6536}"/>
                  </a:ext>
                </a:extLst>
              </p:cNvPr>
              <p:cNvSpPr>
                <a:spLocks/>
              </p:cNvSpPr>
              <p:nvPr/>
            </p:nvSpPr>
            <p:spPr bwMode="auto">
              <a:xfrm>
                <a:off x="2340" y="2144"/>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6"/>
                      <a:pt x="35" y="40"/>
                    </a:cubicBezTo>
                    <a:cubicBezTo>
                      <a:pt x="21" y="45"/>
                      <a:pt x="7" y="42"/>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6" name="Freeform 507">
                <a:extLst>
                  <a:ext uri="{FF2B5EF4-FFF2-40B4-BE49-F238E27FC236}">
                    <a16:creationId xmlns:a16="http://schemas.microsoft.com/office/drawing/2014/main" id="{F0DD0502-20DF-4D19-BE87-77D969CD1569}"/>
                  </a:ext>
                </a:extLst>
              </p:cNvPr>
              <p:cNvSpPr>
                <a:spLocks/>
              </p:cNvSpPr>
              <p:nvPr/>
            </p:nvSpPr>
            <p:spPr bwMode="auto">
              <a:xfrm>
                <a:off x="2255" y="2064"/>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4"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 name="Freeform 508">
                <a:extLst>
                  <a:ext uri="{FF2B5EF4-FFF2-40B4-BE49-F238E27FC236}">
                    <a16:creationId xmlns:a16="http://schemas.microsoft.com/office/drawing/2014/main" id="{1109F0BA-5376-4DEB-906A-1084F05102B2}"/>
                  </a:ext>
                </a:extLst>
              </p:cNvPr>
              <p:cNvSpPr>
                <a:spLocks/>
              </p:cNvSpPr>
              <p:nvPr/>
            </p:nvSpPr>
            <p:spPr bwMode="auto">
              <a:xfrm>
                <a:off x="2167" y="1984"/>
                <a:ext cx="138" cy="117"/>
              </a:xfrm>
              <a:custGeom>
                <a:avLst/>
                <a:gdLst>
                  <a:gd name="T0" fmla="*/ 2052 w 55"/>
                  <a:gd name="T1" fmla="*/ 694 h 44"/>
                  <a:gd name="T2" fmla="*/ 1340 w 55"/>
                  <a:gd name="T3" fmla="*/ 1994 h 44"/>
                  <a:gd name="T4" fmla="*/ 158 w 55"/>
                  <a:gd name="T5" fmla="*/ 1542 h 44"/>
                  <a:gd name="T6" fmla="*/ 838 w 55"/>
                  <a:gd name="T7" fmla="*/ 247 h 44"/>
                  <a:gd name="T8" fmla="*/ 2052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0"/>
                      <a:pt x="4" y="31"/>
                    </a:cubicBezTo>
                    <a:cubicBezTo>
                      <a:pt x="0" y="21"/>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 name="Freeform 509">
                <a:extLst>
                  <a:ext uri="{FF2B5EF4-FFF2-40B4-BE49-F238E27FC236}">
                    <a16:creationId xmlns:a16="http://schemas.microsoft.com/office/drawing/2014/main" id="{6372D4A1-CAC6-4034-8BE2-C64235F734E4}"/>
                  </a:ext>
                </a:extLst>
              </p:cNvPr>
              <p:cNvSpPr>
                <a:spLocks/>
              </p:cNvSpPr>
              <p:nvPr/>
            </p:nvSpPr>
            <p:spPr bwMode="auto">
              <a:xfrm>
                <a:off x="2082" y="1904"/>
                <a:ext cx="135" cy="117"/>
              </a:xfrm>
              <a:custGeom>
                <a:avLst/>
                <a:gdLst>
                  <a:gd name="T0" fmla="*/ 2000 w 54"/>
                  <a:gd name="T1" fmla="*/ 657 h 44"/>
                  <a:gd name="T2" fmla="*/ 1300 w 54"/>
                  <a:gd name="T3" fmla="*/ 1960 h 44"/>
                  <a:gd name="T4" fmla="*/ 125 w 54"/>
                  <a:gd name="T5" fmla="*/ 1505 h 44"/>
                  <a:gd name="T6" fmla="*/ 833 w 54"/>
                  <a:gd name="T7" fmla="*/ 247 h 44"/>
                  <a:gd name="T8" fmla="*/ 2000 w 54"/>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3"/>
                    </a:moveTo>
                    <a:cubicBezTo>
                      <a:pt x="54" y="23"/>
                      <a:pt x="46" y="34"/>
                      <a:pt x="33" y="39"/>
                    </a:cubicBezTo>
                    <a:cubicBezTo>
                      <a:pt x="20" y="44"/>
                      <a:pt x="6" y="40"/>
                      <a:pt x="3" y="30"/>
                    </a:cubicBezTo>
                    <a:cubicBezTo>
                      <a:pt x="0" y="21"/>
                      <a:pt x="8" y="10"/>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 name="Freeform 510">
                <a:extLst>
                  <a:ext uri="{FF2B5EF4-FFF2-40B4-BE49-F238E27FC236}">
                    <a16:creationId xmlns:a16="http://schemas.microsoft.com/office/drawing/2014/main" id="{BA3135EA-44FC-4B93-8FB7-79549161351C}"/>
                  </a:ext>
                </a:extLst>
              </p:cNvPr>
              <p:cNvSpPr>
                <a:spLocks/>
              </p:cNvSpPr>
              <p:nvPr/>
            </p:nvSpPr>
            <p:spPr bwMode="auto">
              <a:xfrm>
                <a:off x="1995" y="1824"/>
                <a:ext cx="135" cy="115"/>
              </a:xfrm>
              <a:custGeom>
                <a:avLst/>
                <a:gdLst>
                  <a:gd name="T0" fmla="*/ 2000 w 54"/>
                  <a:gd name="T1" fmla="*/ 671 h 43"/>
                  <a:gd name="T2" fmla="*/ 1300 w 54"/>
                  <a:gd name="T3" fmla="*/ 1987 h 43"/>
                  <a:gd name="T4" fmla="*/ 158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4" y="30"/>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 name="Freeform 511">
                <a:extLst>
                  <a:ext uri="{FF2B5EF4-FFF2-40B4-BE49-F238E27FC236}">
                    <a16:creationId xmlns:a16="http://schemas.microsoft.com/office/drawing/2014/main" id="{E9046A51-5C5D-44F2-892B-DD25B3386DBD}"/>
                  </a:ext>
                </a:extLst>
              </p:cNvPr>
              <p:cNvSpPr>
                <a:spLocks/>
              </p:cNvSpPr>
              <p:nvPr/>
            </p:nvSpPr>
            <p:spPr bwMode="auto">
              <a:xfrm>
                <a:off x="1910" y="1744"/>
                <a:ext cx="132" cy="115"/>
              </a:xfrm>
              <a:custGeom>
                <a:avLst/>
                <a:gdLst>
                  <a:gd name="T0" fmla="*/ 1930 w 53"/>
                  <a:gd name="T1" fmla="*/ 671 h 43"/>
                  <a:gd name="T2" fmla="*/ 1235 w 53"/>
                  <a:gd name="T3" fmla="*/ 1952 h 43"/>
                  <a:gd name="T4" fmla="*/ 105 w 53"/>
                  <a:gd name="T5" fmla="*/ 1495 h 43"/>
                  <a:gd name="T6" fmla="*/ 807 w 53"/>
                  <a:gd name="T7" fmla="*/ 209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2"/>
                      <a:pt x="45" y="34"/>
                      <a:pt x="32" y="38"/>
                    </a:cubicBezTo>
                    <a:cubicBezTo>
                      <a:pt x="19" y="43"/>
                      <a:pt x="6" y="39"/>
                      <a:pt x="3" y="29"/>
                    </a:cubicBezTo>
                    <a:cubicBezTo>
                      <a:pt x="0" y="20"/>
                      <a:pt x="8" y="9"/>
                      <a:pt x="21" y="4"/>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 name="Freeform 512">
                <a:extLst>
                  <a:ext uri="{FF2B5EF4-FFF2-40B4-BE49-F238E27FC236}">
                    <a16:creationId xmlns:a16="http://schemas.microsoft.com/office/drawing/2014/main" id="{E0E8AB0F-D031-4C9B-8B01-EF900E28E8E3}"/>
                  </a:ext>
                </a:extLst>
              </p:cNvPr>
              <p:cNvSpPr>
                <a:spLocks/>
              </p:cNvSpPr>
              <p:nvPr/>
            </p:nvSpPr>
            <p:spPr bwMode="auto">
              <a:xfrm>
                <a:off x="1822" y="1664"/>
                <a:ext cx="133" cy="112"/>
              </a:xfrm>
              <a:custGeom>
                <a:avLst/>
                <a:gdLst>
                  <a:gd name="T0" fmla="*/ 1977 w 53"/>
                  <a:gd name="T1" fmla="*/ 661 h 42"/>
                  <a:gd name="T2" fmla="*/ 1310 w 53"/>
                  <a:gd name="T3" fmla="*/ 1912 h 42"/>
                  <a:gd name="T4" fmla="*/ 158 w 53"/>
                  <a:gd name="T5" fmla="*/ 1459 h 42"/>
                  <a:gd name="T6" fmla="*/ 838 w 53"/>
                  <a:gd name="T7" fmla="*/ 205 h 42"/>
                  <a:gd name="T8" fmla="*/ 1977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3" y="38"/>
                    </a:cubicBezTo>
                    <a:cubicBezTo>
                      <a:pt x="20" y="42"/>
                      <a:pt x="7" y="38"/>
                      <a:pt x="4" y="29"/>
                    </a:cubicBezTo>
                    <a:cubicBezTo>
                      <a:pt x="0" y="20"/>
                      <a:pt x="8" y="9"/>
                      <a:pt x="21" y="4"/>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 name="Freeform 513">
                <a:extLst>
                  <a:ext uri="{FF2B5EF4-FFF2-40B4-BE49-F238E27FC236}">
                    <a16:creationId xmlns:a16="http://schemas.microsoft.com/office/drawing/2014/main" id="{CE18F9B4-ACA8-4BA4-BB87-68EC90C43064}"/>
                  </a:ext>
                </a:extLst>
              </p:cNvPr>
              <p:cNvSpPr>
                <a:spLocks/>
              </p:cNvSpPr>
              <p:nvPr/>
            </p:nvSpPr>
            <p:spPr bwMode="auto">
              <a:xfrm>
                <a:off x="1737" y="1584"/>
                <a:ext cx="130" cy="112"/>
              </a:xfrm>
              <a:custGeom>
                <a:avLst/>
                <a:gdLst>
                  <a:gd name="T0" fmla="*/ 125 w 52"/>
                  <a:gd name="T1" fmla="*/ 1459 h 42"/>
                  <a:gd name="T2" fmla="*/ 783 w 52"/>
                  <a:gd name="T3" fmla="*/ 205 h 42"/>
                  <a:gd name="T4" fmla="*/ 1925 w 52"/>
                  <a:gd name="T5" fmla="*/ 661 h 42"/>
                  <a:gd name="T6" fmla="*/ 1250 w 52"/>
                  <a:gd name="T7" fmla="*/ 1877 h 42"/>
                  <a:gd name="T8" fmla="*/ 125 w 52"/>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2">
                    <a:moveTo>
                      <a:pt x="3" y="29"/>
                    </a:moveTo>
                    <a:cubicBezTo>
                      <a:pt x="0" y="19"/>
                      <a:pt x="8" y="8"/>
                      <a:pt x="20" y="4"/>
                    </a:cubicBezTo>
                    <a:cubicBezTo>
                      <a:pt x="33" y="0"/>
                      <a:pt x="46" y="4"/>
                      <a:pt x="49" y="13"/>
                    </a:cubicBezTo>
                    <a:cubicBezTo>
                      <a:pt x="52" y="22"/>
                      <a:pt x="44" y="33"/>
                      <a:pt x="32" y="37"/>
                    </a:cubicBezTo>
                    <a:cubicBezTo>
                      <a:pt x="19" y="42"/>
                      <a:pt x="6"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 name="Freeform 514">
                <a:extLst>
                  <a:ext uri="{FF2B5EF4-FFF2-40B4-BE49-F238E27FC236}">
                    <a16:creationId xmlns:a16="http://schemas.microsoft.com/office/drawing/2014/main" id="{D0638C8F-DFA8-4793-A4C9-57457BCDEEFC}"/>
                  </a:ext>
                </a:extLst>
              </p:cNvPr>
              <p:cNvSpPr>
                <a:spLocks/>
              </p:cNvSpPr>
              <p:nvPr/>
            </p:nvSpPr>
            <p:spPr bwMode="auto">
              <a:xfrm>
                <a:off x="2202" y="2197"/>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3"/>
                      <a:pt x="48" y="35"/>
                      <a:pt x="35" y="40"/>
                    </a:cubicBezTo>
                    <a:cubicBezTo>
                      <a:pt x="21" y="45"/>
                      <a:pt x="7" y="41"/>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 name="Freeform 515">
                <a:extLst>
                  <a:ext uri="{FF2B5EF4-FFF2-40B4-BE49-F238E27FC236}">
                    <a16:creationId xmlns:a16="http://schemas.microsoft.com/office/drawing/2014/main" id="{DDBC669A-40D3-4D94-A106-07052C4A73D1}"/>
                  </a:ext>
                </a:extLst>
              </p:cNvPr>
              <p:cNvSpPr>
                <a:spLocks/>
              </p:cNvSpPr>
              <p:nvPr/>
            </p:nvSpPr>
            <p:spPr bwMode="auto">
              <a:xfrm>
                <a:off x="2117" y="2117"/>
                <a:ext cx="140" cy="118"/>
              </a:xfrm>
              <a:custGeom>
                <a:avLst/>
                <a:gdLst>
                  <a:gd name="T0" fmla="*/ 2033 w 56"/>
                  <a:gd name="T1" fmla="*/ 676 h 44"/>
                  <a:gd name="T2" fmla="*/ 1333 w 56"/>
                  <a:gd name="T3" fmla="*/ 2027 h 44"/>
                  <a:gd name="T4" fmla="*/ 158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4"/>
                      <a:pt x="34" y="39"/>
                    </a:cubicBezTo>
                    <a:cubicBezTo>
                      <a:pt x="21" y="44"/>
                      <a:pt x="7" y="40"/>
                      <a:pt x="4" y="31"/>
                    </a:cubicBezTo>
                    <a:cubicBezTo>
                      <a:pt x="0" y="21"/>
                      <a:pt x="8" y="9"/>
                      <a:pt x="21" y="4"/>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 name="Freeform 516">
                <a:extLst>
                  <a:ext uri="{FF2B5EF4-FFF2-40B4-BE49-F238E27FC236}">
                    <a16:creationId xmlns:a16="http://schemas.microsoft.com/office/drawing/2014/main" id="{66C7C723-45F0-4AE7-9AC7-60053587D4CF}"/>
                  </a:ext>
                </a:extLst>
              </p:cNvPr>
              <p:cNvSpPr>
                <a:spLocks/>
              </p:cNvSpPr>
              <p:nvPr/>
            </p:nvSpPr>
            <p:spPr bwMode="auto">
              <a:xfrm>
                <a:off x="2032" y="2035"/>
                <a:ext cx="138" cy="117"/>
              </a:xfrm>
              <a:custGeom>
                <a:avLst/>
                <a:gdLst>
                  <a:gd name="T0" fmla="*/ 2020 w 55"/>
                  <a:gd name="T1" fmla="*/ 657 h 44"/>
                  <a:gd name="T2" fmla="*/ 1310 w 55"/>
                  <a:gd name="T3" fmla="*/ 1960 h 44"/>
                  <a:gd name="T4" fmla="*/ 125 w 55"/>
                  <a:gd name="T5" fmla="*/ 1542 h 44"/>
                  <a:gd name="T6" fmla="*/ 838 w 55"/>
                  <a:gd name="T7" fmla="*/ 247 h 44"/>
                  <a:gd name="T8" fmla="*/ 202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5"/>
                      <a:pt x="33" y="39"/>
                    </a:cubicBezTo>
                    <a:cubicBezTo>
                      <a:pt x="20" y="44"/>
                      <a:pt x="7" y="40"/>
                      <a:pt x="3" y="31"/>
                    </a:cubicBezTo>
                    <a:cubicBezTo>
                      <a:pt x="0" y="21"/>
                      <a:pt x="8" y="10"/>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 name="Freeform 517">
                <a:extLst>
                  <a:ext uri="{FF2B5EF4-FFF2-40B4-BE49-F238E27FC236}">
                    <a16:creationId xmlns:a16="http://schemas.microsoft.com/office/drawing/2014/main" id="{1D74312E-627D-4C9A-AEC4-FB66614F4E04}"/>
                  </a:ext>
                </a:extLst>
              </p:cNvPr>
              <p:cNvSpPr>
                <a:spLocks/>
              </p:cNvSpPr>
              <p:nvPr/>
            </p:nvSpPr>
            <p:spPr bwMode="auto">
              <a:xfrm>
                <a:off x="1945" y="1952"/>
                <a:ext cx="137" cy="117"/>
              </a:xfrm>
              <a:custGeom>
                <a:avLst/>
                <a:gdLst>
                  <a:gd name="T0" fmla="*/ 2010 w 55"/>
                  <a:gd name="T1" fmla="*/ 694 h 44"/>
                  <a:gd name="T2" fmla="*/ 1315 w 55"/>
                  <a:gd name="T3" fmla="*/ 1960 h 44"/>
                  <a:gd name="T4" fmla="*/ 154 w 55"/>
                  <a:gd name="T5" fmla="*/ 1542 h 44"/>
                  <a:gd name="T6" fmla="*/ 849 w 55"/>
                  <a:gd name="T7" fmla="*/ 247 h 44"/>
                  <a:gd name="T8" fmla="*/ 2010 w 55"/>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39"/>
                    </a:cubicBezTo>
                    <a:cubicBezTo>
                      <a:pt x="21" y="44"/>
                      <a:pt x="7" y="40"/>
                      <a:pt x="4" y="31"/>
                    </a:cubicBezTo>
                    <a:cubicBezTo>
                      <a:pt x="0" y="21"/>
                      <a:pt x="8" y="10"/>
                      <a:pt x="22"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 name="Freeform 518">
                <a:extLst>
                  <a:ext uri="{FF2B5EF4-FFF2-40B4-BE49-F238E27FC236}">
                    <a16:creationId xmlns:a16="http://schemas.microsoft.com/office/drawing/2014/main" id="{EFCC463F-CCB7-40E8-97D1-FD2705AE049C}"/>
                  </a:ext>
                </a:extLst>
              </p:cNvPr>
              <p:cNvSpPr>
                <a:spLocks/>
              </p:cNvSpPr>
              <p:nvPr/>
            </p:nvSpPr>
            <p:spPr bwMode="auto">
              <a:xfrm>
                <a:off x="1860" y="1872"/>
                <a:ext cx="135" cy="115"/>
              </a:xfrm>
              <a:custGeom>
                <a:avLst/>
                <a:gdLst>
                  <a:gd name="T0" fmla="*/ 2000 w 54"/>
                  <a:gd name="T1" fmla="*/ 671 h 43"/>
                  <a:gd name="T2" fmla="*/ 1300 w 54"/>
                  <a:gd name="T3" fmla="*/ 1987 h 43"/>
                  <a:gd name="T4" fmla="*/ 125 w 54"/>
                  <a:gd name="T5" fmla="*/ 1530 h 43"/>
                  <a:gd name="T6" fmla="*/ 833 w 54"/>
                  <a:gd name="T7" fmla="*/ 209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9"/>
                    </a:cubicBezTo>
                    <a:cubicBezTo>
                      <a:pt x="20" y="43"/>
                      <a:pt x="7" y="39"/>
                      <a:pt x="3" y="30"/>
                    </a:cubicBezTo>
                    <a:cubicBezTo>
                      <a:pt x="0" y="20"/>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 name="Freeform 519">
                <a:extLst>
                  <a:ext uri="{FF2B5EF4-FFF2-40B4-BE49-F238E27FC236}">
                    <a16:creationId xmlns:a16="http://schemas.microsoft.com/office/drawing/2014/main" id="{1A6A11E5-2C31-4FD7-9FAB-6178818F27A3}"/>
                  </a:ext>
                </a:extLst>
              </p:cNvPr>
              <p:cNvSpPr>
                <a:spLocks/>
              </p:cNvSpPr>
              <p:nvPr/>
            </p:nvSpPr>
            <p:spPr bwMode="auto">
              <a:xfrm>
                <a:off x="1775" y="1789"/>
                <a:ext cx="135" cy="115"/>
              </a:xfrm>
              <a:custGeom>
                <a:avLst/>
                <a:gdLst>
                  <a:gd name="T0" fmla="*/ 1958 w 54"/>
                  <a:gd name="T1" fmla="*/ 671 h 43"/>
                  <a:gd name="T2" fmla="*/ 1300 w 54"/>
                  <a:gd name="T3" fmla="*/ 1987 h 43"/>
                  <a:gd name="T4" fmla="*/ 125 w 54"/>
                  <a:gd name="T5" fmla="*/ 1530 h 43"/>
                  <a:gd name="T6" fmla="*/ 833 w 54"/>
                  <a:gd name="T7" fmla="*/ 251 h 43"/>
                  <a:gd name="T8" fmla="*/ 1958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0" y="13"/>
                    </a:moveTo>
                    <a:cubicBezTo>
                      <a:pt x="54" y="23"/>
                      <a:pt x="46" y="34"/>
                      <a:pt x="33" y="39"/>
                    </a:cubicBezTo>
                    <a:cubicBezTo>
                      <a:pt x="20" y="43"/>
                      <a:pt x="6" y="39"/>
                      <a:pt x="3" y="30"/>
                    </a:cubicBezTo>
                    <a:cubicBezTo>
                      <a:pt x="0" y="21"/>
                      <a:pt x="8" y="9"/>
                      <a:pt x="21" y="5"/>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 name="Freeform 520">
                <a:extLst>
                  <a:ext uri="{FF2B5EF4-FFF2-40B4-BE49-F238E27FC236}">
                    <a16:creationId xmlns:a16="http://schemas.microsoft.com/office/drawing/2014/main" id="{0DA6F99E-7632-461E-8C6A-F9F38D9C7FCD}"/>
                  </a:ext>
                </a:extLst>
              </p:cNvPr>
              <p:cNvSpPr>
                <a:spLocks/>
              </p:cNvSpPr>
              <p:nvPr/>
            </p:nvSpPr>
            <p:spPr bwMode="auto">
              <a:xfrm>
                <a:off x="1690" y="1709"/>
                <a:ext cx="132" cy="112"/>
              </a:xfrm>
              <a:custGeom>
                <a:avLst/>
                <a:gdLst>
                  <a:gd name="T0" fmla="*/ 1930 w 53"/>
                  <a:gd name="T1" fmla="*/ 661 h 42"/>
                  <a:gd name="T2" fmla="*/ 1235 w 53"/>
                  <a:gd name="T3" fmla="*/ 1912 h 42"/>
                  <a:gd name="T4" fmla="*/ 105 w 53"/>
                  <a:gd name="T5" fmla="*/ 1459 h 42"/>
                  <a:gd name="T6" fmla="*/ 775 w 53"/>
                  <a:gd name="T7" fmla="*/ 205 h 42"/>
                  <a:gd name="T8" fmla="*/ 1930 w 53"/>
                  <a:gd name="T9" fmla="*/ 66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50" y="13"/>
                    </a:moveTo>
                    <a:cubicBezTo>
                      <a:pt x="53" y="22"/>
                      <a:pt x="45" y="33"/>
                      <a:pt x="32" y="38"/>
                    </a:cubicBezTo>
                    <a:cubicBezTo>
                      <a:pt x="19" y="42"/>
                      <a:pt x="6" y="38"/>
                      <a:pt x="3" y="29"/>
                    </a:cubicBezTo>
                    <a:cubicBezTo>
                      <a:pt x="0" y="20"/>
                      <a:pt x="7" y="9"/>
                      <a:pt x="20" y="4"/>
                    </a:cubicBezTo>
                    <a:cubicBezTo>
                      <a:pt x="33" y="0"/>
                      <a:pt x="46" y="3"/>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 name="Freeform 521">
                <a:extLst>
                  <a:ext uri="{FF2B5EF4-FFF2-40B4-BE49-F238E27FC236}">
                    <a16:creationId xmlns:a16="http://schemas.microsoft.com/office/drawing/2014/main" id="{26E7EAB2-A128-4561-87AD-083DFCE19E13}"/>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 name="Freeform 522">
                <a:extLst>
                  <a:ext uri="{FF2B5EF4-FFF2-40B4-BE49-F238E27FC236}">
                    <a16:creationId xmlns:a16="http://schemas.microsoft.com/office/drawing/2014/main" id="{EE6BA48B-8D0F-4AB4-B553-9AE691A6F043}"/>
                  </a:ext>
                </a:extLst>
              </p:cNvPr>
              <p:cNvSpPr>
                <a:spLocks/>
              </p:cNvSpPr>
              <p:nvPr/>
            </p:nvSpPr>
            <p:spPr bwMode="auto">
              <a:xfrm>
                <a:off x="2067" y="2251"/>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 name="Freeform 523">
                <a:extLst>
                  <a:ext uri="{FF2B5EF4-FFF2-40B4-BE49-F238E27FC236}">
                    <a16:creationId xmlns:a16="http://schemas.microsoft.com/office/drawing/2014/main" id="{9DE52350-F0EE-49B6-9899-936CE7AC53C1}"/>
                  </a:ext>
                </a:extLst>
              </p:cNvPr>
              <p:cNvSpPr>
                <a:spLocks/>
              </p:cNvSpPr>
              <p:nvPr/>
            </p:nvSpPr>
            <p:spPr bwMode="auto">
              <a:xfrm>
                <a:off x="1980" y="2168"/>
                <a:ext cx="140" cy="120"/>
              </a:xfrm>
              <a:custGeom>
                <a:avLst/>
                <a:gdLst>
                  <a:gd name="T0" fmla="*/ 2033 w 56"/>
                  <a:gd name="T1" fmla="*/ 661 h 45"/>
                  <a:gd name="T2" fmla="*/ 1333 w 56"/>
                  <a:gd name="T3" fmla="*/ 2027 h 45"/>
                  <a:gd name="T4" fmla="*/ 158 w 56"/>
                  <a:gd name="T5" fmla="*/ 1571 h 45"/>
                  <a:gd name="T6" fmla="*/ 86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4" y="31"/>
                    </a:cubicBezTo>
                    <a:cubicBezTo>
                      <a:pt x="0" y="21"/>
                      <a:pt x="8" y="10"/>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 name="Freeform 524">
                <a:extLst>
                  <a:ext uri="{FF2B5EF4-FFF2-40B4-BE49-F238E27FC236}">
                    <a16:creationId xmlns:a16="http://schemas.microsoft.com/office/drawing/2014/main" id="{DA7F8F76-7161-4EF5-957B-422D0457CDBD}"/>
                  </a:ext>
                </a:extLst>
              </p:cNvPr>
              <p:cNvSpPr>
                <a:spLocks/>
              </p:cNvSpPr>
              <p:nvPr/>
            </p:nvSpPr>
            <p:spPr bwMode="auto">
              <a:xfrm>
                <a:off x="1895" y="2085"/>
                <a:ext cx="137" cy="118"/>
              </a:xfrm>
              <a:custGeom>
                <a:avLst/>
                <a:gdLst>
                  <a:gd name="T0" fmla="*/ 2010 w 55"/>
                  <a:gd name="T1" fmla="*/ 676 h 44"/>
                  <a:gd name="T2" fmla="*/ 1315 w 55"/>
                  <a:gd name="T3" fmla="*/ 2027 h 44"/>
                  <a:gd name="T4" fmla="*/ 154 w 55"/>
                  <a:gd name="T5" fmla="*/ 1604 h 44"/>
                  <a:gd name="T6" fmla="*/ 849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1" y="44"/>
                      <a:pt x="7" y="40"/>
                      <a:pt x="4" y="31"/>
                    </a:cubicBezTo>
                    <a:cubicBezTo>
                      <a:pt x="0" y="21"/>
                      <a:pt x="8" y="9"/>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 name="Freeform 525">
                <a:extLst>
                  <a:ext uri="{FF2B5EF4-FFF2-40B4-BE49-F238E27FC236}">
                    <a16:creationId xmlns:a16="http://schemas.microsoft.com/office/drawing/2014/main" id="{6C00713B-10C6-4E0A-99BB-931EA9FD9F0A}"/>
                  </a:ext>
                </a:extLst>
              </p:cNvPr>
              <p:cNvSpPr>
                <a:spLocks/>
              </p:cNvSpPr>
              <p:nvPr/>
            </p:nvSpPr>
            <p:spPr bwMode="auto">
              <a:xfrm>
                <a:off x="1810" y="2003"/>
                <a:ext cx="137" cy="117"/>
              </a:xfrm>
              <a:custGeom>
                <a:avLst/>
                <a:gdLst>
                  <a:gd name="T0" fmla="*/ 2010 w 55"/>
                  <a:gd name="T1" fmla="*/ 657 h 44"/>
                  <a:gd name="T2" fmla="*/ 1315 w 55"/>
                  <a:gd name="T3" fmla="*/ 1960 h 44"/>
                  <a:gd name="T4" fmla="*/ 154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4" y="30"/>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 name="Freeform 526">
                <a:extLst>
                  <a:ext uri="{FF2B5EF4-FFF2-40B4-BE49-F238E27FC236}">
                    <a16:creationId xmlns:a16="http://schemas.microsoft.com/office/drawing/2014/main" id="{B84D7DC3-8B8F-495C-8C44-529EABAF7C7B}"/>
                  </a:ext>
                </a:extLst>
              </p:cNvPr>
              <p:cNvSpPr>
                <a:spLocks/>
              </p:cNvSpPr>
              <p:nvPr/>
            </p:nvSpPr>
            <p:spPr bwMode="auto">
              <a:xfrm>
                <a:off x="1725" y="1917"/>
                <a:ext cx="135" cy="118"/>
              </a:xfrm>
              <a:custGeom>
                <a:avLst/>
                <a:gdLst>
                  <a:gd name="T0" fmla="*/ 2000 w 54"/>
                  <a:gd name="T1" fmla="*/ 735 h 44"/>
                  <a:gd name="T2" fmla="*/ 1300 w 54"/>
                  <a:gd name="T3" fmla="*/ 2027 h 44"/>
                  <a:gd name="T4" fmla="*/ 125 w 54"/>
                  <a:gd name="T5" fmla="*/ 1604 h 44"/>
                  <a:gd name="T6" fmla="*/ 833 w 54"/>
                  <a:gd name="T7" fmla="*/ 252 h 44"/>
                  <a:gd name="T8" fmla="*/ 2000 w 54"/>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5"/>
                      <a:pt x="33" y="39"/>
                    </a:cubicBezTo>
                    <a:cubicBezTo>
                      <a:pt x="20" y="44"/>
                      <a:pt x="7" y="40"/>
                      <a:pt x="3" y="31"/>
                    </a:cubicBezTo>
                    <a:cubicBezTo>
                      <a:pt x="0" y="21"/>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 name="Freeform 527">
                <a:extLst>
                  <a:ext uri="{FF2B5EF4-FFF2-40B4-BE49-F238E27FC236}">
                    <a16:creationId xmlns:a16="http://schemas.microsoft.com/office/drawing/2014/main" id="{29E161D3-8576-4056-9CF3-323034511A36}"/>
                  </a:ext>
                </a:extLst>
              </p:cNvPr>
              <p:cNvSpPr>
                <a:spLocks/>
              </p:cNvSpPr>
              <p:nvPr/>
            </p:nvSpPr>
            <p:spPr bwMode="auto">
              <a:xfrm>
                <a:off x="1640" y="1835"/>
                <a:ext cx="135" cy="117"/>
              </a:xfrm>
              <a:custGeom>
                <a:avLst/>
                <a:gdLst>
                  <a:gd name="T0" fmla="*/ 2000 w 54"/>
                  <a:gd name="T1" fmla="*/ 694 h 44"/>
                  <a:gd name="T2" fmla="*/ 1300 w 54"/>
                  <a:gd name="T3" fmla="*/ 1960 h 44"/>
                  <a:gd name="T4" fmla="*/ 125 w 54"/>
                  <a:gd name="T5" fmla="*/ 1505 h 44"/>
                  <a:gd name="T6" fmla="*/ 833 w 54"/>
                  <a:gd name="T7" fmla="*/ 247 h 44"/>
                  <a:gd name="T8" fmla="*/ 2000 w 54"/>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4">
                    <a:moveTo>
                      <a:pt x="51" y="14"/>
                    </a:moveTo>
                    <a:cubicBezTo>
                      <a:pt x="54" y="23"/>
                      <a:pt x="46" y="34"/>
                      <a:pt x="33" y="39"/>
                    </a:cubicBezTo>
                    <a:cubicBezTo>
                      <a:pt x="20" y="44"/>
                      <a:pt x="7" y="40"/>
                      <a:pt x="3" y="30"/>
                    </a:cubicBezTo>
                    <a:cubicBezTo>
                      <a:pt x="0" y="21"/>
                      <a:pt x="8" y="10"/>
                      <a:pt x="21" y="5"/>
                    </a:cubicBezTo>
                    <a:cubicBezTo>
                      <a:pt x="34" y="0"/>
                      <a:pt x="47"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 name="Freeform 528">
                <a:extLst>
                  <a:ext uri="{FF2B5EF4-FFF2-40B4-BE49-F238E27FC236}">
                    <a16:creationId xmlns:a16="http://schemas.microsoft.com/office/drawing/2014/main" id="{734920CE-4E57-4680-9974-B5F904D190FF}"/>
                  </a:ext>
                </a:extLst>
              </p:cNvPr>
              <p:cNvSpPr>
                <a:spLocks/>
              </p:cNvSpPr>
              <p:nvPr/>
            </p:nvSpPr>
            <p:spPr bwMode="auto">
              <a:xfrm>
                <a:off x="1555" y="1752"/>
                <a:ext cx="132" cy="115"/>
              </a:xfrm>
              <a:custGeom>
                <a:avLst/>
                <a:gdLst>
                  <a:gd name="T0" fmla="*/ 1930 w 53"/>
                  <a:gd name="T1" fmla="*/ 671 h 43"/>
                  <a:gd name="T2" fmla="*/ 1265 w 53"/>
                  <a:gd name="T3" fmla="*/ 1987 h 43"/>
                  <a:gd name="T4" fmla="*/ 105 w 53"/>
                  <a:gd name="T5" fmla="*/ 1530 h 43"/>
                  <a:gd name="T6" fmla="*/ 807 w 53"/>
                  <a:gd name="T7" fmla="*/ 251 h 43"/>
                  <a:gd name="T8" fmla="*/ 1930 w 53"/>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50" y="13"/>
                    </a:moveTo>
                    <a:cubicBezTo>
                      <a:pt x="53" y="23"/>
                      <a:pt x="46" y="34"/>
                      <a:pt x="33" y="39"/>
                    </a:cubicBezTo>
                    <a:cubicBezTo>
                      <a:pt x="20" y="43"/>
                      <a:pt x="6" y="39"/>
                      <a:pt x="3" y="30"/>
                    </a:cubicBezTo>
                    <a:cubicBezTo>
                      <a:pt x="0" y="21"/>
                      <a:pt x="8" y="9"/>
                      <a:pt x="21" y="5"/>
                    </a:cubicBezTo>
                    <a:cubicBezTo>
                      <a:pt x="34" y="0"/>
                      <a:pt x="47" y="4"/>
                      <a:pt x="50"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 name="Freeform 529">
                <a:extLst>
                  <a:ext uri="{FF2B5EF4-FFF2-40B4-BE49-F238E27FC236}">
                    <a16:creationId xmlns:a16="http://schemas.microsoft.com/office/drawing/2014/main" id="{F2C3FC8B-CC06-4F59-85BE-2F9B204050F8}"/>
                  </a:ext>
                </a:extLst>
              </p:cNvPr>
              <p:cNvSpPr>
                <a:spLocks/>
              </p:cNvSpPr>
              <p:nvPr/>
            </p:nvSpPr>
            <p:spPr bwMode="auto">
              <a:xfrm>
                <a:off x="1470" y="1669"/>
                <a:ext cx="132" cy="115"/>
              </a:xfrm>
              <a:custGeom>
                <a:avLst/>
                <a:gdLst>
                  <a:gd name="T0" fmla="*/ 105 w 53"/>
                  <a:gd name="T1" fmla="*/ 1530 h 43"/>
                  <a:gd name="T2" fmla="*/ 775 w 53"/>
                  <a:gd name="T3" fmla="*/ 251 h 43"/>
                  <a:gd name="T4" fmla="*/ 1930 w 53"/>
                  <a:gd name="T5" fmla="*/ 671 h 43"/>
                  <a:gd name="T6" fmla="*/ 1235 w 53"/>
                  <a:gd name="T7" fmla="*/ 1952 h 43"/>
                  <a:gd name="T8" fmla="*/ 105 w 53"/>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3">
                    <a:moveTo>
                      <a:pt x="3" y="30"/>
                    </a:moveTo>
                    <a:cubicBezTo>
                      <a:pt x="0" y="20"/>
                      <a:pt x="7" y="9"/>
                      <a:pt x="20" y="5"/>
                    </a:cubicBezTo>
                    <a:cubicBezTo>
                      <a:pt x="33" y="0"/>
                      <a:pt x="46" y="4"/>
                      <a:pt x="50" y="13"/>
                    </a:cubicBezTo>
                    <a:cubicBezTo>
                      <a:pt x="53" y="22"/>
                      <a:pt x="45" y="34"/>
                      <a:pt x="32" y="38"/>
                    </a:cubicBezTo>
                    <a:cubicBezTo>
                      <a:pt x="19" y="43"/>
                      <a:pt x="6"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9" name="Freeform 530">
                <a:extLst>
                  <a:ext uri="{FF2B5EF4-FFF2-40B4-BE49-F238E27FC236}">
                    <a16:creationId xmlns:a16="http://schemas.microsoft.com/office/drawing/2014/main" id="{B48D168C-5EE2-4254-9265-0F1858CABE60}"/>
                  </a:ext>
                </a:extLst>
              </p:cNvPr>
              <p:cNvSpPr>
                <a:spLocks/>
              </p:cNvSpPr>
              <p:nvPr/>
            </p:nvSpPr>
            <p:spPr bwMode="auto">
              <a:xfrm>
                <a:off x="1930" y="2304"/>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2"/>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 name="Freeform 531">
                <a:extLst>
                  <a:ext uri="{FF2B5EF4-FFF2-40B4-BE49-F238E27FC236}">
                    <a16:creationId xmlns:a16="http://schemas.microsoft.com/office/drawing/2014/main" id="{C426C7DD-CE55-4775-B912-47F7E9A0A81E}"/>
                  </a:ext>
                </a:extLst>
              </p:cNvPr>
              <p:cNvSpPr>
                <a:spLocks/>
              </p:cNvSpPr>
              <p:nvPr/>
            </p:nvSpPr>
            <p:spPr bwMode="auto">
              <a:xfrm>
                <a:off x="1845" y="22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0"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 name="Freeform 532">
                <a:extLst>
                  <a:ext uri="{FF2B5EF4-FFF2-40B4-BE49-F238E27FC236}">
                    <a16:creationId xmlns:a16="http://schemas.microsoft.com/office/drawing/2014/main" id="{9D114D81-0248-4661-A145-FA56D77F1AEA}"/>
                  </a:ext>
                </a:extLst>
              </p:cNvPr>
              <p:cNvSpPr>
                <a:spLocks/>
              </p:cNvSpPr>
              <p:nvPr/>
            </p:nvSpPr>
            <p:spPr bwMode="auto">
              <a:xfrm>
                <a:off x="1760" y="2136"/>
                <a:ext cx="137" cy="117"/>
              </a:xfrm>
              <a:custGeom>
                <a:avLst/>
                <a:gdLst>
                  <a:gd name="T0" fmla="*/ 2010 w 55"/>
                  <a:gd name="T1" fmla="*/ 657 h 44"/>
                  <a:gd name="T2" fmla="*/ 1315 w 55"/>
                  <a:gd name="T3" fmla="*/ 1960 h 44"/>
                  <a:gd name="T4" fmla="*/ 105 w 55"/>
                  <a:gd name="T5" fmla="*/ 1505 h 44"/>
                  <a:gd name="T6" fmla="*/ 807 w 55"/>
                  <a:gd name="T7" fmla="*/ 205 h 44"/>
                  <a:gd name="T8" fmla="*/ 201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4"/>
                      <a:pt x="34" y="39"/>
                    </a:cubicBezTo>
                    <a:cubicBezTo>
                      <a:pt x="20" y="44"/>
                      <a:pt x="7" y="40"/>
                      <a:pt x="3" y="30"/>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 name="Freeform 533">
                <a:extLst>
                  <a:ext uri="{FF2B5EF4-FFF2-40B4-BE49-F238E27FC236}">
                    <a16:creationId xmlns:a16="http://schemas.microsoft.com/office/drawing/2014/main" id="{B5830E77-AB37-4F51-9CB6-E423ABE44AD5}"/>
                  </a:ext>
                </a:extLst>
              </p:cNvPr>
              <p:cNvSpPr>
                <a:spLocks/>
              </p:cNvSpPr>
              <p:nvPr/>
            </p:nvSpPr>
            <p:spPr bwMode="auto">
              <a:xfrm>
                <a:off x="1675" y="2051"/>
                <a:ext cx="137" cy="117"/>
              </a:xfrm>
              <a:custGeom>
                <a:avLst/>
                <a:gdLst>
                  <a:gd name="T0" fmla="*/ 1960 w 55"/>
                  <a:gd name="T1" fmla="*/ 657 h 44"/>
                  <a:gd name="T2" fmla="*/ 1315 w 55"/>
                  <a:gd name="T3" fmla="*/ 1960 h 44"/>
                  <a:gd name="T4" fmla="*/ 105 w 55"/>
                  <a:gd name="T5" fmla="*/ 1542 h 44"/>
                  <a:gd name="T6" fmla="*/ 807 w 55"/>
                  <a:gd name="T7" fmla="*/ 247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4" y="39"/>
                    </a:cubicBezTo>
                    <a:cubicBezTo>
                      <a:pt x="20" y="44"/>
                      <a:pt x="7" y="40"/>
                      <a:pt x="3" y="31"/>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 name="Freeform 534">
                <a:extLst>
                  <a:ext uri="{FF2B5EF4-FFF2-40B4-BE49-F238E27FC236}">
                    <a16:creationId xmlns:a16="http://schemas.microsoft.com/office/drawing/2014/main" id="{2A5A4444-21F7-4AD1-A574-A37513358F41}"/>
                  </a:ext>
                </a:extLst>
              </p:cNvPr>
              <p:cNvSpPr>
                <a:spLocks/>
              </p:cNvSpPr>
              <p:nvPr/>
            </p:nvSpPr>
            <p:spPr bwMode="auto">
              <a:xfrm>
                <a:off x="1590" y="1965"/>
                <a:ext cx="137" cy="118"/>
              </a:xfrm>
              <a:custGeom>
                <a:avLst/>
                <a:gdLst>
                  <a:gd name="T0" fmla="*/ 1960 w 55"/>
                  <a:gd name="T1" fmla="*/ 735 h 44"/>
                  <a:gd name="T2" fmla="*/ 1265 w 55"/>
                  <a:gd name="T3" fmla="*/ 2027 h 44"/>
                  <a:gd name="T4" fmla="*/ 105 w 55"/>
                  <a:gd name="T5" fmla="*/ 1604 h 44"/>
                  <a:gd name="T6" fmla="*/ 807 w 55"/>
                  <a:gd name="T7" fmla="*/ 252 h 44"/>
                  <a:gd name="T8" fmla="*/ 196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4"/>
                    </a:moveTo>
                    <a:cubicBezTo>
                      <a:pt x="55" y="23"/>
                      <a:pt x="47" y="35"/>
                      <a:pt x="33" y="39"/>
                    </a:cubicBezTo>
                    <a:cubicBezTo>
                      <a:pt x="20" y="44"/>
                      <a:pt x="7" y="40"/>
                      <a:pt x="3" y="31"/>
                    </a:cubicBezTo>
                    <a:cubicBezTo>
                      <a:pt x="0" y="21"/>
                      <a:pt x="8" y="10"/>
                      <a:pt x="21" y="5"/>
                    </a:cubicBezTo>
                    <a:cubicBezTo>
                      <a:pt x="34" y="0"/>
                      <a:pt x="48" y="4"/>
                      <a:pt x="51"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 name="Freeform 535">
                <a:extLst>
                  <a:ext uri="{FF2B5EF4-FFF2-40B4-BE49-F238E27FC236}">
                    <a16:creationId xmlns:a16="http://schemas.microsoft.com/office/drawing/2014/main" id="{FCEA3381-6CD8-492F-B810-925058FC62DA}"/>
                  </a:ext>
                </a:extLst>
              </p:cNvPr>
              <p:cNvSpPr>
                <a:spLocks/>
              </p:cNvSpPr>
              <p:nvPr/>
            </p:nvSpPr>
            <p:spPr bwMode="auto">
              <a:xfrm>
                <a:off x="1505" y="1883"/>
                <a:ext cx="135" cy="114"/>
              </a:xfrm>
              <a:custGeom>
                <a:avLst/>
                <a:gdLst>
                  <a:gd name="T0" fmla="*/ 2000 w 54"/>
                  <a:gd name="T1" fmla="*/ 634 h 43"/>
                  <a:gd name="T2" fmla="*/ 1300 w 54"/>
                  <a:gd name="T3" fmla="*/ 1885 h 43"/>
                  <a:gd name="T4" fmla="*/ 125 w 54"/>
                  <a:gd name="T5" fmla="*/ 1490 h 43"/>
                  <a:gd name="T6" fmla="*/ 833 w 54"/>
                  <a:gd name="T7" fmla="*/ 204 h 43"/>
                  <a:gd name="T8" fmla="*/ 2000 w 54"/>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2"/>
                      <a:pt x="46" y="34"/>
                      <a:pt x="33" y="38"/>
                    </a:cubicBezTo>
                    <a:cubicBezTo>
                      <a:pt x="20" y="43"/>
                      <a:pt x="7" y="39"/>
                      <a:pt x="3" y="30"/>
                    </a:cubicBezTo>
                    <a:cubicBezTo>
                      <a:pt x="0" y="20"/>
                      <a:pt x="8" y="9"/>
                      <a:pt x="21" y="4"/>
                    </a:cubicBezTo>
                    <a:cubicBezTo>
                      <a:pt x="34" y="0"/>
                      <a:pt x="48" y="3"/>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 name="Freeform 536">
                <a:extLst>
                  <a:ext uri="{FF2B5EF4-FFF2-40B4-BE49-F238E27FC236}">
                    <a16:creationId xmlns:a16="http://schemas.microsoft.com/office/drawing/2014/main" id="{5C5850F6-6144-4CA6-AACA-9A631A4D9C26}"/>
                  </a:ext>
                </a:extLst>
              </p:cNvPr>
              <p:cNvSpPr>
                <a:spLocks/>
              </p:cNvSpPr>
              <p:nvPr/>
            </p:nvSpPr>
            <p:spPr bwMode="auto">
              <a:xfrm>
                <a:off x="1420" y="1797"/>
                <a:ext cx="135" cy="115"/>
              </a:xfrm>
              <a:custGeom>
                <a:avLst/>
                <a:gdLst>
                  <a:gd name="T0" fmla="*/ 2000 w 54"/>
                  <a:gd name="T1" fmla="*/ 671 h 43"/>
                  <a:gd name="T2" fmla="*/ 1300 w 54"/>
                  <a:gd name="T3" fmla="*/ 1987 h 43"/>
                  <a:gd name="T4" fmla="*/ 125 w 54"/>
                  <a:gd name="T5" fmla="*/ 1530 h 43"/>
                  <a:gd name="T6" fmla="*/ 833 w 54"/>
                  <a:gd name="T7" fmla="*/ 251 h 43"/>
                  <a:gd name="T8" fmla="*/ 2000 w 54"/>
                  <a:gd name="T9" fmla="*/ 67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51" y="13"/>
                    </a:moveTo>
                    <a:cubicBezTo>
                      <a:pt x="54" y="23"/>
                      <a:pt x="46" y="34"/>
                      <a:pt x="33" y="39"/>
                    </a:cubicBezTo>
                    <a:cubicBezTo>
                      <a:pt x="20" y="43"/>
                      <a:pt x="7" y="39"/>
                      <a:pt x="3" y="30"/>
                    </a:cubicBezTo>
                    <a:cubicBezTo>
                      <a:pt x="0" y="21"/>
                      <a:pt x="8" y="9"/>
                      <a:pt x="21" y="5"/>
                    </a:cubicBezTo>
                    <a:cubicBezTo>
                      <a:pt x="34" y="0"/>
                      <a:pt x="47"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 name="Freeform 537">
                <a:extLst>
                  <a:ext uri="{FF2B5EF4-FFF2-40B4-BE49-F238E27FC236}">
                    <a16:creationId xmlns:a16="http://schemas.microsoft.com/office/drawing/2014/main" id="{2E5BFBA2-8F79-4BE2-8AFF-BAE44E27C5D8}"/>
                  </a:ext>
                </a:extLst>
              </p:cNvPr>
              <p:cNvSpPr>
                <a:spLocks/>
              </p:cNvSpPr>
              <p:nvPr/>
            </p:nvSpPr>
            <p:spPr bwMode="auto">
              <a:xfrm>
                <a:off x="1335" y="1712"/>
                <a:ext cx="135" cy="115"/>
              </a:xfrm>
              <a:custGeom>
                <a:avLst/>
                <a:gdLst>
                  <a:gd name="T0" fmla="*/ 125 w 54"/>
                  <a:gd name="T1" fmla="*/ 1530 h 43"/>
                  <a:gd name="T2" fmla="*/ 833 w 54"/>
                  <a:gd name="T3" fmla="*/ 251 h 43"/>
                  <a:gd name="T4" fmla="*/ 1958 w 54"/>
                  <a:gd name="T5" fmla="*/ 671 h 43"/>
                  <a:gd name="T6" fmla="*/ 1300 w 54"/>
                  <a:gd name="T7" fmla="*/ 1987 h 43"/>
                  <a:gd name="T8" fmla="*/ 125 w 54"/>
                  <a:gd name="T9" fmla="*/ 153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3">
                    <a:moveTo>
                      <a:pt x="3" y="30"/>
                    </a:moveTo>
                    <a:cubicBezTo>
                      <a:pt x="0" y="21"/>
                      <a:pt x="8" y="9"/>
                      <a:pt x="21" y="5"/>
                    </a:cubicBezTo>
                    <a:cubicBezTo>
                      <a:pt x="34" y="0"/>
                      <a:pt x="47" y="4"/>
                      <a:pt x="50" y="13"/>
                    </a:cubicBezTo>
                    <a:cubicBezTo>
                      <a:pt x="54" y="23"/>
                      <a:pt x="46" y="34"/>
                      <a:pt x="33" y="39"/>
                    </a:cubicBezTo>
                    <a:cubicBezTo>
                      <a:pt x="20" y="43"/>
                      <a:pt x="7" y="39"/>
                      <a:pt x="3" y="30"/>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 name="Freeform 538">
                <a:extLst>
                  <a:ext uri="{FF2B5EF4-FFF2-40B4-BE49-F238E27FC236}">
                    <a16:creationId xmlns:a16="http://schemas.microsoft.com/office/drawing/2014/main" id="{481058D7-0AAE-4174-BDE3-447E7986E6A7}"/>
                  </a:ext>
                </a:extLst>
              </p:cNvPr>
              <p:cNvSpPr>
                <a:spLocks/>
              </p:cNvSpPr>
              <p:nvPr/>
            </p:nvSpPr>
            <p:spPr bwMode="auto">
              <a:xfrm>
                <a:off x="1792" y="2357"/>
                <a:ext cx="140" cy="120"/>
              </a:xfrm>
              <a:custGeom>
                <a:avLst/>
                <a:gdLst>
                  <a:gd name="T0" fmla="*/ 2033 w 56"/>
                  <a:gd name="T1" fmla="*/ 661 h 45"/>
                  <a:gd name="T2" fmla="*/ 1333 w 56"/>
                  <a:gd name="T3" fmla="*/ 2027 h 45"/>
                  <a:gd name="T4" fmla="*/ 125 w 56"/>
                  <a:gd name="T5" fmla="*/ 1571 h 45"/>
                  <a:gd name="T6" fmla="*/ 833 w 56"/>
                  <a:gd name="T7" fmla="*/ 248 h 45"/>
                  <a:gd name="T8" fmla="*/ 203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3"/>
                    </a:moveTo>
                    <a:cubicBezTo>
                      <a:pt x="56" y="23"/>
                      <a:pt x="48" y="35"/>
                      <a:pt x="34" y="40"/>
                    </a:cubicBezTo>
                    <a:cubicBezTo>
                      <a:pt x="21" y="45"/>
                      <a:pt x="7" y="41"/>
                      <a:pt x="3" y="31"/>
                    </a:cubicBezTo>
                    <a:cubicBezTo>
                      <a:pt x="0" y="21"/>
                      <a:pt x="8" y="10"/>
                      <a:pt x="21"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 name="Freeform 539">
                <a:extLst>
                  <a:ext uri="{FF2B5EF4-FFF2-40B4-BE49-F238E27FC236}">
                    <a16:creationId xmlns:a16="http://schemas.microsoft.com/office/drawing/2014/main" id="{A67B063D-E6B8-40EB-BB2D-0E4C2DDF6D57}"/>
                  </a:ext>
                </a:extLst>
              </p:cNvPr>
              <p:cNvSpPr>
                <a:spLocks/>
              </p:cNvSpPr>
              <p:nvPr/>
            </p:nvSpPr>
            <p:spPr bwMode="auto">
              <a:xfrm>
                <a:off x="1707" y="2269"/>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 name="Freeform 540">
                <a:extLst>
                  <a:ext uri="{FF2B5EF4-FFF2-40B4-BE49-F238E27FC236}">
                    <a16:creationId xmlns:a16="http://schemas.microsoft.com/office/drawing/2014/main" id="{8EB0AB20-DCE2-429B-8389-1D004422AE36}"/>
                  </a:ext>
                </a:extLst>
              </p:cNvPr>
              <p:cNvSpPr>
                <a:spLocks/>
              </p:cNvSpPr>
              <p:nvPr/>
            </p:nvSpPr>
            <p:spPr bwMode="auto">
              <a:xfrm>
                <a:off x="1622" y="2184"/>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 name="Freeform 541">
                <a:extLst>
                  <a:ext uri="{FF2B5EF4-FFF2-40B4-BE49-F238E27FC236}">
                    <a16:creationId xmlns:a16="http://schemas.microsoft.com/office/drawing/2014/main" id="{9C6EF464-0DF1-4A6E-8323-6AFD15D36674}"/>
                  </a:ext>
                </a:extLst>
              </p:cNvPr>
              <p:cNvSpPr>
                <a:spLocks/>
              </p:cNvSpPr>
              <p:nvPr/>
            </p:nvSpPr>
            <p:spPr bwMode="auto">
              <a:xfrm>
                <a:off x="1537" y="2099"/>
                <a:ext cx="140" cy="117"/>
              </a:xfrm>
              <a:custGeom>
                <a:avLst/>
                <a:gdLst>
                  <a:gd name="T0" fmla="*/ 2033 w 56"/>
                  <a:gd name="T1" fmla="*/ 694 h 44"/>
                  <a:gd name="T2" fmla="*/ 1333 w 56"/>
                  <a:gd name="T3" fmla="*/ 1994 h 44"/>
                  <a:gd name="T4" fmla="*/ 158 w 56"/>
                  <a:gd name="T5" fmla="*/ 1542 h 44"/>
                  <a:gd name="T6" fmla="*/ 863 w 56"/>
                  <a:gd name="T7" fmla="*/ 247 h 44"/>
                  <a:gd name="T8" fmla="*/ 2033 w 56"/>
                  <a:gd name="T9" fmla="*/ 69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4"/>
                    </a:moveTo>
                    <a:cubicBezTo>
                      <a:pt x="56" y="23"/>
                      <a:pt x="48" y="35"/>
                      <a:pt x="34" y="40"/>
                    </a:cubicBezTo>
                    <a:cubicBezTo>
                      <a:pt x="21" y="44"/>
                      <a:pt x="7" y="41"/>
                      <a:pt x="4" y="31"/>
                    </a:cubicBezTo>
                    <a:cubicBezTo>
                      <a:pt x="0" y="21"/>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 name="Freeform 542">
                <a:extLst>
                  <a:ext uri="{FF2B5EF4-FFF2-40B4-BE49-F238E27FC236}">
                    <a16:creationId xmlns:a16="http://schemas.microsoft.com/office/drawing/2014/main" id="{8A429D4E-F82C-471A-9594-90A75F2EC2EE}"/>
                  </a:ext>
                </a:extLst>
              </p:cNvPr>
              <p:cNvSpPr>
                <a:spLocks/>
              </p:cNvSpPr>
              <p:nvPr/>
            </p:nvSpPr>
            <p:spPr bwMode="auto">
              <a:xfrm>
                <a:off x="1455" y="2013"/>
                <a:ext cx="137" cy="118"/>
              </a:xfrm>
              <a:custGeom>
                <a:avLst/>
                <a:gdLst>
                  <a:gd name="T0" fmla="*/ 1960 w 55"/>
                  <a:gd name="T1" fmla="*/ 676 h 44"/>
                  <a:gd name="T2" fmla="*/ 1265 w 55"/>
                  <a:gd name="T3" fmla="*/ 2027 h 44"/>
                  <a:gd name="T4" fmla="*/ 105 w 55"/>
                  <a:gd name="T5" fmla="*/ 1604 h 44"/>
                  <a:gd name="T6" fmla="*/ 807 w 55"/>
                  <a:gd name="T7" fmla="*/ 252 h 44"/>
                  <a:gd name="T8" fmla="*/ 196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1"/>
                    </a:cubicBezTo>
                    <a:cubicBezTo>
                      <a:pt x="0" y="21"/>
                      <a:pt x="8" y="9"/>
                      <a:pt x="21" y="5"/>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 name="Freeform 543">
                <a:extLst>
                  <a:ext uri="{FF2B5EF4-FFF2-40B4-BE49-F238E27FC236}">
                    <a16:creationId xmlns:a16="http://schemas.microsoft.com/office/drawing/2014/main" id="{74435E3D-B9E2-499B-9BEE-87E4FAAF07AB}"/>
                  </a:ext>
                </a:extLst>
              </p:cNvPr>
              <p:cNvSpPr>
                <a:spLocks/>
              </p:cNvSpPr>
              <p:nvPr/>
            </p:nvSpPr>
            <p:spPr bwMode="auto">
              <a:xfrm>
                <a:off x="1370" y="1928"/>
                <a:ext cx="137" cy="117"/>
              </a:xfrm>
              <a:custGeom>
                <a:avLst/>
                <a:gdLst>
                  <a:gd name="T0" fmla="*/ 1960 w 55"/>
                  <a:gd name="T1" fmla="*/ 657 h 44"/>
                  <a:gd name="T2" fmla="*/ 1265 w 55"/>
                  <a:gd name="T3" fmla="*/ 1960 h 44"/>
                  <a:gd name="T4" fmla="*/ 105 w 55"/>
                  <a:gd name="T5" fmla="*/ 1505 h 44"/>
                  <a:gd name="T6" fmla="*/ 807 w 55"/>
                  <a:gd name="T7" fmla="*/ 205 h 44"/>
                  <a:gd name="T8" fmla="*/ 1960 w 55"/>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1" y="13"/>
                    </a:moveTo>
                    <a:cubicBezTo>
                      <a:pt x="55" y="23"/>
                      <a:pt x="47" y="34"/>
                      <a:pt x="33" y="39"/>
                    </a:cubicBezTo>
                    <a:cubicBezTo>
                      <a:pt x="20" y="44"/>
                      <a:pt x="7" y="40"/>
                      <a:pt x="3" y="30"/>
                    </a:cubicBezTo>
                    <a:cubicBezTo>
                      <a:pt x="0" y="21"/>
                      <a:pt x="8" y="9"/>
                      <a:pt x="21" y="4"/>
                    </a:cubicBezTo>
                    <a:cubicBezTo>
                      <a:pt x="34" y="0"/>
                      <a:pt x="48" y="4"/>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 name="Freeform 544">
                <a:extLst>
                  <a:ext uri="{FF2B5EF4-FFF2-40B4-BE49-F238E27FC236}">
                    <a16:creationId xmlns:a16="http://schemas.microsoft.com/office/drawing/2014/main" id="{BDEFDA9B-E218-4C08-A799-701227347557}"/>
                  </a:ext>
                </a:extLst>
              </p:cNvPr>
              <p:cNvSpPr>
                <a:spLocks/>
              </p:cNvSpPr>
              <p:nvPr/>
            </p:nvSpPr>
            <p:spPr bwMode="auto">
              <a:xfrm>
                <a:off x="1285" y="1843"/>
                <a:ext cx="137" cy="114"/>
              </a:xfrm>
              <a:custGeom>
                <a:avLst/>
                <a:gdLst>
                  <a:gd name="T0" fmla="*/ 1960 w 55"/>
                  <a:gd name="T1" fmla="*/ 634 h 43"/>
                  <a:gd name="T2" fmla="*/ 1265 w 55"/>
                  <a:gd name="T3" fmla="*/ 1919 h 43"/>
                  <a:gd name="T4" fmla="*/ 105 w 55"/>
                  <a:gd name="T5" fmla="*/ 1490 h 43"/>
                  <a:gd name="T6" fmla="*/ 807 w 55"/>
                  <a:gd name="T7" fmla="*/ 204 h 43"/>
                  <a:gd name="T8" fmla="*/ 1960 w 55"/>
                  <a:gd name="T9" fmla="*/ 63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3">
                    <a:moveTo>
                      <a:pt x="51" y="13"/>
                    </a:moveTo>
                    <a:cubicBezTo>
                      <a:pt x="55" y="22"/>
                      <a:pt x="47" y="34"/>
                      <a:pt x="33" y="39"/>
                    </a:cubicBezTo>
                    <a:cubicBezTo>
                      <a:pt x="20" y="43"/>
                      <a:pt x="7" y="39"/>
                      <a:pt x="3" y="30"/>
                    </a:cubicBezTo>
                    <a:cubicBezTo>
                      <a:pt x="0" y="20"/>
                      <a:pt x="8" y="9"/>
                      <a:pt x="21" y="4"/>
                    </a:cubicBezTo>
                    <a:cubicBezTo>
                      <a:pt x="34" y="0"/>
                      <a:pt x="48" y="3"/>
                      <a:pt x="51"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 name="Freeform 545">
                <a:extLst>
                  <a:ext uri="{FF2B5EF4-FFF2-40B4-BE49-F238E27FC236}">
                    <a16:creationId xmlns:a16="http://schemas.microsoft.com/office/drawing/2014/main" id="{D9D2B257-38D0-4ED5-AEA6-8DDF01C3C3DC}"/>
                  </a:ext>
                </a:extLst>
              </p:cNvPr>
              <p:cNvSpPr>
                <a:spLocks/>
              </p:cNvSpPr>
              <p:nvPr/>
            </p:nvSpPr>
            <p:spPr bwMode="auto">
              <a:xfrm>
                <a:off x="1200" y="1755"/>
                <a:ext cx="137" cy="117"/>
              </a:xfrm>
              <a:custGeom>
                <a:avLst/>
                <a:gdLst>
                  <a:gd name="T0" fmla="*/ 154 w 55"/>
                  <a:gd name="T1" fmla="*/ 1542 h 44"/>
                  <a:gd name="T2" fmla="*/ 807 w 55"/>
                  <a:gd name="T3" fmla="*/ 247 h 44"/>
                  <a:gd name="T4" fmla="*/ 1960 w 55"/>
                  <a:gd name="T5" fmla="*/ 694 h 44"/>
                  <a:gd name="T6" fmla="*/ 1315 w 55"/>
                  <a:gd name="T7" fmla="*/ 1960 h 44"/>
                  <a:gd name="T8" fmla="*/ 154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4" y="31"/>
                    </a:moveTo>
                    <a:cubicBezTo>
                      <a:pt x="0" y="21"/>
                      <a:pt x="8" y="10"/>
                      <a:pt x="21" y="5"/>
                    </a:cubicBezTo>
                    <a:cubicBezTo>
                      <a:pt x="35" y="0"/>
                      <a:pt x="48" y="4"/>
                      <a:pt x="51" y="14"/>
                    </a:cubicBezTo>
                    <a:cubicBezTo>
                      <a:pt x="55" y="23"/>
                      <a:pt x="47" y="35"/>
                      <a:pt x="34" y="39"/>
                    </a:cubicBezTo>
                    <a:cubicBezTo>
                      <a:pt x="20" y="44"/>
                      <a:pt x="7" y="40"/>
                      <a:pt x="4"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5" name="Freeform 546">
                <a:extLst>
                  <a:ext uri="{FF2B5EF4-FFF2-40B4-BE49-F238E27FC236}">
                    <a16:creationId xmlns:a16="http://schemas.microsoft.com/office/drawing/2014/main" id="{3D5FC392-1662-4593-9EE9-D030B538E4F0}"/>
                  </a:ext>
                </a:extLst>
              </p:cNvPr>
              <p:cNvSpPr>
                <a:spLocks/>
              </p:cNvSpPr>
              <p:nvPr/>
            </p:nvSpPr>
            <p:spPr bwMode="auto">
              <a:xfrm>
                <a:off x="1655" y="2408"/>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4"/>
                      <a:pt x="48" y="36"/>
                      <a:pt x="34" y="40"/>
                    </a:cubicBezTo>
                    <a:cubicBezTo>
                      <a:pt x="21" y="45"/>
                      <a:pt x="7" y="42"/>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6" name="Freeform 547">
                <a:extLst>
                  <a:ext uri="{FF2B5EF4-FFF2-40B4-BE49-F238E27FC236}">
                    <a16:creationId xmlns:a16="http://schemas.microsoft.com/office/drawing/2014/main" id="{372A502E-5206-49CE-9B11-45809C52808E}"/>
                  </a:ext>
                </a:extLst>
              </p:cNvPr>
              <p:cNvSpPr>
                <a:spLocks/>
              </p:cNvSpPr>
              <p:nvPr/>
            </p:nvSpPr>
            <p:spPr bwMode="auto">
              <a:xfrm>
                <a:off x="1570" y="2323"/>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7" name="Freeform 548">
                <a:extLst>
                  <a:ext uri="{FF2B5EF4-FFF2-40B4-BE49-F238E27FC236}">
                    <a16:creationId xmlns:a16="http://schemas.microsoft.com/office/drawing/2014/main" id="{C1B5A33C-7D00-44E0-A137-A8338BFD62F1}"/>
                  </a:ext>
                </a:extLst>
              </p:cNvPr>
              <p:cNvSpPr>
                <a:spLocks/>
              </p:cNvSpPr>
              <p:nvPr/>
            </p:nvSpPr>
            <p:spPr bwMode="auto">
              <a:xfrm>
                <a:off x="1487" y="2235"/>
                <a:ext cx="138" cy="120"/>
              </a:xfrm>
              <a:custGeom>
                <a:avLst/>
                <a:gdLst>
                  <a:gd name="T0" fmla="*/ 2052 w 55"/>
                  <a:gd name="T1" fmla="*/ 704 h 45"/>
                  <a:gd name="T2" fmla="*/ 1340 w 55"/>
                  <a:gd name="T3" fmla="*/ 2027 h 45"/>
                  <a:gd name="T4" fmla="*/ 125 w 55"/>
                  <a:gd name="T5" fmla="*/ 1571 h 45"/>
                  <a:gd name="T6" fmla="*/ 838 w 55"/>
                  <a:gd name="T7" fmla="*/ 248 h 45"/>
                  <a:gd name="T8" fmla="*/ 2052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8" name="Freeform 549">
                <a:extLst>
                  <a:ext uri="{FF2B5EF4-FFF2-40B4-BE49-F238E27FC236}">
                    <a16:creationId xmlns:a16="http://schemas.microsoft.com/office/drawing/2014/main" id="{589D3B09-4905-4DE9-A9C7-CF0FB77E82F0}"/>
                  </a:ext>
                </a:extLst>
              </p:cNvPr>
              <p:cNvSpPr>
                <a:spLocks/>
              </p:cNvSpPr>
              <p:nvPr/>
            </p:nvSpPr>
            <p:spPr bwMode="auto">
              <a:xfrm>
                <a:off x="1402" y="2147"/>
                <a:ext cx="140" cy="120"/>
              </a:xfrm>
              <a:custGeom>
                <a:avLst/>
                <a:gdLst>
                  <a:gd name="T0" fmla="*/ 2033 w 56"/>
                  <a:gd name="T1" fmla="*/ 704 h 45"/>
                  <a:gd name="T2" fmla="*/ 1333 w 56"/>
                  <a:gd name="T3" fmla="*/ 2027 h 45"/>
                  <a:gd name="T4" fmla="*/ 158 w 56"/>
                  <a:gd name="T5" fmla="*/ 1571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1"/>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9" name="Freeform 550">
                <a:extLst>
                  <a:ext uri="{FF2B5EF4-FFF2-40B4-BE49-F238E27FC236}">
                    <a16:creationId xmlns:a16="http://schemas.microsoft.com/office/drawing/2014/main" id="{A890EF03-DB26-46CF-8935-73C66862E64A}"/>
                  </a:ext>
                </a:extLst>
              </p:cNvPr>
              <p:cNvSpPr>
                <a:spLocks/>
              </p:cNvSpPr>
              <p:nvPr/>
            </p:nvSpPr>
            <p:spPr bwMode="auto">
              <a:xfrm>
                <a:off x="1317" y="2061"/>
                <a:ext cx="140" cy="118"/>
              </a:xfrm>
              <a:custGeom>
                <a:avLst/>
                <a:gdLst>
                  <a:gd name="T0" fmla="*/ 2033 w 56"/>
                  <a:gd name="T1" fmla="*/ 676 h 44"/>
                  <a:gd name="T2" fmla="*/ 1333 w 56"/>
                  <a:gd name="T3" fmla="*/ 2027 h 44"/>
                  <a:gd name="T4" fmla="*/ 158 w 56"/>
                  <a:gd name="T5" fmla="*/ 1604 h 44"/>
                  <a:gd name="T6" fmla="*/ 86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4"/>
                      <a:pt x="34" y="39"/>
                    </a:cubicBezTo>
                    <a:cubicBezTo>
                      <a:pt x="21" y="44"/>
                      <a:pt x="7" y="40"/>
                      <a:pt x="4" y="31"/>
                    </a:cubicBezTo>
                    <a:cubicBezTo>
                      <a:pt x="0" y="21"/>
                      <a:pt x="9" y="9"/>
                      <a:pt x="22" y="4"/>
                    </a:cubicBezTo>
                    <a:cubicBezTo>
                      <a:pt x="35" y="0"/>
                      <a:pt x="49"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0" name="Freeform 551">
                <a:extLst>
                  <a:ext uri="{FF2B5EF4-FFF2-40B4-BE49-F238E27FC236}">
                    <a16:creationId xmlns:a16="http://schemas.microsoft.com/office/drawing/2014/main" id="{FF8574C1-63AD-4160-ACB9-57AA8054B9AB}"/>
                  </a:ext>
                </a:extLst>
              </p:cNvPr>
              <p:cNvSpPr>
                <a:spLocks/>
              </p:cNvSpPr>
              <p:nvPr/>
            </p:nvSpPr>
            <p:spPr bwMode="auto">
              <a:xfrm>
                <a:off x="1235" y="1973"/>
                <a:ext cx="137" cy="118"/>
              </a:xfrm>
              <a:custGeom>
                <a:avLst/>
                <a:gdLst>
                  <a:gd name="T0" fmla="*/ 2010 w 55"/>
                  <a:gd name="T1" fmla="*/ 676 h 44"/>
                  <a:gd name="T2" fmla="*/ 1315 w 55"/>
                  <a:gd name="T3" fmla="*/ 2027 h 44"/>
                  <a:gd name="T4" fmla="*/ 105 w 55"/>
                  <a:gd name="T5" fmla="*/ 1604 h 44"/>
                  <a:gd name="T6" fmla="*/ 807 w 55"/>
                  <a:gd name="T7" fmla="*/ 252 h 44"/>
                  <a:gd name="T8" fmla="*/ 2010 w 55"/>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3"/>
                    </a:moveTo>
                    <a:cubicBezTo>
                      <a:pt x="55" y="23"/>
                      <a:pt x="47" y="35"/>
                      <a:pt x="34" y="39"/>
                    </a:cubicBezTo>
                    <a:cubicBezTo>
                      <a:pt x="20" y="44"/>
                      <a:pt x="7" y="40"/>
                      <a:pt x="3" y="31"/>
                    </a:cubicBezTo>
                    <a:cubicBezTo>
                      <a:pt x="0" y="21"/>
                      <a:pt x="8" y="10"/>
                      <a:pt x="21" y="5"/>
                    </a:cubicBezTo>
                    <a:cubicBezTo>
                      <a:pt x="35" y="0"/>
                      <a:pt x="48"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1" name="Freeform 552">
                <a:extLst>
                  <a:ext uri="{FF2B5EF4-FFF2-40B4-BE49-F238E27FC236}">
                    <a16:creationId xmlns:a16="http://schemas.microsoft.com/office/drawing/2014/main" id="{B866185F-4FC5-4147-B131-54AA6FEC4506}"/>
                  </a:ext>
                </a:extLst>
              </p:cNvPr>
              <p:cNvSpPr>
                <a:spLocks/>
              </p:cNvSpPr>
              <p:nvPr/>
            </p:nvSpPr>
            <p:spPr bwMode="auto">
              <a:xfrm>
                <a:off x="1150" y="1885"/>
                <a:ext cx="137" cy="118"/>
              </a:xfrm>
              <a:custGeom>
                <a:avLst/>
                <a:gdLst>
                  <a:gd name="T0" fmla="*/ 2010 w 55"/>
                  <a:gd name="T1" fmla="*/ 735 h 44"/>
                  <a:gd name="T2" fmla="*/ 1315 w 55"/>
                  <a:gd name="T3" fmla="*/ 2065 h 44"/>
                  <a:gd name="T4" fmla="*/ 154 w 55"/>
                  <a:gd name="T5" fmla="*/ 1604 h 44"/>
                  <a:gd name="T6" fmla="*/ 849 w 55"/>
                  <a:gd name="T7" fmla="*/ 252 h 44"/>
                  <a:gd name="T8" fmla="*/ 2010 w 55"/>
                  <a:gd name="T9" fmla="*/ 735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52" y="14"/>
                    </a:moveTo>
                    <a:cubicBezTo>
                      <a:pt x="55" y="23"/>
                      <a:pt x="47" y="35"/>
                      <a:pt x="34" y="40"/>
                    </a:cubicBezTo>
                    <a:cubicBezTo>
                      <a:pt x="21" y="44"/>
                      <a:pt x="7" y="41"/>
                      <a:pt x="4" y="31"/>
                    </a:cubicBezTo>
                    <a:cubicBezTo>
                      <a:pt x="0" y="21"/>
                      <a:pt x="8" y="10"/>
                      <a:pt x="22"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2" name="Freeform 553">
                <a:extLst>
                  <a:ext uri="{FF2B5EF4-FFF2-40B4-BE49-F238E27FC236}">
                    <a16:creationId xmlns:a16="http://schemas.microsoft.com/office/drawing/2014/main" id="{8AEB6EE1-2F3C-4435-B85C-CFA6C698BF87}"/>
                  </a:ext>
                </a:extLst>
              </p:cNvPr>
              <p:cNvSpPr>
                <a:spLocks/>
              </p:cNvSpPr>
              <p:nvPr/>
            </p:nvSpPr>
            <p:spPr bwMode="auto">
              <a:xfrm>
                <a:off x="1067" y="1797"/>
                <a:ext cx="135" cy="120"/>
              </a:xfrm>
              <a:custGeom>
                <a:avLst/>
                <a:gdLst>
                  <a:gd name="T0" fmla="*/ 125 w 54"/>
                  <a:gd name="T1" fmla="*/ 1571 h 45"/>
                  <a:gd name="T2" fmla="*/ 833 w 54"/>
                  <a:gd name="T3" fmla="*/ 248 h 45"/>
                  <a:gd name="T4" fmla="*/ 2000 w 54"/>
                  <a:gd name="T5" fmla="*/ 704 h 45"/>
                  <a:gd name="T6" fmla="*/ 1300 w 54"/>
                  <a:gd name="T7" fmla="*/ 2027 h 45"/>
                  <a:gd name="T8" fmla="*/ 125 w 54"/>
                  <a:gd name="T9" fmla="*/ 157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45">
                    <a:moveTo>
                      <a:pt x="3" y="31"/>
                    </a:moveTo>
                    <a:cubicBezTo>
                      <a:pt x="0" y="22"/>
                      <a:pt x="8" y="10"/>
                      <a:pt x="21" y="5"/>
                    </a:cubicBezTo>
                    <a:cubicBezTo>
                      <a:pt x="34" y="0"/>
                      <a:pt x="48" y="4"/>
                      <a:pt x="51" y="14"/>
                    </a:cubicBezTo>
                    <a:cubicBezTo>
                      <a:pt x="54" y="23"/>
                      <a:pt x="46" y="35"/>
                      <a:pt x="33" y="40"/>
                    </a:cubicBezTo>
                    <a:cubicBezTo>
                      <a:pt x="20" y="45"/>
                      <a:pt x="6" y="41"/>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3" name="Freeform 554">
                <a:extLst>
                  <a:ext uri="{FF2B5EF4-FFF2-40B4-BE49-F238E27FC236}">
                    <a16:creationId xmlns:a16="http://schemas.microsoft.com/office/drawing/2014/main" id="{40DF2671-3C80-4B26-8AA5-5E6A5A76CD51}"/>
                  </a:ext>
                </a:extLst>
              </p:cNvPr>
              <p:cNvSpPr>
                <a:spLocks/>
              </p:cNvSpPr>
              <p:nvPr/>
            </p:nvSpPr>
            <p:spPr bwMode="auto">
              <a:xfrm>
                <a:off x="1517" y="2461"/>
                <a:ext cx="140" cy="120"/>
              </a:xfrm>
              <a:custGeom>
                <a:avLst/>
                <a:gdLst>
                  <a:gd name="T0" fmla="*/ 2083 w 56"/>
                  <a:gd name="T1" fmla="*/ 704 h 45"/>
                  <a:gd name="T2" fmla="*/ 1375 w 56"/>
                  <a:gd name="T3" fmla="*/ 2027 h 45"/>
                  <a:gd name="T4" fmla="*/ 158 w 56"/>
                  <a:gd name="T5" fmla="*/ 1613 h 45"/>
                  <a:gd name="T6" fmla="*/ 863 w 56"/>
                  <a:gd name="T7" fmla="*/ 248 h 45"/>
                  <a:gd name="T8" fmla="*/ 208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4"/>
                    </a:moveTo>
                    <a:cubicBezTo>
                      <a:pt x="56" y="24"/>
                      <a:pt x="48" y="35"/>
                      <a:pt x="35" y="40"/>
                    </a:cubicBezTo>
                    <a:cubicBezTo>
                      <a:pt x="21" y="45"/>
                      <a:pt x="7" y="41"/>
                      <a:pt x="4" y="32"/>
                    </a:cubicBezTo>
                    <a:cubicBezTo>
                      <a:pt x="0" y="22"/>
                      <a:pt x="8" y="10"/>
                      <a:pt x="22" y="5"/>
                    </a:cubicBezTo>
                    <a:cubicBezTo>
                      <a:pt x="35" y="0"/>
                      <a:pt x="49" y="4"/>
                      <a:pt x="53"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4" name="Freeform 555">
                <a:extLst>
                  <a:ext uri="{FF2B5EF4-FFF2-40B4-BE49-F238E27FC236}">
                    <a16:creationId xmlns:a16="http://schemas.microsoft.com/office/drawing/2014/main" id="{15D0DEA1-8EEB-4022-82F1-03C5B1358F6F}"/>
                  </a:ext>
                </a:extLst>
              </p:cNvPr>
              <p:cNvSpPr>
                <a:spLocks/>
              </p:cNvSpPr>
              <p:nvPr/>
            </p:nvSpPr>
            <p:spPr bwMode="auto">
              <a:xfrm>
                <a:off x="1435" y="2373"/>
                <a:ext cx="140" cy="120"/>
              </a:xfrm>
              <a:custGeom>
                <a:avLst/>
                <a:gdLst>
                  <a:gd name="T0" fmla="*/ 2033 w 56"/>
                  <a:gd name="T1" fmla="*/ 704 h 45"/>
                  <a:gd name="T2" fmla="*/ 1333 w 56"/>
                  <a:gd name="T3" fmla="*/ 2027 h 45"/>
                  <a:gd name="T4" fmla="*/ 125 w 56"/>
                  <a:gd name="T5" fmla="*/ 1571 h 45"/>
                  <a:gd name="T6" fmla="*/ 83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3" y="31"/>
                    </a:cubicBezTo>
                    <a:cubicBezTo>
                      <a:pt x="0" y="22"/>
                      <a:pt x="8" y="10"/>
                      <a:pt x="21"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5" name="Freeform 556">
                <a:extLst>
                  <a:ext uri="{FF2B5EF4-FFF2-40B4-BE49-F238E27FC236}">
                    <a16:creationId xmlns:a16="http://schemas.microsoft.com/office/drawing/2014/main" id="{D7BB8F1E-E994-41AE-AA34-990AC413FC7F}"/>
                  </a:ext>
                </a:extLst>
              </p:cNvPr>
              <p:cNvSpPr>
                <a:spLocks/>
              </p:cNvSpPr>
              <p:nvPr/>
            </p:nvSpPr>
            <p:spPr bwMode="auto">
              <a:xfrm>
                <a:off x="1350" y="2285"/>
                <a:ext cx="140" cy="120"/>
              </a:xfrm>
              <a:custGeom>
                <a:avLst/>
                <a:gdLst>
                  <a:gd name="T0" fmla="*/ 2083 w 56"/>
                  <a:gd name="T1" fmla="*/ 661 h 45"/>
                  <a:gd name="T2" fmla="*/ 1375 w 56"/>
                  <a:gd name="T3" fmla="*/ 2027 h 45"/>
                  <a:gd name="T4" fmla="*/ 158 w 56"/>
                  <a:gd name="T5" fmla="*/ 1571 h 45"/>
                  <a:gd name="T6" fmla="*/ 863 w 56"/>
                  <a:gd name="T7" fmla="*/ 248 h 45"/>
                  <a:gd name="T8" fmla="*/ 2083 w 56"/>
                  <a:gd name="T9" fmla="*/ 661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3" y="13"/>
                    </a:moveTo>
                    <a:cubicBezTo>
                      <a:pt x="56" y="23"/>
                      <a:pt x="48" y="35"/>
                      <a:pt x="35" y="40"/>
                    </a:cubicBezTo>
                    <a:cubicBezTo>
                      <a:pt x="21" y="45"/>
                      <a:pt x="7" y="41"/>
                      <a:pt x="4" y="31"/>
                    </a:cubicBezTo>
                    <a:cubicBezTo>
                      <a:pt x="0" y="21"/>
                      <a:pt x="8" y="10"/>
                      <a:pt x="22" y="5"/>
                    </a:cubicBezTo>
                    <a:cubicBezTo>
                      <a:pt x="35" y="0"/>
                      <a:pt x="49" y="4"/>
                      <a:pt x="53"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6" name="Freeform 557">
                <a:extLst>
                  <a:ext uri="{FF2B5EF4-FFF2-40B4-BE49-F238E27FC236}">
                    <a16:creationId xmlns:a16="http://schemas.microsoft.com/office/drawing/2014/main" id="{84398B71-1B1E-4D96-9F56-66B89340C5AF}"/>
                  </a:ext>
                </a:extLst>
              </p:cNvPr>
              <p:cNvSpPr>
                <a:spLocks/>
              </p:cNvSpPr>
              <p:nvPr/>
            </p:nvSpPr>
            <p:spPr bwMode="auto">
              <a:xfrm>
                <a:off x="1267" y="2197"/>
                <a:ext cx="140" cy="118"/>
              </a:xfrm>
              <a:custGeom>
                <a:avLst/>
                <a:gdLst>
                  <a:gd name="T0" fmla="*/ 2033 w 56"/>
                  <a:gd name="T1" fmla="*/ 676 h 44"/>
                  <a:gd name="T2" fmla="*/ 1333 w 56"/>
                  <a:gd name="T3" fmla="*/ 2027 h 44"/>
                  <a:gd name="T4" fmla="*/ 125 w 56"/>
                  <a:gd name="T5" fmla="*/ 1604 h 44"/>
                  <a:gd name="T6" fmla="*/ 833 w 56"/>
                  <a:gd name="T7" fmla="*/ 215 h 44"/>
                  <a:gd name="T8" fmla="*/ 2033 w 56"/>
                  <a:gd name="T9" fmla="*/ 6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7" y="35"/>
                      <a:pt x="34" y="39"/>
                    </a:cubicBezTo>
                    <a:cubicBezTo>
                      <a:pt x="21" y="44"/>
                      <a:pt x="7" y="40"/>
                      <a:pt x="3" y="31"/>
                    </a:cubicBezTo>
                    <a:cubicBezTo>
                      <a:pt x="0" y="21"/>
                      <a:pt x="8" y="9"/>
                      <a:pt x="21" y="4"/>
                    </a:cubicBezTo>
                    <a:cubicBezTo>
                      <a:pt x="35" y="0"/>
                      <a:pt x="48" y="3"/>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7" name="Freeform 558">
                <a:extLst>
                  <a:ext uri="{FF2B5EF4-FFF2-40B4-BE49-F238E27FC236}">
                    <a16:creationId xmlns:a16="http://schemas.microsoft.com/office/drawing/2014/main" id="{E57C114B-4915-4642-BE7C-CF3DBFCDA641}"/>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8" name="Freeform 559">
                <a:extLst>
                  <a:ext uri="{FF2B5EF4-FFF2-40B4-BE49-F238E27FC236}">
                    <a16:creationId xmlns:a16="http://schemas.microsoft.com/office/drawing/2014/main" id="{8AC7D64A-E003-4720-BD78-3E67E4A59E11}"/>
                  </a:ext>
                </a:extLst>
              </p:cNvPr>
              <p:cNvSpPr>
                <a:spLocks/>
              </p:cNvSpPr>
              <p:nvPr/>
            </p:nvSpPr>
            <p:spPr bwMode="auto">
              <a:xfrm>
                <a:off x="1100" y="2019"/>
                <a:ext cx="137" cy="120"/>
              </a:xfrm>
              <a:custGeom>
                <a:avLst/>
                <a:gdLst>
                  <a:gd name="T0" fmla="*/ 2010 w 55"/>
                  <a:gd name="T1" fmla="*/ 704 h 45"/>
                  <a:gd name="T2" fmla="*/ 1315 w 55"/>
                  <a:gd name="T3" fmla="*/ 2027 h 45"/>
                  <a:gd name="T4" fmla="*/ 105 w 55"/>
                  <a:gd name="T5" fmla="*/ 1571 h 45"/>
                  <a:gd name="T6" fmla="*/ 807 w 55"/>
                  <a:gd name="T7" fmla="*/ 248 h 45"/>
                  <a:gd name="T8" fmla="*/ 2010 w 55"/>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5">
                    <a:moveTo>
                      <a:pt x="52" y="14"/>
                    </a:moveTo>
                    <a:cubicBezTo>
                      <a:pt x="55" y="23"/>
                      <a:pt x="47" y="35"/>
                      <a:pt x="34" y="40"/>
                    </a:cubicBezTo>
                    <a:cubicBezTo>
                      <a:pt x="21" y="45"/>
                      <a:pt x="7" y="41"/>
                      <a:pt x="3" y="31"/>
                    </a:cubicBezTo>
                    <a:cubicBezTo>
                      <a:pt x="0" y="22"/>
                      <a:pt x="8" y="10"/>
                      <a:pt x="21" y="5"/>
                    </a:cubicBezTo>
                    <a:cubicBezTo>
                      <a:pt x="35" y="0"/>
                      <a:pt x="48"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79" name="Freeform 560">
                <a:extLst>
                  <a:ext uri="{FF2B5EF4-FFF2-40B4-BE49-F238E27FC236}">
                    <a16:creationId xmlns:a16="http://schemas.microsoft.com/office/drawing/2014/main" id="{437DCE88-0674-45E9-AC2E-E00AF4E655BB}"/>
                  </a:ext>
                </a:extLst>
              </p:cNvPr>
              <p:cNvSpPr>
                <a:spLocks/>
              </p:cNvSpPr>
              <p:nvPr/>
            </p:nvSpPr>
            <p:spPr bwMode="auto">
              <a:xfrm>
                <a:off x="1015" y="1931"/>
                <a:ext cx="140" cy="117"/>
              </a:xfrm>
              <a:custGeom>
                <a:avLst/>
                <a:gdLst>
                  <a:gd name="T0" fmla="*/ 2033 w 56"/>
                  <a:gd name="T1" fmla="*/ 657 h 44"/>
                  <a:gd name="T2" fmla="*/ 1333 w 56"/>
                  <a:gd name="T3" fmla="*/ 1994 h 44"/>
                  <a:gd name="T4" fmla="*/ 158 w 56"/>
                  <a:gd name="T5" fmla="*/ 1542 h 44"/>
                  <a:gd name="T6" fmla="*/ 863 w 56"/>
                  <a:gd name="T7" fmla="*/ 247 h 44"/>
                  <a:gd name="T8" fmla="*/ 2033 w 56"/>
                  <a:gd name="T9" fmla="*/ 657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4">
                    <a:moveTo>
                      <a:pt x="52" y="13"/>
                    </a:moveTo>
                    <a:cubicBezTo>
                      <a:pt x="56" y="23"/>
                      <a:pt x="48" y="35"/>
                      <a:pt x="34" y="40"/>
                    </a:cubicBezTo>
                    <a:cubicBezTo>
                      <a:pt x="21" y="44"/>
                      <a:pt x="7" y="41"/>
                      <a:pt x="4" y="31"/>
                    </a:cubicBezTo>
                    <a:cubicBezTo>
                      <a:pt x="0" y="21"/>
                      <a:pt x="8" y="10"/>
                      <a:pt x="22" y="5"/>
                    </a:cubicBezTo>
                    <a:cubicBezTo>
                      <a:pt x="35" y="0"/>
                      <a:pt x="49" y="4"/>
                      <a:pt x="52" y="13"/>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0" name="Freeform 561">
                <a:extLst>
                  <a:ext uri="{FF2B5EF4-FFF2-40B4-BE49-F238E27FC236}">
                    <a16:creationId xmlns:a16="http://schemas.microsoft.com/office/drawing/2014/main" id="{100E7873-D0C4-4DF8-A621-57D8B583DE61}"/>
                  </a:ext>
                </a:extLst>
              </p:cNvPr>
              <p:cNvSpPr>
                <a:spLocks/>
              </p:cNvSpPr>
              <p:nvPr/>
            </p:nvSpPr>
            <p:spPr bwMode="auto">
              <a:xfrm>
                <a:off x="932" y="1843"/>
                <a:ext cx="138" cy="117"/>
              </a:xfrm>
              <a:custGeom>
                <a:avLst/>
                <a:gdLst>
                  <a:gd name="T0" fmla="*/ 125 w 55"/>
                  <a:gd name="T1" fmla="*/ 1542 h 44"/>
                  <a:gd name="T2" fmla="*/ 838 w 55"/>
                  <a:gd name="T3" fmla="*/ 205 h 44"/>
                  <a:gd name="T4" fmla="*/ 2052 w 55"/>
                  <a:gd name="T5" fmla="*/ 657 h 44"/>
                  <a:gd name="T6" fmla="*/ 1340 w 55"/>
                  <a:gd name="T7" fmla="*/ 1960 h 44"/>
                  <a:gd name="T8" fmla="*/ 125 w 55"/>
                  <a:gd name="T9" fmla="*/ 1542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4">
                    <a:moveTo>
                      <a:pt x="3" y="31"/>
                    </a:moveTo>
                    <a:cubicBezTo>
                      <a:pt x="0" y="21"/>
                      <a:pt x="8" y="9"/>
                      <a:pt x="21" y="4"/>
                    </a:cubicBezTo>
                    <a:cubicBezTo>
                      <a:pt x="35" y="0"/>
                      <a:pt x="48" y="3"/>
                      <a:pt x="52" y="13"/>
                    </a:cubicBezTo>
                    <a:cubicBezTo>
                      <a:pt x="55" y="23"/>
                      <a:pt x="47" y="34"/>
                      <a:pt x="34" y="39"/>
                    </a:cubicBezTo>
                    <a:cubicBezTo>
                      <a:pt x="21" y="44"/>
                      <a:pt x="7" y="40"/>
                      <a:pt x="3" y="31"/>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1" name="Freeform 562">
                <a:extLst>
                  <a:ext uri="{FF2B5EF4-FFF2-40B4-BE49-F238E27FC236}">
                    <a16:creationId xmlns:a16="http://schemas.microsoft.com/office/drawing/2014/main" id="{58B9E180-7601-451C-B16F-891C1721C9B8}"/>
                  </a:ext>
                </a:extLst>
              </p:cNvPr>
              <p:cNvSpPr>
                <a:spLocks/>
              </p:cNvSpPr>
              <p:nvPr/>
            </p:nvSpPr>
            <p:spPr bwMode="auto">
              <a:xfrm>
                <a:off x="1602" y="1627"/>
                <a:ext cx="133" cy="112"/>
              </a:xfrm>
              <a:custGeom>
                <a:avLst/>
                <a:gdLst>
                  <a:gd name="T0" fmla="*/ 125 w 53"/>
                  <a:gd name="T1" fmla="*/ 1459 h 42"/>
                  <a:gd name="T2" fmla="*/ 838 w 53"/>
                  <a:gd name="T3" fmla="*/ 205 h 42"/>
                  <a:gd name="T4" fmla="*/ 1977 w 53"/>
                  <a:gd name="T5" fmla="*/ 661 h 42"/>
                  <a:gd name="T6" fmla="*/ 1265 w 53"/>
                  <a:gd name="T7" fmla="*/ 1912 h 42"/>
                  <a:gd name="T8" fmla="*/ 125 w 53"/>
                  <a:gd name="T9" fmla="*/ 145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2">
                    <a:moveTo>
                      <a:pt x="3" y="29"/>
                    </a:moveTo>
                    <a:cubicBezTo>
                      <a:pt x="0" y="20"/>
                      <a:pt x="8" y="9"/>
                      <a:pt x="21" y="4"/>
                    </a:cubicBezTo>
                    <a:cubicBezTo>
                      <a:pt x="34" y="0"/>
                      <a:pt x="47" y="4"/>
                      <a:pt x="50" y="13"/>
                    </a:cubicBezTo>
                    <a:cubicBezTo>
                      <a:pt x="53" y="22"/>
                      <a:pt x="45" y="33"/>
                      <a:pt x="32" y="38"/>
                    </a:cubicBezTo>
                    <a:cubicBezTo>
                      <a:pt x="20" y="42"/>
                      <a:pt x="7" y="38"/>
                      <a:pt x="3" y="29"/>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2" name="Freeform 563">
                <a:extLst>
                  <a:ext uri="{FF2B5EF4-FFF2-40B4-BE49-F238E27FC236}">
                    <a16:creationId xmlns:a16="http://schemas.microsoft.com/office/drawing/2014/main" id="{3724CF00-4555-45BE-8322-2AD34947D84B}"/>
                  </a:ext>
                </a:extLst>
              </p:cNvPr>
              <p:cNvSpPr>
                <a:spLocks/>
              </p:cNvSpPr>
              <p:nvPr/>
            </p:nvSpPr>
            <p:spPr bwMode="auto">
              <a:xfrm>
                <a:off x="1182" y="2107"/>
                <a:ext cx="140" cy="120"/>
              </a:xfrm>
              <a:custGeom>
                <a:avLst/>
                <a:gdLst>
                  <a:gd name="T0" fmla="*/ 2033 w 56"/>
                  <a:gd name="T1" fmla="*/ 704 h 45"/>
                  <a:gd name="T2" fmla="*/ 1333 w 56"/>
                  <a:gd name="T3" fmla="*/ 2027 h 45"/>
                  <a:gd name="T4" fmla="*/ 158 w 56"/>
                  <a:gd name="T5" fmla="*/ 1613 h 45"/>
                  <a:gd name="T6" fmla="*/ 863 w 56"/>
                  <a:gd name="T7" fmla="*/ 248 h 45"/>
                  <a:gd name="T8" fmla="*/ 2033 w 56"/>
                  <a:gd name="T9" fmla="*/ 704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45">
                    <a:moveTo>
                      <a:pt x="52" y="14"/>
                    </a:moveTo>
                    <a:cubicBezTo>
                      <a:pt x="56" y="23"/>
                      <a:pt x="48" y="35"/>
                      <a:pt x="34" y="40"/>
                    </a:cubicBezTo>
                    <a:cubicBezTo>
                      <a:pt x="21" y="45"/>
                      <a:pt x="7" y="41"/>
                      <a:pt x="4" y="32"/>
                    </a:cubicBezTo>
                    <a:cubicBezTo>
                      <a:pt x="0" y="22"/>
                      <a:pt x="8" y="10"/>
                      <a:pt x="22" y="5"/>
                    </a:cubicBezTo>
                    <a:cubicBezTo>
                      <a:pt x="35" y="0"/>
                      <a:pt x="49" y="4"/>
                      <a:pt x="52" y="14"/>
                    </a:cubicBez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3" name="Freeform 564">
                <a:extLst>
                  <a:ext uri="{FF2B5EF4-FFF2-40B4-BE49-F238E27FC236}">
                    <a16:creationId xmlns:a16="http://schemas.microsoft.com/office/drawing/2014/main" id="{889B75DA-A366-41A3-AF21-DC8CDA6E89E3}"/>
                  </a:ext>
                </a:extLst>
              </p:cNvPr>
              <p:cNvSpPr>
                <a:spLocks/>
              </p:cNvSpPr>
              <p:nvPr/>
            </p:nvSpPr>
            <p:spPr bwMode="auto">
              <a:xfrm>
                <a:off x="1010" y="2440"/>
                <a:ext cx="400" cy="456"/>
              </a:xfrm>
              <a:custGeom>
                <a:avLst/>
                <a:gdLst>
                  <a:gd name="T0" fmla="*/ 6250 w 160"/>
                  <a:gd name="T1" fmla="*/ 5555 h 171"/>
                  <a:gd name="T2" fmla="*/ 6250 w 160"/>
                  <a:gd name="T3" fmla="*/ 8648 h 171"/>
                  <a:gd name="T4" fmla="*/ 0 w 160"/>
                  <a:gd name="T5" fmla="*/ 0 h 171"/>
                  <a:gd name="T6" fmla="*/ 5595 w 160"/>
                  <a:gd name="T7" fmla="*/ 6733 h 171"/>
                  <a:gd name="T8" fmla="*/ 6250 w 160"/>
                  <a:gd name="T9" fmla="*/ 5555 h 1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71">
                    <a:moveTo>
                      <a:pt x="160" y="110"/>
                    </a:moveTo>
                    <a:cubicBezTo>
                      <a:pt x="160" y="171"/>
                      <a:pt x="160" y="171"/>
                      <a:pt x="160" y="171"/>
                    </a:cubicBezTo>
                    <a:cubicBezTo>
                      <a:pt x="0" y="0"/>
                      <a:pt x="0" y="0"/>
                      <a:pt x="0" y="0"/>
                    </a:cubicBezTo>
                    <a:cubicBezTo>
                      <a:pt x="24" y="23"/>
                      <a:pt x="130" y="135"/>
                      <a:pt x="143" y="133"/>
                    </a:cubicBezTo>
                    <a:cubicBezTo>
                      <a:pt x="156" y="131"/>
                      <a:pt x="157" y="126"/>
                      <a:pt x="160" y="110"/>
                    </a:cubicBezTo>
                    <a:close/>
                  </a:path>
                </a:pathLst>
              </a:custGeom>
              <a:solidFill>
                <a:srgbClr val="F2FAF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4" name="Freeform 565">
                <a:extLst>
                  <a:ext uri="{FF2B5EF4-FFF2-40B4-BE49-F238E27FC236}">
                    <a16:creationId xmlns:a16="http://schemas.microsoft.com/office/drawing/2014/main" id="{0C64CF46-B7B8-4FAA-9F87-BBCA417D4328}"/>
                  </a:ext>
                </a:extLst>
              </p:cNvPr>
              <p:cNvSpPr>
                <a:spLocks/>
              </p:cNvSpPr>
              <p:nvPr/>
            </p:nvSpPr>
            <p:spPr bwMode="auto">
              <a:xfrm>
                <a:off x="1420" y="2344"/>
                <a:ext cx="1025" cy="563"/>
              </a:xfrm>
              <a:custGeom>
                <a:avLst/>
                <a:gdLst>
                  <a:gd name="T0" fmla="*/ 0 w 410"/>
                  <a:gd name="T1" fmla="*/ 10694 h 211"/>
                  <a:gd name="T2" fmla="*/ 0 w 410"/>
                  <a:gd name="T3" fmla="*/ 7447 h 211"/>
                  <a:gd name="T4" fmla="*/ 16020 w 410"/>
                  <a:gd name="T5" fmla="*/ 0 h 211"/>
                  <a:gd name="T6" fmla="*/ 520 w 410"/>
                  <a:gd name="T7" fmla="*/ 8208 h 211"/>
                  <a:gd name="T8" fmla="*/ 0 w 410"/>
                  <a:gd name="T9" fmla="*/ 10694 h 2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0" h="211">
                    <a:moveTo>
                      <a:pt x="0" y="211"/>
                    </a:moveTo>
                    <a:cubicBezTo>
                      <a:pt x="0" y="147"/>
                      <a:pt x="0" y="147"/>
                      <a:pt x="0" y="147"/>
                    </a:cubicBezTo>
                    <a:cubicBezTo>
                      <a:pt x="410" y="0"/>
                      <a:pt x="410" y="0"/>
                      <a:pt x="410" y="0"/>
                    </a:cubicBezTo>
                    <a:cubicBezTo>
                      <a:pt x="361" y="21"/>
                      <a:pt x="22" y="134"/>
                      <a:pt x="13" y="162"/>
                    </a:cubicBezTo>
                    <a:cubicBezTo>
                      <a:pt x="4" y="190"/>
                      <a:pt x="0" y="211"/>
                      <a:pt x="0" y="211"/>
                    </a:cubicBezTo>
                    <a:close/>
                  </a:path>
                </a:pathLst>
              </a:custGeom>
              <a:solidFill>
                <a:srgbClr val="399E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5" name="Freeform 566">
                <a:extLst>
                  <a:ext uri="{FF2B5EF4-FFF2-40B4-BE49-F238E27FC236}">
                    <a16:creationId xmlns:a16="http://schemas.microsoft.com/office/drawing/2014/main" id="{069C8D9A-F8BA-4470-A88D-B3568D7D71DE}"/>
                  </a:ext>
                </a:extLst>
              </p:cNvPr>
              <p:cNvSpPr>
                <a:spLocks/>
              </p:cNvSpPr>
              <p:nvPr/>
            </p:nvSpPr>
            <p:spPr bwMode="auto">
              <a:xfrm>
                <a:off x="2132" y="2117"/>
                <a:ext cx="953" cy="510"/>
              </a:xfrm>
              <a:custGeom>
                <a:avLst/>
                <a:gdLst>
                  <a:gd name="T0" fmla="*/ 14915 w 381"/>
                  <a:gd name="T1" fmla="*/ 0 h 191"/>
                  <a:gd name="T2" fmla="*/ 14915 w 381"/>
                  <a:gd name="T3" fmla="*/ 2131 h 191"/>
                  <a:gd name="T4" fmla="*/ 0 w 381"/>
                  <a:gd name="T5" fmla="*/ 9711 h 191"/>
                  <a:gd name="T6" fmla="*/ 14398 w 381"/>
                  <a:gd name="T7" fmla="*/ 1733 h 191"/>
                  <a:gd name="T8" fmla="*/ 14915 w 381"/>
                  <a:gd name="T9" fmla="*/ 0 h 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191">
                    <a:moveTo>
                      <a:pt x="381" y="0"/>
                    </a:moveTo>
                    <a:cubicBezTo>
                      <a:pt x="381" y="42"/>
                      <a:pt x="381" y="42"/>
                      <a:pt x="381" y="42"/>
                    </a:cubicBezTo>
                    <a:cubicBezTo>
                      <a:pt x="0" y="191"/>
                      <a:pt x="0" y="191"/>
                      <a:pt x="0" y="191"/>
                    </a:cubicBezTo>
                    <a:cubicBezTo>
                      <a:pt x="71" y="158"/>
                      <a:pt x="356" y="50"/>
                      <a:pt x="368" y="34"/>
                    </a:cubicBezTo>
                    <a:cubicBezTo>
                      <a:pt x="380" y="18"/>
                      <a:pt x="381" y="0"/>
                      <a:pt x="381" y="0"/>
                    </a:cubicBezTo>
                    <a:close/>
                  </a:path>
                </a:pathLst>
              </a:custGeom>
              <a:solidFill>
                <a:srgbClr val="399EC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6" name="Freeform 567">
                <a:extLst>
                  <a:ext uri="{FF2B5EF4-FFF2-40B4-BE49-F238E27FC236}">
                    <a16:creationId xmlns:a16="http://schemas.microsoft.com/office/drawing/2014/main" id="{D686C74D-0B66-4852-8D28-6AFAFFAF956C}"/>
                  </a:ext>
                </a:extLst>
              </p:cNvPr>
              <p:cNvSpPr>
                <a:spLocks/>
              </p:cNvSpPr>
              <p:nvPr/>
            </p:nvSpPr>
            <p:spPr bwMode="auto">
              <a:xfrm>
                <a:off x="1420" y="2160"/>
                <a:ext cx="1390" cy="560"/>
              </a:xfrm>
              <a:custGeom>
                <a:avLst/>
                <a:gdLst>
                  <a:gd name="T0" fmla="*/ 0 w 1390"/>
                  <a:gd name="T1" fmla="*/ 560 h 560"/>
                  <a:gd name="T2" fmla="*/ 5 w 1390"/>
                  <a:gd name="T3" fmla="*/ 539 h 560"/>
                  <a:gd name="T4" fmla="*/ 1390 w 1390"/>
                  <a:gd name="T5" fmla="*/ 0 h 560"/>
                  <a:gd name="T6" fmla="*/ 15 w 1390"/>
                  <a:gd name="T7" fmla="*/ 544 h 560"/>
                  <a:gd name="T8" fmla="*/ 0 w 1390"/>
                  <a:gd name="T9" fmla="*/ 560 h 5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0" h="560">
                    <a:moveTo>
                      <a:pt x="0" y="560"/>
                    </a:moveTo>
                    <a:lnTo>
                      <a:pt x="5" y="539"/>
                    </a:lnTo>
                    <a:lnTo>
                      <a:pt x="1390" y="0"/>
                    </a:lnTo>
                    <a:lnTo>
                      <a:pt x="15" y="544"/>
                    </a:lnTo>
                    <a:lnTo>
                      <a:pt x="0" y="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87" name="Freeform 568">
                <a:extLst>
                  <a:ext uri="{FF2B5EF4-FFF2-40B4-BE49-F238E27FC236}">
                    <a16:creationId xmlns:a16="http://schemas.microsoft.com/office/drawing/2014/main" id="{3CE3491C-6EAC-46A9-AED5-5186FB2E52BC}"/>
                  </a:ext>
                </a:extLst>
              </p:cNvPr>
              <p:cNvSpPr>
                <a:spLocks/>
              </p:cNvSpPr>
              <p:nvPr/>
            </p:nvSpPr>
            <p:spPr bwMode="auto">
              <a:xfrm>
                <a:off x="1420" y="2160"/>
                <a:ext cx="1390" cy="560"/>
              </a:xfrm>
              <a:custGeom>
                <a:avLst/>
                <a:gdLst>
                  <a:gd name="T0" fmla="*/ 0 w 1390"/>
                  <a:gd name="T1" fmla="*/ 560 h 560"/>
                  <a:gd name="T2" fmla="*/ 5 w 1390"/>
                  <a:gd name="T3" fmla="*/ 539 h 560"/>
                  <a:gd name="T4" fmla="*/ 1390 w 1390"/>
                  <a:gd name="T5" fmla="*/ 0 h 560"/>
                  <a:gd name="T6" fmla="*/ 15 w 1390"/>
                  <a:gd name="T7" fmla="*/ 544 h 5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90" h="560">
                    <a:moveTo>
                      <a:pt x="0" y="560"/>
                    </a:moveTo>
                    <a:lnTo>
                      <a:pt x="5" y="539"/>
                    </a:lnTo>
                    <a:lnTo>
                      <a:pt x="1390" y="0"/>
                    </a:lnTo>
                    <a:lnTo>
                      <a:pt x="15" y="5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sp>
          <p:nvSpPr>
            <p:cNvPr id="17" name="CaixaDeTexto 16">
              <a:extLst>
                <a:ext uri="{FF2B5EF4-FFF2-40B4-BE49-F238E27FC236}">
                  <a16:creationId xmlns:a16="http://schemas.microsoft.com/office/drawing/2014/main" id="{222BE041-D37E-4C9D-A687-7BC8E9236386}"/>
                </a:ext>
              </a:extLst>
            </p:cNvPr>
            <p:cNvSpPr txBox="1"/>
            <p:nvPr/>
          </p:nvSpPr>
          <p:spPr>
            <a:xfrm>
              <a:off x="9911081" y="6101985"/>
              <a:ext cx="1228725" cy="276999"/>
            </a:xfrm>
            <a:prstGeom prst="rect">
              <a:avLst/>
            </a:prstGeom>
            <a:no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96-well </a:t>
              </a:r>
              <a:r>
                <a:rPr lang="pt-BR" sz="1200" dirty="0" err="1">
                  <a:latin typeface="Tahoma" panose="020B0604030504040204" pitchFamily="34" charset="0"/>
                  <a:ea typeface="Tahoma" panose="020B0604030504040204" pitchFamily="34" charset="0"/>
                  <a:cs typeface="Tahoma" panose="020B0604030504040204" pitchFamily="34" charset="0"/>
                </a:rPr>
                <a:t>plate</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sp>
        <p:nvSpPr>
          <p:cNvPr id="588" name="CaixaDeTexto 587">
            <a:extLst>
              <a:ext uri="{FF2B5EF4-FFF2-40B4-BE49-F238E27FC236}">
                <a16:creationId xmlns:a16="http://schemas.microsoft.com/office/drawing/2014/main" id="{06A76259-012F-4187-BB02-A80DB19C9AF5}"/>
              </a:ext>
            </a:extLst>
          </p:cNvPr>
          <p:cNvSpPr txBox="1"/>
          <p:nvPr/>
        </p:nvSpPr>
        <p:spPr>
          <a:xfrm>
            <a:off x="255002" y="4731836"/>
            <a:ext cx="6181041" cy="1251881"/>
          </a:xfrm>
          <a:prstGeom prst="rect">
            <a:avLst/>
          </a:prstGeom>
          <a:noFill/>
        </p:spPr>
        <p:txBody>
          <a:bodyPr wrap="square">
            <a:spAutoFit/>
          </a:bodyPr>
          <a:lstStyle/>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2. The plates will be blocked with PBS/BSA 5% for 2h at 37ºC. After washing with PBS, pH 7.4,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a:latin typeface="Tahoma" panose="020B0604030504040204" pitchFamily="34" charset="0"/>
                <a:ea typeface="Tahoma" panose="020B0604030504040204" pitchFamily="34" charset="0"/>
                <a:cs typeface="Tahoma" panose="020B0604030504040204" pitchFamily="34" charset="0"/>
              </a:rPr>
              <a:t>mAbs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that</a:t>
            </a:r>
            <a:r>
              <a:rPr lang="pt-BR" sz="1300" dirty="0">
                <a:latin typeface="Tahoma" panose="020B0604030504040204" pitchFamily="34" charset="0"/>
                <a:ea typeface="Tahoma" panose="020B0604030504040204" pitchFamily="34" charset="0"/>
                <a:cs typeface="Tahoma" panose="020B0604030504040204" pitchFamily="34" charset="0"/>
              </a:rPr>
              <a:t> gave </a:t>
            </a:r>
            <a:r>
              <a:rPr lang="pt-BR" sz="1300" dirty="0" err="1">
                <a:latin typeface="Tahoma" panose="020B0604030504040204" pitchFamily="34" charset="0"/>
                <a:ea typeface="Tahoma" panose="020B0604030504040204" pitchFamily="34" charset="0"/>
                <a:cs typeface="Tahoma" panose="020B0604030504040204" pitchFamily="34" charset="0"/>
              </a:rPr>
              <a:t>maximum</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values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ABS 490 </a:t>
            </a:r>
            <a:r>
              <a:rPr lang="pt-BR" sz="1300" dirty="0" err="1">
                <a:latin typeface="Tahoma" panose="020B0604030504040204" pitchFamily="34" charset="0"/>
                <a:ea typeface="Tahoma" panose="020B0604030504040204" pitchFamily="34" charset="0"/>
                <a:cs typeface="Tahoma" panose="020B0604030504040204" pitchFamily="34" charset="0"/>
              </a:rPr>
              <a:t>nm</a:t>
            </a:r>
            <a:r>
              <a:rPr lang="pt-BR" sz="1300" dirty="0">
                <a:latin typeface="Tahoma" panose="020B0604030504040204" pitchFamily="34" charset="0"/>
                <a:ea typeface="Tahoma" panose="020B0604030504040204" pitchFamily="34" charset="0"/>
                <a:cs typeface="Tahoma" panose="020B0604030504040204" pitchFamily="34" charset="0"/>
              </a:rPr>
              <a:t> in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curve </a:t>
            </a:r>
            <a:r>
              <a:rPr lang="pt-BR" sz="1300" dirty="0" err="1">
                <a:latin typeface="Tahoma" panose="020B0604030504040204" pitchFamily="34" charset="0"/>
                <a:ea typeface="Tahoma" panose="020B0604030504040204" pitchFamily="34" charset="0"/>
                <a:cs typeface="Tahoma" panose="020B0604030504040204" pitchFamily="34" charset="0"/>
              </a:rPr>
              <a:t>obtained</a:t>
            </a:r>
            <a:r>
              <a:rPr lang="pt-BR" sz="1300" dirty="0">
                <a:latin typeface="Tahoma" panose="020B0604030504040204" pitchFamily="34" charset="0"/>
                <a:ea typeface="Tahoma" panose="020B0604030504040204" pitchFamily="34" charset="0"/>
                <a:cs typeface="Tahoma" panose="020B0604030504040204" pitchFamily="34" charset="0"/>
              </a:rPr>
              <a:t> in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anti-SVMP</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immunoglobulin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isotypes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identification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test</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added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to</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wells</a:t>
            </a:r>
            <a:r>
              <a:rPr lang="pt-BR" sz="1300" dirty="0">
                <a:latin typeface="Tahoma" panose="020B0604030504040204" pitchFamily="34" charset="0"/>
                <a:ea typeface="Tahoma" panose="020B0604030504040204" pitchFamily="34" charset="0"/>
                <a:cs typeface="Tahoma" panose="020B0604030504040204" pitchFamily="34" charset="0"/>
              </a:rPr>
              <a:t> as </a:t>
            </a:r>
            <a:r>
              <a:rPr lang="pt-BR" sz="1300" dirty="0" err="1">
                <a:latin typeface="Tahoma" panose="020B0604030504040204" pitchFamily="34" charset="0"/>
                <a:ea typeface="Tahoma" panose="020B0604030504040204" pitchFamily="34" charset="0"/>
                <a:cs typeface="Tahoma" panose="020B0604030504040204" pitchFamily="34" charset="0"/>
              </a:rPr>
              <a:t>primary</a:t>
            </a:r>
            <a:r>
              <a:rPr lang="pt-BR" sz="1300" dirty="0">
                <a:latin typeface="Tahoma" panose="020B0604030504040204" pitchFamily="34" charset="0"/>
                <a:ea typeface="Tahoma" panose="020B0604030504040204" pitchFamily="34" charset="0"/>
                <a:cs typeface="Tahoma" panose="020B0604030504040204" pitchFamily="34" charset="0"/>
              </a:rPr>
              <a:t> Ac,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plates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incubated</a:t>
            </a:r>
            <a:r>
              <a:rPr lang="pt-BR" sz="1300" dirty="0">
                <a:latin typeface="Tahoma" panose="020B0604030504040204" pitchFamily="34" charset="0"/>
                <a:ea typeface="Tahoma" panose="020B0604030504040204" pitchFamily="34" charset="0"/>
                <a:cs typeface="Tahoma" panose="020B0604030504040204" pitchFamily="34" charset="0"/>
              </a:rPr>
              <a:t> for 1h </a:t>
            </a:r>
            <a:r>
              <a:rPr lang="pt-BR" sz="1300" dirty="0" err="1">
                <a:latin typeface="Tahoma" panose="020B0604030504040204" pitchFamily="34" charset="0"/>
                <a:ea typeface="Tahoma" panose="020B0604030504040204" pitchFamily="34" charset="0"/>
                <a:cs typeface="Tahoma" panose="020B0604030504040204" pitchFamily="34" charset="0"/>
              </a:rPr>
              <a:t>at</a:t>
            </a:r>
            <a:r>
              <a:rPr lang="pt-BR" sz="1300" dirty="0">
                <a:latin typeface="Tahoma" panose="020B0604030504040204" pitchFamily="34" charset="0"/>
                <a:ea typeface="Tahoma" panose="020B0604030504040204" pitchFamily="34" charset="0"/>
                <a:cs typeface="Tahoma" panose="020B0604030504040204" pitchFamily="34" charset="0"/>
              </a:rPr>
              <a:t> 37ºC</a:t>
            </a:r>
          </a:p>
        </p:txBody>
      </p:sp>
      <p:sp>
        <p:nvSpPr>
          <p:cNvPr id="589" name="CaixaDeTexto 588">
            <a:extLst>
              <a:ext uri="{FF2B5EF4-FFF2-40B4-BE49-F238E27FC236}">
                <a16:creationId xmlns:a16="http://schemas.microsoft.com/office/drawing/2014/main" id="{F6F32BCE-D2EB-43B6-B7F2-961A0EB167BF}"/>
              </a:ext>
            </a:extLst>
          </p:cNvPr>
          <p:cNvSpPr txBox="1"/>
          <p:nvPr/>
        </p:nvSpPr>
        <p:spPr>
          <a:xfrm>
            <a:off x="6765003" y="1403497"/>
            <a:ext cx="5093622" cy="2752292"/>
          </a:xfrm>
          <a:prstGeom prst="rect">
            <a:avLst/>
          </a:prstGeom>
          <a:noFill/>
        </p:spPr>
        <p:txBody>
          <a:bodyPr wrap="square">
            <a:spAutoFit/>
          </a:bodyPr>
          <a:lstStyle/>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3. The wells will be washed with 0.05% PBS/Tween buffer. </a:t>
            </a:r>
            <a:r>
              <a:rPr lang="pt-BR" sz="1300" dirty="0" err="1">
                <a:latin typeface="Tahoma" panose="020B0604030504040204" pitchFamily="34" charset="0"/>
                <a:ea typeface="Tahoma" panose="020B0604030504040204" pitchFamily="34" charset="0"/>
                <a:cs typeface="Tahoma" panose="020B0604030504040204" pitchFamily="34" charset="0"/>
              </a:rPr>
              <a:t>Then</a:t>
            </a:r>
            <a:r>
              <a:rPr lang="pt-BR" sz="1300" dirty="0">
                <a:latin typeface="Tahoma" panose="020B0604030504040204" pitchFamily="34" charset="0"/>
                <a:ea typeface="Tahoma" panose="020B0604030504040204" pitchFamily="34" charset="0"/>
                <a:cs typeface="Tahoma" panose="020B0604030504040204" pitchFamily="34" charset="0"/>
              </a:rPr>
              <a:t>, PBS/BSA 5% </a:t>
            </a:r>
            <a:r>
              <a:rPr lang="pt-BR" sz="1300" dirty="0" err="1">
                <a:latin typeface="Tahoma" panose="020B0604030504040204" pitchFamily="34" charset="0"/>
                <a:ea typeface="Tahoma" panose="020B0604030504040204" pitchFamily="34" charset="0"/>
                <a:cs typeface="Tahoma" panose="020B0604030504040204" pitchFamily="34" charset="0"/>
              </a:rPr>
              <a:t>containing</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concentrations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0.5 </a:t>
            </a:r>
            <a:r>
              <a:rPr lang="pt-BR" sz="1300" dirty="0" err="1">
                <a:latin typeface="Tahoma" panose="020B0604030504040204" pitchFamily="34" charset="0"/>
                <a:ea typeface="Tahoma" panose="020B0604030504040204" pitchFamily="34" charset="0"/>
                <a:cs typeface="Tahoma" panose="020B0604030504040204" pitchFamily="34" charset="0"/>
              </a:rPr>
              <a:t>to</a:t>
            </a:r>
            <a:r>
              <a:rPr lang="pt-BR" sz="1300" dirty="0">
                <a:latin typeface="Tahoma" panose="020B0604030504040204" pitchFamily="34" charset="0"/>
                <a:ea typeface="Tahoma" panose="020B0604030504040204" pitchFamily="34" charset="0"/>
                <a:cs typeface="Tahoma" panose="020B0604030504040204" pitchFamily="34" charset="0"/>
              </a:rPr>
              <a:t> 4.5 M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potassium</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thiocyanate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chaotropic</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agent</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added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to</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each</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well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plates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incubated</a:t>
            </a:r>
            <a:r>
              <a:rPr lang="pt-BR" sz="1300" dirty="0">
                <a:latin typeface="Tahoma" panose="020B0604030504040204" pitchFamily="34" charset="0"/>
                <a:ea typeface="Tahoma" panose="020B0604030504040204" pitchFamily="34" charset="0"/>
                <a:cs typeface="Tahoma" panose="020B0604030504040204" pitchFamily="34" charset="0"/>
              </a:rPr>
              <a:t> for 10 minutes </a:t>
            </a:r>
            <a:r>
              <a:rPr lang="pt-BR" sz="1300" dirty="0" err="1">
                <a:latin typeface="Tahoma" panose="020B0604030504040204" pitchFamily="34" charset="0"/>
                <a:ea typeface="Tahoma" panose="020B0604030504040204" pitchFamily="34" charset="0"/>
                <a:cs typeface="Tahoma" panose="020B0604030504040204" pitchFamily="34" charset="0"/>
              </a:rPr>
              <a:t>at</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room</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temperature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washed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with</a:t>
            </a:r>
            <a:r>
              <a:rPr lang="pt-BR" sz="1300" dirty="0">
                <a:latin typeface="Tahoma" panose="020B0604030504040204" pitchFamily="34" charset="0"/>
                <a:ea typeface="Tahoma" panose="020B0604030504040204" pitchFamily="34" charset="0"/>
                <a:cs typeface="Tahoma" panose="020B0604030504040204" pitchFamily="34" charset="0"/>
              </a:rPr>
              <a:t> PBS pH 7.4. The ELISA </a:t>
            </a:r>
            <a:r>
              <a:rPr lang="pt-BR" sz="1300" dirty="0" err="1">
                <a:latin typeface="Tahoma" panose="020B0604030504040204" pitchFamily="34" charset="0"/>
                <a:ea typeface="Tahoma" panose="020B0604030504040204" pitchFamily="34" charset="0"/>
                <a:cs typeface="Tahoma" panose="020B0604030504040204" pitchFamily="34" charset="0"/>
              </a:rPr>
              <a:t>assay</a:t>
            </a:r>
            <a:r>
              <a:rPr lang="pt-BR" sz="1300" dirty="0">
                <a:latin typeface="Tahoma" panose="020B0604030504040204" pitchFamily="34" charset="0"/>
                <a:ea typeface="Tahoma" panose="020B0604030504040204" pitchFamily="34" charset="0"/>
                <a:cs typeface="Tahoma" panose="020B0604030504040204" pitchFamily="34" charset="0"/>
              </a:rPr>
              <a:t> continues as </a:t>
            </a:r>
            <a:r>
              <a:rPr lang="pt-BR" sz="1300" dirty="0" err="1">
                <a:latin typeface="Tahoma" panose="020B0604030504040204" pitchFamily="34" charset="0"/>
                <a:ea typeface="Tahoma" panose="020B0604030504040204" pitchFamily="34" charset="0"/>
                <a:cs typeface="Tahoma" panose="020B0604030504040204" pitchFamily="34" charset="0"/>
              </a:rPr>
              <a:t>previously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described</a:t>
            </a:r>
            <a:r>
              <a:rPr lang="pt-BR" sz="1300" dirty="0">
                <a:latin typeface="Tahoma" panose="020B0604030504040204" pitchFamily="34" charset="0"/>
                <a:ea typeface="Tahoma" panose="020B0604030504040204" pitchFamily="34" charset="0"/>
                <a:cs typeface="Tahoma" panose="020B0604030504040204" pitchFamily="34" charset="0"/>
              </a:rPr>
              <a:t>. </a:t>
            </a:r>
            <a:r>
              <a:rPr lang="en-US" sz="1300" dirty="0">
                <a:latin typeface="Tahoma" panose="020B0604030504040204" pitchFamily="34" charset="0"/>
                <a:ea typeface="Tahoma" panose="020B0604030504040204" pitchFamily="34" charset="0"/>
                <a:cs typeface="Tahoma" panose="020B0604030504040204" pitchFamily="34" charset="0"/>
              </a:rPr>
              <a:t>The reaction will be terminated with the application of 4 M sulfuric acid and the absorbances read at 490 nm. </a:t>
            </a:r>
            <a:r>
              <a:rPr lang="pt-BR" sz="1300" dirty="0">
                <a:latin typeface="Tahoma" panose="020B0604030504040204" pitchFamily="34" charset="0"/>
                <a:ea typeface="Tahoma" panose="020B0604030504040204" pitchFamily="34" charset="0"/>
                <a:cs typeface="Tahoma" panose="020B0604030504040204" pitchFamily="34" charset="0"/>
              </a:rPr>
              <a:t>The </a:t>
            </a:r>
            <a:r>
              <a:rPr lang="pt-BR" sz="1300" dirty="0" err="1">
                <a:latin typeface="Tahoma" panose="020B0604030504040204" pitchFamily="34" charset="0"/>
                <a:ea typeface="Tahoma" panose="020B0604030504040204" pitchFamily="34" charset="0"/>
                <a:cs typeface="Tahoma" panose="020B0604030504040204" pitchFamily="34" charset="0"/>
              </a:rPr>
              <a:t>values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obtained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projected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on</a:t>
            </a:r>
            <a:r>
              <a:rPr lang="pt-BR" sz="1300" dirty="0">
                <a:latin typeface="Tahoma" panose="020B0604030504040204" pitchFamily="34" charset="0"/>
                <a:ea typeface="Tahoma" panose="020B0604030504040204" pitchFamily="34" charset="0"/>
                <a:cs typeface="Tahoma" panose="020B0604030504040204" pitchFamily="34" charset="0"/>
              </a:rPr>
              <a:t> a </a:t>
            </a:r>
            <a:r>
              <a:rPr lang="pt-BR" sz="1300" dirty="0" err="1">
                <a:latin typeface="Tahoma" panose="020B0604030504040204" pitchFamily="34" charset="0"/>
                <a:ea typeface="Tahoma" panose="020B0604030504040204" pitchFamily="34" charset="0"/>
                <a:cs typeface="Tahoma" panose="020B0604030504040204" pitchFamily="34" charset="0"/>
              </a:rPr>
              <a:t>graph</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with</a:t>
            </a:r>
            <a:r>
              <a:rPr lang="pt-BR" sz="1300" dirty="0">
                <a:latin typeface="Tahoma" panose="020B0604030504040204" pitchFamily="34" charset="0"/>
                <a:ea typeface="Tahoma" panose="020B0604030504040204" pitchFamily="34" charset="0"/>
                <a:cs typeface="Tahoma" panose="020B0604030504040204" pitchFamily="34" charset="0"/>
              </a:rPr>
              <a:t> X </a:t>
            </a:r>
            <a:r>
              <a:rPr lang="pt-BR" sz="1300" dirty="0" err="1">
                <a:latin typeface="Tahoma" panose="020B0604030504040204" pitchFamily="34" charset="0"/>
                <a:ea typeface="Tahoma" panose="020B0604030504040204" pitchFamily="34" charset="0"/>
                <a:cs typeface="Tahoma" panose="020B0604030504040204" pitchFamily="34" charset="0"/>
              </a:rPr>
              <a:t>representing</a:t>
            </a:r>
            <a:r>
              <a:rPr lang="pt-BR" sz="1300" dirty="0">
                <a:latin typeface="Tahoma" panose="020B0604030504040204" pitchFamily="34" charset="0"/>
                <a:ea typeface="Tahoma" panose="020B0604030504040204" pitchFamily="34" charset="0"/>
                <a:cs typeface="Tahoma" panose="020B0604030504040204" pitchFamily="34" charset="0"/>
              </a:rPr>
              <a:t> time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Y </a:t>
            </a:r>
            <a:r>
              <a:rPr lang="pt-BR" sz="1300" dirty="0" err="1">
                <a:latin typeface="Tahoma" panose="020B0604030504040204" pitchFamily="34" charset="0"/>
                <a:ea typeface="Tahoma" panose="020B0604030504040204" pitchFamily="34" charset="0"/>
                <a:cs typeface="Tahoma" panose="020B0604030504040204" pitchFamily="34" charset="0"/>
              </a:rPr>
              <a:t>axis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representing</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absorbance</a:t>
            </a:r>
            <a:endParaRPr lang="en-US" sz="1300" dirty="0">
              <a:latin typeface="Tahoma" panose="020B0604030504040204" pitchFamily="34" charset="0"/>
              <a:ea typeface="Tahoma" panose="020B0604030504040204" pitchFamily="34" charset="0"/>
              <a:cs typeface="Tahoma" panose="020B0604030504040204" pitchFamily="34" charset="0"/>
            </a:endParaRPr>
          </a:p>
        </p:txBody>
      </p:sp>
      <p:sp>
        <p:nvSpPr>
          <p:cNvPr id="592" name="CaixaDeTexto 591">
            <a:extLst>
              <a:ext uri="{FF2B5EF4-FFF2-40B4-BE49-F238E27FC236}">
                <a16:creationId xmlns:a16="http://schemas.microsoft.com/office/drawing/2014/main" id="{174BBD4C-F5E9-4E1C-8020-5FB8FD381AF4}"/>
              </a:ext>
            </a:extLst>
          </p:cNvPr>
          <p:cNvSpPr txBox="1"/>
          <p:nvPr/>
        </p:nvSpPr>
        <p:spPr>
          <a:xfrm>
            <a:off x="6765003" y="4741812"/>
            <a:ext cx="5093622" cy="651717"/>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The </a:t>
            </a:r>
            <a:r>
              <a:rPr lang="pt-BR" sz="1300" dirty="0" err="1">
                <a:latin typeface="Tahoma" panose="020B0604030504040204" pitchFamily="34" charset="0"/>
                <a:ea typeface="Tahoma" panose="020B0604030504040204" pitchFamily="34" charset="0"/>
                <a:cs typeface="Tahoma" panose="020B0604030504040204" pitchFamily="34" charset="0"/>
              </a:rPr>
              <a:t>affinity</a:t>
            </a:r>
            <a:r>
              <a:rPr lang="pt-BR" sz="1300" dirty="0">
                <a:latin typeface="Tahoma" panose="020B0604030504040204" pitchFamily="34" charset="0"/>
                <a:ea typeface="Tahoma" panose="020B0604030504040204" pitchFamily="34" charset="0"/>
                <a:cs typeface="Tahoma" panose="020B0604030504040204" pitchFamily="34" charset="0"/>
              </a:rPr>
              <a:t> index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defined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highest</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mM</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concentration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KSCN </a:t>
            </a:r>
            <a:r>
              <a:rPr lang="pt-BR" sz="1300" dirty="0" err="1">
                <a:latin typeface="Tahoma" panose="020B0604030504040204" pitchFamily="34" charset="0"/>
                <a:ea typeface="Tahoma" panose="020B0604030504040204" pitchFamily="34" charset="0"/>
                <a:cs typeface="Tahoma" panose="020B0604030504040204" pitchFamily="34" charset="0"/>
              </a:rPr>
              <a:t>that</a:t>
            </a:r>
            <a:r>
              <a:rPr lang="pt-BR" sz="1300" dirty="0">
                <a:latin typeface="Tahoma" panose="020B0604030504040204" pitchFamily="34" charset="0"/>
                <a:ea typeface="Tahoma" panose="020B0604030504040204" pitchFamily="34" charset="0"/>
                <a:cs typeface="Tahoma" panose="020B0604030504040204" pitchFamily="34" charset="0"/>
              </a:rPr>
              <a:t> breaks </a:t>
            </a:r>
            <a:r>
              <a:rPr lang="pt-BR" sz="1300" dirty="0" err="1">
                <a:latin typeface="Tahoma" panose="020B0604030504040204" pitchFamily="34" charset="0"/>
                <a:ea typeface="Tahoma" panose="020B0604030504040204" pitchFamily="34" charset="0"/>
                <a:cs typeface="Tahoma" panose="020B0604030504040204" pitchFamily="34" charset="0"/>
              </a:rPr>
              <a:t>up</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immune</a:t>
            </a:r>
            <a:r>
              <a:rPr lang="pt-BR" sz="1300" dirty="0">
                <a:latin typeface="Tahoma" panose="020B0604030504040204" pitchFamily="34" charset="0"/>
                <a:ea typeface="Tahoma" panose="020B0604030504040204" pitchFamily="34" charset="0"/>
                <a:cs typeface="Tahoma" panose="020B0604030504040204" pitchFamily="34" charset="0"/>
              </a:rPr>
              <a:t> complexes</a:t>
            </a:r>
          </a:p>
        </p:txBody>
      </p:sp>
    </p:spTree>
    <p:extLst>
      <p:ext uri="{BB962C8B-B14F-4D97-AF65-F5344CB8AC3E}">
        <p14:creationId xmlns:p14="http://schemas.microsoft.com/office/powerpoint/2010/main" val="403810879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5" name="CaixaDeTexto 4">
            <a:extLst>
              <a:ext uri="{FF2B5EF4-FFF2-40B4-BE49-F238E27FC236}">
                <a16:creationId xmlns:a16="http://schemas.microsoft.com/office/drawing/2014/main" id="{DBB62A25-897B-456B-B78E-1A749491D60F}"/>
              </a:ext>
            </a:extLst>
          </p:cNvPr>
          <p:cNvSpPr txBox="1"/>
          <p:nvPr/>
        </p:nvSpPr>
        <p:spPr>
          <a:xfrm>
            <a:off x="3083432" y="777246"/>
            <a:ext cx="6025135" cy="369332"/>
          </a:xfrm>
          <a:prstGeom prst="rect">
            <a:avLst/>
          </a:prstGeom>
          <a:noFill/>
        </p:spPr>
        <p:txBody>
          <a:bodyPr wrap="square">
            <a:spAutoFit/>
          </a:bodyPr>
          <a:lstStyle/>
          <a:p>
            <a:r>
              <a:rPr lang="en-US"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Identification of SVMP protein bands recognized by </a:t>
            </a:r>
            <a:r>
              <a:rPr lang="en-US"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mAbs</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13" name="CaixaDeTexto 12">
            <a:extLst>
              <a:ext uri="{FF2B5EF4-FFF2-40B4-BE49-F238E27FC236}">
                <a16:creationId xmlns:a16="http://schemas.microsoft.com/office/drawing/2014/main" id="{3019826F-FFCF-4C91-A6BF-6915F4BABFCB}"/>
              </a:ext>
            </a:extLst>
          </p:cNvPr>
          <p:cNvSpPr txBox="1"/>
          <p:nvPr/>
        </p:nvSpPr>
        <p:spPr>
          <a:xfrm>
            <a:off x="215892" y="1408010"/>
            <a:ext cx="5926342" cy="951799"/>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1. Samples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purified</a:t>
            </a:r>
            <a:r>
              <a:rPr lang="pt-BR" sz="1300" dirty="0">
                <a:latin typeface="Tahoma" panose="020B0604030504040204" pitchFamily="34" charset="0"/>
                <a:ea typeface="Tahoma" panose="020B0604030504040204" pitchFamily="34" charset="0"/>
                <a:cs typeface="Tahoma" panose="020B0604030504040204" pitchFamily="34" charset="0"/>
              </a:rPr>
              <a:t> SVMP </a:t>
            </a:r>
            <a:r>
              <a:rPr lang="pt-BR" sz="1300" dirty="0" err="1">
                <a:latin typeface="Tahoma" panose="020B0604030504040204" pitchFamily="34" charset="0"/>
                <a:ea typeface="Tahoma" panose="020B0604030504040204" pitchFamily="34" charset="0"/>
                <a:cs typeface="Tahoma" panose="020B0604030504040204" pitchFamily="34" charset="0"/>
              </a:rPr>
              <a:t>or</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i="1" dirty="0">
                <a:latin typeface="Tahoma" panose="020B0604030504040204" pitchFamily="34" charset="0"/>
                <a:ea typeface="Tahoma" panose="020B0604030504040204" pitchFamily="34" charset="0"/>
                <a:cs typeface="Tahoma" panose="020B0604030504040204" pitchFamily="34" charset="0"/>
              </a:rPr>
              <a:t>B. </a:t>
            </a:r>
            <a:r>
              <a:rPr lang="pt-BR" sz="1300" i="1" dirty="0" err="1">
                <a:latin typeface="Tahoma" panose="020B0604030504040204" pitchFamily="34" charset="0"/>
                <a:ea typeface="Tahoma" panose="020B0604030504040204" pitchFamily="34" charset="0"/>
                <a:cs typeface="Tahoma" panose="020B0604030504040204" pitchFamily="34" charset="0"/>
              </a:rPr>
              <a:t>arietans</a:t>
            </a:r>
            <a:r>
              <a:rPr lang="pt-BR" sz="1300" i="1"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venom</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applied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to</a:t>
            </a:r>
            <a:r>
              <a:rPr lang="pt-BR" sz="1300" dirty="0">
                <a:latin typeface="Tahoma" panose="020B0604030504040204" pitchFamily="34" charset="0"/>
                <a:ea typeface="Tahoma" panose="020B0604030504040204" pitchFamily="34" charset="0"/>
                <a:cs typeface="Tahoma" panose="020B0604030504040204" pitchFamily="34" charset="0"/>
              </a:rPr>
              <a:t> SDS-PAGE </a:t>
            </a:r>
            <a:r>
              <a:rPr lang="pt-BR" sz="1300" dirty="0" err="1">
                <a:latin typeface="Tahoma" panose="020B0604030504040204" pitchFamily="34" charset="0"/>
                <a:ea typeface="Tahoma" panose="020B0604030504040204" pitchFamily="34" charset="0"/>
                <a:cs typeface="Tahoma" panose="020B0604030504040204" pitchFamily="34" charset="0"/>
              </a:rPr>
              <a:t>gels</a:t>
            </a:r>
            <a:r>
              <a:rPr lang="pt-BR" sz="1300" dirty="0">
                <a:latin typeface="Tahoma" panose="020B0604030504040204" pitchFamily="34" charset="0"/>
                <a:ea typeface="Tahoma" panose="020B0604030504040204" pitchFamily="34" charset="0"/>
                <a:cs typeface="Tahoma" panose="020B0604030504040204" pitchFamily="34" charset="0"/>
              </a:rPr>
              <a:t> (5% </a:t>
            </a:r>
            <a:r>
              <a:rPr lang="pt-BR" sz="1300" dirty="0" err="1">
                <a:latin typeface="Tahoma" panose="020B0604030504040204" pitchFamily="34" charset="0"/>
                <a:ea typeface="Tahoma" panose="020B0604030504040204" pitchFamily="34" charset="0"/>
                <a:cs typeface="Tahoma" panose="020B0604030504040204" pitchFamily="34" charset="0"/>
              </a:rPr>
              <a:t>Upper</a:t>
            </a:r>
            <a:r>
              <a:rPr lang="pt-BR" sz="1300" dirty="0">
                <a:latin typeface="Tahoma" panose="020B0604030504040204" pitchFamily="34" charset="0"/>
                <a:ea typeface="Tahoma" panose="020B0604030504040204" pitchFamily="34" charset="0"/>
                <a:cs typeface="Tahoma" panose="020B0604030504040204" pitchFamily="34" charset="0"/>
              </a:rPr>
              <a:t>, 10 </a:t>
            </a:r>
            <a:r>
              <a:rPr lang="pt-BR" sz="1300" dirty="0" err="1">
                <a:latin typeface="Tahoma" panose="020B0604030504040204" pitchFamily="34" charset="0"/>
                <a:ea typeface="Tahoma" panose="020B0604030504040204" pitchFamily="34" charset="0"/>
                <a:cs typeface="Tahoma" panose="020B0604030504040204" pitchFamily="34" charset="0"/>
              </a:rPr>
              <a:t>to</a:t>
            </a:r>
            <a:r>
              <a:rPr lang="pt-BR" sz="1300" dirty="0">
                <a:latin typeface="Tahoma" panose="020B0604030504040204" pitchFamily="34" charset="0"/>
                <a:ea typeface="Tahoma" panose="020B0604030504040204" pitchFamily="34" charset="0"/>
                <a:cs typeface="Tahoma" panose="020B0604030504040204" pitchFamily="34" charset="0"/>
              </a:rPr>
              <a:t> 15% </a:t>
            </a:r>
            <a:r>
              <a:rPr lang="pt-BR" sz="1300" dirty="0" err="1">
                <a:latin typeface="Tahoma" panose="020B0604030504040204" pitchFamily="34" charset="0"/>
                <a:ea typeface="Tahoma" panose="020B0604030504040204" pitchFamily="34" charset="0"/>
                <a:cs typeface="Tahoma" panose="020B0604030504040204" pitchFamily="34" charset="0"/>
              </a:rPr>
              <a:t>Lower</a:t>
            </a:r>
            <a:r>
              <a:rPr lang="pt-BR" sz="1300" dirty="0">
                <a:latin typeface="Tahoma" panose="020B0604030504040204" pitchFamily="34" charset="0"/>
                <a:ea typeface="Tahoma" panose="020B0604030504040204" pitchFamily="34" charset="0"/>
                <a:cs typeface="Tahoma" panose="020B0604030504040204" pitchFamily="34" charset="0"/>
              </a:rPr>
              <a:t>) in </a:t>
            </a:r>
            <a:r>
              <a:rPr lang="pt-BR" sz="1300" dirty="0" err="1">
                <a:latin typeface="Tahoma" panose="020B0604030504040204" pitchFamily="34" charset="0"/>
                <a:ea typeface="Tahoma" panose="020B0604030504040204" pitchFamily="34" charset="0"/>
                <a:cs typeface="Tahoma" panose="020B0604030504040204" pitchFamily="34" charset="0"/>
              </a:rPr>
              <a:t>reducing</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non-</a:t>
            </a:r>
            <a:r>
              <a:rPr lang="pt-BR" sz="1300" dirty="0" err="1">
                <a:latin typeface="Tahoma" panose="020B0604030504040204" pitchFamily="34" charset="0"/>
                <a:ea typeface="Tahoma" panose="020B0604030504040204" pitchFamily="34" charset="0"/>
                <a:cs typeface="Tahoma" panose="020B0604030504040204" pitchFamily="34" charset="0"/>
              </a:rPr>
              <a:t>reducing</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conditions</a:t>
            </a:r>
            <a:r>
              <a:rPr lang="pt-BR" sz="1300" dirty="0">
                <a:latin typeface="Tahoma" panose="020B0604030504040204" pitchFamily="34" charset="0"/>
                <a:ea typeface="Tahoma" panose="020B0604030504040204" pitchFamily="34" charset="0"/>
                <a:cs typeface="Tahoma" panose="020B0604030504040204" pitchFamily="34" charset="0"/>
              </a:rPr>
              <a:t>. </a:t>
            </a:r>
            <a:r>
              <a:rPr lang="en-US" sz="1300" dirty="0">
                <a:latin typeface="Tahoma" panose="020B0604030504040204" pitchFamily="34" charset="0"/>
                <a:ea typeface="Tahoma" panose="020B0604030504040204" pitchFamily="34" charset="0"/>
                <a:cs typeface="Tahoma" panose="020B0604030504040204" pitchFamily="34" charset="0"/>
              </a:rPr>
              <a:t>The gels will be electrophoresed for 100V in a Power Pac Basic (Bio-Rad)</a:t>
            </a:r>
            <a:endParaRPr lang="pt-BR" sz="1300" dirty="0">
              <a:latin typeface="Tahoma" panose="020B0604030504040204" pitchFamily="34" charset="0"/>
              <a:ea typeface="Tahoma" panose="020B0604030504040204" pitchFamily="34" charset="0"/>
              <a:cs typeface="Tahoma" panose="020B0604030504040204" pitchFamily="34" charset="0"/>
            </a:endParaRPr>
          </a:p>
        </p:txBody>
      </p:sp>
      <p:grpSp>
        <p:nvGrpSpPr>
          <p:cNvPr id="219" name="Group 130">
            <a:extLst>
              <a:ext uri="{FF2B5EF4-FFF2-40B4-BE49-F238E27FC236}">
                <a16:creationId xmlns:a16="http://schemas.microsoft.com/office/drawing/2014/main" id="{D241633C-76E7-4A0A-8E8F-17D5A834F009}"/>
              </a:ext>
            </a:extLst>
          </p:cNvPr>
          <p:cNvGrpSpPr>
            <a:grpSpLocks/>
          </p:cNvGrpSpPr>
          <p:nvPr/>
        </p:nvGrpSpPr>
        <p:grpSpPr bwMode="auto">
          <a:xfrm>
            <a:off x="2338536" y="2434253"/>
            <a:ext cx="1489792" cy="1676420"/>
            <a:chOff x="1346" y="766"/>
            <a:chExt cx="2762" cy="3108"/>
          </a:xfrm>
        </p:grpSpPr>
        <p:sp>
          <p:nvSpPr>
            <p:cNvPr id="220" name="Freeform 131">
              <a:extLst>
                <a:ext uri="{FF2B5EF4-FFF2-40B4-BE49-F238E27FC236}">
                  <a16:creationId xmlns:a16="http://schemas.microsoft.com/office/drawing/2014/main" id="{F42B82ED-56DE-4C71-84DF-A3E9978D3D77}"/>
                </a:ext>
              </a:extLst>
            </p:cNvPr>
            <p:cNvSpPr>
              <a:spLocks noEditPoints="1"/>
            </p:cNvSpPr>
            <p:nvPr/>
          </p:nvSpPr>
          <p:spPr bwMode="auto">
            <a:xfrm>
              <a:off x="1644" y="3196"/>
              <a:ext cx="182" cy="94"/>
            </a:xfrm>
            <a:custGeom>
              <a:avLst/>
              <a:gdLst>
                <a:gd name="T0" fmla="*/ 81 w 182"/>
                <a:gd name="T1" fmla="*/ 46 h 94"/>
                <a:gd name="T2" fmla="*/ 0 w 182"/>
                <a:gd name="T3" fmla="*/ 86 h 94"/>
                <a:gd name="T4" fmla="*/ 81 w 182"/>
                <a:gd name="T5" fmla="*/ 88 h 94"/>
                <a:gd name="T6" fmla="*/ 81 w 182"/>
                <a:gd name="T7" fmla="*/ 46 h 94"/>
                <a:gd name="T8" fmla="*/ 182 w 182"/>
                <a:gd name="T9" fmla="*/ 0 h 94"/>
                <a:gd name="T10" fmla="*/ 85 w 182"/>
                <a:gd name="T11" fmla="*/ 44 h 94"/>
                <a:gd name="T12" fmla="*/ 85 w 182"/>
                <a:gd name="T13" fmla="*/ 90 h 94"/>
                <a:gd name="T14" fmla="*/ 182 w 182"/>
                <a:gd name="T15" fmla="*/ 94 h 94"/>
                <a:gd name="T16" fmla="*/ 182 w 182"/>
                <a:gd name="T17" fmla="*/ 0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2" h="94">
                  <a:moveTo>
                    <a:pt x="81" y="46"/>
                  </a:moveTo>
                  <a:lnTo>
                    <a:pt x="0" y="86"/>
                  </a:lnTo>
                  <a:lnTo>
                    <a:pt x="81" y="88"/>
                  </a:lnTo>
                  <a:lnTo>
                    <a:pt x="81" y="46"/>
                  </a:lnTo>
                  <a:close/>
                  <a:moveTo>
                    <a:pt x="182" y="0"/>
                  </a:moveTo>
                  <a:lnTo>
                    <a:pt x="85" y="44"/>
                  </a:lnTo>
                  <a:lnTo>
                    <a:pt x="85" y="90"/>
                  </a:lnTo>
                  <a:lnTo>
                    <a:pt x="182" y="94"/>
                  </a:lnTo>
                  <a:lnTo>
                    <a:pt x="182" y="0"/>
                  </a:lnTo>
                  <a:close/>
                </a:path>
              </a:pathLst>
            </a:custGeom>
            <a:solidFill>
              <a:srgbClr val="BBC1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21" name="Freeform 132">
              <a:extLst>
                <a:ext uri="{FF2B5EF4-FFF2-40B4-BE49-F238E27FC236}">
                  <a16:creationId xmlns:a16="http://schemas.microsoft.com/office/drawing/2014/main" id="{B96C2D82-5BE1-42B7-8E88-EEE3758E3068}"/>
                </a:ext>
              </a:extLst>
            </p:cNvPr>
            <p:cNvSpPr>
              <a:spLocks noEditPoints="1"/>
            </p:cNvSpPr>
            <p:nvPr/>
          </p:nvSpPr>
          <p:spPr bwMode="auto">
            <a:xfrm>
              <a:off x="1644" y="3196"/>
              <a:ext cx="182" cy="94"/>
            </a:xfrm>
            <a:custGeom>
              <a:avLst/>
              <a:gdLst>
                <a:gd name="T0" fmla="*/ 81 w 182"/>
                <a:gd name="T1" fmla="*/ 46 h 94"/>
                <a:gd name="T2" fmla="*/ 0 w 182"/>
                <a:gd name="T3" fmla="*/ 86 h 94"/>
                <a:gd name="T4" fmla="*/ 81 w 182"/>
                <a:gd name="T5" fmla="*/ 88 h 94"/>
                <a:gd name="T6" fmla="*/ 81 w 182"/>
                <a:gd name="T7" fmla="*/ 46 h 94"/>
                <a:gd name="T8" fmla="*/ 182 w 182"/>
                <a:gd name="T9" fmla="*/ 0 h 94"/>
                <a:gd name="T10" fmla="*/ 85 w 182"/>
                <a:gd name="T11" fmla="*/ 44 h 94"/>
                <a:gd name="T12" fmla="*/ 85 w 182"/>
                <a:gd name="T13" fmla="*/ 90 h 94"/>
                <a:gd name="T14" fmla="*/ 182 w 182"/>
                <a:gd name="T15" fmla="*/ 94 h 94"/>
                <a:gd name="T16" fmla="*/ 182 w 182"/>
                <a:gd name="T17" fmla="*/ 0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2" h="94">
                  <a:moveTo>
                    <a:pt x="81" y="46"/>
                  </a:moveTo>
                  <a:lnTo>
                    <a:pt x="0" y="86"/>
                  </a:lnTo>
                  <a:lnTo>
                    <a:pt x="81" y="88"/>
                  </a:lnTo>
                  <a:lnTo>
                    <a:pt x="81" y="46"/>
                  </a:lnTo>
                  <a:moveTo>
                    <a:pt x="182" y="0"/>
                  </a:moveTo>
                  <a:lnTo>
                    <a:pt x="85" y="44"/>
                  </a:lnTo>
                  <a:lnTo>
                    <a:pt x="85" y="90"/>
                  </a:lnTo>
                  <a:lnTo>
                    <a:pt x="182" y="9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22" name="Freeform 133">
              <a:extLst>
                <a:ext uri="{FF2B5EF4-FFF2-40B4-BE49-F238E27FC236}">
                  <a16:creationId xmlns:a16="http://schemas.microsoft.com/office/drawing/2014/main" id="{71227723-1B0C-4AED-B19A-512F18EC6140}"/>
                </a:ext>
              </a:extLst>
            </p:cNvPr>
            <p:cNvSpPr>
              <a:spLocks/>
            </p:cNvSpPr>
            <p:nvPr/>
          </p:nvSpPr>
          <p:spPr bwMode="auto">
            <a:xfrm>
              <a:off x="1613" y="3057"/>
              <a:ext cx="502" cy="722"/>
            </a:xfrm>
            <a:custGeom>
              <a:avLst/>
              <a:gdLst>
                <a:gd name="T0" fmla="*/ 2413 w 228"/>
                <a:gd name="T1" fmla="*/ 2388 h 328"/>
                <a:gd name="T2" fmla="*/ 2400 w 228"/>
                <a:gd name="T3" fmla="*/ 2369 h 328"/>
                <a:gd name="T4" fmla="*/ 44 w 228"/>
                <a:gd name="T5" fmla="*/ 3445 h 328"/>
                <a:gd name="T6" fmla="*/ 44 w 228"/>
                <a:gd name="T7" fmla="*/ 1129 h 328"/>
                <a:gd name="T8" fmla="*/ 2336 w 228"/>
                <a:gd name="T9" fmla="*/ 53 h 328"/>
                <a:gd name="T10" fmla="*/ 2389 w 228"/>
                <a:gd name="T11" fmla="*/ 2388 h 328"/>
                <a:gd name="T12" fmla="*/ 2413 w 228"/>
                <a:gd name="T13" fmla="*/ 2388 h 328"/>
                <a:gd name="T14" fmla="*/ 2400 w 228"/>
                <a:gd name="T15" fmla="*/ 2369 h 328"/>
                <a:gd name="T16" fmla="*/ 2413 w 228"/>
                <a:gd name="T17" fmla="*/ 2388 h 328"/>
                <a:gd name="T18" fmla="*/ 2433 w 228"/>
                <a:gd name="T19" fmla="*/ 2380 h 328"/>
                <a:gd name="T20" fmla="*/ 2380 w 228"/>
                <a:gd name="T21" fmla="*/ 20 h 328"/>
                <a:gd name="T22" fmla="*/ 2371 w 228"/>
                <a:gd name="T23" fmla="*/ 9 h 328"/>
                <a:gd name="T24" fmla="*/ 2347 w 228"/>
                <a:gd name="T25" fmla="*/ 0 h 328"/>
                <a:gd name="T26" fmla="*/ 9 w 228"/>
                <a:gd name="T27" fmla="*/ 1101 h 328"/>
                <a:gd name="T28" fmla="*/ 0 w 228"/>
                <a:gd name="T29" fmla="*/ 1118 h 328"/>
                <a:gd name="T30" fmla="*/ 0 w 228"/>
                <a:gd name="T31" fmla="*/ 3478 h 328"/>
                <a:gd name="T32" fmla="*/ 9 w 228"/>
                <a:gd name="T33" fmla="*/ 3498 h 328"/>
                <a:gd name="T34" fmla="*/ 33 w 228"/>
                <a:gd name="T35" fmla="*/ 3498 h 328"/>
                <a:gd name="T36" fmla="*/ 2424 w 228"/>
                <a:gd name="T37" fmla="*/ 2399 h 328"/>
                <a:gd name="T38" fmla="*/ 2433 w 228"/>
                <a:gd name="T39" fmla="*/ 2380 h 328"/>
                <a:gd name="T40" fmla="*/ 2413 w 228"/>
                <a:gd name="T41" fmla="*/ 2388 h 3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8" h="328">
                  <a:moveTo>
                    <a:pt x="226" y="224"/>
                  </a:moveTo>
                  <a:cubicBezTo>
                    <a:pt x="225" y="222"/>
                    <a:pt x="225" y="222"/>
                    <a:pt x="225" y="222"/>
                  </a:cubicBezTo>
                  <a:cubicBezTo>
                    <a:pt x="4" y="323"/>
                    <a:pt x="4" y="323"/>
                    <a:pt x="4" y="323"/>
                  </a:cubicBezTo>
                  <a:cubicBezTo>
                    <a:pt x="4" y="106"/>
                    <a:pt x="4" y="106"/>
                    <a:pt x="4" y="106"/>
                  </a:cubicBezTo>
                  <a:cubicBezTo>
                    <a:pt x="219" y="5"/>
                    <a:pt x="219" y="5"/>
                    <a:pt x="219" y="5"/>
                  </a:cubicBezTo>
                  <a:cubicBezTo>
                    <a:pt x="224" y="224"/>
                    <a:pt x="224" y="224"/>
                    <a:pt x="224" y="224"/>
                  </a:cubicBezTo>
                  <a:cubicBezTo>
                    <a:pt x="226" y="224"/>
                    <a:pt x="226" y="224"/>
                    <a:pt x="226" y="224"/>
                  </a:cubicBezTo>
                  <a:cubicBezTo>
                    <a:pt x="225" y="222"/>
                    <a:pt x="225" y="222"/>
                    <a:pt x="225" y="222"/>
                  </a:cubicBezTo>
                  <a:cubicBezTo>
                    <a:pt x="226" y="224"/>
                    <a:pt x="226" y="224"/>
                    <a:pt x="226" y="224"/>
                  </a:cubicBezTo>
                  <a:cubicBezTo>
                    <a:pt x="228" y="223"/>
                    <a:pt x="228" y="223"/>
                    <a:pt x="228" y="223"/>
                  </a:cubicBezTo>
                  <a:cubicBezTo>
                    <a:pt x="223" y="2"/>
                    <a:pt x="223" y="2"/>
                    <a:pt x="223" y="2"/>
                  </a:cubicBezTo>
                  <a:cubicBezTo>
                    <a:pt x="223" y="2"/>
                    <a:pt x="223" y="1"/>
                    <a:pt x="222" y="1"/>
                  </a:cubicBezTo>
                  <a:cubicBezTo>
                    <a:pt x="222" y="0"/>
                    <a:pt x="221" y="0"/>
                    <a:pt x="220" y="0"/>
                  </a:cubicBezTo>
                  <a:cubicBezTo>
                    <a:pt x="1" y="103"/>
                    <a:pt x="1" y="103"/>
                    <a:pt x="1" y="103"/>
                  </a:cubicBezTo>
                  <a:cubicBezTo>
                    <a:pt x="0" y="104"/>
                    <a:pt x="0" y="104"/>
                    <a:pt x="0" y="105"/>
                  </a:cubicBezTo>
                  <a:cubicBezTo>
                    <a:pt x="0" y="326"/>
                    <a:pt x="0" y="326"/>
                    <a:pt x="0" y="326"/>
                  </a:cubicBezTo>
                  <a:cubicBezTo>
                    <a:pt x="0" y="327"/>
                    <a:pt x="0" y="328"/>
                    <a:pt x="1" y="328"/>
                  </a:cubicBezTo>
                  <a:cubicBezTo>
                    <a:pt x="2" y="328"/>
                    <a:pt x="2" y="328"/>
                    <a:pt x="3" y="328"/>
                  </a:cubicBezTo>
                  <a:cubicBezTo>
                    <a:pt x="227" y="225"/>
                    <a:pt x="227" y="225"/>
                    <a:pt x="227" y="225"/>
                  </a:cubicBezTo>
                  <a:cubicBezTo>
                    <a:pt x="228" y="225"/>
                    <a:pt x="228" y="224"/>
                    <a:pt x="228" y="223"/>
                  </a:cubicBezTo>
                  <a:cubicBezTo>
                    <a:pt x="226" y="224"/>
                    <a:pt x="226" y="224"/>
                    <a:pt x="226" y="22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23" name="Freeform 134">
              <a:extLst>
                <a:ext uri="{FF2B5EF4-FFF2-40B4-BE49-F238E27FC236}">
                  <a16:creationId xmlns:a16="http://schemas.microsoft.com/office/drawing/2014/main" id="{86FA8BD9-5BDB-4725-B426-06C6433AF671}"/>
                </a:ext>
              </a:extLst>
            </p:cNvPr>
            <p:cNvSpPr>
              <a:spLocks/>
            </p:cNvSpPr>
            <p:nvPr/>
          </p:nvSpPr>
          <p:spPr bwMode="auto">
            <a:xfrm>
              <a:off x="1699" y="3491"/>
              <a:ext cx="61" cy="141"/>
            </a:xfrm>
            <a:custGeom>
              <a:avLst/>
              <a:gdLst>
                <a:gd name="T0" fmla="*/ 0 w 61"/>
                <a:gd name="T1" fmla="*/ 28 h 141"/>
                <a:gd name="T2" fmla="*/ 59 w 61"/>
                <a:gd name="T3" fmla="*/ 0 h 141"/>
                <a:gd name="T4" fmla="*/ 61 w 61"/>
                <a:gd name="T5" fmla="*/ 110 h 141"/>
                <a:gd name="T6" fmla="*/ 2 w 61"/>
                <a:gd name="T7" fmla="*/ 141 h 141"/>
                <a:gd name="T8" fmla="*/ 0 w 61"/>
                <a:gd name="T9" fmla="*/ 28 h 1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141">
                  <a:moveTo>
                    <a:pt x="0" y="28"/>
                  </a:moveTo>
                  <a:lnTo>
                    <a:pt x="59" y="0"/>
                  </a:lnTo>
                  <a:lnTo>
                    <a:pt x="61" y="110"/>
                  </a:lnTo>
                  <a:lnTo>
                    <a:pt x="2" y="141"/>
                  </a:lnTo>
                  <a:lnTo>
                    <a:pt x="0" y="28"/>
                  </a:lnTo>
                  <a:close/>
                </a:path>
              </a:pathLst>
            </a:custGeom>
            <a:solidFill>
              <a:srgbClr val="7979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24" name="Freeform 135">
              <a:extLst>
                <a:ext uri="{FF2B5EF4-FFF2-40B4-BE49-F238E27FC236}">
                  <a16:creationId xmlns:a16="http://schemas.microsoft.com/office/drawing/2014/main" id="{4E8136B4-688B-4F8A-AB9B-BA682C21C0B7}"/>
                </a:ext>
              </a:extLst>
            </p:cNvPr>
            <p:cNvSpPr>
              <a:spLocks/>
            </p:cNvSpPr>
            <p:nvPr/>
          </p:nvSpPr>
          <p:spPr bwMode="auto">
            <a:xfrm>
              <a:off x="1699" y="3491"/>
              <a:ext cx="61" cy="141"/>
            </a:xfrm>
            <a:custGeom>
              <a:avLst/>
              <a:gdLst>
                <a:gd name="T0" fmla="*/ 0 w 61"/>
                <a:gd name="T1" fmla="*/ 28 h 141"/>
                <a:gd name="T2" fmla="*/ 59 w 61"/>
                <a:gd name="T3" fmla="*/ 0 h 141"/>
                <a:gd name="T4" fmla="*/ 61 w 61"/>
                <a:gd name="T5" fmla="*/ 110 h 141"/>
                <a:gd name="T6" fmla="*/ 2 w 61"/>
                <a:gd name="T7" fmla="*/ 141 h 141"/>
                <a:gd name="T8" fmla="*/ 0 w 61"/>
                <a:gd name="T9" fmla="*/ 28 h 1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141">
                  <a:moveTo>
                    <a:pt x="0" y="28"/>
                  </a:moveTo>
                  <a:lnTo>
                    <a:pt x="59" y="0"/>
                  </a:lnTo>
                  <a:lnTo>
                    <a:pt x="61" y="110"/>
                  </a:lnTo>
                  <a:lnTo>
                    <a:pt x="2" y="141"/>
                  </a:lnTo>
                  <a:lnTo>
                    <a:pt x="0"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25" name="Freeform 136">
              <a:extLst>
                <a:ext uri="{FF2B5EF4-FFF2-40B4-BE49-F238E27FC236}">
                  <a16:creationId xmlns:a16="http://schemas.microsoft.com/office/drawing/2014/main" id="{D920DCFB-177B-4D7E-8A97-E79ACD0A3654}"/>
                </a:ext>
              </a:extLst>
            </p:cNvPr>
            <p:cNvSpPr>
              <a:spLocks/>
            </p:cNvSpPr>
            <p:nvPr/>
          </p:nvSpPr>
          <p:spPr bwMode="auto">
            <a:xfrm>
              <a:off x="1696" y="3486"/>
              <a:ext cx="66" cy="150"/>
            </a:xfrm>
            <a:custGeom>
              <a:avLst/>
              <a:gdLst>
                <a:gd name="T0" fmla="*/ 3 w 66"/>
                <a:gd name="T1" fmla="*/ 33 h 150"/>
                <a:gd name="T2" fmla="*/ 3 w 66"/>
                <a:gd name="T3" fmla="*/ 36 h 150"/>
                <a:gd name="T4" fmla="*/ 60 w 66"/>
                <a:gd name="T5" fmla="*/ 7 h 150"/>
                <a:gd name="T6" fmla="*/ 62 w 66"/>
                <a:gd name="T7" fmla="*/ 113 h 150"/>
                <a:gd name="T8" fmla="*/ 7 w 66"/>
                <a:gd name="T9" fmla="*/ 144 h 150"/>
                <a:gd name="T10" fmla="*/ 5 w 66"/>
                <a:gd name="T11" fmla="*/ 33 h 150"/>
                <a:gd name="T12" fmla="*/ 3 w 66"/>
                <a:gd name="T13" fmla="*/ 33 h 150"/>
                <a:gd name="T14" fmla="*/ 3 w 66"/>
                <a:gd name="T15" fmla="*/ 36 h 150"/>
                <a:gd name="T16" fmla="*/ 3 w 66"/>
                <a:gd name="T17" fmla="*/ 33 h 150"/>
                <a:gd name="T18" fmla="*/ 0 w 66"/>
                <a:gd name="T19" fmla="*/ 33 h 150"/>
                <a:gd name="T20" fmla="*/ 3 w 66"/>
                <a:gd name="T21" fmla="*/ 150 h 150"/>
                <a:gd name="T22" fmla="*/ 66 w 66"/>
                <a:gd name="T23" fmla="*/ 115 h 150"/>
                <a:gd name="T24" fmla="*/ 64 w 66"/>
                <a:gd name="T25" fmla="*/ 0 h 150"/>
                <a:gd name="T26" fmla="*/ 0 w 66"/>
                <a:gd name="T27" fmla="*/ 31 h 150"/>
                <a:gd name="T28" fmla="*/ 0 w 66"/>
                <a:gd name="T29" fmla="*/ 33 h 150"/>
                <a:gd name="T30" fmla="*/ 3 w 66"/>
                <a:gd name="T31" fmla="*/ 33 h 1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6" h="150">
                  <a:moveTo>
                    <a:pt x="3" y="33"/>
                  </a:moveTo>
                  <a:lnTo>
                    <a:pt x="3" y="36"/>
                  </a:lnTo>
                  <a:lnTo>
                    <a:pt x="60" y="7"/>
                  </a:lnTo>
                  <a:lnTo>
                    <a:pt x="62" y="113"/>
                  </a:lnTo>
                  <a:lnTo>
                    <a:pt x="7" y="144"/>
                  </a:lnTo>
                  <a:lnTo>
                    <a:pt x="5" y="33"/>
                  </a:lnTo>
                  <a:lnTo>
                    <a:pt x="3" y="33"/>
                  </a:lnTo>
                  <a:lnTo>
                    <a:pt x="3" y="36"/>
                  </a:lnTo>
                  <a:lnTo>
                    <a:pt x="3" y="33"/>
                  </a:lnTo>
                  <a:lnTo>
                    <a:pt x="0" y="33"/>
                  </a:lnTo>
                  <a:lnTo>
                    <a:pt x="3" y="150"/>
                  </a:lnTo>
                  <a:lnTo>
                    <a:pt x="66" y="115"/>
                  </a:lnTo>
                  <a:lnTo>
                    <a:pt x="64" y="0"/>
                  </a:lnTo>
                  <a:lnTo>
                    <a:pt x="0" y="31"/>
                  </a:lnTo>
                  <a:lnTo>
                    <a:pt x="0" y="33"/>
                  </a:lnTo>
                  <a:lnTo>
                    <a:pt x="3" y="33"/>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26" name="Freeform 137">
              <a:extLst>
                <a:ext uri="{FF2B5EF4-FFF2-40B4-BE49-F238E27FC236}">
                  <a16:creationId xmlns:a16="http://schemas.microsoft.com/office/drawing/2014/main" id="{4F2ACBEC-066C-47EC-B232-AD990FFC6EFE}"/>
                </a:ext>
              </a:extLst>
            </p:cNvPr>
            <p:cNvSpPr>
              <a:spLocks/>
            </p:cNvSpPr>
            <p:nvPr/>
          </p:nvSpPr>
          <p:spPr bwMode="auto">
            <a:xfrm>
              <a:off x="1696" y="3486"/>
              <a:ext cx="66" cy="150"/>
            </a:xfrm>
            <a:custGeom>
              <a:avLst/>
              <a:gdLst>
                <a:gd name="T0" fmla="*/ 3 w 66"/>
                <a:gd name="T1" fmla="*/ 33 h 150"/>
                <a:gd name="T2" fmla="*/ 3 w 66"/>
                <a:gd name="T3" fmla="*/ 36 h 150"/>
                <a:gd name="T4" fmla="*/ 60 w 66"/>
                <a:gd name="T5" fmla="*/ 7 h 150"/>
                <a:gd name="T6" fmla="*/ 62 w 66"/>
                <a:gd name="T7" fmla="*/ 113 h 150"/>
                <a:gd name="T8" fmla="*/ 7 w 66"/>
                <a:gd name="T9" fmla="*/ 144 h 150"/>
                <a:gd name="T10" fmla="*/ 5 w 66"/>
                <a:gd name="T11" fmla="*/ 33 h 150"/>
                <a:gd name="T12" fmla="*/ 3 w 66"/>
                <a:gd name="T13" fmla="*/ 33 h 150"/>
                <a:gd name="T14" fmla="*/ 3 w 66"/>
                <a:gd name="T15" fmla="*/ 36 h 150"/>
                <a:gd name="T16" fmla="*/ 3 w 66"/>
                <a:gd name="T17" fmla="*/ 33 h 150"/>
                <a:gd name="T18" fmla="*/ 0 w 66"/>
                <a:gd name="T19" fmla="*/ 33 h 150"/>
                <a:gd name="T20" fmla="*/ 3 w 66"/>
                <a:gd name="T21" fmla="*/ 150 h 150"/>
                <a:gd name="T22" fmla="*/ 66 w 66"/>
                <a:gd name="T23" fmla="*/ 115 h 150"/>
                <a:gd name="T24" fmla="*/ 64 w 66"/>
                <a:gd name="T25" fmla="*/ 0 h 150"/>
                <a:gd name="T26" fmla="*/ 0 w 66"/>
                <a:gd name="T27" fmla="*/ 31 h 150"/>
                <a:gd name="T28" fmla="*/ 0 w 66"/>
                <a:gd name="T29" fmla="*/ 33 h 150"/>
                <a:gd name="T30" fmla="*/ 3 w 66"/>
                <a:gd name="T31" fmla="*/ 33 h 1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6" h="150">
                  <a:moveTo>
                    <a:pt x="3" y="33"/>
                  </a:moveTo>
                  <a:lnTo>
                    <a:pt x="3" y="36"/>
                  </a:lnTo>
                  <a:lnTo>
                    <a:pt x="60" y="7"/>
                  </a:lnTo>
                  <a:lnTo>
                    <a:pt x="62" y="113"/>
                  </a:lnTo>
                  <a:lnTo>
                    <a:pt x="7" y="144"/>
                  </a:lnTo>
                  <a:lnTo>
                    <a:pt x="5" y="33"/>
                  </a:lnTo>
                  <a:lnTo>
                    <a:pt x="3" y="33"/>
                  </a:lnTo>
                  <a:lnTo>
                    <a:pt x="3" y="36"/>
                  </a:lnTo>
                  <a:lnTo>
                    <a:pt x="3" y="33"/>
                  </a:lnTo>
                  <a:lnTo>
                    <a:pt x="0" y="33"/>
                  </a:lnTo>
                  <a:lnTo>
                    <a:pt x="3" y="150"/>
                  </a:lnTo>
                  <a:lnTo>
                    <a:pt x="66" y="115"/>
                  </a:lnTo>
                  <a:lnTo>
                    <a:pt x="64" y="0"/>
                  </a:lnTo>
                  <a:lnTo>
                    <a:pt x="0" y="31"/>
                  </a:lnTo>
                  <a:lnTo>
                    <a:pt x="0" y="33"/>
                  </a:lnTo>
                  <a:lnTo>
                    <a:pt x="3"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27" name="Freeform 138">
              <a:extLst>
                <a:ext uri="{FF2B5EF4-FFF2-40B4-BE49-F238E27FC236}">
                  <a16:creationId xmlns:a16="http://schemas.microsoft.com/office/drawing/2014/main" id="{C00A70D6-E2BA-404A-B2F1-3D206BD15202}"/>
                </a:ext>
              </a:extLst>
            </p:cNvPr>
            <p:cNvSpPr>
              <a:spLocks/>
            </p:cNvSpPr>
            <p:nvPr/>
          </p:nvSpPr>
          <p:spPr bwMode="auto">
            <a:xfrm>
              <a:off x="1485" y="3200"/>
              <a:ext cx="244" cy="306"/>
            </a:xfrm>
            <a:custGeom>
              <a:avLst/>
              <a:gdLst>
                <a:gd name="T0" fmla="*/ 244 w 244"/>
                <a:gd name="T1" fmla="*/ 306 h 306"/>
                <a:gd name="T2" fmla="*/ 244 w 244"/>
                <a:gd name="T3" fmla="*/ 0 h 306"/>
                <a:gd name="T4" fmla="*/ 0 w 244"/>
                <a:gd name="T5" fmla="*/ 0 h 306"/>
                <a:gd name="T6" fmla="*/ 0 w 244"/>
                <a:gd name="T7" fmla="*/ 4 h 306"/>
                <a:gd name="T8" fmla="*/ 240 w 244"/>
                <a:gd name="T9" fmla="*/ 4 h 306"/>
                <a:gd name="T10" fmla="*/ 240 w 244"/>
                <a:gd name="T11" fmla="*/ 306 h 306"/>
                <a:gd name="T12" fmla="*/ 244 w 244"/>
                <a:gd name="T13" fmla="*/ 306 h 3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4" h="306">
                  <a:moveTo>
                    <a:pt x="244" y="306"/>
                  </a:moveTo>
                  <a:lnTo>
                    <a:pt x="244" y="0"/>
                  </a:lnTo>
                  <a:lnTo>
                    <a:pt x="0" y="0"/>
                  </a:lnTo>
                  <a:lnTo>
                    <a:pt x="0" y="4"/>
                  </a:lnTo>
                  <a:lnTo>
                    <a:pt x="240" y="4"/>
                  </a:lnTo>
                  <a:lnTo>
                    <a:pt x="240" y="306"/>
                  </a:lnTo>
                  <a:lnTo>
                    <a:pt x="244" y="306"/>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28" name="Freeform 139">
              <a:extLst>
                <a:ext uri="{FF2B5EF4-FFF2-40B4-BE49-F238E27FC236}">
                  <a16:creationId xmlns:a16="http://schemas.microsoft.com/office/drawing/2014/main" id="{7918F67F-E101-4ACC-8855-AE387CA3803F}"/>
                </a:ext>
              </a:extLst>
            </p:cNvPr>
            <p:cNvSpPr>
              <a:spLocks/>
            </p:cNvSpPr>
            <p:nvPr/>
          </p:nvSpPr>
          <p:spPr bwMode="auto">
            <a:xfrm>
              <a:off x="1485" y="3200"/>
              <a:ext cx="244" cy="306"/>
            </a:xfrm>
            <a:custGeom>
              <a:avLst/>
              <a:gdLst>
                <a:gd name="T0" fmla="*/ 244 w 244"/>
                <a:gd name="T1" fmla="*/ 306 h 306"/>
                <a:gd name="T2" fmla="*/ 244 w 244"/>
                <a:gd name="T3" fmla="*/ 0 h 306"/>
                <a:gd name="T4" fmla="*/ 0 w 244"/>
                <a:gd name="T5" fmla="*/ 0 h 306"/>
                <a:gd name="T6" fmla="*/ 0 w 244"/>
                <a:gd name="T7" fmla="*/ 4 h 306"/>
                <a:gd name="T8" fmla="*/ 240 w 244"/>
                <a:gd name="T9" fmla="*/ 4 h 306"/>
                <a:gd name="T10" fmla="*/ 240 w 244"/>
                <a:gd name="T11" fmla="*/ 306 h 306"/>
                <a:gd name="T12" fmla="*/ 244 w 244"/>
                <a:gd name="T13" fmla="*/ 306 h 3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4" h="306">
                  <a:moveTo>
                    <a:pt x="244" y="306"/>
                  </a:moveTo>
                  <a:lnTo>
                    <a:pt x="244" y="0"/>
                  </a:lnTo>
                  <a:lnTo>
                    <a:pt x="0" y="0"/>
                  </a:lnTo>
                  <a:lnTo>
                    <a:pt x="0" y="4"/>
                  </a:lnTo>
                  <a:lnTo>
                    <a:pt x="240" y="4"/>
                  </a:lnTo>
                  <a:lnTo>
                    <a:pt x="240" y="306"/>
                  </a:lnTo>
                  <a:lnTo>
                    <a:pt x="244" y="306"/>
                  </a:lnTo>
                </a:path>
              </a:pathLst>
            </a:cu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229" name="Freeform 140">
              <a:extLst>
                <a:ext uri="{FF2B5EF4-FFF2-40B4-BE49-F238E27FC236}">
                  <a16:creationId xmlns:a16="http://schemas.microsoft.com/office/drawing/2014/main" id="{2DA72096-F6B2-4B88-B7AF-DB412A51A1B7}"/>
                </a:ext>
              </a:extLst>
            </p:cNvPr>
            <p:cNvSpPr>
              <a:spLocks noEditPoints="1"/>
            </p:cNvSpPr>
            <p:nvPr/>
          </p:nvSpPr>
          <p:spPr bwMode="auto">
            <a:xfrm>
              <a:off x="1881" y="1585"/>
              <a:ext cx="84" cy="42"/>
            </a:xfrm>
            <a:custGeom>
              <a:avLst/>
              <a:gdLst>
                <a:gd name="T0" fmla="*/ 84 w 84"/>
                <a:gd name="T1" fmla="*/ 31 h 42"/>
                <a:gd name="T2" fmla="*/ 64 w 84"/>
                <a:gd name="T3" fmla="*/ 42 h 42"/>
                <a:gd name="T4" fmla="*/ 84 w 84"/>
                <a:gd name="T5" fmla="*/ 31 h 42"/>
                <a:gd name="T6" fmla="*/ 84 w 84"/>
                <a:gd name="T7" fmla="*/ 31 h 42"/>
                <a:gd name="T8" fmla="*/ 38 w 84"/>
                <a:gd name="T9" fmla="*/ 22 h 42"/>
                <a:gd name="T10" fmla="*/ 0 w 84"/>
                <a:gd name="T11" fmla="*/ 40 h 42"/>
                <a:gd name="T12" fmla="*/ 38 w 84"/>
                <a:gd name="T13" fmla="*/ 42 h 42"/>
                <a:gd name="T14" fmla="*/ 38 w 84"/>
                <a:gd name="T15" fmla="*/ 22 h 42"/>
                <a:gd name="T16" fmla="*/ 84 w 84"/>
                <a:gd name="T17" fmla="*/ 0 h 42"/>
                <a:gd name="T18" fmla="*/ 42 w 84"/>
                <a:gd name="T19" fmla="*/ 20 h 42"/>
                <a:gd name="T20" fmla="*/ 42 w 84"/>
                <a:gd name="T21" fmla="*/ 42 h 42"/>
                <a:gd name="T22" fmla="*/ 55 w 84"/>
                <a:gd name="T23" fmla="*/ 42 h 42"/>
                <a:gd name="T24" fmla="*/ 84 w 84"/>
                <a:gd name="T25" fmla="*/ 29 h 42"/>
                <a:gd name="T26" fmla="*/ 84 w 84"/>
                <a:gd name="T27" fmla="*/ 27 h 42"/>
                <a:gd name="T28" fmla="*/ 84 w 84"/>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4" h="42">
                  <a:moveTo>
                    <a:pt x="84" y="31"/>
                  </a:moveTo>
                  <a:lnTo>
                    <a:pt x="64" y="42"/>
                  </a:lnTo>
                  <a:lnTo>
                    <a:pt x="84" y="31"/>
                  </a:lnTo>
                  <a:close/>
                  <a:moveTo>
                    <a:pt x="38" y="22"/>
                  </a:moveTo>
                  <a:lnTo>
                    <a:pt x="0" y="40"/>
                  </a:lnTo>
                  <a:lnTo>
                    <a:pt x="38" y="42"/>
                  </a:lnTo>
                  <a:lnTo>
                    <a:pt x="38" y="22"/>
                  </a:lnTo>
                  <a:close/>
                  <a:moveTo>
                    <a:pt x="84" y="0"/>
                  </a:moveTo>
                  <a:lnTo>
                    <a:pt x="42" y="20"/>
                  </a:lnTo>
                  <a:lnTo>
                    <a:pt x="42" y="42"/>
                  </a:lnTo>
                  <a:lnTo>
                    <a:pt x="55" y="42"/>
                  </a:lnTo>
                  <a:lnTo>
                    <a:pt x="84" y="29"/>
                  </a:lnTo>
                  <a:lnTo>
                    <a:pt x="84" y="27"/>
                  </a:lnTo>
                  <a:lnTo>
                    <a:pt x="84" y="0"/>
                  </a:lnTo>
                  <a:close/>
                </a:path>
              </a:pathLst>
            </a:custGeom>
            <a:solidFill>
              <a:srgbClr val="E4F4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30" name="Freeform 141">
              <a:extLst>
                <a:ext uri="{FF2B5EF4-FFF2-40B4-BE49-F238E27FC236}">
                  <a16:creationId xmlns:a16="http://schemas.microsoft.com/office/drawing/2014/main" id="{8E1E3235-7EF8-4FD6-AA82-16F7A6D34000}"/>
                </a:ext>
              </a:extLst>
            </p:cNvPr>
            <p:cNvSpPr>
              <a:spLocks noEditPoints="1"/>
            </p:cNvSpPr>
            <p:nvPr/>
          </p:nvSpPr>
          <p:spPr bwMode="auto">
            <a:xfrm>
              <a:off x="1881" y="1585"/>
              <a:ext cx="84" cy="42"/>
            </a:xfrm>
            <a:custGeom>
              <a:avLst/>
              <a:gdLst>
                <a:gd name="T0" fmla="*/ 84 w 84"/>
                <a:gd name="T1" fmla="*/ 31 h 42"/>
                <a:gd name="T2" fmla="*/ 64 w 84"/>
                <a:gd name="T3" fmla="*/ 42 h 42"/>
                <a:gd name="T4" fmla="*/ 84 w 84"/>
                <a:gd name="T5" fmla="*/ 31 h 42"/>
                <a:gd name="T6" fmla="*/ 84 w 84"/>
                <a:gd name="T7" fmla="*/ 31 h 42"/>
                <a:gd name="T8" fmla="*/ 38 w 84"/>
                <a:gd name="T9" fmla="*/ 22 h 42"/>
                <a:gd name="T10" fmla="*/ 0 w 84"/>
                <a:gd name="T11" fmla="*/ 40 h 42"/>
                <a:gd name="T12" fmla="*/ 38 w 84"/>
                <a:gd name="T13" fmla="*/ 42 h 42"/>
                <a:gd name="T14" fmla="*/ 38 w 84"/>
                <a:gd name="T15" fmla="*/ 22 h 42"/>
                <a:gd name="T16" fmla="*/ 84 w 84"/>
                <a:gd name="T17" fmla="*/ 0 h 42"/>
                <a:gd name="T18" fmla="*/ 42 w 84"/>
                <a:gd name="T19" fmla="*/ 20 h 42"/>
                <a:gd name="T20" fmla="*/ 42 w 84"/>
                <a:gd name="T21" fmla="*/ 42 h 42"/>
                <a:gd name="T22" fmla="*/ 55 w 84"/>
                <a:gd name="T23" fmla="*/ 42 h 42"/>
                <a:gd name="T24" fmla="*/ 84 w 84"/>
                <a:gd name="T25" fmla="*/ 29 h 42"/>
                <a:gd name="T26" fmla="*/ 84 w 84"/>
                <a:gd name="T27" fmla="*/ 27 h 42"/>
                <a:gd name="T28" fmla="*/ 84 w 84"/>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4" h="42">
                  <a:moveTo>
                    <a:pt x="84" y="31"/>
                  </a:moveTo>
                  <a:lnTo>
                    <a:pt x="64" y="42"/>
                  </a:lnTo>
                  <a:lnTo>
                    <a:pt x="84" y="31"/>
                  </a:lnTo>
                  <a:moveTo>
                    <a:pt x="38" y="22"/>
                  </a:moveTo>
                  <a:lnTo>
                    <a:pt x="0" y="40"/>
                  </a:lnTo>
                  <a:lnTo>
                    <a:pt x="38" y="42"/>
                  </a:lnTo>
                  <a:lnTo>
                    <a:pt x="38" y="22"/>
                  </a:lnTo>
                  <a:moveTo>
                    <a:pt x="84" y="0"/>
                  </a:moveTo>
                  <a:lnTo>
                    <a:pt x="42" y="20"/>
                  </a:lnTo>
                  <a:lnTo>
                    <a:pt x="42" y="42"/>
                  </a:lnTo>
                  <a:lnTo>
                    <a:pt x="55" y="42"/>
                  </a:lnTo>
                  <a:lnTo>
                    <a:pt x="84" y="29"/>
                  </a:lnTo>
                  <a:lnTo>
                    <a:pt x="84" y="27"/>
                  </a:lnTo>
                  <a:lnTo>
                    <a:pt x="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31" name="Freeform 142">
              <a:extLst>
                <a:ext uri="{FF2B5EF4-FFF2-40B4-BE49-F238E27FC236}">
                  <a16:creationId xmlns:a16="http://schemas.microsoft.com/office/drawing/2014/main" id="{EBF5E5BA-71C2-4FF6-9595-F93745F24B57}"/>
                </a:ext>
              </a:extLst>
            </p:cNvPr>
            <p:cNvSpPr>
              <a:spLocks/>
            </p:cNvSpPr>
            <p:nvPr/>
          </p:nvSpPr>
          <p:spPr bwMode="auto">
            <a:xfrm>
              <a:off x="1870" y="1576"/>
              <a:ext cx="102" cy="53"/>
            </a:xfrm>
            <a:custGeom>
              <a:avLst/>
              <a:gdLst>
                <a:gd name="T0" fmla="*/ 3 w 102"/>
                <a:gd name="T1" fmla="*/ 53 h 53"/>
                <a:gd name="T2" fmla="*/ 102 w 102"/>
                <a:gd name="T3" fmla="*/ 5 h 53"/>
                <a:gd name="T4" fmla="*/ 99 w 102"/>
                <a:gd name="T5" fmla="*/ 0 h 53"/>
                <a:gd name="T6" fmla="*/ 0 w 102"/>
                <a:gd name="T7" fmla="*/ 49 h 53"/>
                <a:gd name="T8" fmla="*/ 3 w 10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53">
                  <a:moveTo>
                    <a:pt x="3" y="53"/>
                  </a:moveTo>
                  <a:lnTo>
                    <a:pt x="102" y="5"/>
                  </a:lnTo>
                  <a:lnTo>
                    <a:pt x="99" y="0"/>
                  </a:lnTo>
                  <a:lnTo>
                    <a:pt x="0" y="49"/>
                  </a:lnTo>
                  <a:lnTo>
                    <a:pt x="3"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32" name="Freeform 143">
              <a:extLst>
                <a:ext uri="{FF2B5EF4-FFF2-40B4-BE49-F238E27FC236}">
                  <a16:creationId xmlns:a16="http://schemas.microsoft.com/office/drawing/2014/main" id="{AF3D34FF-9B92-48A4-90B3-DEB73AD95B4A}"/>
                </a:ext>
              </a:extLst>
            </p:cNvPr>
            <p:cNvSpPr>
              <a:spLocks/>
            </p:cNvSpPr>
            <p:nvPr/>
          </p:nvSpPr>
          <p:spPr bwMode="auto">
            <a:xfrm>
              <a:off x="1870" y="1576"/>
              <a:ext cx="102" cy="53"/>
            </a:xfrm>
            <a:custGeom>
              <a:avLst/>
              <a:gdLst>
                <a:gd name="T0" fmla="*/ 3 w 102"/>
                <a:gd name="T1" fmla="*/ 53 h 53"/>
                <a:gd name="T2" fmla="*/ 102 w 102"/>
                <a:gd name="T3" fmla="*/ 5 h 53"/>
                <a:gd name="T4" fmla="*/ 99 w 102"/>
                <a:gd name="T5" fmla="*/ 0 h 53"/>
                <a:gd name="T6" fmla="*/ 0 w 102"/>
                <a:gd name="T7" fmla="*/ 49 h 53"/>
                <a:gd name="T8" fmla="*/ 3 w 10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53">
                  <a:moveTo>
                    <a:pt x="3" y="53"/>
                  </a:moveTo>
                  <a:lnTo>
                    <a:pt x="102" y="5"/>
                  </a:lnTo>
                  <a:lnTo>
                    <a:pt x="99" y="0"/>
                  </a:lnTo>
                  <a:lnTo>
                    <a:pt x="0" y="49"/>
                  </a:lnTo>
                  <a:lnTo>
                    <a:pt x="3"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33" name="Freeform 144">
              <a:extLst>
                <a:ext uri="{FF2B5EF4-FFF2-40B4-BE49-F238E27FC236}">
                  <a16:creationId xmlns:a16="http://schemas.microsoft.com/office/drawing/2014/main" id="{1E105815-70EC-4801-AD47-8C965251AE4A}"/>
                </a:ext>
              </a:extLst>
            </p:cNvPr>
            <p:cNvSpPr>
              <a:spLocks/>
            </p:cNvSpPr>
            <p:nvPr/>
          </p:nvSpPr>
          <p:spPr bwMode="auto">
            <a:xfrm>
              <a:off x="1892" y="1651"/>
              <a:ext cx="62" cy="144"/>
            </a:xfrm>
            <a:custGeom>
              <a:avLst/>
              <a:gdLst>
                <a:gd name="T0" fmla="*/ 0 w 62"/>
                <a:gd name="T1" fmla="*/ 29 h 144"/>
                <a:gd name="T2" fmla="*/ 60 w 62"/>
                <a:gd name="T3" fmla="*/ 0 h 144"/>
                <a:gd name="T4" fmla="*/ 62 w 62"/>
                <a:gd name="T5" fmla="*/ 111 h 144"/>
                <a:gd name="T6" fmla="*/ 3 w 62"/>
                <a:gd name="T7" fmla="*/ 144 h 144"/>
                <a:gd name="T8" fmla="*/ 0 w 62"/>
                <a:gd name="T9" fmla="*/ 29 h 1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44">
                  <a:moveTo>
                    <a:pt x="0" y="29"/>
                  </a:moveTo>
                  <a:lnTo>
                    <a:pt x="60" y="0"/>
                  </a:lnTo>
                  <a:lnTo>
                    <a:pt x="62" y="111"/>
                  </a:lnTo>
                  <a:lnTo>
                    <a:pt x="3" y="144"/>
                  </a:lnTo>
                  <a:lnTo>
                    <a:pt x="0" y="29"/>
                  </a:lnTo>
                  <a:close/>
                </a:path>
              </a:pathLst>
            </a:custGeom>
            <a:solidFill>
              <a:srgbClr val="7979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34" name="Freeform 145">
              <a:extLst>
                <a:ext uri="{FF2B5EF4-FFF2-40B4-BE49-F238E27FC236}">
                  <a16:creationId xmlns:a16="http://schemas.microsoft.com/office/drawing/2014/main" id="{1573DA61-40C1-4A1F-BE60-CC4119E169F4}"/>
                </a:ext>
              </a:extLst>
            </p:cNvPr>
            <p:cNvSpPr>
              <a:spLocks/>
            </p:cNvSpPr>
            <p:nvPr/>
          </p:nvSpPr>
          <p:spPr bwMode="auto">
            <a:xfrm>
              <a:off x="1892" y="1651"/>
              <a:ext cx="62" cy="144"/>
            </a:xfrm>
            <a:custGeom>
              <a:avLst/>
              <a:gdLst>
                <a:gd name="T0" fmla="*/ 0 w 62"/>
                <a:gd name="T1" fmla="*/ 29 h 144"/>
                <a:gd name="T2" fmla="*/ 60 w 62"/>
                <a:gd name="T3" fmla="*/ 0 h 144"/>
                <a:gd name="T4" fmla="*/ 62 w 62"/>
                <a:gd name="T5" fmla="*/ 111 h 144"/>
                <a:gd name="T6" fmla="*/ 3 w 62"/>
                <a:gd name="T7" fmla="*/ 144 h 144"/>
                <a:gd name="T8" fmla="*/ 0 w 62"/>
                <a:gd name="T9" fmla="*/ 29 h 1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44">
                  <a:moveTo>
                    <a:pt x="0" y="29"/>
                  </a:moveTo>
                  <a:lnTo>
                    <a:pt x="60" y="0"/>
                  </a:lnTo>
                  <a:lnTo>
                    <a:pt x="62" y="111"/>
                  </a:lnTo>
                  <a:lnTo>
                    <a:pt x="3" y="144"/>
                  </a:lnTo>
                  <a:lnTo>
                    <a:pt x="0" y="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35" name="Freeform 146">
              <a:extLst>
                <a:ext uri="{FF2B5EF4-FFF2-40B4-BE49-F238E27FC236}">
                  <a16:creationId xmlns:a16="http://schemas.microsoft.com/office/drawing/2014/main" id="{6F9BC77F-801A-4C05-81DE-7C24324D5C10}"/>
                </a:ext>
              </a:extLst>
            </p:cNvPr>
            <p:cNvSpPr>
              <a:spLocks/>
            </p:cNvSpPr>
            <p:nvPr/>
          </p:nvSpPr>
          <p:spPr bwMode="auto">
            <a:xfrm>
              <a:off x="1890" y="1647"/>
              <a:ext cx="66" cy="150"/>
            </a:xfrm>
            <a:custGeom>
              <a:avLst/>
              <a:gdLst>
                <a:gd name="T0" fmla="*/ 2 w 66"/>
                <a:gd name="T1" fmla="*/ 33 h 150"/>
                <a:gd name="T2" fmla="*/ 2 w 66"/>
                <a:gd name="T3" fmla="*/ 35 h 150"/>
                <a:gd name="T4" fmla="*/ 60 w 66"/>
                <a:gd name="T5" fmla="*/ 9 h 150"/>
                <a:gd name="T6" fmla="*/ 62 w 66"/>
                <a:gd name="T7" fmla="*/ 112 h 150"/>
                <a:gd name="T8" fmla="*/ 7 w 66"/>
                <a:gd name="T9" fmla="*/ 143 h 150"/>
                <a:gd name="T10" fmla="*/ 5 w 66"/>
                <a:gd name="T11" fmla="*/ 33 h 150"/>
                <a:gd name="T12" fmla="*/ 2 w 66"/>
                <a:gd name="T13" fmla="*/ 33 h 150"/>
                <a:gd name="T14" fmla="*/ 2 w 66"/>
                <a:gd name="T15" fmla="*/ 35 h 150"/>
                <a:gd name="T16" fmla="*/ 2 w 66"/>
                <a:gd name="T17" fmla="*/ 33 h 150"/>
                <a:gd name="T18" fmla="*/ 0 w 66"/>
                <a:gd name="T19" fmla="*/ 33 h 150"/>
                <a:gd name="T20" fmla="*/ 2 w 66"/>
                <a:gd name="T21" fmla="*/ 150 h 150"/>
                <a:gd name="T22" fmla="*/ 66 w 66"/>
                <a:gd name="T23" fmla="*/ 117 h 150"/>
                <a:gd name="T24" fmla="*/ 64 w 66"/>
                <a:gd name="T25" fmla="*/ 0 h 150"/>
                <a:gd name="T26" fmla="*/ 0 w 66"/>
                <a:gd name="T27" fmla="*/ 33 h 150"/>
                <a:gd name="T28" fmla="*/ 0 w 66"/>
                <a:gd name="T29" fmla="*/ 33 h 150"/>
                <a:gd name="T30" fmla="*/ 2 w 66"/>
                <a:gd name="T31" fmla="*/ 33 h 1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6" h="150">
                  <a:moveTo>
                    <a:pt x="2" y="33"/>
                  </a:moveTo>
                  <a:lnTo>
                    <a:pt x="2" y="35"/>
                  </a:lnTo>
                  <a:lnTo>
                    <a:pt x="60" y="9"/>
                  </a:lnTo>
                  <a:lnTo>
                    <a:pt x="62" y="112"/>
                  </a:lnTo>
                  <a:lnTo>
                    <a:pt x="7" y="143"/>
                  </a:lnTo>
                  <a:lnTo>
                    <a:pt x="5" y="33"/>
                  </a:lnTo>
                  <a:lnTo>
                    <a:pt x="2" y="33"/>
                  </a:lnTo>
                  <a:lnTo>
                    <a:pt x="2" y="35"/>
                  </a:lnTo>
                  <a:lnTo>
                    <a:pt x="2" y="33"/>
                  </a:lnTo>
                  <a:lnTo>
                    <a:pt x="0" y="33"/>
                  </a:lnTo>
                  <a:lnTo>
                    <a:pt x="2" y="150"/>
                  </a:lnTo>
                  <a:lnTo>
                    <a:pt x="66" y="117"/>
                  </a:lnTo>
                  <a:lnTo>
                    <a:pt x="64" y="0"/>
                  </a:lnTo>
                  <a:lnTo>
                    <a:pt x="0" y="33"/>
                  </a:lnTo>
                  <a:lnTo>
                    <a:pt x="2" y="33"/>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36" name="Freeform 147">
              <a:extLst>
                <a:ext uri="{FF2B5EF4-FFF2-40B4-BE49-F238E27FC236}">
                  <a16:creationId xmlns:a16="http://schemas.microsoft.com/office/drawing/2014/main" id="{F12BBBFB-A765-4774-989C-F64FCA323AB8}"/>
                </a:ext>
              </a:extLst>
            </p:cNvPr>
            <p:cNvSpPr>
              <a:spLocks/>
            </p:cNvSpPr>
            <p:nvPr/>
          </p:nvSpPr>
          <p:spPr bwMode="auto">
            <a:xfrm>
              <a:off x="1890" y="1647"/>
              <a:ext cx="66" cy="150"/>
            </a:xfrm>
            <a:custGeom>
              <a:avLst/>
              <a:gdLst>
                <a:gd name="T0" fmla="*/ 2 w 66"/>
                <a:gd name="T1" fmla="*/ 33 h 150"/>
                <a:gd name="T2" fmla="*/ 2 w 66"/>
                <a:gd name="T3" fmla="*/ 35 h 150"/>
                <a:gd name="T4" fmla="*/ 60 w 66"/>
                <a:gd name="T5" fmla="*/ 9 h 150"/>
                <a:gd name="T6" fmla="*/ 62 w 66"/>
                <a:gd name="T7" fmla="*/ 112 h 150"/>
                <a:gd name="T8" fmla="*/ 7 w 66"/>
                <a:gd name="T9" fmla="*/ 143 h 150"/>
                <a:gd name="T10" fmla="*/ 5 w 66"/>
                <a:gd name="T11" fmla="*/ 33 h 150"/>
                <a:gd name="T12" fmla="*/ 2 w 66"/>
                <a:gd name="T13" fmla="*/ 33 h 150"/>
                <a:gd name="T14" fmla="*/ 2 w 66"/>
                <a:gd name="T15" fmla="*/ 35 h 150"/>
                <a:gd name="T16" fmla="*/ 2 w 66"/>
                <a:gd name="T17" fmla="*/ 33 h 150"/>
                <a:gd name="T18" fmla="*/ 0 w 66"/>
                <a:gd name="T19" fmla="*/ 33 h 150"/>
                <a:gd name="T20" fmla="*/ 2 w 66"/>
                <a:gd name="T21" fmla="*/ 150 h 150"/>
                <a:gd name="T22" fmla="*/ 66 w 66"/>
                <a:gd name="T23" fmla="*/ 117 h 150"/>
                <a:gd name="T24" fmla="*/ 64 w 66"/>
                <a:gd name="T25" fmla="*/ 0 h 150"/>
                <a:gd name="T26" fmla="*/ 0 w 66"/>
                <a:gd name="T27" fmla="*/ 33 h 150"/>
                <a:gd name="T28" fmla="*/ 0 w 66"/>
                <a:gd name="T29" fmla="*/ 33 h 150"/>
                <a:gd name="T30" fmla="*/ 2 w 66"/>
                <a:gd name="T31" fmla="*/ 33 h 1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6" h="150">
                  <a:moveTo>
                    <a:pt x="2" y="33"/>
                  </a:moveTo>
                  <a:lnTo>
                    <a:pt x="2" y="35"/>
                  </a:lnTo>
                  <a:lnTo>
                    <a:pt x="60" y="9"/>
                  </a:lnTo>
                  <a:lnTo>
                    <a:pt x="62" y="112"/>
                  </a:lnTo>
                  <a:lnTo>
                    <a:pt x="7" y="143"/>
                  </a:lnTo>
                  <a:lnTo>
                    <a:pt x="5" y="33"/>
                  </a:lnTo>
                  <a:lnTo>
                    <a:pt x="2" y="33"/>
                  </a:lnTo>
                  <a:lnTo>
                    <a:pt x="2" y="35"/>
                  </a:lnTo>
                  <a:lnTo>
                    <a:pt x="2" y="33"/>
                  </a:lnTo>
                  <a:lnTo>
                    <a:pt x="0" y="33"/>
                  </a:lnTo>
                  <a:lnTo>
                    <a:pt x="2" y="150"/>
                  </a:lnTo>
                  <a:lnTo>
                    <a:pt x="66" y="117"/>
                  </a:lnTo>
                  <a:lnTo>
                    <a:pt x="64" y="0"/>
                  </a:lnTo>
                  <a:lnTo>
                    <a:pt x="0" y="33"/>
                  </a:lnTo>
                  <a:lnTo>
                    <a:pt x="2"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37" name="Oval 148">
              <a:extLst>
                <a:ext uri="{FF2B5EF4-FFF2-40B4-BE49-F238E27FC236}">
                  <a16:creationId xmlns:a16="http://schemas.microsoft.com/office/drawing/2014/main" id="{A3A0F5AF-08B6-4059-91B3-A9C2030867CD}"/>
                </a:ext>
              </a:extLst>
            </p:cNvPr>
            <p:cNvSpPr>
              <a:spLocks noChangeArrowheads="1"/>
            </p:cNvSpPr>
            <p:nvPr/>
          </p:nvSpPr>
          <p:spPr bwMode="auto">
            <a:xfrm>
              <a:off x="1540" y="1502"/>
              <a:ext cx="139" cy="141"/>
            </a:xfrm>
            <a:prstGeom prst="ellipse">
              <a:avLst/>
            </a:prstGeom>
            <a:noFill/>
            <a:ln w="6350">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238" name="Rectangle 149">
              <a:extLst>
                <a:ext uri="{FF2B5EF4-FFF2-40B4-BE49-F238E27FC236}">
                  <a16:creationId xmlns:a16="http://schemas.microsoft.com/office/drawing/2014/main" id="{5C7B939F-64E4-4D90-9FED-C9F506853889}"/>
                </a:ext>
              </a:extLst>
            </p:cNvPr>
            <p:cNvSpPr>
              <a:spLocks noChangeArrowheads="1"/>
            </p:cNvSpPr>
            <p:nvPr/>
          </p:nvSpPr>
          <p:spPr bwMode="auto">
            <a:xfrm>
              <a:off x="1560" y="1559"/>
              <a:ext cx="97" cy="29"/>
            </a:xfrm>
            <a:prstGeom prst="rect">
              <a:avLst/>
            </a:prstGeom>
            <a:solidFill>
              <a:schemeClr val="bg1"/>
            </a:solidFill>
            <a:ln>
              <a:noFill/>
            </a:ln>
            <a:extLst>
              <a:ext uri="{91240B29-F687-4F45-9708-019B960494DF}">
                <a14:hiddenLine xmlns:a14="http://schemas.microsoft.com/office/drawing/2010/main" w="9525">
                  <a:solidFill>
                    <a:schemeClr val="bg1"/>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solidFill>
                  <a:schemeClr val="bg1"/>
                </a:solidFill>
              </a:endParaRPr>
            </a:p>
          </p:txBody>
        </p:sp>
        <p:sp>
          <p:nvSpPr>
            <p:cNvPr id="239" name="Freeform 150">
              <a:extLst>
                <a:ext uri="{FF2B5EF4-FFF2-40B4-BE49-F238E27FC236}">
                  <a16:creationId xmlns:a16="http://schemas.microsoft.com/office/drawing/2014/main" id="{6D2161CE-5E87-4BA4-9A4B-9BD6D9012F4A}"/>
                </a:ext>
              </a:extLst>
            </p:cNvPr>
            <p:cNvSpPr>
              <a:spLocks/>
            </p:cNvSpPr>
            <p:nvPr/>
          </p:nvSpPr>
          <p:spPr bwMode="auto">
            <a:xfrm>
              <a:off x="1941" y="1616"/>
              <a:ext cx="24" cy="13"/>
            </a:xfrm>
            <a:custGeom>
              <a:avLst/>
              <a:gdLst>
                <a:gd name="T0" fmla="*/ 24 w 24"/>
                <a:gd name="T1" fmla="*/ 0 h 13"/>
                <a:gd name="T2" fmla="*/ 4 w 24"/>
                <a:gd name="T3" fmla="*/ 11 h 13"/>
                <a:gd name="T4" fmla="*/ 0 w 24"/>
                <a:gd name="T5" fmla="*/ 11 h 13"/>
                <a:gd name="T6" fmla="*/ 24 w 24"/>
                <a:gd name="T7" fmla="*/ 13 h 13"/>
                <a:gd name="T8" fmla="*/ 24 w 24"/>
                <a:gd name="T9" fmla="*/ 2 h 13"/>
                <a:gd name="T10" fmla="*/ 24 w 24"/>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3">
                  <a:moveTo>
                    <a:pt x="24" y="0"/>
                  </a:moveTo>
                  <a:lnTo>
                    <a:pt x="4" y="11"/>
                  </a:lnTo>
                  <a:lnTo>
                    <a:pt x="0" y="11"/>
                  </a:lnTo>
                  <a:lnTo>
                    <a:pt x="24" y="13"/>
                  </a:lnTo>
                  <a:lnTo>
                    <a:pt x="24" y="2"/>
                  </a:lnTo>
                  <a:lnTo>
                    <a:pt x="24" y="0"/>
                  </a:lnTo>
                  <a:close/>
                </a:path>
              </a:pathLst>
            </a:custGeom>
            <a:solidFill>
              <a:srgbClr val="A8BB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40" name="Freeform 151">
              <a:extLst>
                <a:ext uri="{FF2B5EF4-FFF2-40B4-BE49-F238E27FC236}">
                  <a16:creationId xmlns:a16="http://schemas.microsoft.com/office/drawing/2014/main" id="{3BF3B84D-50E5-477E-BCB6-1E7BF62297F9}"/>
                </a:ext>
              </a:extLst>
            </p:cNvPr>
            <p:cNvSpPr>
              <a:spLocks/>
            </p:cNvSpPr>
            <p:nvPr/>
          </p:nvSpPr>
          <p:spPr bwMode="auto">
            <a:xfrm>
              <a:off x="1941" y="1616"/>
              <a:ext cx="24" cy="13"/>
            </a:xfrm>
            <a:custGeom>
              <a:avLst/>
              <a:gdLst>
                <a:gd name="T0" fmla="*/ 24 w 24"/>
                <a:gd name="T1" fmla="*/ 0 h 13"/>
                <a:gd name="T2" fmla="*/ 4 w 24"/>
                <a:gd name="T3" fmla="*/ 11 h 13"/>
                <a:gd name="T4" fmla="*/ 0 w 24"/>
                <a:gd name="T5" fmla="*/ 11 h 13"/>
                <a:gd name="T6" fmla="*/ 24 w 24"/>
                <a:gd name="T7" fmla="*/ 13 h 13"/>
                <a:gd name="T8" fmla="*/ 24 w 24"/>
                <a:gd name="T9" fmla="*/ 2 h 13"/>
                <a:gd name="T10" fmla="*/ 24 w 24"/>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3">
                  <a:moveTo>
                    <a:pt x="24" y="0"/>
                  </a:moveTo>
                  <a:lnTo>
                    <a:pt x="4" y="11"/>
                  </a:lnTo>
                  <a:lnTo>
                    <a:pt x="0" y="11"/>
                  </a:lnTo>
                  <a:lnTo>
                    <a:pt x="24" y="13"/>
                  </a:lnTo>
                  <a:lnTo>
                    <a:pt x="24"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41" name="Freeform 152">
              <a:extLst>
                <a:ext uri="{FF2B5EF4-FFF2-40B4-BE49-F238E27FC236}">
                  <a16:creationId xmlns:a16="http://schemas.microsoft.com/office/drawing/2014/main" id="{E2A404B4-C01D-488F-801F-3F8019CE083F}"/>
                </a:ext>
              </a:extLst>
            </p:cNvPr>
            <p:cNvSpPr>
              <a:spLocks/>
            </p:cNvSpPr>
            <p:nvPr/>
          </p:nvSpPr>
          <p:spPr bwMode="auto">
            <a:xfrm>
              <a:off x="1679" y="1570"/>
              <a:ext cx="244" cy="95"/>
            </a:xfrm>
            <a:custGeom>
              <a:avLst/>
              <a:gdLst>
                <a:gd name="T0" fmla="*/ 244 w 244"/>
                <a:gd name="T1" fmla="*/ 95 h 95"/>
                <a:gd name="T2" fmla="*/ 244 w 244"/>
                <a:gd name="T3" fmla="*/ 0 h 95"/>
                <a:gd name="T4" fmla="*/ 0 w 244"/>
                <a:gd name="T5" fmla="*/ 0 h 95"/>
                <a:gd name="T6" fmla="*/ 0 w 244"/>
                <a:gd name="T7" fmla="*/ 4 h 95"/>
                <a:gd name="T8" fmla="*/ 240 w 244"/>
                <a:gd name="T9" fmla="*/ 4 h 95"/>
                <a:gd name="T10" fmla="*/ 240 w 244"/>
                <a:gd name="T11" fmla="*/ 95 h 95"/>
                <a:gd name="T12" fmla="*/ 244 w 244"/>
                <a:gd name="T13" fmla="*/ 95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4" h="95">
                  <a:moveTo>
                    <a:pt x="244" y="95"/>
                  </a:moveTo>
                  <a:lnTo>
                    <a:pt x="244" y="0"/>
                  </a:lnTo>
                  <a:lnTo>
                    <a:pt x="0" y="0"/>
                  </a:lnTo>
                  <a:lnTo>
                    <a:pt x="0" y="4"/>
                  </a:lnTo>
                  <a:lnTo>
                    <a:pt x="240" y="4"/>
                  </a:lnTo>
                  <a:lnTo>
                    <a:pt x="240" y="95"/>
                  </a:lnTo>
                  <a:lnTo>
                    <a:pt x="244" y="95"/>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42" name="Freeform 153">
              <a:extLst>
                <a:ext uri="{FF2B5EF4-FFF2-40B4-BE49-F238E27FC236}">
                  <a16:creationId xmlns:a16="http://schemas.microsoft.com/office/drawing/2014/main" id="{8BAD65D9-755F-480E-ACFB-9673C8836414}"/>
                </a:ext>
              </a:extLst>
            </p:cNvPr>
            <p:cNvSpPr>
              <a:spLocks/>
            </p:cNvSpPr>
            <p:nvPr/>
          </p:nvSpPr>
          <p:spPr bwMode="auto">
            <a:xfrm>
              <a:off x="1679" y="1570"/>
              <a:ext cx="244" cy="95"/>
            </a:xfrm>
            <a:custGeom>
              <a:avLst/>
              <a:gdLst>
                <a:gd name="T0" fmla="*/ 244 w 244"/>
                <a:gd name="T1" fmla="*/ 95 h 95"/>
                <a:gd name="T2" fmla="*/ 244 w 244"/>
                <a:gd name="T3" fmla="*/ 0 h 95"/>
                <a:gd name="T4" fmla="*/ 0 w 244"/>
                <a:gd name="T5" fmla="*/ 0 h 95"/>
                <a:gd name="T6" fmla="*/ 0 w 244"/>
                <a:gd name="T7" fmla="*/ 4 h 95"/>
                <a:gd name="T8" fmla="*/ 240 w 244"/>
                <a:gd name="T9" fmla="*/ 4 h 95"/>
                <a:gd name="T10" fmla="*/ 240 w 244"/>
                <a:gd name="T11" fmla="*/ 95 h 95"/>
                <a:gd name="T12" fmla="*/ 244 w 244"/>
                <a:gd name="T13" fmla="*/ 95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4" h="95">
                  <a:moveTo>
                    <a:pt x="244" y="95"/>
                  </a:moveTo>
                  <a:lnTo>
                    <a:pt x="244" y="0"/>
                  </a:lnTo>
                  <a:lnTo>
                    <a:pt x="0" y="0"/>
                  </a:lnTo>
                  <a:lnTo>
                    <a:pt x="0" y="4"/>
                  </a:lnTo>
                  <a:lnTo>
                    <a:pt x="240" y="4"/>
                  </a:lnTo>
                  <a:lnTo>
                    <a:pt x="240" y="95"/>
                  </a:lnTo>
                  <a:lnTo>
                    <a:pt x="244" y="95"/>
                  </a:lnTo>
                </a:path>
              </a:pathLst>
            </a:cu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243" name="Freeform 154">
              <a:extLst>
                <a:ext uri="{FF2B5EF4-FFF2-40B4-BE49-F238E27FC236}">
                  <a16:creationId xmlns:a16="http://schemas.microsoft.com/office/drawing/2014/main" id="{DAF525CF-4883-4070-A7AC-9259E22600B8}"/>
                </a:ext>
              </a:extLst>
            </p:cNvPr>
            <p:cNvSpPr>
              <a:spLocks/>
            </p:cNvSpPr>
            <p:nvPr/>
          </p:nvSpPr>
          <p:spPr bwMode="auto">
            <a:xfrm>
              <a:off x="3934" y="3074"/>
              <a:ext cx="159" cy="102"/>
            </a:xfrm>
            <a:custGeom>
              <a:avLst/>
              <a:gdLst>
                <a:gd name="T0" fmla="*/ 0 w 159"/>
                <a:gd name="T1" fmla="*/ 0 h 102"/>
                <a:gd name="T2" fmla="*/ 0 w 159"/>
                <a:gd name="T3" fmla="*/ 102 h 102"/>
                <a:gd name="T4" fmla="*/ 159 w 159"/>
                <a:gd name="T5" fmla="*/ 7 h 102"/>
                <a:gd name="T6" fmla="*/ 0 w 159"/>
                <a:gd name="T7" fmla="*/ 0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9" h="102">
                  <a:moveTo>
                    <a:pt x="0" y="0"/>
                  </a:moveTo>
                  <a:lnTo>
                    <a:pt x="0" y="102"/>
                  </a:lnTo>
                  <a:lnTo>
                    <a:pt x="159" y="7"/>
                  </a:lnTo>
                  <a:lnTo>
                    <a:pt x="0" y="0"/>
                  </a:lnTo>
                  <a:close/>
                </a:path>
              </a:pathLst>
            </a:custGeom>
            <a:solidFill>
              <a:srgbClr val="B6B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44" name="Freeform 155">
              <a:extLst>
                <a:ext uri="{FF2B5EF4-FFF2-40B4-BE49-F238E27FC236}">
                  <a16:creationId xmlns:a16="http://schemas.microsoft.com/office/drawing/2014/main" id="{C9654CBF-9408-488F-A0D6-4B5DBD2A4BFC}"/>
                </a:ext>
              </a:extLst>
            </p:cNvPr>
            <p:cNvSpPr>
              <a:spLocks/>
            </p:cNvSpPr>
            <p:nvPr/>
          </p:nvSpPr>
          <p:spPr bwMode="auto">
            <a:xfrm>
              <a:off x="3934" y="3074"/>
              <a:ext cx="159" cy="102"/>
            </a:xfrm>
            <a:custGeom>
              <a:avLst/>
              <a:gdLst>
                <a:gd name="T0" fmla="*/ 0 w 159"/>
                <a:gd name="T1" fmla="*/ 0 h 102"/>
                <a:gd name="T2" fmla="*/ 0 w 159"/>
                <a:gd name="T3" fmla="*/ 102 h 102"/>
                <a:gd name="T4" fmla="*/ 159 w 159"/>
                <a:gd name="T5" fmla="*/ 7 h 102"/>
                <a:gd name="T6" fmla="*/ 0 w 159"/>
                <a:gd name="T7" fmla="*/ 0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9" h="102">
                  <a:moveTo>
                    <a:pt x="0" y="0"/>
                  </a:moveTo>
                  <a:lnTo>
                    <a:pt x="0" y="102"/>
                  </a:lnTo>
                  <a:lnTo>
                    <a:pt x="159"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45" name="Freeform 156">
              <a:extLst>
                <a:ext uri="{FF2B5EF4-FFF2-40B4-BE49-F238E27FC236}">
                  <a16:creationId xmlns:a16="http://schemas.microsoft.com/office/drawing/2014/main" id="{12CC0649-9E78-4B67-AC40-56E98A0ADA4D}"/>
                </a:ext>
              </a:extLst>
            </p:cNvPr>
            <p:cNvSpPr>
              <a:spLocks noEditPoints="1"/>
            </p:cNvSpPr>
            <p:nvPr/>
          </p:nvSpPr>
          <p:spPr bwMode="auto">
            <a:xfrm>
              <a:off x="1976" y="1563"/>
              <a:ext cx="1954" cy="1503"/>
            </a:xfrm>
            <a:custGeom>
              <a:avLst/>
              <a:gdLst>
                <a:gd name="T0" fmla="*/ 6007 w 887"/>
                <a:gd name="T1" fmla="*/ 267 h 682"/>
                <a:gd name="T2" fmla="*/ 5955 w 887"/>
                <a:gd name="T3" fmla="*/ 344 h 682"/>
                <a:gd name="T4" fmla="*/ 9332 w 887"/>
                <a:gd name="T5" fmla="*/ 505 h 682"/>
                <a:gd name="T6" fmla="*/ 9332 w 887"/>
                <a:gd name="T7" fmla="*/ 1477 h 682"/>
                <a:gd name="T8" fmla="*/ 9323 w 887"/>
                <a:gd name="T9" fmla="*/ 1477 h 682"/>
                <a:gd name="T10" fmla="*/ 9323 w 887"/>
                <a:gd name="T11" fmla="*/ 1485 h 682"/>
                <a:gd name="T12" fmla="*/ 9356 w 887"/>
                <a:gd name="T13" fmla="*/ 1468 h 682"/>
                <a:gd name="T14" fmla="*/ 9356 w 887"/>
                <a:gd name="T15" fmla="*/ 2473 h 682"/>
                <a:gd name="T16" fmla="*/ 9332 w 887"/>
                <a:gd name="T17" fmla="*/ 2473 h 682"/>
                <a:gd name="T18" fmla="*/ 9332 w 887"/>
                <a:gd name="T19" fmla="*/ 1501 h 682"/>
                <a:gd name="T20" fmla="*/ 9323 w 887"/>
                <a:gd name="T21" fmla="*/ 1510 h 682"/>
                <a:gd name="T22" fmla="*/ 9323 w 887"/>
                <a:gd name="T23" fmla="*/ 7290 h 682"/>
                <a:gd name="T24" fmla="*/ 9323 w 887"/>
                <a:gd name="T25" fmla="*/ 7290 h 682"/>
                <a:gd name="T26" fmla="*/ 9323 w 887"/>
                <a:gd name="T27" fmla="*/ 2953 h 682"/>
                <a:gd name="T28" fmla="*/ 9332 w 887"/>
                <a:gd name="T29" fmla="*/ 2944 h 682"/>
                <a:gd name="T30" fmla="*/ 9343 w 887"/>
                <a:gd name="T31" fmla="*/ 2953 h 682"/>
                <a:gd name="T32" fmla="*/ 9343 w 887"/>
                <a:gd name="T33" fmla="*/ 7290 h 682"/>
                <a:gd name="T34" fmla="*/ 9484 w 887"/>
                <a:gd name="T35" fmla="*/ 7299 h 682"/>
                <a:gd name="T36" fmla="*/ 9484 w 887"/>
                <a:gd name="T37" fmla="*/ 428 h 682"/>
                <a:gd name="T38" fmla="*/ 6007 w 887"/>
                <a:gd name="T39" fmla="*/ 267 h 682"/>
                <a:gd name="T40" fmla="*/ 170 w 887"/>
                <a:gd name="T41" fmla="*/ 0 h 682"/>
                <a:gd name="T42" fmla="*/ 0 w 887"/>
                <a:gd name="T43" fmla="*/ 73 h 682"/>
                <a:gd name="T44" fmla="*/ 5849 w 887"/>
                <a:gd name="T45" fmla="*/ 344 h 682"/>
                <a:gd name="T46" fmla="*/ 5891 w 887"/>
                <a:gd name="T47" fmla="*/ 267 h 682"/>
                <a:gd name="T48" fmla="*/ 170 w 887"/>
                <a:gd name="T49" fmla="*/ 0 h 68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87" h="682">
                  <a:moveTo>
                    <a:pt x="562" y="25"/>
                  </a:moveTo>
                  <a:cubicBezTo>
                    <a:pt x="557" y="32"/>
                    <a:pt x="557" y="32"/>
                    <a:pt x="557" y="32"/>
                  </a:cubicBezTo>
                  <a:cubicBezTo>
                    <a:pt x="873" y="47"/>
                    <a:pt x="873" y="47"/>
                    <a:pt x="873" y="47"/>
                  </a:cubicBezTo>
                  <a:cubicBezTo>
                    <a:pt x="873" y="138"/>
                    <a:pt x="873" y="138"/>
                    <a:pt x="873" y="138"/>
                  </a:cubicBezTo>
                  <a:cubicBezTo>
                    <a:pt x="872" y="138"/>
                    <a:pt x="872" y="138"/>
                    <a:pt x="872" y="138"/>
                  </a:cubicBezTo>
                  <a:cubicBezTo>
                    <a:pt x="872" y="139"/>
                    <a:pt x="872" y="139"/>
                    <a:pt x="872" y="139"/>
                  </a:cubicBezTo>
                  <a:cubicBezTo>
                    <a:pt x="875" y="137"/>
                    <a:pt x="875" y="137"/>
                    <a:pt x="875" y="137"/>
                  </a:cubicBezTo>
                  <a:cubicBezTo>
                    <a:pt x="875" y="231"/>
                    <a:pt x="875" y="231"/>
                    <a:pt x="875" y="231"/>
                  </a:cubicBezTo>
                  <a:cubicBezTo>
                    <a:pt x="873" y="231"/>
                    <a:pt x="873" y="231"/>
                    <a:pt x="873" y="231"/>
                  </a:cubicBezTo>
                  <a:cubicBezTo>
                    <a:pt x="873" y="140"/>
                    <a:pt x="873" y="140"/>
                    <a:pt x="873" y="140"/>
                  </a:cubicBezTo>
                  <a:cubicBezTo>
                    <a:pt x="872" y="141"/>
                    <a:pt x="872" y="141"/>
                    <a:pt x="872" y="141"/>
                  </a:cubicBezTo>
                  <a:cubicBezTo>
                    <a:pt x="872" y="681"/>
                    <a:pt x="872" y="681"/>
                    <a:pt x="872" y="681"/>
                  </a:cubicBezTo>
                  <a:cubicBezTo>
                    <a:pt x="872" y="681"/>
                    <a:pt x="872" y="681"/>
                    <a:pt x="872" y="681"/>
                  </a:cubicBezTo>
                  <a:cubicBezTo>
                    <a:pt x="872" y="276"/>
                    <a:pt x="872" y="276"/>
                    <a:pt x="872" y="276"/>
                  </a:cubicBezTo>
                  <a:cubicBezTo>
                    <a:pt x="872" y="275"/>
                    <a:pt x="873" y="275"/>
                    <a:pt x="873" y="275"/>
                  </a:cubicBezTo>
                  <a:cubicBezTo>
                    <a:pt x="874" y="275"/>
                    <a:pt x="874" y="275"/>
                    <a:pt x="874" y="276"/>
                  </a:cubicBezTo>
                  <a:cubicBezTo>
                    <a:pt x="874" y="681"/>
                    <a:pt x="874" y="681"/>
                    <a:pt x="874" y="681"/>
                  </a:cubicBezTo>
                  <a:cubicBezTo>
                    <a:pt x="887" y="682"/>
                    <a:pt x="887" y="682"/>
                    <a:pt x="887" y="682"/>
                  </a:cubicBezTo>
                  <a:cubicBezTo>
                    <a:pt x="887" y="40"/>
                    <a:pt x="887" y="40"/>
                    <a:pt x="887" y="40"/>
                  </a:cubicBezTo>
                  <a:cubicBezTo>
                    <a:pt x="562" y="25"/>
                    <a:pt x="562" y="25"/>
                    <a:pt x="562" y="25"/>
                  </a:cubicBezTo>
                  <a:moveTo>
                    <a:pt x="16" y="0"/>
                  </a:moveTo>
                  <a:cubicBezTo>
                    <a:pt x="0" y="7"/>
                    <a:pt x="0" y="7"/>
                    <a:pt x="0" y="7"/>
                  </a:cubicBezTo>
                  <a:cubicBezTo>
                    <a:pt x="547" y="32"/>
                    <a:pt x="547" y="32"/>
                    <a:pt x="547" y="32"/>
                  </a:cubicBezTo>
                  <a:cubicBezTo>
                    <a:pt x="551" y="25"/>
                    <a:pt x="551" y="25"/>
                    <a:pt x="551" y="25"/>
                  </a:cubicBezTo>
                  <a:cubicBezTo>
                    <a:pt x="16" y="0"/>
                    <a:pt x="16" y="0"/>
                    <a:pt x="16" y="0"/>
                  </a:cubicBezTo>
                </a:path>
              </a:pathLst>
            </a:custGeom>
            <a:solidFill>
              <a:srgbClr val="E4F4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46" name="Freeform 157">
              <a:extLst>
                <a:ext uri="{FF2B5EF4-FFF2-40B4-BE49-F238E27FC236}">
                  <a16:creationId xmlns:a16="http://schemas.microsoft.com/office/drawing/2014/main" id="{847346CC-81CF-418D-87C4-5A5F5856D2AA}"/>
                </a:ext>
              </a:extLst>
            </p:cNvPr>
            <p:cNvSpPr>
              <a:spLocks/>
            </p:cNvSpPr>
            <p:nvPr/>
          </p:nvSpPr>
          <p:spPr bwMode="auto">
            <a:xfrm>
              <a:off x="3897" y="3072"/>
              <a:ext cx="33" cy="128"/>
            </a:xfrm>
            <a:custGeom>
              <a:avLst/>
              <a:gdLst>
                <a:gd name="T0" fmla="*/ 0 w 15"/>
                <a:gd name="T1" fmla="*/ 0 h 58"/>
                <a:gd name="T2" fmla="*/ 0 w 15"/>
                <a:gd name="T3" fmla="*/ 497 h 58"/>
                <a:gd name="T4" fmla="*/ 0 w 15"/>
                <a:gd name="T5" fmla="*/ 622 h 58"/>
                <a:gd name="T6" fmla="*/ 161 w 15"/>
                <a:gd name="T7" fmla="*/ 516 h 58"/>
                <a:gd name="T8" fmla="*/ 161 w 15"/>
                <a:gd name="T9" fmla="*/ 9 h 58"/>
                <a:gd name="T10" fmla="*/ 20 w 15"/>
                <a:gd name="T11" fmla="*/ 0 h 58"/>
                <a:gd name="T12" fmla="*/ 20 w 15"/>
                <a:gd name="T13" fmla="*/ 525 h 58"/>
                <a:gd name="T14" fmla="*/ 9 w 15"/>
                <a:gd name="T15" fmla="*/ 536 h 58"/>
                <a:gd name="T16" fmla="*/ 0 w 15"/>
                <a:gd name="T17" fmla="*/ 525 h 58"/>
                <a:gd name="T18" fmla="*/ 0 w 15"/>
                <a:gd name="T19" fmla="*/ 0 h 58"/>
                <a:gd name="T20" fmla="*/ 0 w 15"/>
                <a:gd name="T21" fmla="*/ 0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58">
                  <a:moveTo>
                    <a:pt x="0" y="0"/>
                  </a:moveTo>
                  <a:cubicBezTo>
                    <a:pt x="0" y="46"/>
                    <a:pt x="0" y="46"/>
                    <a:pt x="0" y="46"/>
                  </a:cubicBezTo>
                  <a:cubicBezTo>
                    <a:pt x="0" y="58"/>
                    <a:pt x="0" y="58"/>
                    <a:pt x="0" y="58"/>
                  </a:cubicBezTo>
                  <a:cubicBezTo>
                    <a:pt x="15" y="48"/>
                    <a:pt x="15" y="48"/>
                    <a:pt x="15" y="48"/>
                  </a:cubicBezTo>
                  <a:cubicBezTo>
                    <a:pt x="15" y="1"/>
                    <a:pt x="15" y="1"/>
                    <a:pt x="15" y="1"/>
                  </a:cubicBezTo>
                  <a:cubicBezTo>
                    <a:pt x="2" y="0"/>
                    <a:pt x="2" y="0"/>
                    <a:pt x="2" y="0"/>
                  </a:cubicBezTo>
                  <a:cubicBezTo>
                    <a:pt x="2" y="49"/>
                    <a:pt x="2" y="49"/>
                    <a:pt x="2" y="49"/>
                  </a:cubicBezTo>
                  <a:cubicBezTo>
                    <a:pt x="2" y="50"/>
                    <a:pt x="2" y="50"/>
                    <a:pt x="1" y="50"/>
                  </a:cubicBezTo>
                  <a:cubicBezTo>
                    <a:pt x="1" y="50"/>
                    <a:pt x="0" y="50"/>
                    <a:pt x="0" y="49"/>
                  </a:cubicBezTo>
                  <a:cubicBezTo>
                    <a:pt x="0" y="0"/>
                    <a:pt x="0" y="0"/>
                    <a:pt x="0" y="0"/>
                  </a:cubicBezTo>
                  <a:cubicBezTo>
                    <a:pt x="0" y="0"/>
                    <a:pt x="0" y="0"/>
                    <a:pt x="0" y="0"/>
                  </a:cubicBezTo>
                </a:path>
              </a:pathLst>
            </a:custGeom>
            <a:solidFill>
              <a:srgbClr val="A6BE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47" name="Freeform 158">
              <a:extLst>
                <a:ext uri="{FF2B5EF4-FFF2-40B4-BE49-F238E27FC236}">
                  <a16:creationId xmlns:a16="http://schemas.microsoft.com/office/drawing/2014/main" id="{9F72D06B-E6CC-482D-8649-B281C76B652B}"/>
                </a:ext>
              </a:extLst>
            </p:cNvPr>
            <p:cNvSpPr>
              <a:spLocks noEditPoints="1"/>
            </p:cNvSpPr>
            <p:nvPr/>
          </p:nvSpPr>
          <p:spPr bwMode="auto">
            <a:xfrm>
              <a:off x="1969" y="1583"/>
              <a:ext cx="1928" cy="1480"/>
            </a:xfrm>
            <a:custGeom>
              <a:avLst/>
              <a:gdLst>
                <a:gd name="T0" fmla="*/ 9360 w 875"/>
                <a:gd name="T1" fmla="*/ 1412 h 672"/>
                <a:gd name="T2" fmla="*/ 9351 w 875"/>
                <a:gd name="T3" fmla="*/ 1421 h 672"/>
                <a:gd name="T4" fmla="*/ 9351 w 875"/>
                <a:gd name="T5" fmla="*/ 1421 h 672"/>
                <a:gd name="T6" fmla="*/ 9351 w 875"/>
                <a:gd name="T7" fmla="*/ 4691 h 672"/>
                <a:gd name="T8" fmla="*/ 9360 w 875"/>
                <a:gd name="T9" fmla="*/ 7180 h 672"/>
                <a:gd name="T10" fmla="*/ 9360 w 875"/>
                <a:gd name="T11" fmla="*/ 7180 h 672"/>
                <a:gd name="T12" fmla="*/ 9360 w 875"/>
                <a:gd name="T13" fmla="*/ 1412 h 672"/>
                <a:gd name="T14" fmla="*/ 9360 w 875"/>
                <a:gd name="T15" fmla="*/ 1376 h 672"/>
                <a:gd name="T16" fmla="*/ 9360 w 875"/>
                <a:gd name="T17" fmla="*/ 1376 h 672"/>
                <a:gd name="T18" fmla="*/ 9360 w 875"/>
                <a:gd name="T19" fmla="*/ 1388 h 672"/>
                <a:gd name="T20" fmla="*/ 9360 w 875"/>
                <a:gd name="T21" fmla="*/ 1388 h 672"/>
                <a:gd name="T22" fmla="*/ 9360 w 875"/>
                <a:gd name="T23" fmla="*/ 1376 h 672"/>
                <a:gd name="T24" fmla="*/ 9351 w 875"/>
                <a:gd name="T25" fmla="*/ 568 h 672"/>
                <a:gd name="T26" fmla="*/ 9351 w 875"/>
                <a:gd name="T27" fmla="*/ 568 h 672"/>
                <a:gd name="T28" fmla="*/ 9351 w 875"/>
                <a:gd name="T29" fmla="*/ 621 h 672"/>
                <a:gd name="T30" fmla="*/ 9351 w 875"/>
                <a:gd name="T31" fmla="*/ 568 h 672"/>
                <a:gd name="T32" fmla="*/ 9351 w 875"/>
                <a:gd name="T33" fmla="*/ 451 h 672"/>
                <a:gd name="T34" fmla="*/ 9182 w 875"/>
                <a:gd name="T35" fmla="*/ 533 h 672"/>
                <a:gd name="T36" fmla="*/ 9340 w 875"/>
                <a:gd name="T37" fmla="*/ 460 h 672"/>
                <a:gd name="T38" fmla="*/ 9340 w 875"/>
                <a:gd name="T39" fmla="*/ 557 h 672"/>
                <a:gd name="T40" fmla="*/ 9351 w 875"/>
                <a:gd name="T41" fmla="*/ 557 h 672"/>
                <a:gd name="T42" fmla="*/ 9351 w 875"/>
                <a:gd name="T43" fmla="*/ 451 h 672"/>
                <a:gd name="T44" fmla="*/ 9340 w 875"/>
                <a:gd name="T45" fmla="*/ 427 h 672"/>
                <a:gd name="T46" fmla="*/ 9351 w 875"/>
                <a:gd name="T47" fmla="*/ 427 h 672"/>
                <a:gd name="T48" fmla="*/ 9351 w 875"/>
                <a:gd name="T49" fmla="*/ 427 h 672"/>
                <a:gd name="T50" fmla="*/ 9340 w 875"/>
                <a:gd name="T51" fmla="*/ 427 h 672"/>
                <a:gd name="T52" fmla="*/ 5982 w 875"/>
                <a:gd name="T53" fmla="*/ 266 h 672"/>
                <a:gd name="T54" fmla="*/ 5903 w 875"/>
                <a:gd name="T55" fmla="*/ 407 h 672"/>
                <a:gd name="T56" fmla="*/ 9102 w 875"/>
                <a:gd name="T57" fmla="*/ 544 h 672"/>
                <a:gd name="T58" fmla="*/ 9340 w 875"/>
                <a:gd name="T59" fmla="*/ 427 h 672"/>
                <a:gd name="T60" fmla="*/ 5982 w 875"/>
                <a:gd name="T61" fmla="*/ 266 h 672"/>
                <a:gd name="T62" fmla="*/ 0 w 875"/>
                <a:gd name="T63" fmla="*/ 0 h 672"/>
                <a:gd name="T64" fmla="*/ 0 w 875"/>
                <a:gd name="T65" fmla="*/ 141 h 672"/>
                <a:gd name="T66" fmla="*/ 5797 w 875"/>
                <a:gd name="T67" fmla="*/ 392 h 672"/>
                <a:gd name="T68" fmla="*/ 5874 w 875"/>
                <a:gd name="T69" fmla="*/ 266 h 672"/>
                <a:gd name="T70" fmla="*/ 0 w 875"/>
                <a:gd name="T71" fmla="*/ 0 h 6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75" h="672">
                  <a:moveTo>
                    <a:pt x="875" y="132"/>
                  </a:moveTo>
                  <a:cubicBezTo>
                    <a:pt x="874" y="133"/>
                    <a:pt x="874" y="133"/>
                    <a:pt x="874" y="133"/>
                  </a:cubicBezTo>
                  <a:cubicBezTo>
                    <a:pt x="874" y="133"/>
                    <a:pt x="874" y="133"/>
                    <a:pt x="874" y="133"/>
                  </a:cubicBezTo>
                  <a:cubicBezTo>
                    <a:pt x="874" y="439"/>
                    <a:pt x="874" y="439"/>
                    <a:pt x="874" y="439"/>
                  </a:cubicBezTo>
                  <a:cubicBezTo>
                    <a:pt x="875" y="672"/>
                    <a:pt x="875" y="672"/>
                    <a:pt x="875" y="672"/>
                  </a:cubicBezTo>
                  <a:cubicBezTo>
                    <a:pt x="875" y="672"/>
                    <a:pt x="875" y="672"/>
                    <a:pt x="875" y="672"/>
                  </a:cubicBezTo>
                  <a:cubicBezTo>
                    <a:pt x="875" y="132"/>
                    <a:pt x="875" y="132"/>
                    <a:pt x="875" y="132"/>
                  </a:cubicBezTo>
                  <a:moveTo>
                    <a:pt x="875" y="129"/>
                  </a:moveTo>
                  <a:cubicBezTo>
                    <a:pt x="875" y="129"/>
                    <a:pt x="875" y="129"/>
                    <a:pt x="875" y="129"/>
                  </a:cubicBezTo>
                  <a:cubicBezTo>
                    <a:pt x="875" y="130"/>
                    <a:pt x="875" y="130"/>
                    <a:pt x="875" y="130"/>
                  </a:cubicBezTo>
                  <a:cubicBezTo>
                    <a:pt x="875" y="130"/>
                    <a:pt x="875" y="130"/>
                    <a:pt x="875" y="130"/>
                  </a:cubicBezTo>
                  <a:cubicBezTo>
                    <a:pt x="875" y="129"/>
                    <a:pt x="875" y="129"/>
                    <a:pt x="875" y="129"/>
                  </a:cubicBezTo>
                  <a:moveTo>
                    <a:pt x="874" y="53"/>
                  </a:moveTo>
                  <a:cubicBezTo>
                    <a:pt x="874" y="53"/>
                    <a:pt x="874" y="53"/>
                    <a:pt x="874" y="53"/>
                  </a:cubicBezTo>
                  <a:cubicBezTo>
                    <a:pt x="874" y="58"/>
                    <a:pt x="874" y="58"/>
                    <a:pt x="874" y="58"/>
                  </a:cubicBezTo>
                  <a:cubicBezTo>
                    <a:pt x="874" y="53"/>
                    <a:pt x="874" y="53"/>
                    <a:pt x="874" y="53"/>
                  </a:cubicBezTo>
                  <a:moveTo>
                    <a:pt x="874" y="42"/>
                  </a:moveTo>
                  <a:cubicBezTo>
                    <a:pt x="858" y="50"/>
                    <a:pt x="858" y="50"/>
                    <a:pt x="858" y="50"/>
                  </a:cubicBezTo>
                  <a:cubicBezTo>
                    <a:pt x="873" y="43"/>
                    <a:pt x="873" y="43"/>
                    <a:pt x="873" y="43"/>
                  </a:cubicBezTo>
                  <a:cubicBezTo>
                    <a:pt x="873" y="52"/>
                    <a:pt x="873" y="52"/>
                    <a:pt x="873" y="52"/>
                  </a:cubicBezTo>
                  <a:cubicBezTo>
                    <a:pt x="874" y="52"/>
                    <a:pt x="874" y="52"/>
                    <a:pt x="874" y="52"/>
                  </a:cubicBezTo>
                  <a:cubicBezTo>
                    <a:pt x="874" y="42"/>
                    <a:pt x="874" y="42"/>
                    <a:pt x="874" y="42"/>
                  </a:cubicBezTo>
                  <a:moveTo>
                    <a:pt x="873" y="40"/>
                  </a:moveTo>
                  <a:cubicBezTo>
                    <a:pt x="874" y="40"/>
                    <a:pt x="874" y="40"/>
                    <a:pt x="874" y="40"/>
                  </a:cubicBezTo>
                  <a:cubicBezTo>
                    <a:pt x="874" y="40"/>
                    <a:pt x="874" y="40"/>
                    <a:pt x="874" y="40"/>
                  </a:cubicBezTo>
                  <a:cubicBezTo>
                    <a:pt x="873" y="40"/>
                    <a:pt x="873" y="40"/>
                    <a:pt x="873" y="40"/>
                  </a:cubicBezTo>
                  <a:moveTo>
                    <a:pt x="559" y="25"/>
                  </a:moveTo>
                  <a:cubicBezTo>
                    <a:pt x="552" y="38"/>
                    <a:pt x="552" y="38"/>
                    <a:pt x="552" y="38"/>
                  </a:cubicBezTo>
                  <a:cubicBezTo>
                    <a:pt x="851" y="51"/>
                    <a:pt x="851" y="51"/>
                    <a:pt x="851" y="51"/>
                  </a:cubicBezTo>
                  <a:cubicBezTo>
                    <a:pt x="873" y="40"/>
                    <a:pt x="873" y="40"/>
                    <a:pt x="873" y="40"/>
                  </a:cubicBezTo>
                  <a:cubicBezTo>
                    <a:pt x="559" y="25"/>
                    <a:pt x="559" y="25"/>
                    <a:pt x="559" y="25"/>
                  </a:cubicBezTo>
                  <a:moveTo>
                    <a:pt x="0" y="0"/>
                  </a:moveTo>
                  <a:cubicBezTo>
                    <a:pt x="0" y="13"/>
                    <a:pt x="0" y="13"/>
                    <a:pt x="0" y="13"/>
                  </a:cubicBezTo>
                  <a:cubicBezTo>
                    <a:pt x="542" y="37"/>
                    <a:pt x="542" y="37"/>
                    <a:pt x="542" y="37"/>
                  </a:cubicBezTo>
                  <a:cubicBezTo>
                    <a:pt x="549" y="25"/>
                    <a:pt x="549" y="25"/>
                    <a:pt x="549" y="25"/>
                  </a:cubicBezTo>
                  <a:cubicBezTo>
                    <a:pt x="0" y="0"/>
                    <a:pt x="0" y="0"/>
                    <a:pt x="0" y="0"/>
                  </a:cubicBezTo>
                </a:path>
              </a:pathLst>
            </a:custGeom>
            <a:solidFill>
              <a:srgbClr val="CCEA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48" name="Freeform 159">
              <a:extLst>
                <a:ext uri="{FF2B5EF4-FFF2-40B4-BE49-F238E27FC236}">
                  <a16:creationId xmlns:a16="http://schemas.microsoft.com/office/drawing/2014/main" id="{C7B9BBAA-02E7-4B33-AD53-8D8396C1256B}"/>
                </a:ext>
              </a:extLst>
            </p:cNvPr>
            <p:cNvSpPr>
              <a:spLocks/>
            </p:cNvSpPr>
            <p:nvPr/>
          </p:nvSpPr>
          <p:spPr bwMode="auto">
            <a:xfrm>
              <a:off x="3897" y="3072"/>
              <a:ext cx="1" cy="102"/>
            </a:xfrm>
            <a:custGeom>
              <a:avLst/>
              <a:gdLst>
                <a:gd name="T0" fmla="*/ 0 w 1"/>
                <a:gd name="T1" fmla="*/ 0 h 102"/>
                <a:gd name="T2" fmla="*/ 0 w 1"/>
                <a:gd name="T3" fmla="*/ 102 h 102"/>
                <a:gd name="T4" fmla="*/ 0 w 1"/>
                <a:gd name="T5" fmla="*/ 0 h 102"/>
                <a:gd name="T6" fmla="*/ 0 w 1"/>
                <a:gd name="T7" fmla="*/ 0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2">
                  <a:moveTo>
                    <a:pt x="0" y="0"/>
                  </a:moveTo>
                  <a:lnTo>
                    <a:pt x="0" y="102"/>
                  </a:lnTo>
                  <a:lnTo>
                    <a:pt x="0" y="0"/>
                  </a:lnTo>
                  <a:close/>
                </a:path>
              </a:pathLst>
            </a:custGeom>
            <a:solidFill>
              <a:srgbClr val="98C0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49" name="Freeform 160">
              <a:extLst>
                <a:ext uri="{FF2B5EF4-FFF2-40B4-BE49-F238E27FC236}">
                  <a16:creationId xmlns:a16="http://schemas.microsoft.com/office/drawing/2014/main" id="{BB67A371-D485-4115-9B8C-A325B7212E91}"/>
                </a:ext>
              </a:extLst>
            </p:cNvPr>
            <p:cNvSpPr>
              <a:spLocks noEditPoints="1"/>
            </p:cNvSpPr>
            <p:nvPr/>
          </p:nvSpPr>
          <p:spPr bwMode="auto">
            <a:xfrm>
              <a:off x="1965" y="1612"/>
              <a:ext cx="1" cy="4"/>
            </a:xfrm>
            <a:custGeom>
              <a:avLst/>
              <a:gdLst>
                <a:gd name="T0" fmla="*/ 0 w 1"/>
                <a:gd name="T1" fmla="*/ 4 h 4"/>
                <a:gd name="T2" fmla="*/ 0 w 1"/>
                <a:gd name="T3" fmla="*/ 4 h 4"/>
                <a:gd name="T4" fmla="*/ 0 w 1"/>
                <a:gd name="T5" fmla="*/ 4 h 4"/>
                <a:gd name="T6" fmla="*/ 0 w 1"/>
                <a:gd name="T7" fmla="*/ 4 h 4"/>
                <a:gd name="T8" fmla="*/ 0 w 1"/>
                <a:gd name="T9" fmla="*/ 4 h 4"/>
                <a:gd name="T10" fmla="*/ 0 w 1"/>
                <a:gd name="T11" fmla="*/ 0 h 4"/>
                <a:gd name="T12" fmla="*/ 0 w 1"/>
                <a:gd name="T13" fmla="*/ 2 h 4"/>
                <a:gd name="T14" fmla="*/ 0 w 1"/>
                <a:gd name="T15" fmla="*/ 2 h 4"/>
                <a:gd name="T16" fmla="*/ 0 w 1"/>
                <a:gd name="T17" fmla="*/ 0 h 4"/>
                <a:gd name="T18" fmla="*/ 0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0" y="4"/>
                  </a:moveTo>
                  <a:lnTo>
                    <a:pt x="0" y="4"/>
                  </a:lnTo>
                  <a:close/>
                  <a:moveTo>
                    <a:pt x="0" y="0"/>
                  </a:moveTo>
                  <a:lnTo>
                    <a:pt x="0" y="2"/>
                  </a:lnTo>
                  <a:lnTo>
                    <a:pt x="0" y="0"/>
                  </a:lnTo>
                  <a:close/>
                </a:path>
              </a:pathLst>
            </a:custGeom>
            <a:solidFill>
              <a:srgbClr val="A8BB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50" name="Freeform 161">
              <a:extLst>
                <a:ext uri="{FF2B5EF4-FFF2-40B4-BE49-F238E27FC236}">
                  <a16:creationId xmlns:a16="http://schemas.microsoft.com/office/drawing/2014/main" id="{592A9B6A-552D-4CCF-824E-22D069F9194F}"/>
                </a:ext>
              </a:extLst>
            </p:cNvPr>
            <p:cNvSpPr>
              <a:spLocks/>
            </p:cNvSpPr>
            <p:nvPr/>
          </p:nvSpPr>
          <p:spPr bwMode="auto">
            <a:xfrm>
              <a:off x="1965" y="1616"/>
              <a:ext cx="1" cy="2"/>
            </a:xfrm>
            <a:custGeom>
              <a:avLst/>
              <a:gdLst>
                <a:gd name="T0" fmla="*/ 0 w 1"/>
                <a:gd name="T1" fmla="*/ 0 h 2"/>
                <a:gd name="T2" fmla="*/ 0 w 1"/>
                <a:gd name="T3" fmla="*/ 0 h 2"/>
                <a:gd name="T4" fmla="*/ 0 w 1"/>
                <a:gd name="T5" fmla="*/ 2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0" y="0"/>
                  </a:lnTo>
                  <a:lnTo>
                    <a:pt x="0" y="2"/>
                  </a:lnTo>
                  <a:lnTo>
                    <a:pt x="0" y="0"/>
                  </a:lnTo>
                  <a:close/>
                </a:path>
              </a:pathLst>
            </a:custGeom>
            <a:solidFill>
              <a:srgbClr val="8199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51" name="Freeform 162">
              <a:extLst>
                <a:ext uri="{FF2B5EF4-FFF2-40B4-BE49-F238E27FC236}">
                  <a16:creationId xmlns:a16="http://schemas.microsoft.com/office/drawing/2014/main" id="{12BECCA5-8B93-445B-94CE-686DC7263ABB}"/>
                </a:ext>
              </a:extLst>
            </p:cNvPr>
            <p:cNvSpPr>
              <a:spLocks noEditPoints="1"/>
            </p:cNvSpPr>
            <p:nvPr/>
          </p:nvSpPr>
          <p:spPr bwMode="auto">
            <a:xfrm>
              <a:off x="1969" y="1614"/>
              <a:ext cx="1873" cy="132"/>
            </a:xfrm>
            <a:custGeom>
              <a:avLst/>
              <a:gdLst>
                <a:gd name="T0" fmla="*/ 1835 w 1873"/>
                <a:gd name="T1" fmla="*/ 110 h 132"/>
                <a:gd name="T2" fmla="*/ 1835 w 1873"/>
                <a:gd name="T3" fmla="*/ 110 h 132"/>
                <a:gd name="T4" fmla="*/ 1835 w 1873"/>
                <a:gd name="T5" fmla="*/ 132 h 132"/>
                <a:gd name="T6" fmla="*/ 1835 w 1873"/>
                <a:gd name="T7" fmla="*/ 132 h 132"/>
                <a:gd name="T8" fmla="*/ 1835 w 1873"/>
                <a:gd name="T9" fmla="*/ 110 h 132"/>
                <a:gd name="T10" fmla="*/ 1214 w 1873"/>
                <a:gd name="T11" fmla="*/ 55 h 132"/>
                <a:gd name="T12" fmla="*/ 1203 w 1873"/>
                <a:gd name="T13" fmla="*/ 73 h 132"/>
                <a:gd name="T14" fmla="*/ 1833 w 1873"/>
                <a:gd name="T15" fmla="*/ 101 h 132"/>
                <a:gd name="T16" fmla="*/ 1833 w 1873"/>
                <a:gd name="T17" fmla="*/ 106 h 132"/>
                <a:gd name="T18" fmla="*/ 1835 w 1873"/>
                <a:gd name="T19" fmla="*/ 106 h 132"/>
                <a:gd name="T20" fmla="*/ 1873 w 1873"/>
                <a:gd name="T21" fmla="*/ 84 h 132"/>
                <a:gd name="T22" fmla="*/ 1214 w 1873"/>
                <a:gd name="T23" fmla="*/ 55 h 132"/>
                <a:gd name="T24" fmla="*/ 0 w 1873"/>
                <a:gd name="T25" fmla="*/ 0 h 132"/>
                <a:gd name="T26" fmla="*/ 0 w 1873"/>
                <a:gd name="T27" fmla="*/ 15 h 132"/>
                <a:gd name="T28" fmla="*/ 807 w 1873"/>
                <a:gd name="T29" fmla="*/ 55 h 132"/>
                <a:gd name="T30" fmla="*/ 1183 w 1873"/>
                <a:gd name="T31" fmla="*/ 73 h 132"/>
                <a:gd name="T32" fmla="*/ 1194 w 1873"/>
                <a:gd name="T33" fmla="*/ 53 h 132"/>
                <a:gd name="T34" fmla="*/ 0 w 1873"/>
                <a:gd name="T35" fmla="*/ 0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73" h="132">
                  <a:moveTo>
                    <a:pt x="1835" y="110"/>
                  </a:moveTo>
                  <a:lnTo>
                    <a:pt x="1835" y="110"/>
                  </a:lnTo>
                  <a:lnTo>
                    <a:pt x="1835" y="132"/>
                  </a:lnTo>
                  <a:lnTo>
                    <a:pt x="1835" y="110"/>
                  </a:lnTo>
                  <a:close/>
                  <a:moveTo>
                    <a:pt x="1214" y="55"/>
                  </a:moveTo>
                  <a:lnTo>
                    <a:pt x="1203" y="73"/>
                  </a:lnTo>
                  <a:lnTo>
                    <a:pt x="1833" y="101"/>
                  </a:lnTo>
                  <a:lnTo>
                    <a:pt x="1833" y="106"/>
                  </a:lnTo>
                  <a:lnTo>
                    <a:pt x="1835" y="106"/>
                  </a:lnTo>
                  <a:lnTo>
                    <a:pt x="1873" y="84"/>
                  </a:lnTo>
                  <a:lnTo>
                    <a:pt x="1214" y="55"/>
                  </a:lnTo>
                  <a:close/>
                  <a:moveTo>
                    <a:pt x="0" y="0"/>
                  </a:moveTo>
                  <a:lnTo>
                    <a:pt x="0" y="15"/>
                  </a:lnTo>
                  <a:lnTo>
                    <a:pt x="807" y="55"/>
                  </a:lnTo>
                  <a:lnTo>
                    <a:pt x="1183" y="73"/>
                  </a:lnTo>
                  <a:lnTo>
                    <a:pt x="1194" y="53"/>
                  </a:lnTo>
                  <a:lnTo>
                    <a:pt x="0" y="0"/>
                  </a:lnTo>
                  <a:close/>
                </a:path>
              </a:pathLst>
            </a:custGeom>
            <a:solidFill>
              <a:srgbClr val="98B6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52" name="Freeform 163">
              <a:extLst>
                <a:ext uri="{FF2B5EF4-FFF2-40B4-BE49-F238E27FC236}">
                  <a16:creationId xmlns:a16="http://schemas.microsoft.com/office/drawing/2014/main" id="{73EAF2CC-A018-4FB4-A36E-1558D6FEFFFB}"/>
                </a:ext>
              </a:extLst>
            </p:cNvPr>
            <p:cNvSpPr>
              <a:spLocks noEditPoints="1"/>
            </p:cNvSpPr>
            <p:nvPr/>
          </p:nvSpPr>
          <p:spPr bwMode="auto">
            <a:xfrm>
              <a:off x="1969" y="1614"/>
              <a:ext cx="1873" cy="132"/>
            </a:xfrm>
            <a:custGeom>
              <a:avLst/>
              <a:gdLst>
                <a:gd name="T0" fmla="*/ 1835 w 1873"/>
                <a:gd name="T1" fmla="*/ 110 h 132"/>
                <a:gd name="T2" fmla="*/ 1835 w 1873"/>
                <a:gd name="T3" fmla="*/ 110 h 132"/>
                <a:gd name="T4" fmla="*/ 1835 w 1873"/>
                <a:gd name="T5" fmla="*/ 132 h 132"/>
                <a:gd name="T6" fmla="*/ 1835 w 1873"/>
                <a:gd name="T7" fmla="*/ 132 h 132"/>
                <a:gd name="T8" fmla="*/ 1835 w 1873"/>
                <a:gd name="T9" fmla="*/ 110 h 132"/>
                <a:gd name="T10" fmla="*/ 1214 w 1873"/>
                <a:gd name="T11" fmla="*/ 55 h 132"/>
                <a:gd name="T12" fmla="*/ 1203 w 1873"/>
                <a:gd name="T13" fmla="*/ 73 h 132"/>
                <a:gd name="T14" fmla="*/ 1833 w 1873"/>
                <a:gd name="T15" fmla="*/ 101 h 132"/>
                <a:gd name="T16" fmla="*/ 1833 w 1873"/>
                <a:gd name="T17" fmla="*/ 106 h 132"/>
                <a:gd name="T18" fmla="*/ 1835 w 1873"/>
                <a:gd name="T19" fmla="*/ 106 h 132"/>
                <a:gd name="T20" fmla="*/ 1873 w 1873"/>
                <a:gd name="T21" fmla="*/ 84 h 132"/>
                <a:gd name="T22" fmla="*/ 1214 w 1873"/>
                <a:gd name="T23" fmla="*/ 55 h 132"/>
                <a:gd name="T24" fmla="*/ 0 w 1873"/>
                <a:gd name="T25" fmla="*/ 0 h 132"/>
                <a:gd name="T26" fmla="*/ 0 w 1873"/>
                <a:gd name="T27" fmla="*/ 15 h 132"/>
                <a:gd name="T28" fmla="*/ 807 w 1873"/>
                <a:gd name="T29" fmla="*/ 55 h 132"/>
                <a:gd name="T30" fmla="*/ 1183 w 1873"/>
                <a:gd name="T31" fmla="*/ 73 h 132"/>
                <a:gd name="T32" fmla="*/ 1194 w 1873"/>
                <a:gd name="T33" fmla="*/ 53 h 132"/>
                <a:gd name="T34" fmla="*/ 0 w 1873"/>
                <a:gd name="T35" fmla="*/ 0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73" h="132">
                  <a:moveTo>
                    <a:pt x="1835" y="110"/>
                  </a:moveTo>
                  <a:lnTo>
                    <a:pt x="1835" y="110"/>
                  </a:lnTo>
                  <a:lnTo>
                    <a:pt x="1835" y="132"/>
                  </a:lnTo>
                  <a:lnTo>
                    <a:pt x="1835" y="110"/>
                  </a:lnTo>
                  <a:moveTo>
                    <a:pt x="1214" y="55"/>
                  </a:moveTo>
                  <a:lnTo>
                    <a:pt x="1203" y="73"/>
                  </a:lnTo>
                  <a:lnTo>
                    <a:pt x="1833" y="101"/>
                  </a:lnTo>
                  <a:lnTo>
                    <a:pt x="1833" y="106"/>
                  </a:lnTo>
                  <a:lnTo>
                    <a:pt x="1835" y="106"/>
                  </a:lnTo>
                  <a:lnTo>
                    <a:pt x="1873" y="84"/>
                  </a:lnTo>
                  <a:lnTo>
                    <a:pt x="1214" y="55"/>
                  </a:lnTo>
                  <a:moveTo>
                    <a:pt x="0" y="0"/>
                  </a:moveTo>
                  <a:lnTo>
                    <a:pt x="0" y="15"/>
                  </a:lnTo>
                  <a:lnTo>
                    <a:pt x="807" y="55"/>
                  </a:lnTo>
                  <a:lnTo>
                    <a:pt x="1183" y="73"/>
                  </a:lnTo>
                  <a:lnTo>
                    <a:pt x="1194" y="5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53" name="Freeform 164">
              <a:extLst>
                <a:ext uri="{FF2B5EF4-FFF2-40B4-BE49-F238E27FC236}">
                  <a16:creationId xmlns:a16="http://schemas.microsoft.com/office/drawing/2014/main" id="{E38D09EE-0949-4D47-A2B5-7C11B83D3E7B}"/>
                </a:ext>
              </a:extLst>
            </p:cNvPr>
            <p:cNvSpPr>
              <a:spLocks/>
            </p:cNvSpPr>
            <p:nvPr/>
          </p:nvSpPr>
          <p:spPr bwMode="auto">
            <a:xfrm>
              <a:off x="1969" y="1614"/>
              <a:ext cx="1" cy="15"/>
            </a:xfrm>
            <a:custGeom>
              <a:avLst/>
              <a:gdLst>
                <a:gd name="T0" fmla="*/ 0 w 1"/>
                <a:gd name="T1" fmla="*/ 0 h 15"/>
                <a:gd name="T2" fmla="*/ 0 w 1"/>
                <a:gd name="T3" fmla="*/ 0 h 15"/>
                <a:gd name="T4" fmla="*/ 0 w 1"/>
                <a:gd name="T5" fmla="*/ 0 h 15"/>
                <a:gd name="T6" fmla="*/ 0 w 1"/>
                <a:gd name="T7" fmla="*/ 15 h 15"/>
                <a:gd name="T8" fmla="*/ 0 w 1"/>
                <a:gd name="T9" fmla="*/ 15 h 15"/>
                <a:gd name="T10" fmla="*/ 0 w 1"/>
                <a:gd name="T11" fmla="*/ 0 h 15"/>
                <a:gd name="T12" fmla="*/ 0 w 1"/>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5">
                  <a:moveTo>
                    <a:pt x="0" y="0"/>
                  </a:moveTo>
                  <a:lnTo>
                    <a:pt x="0" y="0"/>
                  </a:lnTo>
                  <a:lnTo>
                    <a:pt x="0" y="15"/>
                  </a:lnTo>
                  <a:lnTo>
                    <a:pt x="0" y="0"/>
                  </a:lnTo>
                  <a:close/>
                </a:path>
              </a:pathLst>
            </a:custGeom>
            <a:solidFill>
              <a:srgbClr val="89B1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54" name="Freeform 165">
              <a:extLst>
                <a:ext uri="{FF2B5EF4-FFF2-40B4-BE49-F238E27FC236}">
                  <a16:creationId xmlns:a16="http://schemas.microsoft.com/office/drawing/2014/main" id="{1FCABCED-65CB-4C02-80A8-7907C3D75C6C}"/>
                </a:ext>
              </a:extLst>
            </p:cNvPr>
            <p:cNvSpPr>
              <a:spLocks/>
            </p:cNvSpPr>
            <p:nvPr/>
          </p:nvSpPr>
          <p:spPr bwMode="auto">
            <a:xfrm>
              <a:off x="1956" y="1559"/>
              <a:ext cx="1978" cy="2106"/>
            </a:xfrm>
            <a:custGeom>
              <a:avLst/>
              <a:gdLst>
                <a:gd name="T0" fmla="*/ 1976 w 1978"/>
                <a:gd name="T1" fmla="*/ 90 h 2106"/>
                <a:gd name="T2" fmla="*/ 1974 w 1978"/>
                <a:gd name="T3" fmla="*/ 90 h 2106"/>
                <a:gd name="T4" fmla="*/ 1974 w 1978"/>
                <a:gd name="T5" fmla="*/ 2101 h 2106"/>
                <a:gd name="T6" fmla="*/ 5 w 1978"/>
                <a:gd name="T7" fmla="*/ 2013 h 2106"/>
                <a:gd name="T8" fmla="*/ 13 w 1978"/>
                <a:gd name="T9" fmla="*/ 22 h 2106"/>
                <a:gd name="T10" fmla="*/ 55 w 1978"/>
                <a:gd name="T11" fmla="*/ 4 h 2106"/>
                <a:gd name="T12" fmla="*/ 1976 w 1978"/>
                <a:gd name="T13" fmla="*/ 92 h 2106"/>
                <a:gd name="T14" fmla="*/ 1976 w 1978"/>
                <a:gd name="T15" fmla="*/ 90 h 2106"/>
                <a:gd name="T16" fmla="*/ 1974 w 1978"/>
                <a:gd name="T17" fmla="*/ 90 h 2106"/>
                <a:gd name="T18" fmla="*/ 1976 w 1978"/>
                <a:gd name="T19" fmla="*/ 90 h 2106"/>
                <a:gd name="T20" fmla="*/ 1976 w 1978"/>
                <a:gd name="T21" fmla="*/ 88 h 2106"/>
                <a:gd name="T22" fmla="*/ 55 w 1978"/>
                <a:gd name="T23" fmla="*/ 0 h 2106"/>
                <a:gd name="T24" fmla="*/ 9 w 1978"/>
                <a:gd name="T25" fmla="*/ 20 h 2106"/>
                <a:gd name="T26" fmla="*/ 0 w 1978"/>
                <a:gd name="T27" fmla="*/ 2018 h 2106"/>
                <a:gd name="T28" fmla="*/ 1978 w 1978"/>
                <a:gd name="T29" fmla="*/ 2106 h 2106"/>
                <a:gd name="T30" fmla="*/ 1978 w 1978"/>
                <a:gd name="T31" fmla="*/ 88 h 2106"/>
                <a:gd name="T32" fmla="*/ 1976 w 1978"/>
                <a:gd name="T33" fmla="*/ 88 h 2106"/>
                <a:gd name="T34" fmla="*/ 1976 w 1978"/>
                <a:gd name="T35" fmla="*/ 90 h 2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978" h="2106">
                  <a:moveTo>
                    <a:pt x="1976" y="90"/>
                  </a:moveTo>
                  <a:lnTo>
                    <a:pt x="1974" y="90"/>
                  </a:lnTo>
                  <a:lnTo>
                    <a:pt x="1974" y="2101"/>
                  </a:lnTo>
                  <a:lnTo>
                    <a:pt x="5" y="2013"/>
                  </a:lnTo>
                  <a:lnTo>
                    <a:pt x="13" y="22"/>
                  </a:lnTo>
                  <a:lnTo>
                    <a:pt x="55" y="4"/>
                  </a:lnTo>
                  <a:lnTo>
                    <a:pt x="1976" y="92"/>
                  </a:lnTo>
                  <a:lnTo>
                    <a:pt x="1976" y="90"/>
                  </a:lnTo>
                  <a:lnTo>
                    <a:pt x="1974" y="90"/>
                  </a:lnTo>
                  <a:lnTo>
                    <a:pt x="1976" y="90"/>
                  </a:lnTo>
                  <a:lnTo>
                    <a:pt x="1976" y="88"/>
                  </a:lnTo>
                  <a:lnTo>
                    <a:pt x="55" y="0"/>
                  </a:lnTo>
                  <a:lnTo>
                    <a:pt x="9" y="20"/>
                  </a:lnTo>
                  <a:lnTo>
                    <a:pt x="0" y="2018"/>
                  </a:lnTo>
                  <a:lnTo>
                    <a:pt x="1978" y="2106"/>
                  </a:lnTo>
                  <a:lnTo>
                    <a:pt x="1978" y="88"/>
                  </a:lnTo>
                  <a:lnTo>
                    <a:pt x="1976" y="88"/>
                  </a:lnTo>
                  <a:lnTo>
                    <a:pt x="1976"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55" name="Freeform 166">
              <a:extLst>
                <a:ext uri="{FF2B5EF4-FFF2-40B4-BE49-F238E27FC236}">
                  <a16:creationId xmlns:a16="http://schemas.microsoft.com/office/drawing/2014/main" id="{D4CE347E-63DD-45C9-95C9-508B5C9925F9}"/>
                </a:ext>
              </a:extLst>
            </p:cNvPr>
            <p:cNvSpPr>
              <a:spLocks/>
            </p:cNvSpPr>
            <p:nvPr/>
          </p:nvSpPr>
          <p:spPr bwMode="auto">
            <a:xfrm>
              <a:off x="1956" y="1559"/>
              <a:ext cx="1978" cy="2106"/>
            </a:xfrm>
            <a:custGeom>
              <a:avLst/>
              <a:gdLst>
                <a:gd name="T0" fmla="*/ 1976 w 1978"/>
                <a:gd name="T1" fmla="*/ 90 h 2106"/>
                <a:gd name="T2" fmla="*/ 1974 w 1978"/>
                <a:gd name="T3" fmla="*/ 90 h 2106"/>
                <a:gd name="T4" fmla="*/ 1974 w 1978"/>
                <a:gd name="T5" fmla="*/ 2101 h 2106"/>
                <a:gd name="T6" fmla="*/ 5 w 1978"/>
                <a:gd name="T7" fmla="*/ 2013 h 2106"/>
                <a:gd name="T8" fmla="*/ 13 w 1978"/>
                <a:gd name="T9" fmla="*/ 22 h 2106"/>
                <a:gd name="T10" fmla="*/ 55 w 1978"/>
                <a:gd name="T11" fmla="*/ 4 h 2106"/>
                <a:gd name="T12" fmla="*/ 1976 w 1978"/>
                <a:gd name="T13" fmla="*/ 92 h 2106"/>
                <a:gd name="T14" fmla="*/ 1976 w 1978"/>
                <a:gd name="T15" fmla="*/ 90 h 2106"/>
                <a:gd name="T16" fmla="*/ 1974 w 1978"/>
                <a:gd name="T17" fmla="*/ 90 h 2106"/>
                <a:gd name="T18" fmla="*/ 1976 w 1978"/>
                <a:gd name="T19" fmla="*/ 90 h 2106"/>
                <a:gd name="T20" fmla="*/ 1976 w 1978"/>
                <a:gd name="T21" fmla="*/ 88 h 2106"/>
                <a:gd name="T22" fmla="*/ 55 w 1978"/>
                <a:gd name="T23" fmla="*/ 0 h 2106"/>
                <a:gd name="T24" fmla="*/ 9 w 1978"/>
                <a:gd name="T25" fmla="*/ 20 h 2106"/>
                <a:gd name="T26" fmla="*/ 0 w 1978"/>
                <a:gd name="T27" fmla="*/ 2018 h 2106"/>
                <a:gd name="T28" fmla="*/ 1978 w 1978"/>
                <a:gd name="T29" fmla="*/ 2106 h 2106"/>
                <a:gd name="T30" fmla="*/ 1978 w 1978"/>
                <a:gd name="T31" fmla="*/ 88 h 2106"/>
                <a:gd name="T32" fmla="*/ 1976 w 1978"/>
                <a:gd name="T33" fmla="*/ 88 h 2106"/>
                <a:gd name="T34" fmla="*/ 1976 w 1978"/>
                <a:gd name="T35" fmla="*/ 90 h 2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978" h="2106">
                  <a:moveTo>
                    <a:pt x="1976" y="90"/>
                  </a:moveTo>
                  <a:lnTo>
                    <a:pt x="1974" y="90"/>
                  </a:lnTo>
                  <a:lnTo>
                    <a:pt x="1974" y="2101"/>
                  </a:lnTo>
                  <a:lnTo>
                    <a:pt x="5" y="2013"/>
                  </a:lnTo>
                  <a:lnTo>
                    <a:pt x="13" y="22"/>
                  </a:lnTo>
                  <a:lnTo>
                    <a:pt x="55" y="4"/>
                  </a:lnTo>
                  <a:lnTo>
                    <a:pt x="1976" y="92"/>
                  </a:lnTo>
                  <a:lnTo>
                    <a:pt x="1976" y="90"/>
                  </a:lnTo>
                  <a:lnTo>
                    <a:pt x="1974" y="90"/>
                  </a:lnTo>
                  <a:lnTo>
                    <a:pt x="1976" y="90"/>
                  </a:lnTo>
                  <a:lnTo>
                    <a:pt x="1976" y="88"/>
                  </a:lnTo>
                  <a:lnTo>
                    <a:pt x="55" y="0"/>
                  </a:lnTo>
                  <a:lnTo>
                    <a:pt x="9" y="20"/>
                  </a:lnTo>
                  <a:lnTo>
                    <a:pt x="0" y="2018"/>
                  </a:lnTo>
                  <a:lnTo>
                    <a:pt x="1978" y="2106"/>
                  </a:lnTo>
                  <a:lnTo>
                    <a:pt x="1978" y="88"/>
                  </a:lnTo>
                  <a:lnTo>
                    <a:pt x="1976" y="88"/>
                  </a:lnTo>
                  <a:lnTo>
                    <a:pt x="1976"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56" name="Freeform 167">
              <a:extLst>
                <a:ext uri="{FF2B5EF4-FFF2-40B4-BE49-F238E27FC236}">
                  <a16:creationId xmlns:a16="http://schemas.microsoft.com/office/drawing/2014/main" id="{8DB2358E-260F-4320-B43A-4953F34DDD56}"/>
                </a:ext>
              </a:extLst>
            </p:cNvPr>
            <p:cNvSpPr>
              <a:spLocks/>
            </p:cNvSpPr>
            <p:nvPr/>
          </p:nvSpPr>
          <p:spPr bwMode="auto">
            <a:xfrm>
              <a:off x="2093" y="2982"/>
              <a:ext cx="2011" cy="586"/>
            </a:xfrm>
            <a:custGeom>
              <a:avLst/>
              <a:gdLst>
                <a:gd name="T0" fmla="*/ 20 w 913"/>
                <a:gd name="T1" fmla="*/ 20 h 266"/>
                <a:gd name="T2" fmla="*/ 20 w 913"/>
                <a:gd name="T3" fmla="*/ 44 h 266"/>
                <a:gd name="T4" fmla="*/ 9714 w 913"/>
                <a:gd name="T5" fmla="*/ 480 h 266"/>
                <a:gd name="T6" fmla="*/ 9714 w 913"/>
                <a:gd name="T7" fmla="*/ 2800 h 266"/>
                <a:gd name="T8" fmla="*/ 44 w 913"/>
                <a:gd name="T9" fmla="*/ 2470 h 266"/>
                <a:gd name="T10" fmla="*/ 44 w 913"/>
                <a:gd name="T11" fmla="*/ 20 h 266"/>
                <a:gd name="T12" fmla="*/ 20 w 913"/>
                <a:gd name="T13" fmla="*/ 20 h 266"/>
                <a:gd name="T14" fmla="*/ 20 w 913"/>
                <a:gd name="T15" fmla="*/ 44 h 266"/>
                <a:gd name="T16" fmla="*/ 20 w 913"/>
                <a:gd name="T17" fmla="*/ 20 h 266"/>
                <a:gd name="T18" fmla="*/ 0 w 913"/>
                <a:gd name="T19" fmla="*/ 20 h 266"/>
                <a:gd name="T20" fmla="*/ 0 w 913"/>
                <a:gd name="T21" fmla="*/ 2489 h 266"/>
                <a:gd name="T22" fmla="*/ 20 w 913"/>
                <a:gd name="T23" fmla="*/ 2514 h 266"/>
                <a:gd name="T24" fmla="*/ 9738 w 913"/>
                <a:gd name="T25" fmla="*/ 2844 h 266"/>
                <a:gd name="T26" fmla="*/ 9755 w 913"/>
                <a:gd name="T27" fmla="*/ 2844 h 266"/>
                <a:gd name="T28" fmla="*/ 9755 w 913"/>
                <a:gd name="T29" fmla="*/ 2824 h 266"/>
                <a:gd name="T30" fmla="*/ 9755 w 913"/>
                <a:gd name="T31" fmla="*/ 460 h 266"/>
                <a:gd name="T32" fmla="*/ 9738 w 913"/>
                <a:gd name="T33" fmla="*/ 436 h 266"/>
                <a:gd name="T34" fmla="*/ 20 w 913"/>
                <a:gd name="T35" fmla="*/ 0 h 266"/>
                <a:gd name="T36" fmla="*/ 0 w 913"/>
                <a:gd name="T37" fmla="*/ 9 h 266"/>
                <a:gd name="T38" fmla="*/ 0 w 913"/>
                <a:gd name="T39" fmla="*/ 20 h 266"/>
                <a:gd name="T40" fmla="*/ 20 w 913"/>
                <a:gd name="T41" fmla="*/ 20 h 2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13" h="266">
                  <a:moveTo>
                    <a:pt x="2" y="2"/>
                  </a:moveTo>
                  <a:cubicBezTo>
                    <a:pt x="2" y="4"/>
                    <a:pt x="2" y="4"/>
                    <a:pt x="2" y="4"/>
                  </a:cubicBezTo>
                  <a:cubicBezTo>
                    <a:pt x="909" y="45"/>
                    <a:pt x="909" y="45"/>
                    <a:pt x="909" y="45"/>
                  </a:cubicBezTo>
                  <a:cubicBezTo>
                    <a:pt x="909" y="262"/>
                    <a:pt x="909" y="262"/>
                    <a:pt x="909" y="262"/>
                  </a:cubicBezTo>
                  <a:cubicBezTo>
                    <a:pt x="4" y="231"/>
                    <a:pt x="4" y="231"/>
                    <a:pt x="4" y="231"/>
                  </a:cubicBezTo>
                  <a:cubicBezTo>
                    <a:pt x="4" y="2"/>
                    <a:pt x="4" y="2"/>
                    <a:pt x="4" y="2"/>
                  </a:cubicBezTo>
                  <a:cubicBezTo>
                    <a:pt x="2" y="2"/>
                    <a:pt x="2" y="2"/>
                    <a:pt x="2" y="2"/>
                  </a:cubicBezTo>
                  <a:cubicBezTo>
                    <a:pt x="2" y="4"/>
                    <a:pt x="2" y="4"/>
                    <a:pt x="2" y="4"/>
                  </a:cubicBezTo>
                  <a:cubicBezTo>
                    <a:pt x="2" y="2"/>
                    <a:pt x="2" y="2"/>
                    <a:pt x="2" y="2"/>
                  </a:cubicBezTo>
                  <a:cubicBezTo>
                    <a:pt x="0" y="2"/>
                    <a:pt x="0" y="2"/>
                    <a:pt x="0" y="2"/>
                  </a:cubicBezTo>
                  <a:cubicBezTo>
                    <a:pt x="0" y="233"/>
                    <a:pt x="0" y="233"/>
                    <a:pt x="0" y="233"/>
                  </a:cubicBezTo>
                  <a:cubicBezTo>
                    <a:pt x="0" y="234"/>
                    <a:pt x="1" y="235"/>
                    <a:pt x="2" y="235"/>
                  </a:cubicBezTo>
                  <a:cubicBezTo>
                    <a:pt x="911" y="266"/>
                    <a:pt x="911" y="266"/>
                    <a:pt x="911" y="266"/>
                  </a:cubicBezTo>
                  <a:cubicBezTo>
                    <a:pt x="912" y="266"/>
                    <a:pt x="912" y="266"/>
                    <a:pt x="913" y="266"/>
                  </a:cubicBezTo>
                  <a:cubicBezTo>
                    <a:pt x="913" y="266"/>
                    <a:pt x="913" y="265"/>
                    <a:pt x="913" y="264"/>
                  </a:cubicBezTo>
                  <a:cubicBezTo>
                    <a:pt x="913" y="43"/>
                    <a:pt x="913" y="43"/>
                    <a:pt x="913" y="43"/>
                  </a:cubicBezTo>
                  <a:cubicBezTo>
                    <a:pt x="913" y="42"/>
                    <a:pt x="913" y="41"/>
                    <a:pt x="911" y="41"/>
                  </a:cubicBezTo>
                  <a:cubicBezTo>
                    <a:pt x="2" y="0"/>
                    <a:pt x="2" y="0"/>
                    <a:pt x="2" y="0"/>
                  </a:cubicBezTo>
                  <a:cubicBezTo>
                    <a:pt x="1" y="0"/>
                    <a:pt x="1" y="0"/>
                    <a:pt x="0" y="1"/>
                  </a:cubicBezTo>
                  <a:cubicBezTo>
                    <a:pt x="0" y="1"/>
                    <a:pt x="0" y="2"/>
                    <a:pt x="0" y="2"/>
                  </a:cubicBezTo>
                  <a:cubicBezTo>
                    <a:pt x="2" y="2"/>
                    <a:pt x="2" y="2"/>
                    <a:pt x="2"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57" name="Freeform 168">
              <a:extLst>
                <a:ext uri="{FF2B5EF4-FFF2-40B4-BE49-F238E27FC236}">
                  <a16:creationId xmlns:a16="http://schemas.microsoft.com/office/drawing/2014/main" id="{0BAAA082-2916-4060-AFA0-5248862AA4E6}"/>
                </a:ext>
              </a:extLst>
            </p:cNvPr>
            <p:cNvSpPr>
              <a:spLocks/>
            </p:cNvSpPr>
            <p:nvPr/>
          </p:nvSpPr>
          <p:spPr bwMode="auto">
            <a:xfrm>
              <a:off x="3511" y="1865"/>
              <a:ext cx="88" cy="284"/>
            </a:xfrm>
            <a:custGeom>
              <a:avLst/>
              <a:gdLst>
                <a:gd name="T0" fmla="*/ 88 w 88"/>
                <a:gd name="T1" fmla="*/ 0 h 284"/>
                <a:gd name="T2" fmla="*/ 88 w 88"/>
                <a:gd name="T3" fmla="*/ 205 h 284"/>
                <a:gd name="T4" fmla="*/ 0 w 88"/>
                <a:gd name="T5" fmla="*/ 284 h 284"/>
                <a:gd name="T6" fmla="*/ 0 w 88"/>
                <a:gd name="T7" fmla="*/ 53 h 284"/>
                <a:gd name="T8" fmla="*/ 88 w 88"/>
                <a:gd name="T9" fmla="*/ 0 h 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284">
                  <a:moveTo>
                    <a:pt x="88" y="0"/>
                  </a:moveTo>
                  <a:lnTo>
                    <a:pt x="88" y="205"/>
                  </a:lnTo>
                  <a:lnTo>
                    <a:pt x="0" y="284"/>
                  </a:lnTo>
                  <a:lnTo>
                    <a:pt x="0" y="53"/>
                  </a:lnTo>
                  <a:lnTo>
                    <a:pt x="88" y="0"/>
                  </a:lnTo>
                  <a:close/>
                </a:path>
              </a:pathLst>
            </a:custGeom>
            <a:solidFill>
              <a:srgbClr val="683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58" name="Freeform 169">
              <a:extLst>
                <a:ext uri="{FF2B5EF4-FFF2-40B4-BE49-F238E27FC236}">
                  <a16:creationId xmlns:a16="http://schemas.microsoft.com/office/drawing/2014/main" id="{6D2F8955-AC82-4FEF-A4CC-D0639ACECEF7}"/>
                </a:ext>
              </a:extLst>
            </p:cNvPr>
            <p:cNvSpPr>
              <a:spLocks/>
            </p:cNvSpPr>
            <p:nvPr/>
          </p:nvSpPr>
          <p:spPr bwMode="auto">
            <a:xfrm>
              <a:off x="3511" y="1865"/>
              <a:ext cx="88" cy="284"/>
            </a:xfrm>
            <a:custGeom>
              <a:avLst/>
              <a:gdLst>
                <a:gd name="T0" fmla="*/ 88 w 88"/>
                <a:gd name="T1" fmla="*/ 0 h 284"/>
                <a:gd name="T2" fmla="*/ 88 w 88"/>
                <a:gd name="T3" fmla="*/ 205 h 284"/>
                <a:gd name="T4" fmla="*/ 0 w 88"/>
                <a:gd name="T5" fmla="*/ 284 h 284"/>
                <a:gd name="T6" fmla="*/ 0 w 88"/>
                <a:gd name="T7" fmla="*/ 53 h 284"/>
                <a:gd name="T8" fmla="*/ 88 w 88"/>
                <a:gd name="T9" fmla="*/ 0 h 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284">
                  <a:moveTo>
                    <a:pt x="88" y="0"/>
                  </a:moveTo>
                  <a:lnTo>
                    <a:pt x="88" y="205"/>
                  </a:lnTo>
                  <a:lnTo>
                    <a:pt x="0" y="284"/>
                  </a:lnTo>
                  <a:lnTo>
                    <a:pt x="0" y="53"/>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59" name="Freeform 170">
              <a:extLst>
                <a:ext uri="{FF2B5EF4-FFF2-40B4-BE49-F238E27FC236}">
                  <a16:creationId xmlns:a16="http://schemas.microsoft.com/office/drawing/2014/main" id="{5F0B5053-CB3D-4CF4-886A-68DC0F848321}"/>
                </a:ext>
              </a:extLst>
            </p:cNvPr>
            <p:cNvSpPr>
              <a:spLocks/>
            </p:cNvSpPr>
            <p:nvPr/>
          </p:nvSpPr>
          <p:spPr bwMode="auto">
            <a:xfrm>
              <a:off x="2014" y="1797"/>
              <a:ext cx="88" cy="282"/>
            </a:xfrm>
            <a:custGeom>
              <a:avLst/>
              <a:gdLst>
                <a:gd name="T0" fmla="*/ 88 w 88"/>
                <a:gd name="T1" fmla="*/ 0 h 282"/>
                <a:gd name="T2" fmla="*/ 88 w 88"/>
                <a:gd name="T3" fmla="*/ 202 h 282"/>
                <a:gd name="T4" fmla="*/ 0 w 88"/>
                <a:gd name="T5" fmla="*/ 282 h 282"/>
                <a:gd name="T6" fmla="*/ 0 w 88"/>
                <a:gd name="T7" fmla="*/ 53 h 282"/>
                <a:gd name="T8" fmla="*/ 88 w 88"/>
                <a:gd name="T9" fmla="*/ 0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282">
                  <a:moveTo>
                    <a:pt x="88" y="0"/>
                  </a:moveTo>
                  <a:lnTo>
                    <a:pt x="88" y="202"/>
                  </a:lnTo>
                  <a:lnTo>
                    <a:pt x="0" y="282"/>
                  </a:lnTo>
                  <a:lnTo>
                    <a:pt x="0" y="53"/>
                  </a:lnTo>
                  <a:lnTo>
                    <a:pt x="88" y="0"/>
                  </a:lnTo>
                  <a:close/>
                </a:path>
              </a:pathLst>
            </a:custGeom>
            <a:solidFill>
              <a:srgbClr val="683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60" name="Freeform 171">
              <a:extLst>
                <a:ext uri="{FF2B5EF4-FFF2-40B4-BE49-F238E27FC236}">
                  <a16:creationId xmlns:a16="http://schemas.microsoft.com/office/drawing/2014/main" id="{FFB94CED-DAAA-4460-8C69-2376D69E3537}"/>
                </a:ext>
              </a:extLst>
            </p:cNvPr>
            <p:cNvSpPr>
              <a:spLocks/>
            </p:cNvSpPr>
            <p:nvPr/>
          </p:nvSpPr>
          <p:spPr bwMode="auto">
            <a:xfrm>
              <a:off x="2014" y="1797"/>
              <a:ext cx="88" cy="282"/>
            </a:xfrm>
            <a:custGeom>
              <a:avLst/>
              <a:gdLst>
                <a:gd name="T0" fmla="*/ 88 w 88"/>
                <a:gd name="T1" fmla="*/ 0 h 282"/>
                <a:gd name="T2" fmla="*/ 88 w 88"/>
                <a:gd name="T3" fmla="*/ 202 h 282"/>
                <a:gd name="T4" fmla="*/ 0 w 88"/>
                <a:gd name="T5" fmla="*/ 282 h 282"/>
                <a:gd name="T6" fmla="*/ 0 w 88"/>
                <a:gd name="T7" fmla="*/ 53 h 282"/>
                <a:gd name="T8" fmla="*/ 88 w 88"/>
                <a:gd name="T9" fmla="*/ 0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282">
                  <a:moveTo>
                    <a:pt x="88" y="0"/>
                  </a:moveTo>
                  <a:lnTo>
                    <a:pt x="88" y="202"/>
                  </a:lnTo>
                  <a:lnTo>
                    <a:pt x="0" y="282"/>
                  </a:lnTo>
                  <a:lnTo>
                    <a:pt x="0" y="53"/>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61" name="Freeform 172">
              <a:extLst>
                <a:ext uri="{FF2B5EF4-FFF2-40B4-BE49-F238E27FC236}">
                  <a16:creationId xmlns:a16="http://schemas.microsoft.com/office/drawing/2014/main" id="{8D7C83DF-B749-406D-9C9C-8296E38BFA12}"/>
                </a:ext>
              </a:extLst>
            </p:cNvPr>
            <p:cNvSpPr>
              <a:spLocks/>
            </p:cNvSpPr>
            <p:nvPr/>
          </p:nvSpPr>
          <p:spPr bwMode="auto">
            <a:xfrm>
              <a:off x="3212" y="1850"/>
              <a:ext cx="88" cy="279"/>
            </a:xfrm>
            <a:custGeom>
              <a:avLst/>
              <a:gdLst>
                <a:gd name="T0" fmla="*/ 88 w 88"/>
                <a:gd name="T1" fmla="*/ 0 h 279"/>
                <a:gd name="T2" fmla="*/ 88 w 88"/>
                <a:gd name="T3" fmla="*/ 205 h 279"/>
                <a:gd name="T4" fmla="*/ 0 w 88"/>
                <a:gd name="T5" fmla="*/ 279 h 279"/>
                <a:gd name="T6" fmla="*/ 0 w 88"/>
                <a:gd name="T7" fmla="*/ 55 h 279"/>
                <a:gd name="T8" fmla="*/ 88 w 88"/>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279">
                  <a:moveTo>
                    <a:pt x="88" y="0"/>
                  </a:moveTo>
                  <a:lnTo>
                    <a:pt x="88" y="205"/>
                  </a:lnTo>
                  <a:lnTo>
                    <a:pt x="0" y="279"/>
                  </a:lnTo>
                  <a:lnTo>
                    <a:pt x="0" y="55"/>
                  </a:lnTo>
                  <a:lnTo>
                    <a:pt x="88" y="0"/>
                  </a:lnTo>
                  <a:close/>
                </a:path>
              </a:pathLst>
            </a:custGeom>
            <a:solidFill>
              <a:srgbClr val="683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62" name="Freeform 173">
              <a:extLst>
                <a:ext uri="{FF2B5EF4-FFF2-40B4-BE49-F238E27FC236}">
                  <a16:creationId xmlns:a16="http://schemas.microsoft.com/office/drawing/2014/main" id="{FDC6E2AA-6EF0-4015-AB37-5C659A201FE0}"/>
                </a:ext>
              </a:extLst>
            </p:cNvPr>
            <p:cNvSpPr>
              <a:spLocks/>
            </p:cNvSpPr>
            <p:nvPr/>
          </p:nvSpPr>
          <p:spPr bwMode="auto">
            <a:xfrm>
              <a:off x="3212" y="1850"/>
              <a:ext cx="88" cy="279"/>
            </a:xfrm>
            <a:custGeom>
              <a:avLst/>
              <a:gdLst>
                <a:gd name="T0" fmla="*/ 88 w 88"/>
                <a:gd name="T1" fmla="*/ 0 h 279"/>
                <a:gd name="T2" fmla="*/ 88 w 88"/>
                <a:gd name="T3" fmla="*/ 205 h 279"/>
                <a:gd name="T4" fmla="*/ 0 w 88"/>
                <a:gd name="T5" fmla="*/ 279 h 279"/>
                <a:gd name="T6" fmla="*/ 0 w 88"/>
                <a:gd name="T7" fmla="*/ 55 h 279"/>
                <a:gd name="T8" fmla="*/ 88 w 88"/>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279">
                  <a:moveTo>
                    <a:pt x="88" y="0"/>
                  </a:moveTo>
                  <a:lnTo>
                    <a:pt x="88" y="205"/>
                  </a:lnTo>
                  <a:lnTo>
                    <a:pt x="0" y="279"/>
                  </a:lnTo>
                  <a:lnTo>
                    <a:pt x="0" y="55"/>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63" name="Freeform 174">
              <a:extLst>
                <a:ext uri="{FF2B5EF4-FFF2-40B4-BE49-F238E27FC236}">
                  <a16:creationId xmlns:a16="http://schemas.microsoft.com/office/drawing/2014/main" id="{12267965-038D-4E6F-B315-58A89CE7DFCA}"/>
                </a:ext>
              </a:extLst>
            </p:cNvPr>
            <p:cNvSpPr>
              <a:spLocks/>
            </p:cNvSpPr>
            <p:nvPr/>
          </p:nvSpPr>
          <p:spPr bwMode="auto">
            <a:xfrm>
              <a:off x="2912" y="1836"/>
              <a:ext cx="88" cy="287"/>
            </a:xfrm>
            <a:custGeom>
              <a:avLst/>
              <a:gdLst>
                <a:gd name="T0" fmla="*/ 88 w 88"/>
                <a:gd name="T1" fmla="*/ 0 h 287"/>
                <a:gd name="T2" fmla="*/ 88 w 88"/>
                <a:gd name="T3" fmla="*/ 205 h 287"/>
                <a:gd name="T4" fmla="*/ 0 w 88"/>
                <a:gd name="T5" fmla="*/ 287 h 287"/>
                <a:gd name="T6" fmla="*/ 0 w 88"/>
                <a:gd name="T7" fmla="*/ 56 h 287"/>
                <a:gd name="T8" fmla="*/ 88 w 88"/>
                <a:gd name="T9" fmla="*/ 0 h 2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287">
                  <a:moveTo>
                    <a:pt x="88" y="0"/>
                  </a:moveTo>
                  <a:lnTo>
                    <a:pt x="88" y="205"/>
                  </a:lnTo>
                  <a:lnTo>
                    <a:pt x="0" y="287"/>
                  </a:lnTo>
                  <a:lnTo>
                    <a:pt x="0" y="56"/>
                  </a:lnTo>
                  <a:lnTo>
                    <a:pt x="88" y="0"/>
                  </a:lnTo>
                  <a:close/>
                </a:path>
              </a:pathLst>
            </a:custGeom>
            <a:solidFill>
              <a:srgbClr val="683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64" name="Freeform 175">
              <a:extLst>
                <a:ext uri="{FF2B5EF4-FFF2-40B4-BE49-F238E27FC236}">
                  <a16:creationId xmlns:a16="http://schemas.microsoft.com/office/drawing/2014/main" id="{2494AD21-56D9-488D-A89F-EB8EF8D5AC91}"/>
                </a:ext>
              </a:extLst>
            </p:cNvPr>
            <p:cNvSpPr>
              <a:spLocks/>
            </p:cNvSpPr>
            <p:nvPr/>
          </p:nvSpPr>
          <p:spPr bwMode="auto">
            <a:xfrm>
              <a:off x="2912" y="1836"/>
              <a:ext cx="88" cy="287"/>
            </a:xfrm>
            <a:custGeom>
              <a:avLst/>
              <a:gdLst>
                <a:gd name="T0" fmla="*/ 88 w 88"/>
                <a:gd name="T1" fmla="*/ 0 h 287"/>
                <a:gd name="T2" fmla="*/ 88 w 88"/>
                <a:gd name="T3" fmla="*/ 205 h 287"/>
                <a:gd name="T4" fmla="*/ 0 w 88"/>
                <a:gd name="T5" fmla="*/ 287 h 287"/>
                <a:gd name="T6" fmla="*/ 0 w 88"/>
                <a:gd name="T7" fmla="*/ 56 h 287"/>
                <a:gd name="T8" fmla="*/ 88 w 88"/>
                <a:gd name="T9" fmla="*/ 0 h 2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287">
                  <a:moveTo>
                    <a:pt x="88" y="0"/>
                  </a:moveTo>
                  <a:lnTo>
                    <a:pt x="88" y="205"/>
                  </a:lnTo>
                  <a:lnTo>
                    <a:pt x="0" y="287"/>
                  </a:lnTo>
                  <a:lnTo>
                    <a:pt x="0" y="56"/>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65" name="Freeform 176">
              <a:extLst>
                <a:ext uri="{FF2B5EF4-FFF2-40B4-BE49-F238E27FC236}">
                  <a16:creationId xmlns:a16="http://schemas.microsoft.com/office/drawing/2014/main" id="{9E2D361C-20A3-4BA2-A00A-C6D202C5ADA9}"/>
                </a:ext>
              </a:extLst>
            </p:cNvPr>
            <p:cNvSpPr>
              <a:spLocks/>
            </p:cNvSpPr>
            <p:nvPr/>
          </p:nvSpPr>
          <p:spPr bwMode="auto">
            <a:xfrm>
              <a:off x="2613" y="1823"/>
              <a:ext cx="86" cy="282"/>
            </a:xfrm>
            <a:custGeom>
              <a:avLst/>
              <a:gdLst>
                <a:gd name="T0" fmla="*/ 86 w 86"/>
                <a:gd name="T1" fmla="*/ 0 h 282"/>
                <a:gd name="T2" fmla="*/ 86 w 86"/>
                <a:gd name="T3" fmla="*/ 203 h 282"/>
                <a:gd name="T4" fmla="*/ 0 w 86"/>
                <a:gd name="T5" fmla="*/ 282 h 282"/>
                <a:gd name="T6" fmla="*/ 0 w 86"/>
                <a:gd name="T7" fmla="*/ 53 h 282"/>
                <a:gd name="T8" fmla="*/ 86 w 86"/>
                <a:gd name="T9" fmla="*/ 0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282">
                  <a:moveTo>
                    <a:pt x="86" y="0"/>
                  </a:moveTo>
                  <a:lnTo>
                    <a:pt x="86" y="203"/>
                  </a:lnTo>
                  <a:lnTo>
                    <a:pt x="0" y="282"/>
                  </a:lnTo>
                  <a:lnTo>
                    <a:pt x="0" y="53"/>
                  </a:lnTo>
                  <a:lnTo>
                    <a:pt x="86" y="0"/>
                  </a:lnTo>
                  <a:close/>
                </a:path>
              </a:pathLst>
            </a:custGeom>
            <a:solidFill>
              <a:srgbClr val="683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66" name="Freeform 177">
              <a:extLst>
                <a:ext uri="{FF2B5EF4-FFF2-40B4-BE49-F238E27FC236}">
                  <a16:creationId xmlns:a16="http://schemas.microsoft.com/office/drawing/2014/main" id="{1E1E7349-ACA1-4393-9482-0F556B0D1C69}"/>
                </a:ext>
              </a:extLst>
            </p:cNvPr>
            <p:cNvSpPr>
              <a:spLocks/>
            </p:cNvSpPr>
            <p:nvPr/>
          </p:nvSpPr>
          <p:spPr bwMode="auto">
            <a:xfrm>
              <a:off x="2613" y="1823"/>
              <a:ext cx="86" cy="282"/>
            </a:xfrm>
            <a:custGeom>
              <a:avLst/>
              <a:gdLst>
                <a:gd name="T0" fmla="*/ 86 w 86"/>
                <a:gd name="T1" fmla="*/ 0 h 282"/>
                <a:gd name="T2" fmla="*/ 86 w 86"/>
                <a:gd name="T3" fmla="*/ 203 h 282"/>
                <a:gd name="T4" fmla="*/ 0 w 86"/>
                <a:gd name="T5" fmla="*/ 282 h 282"/>
                <a:gd name="T6" fmla="*/ 0 w 86"/>
                <a:gd name="T7" fmla="*/ 53 h 282"/>
                <a:gd name="T8" fmla="*/ 86 w 86"/>
                <a:gd name="T9" fmla="*/ 0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282">
                  <a:moveTo>
                    <a:pt x="86" y="0"/>
                  </a:moveTo>
                  <a:lnTo>
                    <a:pt x="86" y="203"/>
                  </a:lnTo>
                  <a:lnTo>
                    <a:pt x="0" y="282"/>
                  </a:lnTo>
                  <a:lnTo>
                    <a:pt x="0" y="53"/>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67" name="Freeform 178">
              <a:extLst>
                <a:ext uri="{FF2B5EF4-FFF2-40B4-BE49-F238E27FC236}">
                  <a16:creationId xmlns:a16="http://schemas.microsoft.com/office/drawing/2014/main" id="{AEE4E094-4D25-46B2-82EE-2A990112195B}"/>
                </a:ext>
              </a:extLst>
            </p:cNvPr>
            <p:cNvSpPr>
              <a:spLocks/>
            </p:cNvSpPr>
            <p:nvPr/>
          </p:nvSpPr>
          <p:spPr bwMode="auto">
            <a:xfrm>
              <a:off x="2313" y="1810"/>
              <a:ext cx="88" cy="278"/>
            </a:xfrm>
            <a:custGeom>
              <a:avLst/>
              <a:gdLst>
                <a:gd name="T0" fmla="*/ 88 w 88"/>
                <a:gd name="T1" fmla="*/ 0 h 278"/>
                <a:gd name="T2" fmla="*/ 88 w 88"/>
                <a:gd name="T3" fmla="*/ 198 h 278"/>
                <a:gd name="T4" fmla="*/ 0 w 88"/>
                <a:gd name="T5" fmla="*/ 278 h 278"/>
                <a:gd name="T6" fmla="*/ 0 w 88"/>
                <a:gd name="T7" fmla="*/ 53 h 278"/>
                <a:gd name="T8" fmla="*/ 88 w 88"/>
                <a:gd name="T9" fmla="*/ 0 h 2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278">
                  <a:moveTo>
                    <a:pt x="88" y="0"/>
                  </a:moveTo>
                  <a:lnTo>
                    <a:pt x="88" y="198"/>
                  </a:lnTo>
                  <a:lnTo>
                    <a:pt x="0" y="278"/>
                  </a:lnTo>
                  <a:lnTo>
                    <a:pt x="0" y="53"/>
                  </a:lnTo>
                  <a:lnTo>
                    <a:pt x="88" y="0"/>
                  </a:lnTo>
                  <a:close/>
                </a:path>
              </a:pathLst>
            </a:custGeom>
            <a:solidFill>
              <a:srgbClr val="683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68" name="Freeform 179">
              <a:extLst>
                <a:ext uri="{FF2B5EF4-FFF2-40B4-BE49-F238E27FC236}">
                  <a16:creationId xmlns:a16="http://schemas.microsoft.com/office/drawing/2014/main" id="{0AA2C178-D494-4A0E-B7C7-242CD6E076DE}"/>
                </a:ext>
              </a:extLst>
            </p:cNvPr>
            <p:cNvSpPr>
              <a:spLocks/>
            </p:cNvSpPr>
            <p:nvPr/>
          </p:nvSpPr>
          <p:spPr bwMode="auto">
            <a:xfrm>
              <a:off x="2313" y="1810"/>
              <a:ext cx="88" cy="278"/>
            </a:xfrm>
            <a:custGeom>
              <a:avLst/>
              <a:gdLst>
                <a:gd name="T0" fmla="*/ 88 w 88"/>
                <a:gd name="T1" fmla="*/ 0 h 278"/>
                <a:gd name="T2" fmla="*/ 88 w 88"/>
                <a:gd name="T3" fmla="*/ 198 h 278"/>
                <a:gd name="T4" fmla="*/ 0 w 88"/>
                <a:gd name="T5" fmla="*/ 278 h 278"/>
                <a:gd name="T6" fmla="*/ 0 w 88"/>
                <a:gd name="T7" fmla="*/ 53 h 278"/>
                <a:gd name="T8" fmla="*/ 88 w 88"/>
                <a:gd name="T9" fmla="*/ 0 h 2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278">
                  <a:moveTo>
                    <a:pt x="88" y="0"/>
                  </a:moveTo>
                  <a:lnTo>
                    <a:pt x="88" y="198"/>
                  </a:lnTo>
                  <a:lnTo>
                    <a:pt x="0" y="278"/>
                  </a:lnTo>
                  <a:lnTo>
                    <a:pt x="0" y="53"/>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69" name="Freeform 180">
              <a:extLst>
                <a:ext uri="{FF2B5EF4-FFF2-40B4-BE49-F238E27FC236}">
                  <a16:creationId xmlns:a16="http://schemas.microsoft.com/office/drawing/2014/main" id="{5B495010-5683-4C84-B99B-84DF91C734EE}"/>
                </a:ext>
              </a:extLst>
            </p:cNvPr>
            <p:cNvSpPr>
              <a:spLocks/>
            </p:cNvSpPr>
            <p:nvPr/>
          </p:nvSpPr>
          <p:spPr bwMode="auto">
            <a:xfrm>
              <a:off x="3509" y="1861"/>
              <a:ext cx="95" cy="290"/>
            </a:xfrm>
            <a:custGeom>
              <a:avLst/>
              <a:gdLst>
                <a:gd name="T0" fmla="*/ 444 w 43"/>
                <a:gd name="T1" fmla="*/ 20 h 132"/>
                <a:gd name="T2" fmla="*/ 429 w 43"/>
                <a:gd name="T3" fmla="*/ 20 h 132"/>
                <a:gd name="T4" fmla="*/ 429 w 43"/>
                <a:gd name="T5" fmla="*/ 1000 h 132"/>
                <a:gd name="T6" fmla="*/ 33 w 43"/>
                <a:gd name="T7" fmla="*/ 1347 h 132"/>
                <a:gd name="T8" fmla="*/ 33 w 43"/>
                <a:gd name="T9" fmla="*/ 286 h 132"/>
                <a:gd name="T10" fmla="*/ 453 w 43"/>
                <a:gd name="T11" fmla="*/ 33 h 132"/>
                <a:gd name="T12" fmla="*/ 444 w 43"/>
                <a:gd name="T13" fmla="*/ 20 h 132"/>
                <a:gd name="T14" fmla="*/ 429 w 43"/>
                <a:gd name="T15" fmla="*/ 20 h 132"/>
                <a:gd name="T16" fmla="*/ 444 w 43"/>
                <a:gd name="T17" fmla="*/ 20 h 132"/>
                <a:gd name="T18" fmla="*/ 429 w 43"/>
                <a:gd name="T19" fmla="*/ 9 h 132"/>
                <a:gd name="T20" fmla="*/ 0 w 43"/>
                <a:gd name="T21" fmla="*/ 266 h 132"/>
                <a:gd name="T22" fmla="*/ 0 w 43"/>
                <a:gd name="T23" fmla="*/ 275 h 132"/>
                <a:gd name="T24" fmla="*/ 0 w 43"/>
                <a:gd name="T25" fmla="*/ 1391 h 132"/>
                <a:gd name="T26" fmla="*/ 9 w 43"/>
                <a:gd name="T27" fmla="*/ 1399 h 132"/>
                <a:gd name="T28" fmla="*/ 20 w 43"/>
                <a:gd name="T29" fmla="*/ 1399 h 132"/>
                <a:gd name="T30" fmla="*/ 453 w 43"/>
                <a:gd name="T31" fmla="*/ 1019 h 132"/>
                <a:gd name="T32" fmla="*/ 464 w 43"/>
                <a:gd name="T33" fmla="*/ 1008 h 132"/>
                <a:gd name="T34" fmla="*/ 464 w 43"/>
                <a:gd name="T35" fmla="*/ 20 h 132"/>
                <a:gd name="T36" fmla="*/ 453 w 43"/>
                <a:gd name="T37" fmla="*/ 9 h 132"/>
                <a:gd name="T38" fmla="*/ 429 w 43"/>
                <a:gd name="T39" fmla="*/ 9 h 132"/>
                <a:gd name="T40" fmla="*/ 444 w 43"/>
                <a:gd name="T41" fmla="*/ 20 h 1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132">
                  <a:moveTo>
                    <a:pt x="41" y="2"/>
                  </a:moveTo>
                  <a:cubicBezTo>
                    <a:pt x="40" y="2"/>
                    <a:pt x="40" y="2"/>
                    <a:pt x="40" y="2"/>
                  </a:cubicBezTo>
                  <a:cubicBezTo>
                    <a:pt x="40" y="94"/>
                    <a:pt x="40" y="94"/>
                    <a:pt x="40" y="94"/>
                  </a:cubicBezTo>
                  <a:cubicBezTo>
                    <a:pt x="3" y="127"/>
                    <a:pt x="3" y="127"/>
                    <a:pt x="3" y="127"/>
                  </a:cubicBezTo>
                  <a:cubicBezTo>
                    <a:pt x="3" y="27"/>
                    <a:pt x="3" y="27"/>
                    <a:pt x="3" y="27"/>
                  </a:cubicBezTo>
                  <a:cubicBezTo>
                    <a:pt x="42" y="3"/>
                    <a:pt x="42" y="3"/>
                    <a:pt x="42" y="3"/>
                  </a:cubicBezTo>
                  <a:cubicBezTo>
                    <a:pt x="41" y="2"/>
                    <a:pt x="41" y="2"/>
                    <a:pt x="41" y="2"/>
                  </a:cubicBezTo>
                  <a:cubicBezTo>
                    <a:pt x="40" y="2"/>
                    <a:pt x="40" y="2"/>
                    <a:pt x="40" y="2"/>
                  </a:cubicBezTo>
                  <a:cubicBezTo>
                    <a:pt x="41" y="2"/>
                    <a:pt x="41" y="2"/>
                    <a:pt x="41" y="2"/>
                  </a:cubicBezTo>
                  <a:cubicBezTo>
                    <a:pt x="40" y="1"/>
                    <a:pt x="40" y="1"/>
                    <a:pt x="40" y="1"/>
                  </a:cubicBezTo>
                  <a:cubicBezTo>
                    <a:pt x="0" y="25"/>
                    <a:pt x="0" y="25"/>
                    <a:pt x="0" y="25"/>
                  </a:cubicBezTo>
                  <a:cubicBezTo>
                    <a:pt x="0" y="25"/>
                    <a:pt x="0" y="25"/>
                    <a:pt x="0" y="26"/>
                  </a:cubicBezTo>
                  <a:cubicBezTo>
                    <a:pt x="0" y="131"/>
                    <a:pt x="0" y="131"/>
                    <a:pt x="0" y="131"/>
                  </a:cubicBezTo>
                  <a:cubicBezTo>
                    <a:pt x="0" y="131"/>
                    <a:pt x="0" y="132"/>
                    <a:pt x="1" y="132"/>
                  </a:cubicBezTo>
                  <a:cubicBezTo>
                    <a:pt x="1" y="132"/>
                    <a:pt x="2" y="132"/>
                    <a:pt x="2" y="132"/>
                  </a:cubicBezTo>
                  <a:cubicBezTo>
                    <a:pt x="42" y="96"/>
                    <a:pt x="42" y="96"/>
                    <a:pt x="42" y="96"/>
                  </a:cubicBezTo>
                  <a:cubicBezTo>
                    <a:pt x="42" y="95"/>
                    <a:pt x="43" y="95"/>
                    <a:pt x="43" y="95"/>
                  </a:cubicBezTo>
                  <a:cubicBezTo>
                    <a:pt x="43" y="2"/>
                    <a:pt x="43" y="2"/>
                    <a:pt x="43" y="2"/>
                  </a:cubicBezTo>
                  <a:cubicBezTo>
                    <a:pt x="43" y="1"/>
                    <a:pt x="42" y="1"/>
                    <a:pt x="42" y="1"/>
                  </a:cubicBezTo>
                  <a:cubicBezTo>
                    <a:pt x="41" y="0"/>
                    <a:pt x="41" y="0"/>
                    <a:pt x="40" y="1"/>
                  </a:cubicBezTo>
                  <a:cubicBezTo>
                    <a:pt x="41" y="2"/>
                    <a:pt x="41" y="2"/>
                    <a:pt x="41"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70" name="Freeform 181">
              <a:extLst>
                <a:ext uri="{FF2B5EF4-FFF2-40B4-BE49-F238E27FC236}">
                  <a16:creationId xmlns:a16="http://schemas.microsoft.com/office/drawing/2014/main" id="{FD9763A9-90FE-4A21-8507-A31957C2D45A}"/>
                </a:ext>
              </a:extLst>
            </p:cNvPr>
            <p:cNvSpPr>
              <a:spLocks/>
            </p:cNvSpPr>
            <p:nvPr/>
          </p:nvSpPr>
          <p:spPr bwMode="auto">
            <a:xfrm>
              <a:off x="2011" y="1795"/>
              <a:ext cx="93" cy="286"/>
            </a:xfrm>
            <a:custGeom>
              <a:avLst/>
              <a:gdLst>
                <a:gd name="T0" fmla="*/ 447 w 42"/>
                <a:gd name="T1" fmla="*/ 9 h 130"/>
                <a:gd name="T2" fmla="*/ 421 w 42"/>
                <a:gd name="T3" fmla="*/ 9 h 130"/>
                <a:gd name="T4" fmla="*/ 421 w 42"/>
                <a:gd name="T5" fmla="*/ 977 h 130"/>
                <a:gd name="T6" fmla="*/ 35 w 42"/>
                <a:gd name="T7" fmla="*/ 1331 h 130"/>
                <a:gd name="T8" fmla="*/ 35 w 42"/>
                <a:gd name="T9" fmla="*/ 275 h 130"/>
                <a:gd name="T10" fmla="*/ 447 w 42"/>
                <a:gd name="T11" fmla="*/ 33 h 130"/>
                <a:gd name="T12" fmla="*/ 447 w 42"/>
                <a:gd name="T13" fmla="*/ 9 h 130"/>
                <a:gd name="T14" fmla="*/ 421 w 42"/>
                <a:gd name="T15" fmla="*/ 9 h 130"/>
                <a:gd name="T16" fmla="*/ 447 w 42"/>
                <a:gd name="T17" fmla="*/ 9 h 130"/>
                <a:gd name="T18" fmla="*/ 436 w 42"/>
                <a:gd name="T19" fmla="*/ 0 h 130"/>
                <a:gd name="T20" fmla="*/ 9 w 42"/>
                <a:gd name="T21" fmla="*/ 257 h 130"/>
                <a:gd name="T22" fmla="*/ 0 w 42"/>
                <a:gd name="T23" fmla="*/ 266 h 130"/>
                <a:gd name="T24" fmla="*/ 0 w 42"/>
                <a:gd name="T25" fmla="*/ 1375 h 130"/>
                <a:gd name="T26" fmla="*/ 9 w 42"/>
                <a:gd name="T27" fmla="*/ 1384 h 130"/>
                <a:gd name="T28" fmla="*/ 20 w 42"/>
                <a:gd name="T29" fmla="*/ 1384 h 130"/>
                <a:gd name="T30" fmla="*/ 456 w 42"/>
                <a:gd name="T31" fmla="*/ 1001 h 130"/>
                <a:gd name="T32" fmla="*/ 456 w 42"/>
                <a:gd name="T33" fmla="*/ 992 h 130"/>
                <a:gd name="T34" fmla="*/ 456 w 42"/>
                <a:gd name="T35" fmla="*/ 9 h 130"/>
                <a:gd name="T36" fmla="*/ 447 w 42"/>
                <a:gd name="T37" fmla="*/ 0 h 130"/>
                <a:gd name="T38" fmla="*/ 436 w 42"/>
                <a:gd name="T39" fmla="*/ 0 h 130"/>
                <a:gd name="T40" fmla="*/ 447 w 42"/>
                <a:gd name="T41" fmla="*/ 9 h 1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130">
                  <a:moveTo>
                    <a:pt x="41" y="1"/>
                  </a:moveTo>
                  <a:cubicBezTo>
                    <a:pt x="39" y="1"/>
                    <a:pt x="39" y="1"/>
                    <a:pt x="39" y="1"/>
                  </a:cubicBezTo>
                  <a:cubicBezTo>
                    <a:pt x="39" y="92"/>
                    <a:pt x="39" y="92"/>
                    <a:pt x="39" y="92"/>
                  </a:cubicBezTo>
                  <a:cubicBezTo>
                    <a:pt x="3" y="125"/>
                    <a:pt x="3" y="125"/>
                    <a:pt x="3" y="125"/>
                  </a:cubicBezTo>
                  <a:cubicBezTo>
                    <a:pt x="3" y="26"/>
                    <a:pt x="3" y="26"/>
                    <a:pt x="3" y="26"/>
                  </a:cubicBezTo>
                  <a:cubicBezTo>
                    <a:pt x="41" y="3"/>
                    <a:pt x="41" y="3"/>
                    <a:pt x="41" y="3"/>
                  </a:cubicBezTo>
                  <a:cubicBezTo>
                    <a:pt x="41" y="1"/>
                    <a:pt x="41" y="1"/>
                    <a:pt x="41" y="1"/>
                  </a:cubicBezTo>
                  <a:cubicBezTo>
                    <a:pt x="39" y="1"/>
                    <a:pt x="39" y="1"/>
                    <a:pt x="39" y="1"/>
                  </a:cubicBezTo>
                  <a:cubicBezTo>
                    <a:pt x="41" y="1"/>
                    <a:pt x="41" y="1"/>
                    <a:pt x="41" y="1"/>
                  </a:cubicBezTo>
                  <a:cubicBezTo>
                    <a:pt x="40" y="0"/>
                    <a:pt x="40" y="0"/>
                    <a:pt x="40" y="0"/>
                  </a:cubicBezTo>
                  <a:cubicBezTo>
                    <a:pt x="1" y="24"/>
                    <a:pt x="1" y="24"/>
                    <a:pt x="1" y="24"/>
                  </a:cubicBezTo>
                  <a:cubicBezTo>
                    <a:pt x="0" y="24"/>
                    <a:pt x="0" y="25"/>
                    <a:pt x="0" y="25"/>
                  </a:cubicBezTo>
                  <a:cubicBezTo>
                    <a:pt x="0" y="129"/>
                    <a:pt x="0" y="129"/>
                    <a:pt x="0" y="129"/>
                  </a:cubicBezTo>
                  <a:cubicBezTo>
                    <a:pt x="0" y="129"/>
                    <a:pt x="0" y="130"/>
                    <a:pt x="1" y="130"/>
                  </a:cubicBezTo>
                  <a:cubicBezTo>
                    <a:pt x="1" y="130"/>
                    <a:pt x="2" y="130"/>
                    <a:pt x="2" y="130"/>
                  </a:cubicBezTo>
                  <a:cubicBezTo>
                    <a:pt x="42" y="94"/>
                    <a:pt x="42" y="94"/>
                    <a:pt x="42" y="94"/>
                  </a:cubicBezTo>
                  <a:cubicBezTo>
                    <a:pt x="42" y="94"/>
                    <a:pt x="42" y="93"/>
                    <a:pt x="42" y="93"/>
                  </a:cubicBezTo>
                  <a:cubicBezTo>
                    <a:pt x="42" y="1"/>
                    <a:pt x="42" y="1"/>
                    <a:pt x="42" y="1"/>
                  </a:cubicBezTo>
                  <a:cubicBezTo>
                    <a:pt x="42" y="1"/>
                    <a:pt x="42" y="0"/>
                    <a:pt x="41" y="0"/>
                  </a:cubicBezTo>
                  <a:cubicBezTo>
                    <a:pt x="41" y="0"/>
                    <a:pt x="40" y="0"/>
                    <a:pt x="40" y="0"/>
                  </a:cubicBezTo>
                  <a:cubicBezTo>
                    <a:pt x="41" y="1"/>
                    <a:pt x="41" y="1"/>
                    <a:pt x="4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71" name="Freeform 182">
              <a:extLst>
                <a:ext uri="{FF2B5EF4-FFF2-40B4-BE49-F238E27FC236}">
                  <a16:creationId xmlns:a16="http://schemas.microsoft.com/office/drawing/2014/main" id="{96B490A5-521C-41E8-B7FB-4E38AF700733}"/>
                </a:ext>
              </a:extLst>
            </p:cNvPr>
            <p:cNvSpPr>
              <a:spLocks/>
            </p:cNvSpPr>
            <p:nvPr/>
          </p:nvSpPr>
          <p:spPr bwMode="auto">
            <a:xfrm>
              <a:off x="3210" y="1847"/>
              <a:ext cx="94" cy="287"/>
            </a:xfrm>
            <a:custGeom>
              <a:avLst/>
              <a:gdLst>
                <a:gd name="T0" fmla="*/ 431 w 43"/>
                <a:gd name="T1" fmla="*/ 9 h 130"/>
                <a:gd name="T2" fmla="*/ 415 w 43"/>
                <a:gd name="T3" fmla="*/ 9 h 130"/>
                <a:gd name="T4" fmla="*/ 415 w 43"/>
                <a:gd name="T5" fmla="*/ 1000 h 130"/>
                <a:gd name="T6" fmla="*/ 33 w 43"/>
                <a:gd name="T7" fmla="*/ 1344 h 130"/>
                <a:gd name="T8" fmla="*/ 33 w 43"/>
                <a:gd name="T9" fmla="*/ 291 h 130"/>
                <a:gd name="T10" fmla="*/ 439 w 43"/>
                <a:gd name="T11" fmla="*/ 33 h 130"/>
                <a:gd name="T12" fmla="*/ 431 w 43"/>
                <a:gd name="T13" fmla="*/ 9 h 130"/>
                <a:gd name="T14" fmla="*/ 415 w 43"/>
                <a:gd name="T15" fmla="*/ 9 h 130"/>
                <a:gd name="T16" fmla="*/ 431 w 43"/>
                <a:gd name="T17" fmla="*/ 9 h 130"/>
                <a:gd name="T18" fmla="*/ 415 w 43"/>
                <a:gd name="T19" fmla="*/ 0 h 130"/>
                <a:gd name="T20" fmla="*/ 0 w 43"/>
                <a:gd name="T21" fmla="*/ 267 h 130"/>
                <a:gd name="T22" fmla="*/ 0 w 43"/>
                <a:gd name="T23" fmla="*/ 278 h 130"/>
                <a:gd name="T24" fmla="*/ 0 w 43"/>
                <a:gd name="T25" fmla="*/ 1380 h 130"/>
                <a:gd name="T26" fmla="*/ 0 w 43"/>
                <a:gd name="T27" fmla="*/ 1400 h 130"/>
                <a:gd name="T28" fmla="*/ 20 w 43"/>
                <a:gd name="T29" fmla="*/ 1400 h 130"/>
                <a:gd name="T30" fmla="*/ 439 w 43"/>
                <a:gd name="T31" fmla="*/ 1024 h 130"/>
                <a:gd name="T32" fmla="*/ 448 w 43"/>
                <a:gd name="T33" fmla="*/ 1013 h 130"/>
                <a:gd name="T34" fmla="*/ 448 w 43"/>
                <a:gd name="T35" fmla="*/ 9 h 130"/>
                <a:gd name="T36" fmla="*/ 439 w 43"/>
                <a:gd name="T37" fmla="*/ 0 h 130"/>
                <a:gd name="T38" fmla="*/ 415 w 43"/>
                <a:gd name="T39" fmla="*/ 0 h 130"/>
                <a:gd name="T40" fmla="*/ 431 w 43"/>
                <a:gd name="T41" fmla="*/ 9 h 1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130">
                  <a:moveTo>
                    <a:pt x="41" y="1"/>
                  </a:moveTo>
                  <a:cubicBezTo>
                    <a:pt x="40" y="1"/>
                    <a:pt x="40" y="1"/>
                    <a:pt x="40" y="1"/>
                  </a:cubicBezTo>
                  <a:cubicBezTo>
                    <a:pt x="40" y="93"/>
                    <a:pt x="40" y="93"/>
                    <a:pt x="40" y="93"/>
                  </a:cubicBezTo>
                  <a:cubicBezTo>
                    <a:pt x="3" y="125"/>
                    <a:pt x="3" y="125"/>
                    <a:pt x="3" y="125"/>
                  </a:cubicBezTo>
                  <a:cubicBezTo>
                    <a:pt x="3" y="27"/>
                    <a:pt x="3" y="27"/>
                    <a:pt x="3" y="27"/>
                  </a:cubicBezTo>
                  <a:cubicBezTo>
                    <a:pt x="42" y="3"/>
                    <a:pt x="42" y="3"/>
                    <a:pt x="42" y="3"/>
                  </a:cubicBezTo>
                  <a:cubicBezTo>
                    <a:pt x="41" y="1"/>
                    <a:pt x="41" y="1"/>
                    <a:pt x="41" y="1"/>
                  </a:cubicBezTo>
                  <a:cubicBezTo>
                    <a:pt x="40" y="1"/>
                    <a:pt x="40" y="1"/>
                    <a:pt x="40" y="1"/>
                  </a:cubicBezTo>
                  <a:cubicBezTo>
                    <a:pt x="41" y="1"/>
                    <a:pt x="41" y="1"/>
                    <a:pt x="41" y="1"/>
                  </a:cubicBezTo>
                  <a:cubicBezTo>
                    <a:pt x="40" y="0"/>
                    <a:pt x="40" y="0"/>
                    <a:pt x="40" y="0"/>
                  </a:cubicBezTo>
                  <a:cubicBezTo>
                    <a:pt x="0" y="25"/>
                    <a:pt x="0" y="25"/>
                    <a:pt x="0" y="25"/>
                  </a:cubicBezTo>
                  <a:cubicBezTo>
                    <a:pt x="0" y="25"/>
                    <a:pt x="0" y="25"/>
                    <a:pt x="0" y="26"/>
                  </a:cubicBezTo>
                  <a:cubicBezTo>
                    <a:pt x="0" y="128"/>
                    <a:pt x="0" y="128"/>
                    <a:pt x="0" y="128"/>
                  </a:cubicBezTo>
                  <a:cubicBezTo>
                    <a:pt x="0" y="129"/>
                    <a:pt x="0" y="129"/>
                    <a:pt x="0" y="130"/>
                  </a:cubicBezTo>
                  <a:cubicBezTo>
                    <a:pt x="1" y="130"/>
                    <a:pt x="2" y="130"/>
                    <a:pt x="2" y="130"/>
                  </a:cubicBezTo>
                  <a:cubicBezTo>
                    <a:pt x="42" y="95"/>
                    <a:pt x="42" y="95"/>
                    <a:pt x="42" y="95"/>
                  </a:cubicBezTo>
                  <a:cubicBezTo>
                    <a:pt x="42" y="95"/>
                    <a:pt x="43" y="94"/>
                    <a:pt x="43" y="94"/>
                  </a:cubicBezTo>
                  <a:cubicBezTo>
                    <a:pt x="43" y="1"/>
                    <a:pt x="43" y="1"/>
                    <a:pt x="43" y="1"/>
                  </a:cubicBezTo>
                  <a:cubicBezTo>
                    <a:pt x="43" y="1"/>
                    <a:pt x="42" y="0"/>
                    <a:pt x="42" y="0"/>
                  </a:cubicBezTo>
                  <a:cubicBezTo>
                    <a:pt x="41" y="0"/>
                    <a:pt x="41" y="0"/>
                    <a:pt x="40" y="0"/>
                  </a:cubicBezTo>
                  <a:cubicBezTo>
                    <a:pt x="41" y="1"/>
                    <a:pt x="41" y="1"/>
                    <a:pt x="4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72" name="Freeform 183">
              <a:extLst>
                <a:ext uri="{FF2B5EF4-FFF2-40B4-BE49-F238E27FC236}">
                  <a16:creationId xmlns:a16="http://schemas.microsoft.com/office/drawing/2014/main" id="{EAD863E2-A64E-4D47-8F32-E61C53881FDA}"/>
                </a:ext>
              </a:extLst>
            </p:cNvPr>
            <p:cNvSpPr>
              <a:spLocks/>
            </p:cNvSpPr>
            <p:nvPr/>
          </p:nvSpPr>
          <p:spPr bwMode="auto">
            <a:xfrm>
              <a:off x="2910" y="1834"/>
              <a:ext cx="95" cy="291"/>
            </a:xfrm>
            <a:custGeom>
              <a:avLst/>
              <a:gdLst>
                <a:gd name="T0" fmla="*/ 444 w 43"/>
                <a:gd name="T1" fmla="*/ 9 h 132"/>
                <a:gd name="T2" fmla="*/ 429 w 43"/>
                <a:gd name="T3" fmla="*/ 9 h 132"/>
                <a:gd name="T4" fmla="*/ 429 w 43"/>
                <a:gd name="T5" fmla="*/ 996 h 132"/>
                <a:gd name="T6" fmla="*/ 33 w 43"/>
                <a:gd name="T7" fmla="*/ 1360 h 132"/>
                <a:gd name="T8" fmla="*/ 33 w 43"/>
                <a:gd name="T9" fmla="*/ 278 h 132"/>
                <a:gd name="T10" fmla="*/ 453 w 43"/>
                <a:gd name="T11" fmla="*/ 33 h 132"/>
                <a:gd name="T12" fmla="*/ 444 w 43"/>
                <a:gd name="T13" fmla="*/ 9 h 132"/>
                <a:gd name="T14" fmla="*/ 429 w 43"/>
                <a:gd name="T15" fmla="*/ 9 h 132"/>
                <a:gd name="T16" fmla="*/ 444 w 43"/>
                <a:gd name="T17" fmla="*/ 9 h 132"/>
                <a:gd name="T18" fmla="*/ 429 w 43"/>
                <a:gd name="T19" fmla="*/ 0 h 132"/>
                <a:gd name="T20" fmla="*/ 0 w 43"/>
                <a:gd name="T21" fmla="*/ 258 h 132"/>
                <a:gd name="T22" fmla="*/ 0 w 43"/>
                <a:gd name="T23" fmla="*/ 278 h 132"/>
                <a:gd name="T24" fmla="*/ 0 w 43"/>
                <a:gd name="T25" fmla="*/ 1404 h 132"/>
                <a:gd name="T26" fmla="*/ 9 w 43"/>
                <a:gd name="T27" fmla="*/ 1415 h 132"/>
                <a:gd name="T28" fmla="*/ 20 w 43"/>
                <a:gd name="T29" fmla="*/ 1415 h 132"/>
                <a:gd name="T30" fmla="*/ 453 w 43"/>
                <a:gd name="T31" fmla="*/ 1016 h 132"/>
                <a:gd name="T32" fmla="*/ 464 w 43"/>
                <a:gd name="T33" fmla="*/ 1005 h 132"/>
                <a:gd name="T34" fmla="*/ 464 w 43"/>
                <a:gd name="T35" fmla="*/ 9 h 132"/>
                <a:gd name="T36" fmla="*/ 453 w 43"/>
                <a:gd name="T37" fmla="*/ 0 h 132"/>
                <a:gd name="T38" fmla="*/ 429 w 43"/>
                <a:gd name="T39" fmla="*/ 0 h 132"/>
                <a:gd name="T40" fmla="*/ 444 w 43"/>
                <a:gd name="T41" fmla="*/ 9 h 1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132">
                  <a:moveTo>
                    <a:pt x="41" y="1"/>
                  </a:moveTo>
                  <a:cubicBezTo>
                    <a:pt x="40" y="1"/>
                    <a:pt x="40" y="1"/>
                    <a:pt x="40" y="1"/>
                  </a:cubicBezTo>
                  <a:cubicBezTo>
                    <a:pt x="40" y="93"/>
                    <a:pt x="40" y="93"/>
                    <a:pt x="40" y="93"/>
                  </a:cubicBezTo>
                  <a:cubicBezTo>
                    <a:pt x="3" y="127"/>
                    <a:pt x="3" y="127"/>
                    <a:pt x="3" y="127"/>
                  </a:cubicBezTo>
                  <a:cubicBezTo>
                    <a:pt x="3" y="26"/>
                    <a:pt x="3" y="26"/>
                    <a:pt x="3" y="26"/>
                  </a:cubicBezTo>
                  <a:cubicBezTo>
                    <a:pt x="42" y="3"/>
                    <a:pt x="42" y="3"/>
                    <a:pt x="42" y="3"/>
                  </a:cubicBezTo>
                  <a:cubicBezTo>
                    <a:pt x="41" y="1"/>
                    <a:pt x="41" y="1"/>
                    <a:pt x="41" y="1"/>
                  </a:cubicBezTo>
                  <a:cubicBezTo>
                    <a:pt x="40" y="1"/>
                    <a:pt x="40" y="1"/>
                    <a:pt x="40" y="1"/>
                  </a:cubicBezTo>
                  <a:cubicBezTo>
                    <a:pt x="41" y="1"/>
                    <a:pt x="41" y="1"/>
                    <a:pt x="41" y="1"/>
                  </a:cubicBezTo>
                  <a:cubicBezTo>
                    <a:pt x="40" y="0"/>
                    <a:pt x="40" y="0"/>
                    <a:pt x="40" y="0"/>
                  </a:cubicBezTo>
                  <a:cubicBezTo>
                    <a:pt x="0" y="24"/>
                    <a:pt x="0" y="24"/>
                    <a:pt x="0" y="24"/>
                  </a:cubicBezTo>
                  <a:cubicBezTo>
                    <a:pt x="0" y="25"/>
                    <a:pt x="0" y="25"/>
                    <a:pt x="0" y="26"/>
                  </a:cubicBezTo>
                  <a:cubicBezTo>
                    <a:pt x="0" y="131"/>
                    <a:pt x="0" y="131"/>
                    <a:pt x="0" y="131"/>
                  </a:cubicBezTo>
                  <a:cubicBezTo>
                    <a:pt x="0" y="131"/>
                    <a:pt x="0" y="132"/>
                    <a:pt x="1" y="132"/>
                  </a:cubicBezTo>
                  <a:cubicBezTo>
                    <a:pt x="1" y="132"/>
                    <a:pt x="2" y="132"/>
                    <a:pt x="2" y="132"/>
                  </a:cubicBezTo>
                  <a:cubicBezTo>
                    <a:pt x="42" y="95"/>
                    <a:pt x="42" y="95"/>
                    <a:pt x="42" y="95"/>
                  </a:cubicBezTo>
                  <a:cubicBezTo>
                    <a:pt x="42" y="95"/>
                    <a:pt x="43" y="94"/>
                    <a:pt x="43" y="94"/>
                  </a:cubicBezTo>
                  <a:cubicBezTo>
                    <a:pt x="43" y="1"/>
                    <a:pt x="43" y="1"/>
                    <a:pt x="43" y="1"/>
                  </a:cubicBezTo>
                  <a:cubicBezTo>
                    <a:pt x="43" y="1"/>
                    <a:pt x="42" y="0"/>
                    <a:pt x="42" y="0"/>
                  </a:cubicBezTo>
                  <a:cubicBezTo>
                    <a:pt x="41" y="0"/>
                    <a:pt x="41" y="0"/>
                    <a:pt x="40" y="0"/>
                  </a:cubicBezTo>
                  <a:cubicBezTo>
                    <a:pt x="41" y="1"/>
                    <a:pt x="41" y="1"/>
                    <a:pt x="4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73" name="Freeform 184">
              <a:extLst>
                <a:ext uri="{FF2B5EF4-FFF2-40B4-BE49-F238E27FC236}">
                  <a16:creationId xmlns:a16="http://schemas.microsoft.com/office/drawing/2014/main" id="{B55B7555-E480-4D6C-8620-A470841E75A2}"/>
                </a:ext>
              </a:extLst>
            </p:cNvPr>
            <p:cNvSpPr>
              <a:spLocks/>
            </p:cNvSpPr>
            <p:nvPr/>
          </p:nvSpPr>
          <p:spPr bwMode="auto">
            <a:xfrm>
              <a:off x="2610" y="1821"/>
              <a:ext cx="93" cy="286"/>
            </a:xfrm>
            <a:custGeom>
              <a:avLst/>
              <a:gdLst>
                <a:gd name="T0" fmla="*/ 436 w 42"/>
                <a:gd name="T1" fmla="*/ 9 h 130"/>
                <a:gd name="T2" fmla="*/ 421 w 42"/>
                <a:gd name="T3" fmla="*/ 9 h 130"/>
                <a:gd name="T4" fmla="*/ 421 w 42"/>
                <a:gd name="T5" fmla="*/ 977 h 130"/>
                <a:gd name="T6" fmla="*/ 35 w 42"/>
                <a:gd name="T7" fmla="*/ 1331 h 130"/>
                <a:gd name="T8" fmla="*/ 35 w 42"/>
                <a:gd name="T9" fmla="*/ 275 h 130"/>
                <a:gd name="T10" fmla="*/ 447 w 42"/>
                <a:gd name="T11" fmla="*/ 33 h 130"/>
                <a:gd name="T12" fmla="*/ 436 w 42"/>
                <a:gd name="T13" fmla="*/ 9 h 130"/>
                <a:gd name="T14" fmla="*/ 421 w 42"/>
                <a:gd name="T15" fmla="*/ 9 h 130"/>
                <a:gd name="T16" fmla="*/ 436 w 42"/>
                <a:gd name="T17" fmla="*/ 9 h 130"/>
                <a:gd name="T18" fmla="*/ 436 w 42"/>
                <a:gd name="T19" fmla="*/ 0 h 130"/>
                <a:gd name="T20" fmla="*/ 0 w 42"/>
                <a:gd name="T21" fmla="*/ 257 h 130"/>
                <a:gd name="T22" fmla="*/ 0 w 42"/>
                <a:gd name="T23" fmla="*/ 266 h 130"/>
                <a:gd name="T24" fmla="*/ 0 w 42"/>
                <a:gd name="T25" fmla="*/ 1375 h 130"/>
                <a:gd name="T26" fmla="*/ 0 w 42"/>
                <a:gd name="T27" fmla="*/ 1384 h 130"/>
                <a:gd name="T28" fmla="*/ 20 w 42"/>
                <a:gd name="T29" fmla="*/ 1384 h 130"/>
                <a:gd name="T30" fmla="*/ 447 w 42"/>
                <a:gd name="T31" fmla="*/ 1001 h 130"/>
                <a:gd name="T32" fmla="*/ 456 w 42"/>
                <a:gd name="T33" fmla="*/ 992 h 130"/>
                <a:gd name="T34" fmla="*/ 456 w 42"/>
                <a:gd name="T35" fmla="*/ 9 h 130"/>
                <a:gd name="T36" fmla="*/ 447 w 42"/>
                <a:gd name="T37" fmla="*/ 0 h 130"/>
                <a:gd name="T38" fmla="*/ 436 w 42"/>
                <a:gd name="T39" fmla="*/ 0 h 130"/>
                <a:gd name="T40" fmla="*/ 436 w 42"/>
                <a:gd name="T41" fmla="*/ 9 h 1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130">
                  <a:moveTo>
                    <a:pt x="40" y="1"/>
                  </a:moveTo>
                  <a:cubicBezTo>
                    <a:pt x="39" y="1"/>
                    <a:pt x="39" y="1"/>
                    <a:pt x="39" y="1"/>
                  </a:cubicBezTo>
                  <a:cubicBezTo>
                    <a:pt x="39" y="92"/>
                    <a:pt x="39" y="92"/>
                    <a:pt x="39" y="92"/>
                  </a:cubicBezTo>
                  <a:cubicBezTo>
                    <a:pt x="3" y="125"/>
                    <a:pt x="3" y="125"/>
                    <a:pt x="3" y="125"/>
                  </a:cubicBezTo>
                  <a:cubicBezTo>
                    <a:pt x="3" y="26"/>
                    <a:pt x="3" y="26"/>
                    <a:pt x="3" y="26"/>
                  </a:cubicBezTo>
                  <a:cubicBezTo>
                    <a:pt x="41" y="3"/>
                    <a:pt x="41" y="3"/>
                    <a:pt x="41" y="3"/>
                  </a:cubicBezTo>
                  <a:cubicBezTo>
                    <a:pt x="40" y="1"/>
                    <a:pt x="40" y="1"/>
                    <a:pt x="40" y="1"/>
                  </a:cubicBezTo>
                  <a:cubicBezTo>
                    <a:pt x="39" y="1"/>
                    <a:pt x="39" y="1"/>
                    <a:pt x="39" y="1"/>
                  </a:cubicBezTo>
                  <a:cubicBezTo>
                    <a:pt x="40" y="1"/>
                    <a:pt x="40" y="1"/>
                    <a:pt x="40" y="1"/>
                  </a:cubicBezTo>
                  <a:cubicBezTo>
                    <a:pt x="40" y="0"/>
                    <a:pt x="40" y="0"/>
                    <a:pt x="40" y="0"/>
                  </a:cubicBezTo>
                  <a:cubicBezTo>
                    <a:pt x="0" y="24"/>
                    <a:pt x="0" y="24"/>
                    <a:pt x="0" y="24"/>
                  </a:cubicBezTo>
                  <a:cubicBezTo>
                    <a:pt x="0" y="24"/>
                    <a:pt x="0" y="25"/>
                    <a:pt x="0" y="25"/>
                  </a:cubicBezTo>
                  <a:cubicBezTo>
                    <a:pt x="0" y="129"/>
                    <a:pt x="0" y="129"/>
                    <a:pt x="0" y="129"/>
                  </a:cubicBezTo>
                  <a:cubicBezTo>
                    <a:pt x="0" y="129"/>
                    <a:pt x="0" y="130"/>
                    <a:pt x="0" y="130"/>
                  </a:cubicBezTo>
                  <a:cubicBezTo>
                    <a:pt x="1" y="130"/>
                    <a:pt x="2" y="130"/>
                    <a:pt x="2" y="130"/>
                  </a:cubicBezTo>
                  <a:cubicBezTo>
                    <a:pt x="41" y="94"/>
                    <a:pt x="41" y="94"/>
                    <a:pt x="41" y="94"/>
                  </a:cubicBezTo>
                  <a:cubicBezTo>
                    <a:pt x="42" y="94"/>
                    <a:pt x="42" y="93"/>
                    <a:pt x="42" y="93"/>
                  </a:cubicBezTo>
                  <a:cubicBezTo>
                    <a:pt x="42" y="1"/>
                    <a:pt x="42" y="1"/>
                    <a:pt x="42" y="1"/>
                  </a:cubicBezTo>
                  <a:cubicBezTo>
                    <a:pt x="42" y="1"/>
                    <a:pt x="42" y="0"/>
                    <a:pt x="41" y="0"/>
                  </a:cubicBezTo>
                  <a:cubicBezTo>
                    <a:pt x="41" y="0"/>
                    <a:pt x="40" y="0"/>
                    <a:pt x="40" y="0"/>
                  </a:cubicBezTo>
                  <a:cubicBezTo>
                    <a:pt x="40" y="1"/>
                    <a:pt x="40" y="1"/>
                    <a:pt x="40"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74" name="Freeform 185">
              <a:extLst>
                <a:ext uri="{FF2B5EF4-FFF2-40B4-BE49-F238E27FC236}">
                  <a16:creationId xmlns:a16="http://schemas.microsoft.com/office/drawing/2014/main" id="{03665D44-921B-4EF3-AF23-5CB57D401DDA}"/>
                </a:ext>
              </a:extLst>
            </p:cNvPr>
            <p:cNvSpPr>
              <a:spLocks/>
            </p:cNvSpPr>
            <p:nvPr/>
          </p:nvSpPr>
          <p:spPr bwMode="auto">
            <a:xfrm>
              <a:off x="2311" y="1808"/>
              <a:ext cx="92" cy="282"/>
            </a:xfrm>
            <a:custGeom>
              <a:avLst/>
              <a:gdLst>
                <a:gd name="T0" fmla="*/ 432 w 42"/>
                <a:gd name="T1" fmla="*/ 9 h 128"/>
                <a:gd name="T2" fmla="*/ 407 w 42"/>
                <a:gd name="T3" fmla="*/ 9 h 128"/>
                <a:gd name="T4" fmla="*/ 407 w 42"/>
                <a:gd name="T5" fmla="*/ 961 h 128"/>
                <a:gd name="T6" fmla="*/ 33 w 42"/>
                <a:gd name="T7" fmla="*/ 1315 h 128"/>
                <a:gd name="T8" fmla="*/ 33 w 42"/>
                <a:gd name="T9" fmla="*/ 278 h 128"/>
                <a:gd name="T10" fmla="*/ 432 w 42"/>
                <a:gd name="T11" fmla="*/ 33 h 128"/>
                <a:gd name="T12" fmla="*/ 432 w 42"/>
                <a:gd name="T13" fmla="*/ 9 h 128"/>
                <a:gd name="T14" fmla="*/ 407 w 42"/>
                <a:gd name="T15" fmla="*/ 9 h 128"/>
                <a:gd name="T16" fmla="*/ 432 w 42"/>
                <a:gd name="T17" fmla="*/ 9 h 128"/>
                <a:gd name="T18" fmla="*/ 423 w 42"/>
                <a:gd name="T19" fmla="*/ 0 h 128"/>
                <a:gd name="T20" fmla="*/ 9 w 42"/>
                <a:gd name="T21" fmla="*/ 258 h 128"/>
                <a:gd name="T22" fmla="*/ 0 w 42"/>
                <a:gd name="T23" fmla="*/ 267 h 128"/>
                <a:gd name="T24" fmla="*/ 0 w 42"/>
                <a:gd name="T25" fmla="*/ 1359 h 128"/>
                <a:gd name="T26" fmla="*/ 9 w 42"/>
                <a:gd name="T27" fmla="*/ 1368 h 128"/>
                <a:gd name="T28" fmla="*/ 20 w 42"/>
                <a:gd name="T29" fmla="*/ 1368 h 128"/>
                <a:gd name="T30" fmla="*/ 442 w 42"/>
                <a:gd name="T31" fmla="*/ 985 h 128"/>
                <a:gd name="T32" fmla="*/ 442 w 42"/>
                <a:gd name="T33" fmla="*/ 972 h 128"/>
                <a:gd name="T34" fmla="*/ 442 w 42"/>
                <a:gd name="T35" fmla="*/ 9 h 128"/>
                <a:gd name="T36" fmla="*/ 432 w 42"/>
                <a:gd name="T37" fmla="*/ 0 h 128"/>
                <a:gd name="T38" fmla="*/ 423 w 42"/>
                <a:gd name="T39" fmla="*/ 0 h 128"/>
                <a:gd name="T40" fmla="*/ 432 w 42"/>
                <a:gd name="T41" fmla="*/ 9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128">
                  <a:moveTo>
                    <a:pt x="41" y="1"/>
                  </a:moveTo>
                  <a:cubicBezTo>
                    <a:pt x="39" y="1"/>
                    <a:pt x="39" y="1"/>
                    <a:pt x="39" y="1"/>
                  </a:cubicBezTo>
                  <a:cubicBezTo>
                    <a:pt x="39" y="90"/>
                    <a:pt x="39" y="90"/>
                    <a:pt x="39" y="90"/>
                  </a:cubicBezTo>
                  <a:cubicBezTo>
                    <a:pt x="3" y="123"/>
                    <a:pt x="3" y="123"/>
                    <a:pt x="3" y="123"/>
                  </a:cubicBezTo>
                  <a:cubicBezTo>
                    <a:pt x="3" y="26"/>
                    <a:pt x="3" y="26"/>
                    <a:pt x="3" y="26"/>
                  </a:cubicBezTo>
                  <a:cubicBezTo>
                    <a:pt x="41" y="3"/>
                    <a:pt x="41" y="3"/>
                    <a:pt x="41" y="3"/>
                  </a:cubicBezTo>
                  <a:cubicBezTo>
                    <a:pt x="41" y="1"/>
                    <a:pt x="41" y="1"/>
                    <a:pt x="41" y="1"/>
                  </a:cubicBezTo>
                  <a:cubicBezTo>
                    <a:pt x="39" y="1"/>
                    <a:pt x="39" y="1"/>
                    <a:pt x="39" y="1"/>
                  </a:cubicBezTo>
                  <a:cubicBezTo>
                    <a:pt x="41" y="1"/>
                    <a:pt x="41" y="1"/>
                    <a:pt x="41" y="1"/>
                  </a:cubicBezTo>
                  <a:cubicBezTo>
                    <a:pt x="40" y="0"/>
                    <a:pt x="40" y="0"/>
                    <a:pt x="40" y="0"/>
                  </a:cubicBezTo>
                  <a:cubicBezTo>
                    <a:pt x="1" y="24"/>
                    <a:pt x="1" y="24"/>
                    <a:pt x="1" y="24"/>
                  </a:cubicBezTo>
                  <a:cubicBezTo>
                    <a:pt x="0" y="24"/>
                    <a:pt x="0" y="25"/>
                    <a:pt x="0" y="25"/>
                  </a:cubicBezTo>
                  <a:cubicBezTo>
                    <a:pt x="0" y="127"/>
                    <a:pt x="0" y="127"/>
                    <a:pt x="0" y="127"/>
                  </a:cubicBezTo>
                  <a:cubicBezTo>
                    <a:pt x="0" y="127"/>
                    <a:pt x="0" y="128"/>
                    <a:pt x="1" y="128"/>
                  </a:cubicBezTo>
                  <a:cubicBezTo>
                    <a:pt x="1" y="128"/>
                    <a:pt x="2" y="128"/>
                    <a:pt x="2" y="128"/>
                  </a:cubicBezTo>
                  <a:cubicBezTo>
                    <a:pt x="42" y="92"/>
                    <a:pt x="42" y="92"/>
                    <a:pt x="42" y="92"/>
                  </a:cubicBezTo>
                  <a:cubicBezTo>
                    <a:pt x="42" y="92"/>
                    <a:pt x="42" y="91"/>
                    <a:pt x="42" y="91"/>
                  </a:cubicBezTo>
                  <a:cubicBezTo>
                    <a:pt x="42" y="1"/>
                    <a:pt x="42" y="1"/>
                    <a:pt x="42" y="1"/>
                  </a:cubicBezTo>
                  <a:cubicBezTo>
                    <a:pt x="42" y="1"/>
                    <a:pt x="42" y="0"/>
                    <a:pt x="41" y="0"/>
                  </a:cubicBezTo>
                  <a:cubicBezTo>
                    <a:pt x="41" y="0"/>
                    <a:pt x="40" y="0"/>
                    <a:pt x="40" y="0"/>
                  </a:cubicBezTo>
                  <a:cubicBezTo>
                    <a:pt x="41" y="1"/>
                    <a:pt x="41" y="1"/>
                    <a:pt x="4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75" name="Freeform 186">
              <a:extLst>
                <a:ext uri="{FF2B5EF4-FFF2-40B4-BE49-F238E27FC236}">
                  <a16:creationId xmlns:a16="http://schemas.microsoft.com/office/drawing/2014/main" id="{01D40000-6E84-4748-9B07-21CF4F245C4B}"/>
                </a:ext>
              </a:extLst>
            </p:cNvPr>
            <p:cNvSpPr>
              <a:spLocks/>
            </p:cNvSpPr>
            <p:nvPr/>
          </p:nvSpPr>
          <p:spPr bwMode="auto">
            <a:xfrm>
              <a:off x="3802" y="1878"/>
              <a:ext cx="88" cy="1873"/>
            </a:xfrm>
            <a:custGeom>
              <a:avLst/>
              <a:gdLst>
                <a:gd name="T0" fmla="*/ 0 w 88"/>
                <a:gd name="T1" fmla="*/ 53 h 1873"/>
                <a:gd name="T2" fmla="*/ 0 w 88"/>
                <a:gd name="T3" fmla="*/ 1873 h 1873"/>
                <a:gd name="T4" fmla="*/ 88 w 88"/>
                <a:gd name="T5" fmla="*/ 1820 h 1873"/>
                <a:gd name="T6" fmla="*/ 88 w 88"/>
                <a:gd name="T7" fmla="*/ 0 h 1873"/>
                <a:gd name="T8" fmla="*/ 0 w 88"/>
                <a:gd name="T9" fmla="*/ 53 h 18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873">
                  <a:moveTo>
                    <a:pt x="0" y="53"/>
                  </a:moveTo>
                  <a:lnTo>
                    <a:pt x="0" y="1873"/>
                  </a:lnTo>
                  <a:lnTo>
                    <a:pt x="88" y="1820"/>
                  </a:lnTo>
                  <a:lnTo>
                    <a:pt x="88" y="0"/>
                  </a:lnTo>
                  <a:lnTo>
                    <a:pt x="0" y="53"/>
                  </a:lnTo>
                  <a:close/>
                </a:path>
              </a:pathLst>
            </a:custGeom>
            <a:solidFill>
              <a:srgbClr val="683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76" name="Freeform 187">
              <a:extLst>
                <a:ext uri="{FF2B5EF4-FFF2-40B4-BE49-F238E27FC236}">
                  <a16:creationId xmlns:a16="http://schemas.microsoft.com/office/drawing/2014/main" id="{D921099E-166E-4980-83C1-119F5C0B8202}"/>
                </a:ext>
              </a:extLst>
            </p:cNvPr>
            <p:cNvSpPr>
              <a:spLocks/>
            </p:cNvSpPr>
            <p:nvPr/>
          </p:nvSpPr>
          <p:spPr bwMode="auto">
            <a:xfrm>
              <a:off x="3802" y="1878"/>
              <a:ext cx="88" cy="1873"/>
            </a:xfrm>
            <a:custGeom>
              <a:avLst/>
              <a:gdLst>
                <a:gd name="T0" fmla="*/ 0 w 88"/>
                <a:gd name="T1" fmla="*/ 53 h 1873"/>
                <a:gd name="T2" fmla="*/ 0 w 88"/>
                <a:gd name="T3" fmla="*/ 1873 h 1873"/>
                <a:gd name="T4" fmla="*/ 88 w 88"/>
                <a:gd name="T5" fmla="*/ 1820 h 1873"/>
                <a:gd name="T6" fmla="*/ 88 w 88"/>
                <a:gd name="T7" fmla="*/ 0 h 1873"/>
                <a:gd name="T8" fmla="*/ 0 w 88"/>
                <a:gd name="T9" fmla="*/ 53 h 18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873">
                  <a:moveTo>
                    <a:pt x="0" y="53"/>
                  </a:moveTo>
                  <a:lnTo>
                    <a:pt x="0" y="1873"/>
                  </a:lnTo>
                  <a:lnTo>
                    <a:pt x="88" y="1820"/>
                  </a:lnTo>
                  <a:lnTo>
                    <a:pt x="88" y="0"/>
                  </a:lnTo>
                  <a:lnTo>
                    <a:pt x="0"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77" name="Freeform 188">
              <a:extLst>
                <a:ext uri="{FF2B5EF4-FFF2-40B4-BE49-F238E27FC236}">
                  <a16:creationId xmlns:a16="http://schemas.microsoft.com/office/drawing/2014/main" id="{ED210A51-31D9-44FE-B710-F4DFDA46530A}"/>
                </a:ext>
              </a:extLst>
            </p:cNvPr>
            <p:cNvSpPr>
              <a:spLocks/>
            </p:cNvSpPr>
            <p:nvPr/>
          </p:nvSpPr>
          <p:spPr bwMode="auto">
            <a:xfrm>
              <a:off x="3800" y="1872"/>
              <a:ext cx="95" cy="1879"/>
            </a:xfrm>
            <a:custGeom>
              <a:avLst/>
              <a:gdLst>
                <a:gd name="T0" fmla="*/ 9 w 43"/>
                <a:gd name="T1" fmla="*/ 278 h 853"/>
                <a:gd name="T2" fmla="*/ 0 w 43"/>
                <a:gd name="T3" fmla="*/ 278 h 853"/>
                <a:gd name="T4" fmla="*/ 0 w 43"/>
                <a:gd name="T5" fmla="*/ 9109 h 853"/>
                <a:gd name="T6" fmla="*/ 9 w 43"/>
                <a:gd name="T7" fmla="*/ 9117 h 853"/>
                <a:gd name="T8" fmla="*/ 20 w 43"/>
                <a:gd name="T9" fmla="*/ 9117 h 853"/>
                <a:gd name="T10" fmla="*/ 453 w 43"/>
                <a:gd name="T11" fmla="*/ 8860 h 853"/>
                <a:gd name="T12" fmla="*/ 464 w 43"/>
                <a:gd name="T13" fmla="*/ 8851 h 853"/>
                <a:gd name="T14" fmla="*/ 464 w 43"/>
                <a:gd name="T15" fmla="*/ 20 h 853"/>
                <a:gd name="T16" fmla="*/ 453 w 43"/>
                <a:gd name="T17" fmla="*/ 0 h 853"/>
                <a:gd name="T18" fmla="*/ 444 w 43"/>
                <a:gd name="T19" fmla="*/ 0 h 853"/>
                <a:gd name="T20" fmla="*/ 9 w 43"/>
                <a:gd name="T21" fmla="*/ 258 h 853"/>
                <a:gd name="T22" fmla="*/ 0 w 43"/>
                <a:gd name="T23" fmla="*/ 278 h 853"/>
                <a:gd name="T24" fmla="*/ 9 w 43"/>
                <a:gd name="T25" fmla="*/ 278 h 853"/>
                <a:gd name="T26" fmla="*/ 20 w 43"/>
                <a:gd name="T27" fmla="*/ 286 h 853"/>
                <a:gd name="T28" fmla="*/ 429 w 43"/>
                <a:gd name="T29" fmla="*/ 44 h 853"/>
                <a:gd name="T30" fmla="*/ 429 w 43"/>
                <a:gd name="T31" fmla="*/ 8842 h 853"/>
                <a:gd name="T32" fmla="*/ 33 w 43"/>
                <a:gd name="T33" fmla="*/ 9073 h 853"/>
                <a:gd name="T34" fmla="*/ 33 w 43"/>
                <a:gd name="T35" fmla="*/ 278 h 853"/>
                <a:gd name="T36" fmla="*/ 9 w 43"/>
                <a:gd name="T37" fmla="*/ 278 h 853"/>
                <a:gd name="T38" fmla="*/ 20 w 43"/>
                <a:gd name="T39" fmla="*/ 286 h 853"/>
                <a:gd name="T40" fmla="*/ 9 w 43"/>
                <a:gd name="T41" fmla="*/ 278 h 8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853">
                  <a:moveTo>
                    <a:pt x="1" y="26"/>
                  </a:moveTo>
                  <a:cubicBezTo>
                    <a:pt x="0" y="26"/>
                    <a:pt x="0" y="26"/>
                    <a:pt x="0" y="26"/>
                  </a:cubicBezTo>
                  <a:cubicBezTo>
                    <a:pt x="0" y="852"/>
                    <a:pt x="0" y="852"/>
                    <a:pt x="0" y="852"/>
                  </a:cubicBezTo>
                  <a:cubicBezTo>
                    <a:pt x="0" y="852"/>
                    <a:pt x="0" y="853"/>
                    <a:pt x="1" y="853"/>
                  </a:cubicBezTo>
                  <a:cubicBezTo>
                    <a:pt x="1" y="853"/>
                    <a:pt x="2" y="853"/>
                    <a:pt x="2" y="853"/>
                  </a:cubicBezTo>
                  <a:cubicBezTo>
                    <a:pt x="42" y="829"/>
                    <a:pt x="42" y="829"/>
                    <a:pt x="42" y="829"/>
                  </a:cubicBezTo>
                  <a:cubicBezTo>
                    <a:pt x="43" y="829"/>
                    <a:pt x="43" y="828"/>
                    <a:pt x="43" y="828"/>
                  </a:cubicBezTo>
                  <a:cubicBezTo>
                    <a:pt x="43" y="2"/>
                    <a:pt x="43" y="2"/>
                    <a:pt x="43" y="2"/>
                  </a:cubicBezTo>
                  <a:cubicBezTo>
                    <a:pt x="43" y="1"/>
                    <a:pt x="43" y="1"/>
                    <a:pt x="42" y="0"/>
                  </a:cubicBezTo>
                  <a:cubicBezTo>
                    <a:pt x="42" y="0"/>
                    <a:pt x="41" y="0"/>
                    <a:pt x="41" y="0"/>
                  </a:cubicBezTo>
                  <a:cubicBezTo>
                    <a:pt x="1" y="24"/>
                    <a:pt x="1" y="24"/>
                    <a:pt x="1" y="24"/>
                  </a:cubicBezTo>
                  <a:cubicBezTo>
                    <a:pt x="0" y="25"/>
                    <a:pt x="0" y="25"/>
                    <a:pt x="0" y="26"/>
                  </a:cubicBezTo>
                  <a:cubicBezTo>
                    <a:pt x="1" y="26"/>
                    <a:pt x="1" y="26"/>
                    <a:pt x="1" y="26"/>
                  </a:cubicBezTo>
                  <a:cubicBezTo>
                    <a:pt x="2" y="27"/>
                    <a:pt x="2" y="27"/>
                    <a:pt x="2" y="27"/>
                  </a:cubicBezTo>
                  <a:cubicBezTo>
                    <a:pt x="40" y="4"/>
                    <a:pt x="40" y="4"/>
                    <a:pt x="40" y="4"/>
                  </a:cubicBezTo>
                  <a:cubicBezTo>
                    <a:pt x="40" y="827"/>
                    <a:pt x="40" y="827"/>
                    <a:pt x="40" y="827"/>
                  </a:cubicBezTo>
                  <a:cubicBezTo>
                    <a:pt x="3" y="849"/>
                    <a:pt x="3" y="849"/>
                    <a:pt x="3" y="849"/>
                  </a:cubicBezTo>
                  <a:cubicBezTo>
                    <a:pt x="3" y="26"/>
                    <a:pt x="3" y="26"/>
                    <a:pt x="3" y="26"/>
                  </a:cubicBezTo>
                  <a:cubicBezTo>
                    <a:pt x="1" y="26"/>
                    <a:pt x="1" y="26"/>
                    <a:pt x="1" y="26"/>
                  </a:cubicBezTo>
                  <a:cubicBezTo>
                    <a:pt x="2" y="27"/>
                    <a:pt x="2" y="27"/>
                    <a:pt x="2" y="27"/>
                  </a:cubicBezTo>
                  <a:cubicBezTo>
                    <a:pt x="1" y="26"/>
                    <a:pt x="1" y="26"/>
                    <a:pt x="1" y="2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78" name="Freeform 189">
              <a:extLst>
                <a:ext uri="{FF2B5EF4-FFF2-40B4-BE49-F238E27FC236}">
                  <a16:creationId xmlns:a16="http://schemas.microsoft.com/office/drawing/2014/main" id="{0F7E0E37-1576-4C0A-969E-530BB8E509E6}"/>
                </a:ext>
              </a:extLst>
            </p:cNvPr>
            <p:cNvSpPr>
              <a:spLocks/>
            </p:cNvSpPr>
            <p:nvPr/>
          </p:nvSpPr>
          <p:spPr bwMode="auto">
            <a:xfrm>
              <a:off x="3511" y="2070"/>
              <a:ext cx="251" cy="86"/>
            </a:xfrm>
            <a:custGeom>
              <a:avLst/>
              <a:gdLst>
                <a:gd name="T0" fmla="*/ 88 w 251"/>
                <a:gd name="T1" fmla="*/ 0 h 86"/>
                <a:gd name="T2" fmla="*/ 251 w 251"/>
                <a:gd name="T3" fmla="*/ 7 h 86"/>
                <a:gd name="T4" fmla="*/ 163 w 251"/>
                <a:gd name="T5" fmla="*/ 86 h 86"/>
                <a:gd name="T6" fmla="*/ 0 w 251"/>
                <a:gd name="T7" fmla="*/ 79 h 86"/>
                <a:gd name="T8" fmla="*/ 88 w 251"/>
                <a:gd name="T9" fmla="*/ 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6">
                  <a:moveTo>
                    <a:pt x="88" y="0"/>
                  </a:moveTo>
                  <a:lnTo>
                    <a:pt x="251" y="7"/>
                  </a:lnTo>
                  <a:lnTo>
                    <a:pt x="163" y="86"/>
                  </a:lnTo>
                  <a:lnTo>
                    <a:pt x="0" y="79"/>
                  </a:lnTo>
                  <a:lnTo>
                    <a:pt x="88" y="0"/>
                  </a:lnTo>
                  <a:close/>
                </a:path>
              </a:pathLst>
            </a:custGeom>
            <a:solidFill>
              <a:srgbClr val="9871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79" name="Freeform 190">
              <a:extLst>
                <a:ext uri="{FF2B5EF4-FFF2-40B4-BE49-F238E27FC236}">
                  <a16:creationId xmlns:a16="http://schemas.microsoft.com/office/drawing/2014/main" id="{6A62F24F-A6C2-4C1E-8189-C933ABA0C575}"/>
                </a:ext>
              </a:extLst>
            </p:cNvPr>
            <p:cNvSpPr>
              <a:spLocks/>
            </p:cNvSpPr>
            <p:nvPr/>
          </p:nvSpPr>
          <p:spPr bwMode="auto">
            <a:xfrm>
              <a:off x="3511" y="2070"/>
              <a:ext cx="251" cy="86"/>
            </a:xfrm>
            <a:custGeom>
              <a:avLst/>
              <a:gdLst>
                <a:gd name="T0" fmla="*/ 88 w 251"/>
                <a:gd name="T1" fmla="*/ 0 h 86"/>
                <a:gd name="T2" fmla="*/ 251 w 251"/>
                <a:gd name="T3" fmla="*/ 7 h 86"/>
                <a:gd name="T4" fmla="*/ 163 w 251"/>
                <a:gd name="T5" fmla="*/ 86 h 86"/>
                <a:gd name="T6" fmla="*/ 0 w 251"/>
                <a:gd name="T7" fmla="*/ 79 h 86"/>
                <a:gd name="T8" fmla="*/ 88 w 251"/>
                <a:gd name="T9" fmla="*/ 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6">
                  <a:moveTo>
                    <a:pt x="88" y="0"/>
                  </a:moveTo>
                  <a:lnTo>
                    <a:pt x="251" y="7"/>
                  </a:lnTo>
                  <a:lnTo>
                    <a:pt x="163" y="86"/>
                  </a:lnTo>
                  <a:lnTo>
                    <a:pt x="0" y="79"/>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80" name="Freeform 191">
              <a:extLst>
                <a:ext uri="{FF2B5EF4-FFF2-40B4-BE49-F238E27FC236}">
                  <a16:creationId xmlns:a16="http://schemas.microsoft.com/office/drawing/2014/main" id="{E4F85B95-48D5-4817-AF1E-B2FACB874363}"/>
                </a:ext>
              </a:extLst>
            </p:cNvPr>
            <p:cNvSpPr>
              <a:spLocks/>
            </p:cNvSpPr>
            <p:nvPr/>
          </p:nvSpPr>
          <p:spPr bwMode="auto">
            <a:xfrm>
              <a:off x="3212" y="2055"/>
              <a:ext cx="251" cy="85"/>
            </a:xfrm>
            <a:custGeom>
              <a:avLst/>
              <a:gdLst>
                <a:gd name="T0" fmla="*/ 88 w 251"/>
                <a:gd name="T1" fmla="*/ 0 h 85"/>
                <a:gd name="T2" fmla="*/ 251 w 251"/>
                <a:gd name="T3" fmla="*/ 6 h 85"/>
                <a:gd name="T4" fmla="*/ 163 w 251"/>
                <a:gd name="T5" fmla="*/ 85 h 85"/>
                <a:gd name="T6" fmla="*/ 0 w 251"/>
                <a:gd name="T7" fmla="*/ 77 h 85"/>
                <a:gd name="T8" fmla="*/ 88 w 251"/>
                <a:gd name="T9" fmla="*/ 0 h 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5">
                  <a:moveTo>
                    <a:pt x="88" y="0"/>
                  </a:moveTo>
                  <a:lnTo>
                    <a:pt x="251" y="6"/>
                  </a:lnTo>
                  <a:lnTo>
                    <a:pt x="163" y="85"/>
                  </a:lnTo>
                  <a:lnTo>
                    <a:pt x="0" y="77"/>
                  </a:lnTo>
                  <a:lnTo>
                    <a:pt x="88" y="0"/>
                  </a:lnTo>
                  <a:close/>
                </a:path>
              </a:pathLst>
            </a:custGeom>
            <a:solidFill>
              <a:srgbClr val="9871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81" name="Freeform 192">
              <a:extLst>
                <a:ext uri="{FF2B5EF4-FFF2-40B4-BE49-F238E27FC236}">
                  <a16:creationId xmlns:a16="http://schemas.microsoft.com/office/drawing/2014/main" id="{C9DA2B33-9BB7-4706-A3EA-95D47DBD7C6D}"/>
                </a:ext>
              </a:extLst>
            </p:cNvPr>
            <p:cNvSpPr>
              <a:spLocks/>
            </p:cNvSpPr>
            <p:nvPr/>
          </p:nvSpPr>
          <p:spPr bwMode="auto">
            <a:xfrm>
              <a:off x="3212" y="2055"/>
              <a:ext cx="251" cy="85"/>
            </a:xfrm>
            <a:custGeom>
              <a:avLst/>
              <a:gdLst>
                <a:gd name="T0" fmla="*/ 88 w 251"/>
                <a:gd name="T1" fmla="*/ 0 h 85"/>
                <a:gd name="T2" fmla="*/ 251 w 251"/>
                <a:gd name="T3" fmla="*/ 6 h 85"/>
                <a:gd name="T4" fmla="*/ 163 w 251"/>
                <a:gd name="T5" fmla="*/ 85 h 85"/>
                <a:gd name="T6" fmla="*/ 0 w 251"/>
                <a:gd name="T7" fmla="*/ 77 h 85"/>
                <a:gd name="T8" fmla="*/ 88 w 251"/>
                <a:gd name="T9" fmla="*/ 0 h 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5">
                  <a:moveTo>
                    <a:pt x="88" y="0"/>
                  </a:moveTo>
                  <a:lnTo>
                    <a:pt x="251" y="6"/>
                  </a:lnTo>
                  <a:lnTo>
                    <a:pt x="163" y="85"/>
                  </a:lnTo>
                  <a:lnTo>
                    <a:pt x="0" y="77"/>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82" name="Freeform 193">
              <a:extLst>
                <a:ext uri="{FF2B5EF4-FFF2-40B4-BE49-F238E27FC236}">
                  <a16:creationId xmlns:a16="http://schemas.microsoft.com/office/drawing/2014/main" id="{9969CDF0-DEA5-4EBA-946D-B3FC690DCD36}"/>
                </a:ext>
              </a:extLst>
            </p:cNvPr>
            <p:cNvSpPr>
              <a:spLocks/>
            </p:cNvSpPr>
            <p:nvPr/>
          </p:nvSpPr>
          <p:spPr bwMode="auto">
            <a:xfrm>
              <a:off x="2912" y="2041"/>
              <a:ext cx="251" cy="86"/>
            </a:xfrm>
            <a:custGeom>
              <a:avLst/>
              <a:gdLst>
                <a:gd name="T0" fmla="*/ 88 w 251"/>
                <a:gd name="T1" fmla="*/ 0 h 86"/>
                <a:gd name="T2" fmla="*/ 251 w 251"/>
                <a:gd name="T3" fmla="*/ 7 h 86"/>
                <a:gd name="T4" fmla="*/ 163 w 251"/>
                <a:gd name="T5" fmla="*/ 86 h 86"/>
                <a:gd name="T6" fmla="*/ 0 w 251"/>
                <a:gd name="T7" fmla="*/ 82 h 86"/>
                <a:gd name="T8" fmla="*/ 88 w 251"/>
                <a:gd name="T9" fmla="*/ 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6">
                  <a:moveTo>
                    <a:pt x="88" y="0"/>
                  </a:moveTo>
                  <a:lnTo>
                    <a:pt x="251" y="7"/>
                  </a:lnTo>
                  <a:lnTo>
                    <a:pt x="163" y="86"/>
                  </a:lnTo>
                  <a:lnTo>
                    <a:pt x="0" y="82"/>
                  </a:lnTo>
                  <a:lnTo>
                    <a:pt x="88" y="0"/>
                  </a:lnTo>
                  <a:close/>
                </a:path>
              </a:pathLst>
            </a:custGeom>
            <a:solidFill>
              <a:srgbClr val="9871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83" name="Freeform 194">
              <a:extLst>
                <a:ext uri="{FF2B5EF4-FFF2-40B4-BE49-F238E27FC236}">
                  <a16:creationId xmlns:a16="http://schemas.microsoft.com/office/drawing/2014/main" id="{62F62B86-80D1-49BD-B65F-C683C8D07AD5}"/>
                </a:ext>
              </a:extLst>
            </p:cNvPr>
            <p:cNvSpPr>
              <a:spLocks/>
            </p:cNvSpPr>
            <p:nvPr/>
          </p:nvSpPr>
          <p:spPr bwMode="auto">
            <a:xfrm>
              <a:off x="2912" y="2041"/>
              <a:ext cx="251" cy="86"/>
            </a:xfrm>
            <a:custGeom>
              <a:avLst/>
              <a:gdLst>
                <a:gd name="T0" fmla="*/ 88 w 251"/>
                <a:gd name="T1" fmla="*/ 0 h 86"/>
                <a:gd name="T2" fmla="*/ 251 w 251"/>
                <a:gd name="T3" fmla="*/ 7 h 86"/>
                <a:gd name="T4" fmla="*/ 163 w 251"/>
                <a:gd name="T5" fmla="*/ 86 h 86"/>
                <a:gd name="T6" fmla="*/ 0 w 251"/>
                <a:gd name="T7" fmla="*/ 82 h 86"/>
                <a:gd name="T8" fmla="*/ 88 w 251"/>
                <a:gd name="T9" fmla="*/ 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6">
                  <a:moveTo>
                    <a:pt x="88" y="0"/>
                  </a:moveTo>
                  <a:lnTo>
                    <a:pt x="251" y="7"/>
                  </a:lnTo>
                  <a:lnTo>
                    <a:pt x="163" y="86"/>
                  </a:lnTo>
                  <a:lnTo>
                    <a:pt x="0" y="82"/>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84" name="Freeform 195">
              <a:extLst>
                <a:ext uri="{FF2B5EF4-FFF2-40B4-BE49-F238E27FC236}">
                  <a16:creationId xmlns:a16="http://schemas.microsoft.com/office/drawing/2014/main" id="{7A49D6C5-63AE-48FC-989F-CC04EB745B5D}"/>
                </a:ext>
              </a:extLst>
            </p:cNvPr>
            <p:cNvSpPr>
              <a:spLocks/>
            </p:cNvSpPr>
            <p:nvPr/>
          </p:nvSpPr>
          <p:spPr bwMode="auto">
            <a:xfrm>
              <a:off x="3509" y="2066"/>
              <a:ext cx="258" cy="92"/>
            </a:xfrm>
            <a:custGeom>
              <a:avLst/>
              <a:gdLst>
                <a:gd name="T0" fmla="*/ 437 w 117"/>
                <a:gd name="T1" fmla="*/ 20 h 42"/>
                <a:gd name="T2" fmla="*/ 437 w 117"/>
                <a:gd name="T3" fmla="*/ 33 h 42"/>
                <a:gd name="T4" fmla="*/ 1202 w 117"/>
                <a:gd name="T5" fmla="*/ 61 h 42"/>
                <a:gd name="T6" fmla="*/ 803 w 117"/>
                <a:gd name="T7" fmla="*/ 407 h 42"/>
                <a:gd name="T8" fmla="*/ 53 w 117"/>
                <a:gd name="T9" fmla="*/ 379 h 42"/>
                <a:gd name="T10" fmla="*/ 452 w 117"/>
                <a:gd name="T11" fmla="*/ 33 h 42"/>
                <a:gd name="T12" fmla="*/ 437 w 117"/>
                <a:gd name="T13" fmla="*/ 20 h 42"/>
                <a:gd name="T14" fmla="*/ 437 w 117"/>
                <a:gd name="T15" fmla="*/ 33 h 42"/>
                <a:gd name="T16" fmla="*/ 437 w 117"/>
                <a:gd name="T17" fmla="*/ 20 h 42"/>
                <a:gd name="T18" fmla="*/ 428 w 117"/>
                <a:gd name="T19" fmla="*/ 0 h 42"/>
                <a:gd name="T20" fmla="*/ 0 w 117"/>
                <a:gd name="T21" fmla="*/ 379 h 42"/>
                <a:gd name="T22" fmla="*/ 0 w 117"/>
                <a:gd name="T23" fmla="*/ 399 h 42"/>
                <a:gd name="T24" fmla="*/ 9 w 117"/>
                <a:gd name="T25" fmla="*/ 407 h 42"/>
                <a:gd name="T26" fmla="*/ 803 w 117"/>
                <a:gd name="T27" fmla="*/ 442 h 42"/>
                <a:gd name="T28" fmla="*/ 816 w 117"/>
                <a:gd name="T29" fmla="*/ 442 h 42"/>
                <a:gd name="T30" fmla="*/ 1246 w 117"/>
                <a:gd name="T31" fmla="*/ 61 h 42"/>
                <a:gd name="T32" fmla="*/ 1255 w 117"/>
                <a:gd name="T33" fmla="*/ 44 h 42"/>
                <a:gd name="T34" fmla="*/ 1235 w 117"/>
                <a:gd name="T35" fmla="*/ 33 h 42"/>
                <a:gd name="T36" fmla="*/ 437 w 117"/>
                <a:gd name="T37" fmla="*/ 0 h 42"/>
                <a:gd name="T38" fmla="*/ 428 w 117"/>
                <a:gd name="T39" fmla="*/ 0 h 42"/>
                <a:gd name="T40" fmla="*/ 437 w 117"/>
                <a:gd name="T41" fmla="*/ 20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42">
                  <a:moveTo>
                    <a:pt x="41" y="2"/>
                  </a:moveTo>
                  <a:cubicBezTo>
                    <a:pt x="41" y="3"/>
                    <a:pt x="41" y="3"/>
                    <a:pt x="41" y="3"/>
                  </a:cubicBezTo>
                  <a:cubicBezTo>
                    <a:pt x="112" y="6"/>
                    <a:pt x="112" y="6"/>
                    <a:pt x="112" y="6"/>
                  </a:cubicBezTo>
                  <a:cubicBezTo>
                    <a:pt x="75" y="39"/>
                    <a:pt x="75" y="39"/>
                    <a:pt x="75" y="39"/>
                  </a:cubicBezTo>
                  <a:cubicBezTo>
                    <a:pt x="5" y="36"/>
                    <a:pt x="5" y="36"/>
                    <a:pt x="5" y="36"/>
                  </a:cubicBezTo>
                  <a:cubicBezTo>
                    <a:pt x="42" y="3"/>
                    <a:pt x="42" y="3"/>
                    <a:pt x="42" y="3"/>
                  </a:cubicBezTo>
                  <a:cubicBezTo>
                    <a:pt x="41" y="2"/>
                    <a:pt x="41" y="2"/>
                    <a:pt x="41" y="2"/>
                  </a:cubicBezTo>
                  <a:cubicBezTo>
                    <a:pt x="41" y="3"/>
                    <a:pt x="41" y="3"/>
                    <a:pt x="41" y="3"/>
                  </a:cubicBezTo>
                  <a:cubicBezTo>
                    <a:pt x="41" y="2"/>
                    <a:pt x="41" y="2"/>
                    <a:pt x="41" y="2"/>
                  </a:cubicBezTo>
                  <a:cubicBezTo>
                    <a:pt x="40" y="0"/>
                    <a:pt x="40" y="0"/>
                    <a:pt x="40" y="0"/>
                  </a:cubicBezTo>
                  <a:cubicBezTo>
                    <a:pt x="0" y="36"/>
                    <a:pt x="0" y="36"/>
                    <a:pt x="0" y="36"/>
                  </a:cubicBezTo>
                  <a:cubicBezTo>
                    <a:pt x="0" y="37"/>
                    <a:pt x="0" y="37"/>
                    <a:pt x="0" y="38"/>
                  </a:cubicBezTo>
                  <a:cubicBezTo>
                    <a:pt x="0" y="39"/>
                    <a:pt x="0" y="39"/>
                    <a:pt x="1" y="39"/>
                  </a:cubicBezTo>
                  <a:cubicBezTo>
                    <a:pt x="75" y="42"/>
                    <a:pt x="75" y="42"/>
                    <a:pt x="75" y="42"/>
                  </a:cubicBezTo>
                  <a:cubicBezTo>
                    <a:pt x="76" y="42"/>
                    <a:pt x="76" y="42"/>
                    <a:pt x="76" y="42"/>
                  </a:cubicBezTo>
                  <a:cubicBezTo>
                    <a:pt x="116" y="6"/>
                    <a:pt x="116" y="6"/>
                    <a:pt x="116" y="6"/>
                  </a:cubicBezTo>
                  <a:cubicBezTo>
                    <a:pt x="117" y="6"/>
                    <a:pt x="117" y="5"/>
                    <a:pt x="117" y="4"/>
                  </a:cubicBezTo>
                  <a:cubicBezTo>
                    <a:pt x="117" y="4"/>
                    <a:pt x="116" y="3"/>
                    <a:pt x="115" y="3"/>
                  </a:cubicBezTo>
                  <a:cubicBezTo>
                    <a:pt x="41" y="0"/>
                    <a:pt x="41" y="0"/>
                    <a:pt x="41" y="0"/>
                  </a:cubicBezTo>
                  <a:cubicBezTo>
                    <a:pt x="41" y="0"/>
                    <a:pt x="40" y="0"/>
                    <a:pt x="40" y="0"/>
                  </a:cubicBezTo>
                  <a:cubicBezTo>
                    <a:pt x="41" y="2"/>
                    <a:pt x="41" y="2"/>
                    <a:pt x="41"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85" name="Freeform 196">
              <a:extLst>
                <a:ext uri="{FF2B5EF4-FFF2-40B4-BE49-F238E27FC236}">
                  <a16:creationId xmlns:a16="http://schemas.microsoft.com/office/drawing/2014/main" id="{BB1C1978-D88F-473A-AE76-FF5967E77754}"/>
                </a:ext>
              </a:extLst>
            </p:cNvPr>
            <p:cNvSpPr>
              <a:spLocks/>
            </p:cNvSpPr>
            <p:nvPr/>
          </p:nvSpPr>
          <p:spPr bwMode="auto">
            <a:xfrm>
              <a:off x="3207" y="2050"/>
              <a:ext cx="260" cy="95"/>
            </a:xfrm>
            <a:custGeom>
              <a:avLst/>
              <a:gdLst>
                <a:gd name="T0" fmla="*/ 452 w 118"/>
                <a:gd name="T1" fmla="*/ 20 h 43"/>
                <a:gd name="T2" fmla="*/ 452 w 118"/>
                <a:gd name="T3" fmla="*/ 33 h 43"/>
                <a:gd name="T4" fmla="*/ 1210 w 118"/>
                <a:gd name="T5" fmla="*/ 73 h 43"/>
                <a:gd name="T6" fmla="*/ 811 w 118"/>
                <a:gd name="T7" fmla="*/ 429 h 43"/>
                <a:gd name="T8" fmla="*/ 64 w 118"/>
                <a:gd name="T9" fmla="*/ 376 h 43"/>
                <a:gd name="T10" fmla="*/ 461 w 118"/>
                <a:gd name="T11" fmla="*/ 33 h 43"/>
                <a:gd name="T12" fmla="*/ 452 w 118"/>
                <a:gd name="T13" fmla="*/ 20 h 43"/>
                <a:gd name="T14" fmla="*/ 452 w 118"/>
                <a:gd name="T15" fmla="*/ 33 h 43"/>
                <a:gd name="T16" fmla="*/ 452 w 118"/>
                <a:gd name="T17" fmla="*/ 20 h 43"/>
                <a:gd name="T18" fmla="*/ 436 w 118"/>
                <a:gd name="T19" fmla="*/ 9 h 43"/>
                <a:gd name="T20" fmla="*/ 9 w 118"/>
                <a:gd name="T21" fmla="*/ 376 h 43"/>
                <a:gd name="T22" fmla="*/ 9 w 118"/>
                <a:gd name="T23" fmla="*/ 400 h 43"/>
                <a:gd name="T24" fmla="*/ 20 w 118"/>
                <a:gd name="T25" fmla="*/ 411 h 43"/>
                <a:gd name="T26" fmla="*/ 811 w 118"/>
                <a:gd name="T27" fmla="*/ 464 h 43"/>
                <a:gd name="T28" fmla="*/ 826 w 118"/>
                <a:gd name="T29" fmla="*/ 453 h 43"/>
                <a:gd name="T30" fmla="*/ 1252 w 118"/>
                <a:gd name="T31" fmla="*/ 64 h 43"/>
                <a:gd name="T32" fmla="*/ 1263 w 118"/>
                <a:gd name="T33" fmla="*/ 53 h 43"/>
                <a:gd name="T34" fmla="*/ 1243 w 118"/>
                <a:gd name="T35" fmla="*/ 44 h 43"/>
                <a:gd name="T36" fmla="*/ 452 w 118"/>
                <a:gd name="T37" fmla="*/ 0 h 43"/>
                <a:gd name="T38" fmla="*/ 436 w 118"/>
                <a:gd name="T39" fmla="*/ 9 h 43"/>
                <a:gd name="T40" fmla="*/ 452 w 118"/>
                <a:gd name="T41" fmla="*/ 20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8" h="43">
                  <a:moveTo>
                    <a:pt x="42" y="2"/>
                  </a:moveTo>
                  <a:cubicBezTo>
                    <a:pt x="42" y="3"/>
                    <a:pt x="42" y="3"/>
                    <a:pt x="42" y="3"/>
                  </a:cubicBezTo>
                  <a:cubicBezTo>
                    <a:pt x="113" y="7"/>
                    <a:pt x="113" y="7"/>
                    <a:pt x="113" y="7"/>
                  </a:cubicBezTo>
                  <a:cubicBezTo>
                    <a:pt x="76" y="40"/>
                    <a:pt x="76" y="40"/>
                    <a:pt x="76" y="40"/>
                  </a:cubicBezTo>
                  <a:cubicBezTo>
                    <a:pt x="6" y="35"/>
                    <a:pt x="6" y="35"/>
                    <a:pt x="6" y="35"/>
                  </a:cubicBezTo>
                  <a:cubicBezTo>
                    <a:pt x="43" y="3"/>
                    <a:pt x="43" y="3"/>
                    <a:pt x="43" y="3"/>
                  </a:cubicBezTo>
                  <a:cubicBezTo>
                    <a:pt x="42" y="2"/>
                    <a:pt x="42" y="2"/>
                    <a:pt x="42" y="2"/>
                  </a:cubicBezTo>
                  <a:cubicBezTo>
                    <a:pt x="42" y="3"/>
                    <a:pt x="42" y="3"/>
                    <a:pt x="42" y="3"/>
                  </a:cubicBezTo>
                  <a:cubicBezTo>
                    <a:pt x="42" y="2"/>
                    <a:pt x="42" y="2"/>
                    <a:pt x="42" y="2"/>
                  </a:cubicBezTo>
                  <a:cubicBezTo>
                    <a:pt x="41" y="1"/>
                    <a:pt x="41" y="1"/>
                    <a:pt x="41" y="1"/>
                  </a:cubicBezTo>
                  <a:cubicBezTo>
                    <a:pt x="1" y="35"/>
                    <a:pt x="1" y="35"/>
                    <a:pt x="1" y="35"/>
                  </a:cubicBezTo>
                  <a:cubicBezTo>
                    <a:pt x="1" y="36"/>
                    <a:pt x="0" y="36"/>
                    <a:pt x="1" y="37"/>
                  </a:cubicBezTo>
                  <a:cubicBezTo>
                    <a:pt x="1" y="38"/>
                    <a:pt x="1" y="38"/>
                    <a:pt x="2" y="38"/>
                  </a:cubicBezTo>
                  <a:cubicBezTo>
                    <a:pt x="76" y="43"/>
                    <a:pt x="76" y="43"/>
                    <a:pt x="76" y="43"/>
                  </a:cubicBezTo>
                  <a:cubicBezTo>
                    <a:pt x="77" y="43"/>
                    <a:pt x="77" y="43"/>
                    <a:pt x="77" y="42"/>
                  </a:cubicBezTo>
                  <a:cubicBezTo>
                    <a:pt x="117" y="6"/>
                    <a:pt x="117" y="6"/>
                    <a:pt x="117" y="6"/>
                  </a:cubicBezTo>
                  <a:cubicBezTo>
                    <a:pt x="118" y="6"/>
                    <a:pt x="118" y="5"/>
                    <a:pt x="118" y="5"/>
                  </a:cubicBezTo>
                  <a:cubicBezTo>
                    <a:pt x="118" y="4"/>
                    <a:pt x="117" y="4"/>
                    <a:pt x="116" y="4"/>
                  </a:cubicBezTo>
                  <a:cubicBezTo>
                    <a:pt x="42" y="0"/>
                    <a:pt x="42" y="0"/>
                    <a:pt x="42" y="0"/>
                  </a:cubicBezTo>
                  <a:cubicBezTo>
                    <a:pt x="42" y="0"/>
                    <a:pt x="41" y="0"/>
                    <a:pt x="41" y="1"/>
                  </a:cubicBezTo>
                  <a:cubicBezTo>
                    <a:pt x="42" y="2"/>
                    <a:pt x="42" y="2"/>
                    <a:pt x="42"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86" name="Freeform 197">
              <a:extLst>
                <a:ext uri="{FF2B5EF4-FFF2-40B4-BE49-F238E27FC236}">
                  <a16:creationId xmlns:a16="http://schemas.microsoft.com/office/drawing/2014/main" id="{147A64D4-336A-43C1-81C3-AB1DEAE0C4CB}"/>
                </a:ext>
              </a:extLst>
            </p:cNvPr>
            <p:cNvSpPr>
              <a:spLocks/>
            </p:cNvSpPr>
            <p:nvPr/>
          </p:nvSpPr>
          <p:spPr bwMode="auto">
            <a:xfrm>
              <a:off x="2908" y="2037"/>
              <a:ext cx="260" cy="95"/>
            </a:xfrm>
            <a:custGeom>
              <a:avLst/>
              <a:gdLst>
                <a:gd name="T0" fmla="*/ 452 w 118"/>
                <a:gd name="T1" fmla="*/ 20 h 43"/>
                <a:gd name="T2" fmla="*/ 452 w 118"/>
                <a:gd name="T3" fmla="*/ 33 h 43"/>
                <a:gd name="T4" fmla="*/ 1210 w 118"/>
                <a:gd name="T5" fmla="*/ 73 h 43"/>
                <a:gd name="T6" fmla="*/ 811 w 118"/>
                <a:gd name="T7" fmla="*/ 429 h 43"/>
                <a:gd name="T8" fmla="*/ 64 w 118"/>
                <a:gd name="T9" fmla="*/ 400 h 43"/>
                <a:gd name="T10" fmla="*/ 461 w 118"/>
                <a:gd name="T11" fmla="*/ 33 h 43"/>
                <a:gd name="T12" fmla="*/ 452 w 118"/>
                <a:gd name="T13" fmla="*/ 20 h 43"/>
                <a:gd name="T14" fmla="*/ 452 w 118"/>
                <a:gd name="T15" fmla="*/ 33 h 43"/>
                <a:gd name="T16" fmla="*/ 452 w 118"/>
                <a:gd name="T17" fmla="*/ 20 h 43"/>
                <a:gd name="T18" fmla="*/ 436 w 118"/>
                <a:gd name="T19" fmla="*/ 9 h 43"/>
                <a:gd name="T20" fmla="*/ 9 w 118"/>
                <a:gd name="T21" fmla="*/ 400 h 43"/>
                <a:gd name="T22" fmla="*/ 9 w 118"/>
                <a:gd name="T23" fmla="*/ 420 h 43"/>
                <a:gd name="T24" fmla="*/ 20 w 118"/>
                <a:gd name="T25" fmla="*/ 429 h 43"/>
                <a:gd name="T26" fmla="*/ 811 w 118"/>
                <a:gd name="T27" fmla="*/ 464 h 43"/>
                <a:gd name="T28" fmla="*/ 826 w 118"/>
                <a:gd name="T29" fmla="*/ 464 h 43"/>
                <a:gd name="T30" fmla="*/ 1252 w 118"/>
                <a:gd name="T31" fmla="*/ 73 h 43"/>
                <a:gd name="T32" fmla="*/ 1263 w 118"/>
                <a:gd name="T33" fmla="*/ 53 h 43"/>
                <a:gd name="T34" fmla="*/ 1243 w 118"/>
                <a:gd name="T35" fmla="*/ 44 h 43"/>
                <a:gd name="T36" fmla="*/ 452 w 118"/>
                <a:gd name="T37" fmla="*/ 9 h 43"/>
                <a:gd name="T38" fmla="*/ 436 w 118"/>
                <a:gd name="T39" fmla="*/ 9 h 43"/>
                <a:gd name="T40" fmla="*/ 452 w 118"/>
                <a:gd name="T41" fmla="*/ 20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8" h="43">
                  <a:moveTo>
                    <a:pt x="42" y="2"/>
                  </a:moveTo>
                  <a:cubicBezTo>
                    <a:pt x="42" y="3"/>
                    <a:pt x="42" y="3"/>
                    <a:pt x="42" y="3"/>
                  </a:cubicBezTo>
                  <a:cubicBezTo>
                    <a:pt x="113" y="7"/>
                    <a:pt x="113" y="7"/>
                    <a:pt x="113" y="7"/>
                  </a:cubicBezTo>
                  <a:cubicBezTo>
                    <a:pt x="76" y="40"/>
                    <a:pt x="76" y="40"/>
                    <a:pt x="76" y="40"/>
                  </a:cubicBezTo>
                  <a:cubicBezTo>
                    <a:pt x="6" y="37"/>
                    <a:pt x="6" y="37"/>
                    <a:pt x="6" y="37"/>
                  </a:cubicBezTo>
                  <a:cubicBezTo>
                    <a:pt x="43" y="3"/>
                    <a:pt x="43" y="3"/>
                    <a:pt x="43" y="3"/>
                  </a:cubicBezTo>
                  <a:cubicBezTo>
                    <a:pt x="42" y="2"/>
                    <a:pt x="42" y="2"/>
                    <a:pt x="42" y="2"/>
                  </a:cubicBezTo>
                  <a:cubicBezTo>
                    <a:pt x="42" y="3"/>
                    <a:pt x="42" y="3"/>
                    <a:pt x="42" y="3"/>
                  </a:cubicBezTo>
                  <a:cubicBezTo>
                    <a:pt x="42" y="2"/>
                    <a:pt x="42" y="2"/>
                    <a:pt x="42" y="2"/>
                  </a:cubicBezTo>
                  <a:cubicBezTo>
                    <a:pt x="41" y="1"/>
                    <a:pt x="41" y="1"/>
                    <a:pt x="41" y="1"/>
                  </a:cubicBezTo>
                  <a:cubicBezTo>
                    <a:pt x="1" y="37"/>
                    <a:pt x="1" y="37"/>
                    <a:pt x="1" y="37"/>
                  </a:cubicBezTo>
                  <a:cubicBezTo>
                    <a:pt x="1" y="38"/>
                    <a:pt x="0" y="39"/>
                    <a:pt x="1" y="39"/>
                  </a:cubicBezTo>
                  <a:cubicBezTo>
                    <a:pt x="1" y="40"/>
                    <a:pt x="1" y="40"/>
                    <a:pt x="2" y="40"/>
                  </a:cubicBezTo>
                  <a:cubicBezTo>
                    <a:pt x="76" y="43"/>
                    <a:pt x="76" y="43"/>
                    <a:pt x="76" y="43"/>
                  </a:cubicBezTo>
                  <a:cubicBezTo>
                    <a:pt x="77" y="43"/>
                    <a:pt x="77" y="43"/>
                    <a:pt x="77" y="43"/>
                  </a:cubicBezTo>
                  <a:cubicBezTo>
                    <a:pt x="117" y="7"/>
                    <a:pt x="117" y="7"/>
                    <a:pt x="117" y="7"/>
                  </a:cubicBezTo>
                  <a:cubicBezTo>
                    <a:pt x="118" y="6"/>
                    <a:pt x="118" y="5"/>
                    <a:pt x="118" y="5"/>
                  </a:cubicBezTo>
                  <a:cubicBezTo>
                    <a:pt x="118" y="4"/>
                    <a:pt x="117" y="4"/>
                    <a:pt x="116" y="4"/>
                  </a:cubicBezTo>
                  <a:cubicBezTo>
                    <a:pt x="42" y="1"/>
                    <a:pt x="42" y="1"/>
                    <a:pt x="42" y="1"/>
                  </a:cubicBezTo>
                  <a:cubicBezTo>
                    <a:pt x="42" y="0"/>
                    <a:pt x="41" y="1"/>
                    <a:pt x="41" y="1"/>
                  </a:cubicBezTo>
                  <a:cubicBezTo>
                    <a:pt x="42" y="2"/>
                    <a:pt x="42" y="2"/>
                    <a:pt x="42"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87" name="Freeform 198">
              <a:extLst>
                <a:ext uri="{FF2B5EF4-FFF2-40B4-BE49-F238E27FC236}">
                  <a16:creationId xmlns:a16="http://schemas.microsoft.com/office/drawing/2014/main" id="{A7D35821-F65C-4CAD-A95D-5B4FD539C256}"/>
                </a:ext>
              </a:extLst>
            </p:cNvPr>
            <p:cNvSpPr>
              <a:spLocks/>
            </p:cNvSpPr>
            <p:nvPr/>
          </p:nvSpPr>
          <p:spPr bwMode="auto">
            <a:xfrm>
              <a:off x="2613" y="1964"/>
              <a:ext cx="251" cy="88"/>
            </a:xfrm>
            <a:custGeom>
              <a:avLst/>
              <a:gdLst>
                <a:gd name="T0" fmla="*/ 86 w 251"/>
                <a:gd name="T1" fmla="*/ 0 h 88"/>
                <a:gd name="T2" fmla="*/ 251 w 251"/>
                <a:gd name="T3" fmla="*/ 9 h 88"/>
                <a:gd name="T4" fmla="*/ 163 w 251"/>
                <a:gd name="T5" fmla="*/ 88 h 88"/>
                <a:gd name="T6" fmla="*/ 0 w 251"/>
                <a:gd name="T7" fmla="*/ 80 h 88"/>
                <a:gd name="T8" fmla="*/ 86 w 251"/>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8">
                  <a:moveTo>
                    <a:pt x="86" y="0"/>
                  </a:moveTo>
                  <a:lnTo>
                    <a:pt x="251" y="9"/>
                  </a:lnTo>
                  <a:lnTo>
                    <a:pt x="163" y="88"/>
                  </a:lnTo>
                  <a:lnTo>
                    <a:pt x="0" y="80"/>
                  </a:lnTo>
                  <a:lnTo>
                    <a:pt x="86" y="0"/>
                  </a:lnTo>
                  <a:close/>
                </a:path>
              </a:pathLst>
            </a:custGeom>
            <a:solidFill>
              <a:srgbClr val="63B0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88" name="Freeform 199">
              <a:extLst>
                <a:ext uri="{FF2B5EF4-FFF2-40B4-BE49-F238E27FC236}">
                  <a16:creationId xmlns:a16="http://schemas.microsoft.com/office/drawing/2014/main" id="{D8E0D5B2-9A4A-46EF-807B-16C824061F22}"/>
                </a:ext>
              </a:extLst>
            </p:cNvPr>
            <p:cNvSpPr>
              <a:spLocks/>
            </p:cNvSpPr>
            <p:nvPr/>
          </p:nvSpPr>
          <p:spPr bwMode="auto">
            <a:xfrm>
              <a:off x="2613" y="1964"/>
              <a:ext cx="251" cy="88"/>
            </a:xfrm>
            <a:custGeom>
              <a:avLst/>
              <a:gdLst>
                <a:gd name="T0" fmla="*/ 86 w 251"/>
                <a:gd name="T1" fmla="*/ 0 h 88"/>
                <a:gd name="T2" fmla="*/ 251 w 251"/>
                <a:gd name="T3" fmla="*/ 9 h 88"/>
                <a:gd name="T4" fmla="*/ 163 w 251"/>
                <a:gd name="T5" fmla="*/ 88 h 88"/>
                <a:gd name="T6" fmla="*/ 0 w 251"/>
                <a:gd name="T7" fmla="*/ 80 h 88"/>
                <a:gd name="T8" fmla="*/ 86 w 251"/>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8">
                  <a:moveTo>
                    <a:pt x="86" y="0"/>
                  </a:moveTo>
                  <a:lnTo>
                    <a:pt x="251" y="9"/>
                  </a:lnTo>
                  <a:lnTo>
                    <a:pt x="163" y="88"/>
                  </a:lnTo>
                  <a:lnTo>
                    <a:pt x="0" y="80"/>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89" name="Freeform 200">
              <a:extLst>
                <a:ext uri="{FF2B5EF4-FFF2-40B4-BE49-F238E27FC236}">
                  <a16:creationId xmlns:a16="http://schemas.microsoft.com/office/drawing/2014/main" id="{DFB7A75B-EC31-4F76-B05E-7480ACB5A0E0}"/>
                </a:ext>
              </a:extLst>
            </p:cNvPr>
            <p:cNvSpPr>
              <a:spLocks/>
            </p:cNvSpPr>
            <p:nvPr/>
          </p:nvSpPr>
          <p:spPr bwMode="auto">
            <a:xfrm>
              <a:off x="2313" y="1944"/>
              <a:ext cx="249" cy="86"/>
            </a:xfrm>
            <a:custGeom>
              <a:avLst/>
              <a:gdLst>
                <a:gd name="T0" fmla="*/ 86 w 249"/>
                <a:gd name="T1" fmla="*/ 0 h 86"/>
                <a:gd name="T2" fmla="*/ 249 w 249"/>
                <a:gd name="T3" fmla="*/ 7 h 86"/>
                <a:gd name="T4" fmla="*/ 161 w 249"/>
                <a:gd name="T5" fmla="*/ 86 h 86"/>
                <a:gd name="T6" fmla="*/ 0 w 249"/>
                <a:gd name="T7" fmla="*/ 77 h 86"/>
                <a:gd name="T8" fmla="*/ 86 w 249"/>
                <a:gd name="T9" fmla="*/ 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9" h="86">
                  <a:moveTo>
                    <a:pt x="86" y="0"/>
                  </a:moveTo>
                  <a:lnTo>
                    <a:pt x="249" y="7"/>
                  </a:lnTo>
                  <a:lnTo>
                    <a:pt x="161" y="86"/>
                  </a:lnTo>
                  <a:lnTo>
                    <a:pt x="0" y="77"/>
                  </a:lnTo>
                  <a:lnTo>
                    <a:pt x="86" y="0"/>
                  </a:lnTo>
                  <a:close/>
                </a:path>
              </a:pathLst>
            </a:custGeom>
            <a:solidFill>
              <a:srgbClr val="63B0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90" name="Freeform 201">
              <a:extLst>
                <a:ext uri="{FF2B5EF4-FFF2-40B4-BE49-F238E27FC236}">
                  <a16:creationId xmlns:a16="http://schemas.microsoft.com/office/drawing/2014/main" id="{FAED0B35-AC32-4322-82EF-57CECD0D587B}"/>
                </a:ext>
              </a:extLst>
            </p:cNvPr>
            <p:cNvSpPr>
              <a:spLocks/>
            </p:cNvSpPr>
            <p:nvPr/>
          </p:nvSpPr>
          <p:spPr bwMode="auto">
            <a:xfrm>
              <a:off x="2313" y="1944"/>
              <a:ext cx="249" cy="86"/>
            </a:xfrm>
            <a:custGeom>
              <a:avLst/>
              <a:gdLst>
                <a:gd name="T0" fmla="*/ 86 w 249"/>
                <a:gd name="T1" fmla="*/ 0 h 86"/>
                <a:gd name="T2" fmla="*/ 249 w 249"/>
                <a:gd name="T3" fmla="*/ 7 h 86"/>
                <a:gd name="T4" fmla="*/ 161 w 249"/>
                <a:gd name="T5" fmla="*/ 86 h 86"/>
                <a:gd name="T6" fmla="*/ 0 w 249"/>
                <a:gd name="T7" fmla="*/ 77 h 86"/>
                <a:gd name="T8" fmla="*/ 86 w 249"/>
                <a:gd name="T9" fmla="*/ 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9" h="86">
                  <a:moveTo>
                    <a:pt x="86" y="0"/>
                  </a:moveTo>
                  <a:lnTo>
                    <a:pt x="249" y="7"/>
                  </a:lnTo>
                  <a:lnTo>
                    <a:pt x="161" y="86"/>
                  </a:lnTo>
                  <a:lnTo>
                    <a:pt x="0" y="77"/>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91" name="Freeform 202">
              <a:extLst>
                <a:ext uri="{FF2B5EF4-FFF2-40B4-BE49-F238E27FC236}">
                  <a16:creationId xmlns:a16="http://schemas.microsoft.com/office/drawing/2014/main" id="{4503C8BE-0556-43D8-A4F7-1CB00C287317}"/>
                </a:ext>
              </a:extLst>
            </p:cNvPr>
            <p:cNvSpPr>
              <a:spLocks/>
            </p:cNvSpPr>
            <p:nvPr/>
          </p:nvSpPr>
          <p:spPr bwMode="auto">
            <a:xfrm>
              <a:off x="2014" y="1938"/>
              <a:ext cx="251" cy="86"/>
            </a:xfrm>
            <a:custGeom>
              <a:avLst/>
              <a:gdLst>
                <a:gd name="T0" fmla="*/ 88 w 251"/>
                <a:gd name="T1" fmla="*/ 0 h 86"/>
                <a:gd name="T2" fmla="*/ 251 w 251"/>
                <a:gd name="T3" fmla="*/ 6 h 86"/>
                <a:gd name="T4" fmla="*/ 163 w 251"/>
                <a:gd name="T5" fmla="*/ 86 h 86"/>
                <a:gd name="T6" fmla="*/ 0 w 251"/>
                <a:gd name="T7" fmla="*/ 75 h 86"/>
                <a:gd name="T8" fmla="*/ 88 w 251"/>
                <a:gd name="T9" fmla="*/ 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6">
                  <a:moveTo>
                    <a:pt x="88" y="0"/>
                  </a:moveTo>
                  <a:lnTo>
                    <a:pt x="251" y="6"/>
                  </a:lnTo>
                  <a:lnTo>
                    <a:pt x="163" y="86"/>
                  </a:lnTo>
                  <a:lnTo>
                    <a:pt x="0" y="75"/>
                  </a:lnTo>
                  <a:lnTo>
                    <a:pt x="88" y="0"/>
                  </a:lnTo>
                  <a:close/>
                </a:path>
              </a:pathLst>
            </a:custGeom>
            <a:solidFill>
              <a:srgbClr val="63B0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92" name="Freeform 203">
              <a:extLst>
                <a:ext uri="{FF2B5EF4-FFF2-40B4-BE49-F238E27FC236}">
                  <a16:creationId xmlns:a16="http://schemas.microsoft.com/office/drawing/2014/main" id="{2484FA05-0FB1-4C66-9A34-CBBDDA006696}"/>
                </a:ext>
              </a:extLst>
            </p:cNvPr>
            <p:cNvSpPr>
              <a:spLocks/>
            </p:cNvSpPr>
            <p:nvPr/>
          </p:nvSpPr>
          <p:spPr bwMode="auto">
            <a:xfrm>
              <a:off x="2014" y="1938"/>
              <a:ext cx="251" cy="86"/>
            </a:xfrm>
            <a:custGeom>
              <a:avLst/>
              <a:gdLst>
                <a:gd name="T0" fmla="*/ 88 w 251"/>
                <a:gd name="T1" fmla="*/ 0 h 86"/>
                <a:gd name="T2" fmla="*/ 251 w 251"/>
                <a:gd name="T3" fmla="*/ 6 h 86"/>
                <a:gd name="T4" fmla="*/ 163 w 251"/>
                <a:gd name="T5" fmla="*/ 86 h 86"/>
                <a:gd name="T6" fmla="*/ 0 w 251"/>
                <a:gd name="T7" fmla="*/ 75 h 86"/>
                <a:gd name="T8" fmla="*/ 88 w 251"/>
                <a:gd name="T9" fmla="*/ 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6">
                  <a:moveTo>
                    <a:pt x="88" y="0"/>
                  </a:moveTo>
                  <a:lnTo>
                    <a:pt x="251" y="6"/>
                  </a:lnTo>
                  <a:lnTo>
                    <a:pt x="163" y="86"/>
                  </a:lnTo>
                  <a:lnTo>
                    <a:pt x="0" y="75"/>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93" name="Freeform 204">
              <a:extLst>
                <a:ext uri="{FF2B5EF4-FFF2-40B4-BE49-F238E27FC236}">
                  <a16:creationId xmlns:a16="http://schemas.microsoft.com/office/drawing/2014/main" id="{9BF1521B-C080-4853-AD96-8CF8C109A37A}"/>
                </a:ext>
              </a:extLst>
            </p:cNvPr>
            <p:cNvSpPr>
              <a:spLocks/>
            </p:cNvSpPr>
            <p:nvPr/>
          </p:nvSpPr>
          <p:spPr bwMode="auto">
            <a:xfrm>
              <a:off x="2608" y="1962"/>
              <a:ext cx="260" cy="93"/>
            </a:xfrm>
            <a:custGeom>
              <a:avLst/>
              <a:gdLst>
                <a:gd name="T0" fmla="*/ 91 w 260"/>
                <a:gd name="T1" fmla="*/ 2 h 93"/>
                <a:gd name="T2" fmla="*/ 91 w 260"/>
                <a:gd name="T3" fmla="*/ 4 h 93"/>
                <a:gd name="T4" fmla="*/ 249 w 260"/>
                <a:gd name="T5" fmla="*/ 11 h 93"/>
                <a:gd name="T6" fmla="*/ 165 w 260"/>
                <a:gd name="T7" fmla="*/ 88 h 93"/>
                <a:gd name="T8" fmla="*/ 11 w 260"/>
                <a:gd name="T9" fmla="*/ 79 h 93"/>
                <a:gd name="T10" fmla="*/ 93 w 260"/>
                <a:gd name="T11" fmla="*/ 4 h 93"/>
                <a:gd name="T12" fmla="*/ 91 w 260"/>
                <a:gd name="T13" fmla="*/ 2 h 93"/>
                <a:gd name="T14" fmla="*/ 91 w 260"/>
                <a:gd name="T15" fmla="*/ 4 h 93"/>
                <a:gd name="T16" fmla="*/ 91 w 260"/>
                <a:gd name="T17" fmla="*/ 2 h 93"/>
                <a:gd name="T18" fmla="*/ 91 w 260"/>
                <a:gd name="T19" fmla="*/ 0 h 93"/>
                <a:gd name="T20" fmla="*/ 0 w 260"/>
                <a:gd name="T21" fmla="*/ 84 h 93"/>
                <a:gd name="T22" fmla="*/ 168 w 260"/>
                <a:gd name="T23" fmla="*/ 93 h 93"/>
                <a:gd name="T24" fmla="*/ 260 w 260"/>
                <a:gd name="T25" fmla="*/ 9 h 93"/>
                <a:gd name="T26" fmla="*/ 91 w 260"/>
                <a:gd name="T27" fmla="*/ 0 h 93"/>
                <a:gd name="T28" fmla="*/ 91 w 260"/>
                <a:gd name="T29" fmla="*/ 0 h 93"/>
                <a:gd name="T30" fmla="*/ 91 w 260"/>
                <a:gd name="T31" fmla="*/ 2 h 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0" h="93">
                  <a:moveTo>
                    <a:pt x="91" y="2"/>
                  </a:moveTo>
                  <a:lnTo>
                    <a:pt x="91" y="4"/>
                  </a:lnTo>
                  <a:lnTo>
                    <a:pt x="249" y="11"/>
                  </a:lnTo>
                  <a:lnTo>
                    <a:pt x="165" y="88"/>
                  </a:lnTo>
                  <a:lnTo>
                    <a:pt x="11" y="79"/>
                  </a:lnTo>
                  <a:lnTo>
                    <a:pt x="93" y="4"/>
                  </a:lnTo>
                  <a:lnTo>
                    <a:pt x="91" y="2"/>
                  </a:lnTo>
                  <a:lnTo>
                    <a:pt x="91" y="4"/>
                  </a:lnTo>
                  <a:lnTo>
                    <a:pt x="91" y="2"/>
                  </a:lnTo>
                  <a:lnTo>
                    <a:pt x="91" y="0"/>
                  </a:lnTo>
                  <a:lnTo>
                    <a:pt x="0" y="84"/>
                  </a:lnTo>
                  <a:lnTo>
                    <a:pt x="168" y="93"/>
                  </a:lnTo>
                  <a:lnTo>
                    <a:pt x="260" y="9"/>
                  </a:lnTo>
                  <a:lnTo>
                    <a:pt x="91" y="0"/>
                  </a:lnTo>
                  <a:lnTo>
                    <a:pt x="91" y="2"/>
                  </a:lnTo>
                  <a:close/>
                </a:path>
              </a:pathLst>
            </a:custGeom>
            <a:solidFill>
              <a:srgbClr val="2B9E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94" name="Freeform 205">
              <a:extLst>
                <a:ext uri="{FF2B5EF4-FFF2-40B4-BE49-F238E27FC236}">
                  <a16:creationId xmlns:a16="http://schemas.microsoft.com/office/drawing/2014/main" id="{B424AB1E-5D9E-4D09-930B-591EE418C8E2}"/>
                </a:ext>
              </a:extLst>
            </p:cNvPr>
            <p:cNvSpPr>
              <a:spLocks/>
            </p:cNvSpPr>
            <p:nvPr/>
          </p:nvSpPr>
          <p:spPr bwMode="auto">
            <a:xfrm>
              <a:off x="2608" y="1962"/>
              <a:ext cx="260" cy="93"/>
            </a:xfrm>
            <a:custGeom>
              <a:avLst/>
              <a:gdLst>
                <a:gd name="T0" fmla="*/ 91 w 260"/>
                <a:gd name="T1" fmla="*/ 2 h 93"/>
                <a:gd name="T2" fmla="*/ 91 w 260"/>
                <a:gd name="T3" fmla="*/ 4 h 93"/>
                <a:gd name="T4" fmla="*/ 249 w 260"/>
                <a:gd name="T5" fmla="*/ 11 h 93"/>
                <a:gd name="T6" fmla="*/ 165 w 260"/>
                <a:gd name="T7" fmla="*/ 88 h 93"/>
                <a:gd name="T8" fmla="*/ 11 w 260"/>
                <a:gd name="T9" fmla="*/ 79 h 93"/>
                <a:gd name="T10" fmla="*/ 93 w 260"/>
                <a:gd name="T11" fmla="*/ 4 h 93"/>
                <a:gd name="T12" fmla="*/ 91 w 260"/>
                <a:gd name="T13" fmla="*/ 2 h 93"/>
                <a:gd name="T14" fmla="*/ 91 w 260"/>
                <a:gd name="T15" fmla="*/ 4 h 93"/>
                <a:gd name="T16" fmla="*/ 91 w 260"/>
                <a:gd name="T17" fmla="*/ 2 h 93"/>
                <a:gd name="T18" fmla="*/ 91 w 260"/>
                <a:gd name="T19" fmla="*/ 0 h 93"/>
                <a:gd name="T20" fmla="*/ 0 w 260"/>
                <a:gd name="T21" fmla="*/ 84 h 93"/>
                <a:gd name="T22" fmla="*/ 168 w 260"/>
                <a:gd name="T23" fmla="*/ 93 h 93"/>
                <a:gd name="T24" fmla="*/ 260 w 260"/>
                <a:gd name="T25" fmla="*/ 9 h 93"/>
                <a:gd name="T26" fmla="*/ 91 w 260"/>
                <a:gd name="T27" fmla="*/ 0 h 93"/>
                <a:gd name="T28" fmla="*/ 91 w 260"/>
                <a:gd name="T29" fmla="*/ 0 h 93"/>
                <a:gd name="T30" fmla="*/ 91 w 260"/>
                <a:gd name="T31" fmla="*/ 2 h 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0" h="93">
                  <a:moveTo>
                    <a:pt x="91" y="2"/>
                  </a:moveTo>
                  <a:lnTo>
                    <a:pt x="91" y="4"/>
                  </a:lnTo>
                  <a:lnTo>
                    <a:pt x="249" y="11"/>
                  </a:lnTo>
                  <a:lnTo>
                    <a:pt x="165" y="88"/>
                  </a:lnTo>
                  <a:lnTo>
                    <a:pt x="11" y="79"/>
                  </a:lnTo>
                  <a:lnTo>
                    <a:pt x="93" y="4"/>
                  </a:lnTo>
                  <a:lnTo>
                    <a:pt x="91" y="2"/>
                  </a:lnTo>
                  <a:lnTo>
                    <a:pt x="91" y="4"/>
                  </a:lnTo>
                  <a:lnTo>
                    <a:pt x="91" y="2"/>
                  </a:lnTo>
                  <a:lnTo>
                    <a:pt x="91" y="0"/>
                  </a:lnTo>
                  <a:lnTo>
                    <a:pt x="0" y="84"/>
                  </a:lnTo>
                  <a:lnTo>
                    <a:pt x="168" y="93"/>
                  </a:lnTo>
                  <a:lnTo>
                    <a:pt x="260" y="9"/>
                  </a:lnTo>
                  <a:lnTo>
                    <a:pt x="91" y="0"/>
                  </a:lnTo>
                  <a:lnTo>
                    <a:pt x="91"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95" name="Freeform 206">
              <a:extLst>
                <a:ext uri="{FF2B5EF4-FFF2-40B4-BE49-F238E27FC236}">
                  <a16:creationId xmlns:a16="http://schemas.microsoft.com/office/drawing/2014/main" id="{8D30A0D0-4F8D-4B90-B282-CA2638281285}"/>
                </a:ext>
              </a:extLst>
            </p:cNvPr>
            <p:cNvSpPr>
              <a:spLocks/>
            </p:cNvSpPr>
            <p:nvPr/>
          </p:nvSpPr>
          <p:spPr bwMode="auto">
            <a:xfrm>
              <a:off x="2306" y="1942"/>
              <a:ext cx="263" cy="90"/>
            </a:xfrm>
            <a:custGeom>
              <a:avLst/>
              <a:gdLst>
                <a:gd name="T0" fmla="*/ 93 w 263"/>
                <a:gd name="T1" fmla="*/ 2 h 90"/>
                <a:gd name="T2" fmla="*/ 93 w 263"/>
                <a:gd name="T3" fmla="*/ 5 h 90"/>
                <a:gd name="T4" fmla="*/ 252 w 263"/>
                <a:gd name="T5" fmla="*/ 11 h 90"/>
                <a:gd name="T6" fmla="*/ 168 w 263"/>
                <a:gd name="T7" fmla="*/ 86 h 90"/>
                <a:gd name="T8" fmla="*/ 12 w 263"/>
                <a:gd name="T9" fmla="*/ 77 h 90"/>
                <a:gd name="T10" fmla="*/ 95 w 263"/>
                <a:gd name="T11" fmla="*/ 2 h 90"/>
                <a:gd name="T12" fmla="*/ 93 w 263"/>
                <a:gd name="T13" fmla="*/ 2 h 90"/>
                <a:gd name="T14" fmla="*/ 93 w 263"/>
                <a:gd name="T15" fmla="*/ 5 h 90"/>
                <a:gd name="T16" fmla="*/ 93 w 263"/>
                <a:gd name="T17" fmla="*/ 2 h 90"/>
                <a:gd name="T18" fmla="*/ 91 w 263"/>
                <a:gd name="T19" fmla="*/ 0 h 90"/>
                <a:gd name="T20" fmla="*/ 0 w 263"/>
                <a:gd name="T21" fmla="*/ 82 h 90"/>
                <a:gd name="T22" fmla="*/ 170 w 263"/>
                <a:gd name="T23" fmla="*/ 90 h 90"/>
                <a:gd name="T24" fmla="*/ 263 w 263"/>
                <a:gd name="T25" fmla="*/ 7 h 90"/>
                <a:gd name="T26" fmla="*/ 93 w 263"/>
                <a:gd name="T27" fmla="*/ 0 h 90"/>
                <a:gd name="T28" fmla="*/ 91 w 263"/>
                <a:gd name="T29" fmla="*/ 0 h 90"/>
                <a:gd name="T30" fmla="*/ 93 w 263"/>
                <a:gd name="T31" fmla="*/ 2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3" h="90">
                  <a:moveTo>
                    <a:pt x="93" y="2"/>
                  </a:moveTo>
                  <a:lnTo>
                    <a:pt x="93" y="5"/>
                  </a:lnTo>
                  <a:lnTo>
                    <a:pt x="252" y="11"/>
                  </a:lnTo>
                  <a:lnTo>
                    <a:pt x="168" y="86"/>
                  </a:lnTo>
                  <a:lnTo>
                    <a:pt x="12" y="77"/>
                  </a:lnTo>
                  <a:lnTo>
                    <a:pt x="95" y="2"/>
                  </a:lnTo>
                  <a:lnTo>
                    <a:pt x="93" y="2"/>
                  </a:lnTo>
                  <a:lnTo>
                    <a:pt x="93" y="5"/>
                  </a:lnTo>
                  <a:lnTo>
                    <a:pt x="93" y="2"/>
                  </a:lnTo>
                  <a:lnTo>
                    <a:pt x="91" y="0"/>
                  </a:lnTo>
                  <a:lnTo>
                    <a:pt x="0" y="82"/>
                  </a:lnTo>
                  <a:lnTo>
                    <a:pt x="170" y="90"/>
                  </a:lnTo>
                  <a:lnTo>
                    <a:pt x="263" y="7"/>
                  </a:lnTo>
                  <a:lnTo>
                    <a:pt x="93" y="0"/>
                  </a:lnTo>
                  <a:lnTo>
                    <a:pt x="91" y="0"/>
                  </a:lnTo>
                  <a:lnTo>
                    <a:pt x="93" y="2"/>
                  </a:lnTo>
                  <a:close/>
                </a:path>
              </a:pathLst>
            </a:custGeom>
            <a:solidFill>
              <a:srgbClr val="2B9E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96" name="Freeform 207">
              <a:extLst>
                <a:ext uri="{FF2B5EF4-FFF2-40B4-BE49-F238E27FC236}">
                  <a16:creationId xmlns:a16="http://schemas.microsoft.com/office/drawing/2014/main" id="{838021DF-78D2-47B8-AA0C-154A96550567}"/>
                </a:ext>
              </a:extLst>
            </p:cNvPr>
            <p:cNvSpPr>
              <a:spLocks/>
            </p:cNvSpPr>
            <p:nvPr/>
          </p:nvSpPr>
          <p:spPr bwMode="auto">
            <a:xfrm>
              <a:off x="2306" y="1942"/>
              <a:ext cx="263" cy="90"/>
            </a:xfrm>
            <a:custGeom>
              <a:avLst/>
              <a:gdLst>
                <a:gd name="T0" fmla="*/ 93 w 263"/>
                <a:gd name="T1" fmla="*/ 2 h 90"/>
                <a:gd name="T2" fmla="*/ 93 w 263"/>
                <a:gd name="T3" fmla="*/ 5 h 90"/>
                <a:gd name="T4" fmla="*/ 252 w 263"/>
                <a:gd name="T5" fmla="*/ 11 h 90"/>
                <a:gd name="T6" fmla="*/ 168 w 263"/>
                <a:gd name="T7" fmla="*/ 86 h 90"/>
                <a:gd name="T8" fmla="*/ 12 w 263"/>
                <a:gd name="T9" fmla="*/ 77 h 90"/>
                <a:gd name="T10" fmla="*/ 95 w 263"/>
                <a:gd name="T11" fmla="*/ 2 h 90"/>
                <a:gd name="T12" fmla="*/ 93 w 263"/>
                <a:gd name="T13" fmla="*/ 2 h 90"/>
                <a:gd name="T14" fmla="*/ 93 w 263"/>
                <a:gd name="T15" fmla="*/ 5 h 90"/>
                <a:gd name="T16" fmla="*/ 93 w 263"/>
                <a:gd name="T17" fmla="*/ 2 h 90"/>
                <a:gd name="T18" fmla="*/ 91 w 263"/>
                <a:gd name="T19" fmla="*/ 0 h 90"/>
                <a:gd name="T20" fmla="*/ 0 w 263"/>
                <a:gd name="T21" fmla="*/ 82 h 90"/>
                <a:gd name="T22" fmla="*/ 170 w 263"/>
                <a:gd name="T23" fmla="*/ 90 h 90"/>
                <a:gd name="T24" fmla="*/ 263 w 263"/>
                <a:gd name="T25" fmla="*/ 7 h 90"/>
                <a:gd name="T26" fmla="*/ 93 w 263"/>
                <a:gd name="T27" fmla="*/ 0 h 90"/>
                <a:gd name="T28" fmla="*/ 91 w 263"/>
                <a:gd name="T29" fmla="*/ 0 h 90"/>
                <a:gd name="T30" fmla="*/ 93 w 263"/>
                <a:gd name="T31" fmla="*/ 2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3" h="90">
                  <a:moveTo>
                    <a:pt x="93" y="2"/>
                  </a:moveTo>
                  <a:lnTo>
                    <a:pt x="93" y="5"/>
                  </a:lnTo>
                  <a:lnTo>
                    <a:pt x="252" y="11"/>
                  </a:lnTo>
                  <a:lnTo>
                    <a:pt x="168" y="86"/>
                  </a:lnTo>
                  <a:lnTo>
                    <a:pt x="12" y="77"/>
                  </a:lnTo>
                  <a:lnTo>
                    <a:pt x="95" y="2"/>
                  </a:lnTo>
                  <a:lnTo>
                    <a:pt x="93" y="2"/>
                  </a:lnTo>
                  <a:lnTo>
                    <a:pt x="93" y="5"/>
                  </a:lnTo>
                  <a:lnTo>
                    <a:pt x="93" y="2"/>
                  </a:lnTo>
                  <a:lnTo>
                    <a:pt x="91" y="0"/>
                  </a:lnTo>
                  <a:lnTo>
                    <a:pt x="0" y="82"/>
                  </a:lnTo>
                  <a:lnTo>
                    <a:pt x="170" y="90"/>
                  </a:lnTo>
                  <a:lnTo>
                    <a:pt x="263" y="7"/>
                  </a:lnTo>
                  <a:lnTo>
                    <a:pt x="93" y="0"/>
                  </a:lnTo>
                  <a:lnTo>
                    <a:pt x="91" y="0"/>
                  </a:lnTo>
                  <a:lnTo>
                    <a:pt x="93"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97" name="Freeform 208">
              <a:extLst>
                <a:ext uri="{FF2B5EF4-FFF2-40B4-BE49-F238E27FC236}">
                  <a16:creationId xmlns:a16="http://schemas.microsoft.com/office/drawing/2014/main" id="{232306D5-BC62-43A0-93EA-947AEFAEF007}"/>
                </a:ext>
              </a:extLst>
            </p:cNvPr>
            <p:cNvSpPr>
              <a:spLocks/>
            </p:cNvSpPr>
            <p:nvPr/>
          </p:nvSpPr>
          <p:spPr bwMode="auto">
            <a:xfrm>
              <a:off x="2007" y="1936"/>
              <a:ext cx="264" cy="90"/>
            </a:xfrm>
            <a:custGeom>
              <a:avLst/>
              <a:gdLst>
                <a:gd name="T0" fmla="*/ 95 w 264"/>
                <a:gd name="T1" fmla="*/ 2 h 90"/>
                <a:gd name="T2" fmla="*/ 92 w 264"/>
                <a:gd name="T3" fmla="*/ 4 h 90"/>
                <a:gd name="T4" fmla="*/ 253 w 264"/>
                <a:gd name="T5" fmla="*/ 11 h 90"/>
                <a:gd name="T6" fmla="*/ 170 w 264"/>
                <a:gd name="T7" fmla="*/ 85 h 90"/>
                <a:gd name="T8" fmla="*/ 11 w 264"/>
                <a:gd name="T9" fmla="*/ 74 h 90"/>
                <a:gd name="T10" fmla="*/ 95 w 264"/>
                <a:gd name="T11" fmla="*/ 4 h 90"/>
                <a:gd name="T12" fmla="*/ 95 w 264"/>
                <a:gd name="T13" fmla="*/ 2 h 90"/>
                <a:gd name="T14" fmla="*/ 92 w 264"/>
                <a:gd name="T15" fmla="*/ 4 h 90"/>
                <a:gd name="T16" fmla="*/ 95 w 264"/>
                <a:gd name="T17" fmla="*/ 2 h 90"/>
                <a:gd name="T18" fmla="*/ 92 w 264"/>
                <a:gd name="T19" fmla="*/ 0 h 90"/>
                <a:gd name="T20" fmla="*/ 0 w 264"/>
                <a:gd name="T21" fmla="*/ 79 h 90"/>
                <a:gd name="T22" fmla="*/ 172 w 264"/>
                <a:gd name="T23" fmla="*/ 90 h 90"/>
                <a:gd name="T24" fmla="*/ 264 w 264"/>
                <a:gd name="T25" fmla="*/ 6 h 90"/>
                <a:gd name="T26" fmla="*/ 92 w 264"/>
                <a:gd name="T27" fmla="*/ 0 h 90"/>
                <a:gd name="T28" fmla="*/ 92 w 264"/>
                <a:gd name="T29" fmla="*/ 0 h 90"/>
                <a:gd name="T30" fmla="*/ 95 w 264"/>
                <a:gd name="T31" fmla="*/ 2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4" h="90">
                  <a:moveTo>
                    <a:pt x="95" y="2"/>
                  </a:moveTo>
                  <a:lnTo>
                    <a:pt x="92" y="4"/>
                  </a:lnTo>
                  <a:lnTo>
                    <a:pt x="253" y="11"/>
                  </a:lnTo>
                  <a:lnTo>
                    <a:pt x="170" y="85"/>
                  </a:lnTo>
                  <a:lnTo>
                    <a:pt x="11" y="74"/>
                  </a:lnTo>
                  <a:lnTo>
                    <a:pt x="95" y="4"/>
                  </a:lnTo>
                  <a:lnTo>
                    <a:pt x="95" y="2"/>
                  </a:lnTo>
                  <a:lnTo>
                    <a:pt x="92" y="4"/>
                  </a:lnTo>
                  <a:lnTo>
                    <a:pt x="95" y="2"/>
                  </a:lnTo>
                  <a:lnTo>
                    <a:pt x="92" y="0"/>
                  </a:lnTo>
                  <a:lnTo>
                    <a:pt x="0" y="79"/>
                  </a:lnTo>
                  <a:lnTo>
                    <a:pt x="172" y="90"/>
                  </a:lnTo>
                  <a:lnTo>
                    <a:pt x="264" y="6"/>
                  </a:lnTo>
                  <a:lnTo>
                    <a:pt x="92" y="0"/>
                  </a:lnTo>
                  <a:lnTo>
                    <a:pt x="95" y="2"/>
                  </a:lnTo>
                  <a:close/>
                </a:path>
              </a:pathLst>
            </a:custGeom>
            <a:solidFill>
              <a:srgbClr val="2B9E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98" name="Freeform 209">
              <a:extLst>
                <a:ext uri="{FF2B5EF4-FFF2-40B4-BE49-F238E27FC236}">
                  <a16:creationId xmlns:a16="http://schemas.microsoft.com/office/drawing/2014/main" id="{A304575F-7804-4163-8774-A995D4F184A7}"/>
                </a:ext>
              </a:extLst>
            </p:cNvPr>
            <p:cNvSpPr>
              <a:spLocks/>
            </p:cNvSpPr>
            <p:nvPr/>
          </p:nvSpPr>
          <p:spPr bwMode="auto">
            <a:xfrm>
              <a:off x="2007" y="1936"/>
              <a:ext cx="264" cy="90"/>
            </a:xfrm>
            <a:custGeom>
              <a:avLst/>
              <a:gdLst>
                <a:gd name="T0" fmla="*/ 95 w 264"/>
                <a:gd name="T1" fmla="*/ 2 h 90"/>
                <a:gd name="T2" fmla="*/ 92 w 264"/>
                <a:gd name="T3" fmla="*/ 4 h 90"/>
                <a:gd name="T4" fmla="*/ 253 w 264"/>
                <a:gd name="T5" fmla="*/ 11 h 90"/>
                <a:gd name="T6" fmla="*/ 170 w 264"/>
                <a:gd name="T7" fmla="*/ 85 h 90"/>
                <a:gd name="T8" fmla="*/ 11 w 264"/>
                <a:gd name="T9" fmla="*/ 74 h 90"/>
                <a:gd name="T10" fmla="*/ 95 w 264"/>
                <a:gd name="T11" fmla="*/ 4 h 90"/>
                <a:gd name="T12" fmla="*/ 95 w 264"/>
                <a:gd name="T13" fmla="*/ 2 h 90"/>
                <a:gd name="T14" fmla="*/ 92 w 264"/>
                <a:gd name="T15" fmla="*/ 4 h 90"/>
                <a:gd name="T16" fmla="*/ 95 w 264"/>
                <a:gd name="T17" fmla="*/ 2 h 90"/>
                <a:gd name="T18" fmla="*/ 92 w 264"/>
                <a:gd name="T19" fmla="*/ 0 h 90"/>
                <a:gd name="T20" fmla="*/ 0 w 264"/>
                <a:gd name="T21" fmla="*/ 79 h 90"/>
                <a:gd name="T22" fmla="*/ 172 w 264"/>
                <a:gd name="T23" fmla="*/ 90 h 90"/>
                <a:gd name="T24" fmla="*/ 264 w 264"/>
                <a:gd name="T25" fmla="*/ 6 h 90"/>
                <a:gd name="T26" fmla="*/ 92 w 264"/>
                <a:gd name="T27" fmla="*/ 0 h 90"/>
                <a:gd name="T28" fmla="*/ 92 w 264"/>
                <a:gd name="T29" fmla="*/ 0 h 90"/>
                <a:gd name="T30" fmla="*/ 95 w 264"/>
                <a:gd name="T31" fmla="*/ 2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4" h="90">
                  <a:moveTo>
                    <a:pt x="95" y="2"/>
                  </a:moveTo>
                  <a:lnTo>
                    <a:pt x="92" y="4"/>
                  </a:lnTo>
                  <a:lnTo>
                    <a:pt x="253" y="11"/>
                  </a:lnTo>
                  <a:lnTo>
                    <a:pt x="170" y="85"/>
                  </a:lnTo>
                  <a:lnTo>
                    <a:pt x="11" y="74"/>
                  </a:lnTo>
                  <a:lnTo>
                    <a:pt x="95" y="4"/>
                  </a:lnTo>
                  <a:lnTo>
                    <a:pt x="95" y="2"/>
                  </a:lnTo>
                  <a:lnTo>
                    <a:pt x="92" y="4"/>
                  </a:lnTo>
                  <a:lnTo>
                    <a:pt x="95" y="2"/>
                  </a:lnTo>
                  <a:lnTo>
                    <a:pt x="92" y="0"/>
                  </a:lnTo>
                  <a:lnTo>
                    <a:pt x="0" y="79"/>
                  </a:lnTo>
                  <a:lnTo>
                    <a:pt x="172" y="90"/>
                  </a:lnTo>
                  <a:lnTo>
                    <a:pt x="264" y="6"/>
                  </a:lnTo>
                  <a:lnTo>
                    <a:pt x="92" y="0"/>
                  </a:lnTo>
                  <a:lnTo>
                    <a:pt x="95"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299" name="Freeform 210">
              <a:extLst>
                <a:ext uri="{FF2B5EF4-FFF2-40B4-BE49-F238E27FC236}">
                  <a16:creationId xmlns:a16="http://schemas.microsoft.com/office/drawing/2014/main" id="{D80DB14D-BB23-404A-AAB7-242B73A770F4}"/>
                </a:ext>
              </a:extLst>
            </p:cNvPr>
            <p:cNvSpPr>
              <a:spLocks/>
            </p:cNvSpPr>
            <p:nvPr/>
          </p:nvSpPr>
          <p:spPr bwMode="auto">
            <a:xfrm>
              <a:off x="3674" y="1872"/>
              <a:ext cx="216" cy="59"/>
            </a:xfrm>
            <a:custGeom>
              <a:avLst/>
              <a:gdLst>
                <a:gd name="T0" fmla="*/ 88 w 216"/>
                <a:gd name="T1" fmla="*/ 0 h 59"/>
                <a:gd name="T2" fmla="*/ 216 w 216"/>
                <a:gd name="T3" fmla="*/ 6 h 59"/>
                <a:gd name="T4" fmla="*/ 128 w 216"/>
                <a:gd name="T5" fmla="*/ 59 h 59"/>
                <a:gd name="T6" fmla="*/ 0 w 216"/>
                <a:gd name="T7" fmla="*/ 53 h 59"/>
                <a:gd name="T8" fmla="*/ 88 w 216"/>
                <a:gd name="T9" fmla="*/ 0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 h="59">
                  <a:moveTo>
                    <a:pt x="88" y="0"/>
                  </a:moveTo>
                  <a:lnTo>
                    <a:pt x="216" y="6"/>
                  </a:lnTo>
                  <a:lnTo>
                    <a:pt x="128" y="59"/>
                  </a:lnTo>
                  <a:lnTo>
                    <a:pt x="0" y="53"/>
                  </a:lnTo>
                  <a:lnTo>
                    <a:pt x="88" y="0"/>
                  </a:lnTo>
                  <a:close/>
                </a:path>
              </a:pathLst>
            </a:custGeom>
            <a:solidFill>
              <a:srgbClr val="B98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00" name="Freeform 211">
              <a:extLst>
                <a:ext uri="{FF2B5EF4-FFF2-40B4-BE49-F238E27FC236}">
                  <a16:creationId xmlns:a16="http://schemas.microsoft.com/office/drawing/2014/main" id="{3A8978F2-9601-4E1A-83C0-38F1F4653FAE}"/>
                </a:ext>
              </a:extLst>
            </p:cNvPr>
            <p:cNvSpPr>
              <a:spLocks/>
            </p:cNvSpPr>
            <p:nvPr/>
          </p:nvSpPr>
          <p:spPr bwMode="auto">
            <a:xfrm>
              <a:off x="3674" y="1872"/>
              <a:ext cx="216" cy="59"/>
            </a:xfrm>
            <a:custGeom>
              <a:avLst/>
              <a:gdLst>
                <a:gd name="T0" fmla="*/ 88 w 216"/>
                <a:gd name="T1" fmla="*/ 0 h 59"/>
                <a:gd name="T2" fmla="*/ 216 w 216"/>
                <a:gd name="T3" fmla="*/ 6 h 59"/>
                <a:gd name="T4" fmla="*/ 128 w 216"/>
                <a:gd name="T5" fmla="*/ 59 h 59"/>
                <a:gd name="T6" fmla="*/ 0 w 216"/>
                <a:gd name="T7" fmla="*/ 53 h 59"/>
                <a:gd name="T8" fmla="*/ 88 w 216"/>
                <a:gd name="T9" fmla="*/ 0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 h="59">
                  <a:moveTo>
                    <a:pt x="88" y="0"/>
                  </a:moveTo>
                  <a:lnTo>
                    <a:pt x="216" y="6"/>
                  </a:lnTo>
                  <a:lnTo>
                    <a:pt x="128" y="59"/>
                  </a:lnTo>
                  <a:lnTo>
                    <a:pt x="0" y="53"/>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01" name="Freeform 212">
              <a:extLst>
                <a:ext uri="{FF2B5EF4-FFF2-40B4-BE49-F238E27FC236}">
                  <a16:creationId xmlns:a16="http://schemas.microsoft.com/office/drawing/2014/main" id="{C40F091F-920C-45A1-933C-6B9DECC5A48B}"/>
                </a:ext>
              </a:extLst>
            </p:cNvPr>
            <p:cNvSpPr>
              <a:spLocks/>
            </p:cNvSpPr>
            <p:nvPr/>
          </p:nvSpPr>
          <p:spPr bwMode="auto">
            <a:xfrm>
              <a:off x="3375" y="1858"/>
              <a:ext cx="224" cy="60"/>
            </a:xfrm>
            <a:custGeom>
              <a:avLst/>
              <a:gdLst>
                <a:gd name="T0" fmla="*/ 99 w 224"/>
                <a:gd name="T1" fmla="*/ 0 h 60"/>
                <a:gd name="T2" fmla="*/ 224 w 224"/>
                <a:gd name="T3" fmla="*/ 7 h 60"/>
                <a:gd name="T4" fmla="*/ 136 w 224"/>
                <a:gd name="T5" fmla="*/ 60 h 60"/>
                <a:gd name="T6" fmla="*/ 0 w 224"/>
                <a:gd name="T7" fmla="*/ 53 h 60"/>
                <a:gd name="T8" fmla="*/ 99 w 224"/>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60">
                  <a:moveTo>
                    <a:pt x="99" y="0"/>
                  </a:moveTo>
                  <a:lnTo>
                    <a:pt x="224" y="7"/>
                  </a:lnTo>
                  <a:lnTo>
                    <a:pt x="136" y="60"/>
                  </a:lnTo>
                  <a:lnTo>
                    <a:pt x="0" y="53"/>
                  </a:lnTo>
                  <a:lnTo>
                    <a:pt x="99" y="0"/>
                  </a:lnTo>
                  <a:close/>
                </a:path>
              </a:pathLst>
            </a:custGeom>
            <a:solidFill>
              <a:srgbClr val="B98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02" name="Freeform 213">
              <a:extLst>
                <a:ext uri="{FF2B5EF4-FFF2-40B4-BE49-F238E27FC236}">
                  <a16:creationId xmlns:a16="http://schemas.microsoft.com/office/drawing/2014/main" id="{0F06CA61-3B13-4943-9613-84D42DFFD7B4}"/>
                </a:ext>
              </a:extLst>
            </p:cNvPr>
            <p:cNvSpPr>
              <a:spLocks/>
            </p:cNvSpPr>
            <p:nvPr/>
          </p:nvSpPr>
          <p:spPr bwMode="auto">
            <a:xfrm>
              <a:off x="3375" y="1858"/>
              <a:ext cx="224" cy="60"/>
            </a:xfrm>
            <a:custGeom>
              <a:avLst/>
              <a:gdLst>
                <a:gd name="T0" fmla="*/ 99 w 224"/>
                <a:gd name="T1" fmla="*/ 0 h 60"/>
                <a:gd name="T2" fmla="*/ 224 w 224"/>
                <a:gd name="T3" fmla="*/ 7 h 60"/>
                <a:gd name="T4" fmla="*/ 136 w 224"/>
                <a:gd name="T5" fmla="*/ 60 h 60"/>
                <a:gd name="T6" fmla="*/ 0 w 224"/>
                <a:gd name="T7" fmla="*/ 53 h 60"/>
                <a:gd name="T8" fmla="*/ 99 w 224"/>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60">
                  <a:moveTo>
                    <a:pt x="99" y="0"/>
                  </a:moveTo>
                  <a:lnTo>
                    <a:pt x="224" y="7"/>
                  </a:lnTo>
                  <a:lnTo>
                    <a:pt x="136" y="60"/>
                  </a:lnTo>
                  <a:lnTo>
                    <a:pt x="0" y="53"/>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03" name="Freeform 214">
              <a:extLst>
                <a:ext uri="{FF2B5EF4-FFF2-40B4-BE49-F238E27FC236}">
                  <a16:creationId xmlns:a16="http://schemas.microsoft.com/office/drawing/2014/main" id="{972664E1-3725-4952-A2F7-95E305D0FAAD}"/>
                </a:ext>
              </a:extLst>
            </p:cNvPr>
            <p:cNvSpPr>
              <a:spLocks/>
            </p:cNvSpPr>
            <p:nvPr/>
          </p:nvSpPr>
          <p:spPr bwMode="auto">
            <a:xfrm>
              <a:off x="3075" y="1845"/>
              <a:ext cx="225" cy="60"/>
            </a:xfrm>
            <a:custGeom>
              <a:avLst/>
              <a:gdLst>
                <a:gd name="T0" fmla="*/ 99 w 225"/>
                <a:gd name="T1" fmla="*/ 0 h 60"/>
                <a:gd name="T2" fmla="*/ 225 w 225"/>
                <a:gd name="T3" fmla="*/ 5 h 60"/>
                <a:gd name="T4" fmla="*/ 137 w 225"/>
                <a:gd name="T5" fmla="*/ 60 h 60"/>
                <a:gd name="T6" fmla="*/ 0 w 225"/>
                <a:gd name="T7" fmla="*/ 53 h 60"/>
                <a:gd name="T8" fmla="*/ 99 w 225"/>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5" h="60">
                  <a:moveTo>
                    <a:pt x="99" y="0"/>
                  </a:moveTo>
                  <a:lnTo>
                    <a:pt x="225" y="5"/>
                  </a:lnTo>
                  <a:lnTo>
                    <a:pt x="137" y="60"/>
                  </a:lnTo>
                  <a:lnTo>
                    <a:pt x="0" y="53"/>
                  </a:lnTo>
                  <a:lnTo>
                    <a:pt x="99" y="0"/>
                  </a:lnTo>
                  <a:close/>
                </a:path>
              </a:pathLst>
            </a:custGeom>
            <a:solidFill>
              <a:srgbClr val="B98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04" name="Freeform 215">
              <a:extLst>
                <a:ext uri="{FF2B5EF4-FFF2-40B4-BE49-F238E27FC236}">
                  <a16:creationId xmlns:a16="http://schemas.microsoft.com/office/drawing/2014/main" id="{9BA032F8-A79C-4B3B-AFFD-0FC98BE95ACE}"/>
                </a:ext>
              </a:extLst>
            </p:cNvPr>
            <p:cNvSpPr>
              <a:spLocks/>
            </p:cNvSpPr>
            <p:nvPr/>
          </p:nvSpPr>
          <p:spPr bwMode="auto">
            <a:xfrm>
              <a:off x="3075" y="1845"/>
              <a:ext cx="225" cy="60"/>
            </a:xfrm>
            <a:custGeom>
              <a:avLst/>
              <a:gdLst>
                <a:gd name="T0" fmla="*/ 99 w 225"/>
                <a:gd name="T1" fmla="*/ 0 h 60"/>
                <a:gd name="T2" fmla="*/ 225 w 225"/>
                <a:gd name="T3" fmla="*/ 5 h 60"/>
                <a:gd name="T4" fmla="*/ 137 w 225"/>
                <a:gd name="T5" fmla="*/ 60 h 60"/>
                <a:gd name="T6" fmla="*/ 0 w 225"/>
                <a:gd name="T7" fmla="*/ 53 h 60"/>
                <a:gd name="T8" fmla="*/ 99 w 225"/>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5" h="60">
                  <a:moveTo>
                    <a:pt x="99" y="0"/>
                  </a:moveTo>
                  <a:lnTo>
                    <a:pt x="225" y="5"/>
                  </a:lnTo>
                  <a:lnTo>
                    <a:pt x="137" y="60"/>
                  </a:lnTo>
                  <a:lnTo>
                    <a:pt x="0" y="53"/>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05" name="Freeform 216">
              <a:extLst>
                <a:ext uri="{FF2B5EF4-FFF2-40B4-BE49-F238E27FC236}">
                  <a16:creationId xmlns:a16="http://schemas.microsoft.com/office/drawing/2014/main" id="{9153940E-0FB4-41C5-81CF-A83C2EFFF6C8}"/>
                </a:ext>
              </a:extLst>
            </p:cNvPr>
            <p:cNvSpPr>
              <a:spLocks/>
            </p:cNvSpPr>
            <p:nvPr/>
          </p:nvSpPr>
          <p:spPr bwMode="auto">
            <a:xfrm>
              <a:off x="2776" y="1832"/>
              <a:ext cx="224" cy="57"/>
            </a:xfrm>
            <a:custGeom>
              <a:avLst/>
              <a:gdLst>
                <a:gd name="T0" fmla="*/ 99 w 224"/>
                <a:gd name="T1" fmla="*/ 0 h 57"/>
                <a:gd name="T2" fmla="*/ 224 w 224"/>
                <a:gd name="T3" fmla="*/ 4 h 57"/>
                <a:gd name="T4" fmla="*/ 136 w 224"/>
                <a:gd name="T5" fmla="*/ 57 h 57"/>
                <a:gd name="T6" fmla="*/ 0 w 224"/>
                <a:gd name="T7" fmla="*/ 53 h 57"/>
                <a:gd name="T8" fmla="*/ 99 w 224"/>
                <a:gd name="T9" fmla="*/ 0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57">
                  <a:moveTo>
                    <a:pt x="99" y="0"/>
                  </a:moveTo>
                  <a:lnTo>
                    <a:pt x="224" y="4"/>
                  </a:lnTo>
                  <a:lnTo>
                    <a:pt x="136" y="57"/>
                  </a:lnTo>
                  <a:lnTo>
                    <a:pt x="0" y="53"/>
                  </a:lnTo>
                  <a:lnTo>
                    <a:pt x="99" y="0"/>
                  </a:lnTo>
                  <a:close/>
                </a:path>
              </a:pathLst>
            </a:custGeom>
            <a:solidFill>
              <a:srgbClr val="B98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06" name="Freeform 217">
              <a:extLst>
                <a:ext uri="{FF2B5EF4-FFF2-40B4-BE49-F238E27FC236}">
                  <a16:creationId xmlns:a16="http://schemas.microsoft.com/office/drawing/2014/main" id="{AE19A5BB-B125-4257-BC11-8C98DA5B077F}"/>
                </a:ext>
              </a:extLst>
            </p:cNvPr>
            <p:cNvSpPr>
              <a:spLocks/>
            </p:cNvSpPr>
            <p:nvPr/>
          </p:nvSpPr>
          <p:spPr bwMode="auto">
            <a:xfrm>
              <a:off x="2776" y="1832"/>
              <a:ext cx="224" cy="57"/>
            </a:xfrm>
            <a:custGeom>
              <a:avLst/>
              <a:gdLst>
                <a:gd name="T0" fmla="*/ 99 w 224"/>
                <a:gd name="T1" fmla="*/ 0 h 57"/>
                <a:gd name="T2" fmla="*/ 224 w 224"/>
                <a:gd name="T3" fmla="*/ 4 h 57"/>
                <a:gd name="T4" fmla="*/ 136 w 224"/>
                <a:gd name="T5" fmla="*/ 57 h 57"/>
                <a:gd name="T6" fmla="*/ 0 w 224"/>
                <a:gd name="T7" fmla="*/ 53 h 57"/>
                <a:gd name="T8" fmla="*/ 99 w 224"/>
                <a:gd name="T9" fmla="*/ 0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57">
                  <a:moveTo>
                    <a:pt x="99" y="0"/>
                  </a:moveTo>
                  <a:lnTo>
                    <a:pt x="224" y="4"/>
                  </a:lnTo>
                  <a:lnTo>
                    <a:pt x="136" y="57"/>
                  </a:lnTo>
                  <a:lnTo>
                    <a:pt x="0" y="53"/>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07" name="Freeform 218">
              <a:extLst>
                <a:ext uri="{FF2B5EF4-FFF2-40B4-BE49-F238E27FC236}">
                  <a16:creationId xmlns:a16="http://schemas.microsoft.com/office/drawing/2014/main" id="{1F8CF106-372D-4F39-8399-04A0D4300987}"/>
                </a:ext>
              </a:extLst>
            </p:cNvPr>
            <p:cNvSpPr>
              <a:spLocks/>
            </p:cNvSpPr>
            <p:nvPr/>
          </p:nvSpPr>
          <p:spPr bwMode="auto">
            <a:xfrm>
              <a:off x="2476" y="1817"/>
              <a:ext cx="223" cy="59"/>
            </a:xfrm>
            <a:custGeom>
              <a:avLst/>
              <a:gdLst>
                <a:gd name="T0" fmla="*/ 99 w 223"/>
                <a:gd name="T1" fmla="*/ 0 h 59"/>
                <a:gd name="T2" fmla="*/ 223 w 223"/>
                <a:gd name="T3" fmla="*/ 6 h 59"/>
                <a:gd name="T4" fmla="*/ 137 w 223"/>
                <a:gd name="T5" fmla="*/ 59 h 59"/>
                <a:gd name="T6" fmla="*/ 0 w 223"/>
                <a:gd name="T7" fmla="*/ 52 h 59"/>
                <a:gd name="T8" fmla="*/ 99 w 223"/>
                <a:gd name="T9" fmla="*/ 0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3" h="59">
                  <a:moveTo>
                    <a:pt x="99" y="0"/>
                  </a:moveTo>
                  <a:lnTo>
                    <a:pt x="223" y="6"/>
                  </a:lnTo>
                  <a:lnTo>
                    <a:pt x="137" y="59"/>
                  </a:lnTo>
                  <a:lnTo>
                    <a:pt x="0" y="52"/>
                  </a:lnTo>
                  <a:lnTo>
                    <a:pt x="99" y="0"/>
                  </a:lnTo>
                  <a:close/>
                </a:path>
              </a:pathLst>
            </a:custGeom>
            <a:solidFill>
              <a:srgbClr val="B98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08" name="Freeform 219">
              <a:extLst>
                <a:ext uri="{FF2B5EF4-FFF2-40B4-BE49-F238E27FC236}">
                  <a16:creationId xmlns:a16="http://schemas.microsoft.com/office/drawing/2014/main" id="{4E299D4A-6E36-4D25-A1B7-F57A401BDDE5}"/>
                </a:ext>
              </a:extLst>
            </p:cNvPr>
            <p:cNvSpPr>
              <a:spLocks/>
            </p:cNvSpPr>
            <p:nvPr/>
          </p:nvSpPr>
          <p:spPr bwMode="auto">
            <a:xfrm>
              <a:off x="2476" y="1817"/>
              <a:ext cx="223" cy="59"/>
            </a:xfrm>
            <a:custGeom>
              <a:avLst/>
              <a:gdLst>
                <a:gd name="T0" fmla="*/ 99 w 223"/>
                <a:gd name="T1" fmla="*/ 0 h 59"/>
                <a:gd name="T2" fmla="*/ 223 w 223"/>
                <a:gd name="T3" fmla="*/ 6 h 59"/>
                <a:gd name="T4" fmla="*/ 137 w 223"/>
                <a:gd name="T5" fmla="*/ 59 h 59"/>
                <a:gd name="T6" fmla="*/ 0 w 223"/>
                <a:gd name="T7" fmla="*/ 52 h 59"/>
                <a:gd name="T8" fmla="*/ 99 w 223"/>
                <a:gd name="T9" fmla="*/ 0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3" h="59">
                  <a:moveTo>
                    <a:pt x="99" y="0"/>
                  </a:moveTo>
                  <a:lnTo>
                    <a:pt x="223" y="6"/>
                  </a:lnTo>
                  <a:lnTo>
                    <a:pt x="137" y="59"/>
                  </a:lnTo>
                  <a:lnTo>
                    <a:pt x="0" y="52"/>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09" name="Freeform 220">
              <a:extLst>
                <a:ext uri="{FF2B5EF4-FFF2-40B4-BE49-F238E27FC236}">
                  <a16:creationId xmlns:a16="http://schemas.microsoft.com/office/drawing/2014/main" id="{556BC8A8-85DA-4832-9688-4B8790B38E66}"/>
                </a:ext>
              </a:extLst>
            </p:cNvPr>
            <p:cNvSpPr>
              <a:spLocks/>
            </p:cNvSpPr>
            <p:nvPr/>
          </p:nvSpPr>
          <p:spPr bwMode="auto">
            <a:xfrm>
              <a:off x="2179" y="1806"/>
              <a:ext cx="222" cy="57"/>
            </a:xfrm>
            <a:custGeom>
              <a:avLst/>
              <a:gdLst>
                <a:gd name="T0" fmla="*/ 97 w 222"/>
                <a:gd name="T1" fmla="*/ 0 h 57"/>
                <a:gd name="T2" fmla="*/ 222 w 222"/>
                <a:gd name="T3" fmla="*/ 4 h 57"/>
                <a:gd name="T4" fmla="*/ 134 w 222"/>
                <a:gd name="T5" fmla="*/ 57 h 57"/>
                <a:gd name="T6" fmla="*/ 0 w 222"/>
                <a:gd name="T7" fmla="*/ 50 h 57"/>
                <a:gd name="T8" fmla="*/ 97 w 222"/>
                <a:gd name="T9" fmla="*/ 0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57">
                  <a:moveTo>
                    <a:pt x="97" y="0"/>
                  </a:moveTo>
                  <a:lnTo>
                    <a:pt x="222" y="4"/>
                  </a:lnTo>
                  <a:lnTo>
                    <a:pt x="134" y="57"/>
                  </a:lnTo>
                  <a:lnTo>
                    <a:pt x="0" y="50"/>
                  </a:lnTo>
                  <a:lnTo>
                    <a:pt x="97" y="0"/>
                  </a:lnTo>
                  <a:close/>
                </a:path>
              </a:pathLst>
            </a:custGeom>
            <a:solidFill>
              <a:srgbClr val="B98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10" name="Freeform 221">
              <a:extLst>
                <a:ext uri="{FF2B5EF4-FFF2-40B4-BE49-F238E27FC236}">
                  <a16:creationId xmlns:a16="http://schemas.microsoft.com/office/drawing/2014/main" id="{4CE5FFD4-909B-450F-99AB-8C4FB10F8BAF}"/>
                </a:ext>
              </a:extLst>
            </p:cNvPr>
            <p:cNvSpPr>
              <a:spLocks/>
            </p:cNvSpPr>
            <p:nvPr/>
          </p:nvSpPr>
          <p:spPr bwMode="auto">
            <a:xfrm>
              <a:off x="2179" y="1806"/>
              <a:ext cx="222" cy="57"/>
            </a:xfrm>
            <a:custGeom>
              <a:avLst/>
              <a:gdLst>
                <a:gd name="T0" fmla="*/ 97 w 222"/>
                <a:gd name="T1" fmla="*/ 0 h 57"/>
                <a:gd name="T2" fmla="*/ 222 w 222"/>
                <a:gd name="T3" fmla="*/ 4 h 57"/>
                <a:gd name="T4" fmla="*/ 134 w 222"/>
                <a:gd name="T5" fmla="*/ 57 h 57"/>
                <a:gd name="T6" fmla="*/ 0 w 222"/>
                <a:gd name="T7" fmla="*/ 50 h 57"/>
                <a:gd name="T8" fmla="*/ 97 w 222"/>
                <a:gd name="T9" fmla="*/ 0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57">
                  <a:moveTo>
                    <a:pt x="97" y="0"/>
                  </a:moveTo>
                  <a:lnTo>
                    <a:pt x="222" y="4"/>
                  </a:lnTo>
                  <a:lnTo>
                    <a:pt x="134" y="57"/>
                  </a:lnTo>
                  <a:lnTo>
                    <a:pt x="0" y="50"/>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11" name="Freeform 222">
              <a:extLst>
                <a:ext uri="{FF2B5EF4-FFF2-40B4-BE49-F238E27FC236}">
                  <a16:creationId xmlns:a16="http://schemas.microsoft.com/office/drawing/2014/main" id="{412F8033-C8D0-439D-B7C6-15D61C128E95}"/>
                </a:ext>
              </a:extLst>
            </p:cNvPr>
            <p:cNvSpPr>
              <a:spLocks/>
            </p:cNvSpPr>
            <p:nvPr/>
          </p:nvSpPr>
          <p:spPr bwMode="auto">
            <a:xfrm>
              <a:off x="1873" y="1790"/>
              <a:ext cx="229" cy="60"/>
            </a:xfrm>
            <a:custGeom>
              <a:avLst/>
              <a:gdLst>
                <a:gd name="T0" fmla="*/ 96 w 229"/>
                <a:gd name="T1" fmla="*/ 0 h 60"/>
                <a:gd name="T2" fmla="*/ 229 w 229"/>
                <a:gd name="T3" fmla="*/ 7 h 60"/>
                <a:gd name="T4" fmla="*/ 141 w 229"/>
                <a:gd name="T5" fmla="*/ 60 h 60"/>
                <a:gd name="T6" fmla="*/ 0 w 229"/>
                <a:gd name="T7" fmla="*/ 53 h 60"/>
                <a:gd name="T8" fmla="*/ 96 w 229"/>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9" h="60">
                  <a:moveTo>
                    <a:pt x="96" y="0"/>
                  </a:moveTo>
                  <a:lnTo>
                    <a:pt x="229" y="7"/>
                  </a:lnTo>
                  <a:lnTo>
                    <a:pt x="141" y="60"/>
                  </a:lnTo>
                  <a:lnTo>
                    <a:pt x="0" y="53"/>
                  </a:lnTo>
                  <a:lnTo>
                    <a:pt x="96" y="0"/>
                  </a:lnTo>
                  <a:close/>
                </a:path>
              </a:pathLst>
            </a:custGeom>
            <a:solidFill>
              <a:srgbClr val="B98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12" name="Freeform 223">
              <a:extLst>
                <a:ext uri="{FF2B5EF4-FFF2-40B4-BE49-F238E27FC236}">
                  <a16:creationId xmlns:a16="http://schemas.microsoft.com/office/drawing/2014/main" id="{2F192B93-746B-4D3D-94E2-4F2C254B2884}"/>
                </a:ext>
              </a:extLst>
            </p:cNvPr>
            <p:cNvSpPr>
              <a:spLocks/>
            </p:cNvSpPr>
            <p:nvPr/>
          </p:nvSpPr>
          <p:spPr bwMode="auto">
            <a:xfrm>
              <a:off x="1873" y="1790"/>
              <a:ext cx="229" cy="60"/>
            </a:xfrm>
            <a:custGeom>
              <a:avLst/>
              <a:gdLst>
                <a:gd name="T0" fmla="*/ 96 w 229"/>
                <a:gd name="T1" fmla="*/ 0 h 60"/>
                <a:gd name="T2" fmla="*/ 229 w 229"/>
                <a:gd name="T3" fmla="*/ 7 h 60"/>
                <a:gd name="T4" fmla="*/ 141 w 229"/>
                <a:gd name="T5" fmla="*/ 60 h 60"/>
                <a:gd name="T6" fmla="*/ 0 w 229"/>
                <a:gd name="T7" fmla="*/ 53 h 60"/>
                <a:gd name="T8" fmla="*/ 96 w 229"/>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9" h="60">
                  <a:moveTo>
                    <a:pt x="96" y="0"/>
                  </a:moveTo>
                  <a:lnTo>
                    <a:pt x="229" y="7"/>
                  </a:lnTo>
                  <a:lnTo>
                    <a:pt x="141" y="60"/>
                  </a:lnTo>
                  <a:lnTo>
                    <a:pt x="0" y="53"/>
                  </a:lnTo>
                  <a:lnTo>
                    <a:pt x="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13" name="Freeform 224">
              <a:extLst>
                <a:ext uri="{FF2B5EF4-FFF2-40B4-BE49-F238E27FC236}">
                  <a16:creationId xmlns:a16="http://schemas.microsoft.com/office/drawing/2014/main" id="{DCAE6E03-198D-432E-BAB6-6D44E365AD6A}"/>
                </a:ext>
              </a:extLst>
            </p:cNvPr>
            <p:cNvSpPr>
              <a:spLocks/>
            </p:cNvSpPr>
            <p:nvPr/>
          </p:nvSpPr>
          <p:spPr bwMode="auto">
            <a:xfrm>
              <a:off x="3672" y="1867"/>
              <a:ext cx="223" cy="64"/>
            </a:xfrm>
            <a:custGeom>
              <a:avLst/>
              <a:gdLst>
                <a:gd name="T0" fmla="*/ 453 w 101"/>
                <a:gd name="T1" fmla="*/ 9 h 29"/>
                <a:gd name="T2" fmla="*/ 453 w 101"/>
                <a:gd name="T3" fmla="*/ 33 h 29"/>
                <a:gd name="T4" fmla="*/ 1013 w 101"/>
                <a:gd name="T5" fmla="*/ 53 h 29"/>
                <a:gd name="T6" fmla="*/ 634 w 101"/>
                <a:gd name="T7" fmla="*/ 278 h 29"/>
                <a:gd name="T8" fmla="*/ 73 w 101"/>
                <a:gd name="T9" fmla="*/ 258 h 29"/>
                <a:gd name="T10" fmla="*/ 464 w 101"/>
                <a:gd name="T11" fmla="*/ 20 h 29"/>
                <a:gd name="T12" fmla="*/ 453 w 101"/>
                <a:gd name="T13" fmla="*/ 9 h 29"/>
                <a:gd name="T14" fmla="*/ 453 w 101"/>
                <a:gd name="T15" fmla="*/ 33 h 29"/>
                <a:gd name="T16" fmla="*/ 453 w 101"/>
                <a:gd name="T17" fmla="*/ 9 h 29"/>
                <a:gd name="T18" fmla="*/ 444 w 101"/>
                <a:gd name="T19" fmla="*/ 0 h 29"/>
                <a:gd name="T20" fmla="*/ 9 w 101"/>
                <a:gd name="T21" fmla="*/ 258 h 29"/>
                <a:gd name="T22" fmla="*/ 0 w 101"/>
                <a:gd name="T23" fmla="*/ 278 h 29"/>
                <a:gd name="T24" fmla="*/ 20 w 101"/>
                <a:gd name="T25" fmla="*/ 291 h 29"/>
                <a:gd name="T26" fmla="*/ 634 w 101"/>
                <a:gd name="T27" fmla="*/ 311 h 29"/>
                <a:gd name="T28" fmla="*/ 643 w 101"/>
                <a:gd name="T29" fmla="*/ 311 h 29"/>
                <a:gd name="T30" fmla="*/ 1077 w 101"/>
                <a:gd name="T31" fmla="*/ 53 h 29"/>
                <a:gd name="T32" fmla="*/ 1086 w 101"/>
                <a:gd name="T33" fmla="*/ 33 h 29"/>
                <a:gd name="T34" fmla="*/ 1077 w 101"/>
                <a:gd name="T35" fmla="*/ 20 h 29"/>
                <a:gd name="T36" fmla="*/ 453 w 101"/>
                <a:gd name="T37" fmla="*/ 0 h 29"/>
                <a:gd name="T38" fmla="*/ 444 w 101"/>
                <a:gd name="T39" fmla="*/ 0 h 29"/>
                <a:gd name="T40" fmla="*/ 453 w 101"/>
                <a:gd name="T41" fmla="*/ 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1" h="29">
                  <a:moveTo>
                    <a:pt x="42" y="1"/>
                  </a:moveTo>
                  <a:cubicBezTo>
                    <a:pt x="42" y="3"/>
                    <a:pt x="42" y="3"/>
                    <a:pt x="42" y="3"/>
                  </a:cubicBezTo>
                  <a:cubicBezTo>
                    <a:pt x="94" y="5"/>
                    <a:pt x="94" y="5"/>
                    <a:pt x="94" y="5"/>
                  </a:cubicBezTo>
                  <a:cubicBezTo>
                    <a:pt x="59" y="26"/>
                    <a:pt x="59" y="26"/>
                    <a:pt x="59" y="26"/>
                  </a:cubicBezTo>
                  <a:cubicBezTo>
                    <a:pt x="7" y="24"/>
                    <a:pt x="7" y="24"/>
                    <a:pt x="7" y="24"/>
                  </a:cubicBezTo>
                  <a:cubicBezTo>
                    <a:pt x="43" y="2"/>
                    <a:pt x="43" y="2"/>
                    <a:pt x="43" y="2"/>
                  </a:cubicBezTo>
                  <a:cubicBezTo>
                    <a:pt x="42" y="1"/>
                    <a:pt x="42" y="1"/>
                    <a:pt x="42" y="1"/>
                  </a:cubicBezTo>
                  <a:cubicBezTo>
                    <a:pt x="42" y="3"/>
                    <a:pt x="42" y="3"/>
                    <a:pt x="42" y="3"/>
                  </a:cubicBezTo>
                  <a:cubicBezTo>
                    <a:pt x="42" y="1"/>
                    <a:pt x="42" y="1"/>
                    <a:pt x="42" y="1"/>
                  </a:cubicBezTo>
                  <a:cubicBezTo>
                    <a:pt x="41" y="0"/>
                    <a:pt x="41" y="0"/>
                    <a:pt x="41" y="0"/>
                  </a:cubicBezTo>
                  <a:cubicBezTo>
                    <a:pt x="1" y="24"/>
                    <a:pt x="1" y="24"/>
                    <a:pt x="1" y="24"/>
                  </a:cubicBezTo>
                  <a:cubicBezTo>
                    <a:pt x="1" y="24"/>
                    <a:pt x="0" y="25"/>
                    <a:pt x="0" y="26"/>
                  </a:cubicBezTo>
                  <a:cubicBezTo>
                    <a:pt x="1" y="26"/>
                    <a:pt x="1" y="27"/>
                    <a:pt x="2" y="27"/>
                  </a:cubicBezTo>
                  <a:cubicBezTo>
                    <a:pt x="59" y="29"/>
                    <a:pt x="59" y="29"/>
                    <a:pt x="59" y="29"/>
                  </a:cubicBezTo>
                  <a:cubicBezTo>
                    <a:pt x="60" y="29"/>
                    <a:pt x="60" y="29"/>
                    <a:pt x="60" y="29"/>
                  </a:cubicBezTo>
                  <a:cubicBezTo>
                    <a:pt x="100" y="5"/>
                    <a:pt x="100" y="5"/>
                    <a:pt x="100" y="5"/>
                  </a:cubicBezTo>
                  <a:cubicBezTo>
                    <a:pt x="101" y="5"/>
                    <a:pt x="101" y="4"/>
                    <a:pt x="101" y="3"/>
                  </a:cubicBezTo>
                  <a:cubicBezTo>
                    <a:pt x="101" y="3"/>
                    <a:pt x="100" y="2"/>
                    <a:pt x="100" y="2"/>
                  </a:cubicBezTo>
                  <a:cubicBezTo>
                    <a:pt x="42" y="0"/>
                    <a:pt x="42" y="0"/>
                    <a:pt x="42" y="0"/>
                  </a:cubicBezTo>
                  <a:cubicBezTo>
                    <a:pt x="41" y="0"/>
                    <a:pt x="41" y="0"/>
                    <a:pt x="41" y="0"/>
                  </a:cubicBezTo>
                  <a:cubicBezTo>
                    <a:pt x="42" y="1"/>
                    <a:pt x="42" y="1"/>
                    <a:pt x="42"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14" name="Freeform 225">
              <a:extLst>
                <a:ext uri="{FF2B5EF4-FFF2-40B4-BE49-F238E27FC236}">
                  <a16:creationId xmlns:a16="http://schemas.microsoft.com/office/drawing/2014/main" id="{E965A305-F46F-4EA2-A8E3-4118A389C7ED}"/>
                </a:ext>
              </a:extLst>
            </p:cNvPr>
            <p:cNvSpPr>
              <a:spLocks/>
            </p:cNvSpPr>
            <p:nvPr/>
          </p:nvSpPr>
          <p:spPr bwMode="auto">
            <a:xfrm>
              <a:off x="3373" y="1852"/>
              <a:ext cx="231" cy="66"/>
            </a:xfrm>
            <a:custGeom>
              <a:avLst/>
              <a:gdLst>
                <a:gd name="T0" fmla="*/ 488 w 105"/>
                <a:gd name="T1" fmla="*/ 20 h 30"/>
                <a:gd name="T2" fmla="*/ 488 w 105"/>
                <a:gd name="T3" fmla="*/ 33 h 30"/>
                <a:gd name="T4" fmla="*/ 1056 w 105"/>
                <a:gd name="T5" fmla="*/ 64 h 30"/>
                <a:gd name="T6" fmla="*/ 673 w 105"/>
                <a:gd name="T7" fmla="*/ 286 h 30"/>
                <a:gd name="T8" fmla="*/ 73 w 105"/>
                <a:gd name="T9" fmla="*/ 266 h 30"/>
                <a:gd name="T10" fmla="*/ 499 w 105"/>
                <a:gd name="T11" fmla="*/ 33 h 30"/>
                <a:gd name="T12" fmla="*/ 488 w 105"/>
                <a:gd name="T13" fmla="*/ 20 h 30"/>
                <a:gd name="T14" fmla="*/ 488 w 105"/>
                <a:gd name="T15" fmla="*/ 33 h 30"/>
                <a:gd name="T16" fmla="*/ 488 w 105"/>
                <a:gd name="T17" fmla="*/ 20 h 30"/>
                <a:gd name="T18" fmla="*/ 480 w 105"/>
                <a:gd name="T19" fmla="*/ 9 h 30"/>
                <a:gd name="T20" fmla="*/ 9 w 105"/>
                <a:gd name="T21" fmla="*/ 266 h 30"/>
                <a:gd name="T22" fmla="*/ 0 w 105"/>
                <a:gd name="T23" fmla="*/ 275 h 30"/>
                <a:gd name="T24" fmla="*/ 20 w 105"/>
                <a:gd name="T25" fmla="*/ 286 h 30"/>
                <a:gd name="T26" fmla="*/ 682 w 105"/>
                <a:gd name="T27" fmla="*/ 319 h 30"/>
                <a:gd name="T28" fmla="*/ 682 w 105"/>
                <a:gd name="T29" fmla="*/ 319 h 30"/>
                <a:gd name="T30" fmla="*/ 1109 w 105"/>
                <a:gd name="T31" fmla="*/ 64 h 30"/>
                <a:gd name="T32" fmla="*/ 1118 w 105"/>
                <a:gd name="T33" fmla="*/ 44 h 30"/>
                <a:gd name="T34" fmla="*/ 1109 w 105"/>
                <a:gd name="T35" fmla="*/ 33 h 30"/>
                <a:gd name="T36" fmla="*/ 488 w 105"/>
                <a:gd name="T37" fmla="*/ 0 h 30"/>
                <a:gd name="T38" fmla="*/ 480 w 105"/>
                <a:gd name="T39" fmla="*/ 9 h 30"/>
                <a:gd name="T40" fmla="*/ 488 w 105"/>
                <a:gd name="T41" fmla="*/ 20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5" h="30">
                  <a:moveTo>
                    <a:pt x="46" y="2"/>
                  </a:moveTo>
                  <a:cubicBezTo>
                    <a:pt x="46" y="3"/>
                    <a:pt x="46" y="3"/>
                    <a:pt x="46" y="3"/>
                  </a:cubicBezTo>
                  <a:cubicBezTo>
                    <a:pt x="99" y="6"/>
                    <a:pt x="99" y="6"/>
                    <a:pt x="99" y="6"/>
                  </a:cubicBezTo>
                  <a:cubicBezTo>
                    <a:pt x="63" y="27"/>
                    <a:pt x="63" y="27"/>
                    <a:pt x="63" y="27"/>
                  </a:cubicBezTo>
                  <a:cubicBezTo>
                    <a:pt x="7" y="25"/>
                    <a:pt x="7" y="25"/>
                    <a:pt x="7" y="25"/>
                  </a:cubicBezTo>
                  <a:cubicBezTo>
                    <a:pt x="47" y="3"/>
                    <a:pt x="47" y="3"/>
                    <a:pt x="47" y="3"/>
                  </a:cubicBezTo>
                  <a:cubicBezTo>
                    <a:pt x="46" y="2"/>
                    <a:pt x="46" y="2"/>
                    <a:pt x="46" y="2"/>
                  </a:cubicBezTo>
                  <a:cubicBezTo>
                    <a:pt x="46" y="3"/>
                    <a:pt x="46" y="3"/>
                    <a:pt x="46" y="3"/>
                  </a:cubicBezTo>
                  <a:cubicBezTo>
                    <a:pt x="46" y="2"/>
                    <a:pt x="46" y="2"/>
                    <a:pt x="46" y="2"/>
                  </a:cubicBezTo>
                  <a:cubicBezTo>
                    <a:pt x="45" y="1"/>
                    <a:pt x="45" y="1"/>
                    <a:pt x="45" y="1"/>
                  </a:cubicBezTo>
                  <a:cubicBezTo>
                    <a:pt x="1" y="25"/>
                    <a:pt x="1" y="25"/>
                    <a:pt x="1" y="25"/>
                  </a:cubicBezTo>
                  <a:cubicBezTo>
                    <a:pt x="1" y="25"/>
                    <a:pt x="0" y="26"/>
                    <a:pt x="0" y="26"/>
                  </a:cubicBezTo>
                  <a:cubicBezTo>
                    <a:pt x="1" y="27"/>
                    <a:pt x="1" y="27"/>
                    <a:pt x="2" y="27"/>
                  </a:cubicBezTo>
                  <a:cubicBezTo>
                    <a:pt x="64" y="30"/>
                    <a:pt x="64" y="30"/>
                    <a:pt x="64" y="30"/>
                  </a:cubicBezTo>
                  <a:cubicBezTo>
                    <a:pt x="64" y="30"/>
                    <a:pt x="64" y="30"/>
                    <a:pt x="64" y="30"/>
                  </a:cubicBezTo>
                  <a:cubicBezTo>
                    <a:pt x="104" y="6"/>
                    <a:pt x="104" y="6"/>
                    <a:pt x="104" y="6"/>
                  </a:cubicBezTo>
                  <a:cubicBezTo>
                    <a:pt x="105" y="5"/>
                    <a:pt x="105" y="5"/>
                    <a:pt x="105" y="4"/>
                  </a:cubicBezTo>
                  <a:cubicBezTo>
                    <a:pt x="105" y="3"/>
                    <a:pt x="104" y="3"/>
                    <a:pt x="104" y="3"/>
                  </a:cubicBezTo>
                  <a:cubicBezTo>
                    <a:pt x="46" y="0"/>
                    <a:pt x="46" y="0"/>
                    <a:pt x="46" y="0"/>
                  </a:cubicBezTo>
                  <a:cubicBezTo>
                    <a:pt x="45" y="1"/>
                    <a:pt x="45" y="1"/>
                    <a:pt x="45" y="1"/>
                  </a:cubicBezTo>
                  <a:cubicBezTo>
                    <a:pt x="46" y="2"/>
                    <a:pt x="46" y="2"/>
                    <a:pt x="46"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15" name="Freeform 226">
              <a:extLst>
                <a:ext uri="{FF2B5EF4-FFF2-40B4-BE49-F238E27FC236}">
                  <a16:creationId xmlns:a16="http://schemas.microsoft.com/office/drawing/2014/main" id="{C220A2C6-DCE2-4F8F-B9D1-A76BDB24E551}"/>
                </a:ext>
              </a:extLst>
            </p:cNvPr>
            <p:cNvSpPr>
              <a:spLocks/>
            </p:cNvSpPr>
            <p:nvPr/>
          </p:nvSpPr>
          <p:spPr bwMode="auto">
            <a:xfrm>
              <a:off x="3073" y="1839"/>
              <a:ext cx="231" cy="66"/>
            </a:xfrm>
            <a:custGeom>
              <a:avLst/>
              <a:gdLst>
                <a:gd name="T0" fmla="*/ 499 w 105"/>
                <a:gd name="T1" fmla="*/ 20 h 30"/>
                <a:gd name="T2" fmla="*/ 499 w 105"/>
                <a:gd name="T3" fmla="*/ 33 h 30"/>
                <a:gd name="T4" fmla="*/ 1056 w 105"/>
                <a:gd name="T5" fmla="*/ 53 h 30"/>
                <a:gd name="T6" fmla="*/ 673 w 105"/>
                <a:gd name="T7" fmla="*/ 286 h 30"/>
                <a:gd name="T8" fmla="*/ 73 w 105"/>
                <a:gd name="T9" fmla="*/ 257 h 30"/>
                <a:gd name="T10" fmla="*/ 513 w 105"/>
                <a:gd name="T11" fmla="*/ 33 h 30"/>
                <a:gd name="T12" fmla="*/ 499 w 105"/>
                <a:gd name="T13" fmla="*/ 20 h 30"/>
                <a:gd name="T14" fmla="*/ 499 w 105"/>
                <a:gd name="T15" fmla="*/ 33 h 30"/>
                <a:gd name="T16" fmla="*/ 499 w 105"/>
                <a:gd name="T17" fmla="*/ 20 h 30"/>
                <a:gd name="T18" fmla="*/ 488 w 105"/>
                <a:gd name="T19" fmla="*/ 0 h 30"/>
                <a:gd name="T20" fmla="*/ 9 w 105"/>
                <a:gd name="T21" fmla="*/ 257 h 30"/>
                <a:gd name="T22" fmla="*/ 0 w 105"/>
                <a:gd name="T23" fmla="*/ 275 h 30"/>
                <a:gd name="T24" fmla="*/ 20 w 105"/>
                <a:gd name="T25" fmla="*/ 286 h 30"/>
                <a:gd name="T26" fmla="*/ 682 w 105"/>
                <a:gd name="T27" fmla="*/ 319 h 30"/>
                <a:gd name="T28" fmla="*/ 682 w 105"/>
                <a:gd name="T29" fmla="*/ 319 h 30"/>
                <a:gd name="T30" fmla="*/ 1109 w 105"/>
                <a:gd name="T31" fmla="*/ 53 h 30"/>
                <a:gd name="T32" fmla="*/ 1118 w 105"/>
                <a:gd name="T33" fmla="*/ 44 h 30"/>
                <a:gd name="T34" fmla="*/ 1109 w 105"/>
                <a:gd name="T35" fmla="*/ 33 h 30"/>
                <a:gd name="T36" fmla="*/ 499 w 105"/>
                <a:gd name="T37" fmla="*/ 0 h 30"/>
                <a:gd name="T38" fmla="*/ 488 w 105"/>
                <a:gd name="T39" fmla="*/ 0 h 30"/>
                <a:gd name="T40" fmla="*/ 499 w 105"/>
                <a:gd name="T41" fmla="*/ 20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5" h="30">
                  <a:moveTo>
                    <a:pt x="47" y="2"/>
                  </a:moveTo>
                  <a:cubicBezTo>
                    <a:pt x="47" y="3"/>
                    <a:pt x="47" y="3"/>
                    <a:pt x="47" y="3"/>
                  </a:cubicBezTo>
                  <a:cubicBezTo>
                    <a:pt x="99" y="5"/>
                    <a:pt x="99" y="5"/>
                    <a:pt x="99" y="5"/>
                  </a:cubicBezTo>
                  <a:cubicBezTo>
                    <a:pt x="63" y="27"/>
                    <a:pt x="63" y="27"/>
                    <a:pt x="63" y="27"/>
                  </a:cubicBezTo>
                  <a:cubicBezTo>
                    <a:pt x="7" y="24"/>
                    <a:pt x="7" y="24"/>
                    <a:pt x="7" y="24"/>
                  </a:cubicBezTo>
                  <a:cubicBezTo>
                    <a:pt x="48" y="3"/>
                    <a:pt x="48" y="3"/>
                    <a:pt x="48" y="3"/>
                  </a:cubicBezTo>
                  <a:cubicBezTo>
                    <a:pt x="47" y="2"/>
                    <a:pt x="47" y="2"/>
                    <a:pt x="47" y="2"/>
                  </a:cubicBezTo>
                  <a:cubicBezTo>
                    <a:pt x="47" y="3"/>
                    <a:pt x="47" y="3"/>
                    <a:pt x="47" y="3"/>
                  </a:cubicBezTo>
                  <a:cubicBezTo>
                    <a:pt x="47" y="2"/>
                    <a:pt x="47" y="2"/>
                    <a:pt x="47" y="2"/>
                  </a:cubicBezTo>
                  <a:cubicBezTo>
                    <a:pt x="46" y="0"/>
                    <a:pt x="46" y="0"/>
                    <a:pt x="46" y="0"/>
                  </a:cubicBezTo>
                  <a:cubicBezTo>
                    <a:pt x="1" y="24"/>
                    <a:pt x="1" y="24"/>
                    <a:pt x="1" y="24"/>
                  </a:cubicBezTo>
                  <a:cubicBezTo>
                    <a:pt x="1" y="25"/>
                    <a:pt x="0" y="25"/>
                    <a:pt x="0" y="26"/>
                  </a:cubicBezTo>
                  <a:cubicBezTo>
                    <a:pt x="1" y="27"/>
                    <a:pt x="1" y="27"/>
                    <a:pt x="2" y="27"/>
                  </a:cubicBezTo>
                  <a:cubicBezTo>
                    <a:pt x="64" y="30"/>
                    <a:pt x="64" y="30"/>
                    <a:pt x="64" y="30"/>
                  </a:cubicBezTo>
                  <a:cubicBezTo>
                    <a:pt x="64" y="30"/>
                    <a:pt x="64" y="30"/>
                    <a:pt x="64" y="30"/>
                  </a:cubicBezTo>
                  <a:cubicBezTo>
                    <a:pt x="104" y="5"/>
                    <a:pt x="104" y="5"/>
                    <a:pt x="104" y="5"/>
                  </a:cubicBezTo>
                  <a:cubicBezTo>
                    <a:pt x="105" y="5"/>
                    <a:pt x="105" y="4"/>
                    <a:pt x="105" y="4"/>
                  </a:cubicBezTo>
                  <a:cubicBezTo>
                    <a:pt x="105" y="3"/>
                    <a:pt x="104" y="3"/>
                    <a:pt x="104" y="3"/>
                  </a:cubicBezTo>
                  <a:cubicBezTo>
                    <a:pt x="47" y="0"/>
                    <a:pt x="47" y="0"/>
                    <a:pt x="47" y="0"/>
                  </a:cubicBezTo>
                  <a:cubicBezTo>
                    <a:pt x="46" y="0"/>
                    <a:pt x="46" y="0"/>
                    <a:pt x="46" y="0"/>
                  </a:cubicBezTo>
                  <a:cubicBezTo>
                    <a:pt x="47" y="2"/>
                    <a:pt x="47" y="2"/>
                    <a:pt x="47"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16" name="Freeform 227">
              <a:extLst>
                <a:ext uri="{FF2B5EF4-FFF2-40B4-BE49-F238E27FC236}">
                  <a16:creationId xmlns:a16="http://schemas.microsoft.com/office/drawing/2014/main" id="{7AF7EFD6-5807-462F-B1E9-B22530540ED2}"/>
                </a:ext>
              </a:extLst>
            </p:cNvPr>
            <p:cNvSpPr>
              <a:spLocks/>
            </p:cNvSpPr>
            <p:nvPr/>
          </p:nvSpPr>
          <p:spPr bwMode="auto">
            <a:xfrm>
              <a:off x="2773" y="1825"/>
              <a:ext cx="232" cy="67"/>
            </a:xfrm>
            <a:custGeom>
              <a:avLst/>
              <a:gdLst>
                <a:gd name="T0" fmla="*/ 508 w 105"/>
                <a:gd name="T1" fmla="*/ 9 h 30"/>
                <a:gd name="T2" fmla="*/ 508 w 105"/>
                <a:gd name="T3" fmla="*/ 36 h 30"/>
                <a:gd name="T4" fmla="*/ 1058 w 105"/>
                <a:gd name="T5" fmla="*/ 56 h 30"/>
                <a:gd name="T6" fmla="*/ 678 w 105"/>
                <a:gd name="T7" fmla="*/ 299 h 30"/>
                <a:gd name="T8" fmla="*/ 73 w 105"/>
                <a:gd name="T9" fmla="*/ 270 h 30"/>
                <a:gd name="T10" fmla="*/ 517 w 105"/>
                <a:gd name="T11" fmla="*/ 36 h 30"/>
                <a:gd name="T12" fmla="*/ 508 w 105"/>
                <a:gd name="T13" fmla="*/ 9 h 30"/>
                <a:gd name="T14" fmla="*/ 508 w 105"/>
                <a:gd name="T15" fmla="*/ 36 h 30"/>
                <a:gd name="T16" fmla="*/ 508 w 105"/>
                <a:gd name="T17" fmla="*/ 9 h 30"/>
                <a:gd name="T18" fmla="*/ 497 w 105"/>
                <a:gd name="T19" fmla="*/ 0 h 30"/>
                <a:gd name="T20" fmla="*/ 9 w 105"/>
                <a:gd name="T21" fmla="*/ 270 h 30"/>
                <a:gd name="T22" fmla="*/ 0 w 105"/>
                <a:gd name="T23" fmla="*/ 290 h 30"/>
                <a:gd name="T24" fmla="*/ 20 w 105"/>
                <a:gd name="T25" fmla="*/ 299 h 30"/>
                <a:gd name="T26" fmla="*/ 689 w 105"/>
                <a:gd name="T27" fmla="*/ 335 h 30"/>
                <a:gd name="T28" fmla="*/ 689 w 105"/>
                <a:gd name="T29" fmla="*/ 335 h 30"/>
                <a:gd name="T30" fmla="*/ 1122 w 105"/>
                <a:gd name="T31" fmla="*/ 56 h 30"/>
                <a:gd name="T32" fmla="*/ 1133 w 105"/>
                <a:gd name="T33" fmla="*/ 45 h 30"/>
                <a:gd name="T34" fmla="*/ 1122 w 105"/>
                <a:gd name="T35" fmla="*/ 36 h 30"/>
                <a:gd name="T36" fmla="*/ 508 w 105"/>
                <a:gd name="T37" fmla="*/ 0 h 30"/>
                <a:gd name="T38" fmla="*/ 497 w 105"/>
                <a:gd name="T39" fmla="*/ 0 h 30"/>
                <a:gd name="T40" fmla="*/ 508 w 105"/>
                <a:gd name="T41" fmla="*/ 9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5" h="30">
                  <a:moveTo>
                    <a:pt x="47" y="1"/>
                  </a:moveTo>
                  <a:cubicBezTo>
                    <a:pt x="47" y="3"/>
                    <a:pt x="47" y="3"/>
                    <a:pt x="47" y="3"/>
                  </a:cubicBezTo>
                  <a:cubicBezTo>
                    <a:pt x="98" y="5"/>
                    <a:pt x="98" y="5"/>
                    <a:pt x="98" y="5"/>
                  </a:cubicBezTo>
                  <a:cubicBezTo>
                    <a:pt x="63" y="27"/>
                    <a:pt x="63" y="27"/>
                    <a:pt x="63" y="27"/>
                  </a:cubicBezTo>
                  <a:cubicBezTo>
                    <a:pt x="7" y="24"/>
                    <a:pt x="7" y="24"/>
                    <a:pt x="7" y="24"/>
                  </a:cubicBezTo>
                  <a:cubicBezTo>
                    <a:pt x="48" y="3"/>
                    <a:pt x="48" y="3"/>
                    <a:pt x="48" y="3"/>
                  </a:cubicBezTo>
                  <a:cubicBezTo>
                    <a:pt x="47" y="1"/>
                    <a:pt x="47" y="1"/>
                    <a:pt x="47" y="1"/>
                  </a:cubicBezTo>
                  <a:cubicBezTo>
                    <a:pt x="47" y="3"/>
                    <a:pt x="47" y="3"/>
                    <a:pt x="47" y="3"/>
                  </a:cubicBezTo>
                  <a:cubicBezTo>
                    <a:pt x="47" y="1"/>
                    <a:pt x="47" y="1"/>
                    <a:pt x="47" y="1"/>
                  </a:cubicBezTo>
                  <a:cubicBezTo>
                    <a:pt x="46" y="0"/>
                    <a:pt x="46" y="0"/>
                    <a:pt x="46" y="0"/>
                  </a:cubicBezTo>
                  <a:cubicBezTo>
                    <a:pt x="1" y="24"/>
                    <a:pt x="1" y="24"/>
                    <a:pt x="1" y="24"/>
                  </a:cubicBezTo>
                  <a:cubicBezTo>
                    <a:pt x="1" y="24"/>
                    <a:pt x="0" y="25"/>
                    <a:pt x="0" y="26"/>
                  </a:cubicBezTo>
                  <a:cubicBezTo>
                    <a:pt x="1" y="26"/>
                    <a:pt x="1" y="27"/>
                    <a:pt x="2" y="27"/>
                  </a:cubicBezTo>
                  <a:cubicBezTo>
                    <a:pt x="64" y="30"/>
                    <a:pt x="64" y="30"/>
                    <a:pt x="64" y="30"/>
                  </a:cubicBezTo>
                  <a:cubicBezTo>
                    <a:pt x="64" y="30"/>
                    <a:pt x="64" y="30"/>
                    <a:pt x="64" y="30"/>
                  </a:cubicBezTo>
                  <a:cubicBezTo>
                    <a:pt x="104" y="5"/>
                    <a:pt x="104" y="5"/>
                    <a:pt x="104" y="5"/>
                  </a:cubicBezTo>
                  <a:cubicBezTo>
                    <a:pt x="105" y="5"/>
                    <a:pt x="105" y="4"/>
                    <a:pt x="105" y="4"/>
                  </a:cubicBezTo>
                  <a:cubicBezTo>
                    <a:pt x="105" y="3"/>
                    <a:pt x="104" y="3"/>
                    <a:pt x="104" y="3"/>
                  </a:cubicBezTo>
                  <a:cubicBezTo>
                    <a:pt x="47" y="0"/>
                    <a:pt x="47" y="0"/>
                    <a:pt x="47" y="0"/>
                  </a:cubicBezTo>
                  <a:cubicBezTo>
                    <a:pt x="46" y="0"/>
                    <a:pt x="46" y="0"/>
                    <a:pt x="46" y="0"/>
                  </a:cubicBezTo>
                  <a:cubicBezTo>
                    <a:pt x="47" y="1"/>
                    <a:pt x="47" y="1"/>
                    <a:pt x="47"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17" name="Freeform 228">
              <a:extLst>
                <a:ext uri="{FF2B5EF4-FFF2-40B4-BE49-F238E27FC236}">
                  <a16:creationId xmlns:a16="http://schemas.microsoft.com/office/drawing/2014/main" id="{6A95C1A2-A2BC-4E2A-9AA3-1A658C599326}"/>
                </a:ext>
              </a:extLst>
            </p:cNvPr>
            <p:cNvSpPr>
              <a:spLocks/>
            </p:cNvSpPr>
            <p:nvPr/>
          </p:nvSpPr>
          <p:spPr bwMode="auto">
            <a:xfrm>
              <a:off x="2474" y="1812"/>
              <a:ext cx="229" cy="64"/>
            </a:xfrm>
            <a:custGeom>
              <a:avLst/>
              <a:gdLst>
                <a:gd name="T0" fmla="*/ 500 w 104"/>
                <a:gd name="T1" fmla="*/ 9 h 29"/>
                <a:gd name="T2" fmla="*/ 500 w 104"/>
                <a:gd name="T3" fmla="*/ 33 h 29"/>
                <a:gd name="T4" fmla="*/ 1048 w 104"/>
                <a:gd name="T5" fmla="*/ 53 h 29"/>
                <a:gd name="T6" fmla="*/ 674 w 104"/>
                <a:gd name="T7" fmla="*/ 291 h 29"/>
                <a:gd name="T8" fmla="*/ 73 w 104"/>
                <a:gd name="T9" fmla="*/ 258 h 29"/>
                <a:gd name="T10" fmla="*/ 513 w 104"/>
                <a:gd name="T11" fmla="*/ 20 h 29"/>
                <a:gd name="T12" fmla="*/ 500 w 104"/>
                <a:gd name="T13" fmla="*/ 9 h 29"/>
                <a:gd name="T14" fmla="*/ 500 w 104"/>
                <a:gd name="T15" fmla="*/ 33 h 29"/>
                <a:gd name="T16" fmla="*/ 500 w 104"/>
                <a:gd name="T17" fmla="*/ 9 h 29"/>
                <a:gd name="T18" fmla="*/ 489 w 104"/>
                <a:gd name="T19" fmla="*/ 0 h 29"/>
                <a:gd name="T20" fmla="*/ 9 w 104"/>
                <a:gd name="T21" fmla="*/ 258 h 29"/>
                <a:gd name="T22" fmla="*/ 0 w 104"/>
                <a:gd name="T23" fmla="*/ 278 h 29"/>
                <a:gd name="T24" fmla="*/ 20 w 104"/>
                <a:gd name="T25" fmla="*/ 291 h 29"/>
                <a:gd name="T26" fmla="*/ 683 w 104"/>
                <a:gd name="T27" fmla="*/ 311 h 29"/>
                <a:gd name="T28" fmla="*/ 683 w 104"/>
                <a:gd name="T29" fmla="*/ 311 h 29"/>
                <a:gd name="T30" fmla="*/ 1110 w 104"/>
                <a:gd name="T31" fmla="*/ 53 h 29"/>
                <a:gd name="T32" fmla="*/ 1110 w 104"/>
                <a:gd name="T33" fmla="*/ 44 h 29"/>
                <a:gd name="T34" fmla="*/ 1101 w 104"/>
                <a:gd name="T35" fmla="*/ 33 h 29"/>
                <a:gd name="T36" fmla="*/ 500 w 104"/>
                <a:gd name="T37" fmla="*/ 0 h 29"/>
                <a:gd name="T38" fmla="*/ 489 w 104"/>
                <a:gd name="T39" fmla="*/ 0 h 29"/>
                <a:gd name="T40" fmla="*/ 500 w 104"/>
                <a:gd name="T41" fmla="*/ 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4" h="29">
                  <a:moveTo>
                    <a:pt x="47" y="1"/>
                  </a:moveTo>
                  <a:cubicBezTo>
                    <a:pt x="47" y="3"/>
                    <a:pt x="47" y="3"/>
                    <a:pt x="47" y="3"/>
                  </a:cubicBezTo>
                  <a:cubicBezTo>
                    <a:pt x="98" y="5"/>
                    <a:pt x="98" y="5"/>
                    <a:pt x="98" y="5"/>
                  </a:cubicBezTo>
                  <a:cubicBezTo>
                    <a:pt x="63" y="27"/>
                    <a:pt x="63" y="27"/>
                    <a:pt x="63" y="27"/>
                  </a:cubicBezTo>
                  <a:cubicBezTo>
                    <a:pt x="7" y="24"/>
                    <a:pt x="7" y="24"/>
                    <a:pt x="7" y="24"/>
                  </a:cubicBezTo>
                  <a:cubicBezTo>
                    <a:pt x="48" y="2"/>
                    <a:pt x="48" y="2"/>
                    <a:pt x="48" y="2"/>
                  </a:cubicBezTo>
                  <a:cubicBezTo>
                    <a:pt x="47" y="1"/>
                    <a:pt x="47" y="1"/>
                    <a:pt x="47" y="1"/>
                  </a:cubicBezTo>
                  <a:cubicBezTo>
                    <a:pt x="47" y="3"/>
                    <a:pt x="47" y="3"/>
                    <a:pt x="47" y="3"/>
                  </a:cubicBezTo>
                  <a:cubicBezTo>
                    <a:pt x="47" y="1"/>
                    <a:pt x="47" y="1"/>
                    <a:pt x="47" y="1"/>
                  </a:cubicBezTo>
                  <a:cubicBezTo>
                    <a:pt x="46" y="0"/>
                    <a:pt x="46" y="0"/>
                    <a:pt x="46" y="0"/>
                  </a:cubicBezTo>
                  <a:cubicBezTo>
                    <a:pt x="1" y="24"/>
                    <a:pt x="1" y="24"/>
                    <a:pt x="1" y="24"/>
                  </a:cubicBezTo>
                  <a:cubicBezTo>
                    <a:pt x="1" y="24"/>
                    <a:pt x="0" y="25"/>
                    <a:pt x="0" y="26"/>
                  </a:cubicBezTo>
                  <a:cubicBezTo>
                    <a:pt x="1" y="26"/>
                    <a:pt x="1" y="27"/>
                    <a:pt x="2" y="27"/>
                  </a:cubicBezTo>
                  <a:cubicBezTo>
                    <a:pt x="64" y="29"/>
                    <a:pt x="64" y="29"/>
                    <a:pt x="64" y="29"/>
                  </a:cubicBezTo>
                  <a:cubicBezTo>
                    <a:pt x="64" y="29"/>
                    <a:pt x="64" y="29"/>
                    <a:pt x="64" y="29"/>
                  </a:cubicBezTo>
                  <a:cubicBezTo>
                    <a:pt x="104" y="5"/>
                    <a:pt x="104" y="5"/>
                    <a:pt x="104" y="5"/>
                  </a:cubicBezTo>
                  <a:cubicBezTo>
                    <a:pt x="104" y="5"/>
                    <a:pt x="104" y="4"/>
                    <a:pt x="104" y="4"/>
                  </a:cubicBezTo>
                  <a:cubicBezTo>
                    <a:pt x="104" y="3"/>
                    <a:pt x="103" y="3"/>
                    <a:pt x="103" y="3"/>
                  </a:cubicBezTo>
                  <a:cubicBezTo>
                    <a:pt x="47" y="0"/>
                    <a:pt x="47" y="0"/>
                    <a:pt x="47" y="0"/>
                  </a:cubicBezTo>
                  <a:cubicBezTo>
                    <a:pt x="46" y="0"/>
                    <a:pt x="46" y="0"/>
                    <a:pt x="46" y="0"/>
                  </a:cubicBezTo>
                  <a:cubicBezTo>
                    <a:pt x="47" y="1"/>
                    <a:pt x="47" y="1"/>
                    <a:pt x="47"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18" name="Freeform 229">
              <a:extLst>
                <a:ext uri="{FF2B5EF4-FFF2-40B4-BE49-F238E27FC236}">
                  <a16:creationId xmlns:a16="http://schemas.microsoft.com/office/drawing/2014/main" id="{9B7D304A-0B16-4D7A-B145-E3E9CF285F4E}"/>
                </a:ext>
              </a:extLst>
            </p:cNvPr>
            <p:cNvSpPr>
              <a:spLocks/>
            </p:cNvSpPr>
            <p:nvPr/>
          </p:nvSpPr>
          <p:spPr bwMode="auto">
            <a:xfrm>
              <a:off x="2177" y="1799"/>
              <a:ext cx="229" cy="64"/>
            </a:xfrm>
            <a:custGeom>
              <a:avLst/>
              <a:gdLst>
                <a:gd name="T0" fmla="*/ 489 w 104"/>
                <a:gd name="T1" fmla="*/ 9 h 29"/>
                <a:gd name="T2" fmla="*/ 489 w 104"/>
                <a:gd name="T3" fmla="*/ 33 h 29"/>
                <a:gd name="T4" fmla="*/ 1037 w 104"/>
                <a:gd name="T5" fmla="*/ 53 h 29"/>
                <a:gd name="T6" fmla="*/ 665 w 104"/>
                <a:gd name="T7" fmla="*/ 278 h 29"/>
                <a:gd name="T8" fmla="*/ 73 w 104"/>
                <a:gd name="T9" fmla="*/ 258 h 29"/>
                <a:gd name="T10" fmla="*/ 489 w 104"/>
                <a:gd name="T11" fmla="*/ 33 h 29"/>
                <a:gd name="T12" fmla="*/ 489 w 104"/>
                <a:gd name="T13" fmla="*/ 9 h 29"/>
                <a:gd name="T14" fmla="*/ 489 w 104"/>
                <a:gd name="T15" fmla="*/ 33 h 29"/>
                <a:gd name="T16" fmla="*/ 489 w 104"/>
                <a:gd name="T17" fmla="*/ 9 h 29"/>
                <a:gd name="T18" fmla="*/ 480 w 104"/>
                <a:gd name="T19" fmla="*/ 0 h 29"/>
                <a:gd name="T20" fmla="*/ 0 w 104"/>
                <a:gd name="T21" fmla="*/ 258 h 29"/>
                <a:gd name="T22" fmla="*/ 0 w 104"/>
                <a:gd name="T23" fmla="*/ 267 h 29"/>
                <a:gd name="T24" fmla="*/ 9 w 104"/>
                <a:gd name="T25" fmla="*/ 291 h 29"/>
                <a:gd name="T26" fmla="*/ 674 w 104"/>
                <a:gd name="T27" fmla="*/ 311 h 29"/>
                <a:gd name="T28" fmla="*/ 683 w 104"/>
                <a:gd name="T29" fmla="*/ 311 h 29"/>
                <a:gd name="T30" fmla="*/ 1101 w 104"/>
                <a:gd name="T31" fmla="*/ 53 h 29"/>
                <a:gd name="T32" fmla="*/ 1101 w 104"/>
                <a:gd name="T33" fmla="*/ 44 h 29"/>
                <a:gd name="T34" fmla="*/ 1090 w 104"/>
                <a:gd name="T35" fmla="*/ 20 h 29"/>
                <a:gd name="T36" fmla="*/ 489 w 104"/>
                <a:gd name="T37" fmla="*/ 0 h 29"/>
                <a:gd name="T38" fmla="*/ 480 w 104"/>
                <a:gd name="T39" fmla="*/ 0 h 29"/>
                <a:gd name="T40" fmla="*/ 489 w 104"/>
                <a:gd name="T41" fmla="*/ 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4" h="29">
                  <a:moveTo>
                    <a:pt x="46" y="1"/>
                  </a:moveTo>
                  <a:cubicBezTo>
                    <a:pt x="46" y="3"/>
                    <a:pt x="46" y="3"/>
                    <a:pt x="46" y="3"/>
                  </a:cubicBezTo>
                  <a:cubicBezTo>
                    <a:pt x="97" y="5"/>
                    <a:pt x="97" y="5"/>
                    <a:pt x="97" y="5"/>
                  </a:cubicBezTo>
                  <a:cubicBezTo>
                    <a:pt x="62" y="26"/>
                    <a:pt x="62" y="26"/>
                    <a:pt x="62" y="26"/>
                  </a:cubicBezTo>
                  <a:cubicBezTo>
                    <a:pt x="7" y="24"/>
                    <a:pt x="7" y="24"/>
                    <a:pt x="7" y="24"/>
                  </a:cubicBezTo>
                  <a:cubicBezTo>
                    <a:pt x="46" y="3"/>
                    <a:pt x="46" y="3"/>
                    <a:pt x="46" y="3"/>
                  </a:cubicBezTo>
                  <a:cubicBezTo>
                    <a:pt x="46" y="1"/>
                    <a:pt x="46" y="1"/>
                    <a:pt x="46" y="1"/>
                  </a:cubicBezTo>
                  <a:cubicBezTo>
                    <a:pt x="46" y="3"/>
                    <a:pt x="46" y="3"/>
                    <a:pt x="46" y="3"/>
                  </a:cubicBezTo>
                  <a:cubicBezTo>
                    <a:pt x="46" y="1"/>
                    <a:pt x="46" y="1"/>
                    <a:pt x="46" y="1"/>
                  </a:cubicBezTo>
                  <a:cubicBezTo>
                    <a:pt x="45" y="0"/>
                    <a:pt x="45" y="0"/>
                    <a:pt x="45" y="0"/>
                  </a:cubicBezTo>
                  <a:cubicBezTo>
                    <a:pt x="0" y="24"/>
                    <a:pt x="0" y="24"/>
                    <a:pt x="0" y="24"/>
                  </a:cubicBezTo>
                  <a:cubicBezTo>
                    <a:pt x="0" y="24"/>
                    <a:pt x="0" y="25"/>
                    <a:pt x="0" y="25"/>
                  </a:cubicBezTo>
                  <a:cubicBezTo>
                    <a:pt x="0" y="26"/>
                    <a:pt x="0" y="27"/>
                    <a:pt x="1" y="27"/>
                  </a:cubicBezTo>
                  <a:cubicBezTo>
                    <a:pt x="63" y="29"/>
                    <a:pt x="63" y="29"/>
                    <a:pt x="63" y="29"/>
                  </a:cubicBezTo>
                  <a:cubicBezTo>
                    <a:pt x="64" y="29"/>
                    <a:pt x="64" y="29"/>
                    <a:pt x="64" y="29"/>
                  </a:cubicBezTo>
                  <a:cubicBezTo>
                    <a:pt x="103" y="5"/>
                    <a:pt x="103" y="5"/>
                    <a:pt x="103" y="5"/>
                  </a:cubicBezTo>
                  <a:cubicBezTo>
                    <a:pt x="103" y="5"/>
                    <a:pt x="104" y="4"/>
                    <a:pt x="103" y="4"/>
                  </a:cubicBezTo>
                  <a:cubicBezTo>
                    <a:pt x="103" y="3"/>
                    <a:pt x="103" y="3"/>
                    <a:pt x="102" y="2"/>
                  </a:cubicBezTo>
                  <a:cubicBezTo>
                    <a:pt x="46" y="0"/>
                    <a:pt x="46" y="0"/>
                    <a:pt x="46" y="0"/>
                  </a:cubicBezTo>
                  <a:cubicBezTo>
                    <a:pt x="45" y="0"/>
                    <a:pt x="45" y="0"/>
                    <a:pt x="45" y="0"/>
                  </a:cubicBezTo>
                  <a:cubicBezTo>
                    <a:pt x="46" y="1"/>
                    <a:pt x="46" y="1"/>
                    <a:pt x="46"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19" name="Freeform 230">
              <a:extLst>
                <a:ext uri="{FF2B5EF4-FFF2-40B4-BE49-F238E27FC236}">
                  <a16:creationId xmlns:a16="http://schemas.microsoft.com/office/drawing/2014/main" id="{FF0402FA-25FB-45AF-81B7-9EB5A1AEFB3D}"/>
                </a:ext>
              </a:extLst>
            </p:cNvPr>
            <p:cNvSpPr>
              <a:spLocks/>
            </p:cNvSpPr>
            <p:nvPr/>
          </p:nvSpPr>
          <p:spPr bwMode="auto">
            <a:xfrm>
              <a:off x="1870" y="1784"/>
              <a:ext cx="236" cy="66"/>
            </a:xfrm>
            <a:custGeom>
              <a:avLst/>
              <a:gdLst>
                <a:gd name="T0" fmla="*/ 492 w 107"/>
                <a:gd name="T1" fmla="*/ 20 h 30"/>
                <a:gd name="T2" fmla="*/ 481 w 107"/>
                <a:gd name="T3" fmla="*/ 33 h 30"/>
                <a:gd name="T4" fmla="*/ 1074 w 107"/>
                <a:gd name="T5" fmla="*/ 64 h 30"/>
                <a:gd name="T6" fmla="*/ 695 w 107"/>
                <a:gd name="T7" fmla="*/ 286 h 30"/>
                <a:gd name="T8" fmla="*/ 73 w 107"/>
                <a:gd name="T9" fmla="*/ 257 h 30"/>
                <a:gd name="T10" fmla="*/ 492 w 107"/>
                <a:gd name="T11" fmla="*/ 33 h 30"/>
                <a:gd name="T12" fmla="*/ 492 w 107"/>
                <a:gd name="T13" fmla="*/ 20 h 30"/>
                <a:gd name="T14" fmla="*/ 481 w 107"/>
                <a:gd name="T15" fmla="*/ 33 h 30"/>
                <a:gd name="T16" fmla="*/ 492 w 107"/>
                <a:gd name="T17" fmla="*/ 20 h 30"/>
                <a:gd name="T18" fmla="*/ 481 w 107"/>
                <a:gd name="T19" fmla="*/ 0 h 30"/>
                <a:gd name="T20" fmla="*/ 9 w 107"/>
                <a:gd name="T21" fmla="*/ 257 h 30"/>
                <a:gd name="T22" fmla="*/ 0 w 107"/>
                <a:gd name="T23" fmla="*/ 275 h 30"/>
                <a:gd name="T24" fmla="*/ 20 w 107"/>
                <a:gd name="T25" fmla="*/ 286 h 30"/>
                <a:gd name="T26" fmla="*/ 710 w 107"/>
                <a:gd name="T27" fmla="*/ 319 h 30"/>
                <a:gd name="T28" fmla="*/ 719 w 107"/>
                <a:gd name="T29" fmla="*/ 319 h 30"/>
                <a:gd name="T30" fmla="*/ 1138 w 107"/>
                <a:gd name="T31" fmla="*/ 64 h 30"/>
                <a:gd name="T32" fmla="*/ 1138 w 107"/>
                <a:gd name="T33" fmla="*/ 53 h 30"/>
                <a:gd name="T34" fmla="*/ 1129 w 107"/>
                <a:gd name="T35" fmla="*/ 44 h 30"/>
                <a:gd name="T36" fmla="*/ 492 w 107"/>
                <a:gd name="T37" fmla="*/ 0 h 30"/>
                <a:gd name="T38" fmla="*/ 481 w 107"/>
                <a:gd name="T39" fmla="*/ 0 h 30"/>
                <a:gd name="T40" fmla="*/ 492 w 107"/>
                <a:gd name="T41" fmla="*/ 20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7" h="30">
                  <a:moveTo>
                    <a:pt x="46" y="2"/>
                  </a:moveTo>
                  <a:cubicBezTo>
                    <a:pt x="45" y="3"/>
                    <a:pt x="45" y="3"/>
                    <a:pt x="45" y="3"/>
                  </a:cubicBezTo>
                  <a:cubicBezTo>
                    <a:pt x="100" y="6"/>
                    <a:pt x="100" y="6"/>
                    <a:pt x="100" y="6"/>
                  </a:cubicBezTo>
                  <a:cubicBezTo>
                    <a:pt x="65" y="27"/>
                    <a:pt x="65" y="27"/>
                    <a:pt x="65" y="27"/>
                  </a:cubicBezTo>
                  <a:cubicBezTo>
                    <a:pt x="7" y="24"/>
                    <a:pt x="7" y="24"/>
                    <a:pt x="7" y="24"/>
                  </a:cubicBezTo>
                  <a:cubicBezTo>
                    <a:pt x="46" y="3"/>
                    <a:pt x="46" y="3"/>
                    <a:pt x="46" y="3"/>
                  </a:cubicBezTo>
                  <a:cubicBezTo>
                    <a:pt x="46" y="2"/>
                    <a:pt x="46" y="2"/>
                    <a:pt x="46" y="2"/>
                  </a:cubicBezTo>
                  <a:cubicBezTo>
                    <a:pt x="45" y="3"/>
                    <a:pt x="45" y="3"/>
                    <a:pt x="45" y="3"/>
                  </a:cubicBezTo>
                  <a:cubicBezTo>
                    <a:pt x="46" y="2"/>
                    <a:pt x="46" y="2"/>
                    <a:pt x="46" y="2"/>
                  </a:cubicBezTo>
                  <a:cubicBezTo>
                    <a:pt x="45" y="0"/>
                    <a:pt x="45" y="0"/>
                    <a:pt x="45" y="0"/>
                  </a:cubicBezTo>
                  <a:cubicBezTo>
                    <a:pt x="1" y="24"/>
                    <a:pt x="1" y="24"/>
                    <a:pt x="1" y="24"/>
                  </a:cubicBezTo>
                  <a:cubicBezTo>
                    <a:pt x="0" y="25"/>
                    <a:pt x="0" y="25"/>
                    <a:pt x="0" y="26"/>
                  </a:cubicBezTo>
                  <a:cubicBezTo>
                    <a:pt x="0" y="27"/>
                    <a:pt x="1" y="27"/>
                    <a:pt x="2" y="27"/>
                  </a:cubicBezTo>
                  <a:cubicBezTo>
                    <a:pt x="66" y="30"/>
                    <a:pt x="66" y="30"/>
                    <a:pt x="66" y="30"/>
                  </a:cubicBezTo>
                  <a:cubicBezTo>
                    <a:pt x="67" y="30"/>
                    <a:pt x="67" y="30"/>
                    <a:pt x="67" y="30"/>
                  </a:cubicBezTo>
                  <a:cubicBezTo>
                    <a:pt x="106" y="6"/>
                    <a:pt x="106" y="6"/>
                    <a:pt x="106" y="6"/>
                  </a:cubicBezTo>
                  <a:cubicBezTo>
                    <a:pt x="106" y="6"/>
                    <a:pt x="107" y="5"/>
                    <a:pt x="106" y="5"/>
                  </a:cubicBezTo>
                  <a:cubicBezTo>
                    <a:pt x="106" y="4"/>
                    <a:pt x="106" y="4"/>
                    <a:pt x="105" y="4"/>
                  </a:cubicBezTo>
                  <a:cubicBezTo>
                    <a:pt x="46" y="0"/>
                    <a:pt x="46" y="0"/>
                    <a:pt x="46" y="0"/>
                  </a:cubicBezTo>
                  <a:cubicBezTo>
                    <a:pt x="45" y="0"/>
                    <a:pt x="45" y="0"/>
                    <a:pt x="45" y="0"/>
                  </a:cubicBezTo>
                  <a:cubicBezTo>
                    <a:pt x="46" y="2"/>
                    <a:pt x="46" y="2"/>
                    <a:pt x="46"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20" name="Freeform 231">
              <a:extLst>
                <a:ext uri="{FF2B5EF4-FFF2-40B4-BE49-F238E27FC236}">
                  <a16:creationId xmlns:a16="http://schemas.microsoft.com/office/drawing/2014/main" id="{711BC93F-2AC9-437B-98B9-A7D0A9512B11}"/>
                </a:ext>
              </a:extLst>
            </p:cNvPr>
            <p:cNvSpPr>
              <a:spLocks/>
            </p:cNvSpPr>
            <p:nvPr/>
          </p:nvSpPr>
          <p:spPr bwMode="auto">
            <a:xfrm>
              <a:off x="1873" y="1843"/>
              <a:ext cx="1929" cy="1908"/>
            </a:xfrm>
            <a:custGeom>
              <a:avLst/>
              <a:gdLst>
                <a:gd name="T0" fmla="*/ 1801 w 1929"/>
                <a:gd name="T1" fmla="*/ 82 h 1908"/>
                <a:gd name="T2" fmla="*/ 1801 w 1929"/>
                <a:gd name="T3" fmla="*/ 313 h 1908"/>
                <a:gd name="T4" fmla="*/ 1638 w 1929"/>
                <a:gd name="T5" fmla="*/ 306 h 1908"/>
                <a:gd name="T6" fmla="*/ 1638 w 1929"/>
                <a:gd name="T7" fmla="*/ 75 h 1908"/>
                <a:gd name="T8" fmla="*/ 1502 w 1929"/>
                <a:gd name="T9" fmla="*/ 68 h 1908"/>
                <a:gd name="T10" fmla="*/ 1502 w 1929"/>
                <a:gd name="T11" fmla="*/ 295 h 1908"/>
                <a:gd name="T12" fmla="*/ 1339 w 1929"/>
                <a:gd name="T13" fmla="*/ 289 h 1908"/>
                <a:gd name="T14" fmla="*/ 1339 w 1929"/>
                <a:gd name="T15" fmla="*/ 62 h 1908"/>
                <a:gd name="T16" fmla="*/ 1202 w 1929"/>
                <a:gd name="T17" fmla="*/ 55 h 1908"/>
                <a:gd name="T18" fmla="*/ 1202 w 1929"/>
                <a:gd name="T19" fmla="*/ 286 h 1908"/>
                <a:gd name="T20" fmla="*/ 1039 w 1929"/>
                <a:gd name="T21" fmla="*/ 280 h 1908"/>
                <a:gd name="T22" fmla="*/ 1039 w 1929"/>
                <a:gd name="T23" fmla="*/ 49 h 1908"/>
                <a:gd name="T24" fmla="*/ 903 w 1929"/>
                <a:gd name="T25" fmla="*/ 42 h 1908"/>
                <a:gd name="T26" fmla="*/ 903 w 1929"/>
                <a:gd name="T27" fmla="*/ 269 h 1908"/>
                <a:gd name="T28" fmla="*/ 740 w 1929"/>
                <a:gd name="T29" fmla="*/ 262 h 1908"/>
                <a:gd name="T30" fmla="*/ 740 w 1929"/>
                <a:gd name="T31" fmla="*/ 33 h 1908"/>
                <a:gd name="T32" fmla="*/ 603 w 1929"/>
                <a:gd name="T33" fmla="*/ 29 h 1908"/>
                <a:gd name="T34" fmla="*/ 603 w 1929"/>
                <a:gd name="T35" fmla="*/ 251 h 1908"/>
                <a:gd name="T36" fmla="*/ 440 w 1929"/>
                <a:gd name="T37" fmla="*/ 245 h 1908"/>
                <a:gd name="T38" fmla="*/ 440 w 1929"/>
                <a:gd name="T39" fmla="*/ 20 h 1908"/>
                <a:gd name="T40" fmla="*/ 304 w 1929"/>
                <a:gd name="T41" fmla="*/ 13 h 1908"/>
                <a:gd name="T42" fmla="*/ 304 w 1929"/>
                <a:gd name="T43" fmla="*/ 242 h 1908"/>
                <a:gd name="T44" fmla="*/ 141 w 1929"/>
                <a:gd name="T45" fmla="*/ 236 h 1908"/>
                <a:gd name="T46" fmla="*/ 141 w 1929"/>
                <a:gd name="T47" fmla="*/ 7 h 1908"/>
                <a:gd name="T48" fmla="*/ 0 w 1929"/>
                <a:gd name="T49" fmla="*/ 0 h 1908"/>
                <a:gd name="T50" fmla="*/ 0 w 1929"/>
                <a:gd name="T51" fmla="*/ 1820 h 1908"/>
                <a:gd name="T52" fmla="*/ 1929 w 1929"/>
                <a:gd name="T53" fmla="*/ 1908 h 1908"/>
                <a:gd name="T54" fmla="*/ 1929 w 1929"/>
                <a:gd name="T55" fmla="*/ 88 h 1908"/>
                <a:gd name="T56" fmla="*/ 1801 w 1929"/>
                <a:gd name="T57" fmla="*/ 82 h 190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929" h="1908">
                  <a:moveTo>
                    <a:pt x="1801" y="82"/>
                  </a:moveTo>
                  <a:lnTo>
                    <a:pt x="1801" y="313"/>
                  </a:lnTo>
                  <a:lnTo>
                    <a:pt x="1638" y="306"/>
                  </a:lnTo>
                  <a:lnTo>
                    <a:pt x="1638" y="75"/>
                  </a:lnTo>
                  <a:lnTo>
                    <a:pt x="1502" y="68"/>
                  </a:lnTo>
                  <a:lnTo>
                    <a:pt x="1502" y="295"/>
                  </a:lnTo>
                  <a:lnTo>
                    <a:pt x="1339" y="289"/>
                  </a:lnTo>
                  <a:lnTo>
                    <a:pt x="1339" y="62"/>
                  </a:lnTo>
                  <a:lnTo>
                    <a:pt x="1202" y="55"/>
                  </a:lnTo>
                  <a:lnTo>
                    <a:pt x="1202" y="286"/>
                  </a:lnTo>
                  <a:lnTo>
                    <a:pt x="1039" y="280"/>
                  </a:lnTo>
                  <a:lnTo>
                    <a:pt x="1039" y="49"/>
                  </a:lnTo>
                  <a:lnTo>
                    <a:pt x="903" y="42"/>
                  </a:lnTo>
                  <a:lnTo>
                    <a:pt x="903" y="269"/>
                  </a:lnTo>
                  <a:lnTo>
                    <a:pt x="740" y="262"/>
                  </a:lnTo>
                  <a:lnTo>
                    <a:pt x="740" y="33"/>
                  </a:lnTo>
                  <a:lnTo>
                    <a:pt x="603" y="29"/>
                  </a:lnTo>
                  <a:lnTo>
                    <a:pt x="603" y="251"/>
                  </a:lnTo>
                  <a:lnTo>
                    <a:pt x="440" y="245"/>
                  </a:lnTo>
                  <a:lnTo>
                    <a:pt x="440" y="20"/>
                  </a:lnTo>
                  <a:lnTo>
                    <a:pt x="304" y="13"/>
                  </a:lnTo>
                  <a:lnTo>
                    <a:pt x="304" y="242"/>
                  </a:lnTo>
                  <a:lnTo>
                    <a:pt x="141" y="236"/>
                  </a:lnTo>
                  <a:lnTo>
                    <a:pt x="141" y="7"/>
                  </a:lnTo>
                  <a:lnTo>
                    <a:pt x="0" y="0"/>
                  </a:lnTo>
                  <a:lnTo>
                    <a:pt x="0" y="1820"/>
                  </a:lnTo>
                  <a:lnTo>
                    <a:pt x="1929" y="1908"/>
                  </a:lnTo>
                  <a:lnTo>
                    <a:pt x="1929" y="88"/>
                  </a:lnTo>
                  <a:lnTo>
                    <a:pt x="1801" y="82"/>
                  </a:lnTo>
                  <a:close/>
                </a:path>
              </a:pathLst>
            </a:custGeom>
            <a:solidFill>
              <a:srgbClr val="CBAC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21" name="Freeform 232">
              <a:extLst>
                <a:ext uri="{FF2B5EF4-FFF2-40B4-BE49-F238E27FC236}">
                  <a16:creationId xmlns:a16="http://schemas.microsoft.com/office/drawing/2014/main" id="{F8049110-BBD9-46D5-AC93-3BECE59EAB0F}"/>
                </a:ext>
              </a:extLst>
            </p:cNvPr>
            <p:cNvSpPr>
              <a:spLocks/>
            </p:cNvSpPr>
            <p:nvPr/>
          </p:nvSpPr>
          <p:spPr bwMode="auto">
            <a:xfrm>
              <a:off x="1873" y="1843"/>
              <a:ext cx="1929" cy="1908"/>
            </a:xfrm>
            <a:custGeom>
              <a:avLst/>
              <a:gdLst>
                <a:gd name="T0" fmla="*/ 1801 w 1929"/>
                <a:gd name="T1" fmla="*/ 82 h 1908"/>
                <a:gd name="T2" fmla="*/ 1801 w 1929"/>
                <a:gd name="T3" fmla="*/ 313 h 1908"/>
                <a:gd name="T4" fmla="*/ 1638 w 1929"/>
                <a:gd name="T5" fmla="*/ 306 h 1908"/>
                <a:gd name="T6" fmla="*/ 1638 w 1929"/>
                <a:gd name="T7" fmla="*/ 75 h 1908"/>
                <a:gd name="T8" fmla="*/ 1502 w 1929"/>
                <a:gd name="T9" fmla="*/ 68 h 1908"/>
                <a:gd name="T10" fmla="*/ 1502 w 1929"/>
                <a:gd name="T11" fmla="*/ 295 h 1908"/>
                <a:gd name="T12" fmla="*/ 1339 w 1929"/>
                <a:gd name="T13" fmla="*/ 289 h 1908"/>
                <a:gd name="T14" fmla="*/ 1339 w 1929"/>
                <a:gd name="T15" fmla="*/ 62 h 1908"/>
                <a:gd name="T16" fmla="*/ 1202 w 1929"/>
                <a:gd name="T17" fmla="*/ 55 h 1908"/>
                <a:gd name="T18" fmla="*/ 1202 w 1929"/>
                <a:gd name="T19" fmla="*/ 286 h 1908"/>
                <a:gd name="T20" fmla="*/ 1039 w 1929"/>
                <a:gd name="T21" fmla="*/ 280 h 1908"/>
                <a:gd name="T22" fmla="*/ 1039 w 1929"/>
                <a:gd name="T23" fmla="*/ 49 h 1908"/>
                <a:gd name="T24" fmla="*/ 903 w 1929"/>
                <a:gd name="T25" fmla="*/ 42 h 1908"/>
                <a:gd name="T26" fmla="*/ 903 w 1929"/>
                <a:gd name="T27" fmla="*/ 269 h 1908"/>
                <a:gd name="T28" fmla="*/ 740 w 1929"/>
                <a:gd name="T29" fmla="*/ 262 h 1908"/>
                <a:gd name="T30" fmla="*/ 740 w 1929"/>
                <a:gd name="T31" fmla="*/ 33 h 1908"/>
                <a:gd name="T32" fmla="*/ 603 w 1929"/>
                <a:gd name="T33" fmla="*/ 29 h 1908"/>
                <a:gd name="T34" fmla="*/ 603 w 1929"/>
                <a:gd name="T35" fmla="*/ 251 h 1908"/>
                <a:gd name="T36" fmla="*/ 440 w 1929"/>
                <a:gd name="T37" fmla="*/ 245 h 1908"/>
                <a:gd name="T38" fmla="*/ 440 w 1929"/>
                <a:gd name="T39" fmla="*/ 20 h 1908"/>
                <a:gd name="T40" fmla="*/ 304 w 1929"/>
                <a:gd name="T41" fmla="*/ 13 h 1908"/>
                <a:gd name="T42" fmla="*/ 304 w 1929"/>
                <a:gd name="T43" fmla="*/ 242 h 1908"/>
                <a:gd name="T44" fmla="*/ 141 w 1929"/>
                <a:gd name="T45" fmla="*/ 236 h 1908"/>
                <a:gd name="T46" fmla="*/ 141 w 1929"/>
                <a:gd name="T47" fmla="*/ 7 h 1908"/>
                <a:gd name="T48" fmla="*/ 0 w 1929"/>
                <a:gd name="T49" fmla="*/ 0 h 1908"/>
                <a:gd name="T50" fmla="*/ 0 w 1929"/>
                <a:gd name="T51" fmla="*/ 1820 h 1908"/>
                <a:gd name="T52" fmla="*/ 1929 w 1929"/>
                <a:gd name="T53" fmla="*/ 1908 h 1908"/>
                <a:gd name="T54" fmla="*/ 1929 w 1929"/>
                <a:gd name="T55" fmla="*/ 88 h 1908"/>
                <a:gd name="T56" fmla="*/ 1801 w 1929"/>
                <a:gd name="T57" fmla="*/ 82 h 190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929" h="1908">
                  <a:moveTo>
                    <a:pt x="1801" y="82"/>
                  </a:moveTo>
                  <a:lnTo>
                    <a:pt x="1801" y="313"/>
                  </a:lnTo>
                  <a:lnTo>
                    <a:pt x="1638" y="306"/>
                  </a:lnTo>
                  <a:lnTo>
                    <a:pt x="1638" y="75"/>
                  </a:lnTo>
                  <a:lnTo>
                    <a:pt x="1502" y="68"/>
                  </a:lnTo>
                  <a:lnTo>
                    <a:pt x="1502" y="295"/>
                  </a:lnTo>
                  <a:lnTo>
                    <a:pt x="1339" y="289"/>
                  </a:lnTo>
                  <a:lnTo>
                    <a:pt x="1339" y="62"/>
                  </a:lnTo>
                  <a:lnTo>
                    <a:pt x="1202" y="55"/>
                  </a:lnTo>
                  <a:lnTo>
                    <a:pt x="1202" y="286"/>
                  </a:lnTo>
                  <a:lnTo>
                    <a:pt x="1039" y="280"/>
                  </a:lnTo>
                  <a:lnTo>
                    <a:pt x="1039" y="49"/>
                  </a:lnTo>
                  <a:lnTo>
                    <a:pt x="903" y="42"/>
                  </a:lnTo>
                  <a:lnTo>
                    <a:pt x="903" y="269"/>
                  </a:lnTo>
                  <a:lnTo>
                    <a:pt x="740" y="262"/>
                  </a:lnTo>
                  <a:lnTo>
                    <a:pt x="740" y="33"/>
                  </a:lnTo>
                  <a:lnTo>
                    <a:pt x="603" y="29"/>
                  </a:lnTo>
                  <a:lnTo>
                    <a:pt x="603" y="251"/>
                  </a:lnTo>
                  <a:lnTo>
                    <a:pt x="440" y="245"/>
                  </a:lnTo>
                  <a:lnTo>
                    <a:pt x="440" y="20"/>
                  </a:lnTo>
                  <a:lnTo>
                    <a:pt x="304" y="13"/>
                  </a:lnTo>
                  <a:lnTo>
                    <a:pt x="304" y="242"/>
                  </a:lnTo>
                  <a:lnTo>
                    <a:pt x="141" y="236"/>
                  </a:lnTo>
                  <a:lnTo>
                    <a:pt x="141" y="7"/>
                  </a:lnTo>
                  <a:lnTo>
                    <a:pt x="0" y="0"/>
                  </a:lnTo>
                  <a:lnTo>
                    <a:pt x="0" y="1820"/>
                  </a:lnTo>
                  <a:lnTo>
                    <a:pt x="1929" y="1908"/>
                  </a:lnTo>
                  <a:lnTo>
                    <a:pt x="1929" y="88"/>
                  </a:lnTo>
                  <a:lnTo>
                    <a:pt x="1801"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22" name="Freeform 233">
              <a:extLst>
                <a:ext uri="{FF2B5EF4-FFF2-40B4-BE49-F238E27FC236}">
                  <a16:creationId xmlns:a16="http://schemas.microsoft.com/office/drawing/2014/main" id="{3790EE44-556D-491F-8C18-F585A10D7E06}"/>
                </a:ext>
              </a:extLst>
            </p:cNvPr>
            <p:cNvSpPr>
              <a:spLocks/>
            </p:cNvSpPr>
            <p:nvPr/>
          </p:nvSpPr>
          <p:spPr bwMode="auto">
            <a:xfrm>
              <a:off x="3000" y="1684"/>
              <a:ext cx="800" cy="40"/>
            </a:xfrm>
            <a:custGeom>
              <a:avLst/>
              <a:gdLst>
                <a:gd name="T0" fmla="*/ 0 w 800"/>
                <a:gd name="T1" fmla="*/ 0 h 40"/>
                <a:gd name="T2" fmla="*/ 800 w 800"/>
                <a:gd name="T3" fmla="*/ 40 h 40"/>
                <a:gd name="T4" fmla="*/ 800 w 800"/>
                <a:gd name="T5" fmla="*/ 40 h 40"/>
                <a:gd name="T6" fmla="*/ 0 w 800"/>
                <a:gd name="T7" fmla="*/ 0 h 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0" h="40">
                  <a:moveTo>
                    <a:pt x="0" y="0"/>
                  </a:moveTo>
                  <a:lnTo>
                    <a:pt x="800" y="40"/>
                  </a:lnTo>
                  <a:lnTo>
                    <a:pt x="0" y="0"/>
                  </a:lnTo>
                  <a:close/>
                </a:path>
              </a:pathLst>
            </a:custGeom>
            <a:solidFill>
              <a:srgbClr val="8CB9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23" name="Freeform 234">
              <a:extLst>
                <a:ext uri="{FF2B5EF4-FFF2-40B4-BE49-F238E27FC236}">
                  <a16:creationId xmlns:a16="http://schemas.microsoft.com/office/drawing/2014/main" id="{98828734-02EB-4F4A-B7E6-331B41DC1E81}"/>
                </a:ext>
              </a:extLst>
            </p:cNvPr>
            <p:cNvSpPr>
              <a:spLocks/>
            </p:cNvSpPr>
            <p:nvPr/>
          </p:nvSpPr>
          <p:spPr bwMode="auto">
            <a:xfrm>
              <a:off x="3000" y="1684"/>
              <a:ext cx="800" cy="40"/>
            </a:xfrm>
            <a:custGeom>
              <a:avLst/>
              <a:gdLst>
                <a:gd name="T0" fmla="*/ 0 w 800"/>
                <a:gd name="T1" fmla="*/ 0 h 40"/>
                <a:gd name="T2" fmla="*/ 800 w 800"/>
                <a:gd name="T3" fmla="*/ 40 h 40"/>
                <a:gd name="T4" fmla="*/ 800 w 800"/>
                <a:gd name="T5" fmla="*/ 40 h 40"/>
                <a:gd name="T6" fmla="*/ 0 w 800"/>
                <a:gd name="T7" fmla="*/ 0 h 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0" h="40">
                  <a:moveTo>
                    <a:pt x="0" y="0"/>
                  </a:moveTo>
                  <a:lnTo>
                    <a:pt x="800" y="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24" name="Freeform 235">
              <a:extLst>
                <a:ext uri="{FF2B5EF4-FFF2-40B4-BE49-F238E27FC236}">
                  <a16:creationId xmlns:a16="http://schemas.microsoft.com/office/drawing/2014/main" id="{061C0FC4-46AB-4E5D-AEC9-8DEA8F00EB2C}"/>
                </a:ext>
              </a:extLst>
            </p:cNvPr>
            <p:cNvSpPr>
              <a:spLocks/>
            </p:cNvSpPr>
            <p:nvPr/>
          </p:nvSpPr>
          <p:spPr bwMode="auto">
            <a:xfrm>
              <a:off x="1835" y="1629"/>
              <a:ext cx="38" cy="18"/>
            </a:xfrm>
            <a:custGeom>
              <a:avLst/>
              <a:gdLst>
                <a:gd name="T0" fmla="*/ 38 w 38"/>
                <a:gd name="T1" fmla="*/ 0 h 18"/>
                <a:gd name="T2" fmla="*/ 0 w 38"/>
                <a:gd name="T3" fmla="*/ 16 h 18"/>
                <a:gd name="T4" fmla="*/ 38 w 38"/>
                <a:gd name="T5" fmla="*/ 18 h 18"/>
                <a:gd name="T6" fmla="*/ 38 w 38"/>
                <a:gd name="T7" fmla="*/ 14 h 18"/>
                <a:gd name="T8" fmla="*/ 38 w 38"/>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8">
                  <a:moveTo>
                    <a:pt x="38" y="0"/>
                  </a:moveTo>
                  <a:lnTo>
                    <a:pt x="0" y="16"/>
                  </a:lnTo>
                  <a:lnTo>
                    <a:pt x="38" y="18"/>
                  </a:lnTo>
                  <a:lnTo>
                    <a:pt x="38" y="14"/>
                  </a:lnTo>
                  <a:lnTo>
                    <a:pt x="38" y="0"/>
                  </a:lnTo>
                  <a:close/>
                </a:path>
              </a:pathLst>
            </a:custGeom>
            <a:solidFill>
              <a:srgbClr val="E4F4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25" name="Freeform 236">
              <a:extLst>
                <a:ext uri="{FF2B5EF4-FFF2-40B4-BE49-F238E27FC236}">
                  <a16:creationId xmlns:a16="http://schemas.microsoft.com/office/drawing/2014/main" id="{0ADF1888-55DB-4B59-8E74-C4FBF7182F06}"/>
                </a:ext>
              </a:extLst>
            </p:cNvPr>
            <p:cNvSpPr>
              <a:spLocks/>
            </p:cNvSpPr>
            <p:nvPr/>
          </p:nvSpPr>
          <p:spPr bwMode="auto">
            <a:xfrm>
              <a:off x="1835" y="1629"/>
              <a:ext cx="38" cy="18"/>
            </a:xfrm>
            <a:custGeom>
              <a:avLst/>
              <a:gdLst>
                <a:gd name="T0" fmla="*/ 38 w 38"/>
                <a:gd name="T1" fmla="*/ 0 h 18"/>
                <a:gd name="T2" fmla="*/ 0 w 38"/>
                <a:gd name="T3" fmla="*/ 16 h 18"/>
                <a:gd name="T4" fmla="*/ 38 w 38"/>
                <a:gd name="T5" fmla="*/ 18 h 18"/>
                <a:gd name="T6" fmla="*/ 38 w 38"/>
                <a:gd name="T7" fmla="*/ 14 h 18"/>
                <a:gd name="T8" fmla="*/ 38 w 38"/>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8">
                  <a:moveTo>
                    <a:pt x="38" y="0"/>
                  </a:moveTo>
                  <a:lnTo>
                    <a:pt x="0" y="16"/>
                  </a:lnTo>
                  <a:lnTo>
                    <a:pt x="38" y="18"/>
                  </a:lnTo>
                  <a:lnTo>
                    <a:pt x="38" y="14"/>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26" name="Freeform 237">
              <a:extLst>
                <a:ext uri="{FF2B5EF4-FFF2-40B4-BE49-F238E27FC236}">
                  <a16:creationId xmlns:a16="http://schemas.microsoft.com/office/drawing/2014/main" id="{91E1759A-C02B-416D-8259-D0BF850266D1}"/>
                </a:ext>
              </a:extLst>
            </p:cNvPr>
            <p:cNvSpPr>
              <a:spLocks/>
            </p:cNvSpPr>
            <p:nvPr/>
          </p:nvSpPr>
          <p:spPr bwMode="auto">
            <a:xfrm>
              <a:off x="1873" y="1629"/>
              <a:ext cx="1" cy="14"/>
            </a:xfrm>
            <a:custGeom>
              <a:avLst/>
              <a:gdLst>
                <a:gd name="T0" fmla="*/ 0 w 1"/>
                <a:gd name="T1" fmla="*/ 0 h 14"/>
                <a:gd name="T2" fmla="*/ 0 w 1"/>
                <a:gd name="T3" fmla="*/ 0 h 14"/>
                <a:gd name="T4" fmla="*/ 0 w 1"/>
                <a:gd name="T5" fmla="*/ 14 h 14"/>
                <a:gd name="T6" fmla="*/ 0 w 1"/>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4">
                  <a:moveTo>
                    <a:pt x="0" y="0"/>
                  </a:moveTo>
                  <a:lnTo>
                    <a:pt x="0" y="0"/>
                  </a:lnTo>
                  <a:lnTo>
                    <a:pt x="0" y="14"/>
                  </a:lnTo>
                  <a:lnTo>
                    <a:pt x="0" y="0"/>
                  </a:lnTo>
                  <a:close/>
                </a:path>
              </a:pathLst>
            </a:custGeom>
            <a:solidFill>
              <a:srgbClr val="CCEA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27" name="Freeform 238">
              <a:extLst>
                <a:ext uri="{FF2B5EF4-FFF2-40B4-BE49-F238E27FC236}">
                  <a16:creationId xmlns:a16="http://schemas.microsoft.com/office/drawing/2014/main" id="{1D8BF732-009C-4161-BB56-184CF4FFBDAB}"/>
                </a:ext>
              </a:extLst>
            </p:cNvPr>
            <p:cNvSpPr>
              <a:spLocks noEditPoints="1"/>
            </p:cNvSpPr>
            <p:nvPr/>
          </p:nvSpPr>
          <p:spPr bwMode="auto">
            <a:xfrm>
              <a:off x="1831" y="1649"/>
              <a:ext cx="42" cy="1533"/>
            </a:xfrm>
            <a:custGeom>
              <a:avLst/>
              <a:gdLst>
                <a:gd name="T0" fmla="*/ 170 w 19"/>
                <a:gd name="T1" fmla="*/ 896 h 696"/>
                <a:gd name="T2" fmla="*/ 170 w 19"/>
                <a:gd name="T3" fmla="*/ 7365 h 696"/>
                <a:gd name="T4" fmla="*/ 195 w 19"/>
                <a:gd name="T5" fmla="*/ 7350 h 696"/>
                <a:gd name="T6" fmla="*/ 195 w 19"/>
                <a:gd name="T7" fmla="*/ 932 h 696"/>
                <a:gd name="T8" fmla="*/ 195 w 19"/>
                <a:gd name="T9" fmla="*/ 916 h 696"/>
                <a:gd name="T10" fmla="*/ 206 w 19"/>
                <a:gd name="T11" fmla="*/ 907 h 696"/>
                <a:gd name="T12" fmla="*/ 206 w 19"/>
                <a:gd name="T13" fmla="*/ 896 h 696"/>
                <a:gd name="T14" fmla="*/ 170 w 19"/>
                <a:gd name="T15" fmla="*/ 896 h 696"/>
                <a:gd name="T16" fmla="*/ 0 w 19"/>
                <a:gd name="T17" fmla="*/ 0 h 696"/>
                <a:gd name="T18" fmla="*/ 0 w 19"/>
                <a:gd name="T19" fmla="*/ 7438 h 696"/>
                <a:gd name="T20" fmla="*/ 153 w 19"/>
                <a:gd name="T21" fmla="*/ 7374 h 696"/>
                <a:gd name="T22" fmla="*/ 153 w 19"/>
                <a:gd name="T23" fmla="*/ 888 h 696"/>
                <a:gd name="T24" fmla="*/ 153 w 19"/>
                <a:gd name="T25" fmla="*/ 879 h 696"/>
                <a:gd name="T26" fmla="*/ 161 w 19"/>
                <a:gd name="T27" fmla="*/ 879 h 696"/>
                <a:gd name="T28" fmla="*/ 206 w 19"/>
                <a:gd name="T29" fmla="*/ 879 h 696"/>
                <a:gd name="T30" fmla="*/ 206 w 19"/>
                <a:gd name="T31" fmla="*/ 73 h 696"/>
                <a:gd name="T32" fmla="*/ 195 w 19"/>
                <a:gd name="T33" fmla="*/ 73 h 696"/>
                <a:gd name="T34" fmla="*/ 206 w 19"/>
                <a:gd name="T35" fmla="*/ 64 h 696"/>
                <a:gd name="T36" fmla="*/ 206 w 19"/>
                <a:gd name="T37" fmla="*/ 9 h 696"/>
                <a:gd name="T38" fmla="*/ 0 w 19"/>
                <a:gd name="T39" fmla="*/ 0 h 6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696">
                  <a:moveTo>
                    <a:pt x="16" y="84"/>
                  </a:moveTo>
                  <a:cubicBezTo>
                    <a:pt x="16" y="689"/>
                    <a:pt x="16" y="689"/>
                    <a:pt x="16" y="689"/>
                  </a:cubicBezTo>
                  <a:cubicBezTo>
                    <a:pt x="18" y="688"/>
                    <a:pt x="18" y="688"/>
                    <a:pt x="18" y="688"/>
                  </a:cubicBezTo>
                  <a:cubicBezTo>
                    <a:pt x="18" y="87"/>
                    <a:pt x="18" y="87"/>
                    <a:pt x="18" y="87"/>
                  </a:cubicBezTo>
                  <a:cubicBezTo>
                    <a:pt x="18" y="86"/>
                    <a:pt x="18" y="86"/>
                    <a:pt x="18" y="86"/>
                  </a:cubicBezTo>
                  <a:cubicBezTo>
                    <a:pt x="19" y="86"/>
                    <a:pt x="19" y="85"/>
                    <a:pt x="19" y="85"/>
                  </a:cubicBezTo>
                  <a:cubicBezTo>
                    <a:pt x="19" y="84"/>
                    <a:pt x="19" y="84"/>
                    <a:pt x="19" y="84"/>
                  </a:cubicBezTo>
                  <a:cubicBezTo>
                    <a:pt x="16" y="84"/>
                    <a:pt x="16" y="84"/>
                    <a:pt x="16" y="84"/>
                  </a:cubicBezTo>
                  <a:moveTo>
                    <a:pt x="0" y="0"/>
                  </a:moveTo>
                  <a:cubicBezTo>
                    <a:pt x="0" y="696"/>
                    <a:pt x="0" y="696"/>
                    <a:pt x="0" y="696"/>
                  </a:cubicBezTo>
                  <a:cubicBezTo>
                    <a:pt x="14" y="690"/>
                    <a:pt x="14" y="690"/>
                    <a:pt x="14" y="690"/>
                  </a:cubicBezTo>
                  <a:cubicBezTo>
                    <a:pt x="14" y="83"/>
                    <a:pt x="14" y="83"/>
                    <a:pt x="14" y="83"/>
                  </a:cubicBezTo>
                  <a:cubicBezTo>
                    <a:pt x="14" y="82"/>
                    <a:pt x="14" y="82"/>
                    <a:pt x="14" y="82"/>
                  </a:cubicBezTo>
                  <a:cubicBezTo>
                    <a:pt x="15" y="82"/>
                    <a:pt x="15" y="82"/>
                    <a:pt x="15" y="82"/>
                  </a:cubicBezTo>
                  <a:cubicBezTo>
                    <a:pt x="19" y="82"/>
                    <a:pt x="19" y="82"/>
                    <a:pt x="19" y="82"/>
                  </a:cubicBezTo>
                  <a:cubicBezTo>
                    <a:pt x="19" y="7"/>
                    <a:pt x="19" y="7"/>
                    <a:pt x="19" y="7"/>
                  </a:cubicBezTo>
                  <a:cubicBezTo>
                    <a:pt x="18" y="7"/>
                    <a:pt x="18" y="7"/>
                    <a:pt x="18" y="7"/>
                  </a:cubicBezTo>
                  <a:cubicBezTo>
                    <a:pt x="19" y="6"/>
                    <a:pt x="19" y="6"/>
                    <a:pt x="19" y="6"/>
                  </a:cubicBezTo>
                  <a:cubicBezTo>
                    <a:pt x="19" y="1"/>
                    <a:pt x="19" y="1"/>
                    <a:pt x="19" y="1"/>
                  </a:cubicBezTo>
                  <a:cubicBezTo>
                    <a:pt x="0" y="0"/>
                    <a:pt x="0" y="0"/>
                    <a:pt x="0" y="0"/>
                  </a:cubicBezTo>
                </a:path>
              </a:pathLst>
            </a:custGeom>
            <a:solidFill>
              <a:srgbClr val="E4F4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28" name="Freeform 239">
              <a:extLst>
                <a:ext uri="{FF2B5EF4-FFF2-40B4-BE49-F238E27FC236}">
                  <a16:creationId xmlns:a16="http://schemas.microsoft.com/office/drawing/2014/main" id="{FCD436C8-3D14-45AC-97D8-F09D9EEF2446}"/>
                </a:ext>
              </a:extLst>
            </p:cNvPr>
            <p:cNvSpPr>
              <a:spLocks/>
            </p:cNvSpPr>
            <p:nvPr/>
          </p:nvSpPr>
          <p:spPr bwMode="auto">
            <a:xfrm>
              <a:off x="1831" y="3174"/>
              <a:ext cx="39" cy="116"/>
            </a:xfrm>
            <a:custGeom>
              <a:avLst/>
              <a:gdLst>
                <a:gd name="T0" fmla="*/ 184 w 18"/>
                <a:gd name="T1" fmla="*/ 0 h 53"/>
                <a:gd name="T2" fmla="*/ 165 w 18"/>
                <a:gd name="T3" fmla="*/ 20 h 53"/>
                <a:gd name="T4" fmla="*/ 165 w 18"/>
                <a:gd name="T5" fmla="*/ 523 h 53"/>
                <a:gd name="T6" fmla="*/ 156 w 18"/>
                <a:gd name="T7" fmla="*/ 536 h 53"/>
                <a:gd name="T8" fmla="*/ 141 w 18"/>
                <a:gd name="T9" fmla="*/ 523 h 53"/>
                <a:gd name="T10" fmla="*/ 141 w 18"/>
                <a:gd name="T11" fmla="*/ 20 h 53"/>
                <a:gd name="T12" fmla="*/ 0 w 18"/>
                <a:gd name="T13" fmla="*/ 96 h 53"/>
                <a:gd name="T14" fmla="*/ 0 w 18"/>
                <a:gd name="T15" fmla="*/ 556 h 53"/>
                <a:gd name="T16" fmla="*/ 184 w 18"/>
                <a:gd name="T17" fmla="*/ 556 h 53"/>
                <a:gd name="T18" fmla="*/ 184 w 18"/>
                <a:gd name="T19" fmla="*/ 0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53">
                  <a:moveTo>
                    <a:pt x="18" y="0"/>
                  </a:moveTo>
                  <a:cubicBezTo>
                    <a:pt x="16" y="2"/>
                    <a:pt x="16" y="2"/>
                    <a:pt x="16" y="2"/>
                  </a:cubicBezTo>
                  <a:cubicBezTo>
                    <a:pt x="16" y="50"/>
                    <a:pt x="16" y="50"/>
                    <a:pt x="16" y="50"/>
                  </a:cubicBezTo>
                  <a:cubicBezTo>
                    <a:pt x="16" y="50"/>
                    <a:pt x="15" y="51"/>
                    <a:pt x="15" y="51"/>
                  </a:cubicBezTo>
                  <a:cubicBezTo>
                    <a:pt x="14" y="51"/>
                    <a:pt x="14" y="50"/>
                    <a:pt x="14" y="50"/>
                  </a:cubicBezTo>
                  <a:cubicBezTo>
                    <a:pt x="14" y="2"/>
                    <a:pt x="14" y="2"/>
                    <a:pt x="14" y="2"/>
                  </a:cubicBezTo>
                  <a:cubicBezTo>
                    <a:pt x="0" y="9"/>
                    <a:pt x="0" y="9"/>
                    <a:pt x="0" y="9"/>
                  </a:cubicBezTo>
                  <a:cubicBezTo>
                    <a:pt x="0" y="53"/>
                    <a:pt x="0" y="53"/>
                    <a:pt x="0" y="53"/>
                  </a:cubicBezTo>
                  <a:cubicBezTo>
                    <a:pt x="18" y="53"/>
                    <a:pt x="18" y="53"/>
                    <a:pt x="18" y="53"/>
                  </a:cubicBezTo>
                  <a:cubicBezTo>
                    <a:pt x="18" y="0"/>
                    <a:pt x="18" y="0"/>
                    <a:pt x="18" y="0"/>
                  </a:cubicBezTo>
                </a:path>
              </a:pathLst>
            </a:custGeom>
            <a:solidFill>
              <a:srgbClr val="AAC2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29" name="Freeform 240">
              <a:extLst>
                <a:ext uri="{FF2B5EF4-FFF2-40B4-BE49-F238E27FC236}">
                  <a16:creationId xmlns:a16="http://schemas.microsoft.com/office/drawing/2014/main" id="{094C864F-425E-47BC-96DC-F962CF3896A5}"/>
                </a:ext>
              </a:extLst>
            </p:cNvPr>
            <p:cNvSpPr>
              <a:spLocks noEditPoints="1"/>
            </p:cNvSpPr>
            <p:nvPr/>
          </p:nvSpPr>
          <p:spPr bwMode="auto">
            <a:xfrm>
              <a:off x="1831" y="3165"/>
              <a:ext cx="39" cy="28"/>
            </a:xfrm>
            <a:custGeom>
              <a:avLst/>
              <a:gdLst>
                <a:gd name="T0" fmla="*/ 31 w 39"/>
                <a:gd name="T1" fmla="*/ 4 h 28"/>
                <a:gd name="T2" fmla="*/ 0 w 39"/>
                <a:gd name="T3" fmla="*/ 17 h 28"/>
                <a:gd name="T4" fmla="*/ 0 w 39"/>
                <a:gd name="T5" fmla="*/ 28 h 28"/>
                <a:gd name="T6" fmla="*/ 31 w 39"/>
                <a:gd name="T7" fmla="*/ 13 h 28"/>
                <a:gd name="T8" fmla="*/ 31 w 39"/>
                <a:gd name="T9" fmla="*/ 4 h 28"/>
                <a:gd name="T10" fmla="*/ 39 w 39"/>
                <a:gd name="T11" fmla="*/ 0 h 28"/>
                <a:gd name="T12" fmla="*/ 35 w 39"/>
                <a:gd name="T13" fmla="*/ 2 h 28"/>
                <a:gd name="T14" fmla="*/ 35 w 39"/>
                <a:gd name="T15" fmla="*/ 13 h 28"/>
                <a:gd name="T16" fmla="*/ 39 w 39"/>
                <a:gd name="T17" fmla="*/ 9 h 28"/>
                <a:gd name="T18" fmla="*/ 39 w 39"/>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28">
                  <a:moveTo>
                    <a:pt x="31" y="4"/>
                  </a:moveTo>
                  <a:lnTo>
                    <a:pt x="0" y="17"/>
                  </a:lnTo>
                  <a:lnTo>
                    <a:pt x="0" y="28"/>
                  </a:lnTo>
                  <a:lnTo>
                    <a:pt x="31" y="13"/>
                  </a:lnTo>
                  <a:lnTo>
                    <a:pt x="31" y="4"/>
                  </a:lnTo>
                  <a:close/>
                  <a:moveTo>
                    <a:pt x="39" y="0"/>
                  </a:moveTo>
                  <a:lnTo>
                    <a:pt x="35" y="2"/>
                  </a:lnTo>
                  <a:lnTo>
                    <a:pt x="35" y="13"/>
                  </a:lnTo>
                  <a:lnTo>
                    <a:pt x="39" y="9"/>
                  </a:lnTo>
                  <a:lnTo>
                    <a:pt x="39" y="0"/>
                  </a:lnTo>
                  <a:close/>
                </a:path>
              </a:pathLst>
            </a:custGeom>
            <a:solidFill>
              <a:srgbClr val="E4F4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30" name="Freeform 241">
              <a:extLst>
                <a:ext uri="{FF2B5EF4-FFF2-40B4-BE49-F238E27FC236}">
                  <a16:creationId xmlns:a16="http://schemas.microsoft.com/office/drawing/2014/main" id="{A88FDFF3-CF19-4D3F-BD8B-88D7833D694E}"/>
                </a:ext>
              </a:extLst>
            </p:cNvPr>
            <p:cNvSpPr>
              <a:spLocks noEditPoints="1"/>
            </p:cNvSpPr>
            <p:nvPr/>
          </p:nvSpPr>
          <p:spPr bwMode="auto">
            <a:xfrm>
              <a:off x="1831" y="3165"/>
              <a:ext cx="39" cy="28"/>
            </a:xfrm>
            <a:custGeom>
              <a:avLst/>
              <a:gdLst>
                <a:gd name="T0" fmla="*/ 31 w 39"/>
                <a:gd name="T1" fmla="*/ 4 h 28"/>
                <a:gd name="T2" fmla="*/ 0 w 39"/>
                <a:gd name="T3" fmla="*/ 17 h 28"/>
                <a:gd name="T4" fmla="*/ 0 w 39"/>
                <a:gd name="T5" fmla="*/ 28 h 28"/>
                <a:gd name="T6" fmla="*/ 31 w 39"/>
                <a:gd name="T7" fmla="*/ 13 h 28"/>
                <a:gd name="T8" fmla="*/ 31 w 39"/>
                <a:gd name="T9" fmla="*/ 4 h 28"/>
                <a:gd name="T10" fmla="*/ 39 w 39"/>
                <a:gd name="T11" fmla="*/ 0 h 28"/>
                <a:gd name="T12" fmla="*/ 35 w 39"/>
                <a:gd name="T13" fmla="*/ 2 h 28"/>
                <a:gd name="T14" fmla="*/ 35 w 39"/>
                <a:gd name="T15" fmla="*/ 13 h 28"/>
                <a:gd name="T16" fmla="*/ 39 w 39"/>
                <a:gd name="T17" fmla="*/ 9 h 28"/>
                <a:gd name="T18" fmla="*/ 39 w 39"/>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28">
                  <a:moveTo>
                    <a:pt x="31" y="4"/>
                  </a:moveTo>
                  <a:lnTo>
                    <a:pt x="0" y="17"/>
                  </a:lnTo>
                  <a:lnTo>
                    <a:pt x="0" y="28"/>
                  </a:lnTo>
                  <a:lnTo>
                    <a:pt x="31" y="13"/>
                  </a:lnTo>
                  <a:lnTo>
                    <a:pt x="31" y="4"/>
                  </a:lnTo>
                  <a:moveTo>
                    <a:pt x="39" y="0"/>
                  </a:moveTo>
                  <a:lnTo>
                    <a:pt x="35" y="2"/>
                  </a:lnTo>
                  <a:lnTo>
                    <a:pt x="35" y="13"/>
                  </a:lnTo>
                  <a:lnTo>
                    <a:pt x="39" y="9"/>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31" name="Freeform 242">
              <a:extLst>
                <a:ext uri="{FF2B5EF4-FFF2-40B4-BE49-F238E27FC236}">
                  <a16:creationId xmlns:a16="http://schemas.microsoft.com/office/drawing/2014/main" id="{D23A382B-BDE2-4EA2-AD58-2ADEF9940252}"/>
                </a:ext>
              </a:extLst>
            </p:cNvPr>
            <p:cNvSpPr>
              <a:spLocks noEditPoints="1"/>
            </p:cNvSpPr>
            <p:nvPr/>
          </p:nvSpPr>
          <p:spPr bwMode="auto">
            <a:xfrm>
              <a:off x="1906" y="1632"/>
              <a:ext cx="59" cy="19"/>
            </a:xfrm>
            <a:custGeom>
              <a:avLst/>
              <a:gdLst>
                <a:gd name="T0" fmla="*/ 13 w 59"/>
                <a:gd name="T1" fmla="*/ 8 h 19"/>
                <a:gd name="T2" fmla="*/ 0 w 59"/>
                <a:gd name="T3" fmla="*/ 15 h 19"/>
                <a:gd name="T4" fmla="*/ 13 w 59"/>
                <a:gd name="T5" fmla="*/ 17 h 19"/>
                <a:gd name="T6" fmla="*/ 13 w 59"/>
                <a:gd name="T7" fmla="*/ 8 h 19"/>
                <a:gd name="T8" fmla="*/ 28 w 59"/>
                <a:gd name="T9" fmla="*/ 0 h 19"/>
                <a:gd name="T10" fmla="*/ 17 w 59"/>
                <a:gd name="T11" fmla="*/ 6 h 19"/>
                <a:gd name="T12" fmla="*/ 17 w 59"/>
                <a:gd name="T13" fmla="*/ 17 h 19"/>
                <a:gd name="T14" fmla="*/ 44 w 59"/>
                <a:gd name="T15" fmla="*/ 17 h 19"/>
                <a:gd name="T16" fmla="*/ 48 w 59"/>
                <a:gd name="T17" fmla="*/ 15 h 19"/>
                <a:gd name="T18" fmla="*/ 48 w 59"/>
                <a:gd name="T19" fmla="*/ 19 h 19"/>
                <a:gd name="T20" fmla="*/ 59 w 59"/>
                <a:gd name="T21" fmla="*/ 19 h 19"/>
                <a:gd name="T22" fmla="*/ 59 w 59"/>
                <a:gd name="T23" fmla="*/ 2 h 19"/>
                <a:gd name="T24" fmla="*/ 28 w 59"/>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19">
                  <a:moveTo>
                    <a:pt x="13" y="8"/>
                  </a:moveTo>
                  <a:lnTo>
                    <a:pt x="0" y="15"/>
                  </a:lnTo>
                  <a:lnTo>
                    <a:pt x="13" y="17"/>
                  </a:lnTo>
                  <a:lnTo>
                    <a:pt x="13" y="8"/>
                  </a:lnTo>
                  <a:close/>
                  <a:moveTo>
                    <a:pt x="28" y="0"/>
                  </a:moveTo>
                  <a:lnTo>
                    <a:pt x="17" y="6"/>
                  </a:lnTo>
                  <a:lnTo>
                    <a:pt x="17" y="17"/>
                  </a:lnTo>
                  <a:lnTo>
                    <a:pt x="44" y="17"/>
                  </a:lnTo>
                  <a:lnTo>
                    <a:pt x="48" y="15"/>
                  </a:lnTo>
                  <a:lnTo>
                    <a:pt x="48" y="19"/>
                  </a:lnTo>
                  <a:lnTo>
                    <a:pt x="59" y="19"/>
                  </a:lnTo>
                  <a:lnTo>
                    <a:pt x="59" y="2"/>
                  </a:lnTo>
                  <a:lnTo>
                    <a:pt x="28" y="0"/>
                  </a:lnTo>
                  <a:close/>
                </a:path>
              </a:pathLst>
            </a:custGeom>
            <a:solidFill>
              <a:srgbClr val="8FBF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32" name="Freeform 243">
              <a:extLst>
                <a:ext uri="{FF2B5EF4-FFF2-40B4-BE49-F238E27FC236}">
                  <a16:creationId xmlns:a16="http://schemas.microsoft.com/office/drawing/2014/main" id="{B152B687-617C-4FE9-BD16-375BCA188874}"/>
                </a:ext>
              </a:extLst>
            </p:cNvPr>
            <p:cNvSpPr>
              <a:spLocks noEditPoints="1"/>
            </p:cNvSpPr>
            <p:nvPr/>
          </p:nvSpPr>
          <p:spPr bwMode="auto">
            <a:xfrm>
              <a:off x="1906" y="1632"/>
              <a:ext cx="59" cy="19"/>
            </a:xfrm>
            <a:custGeom>
              <a:avLst/>
              <a:gdLst>
                <a:gd name="T0" fmla="*/ 13 w 59"/>
                <a:gd name="T1" fmla="*/ 8 h 19"/>
                <a:gd name="T2" fmla="*/ 0 w 59"/>
                <a:gd name="T3" fmla="*/ 15 h 19"/>
                <a:gd name="T4" fmla="*/ 13 w 59"/>
                <a:gd name="T5" fmla="*/ 17 h 19"/>
                <a:gd name="T6" fmla="*/ 13 w 59"/>
                <a:gd name="T7" fmla="*/ 8 h 19"/>
                <a:gd name="T8" fmla="*/ 28 w 59"/>
                <a:gd name="T9" fmla="*/ 0 h 19"/>
                <a:gd name="T10" fmla="*/ 17 w 59"/>
                <a:gd name="T11" fmla="*/ 6 h 19"/>
                <a:gd name="T12" fmla="*/ 17 w 59"/>
                <a:gd name="T13" fmla="*/ 17 h 19"/>
                <a:gd name="T14" fmla="*/ 44 w 59"/>
                <a:gd name="T15" fmla="*/ 17 h 19"/>
                <a:gd name="T16" fmla="*/ 48 w 59"/>
                <a:gd name="T17" fmla="*/ 15 h 19"/>
                <a:gd name="T18" fmla="*/ 48 w 59"/>
                <a:gd name="T19" fmla="*/ 19 h 19"/>
                <a:gd name="T20" fmla="*/ 59 w 59"/>
                <a:gd name="T21" fmla="*/ 19 h 19"/>
                <a:gd name="T22" fmla="*/ 59 w 59"/>
                <a:gd name="T23" fmla="*/ 2 h 19"/>
                <a:gd name="T24" fmla="*/ 28 w 59"/>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19">
                  <a:moveTo>
                    <a:pt x="13" y="8"/>
                  </a:moveTo>
                  <a:lnTo>
                    <a:pt x="0" y="15"/>
                  </a:lnTo>
                  <a:lnTo>
                    <a:pt x="13" y="17"/>
                  </a:lnTo>
                  <a:lnTo>
                    <a:pt x="13" y="8"/>
                  </a:lnTo>
                  <a:moveTo>
                    <a:pt x="28" y="0"/>
                  </a:moveTo>
                  <a:lnTo>
                    <a:pt x="17" y="6"/>
                  </a:lnTo>
                  <a:lnTo>
                    <a:pt x="17" y="17"/>
                  </a:lnTo>
                  <a:lnTo>
                    <a:pt x="44" y="17"/>
                  </a:lnTo>
                  <a:lnTo>
                    <a:pt x="48" y="15"/>
                  </a:lnTo>
                  <a:lnTo>
                    <a:pt x="48" y="19"/>
                  </a:lnTo>
                  <a:lnTo>
                    <a:pt x="59" y="19"/>
                  </a:lnTo>
                  <a:lnTo>
                    <a:pt x="59"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33" name="Freeform 244">
              <a:extLst>
                <a:ext uri="{FF2B5EF4-FFF2-40B4-BE49-F238E27FC236}">
                  <a16:creationId xmlns:a16="http://schemas.microsoft.com/office/drawing/2014/main" id="{B0EB297B-3351-4450-85CD-6D583B1A6F4A}"/>
                </a:ext>
              </a:extLst>
            </p:cNvPr>
            <p:cNvSpPr>
              <a:spLocks/>
            </p:cNvSpPr>
            <p:nvPr/>
          </p:nvSpPr>
          <p:spPr bwMode="auto">
            <a:xfrm>
              <a:off x="1950" y="1647"/>
              <a:ext cx="4" cy="4"/>
            </a:xfrm>
            <a:custGeom>
              <a:avLst/>
              <a:gdLst>
                <a:gd name="T0" fmla="*/ 4 w 4"/>
                <a:gd name="T1" fmla="*/ 0 h 4"/>
                <a:gd name="T2" fmla="*/ 0 w 4"/>
                <a:gd name="T3" fmla="*/ 2 h 4"/>
                <a:gd name="T4" fmla="*/ 4 w 4"/>
                <a:gd name="T5" fmla="*/ 4 h 4"/>
                <a:gd name="T6" fmla="*/ 4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0"/>
                  </a:moveTo>
                  <a:lnTo>
                    <a:pt x="0" y="2"/>
                  </a:lnTo>
                  <a:lnTo>
                    <a:pt x="4" y="4"/>
                  </a:lnTo>
                  <a:lnTo>
                    <a:pt x="4" y="0"/>
                  </a:lnTo>
                  <a:close/>
                </a:path>
              </a:pathLst>
            </a:custGeom>
            <a:solidFill>
              <a:srgbClr val="2F5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34" name="Freeform 245">
              <a:extLst>
                <a:ext uri="{FF2B5EF4-FFF2-40B4-BE49-F238E27FC236}">
                  <a16:creationId xmlns:a16="http://schemas.microsoft.com/office/drawing/2014/main" id="{6CEA012D-1638-451D-8593-AEB155D56F72}"/>
                </a:ext>
              </a:extLst>
            </p:cNvPr>
            <p:cNvSpPr>
              <a:spLocks/>
            </p:cNvSpPr>
            <p:nvPr/>
          </p:nvSpPr>
          <p:spPr bwMode="auto">
            <a:xfrm>
              <a:off x="1919" y="1638"/>
              <a:ext cx="4" cy="11"/>
            </a:xfrm>
            <a:custGeom>
              <a:avLst/>
              <a:gdLst>
                <a:gd name="T0" fmla="*/ 4 w 4"/>
                <a:gd name="T1" fmla="*/ 0 h 11"/>
                <a:gd name="T2" fmla="*/ 0 w 4"/>
                <a:gd name="T3" fmla="*/ 2 h 11"/>
                <a:gd name="T4" fmla="*/ 0 w 4"/>
                <a:gd name="T5" fmla="*/ 11 h 11"/>
                <a:gd name="T6" fmla="*/ 4 w 4"/>
                <a:gd name="T7" fmla="*/ 11 h 11"/>
                <a:gd name="T8" fmla="*/ 4 w 4"/>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1">
                  <a:moveTo>
                    <a:pt x="4" y="0"/>
                  </a:moveTo>
                  <a:lnTo>
                    <a:pt x="0" y="2"/>
                  </a:lnTo>
                  <a:lnTo>
                    <a:pt x="0" y="11"/>
                  </a:lnTo>
                  <a:lnTo>
                    <a:pt x="4" y="11"/>
                  </a:lnTo>
                  <a:lnTo>
                    <a:pt x="4" y="0"/>
                  </a:lnTo>
                  <a:close/>
                </a:path>
              </a:pathLst>
            </a:custGeom>
            <a:solidFill>
              <a:srgbClr val="20373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35" name="Freeform 246">
              <a:extLst>
                <a:ext uri="{FF2B5EF4-FFF2-40B4-BE49-F238E27FC236}">
                  <a16:creationId xmlns:a16="http://schemas.microsoft.com/office/drawing/2014/main" id="{6AB9FE82-4ADC-42F2-A50F-B1DADB00F43A}"/>
                </a:ext>
              </a:extLst>
            </p:cNvPr>
            <p:cNvSpPr>
              <a:spLocks/>
            </p:cNvSpPr>
            <p:nvPr/>
          </p:nvSpPr>
          <p:spPr bwMode="auto">
            <a:xfrm>
              <a:off x="1919" y="1638"/>
              <a:ext cx="4" cy="11"/>
            </a:xfrm>
            <a:custGeom>
              <a:avLst/>
              <a:gdLst>
                <a:gd name="T0" fmla="*/ 4 w 4"/>
                <a:gd name="T1" fmla="*/ 0 h 11"/>
                <a:gd name="T2" fmla="*/ 0 w 4"/>
                <a:gd name="T3" fmla="*/ 2 h 11"/>
                <a:gd name="T4" fmla="*/ 0 w 4"/>
                <a:gd name="T5" fmla="*/ 11 h 11"/>
                <a:gd name="T6" fmla="*/ 4 w 4"/>
                <a:gd name="T7" fmla="*/ 11 h 11"/>
                <a:gd name="T8" fmla="*/ 4 w 4"/>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1">
                  <a:moveTo>
                    <a:pt x="4" y="0"/>
                  </a:moveTo>
                  <a:lnTo>
                    <a:pt x="0" y="2"/>
                  </a:lnTo>
                  <a:lnTo>
                    <a:pt x="0" y="11"/>
                  </a:lnTo>
                  <a:lnTo>
                    <a:pt x="4" y="1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36" name="Freeform 247">
              <a:extLst>
                <a:ext uri="{FF2B5EF4-FFF2-40B4-BE49-F238E27FC236}">
                  <a16:creationId xmlns:a16="http://schemas.microsoft.com/office/drawing/2014/main" id="{B9F2AE35-769F-42C9-A9C0-F16A5E00D64C}"/>
                </a:ext>
              </a:extLst>
            </p:cNvPr>
            <p:cNvSpPr>
              <a:spLocks/>
            </p:cNvSpPr>
            <p:nvPr/>
          </p:nvSpPr>
          <p:spPr bwMode="auto">
            <a:xfrm>
              <a:off x="1969" y="1634"/>
              <a:ext cx="1831" cy="114"/>
            </a:xfrm>
            <a:custGeom>
              <a:avLst/>
              <a:gdLst>
                <a:gd name="T0" fmla="*/ 0 w 831"/>
                <a:gd name="T1" fmla="*/ 0 h 52"/>
                <a:gd name="T2" fmla="*/ 0 w 831"/>
                <a:gd name="T3" fmla="*/ 86 h 52"/>
                <a:gd name="T4" fmla="*/ 5671 w 831"/>
                <a:gd name="T5" fmla="*/ 346 h 52"/>
                <a:gd name="T6" fmla="*/ 5713 w 831"/>
                <a:gd name="T7" fmla="*/ 283 h 52"/>
                <a:gd name="T8" fmla="*/ 5724 w 831"/>
                <a:gd name="T9" fmla="*/ 274 h 52"/>
                <a:gd name="T10" fmla="*/ 5724 w 831"/>
                <a:gd name="T11" fmla="*/ 274 h 52"/>
                <a:gd name="T12" fmla="*/ 5821 w 831"/>
                <a:gd name="T13" fmla="*/ 283 h 52"/>
                <a:gd name="T14" fmla="*/ 5830 w 831"/>
                <a:gd name="T15" fmla="*/ 294 h 52"/>
                <a:gd name="T16" fmla="*/ 5830 w 831"/>
                <a:gd name="T17" fmla="*/ 307 h 52"/>
                <a:gd name="T18" fmla="*/ 5797 w 831"/>
                <a:gd name="T19" fmla="*/ 360 h 52"/>
                <a:gd name="T20" fmla="*/ 8739 w 831"/>
                <a:gd name="T21" fmla="*/ 495 h 52"/>
                <a:gd name="T22" fmla="*/ 8739 w 831"/>
                <a:gd name="T23" fmla="*/ 539 h 52"/>
                <a:gd name="T24" fmla="*/ 8888 w 831"/>
                <a:gd name="T25" fmla="*/ 548 h 52"/>
                <a:gd name="T26" fmla="*/ 8888 w 831"/>
                <a:gd name="T27" fmla="*/ 548 h 52"/>
                <a:gd name="T28" fmla="*/ 8888 w 831"/>
                <a:gd name="T29" fmla="*/ 432 h 52"/>
                <a:gd name="T30" fmla="*/ 5006 w 831"/>
                <a:gd name="T31" fmla="*/ 241 h 52"/>
                <a:gd name="T32" fmla="*/ 0 w 831"/>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1" h="52">
                  <a:moveTo>
                    <a:pt x="0" y="0"/>
                  </a:moveTo>
                  <a:cubicBezTo>
                    <a:pt x="0" y="8"/>
                    <a:pt x="0" y="8"/>
                    <a:pt x="0" y="8"/>
                  </a:cubicBezTo>
                  <a:cubicBezTo>
                    <a:pt x="530" y="33"/>
                    <a:pt x="530" y="33"/>
                    <a:pt x="530" y="33"/>
                  </a:cubicBezTo>
                  <a:cubicBezTo>
                    <a:pt x="534" y="27"/>
                    <a:pt x="534" y="27"/>
                    <a:pt x="534" y="27"/>
                  </a:cubicBezTo>
                  <a:cubicBezTo>
                    <a:pt x="534" y="27"/>
                    <a:pt x="534" y="26"/>
                    <a:pt x="535" y="26"/>
                  </a:cubicBezTo>
                  <a:cubicBezTo>
                    <a:pt x="535" y="26"/>
                    <a:pt x="535" y="26"/>
                    <a:pt x="535" y="26"/>
                  </a:cubicBezTo>
                  <a:cubicBezTo>
                    <a:pt x="544" y="27"/>
                    <a:pt x="544" y="27"/>
                    <a:pt x="544" y="27"/>
                  </a:cubicBezTo>
                  <a:cubicBezTo>
                    <a:pt x="545" y="28"/>
                    <a:pt x="545" y="28"/>
                    <a:pt x="545" y="28"/>
                  </a:cubicBezTo>
                  <a:cubicBezTo>
                    <a:pt x="545" y="29"/>
                    <a:pt x="545" y="29"/>
                    <a:pt x="545" y="29"/>
                  </a:cubicBezTo>
                  <a:cubicBezTo>
                    <a:pt x="542" y="34"/>
                    <a:pt x="542" y="34"/>
                    <a:pt x="542" y="34"/>
                  </a:cubicBezTo>
                  <a:cubicBezTo>
                    <a:pt x="817" y="47"/>
                    <a:pt x="817" y="47"/>
                    <a:pt x="817" y="47"/>
                  </a:cubicBezTo>
                  <a:cubicBezTo>
                    <a:pt x="817" y="51"/>
                    <a:pt x="817" y="51"/>
                    <a:pt x="817" y="51"/>
                  </a:cubicBezTo>
                  <a:cubicBezTo>
                    <a:pt x="831" y="52"/>
                    <a:pt x="831" y="52"/>
                    <a:pt x="831" y="52"/>
                  </a:cubicBezTo>
                  <a:cubicBezTo>
                    <a:pt x="831" y="52"/>
                    <a:pt x="831" y="52"/>
                    <a:pt x="831" y="52"/>
                  </a:cubicBezTo>
                  <a:cubicBezTo>
                    <a:pt x="831" y="41"/>
                    <a:pt x="831" y="41"/>
                    <a:pt x="831" y="41"/>
                  </a:cubicBezTo>
                  <a:cubicBezTo>
                    <a:pt x="468" y="23"/>
                    <a:pt x="468" y="23"/>
                    <a:pt x="468" y="23"/>
                  </a:cubicBezTo>
                  <a:cubicBezTo>
                    <a:pt x="0" y="0"/>
                    <a:pt x="0" y="0"/>
                    <a:pt x="0" y="0"/>
                  </a:cubicBezTo>
                </a:path>
              </a:pathLst>
            </a:custGeom>
            <a:solidFill>
              <a:srgbClr val="81BB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37" name="Rectangle 248">
              <a:extLst>
                <a:ext uri="{FF2B5EF4-FFF2-40B4-BE49-F238E27FC236}">
                  <a16:creationId xmlns:a16="http://schemas.microsoft.com/office/drawing/2014/main" id="{E3A1FD5A-0398-460A-8768-DEBBC7D0210E}"/>
                </a:ext>
              </a:extLst>
            </p:cNvPr>
            <p:cNvSpPr>
              <a:spLocks noChangeArrowheads="1"/>
            </p:cNvSpPr>
            <p:nvPr/>
          </p:nvSpPr>
          <p:spPr bwMode="auto">
            <a:xfrm>
              <a:off x="1965" y="1634"/>
              <a:ext cx="4" cy="17"/>
            </a:xfrm>
            <a:prstGeom prst="rect">
              <a:avLst/>
            </a:prstGeom>
            <a:solidFill>
              <a:srgbClr val="CCEAF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338" name="Rectangle 249">
              <a:extLst>
                <a:ext uri="{FF2B5EF4-FFF2-40B4-BE49-F238E27FC236}">
                  <a16:creationId xmlns:a16="http://schemas.microsoft.com/office/drawing/2014/main" id="{8E0FD268-B8CC-484D-973C-9A4AD3076ACF}"/>
                </a:ext>
              </a:extLst>
            </p:cNvPr>
            <p:cNvSpPr>
              <a:spLocks noChangeArrowheads="1"/>
            </p:cNvSpPr>
            <p:nvPr/>
          </p:nvSpPr>
          <p:spPr bwMode="auto">
            <a:xfrm>
              <a:off x="1965" y="1634"/>
              <a:ext cx="4"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339" name="Freeform 250">
              <a:extLst>
                <a:ext uri="{FF2B5EF4-FFF2-40B4-BE49-F238E27FC236}">
                  <a16:creationId xmlns:a16="http://schemas.microsoft.com/office/drawing/2014/main" id="{1508A444-96BF-4C88-90C3-67436C3E0A4E}"/>
                </a:ext>
              </a:extLst>
            </p:cNvPr>
            <p:cNvSpPr>
              <a:spLocks noEditPoints="1"/>
            </p:cNvSpPr>
            <p:nvPr/>
          </p:nvSpPr>
          <p:spPr bwMode="auto">
            <a:xfrm>
              <a:off x="1879" y="1651"/>
              <a:ext cx="86" cy="16"/>
            </a:xfrm>
            <a:custGeom>
              <a:avLst/>
              <a:gdLst>
                <a:gd name="T0" fmla="*/ 75 w 86"/>
                <a:gd name="T1" fmla="*/ 5 h 16"/>
                <a:gd name="T2" fmla="*/ 75 w 86"/>
                <a:gd name="T3" fmla="*/ 14 h 16"/>
                <a:gd name="T4" fmla="*/ 86 w 86"/>
                <a:gd name="T5" fmla="*/ 16 h 16"/>
                <a:gd name="T6" fmla="*/ 86 w 86"/>
                <a:gd name="T7" fmla="*/ 5 h 16"/>
                <a:gd name="T8" fmla="*/ 75 w 86"/>
                <a:gd name="T9" fmla="*/ 5 h 16"/>
                <a:gd name="T10" fmla="*/ 44 w 86"/>
                <a:gd name="T11" fmla="*/ 3 h 16"/>
                <a:gd name="T12" fmla="*/ 44 w 86"/>
                <a:gd name="T13" fmla="*/ 11 h 16"/>
                <a:gd name="T14" fmla="*/ 62 w 86"/>
                <a:gd name="T15" fmla="*/ 3 h 16"/>
                <a:gd name="T16" fmla="*/ 44 w 86"/>
                <a:gd name="T17" fmla="*/ 3 h 16"/>
                <a:gd name="T18" fmla="*/ 18 w 86"/>
                <a:gd name="T19" fmla="*/ 0 h 16"/>
                <a:gd name="T20" fmla="*/ 0 w 86"/>
                <a:gd name="T21" fmla="*/ 11 h 16"/>
                <a:gd name="T22" fmla="*/ 40 w 86"/>
                <a:gd name="T23" fmla="*/ 14 h 16"/>
                <a:gd name="T24" fmla="*/ 40 w 86"/>
                <a:gd name="T25" fmla="*/ 3 h 16"/>
                <a:gd name="T26" fmla="*/ 18 w 86"/>
                <a:gd name="T27" fmla="*/ 0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6" h="16">
                  <a:moveTo>
                    <a:pt x="75" y="5"/>
                  </a:moveTo>
                  <a:lnTo>
                    <a:pt x="75" y="14"/>
                  </a:lnTo>
                  <a:lnTo>
                    <a:pt x="86" y="16"/>
                  </a:lnTo>
                  <a:lnTo>
                    <a:pt x="86" y="5"/>
                  </a:lnTo>
                  <a:lnTo>
                    <a:pt x="75" y="5"/>
                  </a:lnTo>
                  <a:close/>
                  <a:moveTo>
                    <a:pt x="44" y="3"/>
                  </a:moveTo>
                  <a:lnTo>
                    <a:pt x="44" y="11"/>
                  </a:lnTo>
                  <a:lnTo>
                    <a:pt x="62" y="3"/>
                  </a:lnTo>
                  <a:lnTo>
                    <a:pt x="44" y="3"/>
                  </a:lnTo>
                  <a:close/>
                  <a:moveTo>
                    <a:pt x="18" y="0"/>
                  </a:moveTo>
                  <a:lnTo>
                    <a:pt x="0" y="11"/>
                  </a:lnTo>
                  <a:lnTo>
                    <a:pt x="40" y="14"/>
                  </a:lnTo>
                  <a:lnTo>
                    <a:pt x="40" y="3"/>
                  </a:lnTo>
                  <a:lnTo>
                    <a:pt x="18" y="0"/>
                  </a:lnTo>
                  <a:close/>
                </a:path>
              </a:pathLst>
            </a:custGeom>
            <a:solidFill>
              <a:srgbClr val="8FBF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40" name="Freeform 251">
              <a:extLst>
                <a:ext uri="{FF2B5EF4-FFF2-40B4-BE49-F238E27FC236}">
                  <a16:creationId xmlns:a16="http://schemas.microsoft.com/office/drawing/2014/main" id="{EBC52D8E-0E25-4F6D-A8AD-E450E7E9E86E}"/>
                </a:ext>
              </a:extLst>
            </p:cNvPr>
            <p:cNvSpPr>
              <a:spLocks noEditPoints="1"/>
            </p:cNvSpPr>
            <p:nvPr/>
          </p:nvSpPr>
          <p:spPr bwMode="auto">
            <a:xfrm>
              <a:off x="1879" y="1651"/>
              <a:ext cx="86" cy="16"/>
            </a:xfrm>
            <a:custGeom>
              <a:avLst/>
              <a:gdLst>
                <a:gd name="T0" fmla="*/ 75 w 86"/>
                <a:gd name="T1" fmla="*/ 5 h 16"/>
                <a:gd name="T2" fmla="*/ 75 w 86"/>
                <a:gd name="T3" fmla="*/ 14 h 16"/>
                <a:gd name="T4" fmla="*/ 86 w 86"/>
                <a:gd name="T5" fmla="*/ 16 h 16"/>
                <a:gd name="T6" fmla="*/ 86 w 86"/>
                <a:gd name="T7" fmla="*/ 5 h 16"/>
                <a:gd name="T8" fmla="*/ 75 w 86"/>
                <a:gd name="T9" fmla="*/ 5 h 16"/>
                <a:gd name="T10" fmla="*/ 44 w 86"/>
                <a:gd name="T11" fmla="*/ 3 h 16"/>
                <a:gd name="T12" fmla="*/ 44 w 86"/>
                <a:gd name="T13" fmla="*/ 11 h 16"/>
                <a:gd name="T14" fmla="*/ 62 w 86"/>
                <a:gd name="T15" fmla="*/ 3 h 16"/>
                <a:gd name="T16" fmla="*/ 44 w 86"/>
                <a:gd name="T17" fmla="*/ 3 h 16"/>
                <a:gd name="T18" fmla="*/ 18 w 86"/>
                <a:gd name="T19" fmla="*/ 0 h 16"/>
                <a:gd name="T20" fmla="*/ 0 w 86"/>
                <a:gd name="T21" fmla="*/ 11 h 16"/>
                <a:gd name="T22" fmla="*/ 40 w 86"/>
                <a:gd name="T23" fmla="*/ 14 h 16"/>
                <a:gd name="T24" fmla="*/ 40 w 86"/>
                <a:gd name="T25" fmla="*/ 3 h 16"/>
                <a:gd name="T26" fmla="*/ 18 w 86"/>
                <a:gd name="T27" fmla="*/ 0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6" h="16">
                  <a:moveTo>
                    <a:pt x="75" y="5"/>
                  </a:moveTo>
                  <a:lnTo>
                    <a:pt x="75" y="14"/>
                  </a:lnTo>
                  <a:lnTo>
                    <a:pt x="86" y="16"/>
                  </a:lnTo>
                  <a:lnTo>
                    <a:pt x="86" y="5"/>
                  </a:lnTo>
                  <a:lnTo>
                    <a:pt x="75" y="5"/>
                  </a:lnTo>
                  <a:moveTo>
                    <a:pt x="44" y="3"/>
                  </a:moveTo>
                  <a:lnTo>
                    <a:pt x="44" y="11"/>
                  </a:lnTo>
                  <a:lnTo>
                    <a:pt x="62" y="3"/>
                  </a:lnTo>
                  <a:lnTo>
                    <a:pt x="44" y="3"/>
                  </a:lnTo>
                  <a:moveTo>
                    <a:pt x="18" y="0"/>
                  </a:moveTo>
                  <a:lnTo>
                    <a:pt x="0" y="11"/>
                  </a:lnTo>
                  <a:lnTo>
                    <a:pt x="40" y="14"/>
                  </a:lnTo>
                  <a:lnTo>
                    <a:pt x="40" y="3"/>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41" name="Freeform 252">
              <a:extLst>
                <a:ext uri="{FF2B5EF4-FFF2-40B4-BE49-F238E27FC236}">
                  <a16:creationId xmlns:a16="http://schemas.microsoft.com/office/drawing/2014/main" id="{0D30520D-BD5A-478B-A582-BFA538993BE7}"/>
                </a:ext>
              </a:extLst>
            </p:cNvPr>
            <p:cNvSpPr>
              <a:spLocks/>
            </p:cNvSpPr>
            <p:nvPr/>
          </p:nvSpPr>
          <p:spPr bwMode="auto">
            <a:xfrm>
              <a:off x="1930" y="1656"/>
              <a:ext cx="20" cy="9"/>
            </a:xfrm>
            <a:custGeom>
              <a:avLst/>
              <a:gdLst>
                <a:gd name="T0" fmla="*/ 20 w 20"/>
                <a:gd name="T1" fmla="*/ 0 h 9"/>
                <a:gd name="T2" fmla="*/ 0 w 20"/>
                <a:gd name="T3" fmla="*/ 9 h 9"/>
                <a:gd name="T4" fmla="*/ 20 w 20"/>
                <a:gd name="T5" fmla="*/ 9 h 9"/>
                <a:gd name="T6" fmla="*/ 20 w 20"/>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9">
                  <a:moveTo>
                    <a:pt x="20" y="0"/>
                  </a:moveTo>
                  <a:lnTo>
                    <a:pt x="0" y="9"/>
                  </a:lnTo>
                  <a:lnTo>
                    <a:pt x="20" y="9"/>
                  </a:lnTo>
                  <a:lnTo>
                    <a:pt x="20" y="0"/>
                  </a:lnTo>
                  <a:close/>
                </a:path>
              </a:pathLst>
            </a:custGeom>
            <a:solidFill>
              <a:srgbClr val="5F90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42" name="Freeform 253">
              <a:extLst>
                <a:ext uri="{FF2B5EF4-FFF2-40B4-BE49-F238E27FC236}">
                  <a16:creationId xmlns:a16="http://schemas.microsoft.com/office/drawing/2014/main" id="{DBEF6AF6-B6DA-45FE-A75D-E2861A59CD71}"/>
                </a:ext>
              </a:extLst>
            </p:cNvPr>
            <p:cNvSpPr>
              <a:spLocks/>
            </p:cNvSpPr>
            <p:nvPr/>
          </p:nvSpPr>
          <p:spPr bwMode="auto">
            <a:xfrm>
              <a:off x="1930" y="1656"/>
              <a:ext cx="20" cy="9"/>
            </a:xfrm>
            <a:custGeom>
              <a:avLst/>
              <a:gdLst>
                <a:gd name="T0" fmla="*/ 20 w 20"/>
                <a:gd name="T1" fmla="*/ 0 h 9"/>
                <a:gd name="T2" fmla="*/ 0 w 20"/>
                <a:gd name="T3" fmla="*/ 9 h 9"/>
                <a:gd name="T4" fmla="*/ 20 w 20"/>
                <a:gd name="T5" fmla="*/ 9 h 9"/>
                <a:gd name="T6" fmla="*/ 20 w 20"/>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9">
                  <a:moveTo>
                    <a:pt x="20" y="0"/>
                  </a:moveTo>
                  <a:lnTo>
                    <a:pt x="0" y="9"/>
                  </a:lnTo>
                  <a:lnTo>
                    <a:pt x="20" y="9"/>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43" name="Freeform 254">
              <a:extLst>
                <a:ext uri="{FF2B5EF4-FFF2-40B4-BE49-F238E27FC236}">
                  <a16:creationId xmlns:a16="http://schemas.microsoft.com/office/drawing/2014/main" id="{DBCC2388-FE34-4DF7-A65F-3A5529E08ED2}"/>
                </a:ext>
              </a:extLst>
            </p:cNvPr>
            <p:cNvSpPr>
              <a:spLocks/>
            </p:cNvSpPr>
            <p:nvPr/>
          </p:nvSpPr>
          <p:spPr bwMode="auto">
            <a:xfrm>
              <a:off x="1923" y="1654"/>
              <a:ext cx="31" cy="11"/>
            </a:xfrm>
            <a:custGeom>
              <a:avLst/>
              <a:gdLst>
                <a:gd name="T0" fmla="*/ 18 w 31"/>
                <a:gd name="T1" fmla="*/ 0 h 11"/>
                <a:gd name="T2" fmla="*/ 0 w 31"/>
                <a:gd name="T3" fmla="*/ 8 h 11"/>
                <a:gd name="T4" fmla="*/ 0 w 31"/>
                <a:gd name="T5" fmla="*/ 11 h 11"/>
                <a:gd name="T6" fmla="*/ 7 w 31"/>
                <a:gd name="T7" fmla="*/ 11 h 11"/>
                <a:gd name="T8" fmla="*/ 27 w 31"/>
                <a:gd name="T9" fmla="*/ 2 h 11"/>
                <a:gd name="T10" fmla="*/ 27 w 31"/>
                <a:gd name="T11" fmla="*/ 11 h 11"/>
                <a:gd name="T12" fmla="*/ 31 w 31"/>
                <a:gd name="T13" fmla="*/ 11 h 11"/>
                <a:gd name="T14" fmla="*/ 31 w 31"/>
                <a:gd name="T15" fmla="*/ 2 h 11"/>
                <a:gd name="T16" fmla="*/ 18 w 31"/>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11">
                  <a:moveTo>
                    <a:pt x="18" y="0"/>
                  </a:moveTo>
                  <a:lnTo>
                    <a:pt x="0" y="8"/>
                  </a:lnTo>
                  <a:lnTo>
                    <a:pt x="0" y="11"/>
                  </a:lnTo>
                  <a:lnTo>
                    <a:pt x="7" y="11"/>
                  </a:lnTo>
                  <a:lnTo>
                    <a:pt x="27" y="2"/>
                  </a:lnTo>
                  <a:lnTo>
                    <a:pt x="27" y="11"/>
                  </a:lnTo>
                  <a:lnTo>
                    <a:pt x="31" y="11"/>
                  </a:lnTo>
                  <a:lnTo>
                    <a:pt x="31" y="2"/>
                  </a:lnTo>
                  <a:lnTo>
                    <a:pt x="18" y="0"/>
                  </a:lnTo>
                  <a:close/>
                </a:path>
              </a:pathLst>
            </a:custGeom>
            <a:solidFill>
              <a:srgbClr val="2F5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44" name="Freeform 255">
              <a:extLst>
                <a:ext uri="{FF2B5EF4-FFF2-40B4-BE49-F238E27FC236}">
                  <a16:creationId xmlns:a16="http://schemas.microsoft.com/office/drawing/2014/main" id="{E8DEBF74-FAEC-45DD-BFBC-00C64A7F507D}"/>
                </a:ext>
              </a:extLst>
            </p:cNvPr>
            <p:cNvSpPr>
              <a:spLocks/>
            </p:cNvSpPr>
            <p:nvPr/>
          </p:nvSpPr>
          <p:spPr bwMode="auto">
            <a:xfrm>
              <a:off x="1923" y="1654"/>
              <a:ext cx="31" cy="11"/>
            </a:xfrm>
            <a:custGeom>
              <a:avLst/>
              <a:gdLst>
                <a:gd name="T0" fmla="*/ 18 w 31"/>
                <a:gd name="T1" fmla="*/ 0 h 11"/>
                <a:gd name="T2" fmla="*/ 0 w 31"/>
                <a:gd name="T3" fmla="*/ 8 h 11"/>
                <a:gd name="T4" fmla="*/ 0 w 31"/>
                <a:gd name="T5" fmla="*/ 11 h 11"/>
                <a:gd name="T6" fmla="*/ 7 w 31"/>
                <a:gd name="T7" fmla="*/ 11 h 11"/>
                <a:gd name="T8" fmla="*/ 27 w 31"/>
                <a:gd name="T9" fmla="*/ 2 h 11"/>
                <a:gd name="T10" fmla="*/ 27 w 31"/>
                <a:gd name="T11" fmla="*/ 11 h 11"/>
                <a:gd name="T12" fmla="*/ 31 w 31"/>
                <a:gd name="T13" fmla="*/ 11 h 11"/>
                <a:gd name="T14" fmla="*/ 31 w 31"/>
                <a:gd name="T15" fmla="*/ 2 h 11"/>
                <a:gd name="T16" fmla="*/ 18 w 31"/>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11">
                  <a:moveTo>
                    <a:pt x="18" y="0"/>
                  </a:moveTo>
                  <a:lnTo>
                    <a:pt x="0" y="8"/>
                  </a:lnTo>
                  <a:lnTo>
                    <a:pt x="0" y="11"/>
                  </a:lnTo>
                  <a:lnTo>
                    <a:pt x="7" y="11"/>
                  </a:lnTo>
                  <a:lnTo>
                    <a:pt x="27" y="2"/>
                  </a:lnTo>
                  <a:lnTo>
                    <a:pt x="27" y="11"/>
                  </a:lnTo>
                  <a:lnTo>
                    <a:pt x="31" y="11"/>
                  </a:lnTo>
                  <a:lnTo>
                    <a:pt x="31"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45" name="Freeform 256">
              <a:extLst>
                <a:ext uri="{FF2B5EF4-FFF2-40B4-BE49-F238E27FC236}">
                  <a16:creationId xmlns:a16="http://schemas.microsoft.com/office/drawing/2014/main" id="{124560EC-ACEB-4A51-B8F4-FB2FB20EAF06}"/>
                </a:ext>
              </a:extLst>
            </p:cNvPr>
            <p:cNvSpPr>
              <a:spLocks/>
            </p:cNvSpPr>
            <p:nvPr/>
          </p:nvSpPr>
          <p:spPr bwMode="auto">
            <a:xfrm>
              <a:off x="1919" y="1654"/>
              <a:ext cx="4" cy="11"/>
            </a:xfrm>
            <a:custGeom>
              <a:avLst/>
              <a:gdLst>
                <a:gd name="T0" fmla="*/ 0 w 4"/>
                <a:gd name="T1" fmla="*/ 0 h 11"/>
                <a:gd name="T2" fmla="*/ 0 w 4"/>
                <a:gd name="T3" fmla="*/ 11 h 11"/>
                <a:gd name="T4" fmla="*/ 4 w 4"/>
                <a:gd name="T5" fmla="*/ 11 h 11"/>
                <a:gd name="T6" fmla="*/ 4 w 4"/>
                <a:gd name="T7" fmla="*/ 8 h 11"/>
                <a:gd name="T8" fmla="*/ 4 w 4"/>
                <a:gd name="T9" fmla="*/ 0 h 11"/>
                <a:gd name="T10" fmla="*/ 0 w 4"/>
                <a:gd name="T11" fmla="*/ 0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1">
                  <a:moveTo>
                    <a:pt x="0" y="0"/>
                  </a:moveTo>
                  <a:lnTo>
                    <a:pt x="0" y="11"/>
                  </a:lnTo>
                  <a:lnTo>
                    <a:pt x="4" y="11"/>
                  </a:lnTo>
                  <a:lnTo>
                    <a:pt x="4" y="8"/>
                  </a:lnTo>
                  <a:lnTo>
                    <a:pt x="4" y="0"/>
                  </a:lnTo>
                  <a:lnTo>
                    <a:pt x="0" y="0"/>
                  </a:lnTo>
                  <a:close/>
                </a:path>
              </a:pathLst>
            </a:custGeom>
            <a:solidFill>
              <a:srgbClr val="20373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46" name="Freeform 257">
              <a:extLst>
                <a:ext uri="{FF2B5EF4-FFF2-40B4-BE49-F238E27FC236}">
                  <a16:creationId xmlns:a16="http://schemas.microsoft.com/office/drawing/2014/main" id="{3886D001-37D3-49F8-B004-97562B8D47EC}"/>
                </a:ext>
              </a:extLst>
            </p:cNvPr>
            <p:cNvSpPr>
              <a:spLocks/>
            </p:cNvSpPr>
            <p:nvPr/>
          </p:nvSpPr>
          <p:spPr bwMode="auto">
            <a:xfrm>
              <a:off x="1919" y="1654"/>
              <a:ext cx="4" cy="11"/>
            </a:xfrm>
            <a:custGeom>
              <a:avLst/>
              <a:gdLst>
                <a:gd name="T0" fmla="*/ 0 w 4"/>
                <a:gd name="T1" fmla="*/ 0 h 11"/>
                <a:gd name="T2" fmla="*/ 0 w 4"/>
                <a:gd name="T3" fmla="*/ 11 h 11"/>
                <a:gd name="T4" fmla="*/ 4 w 4"/>
                <a:gd name="T5" fmla="*/ 11 h 11"/>
                <a:gd name="T6" fmla="*/ 4 w 4"/>
                <a:gd name="T7" fmla="*/ 8 h 11"/>
                <a:gd name="T8" fmla="*/ 4 w 4"/>
                <a:gd name="T9" fmla="*/ 0 h 11"/>
                <a:gd name="T10" fmla="*/ 0 w 4"/>
                <a:gd name="T11" fmla="*/ 0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1">
                  <a:moveTo>
                    <a:pt x="0" y="0"/>
                  </a:moveTo>
                  <a:lnTo>
                    <a:pt x="0" y="11"/>
                  </a:lnTo>
                  <a:lnTo>
                    <a:pt x="4" y="11"/>
                  </a:lnTo>
                  <a:lnTo>
                    <a:pt x="4" y="8"/>
                  </a:lnTo>
                  <a:lnTo>
                    <a:pt x="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47" name="Freeform 258">
              <a:extLst>
                <a:ext uri="{FF2B5EF4-FFF2-40B4-BE49-F238E27FC236}">
                  <a16:creationId xmlns:a16="http://schemas.microsoft.com/office/drawing/2014/main" id="{4EC53B50-5D65-40F6-8E3D-138E05359D9E}"/>
                </a:ext>
              </a:extLst>
            </p:cNvPr>
            <p:cNvSpPr>
              <a:spLocks/>
            </p:cNvSpPr>
            <p:nvPr/>
          </p:nvSpPr>
          <p:spPr bwMode="auto">
            <a:xfrm>
              <a:off x="1969" y="1656"/>
              <a:ext cx="1166" cy="61"/>
            </a:xfrm>
            <a:custGeom>
              <a:avLst/>
              <a:gdLst>
                <a:gd name="T0" fmla="*/ 0 w 1166"/>
                <a:gd name="T1" fmla="*/ 0 h 61"/>
                <a:gd name="T2" fmla="*/ 0 w 1166"/>
                <a:gd name="T3" fmla="*/ 11 h 61"/>
                <a:gd name="T4" fmla="*/ 1161 w 1166"/>
                <a:gd name="T5" fmla="*/ 61 h 61"/>
                <a:gd name="T6" fmla="*/ 1166 w 1166"/>
                <a:gd name="T7" fmla="*/ 55 h 61"/>
                <a:gd name="T8" fmla="*/ 0 w 1166"/>
                <a:gd name="T9" fmla="*/ 0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66" h="61">
                  <a:moveTo>
                    <a:pt x="0" y="0"/>
                  </a:moveTo>
                  <a:lnTo>
                    <a:pt x="0" y="11"/>
                  </a:lnTo>
                  <a:lnTo>
                    <a:pt x="1161" y="61"/>
                  </a:lnTo>
                  <a:lnTo>
                    <a:pt x="1166" y="55"/>
                  </a:lnTo>
                  <a:lnTo>
                    <a:pt x="0" y="0"/>
                  </a:lnTo>
                  <a:close/>
                </a:path>
              </a:pathLst>
            </a:custGeom>
            <a:solidFill>
              <a:srgbClr val="81BB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48" name="Freeform 259">
              <a:extLst>
                <a:ext uri="{FF2B5EF4-FFF2-40B4-BE49-F238E27FC236}">
                  <a16:creationId xmlns:a16="http://schemas.microsoft.com/office/drawing/2014/main" id="{36F7B455-8089-4C8A-AEAA-04E3E675C758}"/>
                </a:ext>
              </a:extLst>
            </p:cNvPr>
            <p:cNvSpPr>
              <a:spLocks/>
            </p:cNvSpPr>
            <p:nvPr/>
          </p:nvSpPr>
          <p:spPr bwMode="auto">
            <a:xfrm>
              <a:off x="1969" y="1656"/>
              <a:ext cx="1166" cy="61"/>
            </a:xfrm>
            <a:custGeom>
              <a:avLst/>
              <a:gdLst>
                <a:gd name="T0" fmla="*/ 0 w 1166"/>
                <a:gd name="T1" fmla="*/ 0 h 61"/>
                <a:gd name="T2" fmla="*/ 0 w 1166"/>
                <a:gd name="T3" fmla="*/ 11 h 61"/>
                <a:gd name="T4" fmla="*/ 1161 w 1166"/>
                <a:gd name="T5" fmla="*/ 61 h 61"/>
                <a:gd name="T6" fmla="*/ 1166 w 1166"/>
                <a:gd name="T7" fmla="*/ 55 h 61"/>
                <a:gd name="T8" fmla="*/ 0 w 1166"/>
                <a:gd name="T9" fmla="*/ 0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66" h="61">
                  <a:moveTo>
                    <a:pt x="0" y="0"/>
                  </a:moveTo>
                  <a:lnTo>
                    <a:pt x="0" y="11"/>
                  </a:lnTo>
                  <a:lnTo>
                    <a:pt x="1161" y="61"/>
                  </a:lnTo>
                  <a:lnTo>
                    <a:pt x="1166" y="5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49" name="Rectangle 260">
              <a:extLst>
                <a:ext uri="{FF2B5EF4-FFF2-40B4-BE49-F238E27FC236}">
                  <a16:creationId xmlns:a16="http://schemas.microsoft.com/office/drawing/2014/main" id="{D8C7AC81-57BA-4B6B-AFA5-2B944B42AA1D}"/>
                </a:ext>
              </a:extLst>
            </p:cNvPr>
            <p:cNvSpPr>
              <a:spLocks noChangeArrowheads="1"/>
            </p:cNvSpPr>
            <p:nvPr/>
          </p:nvSpPr>
          <p:spPr bwMode="auto">
            <a:xfrm>
              <a:off x="1965" y="1656"/>
              <a:ext cx="4" cy="11"/>
            </a:xfrm>
            <a:prstGeom prst="rect">
              <a:avLst/>
            </a:prstGeom>
            <a:solidFill>
              <a:srgbClr val="CCEAF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350" name="Rectangle 261">
              <a:extLst>
                <a:ext uri="{FF2B5EF4-FFF2-40B4-BE49-F238E27FC236}">
                  <a16:creationId xmlns:a16="http://schemas.microsoft.com/office/drawing/2014/main" id="{D8BD466B-42D0-4B9A-BDEE-01A9317EA310}"/>
                </a:ext>
              </a:extLst>
            </p:cNvPr>
            <p:cNvSpPr>
              <a:spLocks noChangeArrowheads="1"/>
            </p:cNvSpPr>
            <p:nvPr/>
          </p:nvSpPr>
          <p:spPr bwMode="auto">
            <a:xfrm>
              <a:off x="1965" y="1656"/>
              <a:ext cx="4"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351" name="Freeform 262">
              <a:extLst>
                <a:ext uri="{FF2B5EF4-FFF2-40B4-BE49-F238E27FC236}">
                  <a16:creationId xmlns:a16="http://schemas.microsoft.com/office/drawing/2014/main" id="{A556C1ED-71C8-47DE-8203-4992486CBEF9}"/>
                </a:ext>
              </a:extLst>
            </p:cNvPr>
            <p:cNvSpPr>
              <a:spLocks/>
            </p:cNvSpPr>
            <p:nvPr/>
          </p:nvSpPr>
          <p:spPr bwMode="auto">
            <a:xfrm>
              <a:off x="3157" y="1713"/>
              <a:ext cx="608" cy="33"/>
            </a:xfrm>
            <a:custGeom>
              <a:avLst/>
              <a:gdLst>
                <a:gd name="T0" fmla="*/ 4 w 608"/>
                <a:gd name="T1" fmla="*/ 0 h 33"/>
                <a:gd name="T2" fmla="*/ 0 w 608"/>
                <a:gd name="T3" fmla="*/ 7 h 33"/>
                <a:gd name="T4" fmla="*/ 608 w 608"/>
                <a:gd name="T5" fmla="*/ 33 h 33"/>
                <a:gd name="T6" fmla="*/ 608 w 608"/>
                <a:gd name="T7" fmla="*/ 29 h 33"/>
                <a:gd name="T8" fmla="*/ 4 w 608"/>
                <a:gd name="T9" fmla="*/ 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8" h="33">
                  <a:moveTo>
                    <a:pt x="4" y="0"/>
                  </a:moveTo>
                  <a:lnTo>
                    <a:pt x="0" y="7"/>
                  </a:lnTo>
                  <a:lnTo>
                    <a:pt x="608" y="33"/>
                  </a:lnTo>
                  <a:lnTo>
                    <a:pt x="608" y="29"/>
                  </a:lnTo>
                  <a:lnTo>
                    <a:pt x="4" y="0"/>
                  </a:lnTo>
                  <a:close/>
                </a:path>
              </a:pathLst>
            </a:custGeom>
            <a:solidFill>
              <a:srgbClr val="81BB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52" name="Freeform 263">
              <a:extLst>
                <a:ext uri="{FF2B5EF4-FFF2-40B4-BE49-F238E27FC236}">
                  <a16:creationId xmlns:a16="http://schemas.microsoft.com/office/drawing/2014/main" id="{EBB66E6C-3138-4E9C-826B-720E3F1E15EB}"/>
                </a:ext>
              </a:extLst>
            </p:cNvPr>
            <p:cNvSpPr>
              <a:spLocks/>
            </p:cNvSpPr>
            <p:nvPr/>
          </p:nvSpPr>
          <p:spPr bwMode="auto">
            <a:xfrm>
              <a:off x="3157" y="1713"/>
              <a:ext cx="608" cy="33"/>
            </a:xfrm>
            <a:custGeom>
              <a:avLst/>
              <a:gdLst>
                <a:gd name="T0" fmla="*/ 4 w 608"/>
                <a:gd name="T1" fmla="*/ 0 h 33"/>
                <a:gd name="T2" fmla="*/ 0 w 608"/>
                <a:gd name="T3" fmla="*/ 7 h 33"/>
                <a:gd name="T4" fmla="*/ 608 w 608"/>
                <a:gd name="T5" fmla="*/ 33 h 33"/>
                <a:gd name="T6" fmla="*/ 608 w 608"/>
                <a:gd name="T7" fmla="*/ 29 h 33"/>
                <a:gd name="T8" fmla="*/ 4 w 608"/>
                <a:gd name="T9" fmla="*/ 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8" h="33">
                  <a:moveTo>
                    <a:pt x="4" y="0"/>
                  </a:moveTo>
                  <a:lnTo>
                    <a:pt x="0" y="7"/>
                  </a:lnTo>
                  <a:lnTo>
                    <a:pt x="608" y="33"/>
                  </a:lnTo>
                  <a:lnTo>
                    <a:pt x="608" y="2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53" name="Freeform 264">
              <a:extLst>
                <a:ext uri="{FF2B5EF4-FFF2-40B4-BE49-F238E27FC236}">
                  <a16:creationId xmlns:a16="http://schemas.microsoft.com/office/drawing/2014/main" id="{9A36991A-FDA8-4270-BB23-336C0C1A8B66}"/>
                </a:ext>
              </a:extLst>
            </p:cNvPr>
            <p:cNvSpPr>
              <a:spLocks noEditPoints="1"/>
            </p:cNvSpPr>
            <p:nvPr/>
          </p:nvSpPr>
          <p:spPr bwMode="auto">
            <a:xfrm>
              <a:off x="1873" y="1629"/>
              <a:ext cx="57" cy="18"/>
            </a:xfrm>
            <a:custGeom>
              <a:avLst/>
              <a:gdLst>
                <a:gd name="T0" fmla="*/ 50 w 57"/>
                <a:gd name="T1" fmla="*/ 3 h 18"/>
                <a:gd name="T2" fmla="*/ 50 w 57"/>
                <a:gd name="T3" fmla="*/ 7 h 18"/>
                <a:gd name="T4" fmla="*/ 57 w 57"/>
                <a:gd name="T5" fmla="*/ 3 h 18"/>
                <a:gd name="T6" fmla="*/ 50 w 57"/>
                <a:gd name="T7" fmla="*/ 3 h 18"/>
                <a:gd name="T8" fmla="*/ 0 w 57"/>
                <a:gd name="T9" fmla="*/ 0 h 18"/>
                <a:gd name="T10" fmla="*/ 0 w 57"/>
                <a:gd name="T11" fmla="*/ 0 h 18"/>
                <a:gd name="T12" fmla="*/ 0 w 57"/>
                <a:gd name="T13" fmla="*/ 14 h 18"/>
                <a:gd name="T14" fmla="*/ 0 w 57"/>
                <a:gd name="T15" fmla="*/ 18 h 18"/>
                <a:gd name="T16" fmla="*/ 28 w 57"/>
                <a:gd name="T17" fmla="*/ 18 h 18"/>
                <a:gd name="T18" fmla="*/ 46 w 57"/>
                <a:gd name="T19" fmla="*/ 9 h 18"/>
                <a:gd name="T20" fmla="*/ 46 w 57"/>
                <a:gd name="T21" fmla="*/ 3 h 18"/>
                <a:gd name="T22" fmla="*/ 0 w 57"/>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 h="18">
                  <a:moveTo>
                    <a:pt x="50" y="3"/>
                  </a:moveTo>
                  <a:lnTo>
                    <a:pt x="50" y="7"/>
                  </a:lnTo>
                  <a:lnTo>
                    <a:pt x="57" y="3"/>
                  </a:lnTo>
                  <a:lnTo>
                    <a:pt x="50" y="3"/>
                  </a:lnTo>
                  <a:close/>
                  <a:moveTo>
                    <a:pt x="0" y="0"/>
                  </a:moveTo>
                  <a:lnTo>
                    <a:pt x="0" y="0"/>
                  </a:lnTo>
                  <a:lnTo>
                    <a:pt x="0" y="14"/>
                  </a:lnTo>
                  <a:lnTo>
                    <a:pt x="0" y="18"/>
                  </a:lnTo>
                  <a:lnTo>
                    <a:pt x="28" y="18"/>
                  </a:lnTo>
                  <a:lnTo>
                    <a:pt x="46" y="9"/>
                  </a:lnTo>
                  <a:lnTo>
                    <a:pt x="46" y="3"/>
                  </a:lnTo>
                  <a:lnTo>
                    <a:pt x="0" y="0"/>
                  </a:lnTo>
                  <a:close/>
                </a:path>
              </a:pathLst>
            </a:custGeom>
            <a:solidFill>
              <a:srgbClr val="B8E2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54" name="Freeform 265">
              <a:extLst>
                <a:ext uri="{FF2B5EF4-FFF2-40B4-BE49-F238E27FC236}">
                  <a16:creationId xmlns:a16="http://schemas.microsoft.com/office/drawing/2014/main" id="{80FA6403-4742-4B25-9AAE-59C07D65523D}"/>
                </a:ext>
              </a:extLst>
            </p:cNvPr>
            <p:cNvSpPr>
              <a:spLocks noEditPoints="1"/>
            </p:cNvSpPr>
            <p:nvPr/>
          </p:nvSpPr>
          <p:spPr bwMode="auto">
            <a:xfrm>
              <a:off x="1873" y="1629"/>
              <a:ext cx="57" cy="18"/>
            </a:xfrm>
            <a:custGeom>
              <a:avLst/>
              <a:gdLst>
                <a:gd name="T0" fmla="*/ 50 w 57"/>
                <a:gd name="T1" fmla="*/ 3 h 18"/>
                <a:gd name="T2" fmla="*/ 50 w 57"/>
                <a:gd name="T3" fmla="*/ 7 h 18"/>
                <a:gd name="T4" fmla="*/ 57 w 57"/>
                <a:gd name="T5" fmla="*/ 3 h 18"/>
                <a:gd name="T6" fmla="*/ 50 w 57"/>
                <a:gd name="T7" fmla="*/ 3 h 18"/>
                <a:gd name="T8" fmla="*/ 0 w 57"/>
                <a:gd name="T9" fmla="*/ 0 h 18"/>
                <a:gd name="T10" fmla="*/ 0 w 57"/>
                <a:gd name="T11" fmla="*/ 0 h 18"/>
                <a:gd name="T12" fmla="*/ 0 w 57"/>
                <a:gd name="T13" fmla="*/ 14 h 18"/>
                <a:gd name="T14" fmla="*/ 0 w 57"/>
                <a:gd name="T15" fmla="*/ 18 h 18"/>
                <a:gd name="T16" fmla="*/ 28 w 57"/>
                <a:gd name="T17" fmla="*/ 18 h 18"/>
                <a:gd name="T18" fmla="*/ 46 w 57"/>
                <a:gd name="T19" fmla="*/ 9 h 18"/>
                <a:gd name="T20" fmla="*/ 46 w 57"/>
                <a:gd name="T21" fmla="*/ 3 h 18"/>
                <a:gd name="T22" fmla="*/ 0 w 57"/>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 h="18">
                  <a:moveTo>
                    <a:pt x="50" y="3"/>
                  </a:moveTo>
                  <a:lnTo>
                    <a:pt x="50" y="7"/>
                  </a:lnTo>
                  <a:lnTo>
                    <a:pt x="57" y="3"/>
                  </a:lnTo>
                  <a:lnTo>
                    <a:pt x="50" y="3"/>
                  </a:lnTo>
                  <a:moveTo>
                    <a:pt x="0" y="0"/>
                  </a:moveTo>
                  <a:lnTo>
                    <a:pt x="0" y="0"/>
                  </a:lnTo>
                  <a:lnTo>
                    <a:pt x="0" y="14"/>
                  </a:lnTo>
                  <a:lnTo>
                    <a:pt x="0" y="18"/>
                  </a:lnTo>
                  <a:lnTo>
                    <a:pt x="28" y="18"/>
                  </a:lnTo>
                  <a:lnTo>
                    <a:pt x="46" y="9"/>
                  </a:lnTo>
                  <a:lnTo>
                    <a:pt x="46"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55" name="Freeform 266">
              <a:extLst>
                <a:ext uri="{FF2B5EF4-FFF2-40B4-BE49-F238E27FC236}">
                  <a16:creationId xmlns:a16="http://schemas.microsoft.com/office/drawing/2014/main" id="{68CF261E-2A5A-4DC2-9CCF-D595C90574DF}"/>
                </a:ext>
              </a:extLst>
            </p:cNvPr>
            <p:cNvSpPr>
              <a:spLocks/>
            </p:cNvSpPr>
            <p:nvPr/>
          </p:nvSpPr>
          <p:spPr bwMode="auto">
            <a:xfrm>
              <a:off x="1919" y="1632"/>
              <a:ext cx="4" cy="6"/>
            </a:xfrm>
            <a:custGeom>
              <a:avLst/>
              <a:gdLst>
                <a:gd name="T0" fmla="*/ 0 w 4"/>
                <a:gd name="T1" fmla="*/ 0 h 6"/>
                <a:gd name="T2" fmla="*/ 0 w 4"/>
                <a:gd name="T3" fmla="*/ 6 h 6"/>
                <a:gd name="T4" fmla="*/ 4 w 4"/>
                <a:gd name="T5" fmla="*/ 4 h 6"/>
                <a:gd name="T6" fmla="*/ 4 w 4"/>
                <a:gd name="T7" fmla="*/ 0 h 6"/>
                <a:gd name="T8" fmla="*/ 0 w 4"/>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0" y="0"/>
                  </a:moveTo>
                  <a:lnTo>
                    <a:pt x="0" y="6"/>
                  </a:lnTo>
                  <a:lnTo>
                    <a:pt x="4" y="4"/>
                  </a:lnTo>
                  <a:lnTo>
                    <a:pt x="4" y="0"/>
                  </a:lnTo>
                  <a:lnTo>
                    <a:pt x="0" y="0"/>
                  </a:lnTo>
                  <a:close/>
                </a:path>
              </a:pathLst>
            </a:custGeom>
            <a:solidFill>
              <a:srgbClr val="20373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56" name="Freeform 267">
              <a:extLst>
                <a:ext uri="{FF2B5EF4-FFF2-40B4-BE49-F238E27FC236}">
                  <a16:creationId xmlns:a16="http://schemas.microsoft.com/office/drawing/2014/main" id="{C38A1EA3-A6E9-4FCC-A303-A9DFCCD82594}"/>
                </a:ext>
              </a:extLst>
            </p:cNvPr>
            <p:cNvSpPr>
              <a:spLocks/>
            </p:cNvSpPr>
            <p:nvPr/>
          </p:nvSpPr>
          <p:spPr bwMode="auto">
            <a:xfrm>
              <a:off x="1919" y="1632"/>
              <a:ext cx="4" cy="6"/>
            </a:xfrm>
            <a:custGeom>
              <a:avLst/>
              <a:gdLst>
                <a:gd name="T0" fmla="*/ 0 w 4"/>
                <a:gd name="T1" fmla="*/ 0 h 6"/>
                <a:gd name="T2" fmla="*/ 0 w 4"/>
                <a:gd name="T3" fmla="*/ 6 h 6"/>
                <a:gd name="T4" fmla="*/ 4 w 4"/>
                <a:gd name="T5" fmla="*/ 4 h 6"/>
                <a:gd name="T6" fmla="*/ 4 w 4"/>
                <a:gd name="T7" fmla="*/ 0 h 6"/>
                <a:gd name="T8" fmla="*/ 0 w 4"/>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0" y="0"/>
                  </a:moveTo>
                  <a:lnTo>
                    <a:pt x="0" y="6"/>
                  </a:lnTo>
                  <a:lnTo>
                    <a:pt x="4" y="4"/>
                  </a:lnTo>
                  <a:lnTo>
                    <a:pt x="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57" name="Freeform 268">
              <a:extLst>
                <a:ext uri="{FF2B5EF4-FFF2-40B4-BE49-F238E27FC236}">
                  <a16:creationId xmlns:a16="http://schemas.microsoft.com/office/drawing/2014/main" id="{45BA7AE3-9005-4A10-9842-42EA960A5560}"/>
                </a:ext>
              </a:extLst>
            </p:cNvPr>
            <p:cNvSpPr>
              <a:spLocks/>
            </p:cNvSpPr>
            <p:nvPr/>
          </p:nvSpPr>
          <p:spPr bwMode="auto">
            <a:xfrm>
              <a:off x="1873" y="1651"/>
              <a:ext cx="19" cy="11"/>
            </a:xfrm>
            <a:custGeom>
              <a:avLst/>
              <a:gdLst>
                <a:gd name="T0" fmla="*/ 0 w 19"/>
                <a:gd name="T1" fmla="*/ 0 h 11"/>
                <a:gd name="T2" fmla="*/ 0 w 19"/>
                <a:gd name="T3" fmla="*/ 11 h 11"/>
                <a:gd name="T4" fmla="*/ 2 w 19"/>
                <a:gd name="T5" fmla="*/ 11 h 11"/>
                <a:gd name="T6" fmla="*/ 2 w 19"/>
                <a:gd name="T7" fmla="*/ 11 h 11"/>
                <a:gd name="T8" fmla="*/ 11 w 19"/>
                <a:gd name="T9" fmla="*/ 7 h 11"/>
                <a:gd name="T10" fmla="*/ 19 w 19"/>
                <a:gd name="T11" fmla="*/ 0 h 11"/>
                <a:gd name="T12" fmla="*/ 0 w 19"/>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1">
                  <a:moveTo>
                    <a:pt x="0" y="0"/>
                  </a:moveTo>
                  <a:lnTo>
                    <a:pt x="0" y="11"/>
                  </a:lnTo>
                  <a:lnTo>
                    <a:pt x="2" y="11"/>
                  </a:lnTo>
                  <a:lnTo>
                    <a:pt x="11" y="7"/>
                  </a:lnTo>
                  <a:lnTo>
                    <a:pt x="19" y="0"/>
                  </a:lnTo>
                  <a:lnTo>
                    <a:pt x="0" y="0"/>
                  </a:lnTo>
                  <a:close/>
                </a:path>
              </a:pathLst>
            </a:custGeom>
            <a:solidFill>
              <a:srgbClr val="B8E2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58" name="Freeform 269">
              <a:extLst>
                <a:ext uri="{FF2B5EF4-FFF2-40B4-BE49-F238E27FC236}">
                  <a16:creationId xmlns:a16="http://schemas.microsoft.com/office/drawing/2014/main" id="{DA92058E-FE37-4453-AD7E-FD0F0C9E66F8}"/>
                </a:ext>
              </a:extLst>
            </p:cNvPr>
            <p:cNvSpPr>
              <a:spLocks/>
            </p:cNvSpPr>
            <p:nvPr/>
          </p:nvSpPr>
          <p:spPr bwMode="auto">
            <a:xfrm>
              <a:off x="1873" y="1651"/>
              <a:ext cx="19" cy="11"/>
            </a:xfrm>
            <a:custGeom>
              <a:avLst/>
              <a:gdLst>
                <a:gd name="T0" fmla="*/ 0 w 19"/>
                <a:gd name="T1" fmla="*/ 0 h 11"/>
                <a:gd name="T2" fmla="*/ 0 w 19"/>
                <a:gd name="T3" fmla="*/ 11 h 11"/>
                <a:gd name="T4" fmla="*/ 2 w 19"/>
                <a:gd name="T5" fmla="*/ 11 h 11"/>
                <a:gd name="T6" fmla="*/ 2 w 19"/>
                <a:gd name="T7" fmla="*/ 11 h 11"/>
                <a:gd name="T8" fmla="*/ 11 w 19"/>
                <a:gd name="T9" fmla="*/ 7 h 11"/>
                <a:gd name="T10" fmla="*/ 19 w 19"/>
                <a:gd name="T11" fmla="*/ 0 h 11"/>
                <a:gd name="T12" fmla="*/ 0 w 19"/>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1">
                  <a:moveTo>
                    <a:pt x="0" y="0"/>
                  </a:moveTo>
                  <a:lnTo>
                    <a:pt x="0" y="11"/>
                  </a:lnTo>
                  <a:lnTo>
                    <a:pt x="2" y="11"/>
                  </a:lnTo>
                  <a:lnTo>
                    <a:pt x="11" y="7"/>
                  </a:lnTo>
                  <a:lnTo>
                    <a:pt x="1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59" name="Freeform 270">
              <a:extLst>
                <a:ext uri="{FF2B5EF4-FFF2-40B4-BE49-F238E27FC236}">
                  <a16:creationId xmlns:a16="http://schemas.microsoft.com/office/drawing/2014/main" id="{A9C7C329-F015-481B-BDA9-7F7BF3579605}"/>
                </a:ext>
              </a:extLst>
            </p:cNvPr>
            <p:cNvSpPr>
              <a:spLocks/>
            </p:cNvSpPr>
            <p:nvPr/>
          </p:nvSpPr>
          <p:spPr bwMode="auto">
            <a:xfrm>
              <a:off x="1875" y="1658"/>
              <a:ext cx="9" cy="4"/>
            </a:xfrm>
            <a:custGeom>
              <a:avLst/>
              <a:gdLst>
                <a:gd name="T0" fmla="*/ 9 w 9"/>
                <a:gd name="T1" fmla="*/ 0 h 4"/>
                <a:gd name="T2" fmla="*/ 0 w 9"/>
                <a:gd name="T3" fmla="*/ 4 h 4"/>
                <a:gd name="T4" fmla="*/ 0 w 9"/>
                <a:gd name="T5" fmla="*/ 4 h 4"/>
                <a:gd name="T6" fmla="*/ 9 w 9"/>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4">
                  <a:moveTo>
                    <a:pt x="9" y="0"/>
                  </a:moveTo>
                  <a:lnTo>
                    <a:pt x="0" y="4"/>
                  </a:lnTo>
                  <a:lnTo>
                    <a:pt x="9" y="0"/>
                  </a:lnTo>
                  <a:close/>
                </a:path>
              </a:pathLst>
            </a:custGeom>
            <a:solidFill>
              <a:srgbClr val="8FBF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60" name="Freeform 271">
              <a:extLst>
                <a:ext uri="{FF2B5EF4-FFF2-40B4-BE49-F238E27FC236}">
                  <a16:creationId xmlns:a16="http://schemas.microsoft.com/office/drawing/2014/main" id="{703A1A22-D832-4128-8209-B17B67F484CD}"/>
                </a:ext>
              </a:extLst>
            </p:cNvPr>
            <p:cNvSpPr>
              <a:spLocks/>
            </p:cNvSpPr>
            <p:nvPr/>
          </p:nvSpPr>
          <p:spPr bwMode="auto">
            <a:xfrm>
              <a:off x="1875" y="1658"/>
              <a:ext cx="9" cy="4"/>
            </a:xfrm>
            <a:custGeom>
              <a:avLst/>
              <a:gdLst>
                <a:gd name="T0" fmla="*/ 9 w 9"/>
                <a:gd name="T1" fmla="*/ 0 h 4"/>
                <a:gd name="T2" fmla="*/ 0 w 9"/>
                <a:gd name="T3" fmla="*/ 4 h 4"/>
                <a:gd name="T4" fmla="*/ 0 w 9"/>
                <a:gd name="T5" fmla="*/ 4 h 4"/>
                <a:gd name="T6" fmla="*/ 9 w 9"/>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4">
                  <a:moveTo>
                    <a:pt x="9" y="0"/>
                  </a:moveTo>
                  <a:lnTo>
                    <a:pt x="0" y="4"/>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61" name="Freeform 272">
              <a:extLst>
                <a:ext uri="{FF2B5EF4-FFF2-40B4-BE49-F238E27FC236}">
                  <a16:creationId xmlns:a16="http://schemas.microsoft.com/office/drawing/2014/main" id="{DC066009-3D87-4E71-B748-4F95726D9BFC}"/>
                </a:ext>
              </a:extLst>
            </p:cNvPr>
            <p:cNvSpPr>
              <a:spLocks/>
            </p:cNvSpPr>
            <p:nvPr/>
          </p:nvSpPr>
          <p:spPr bwMode="auto">
            <a:xfrm>
              <a:off x="1873" y="1665"/>
              <a:ext cx="2" cy="165"/>
            </a:xfrm>
            <a:custGeom>
              <a:avLst/>
              <a:gdLst>
                <a:gd name="T0" fmla="*/ 0 w 2"/>
                <a:gd name="T1" fmla="*/ 0 h 165"/>
                <a:gd name="T2" fmla="*/ 0 w 2"/>
                <a:gd name="T3" fmla="*/ 165 h 165"/>
                <a:gd name="T4" fmla="*/ 2 w 2"/>
                <a:gd name="T5" fmla="*/ 165 h 165"/>
                <a:gd name="T6" fmla="*/ 2 w 2"/>
                <a:gd name="T7" fmla="*/ 136 h 165"/>
                <a:gd name="T8" fmla="*/ 0 w 2"/>
                <a:gd name="T9" fmla="*/ 0 h 165"/>
                <a:gd name="T10" fmla="*/ 0 w 2"/>
                <a:gd name="T11" fmla="*/ 0 h 1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65">
                  <a:moveTo>
                    <a:pt x="0" y="0"/>
                  </a:moveTo>
                  <a:lnTo>
                    <a:pt x="0" y="165"/>
                  </a:lnTo>
                  <a:lnTo>
                    <a:pt x="2" y="165"/>
                  </a:lnTo>
                  <a:lnTo>
                    <a:pt x="2" y="136"/>
                  </a:lnTo>
                  <a:lnTo>
                    <a:pt x="0" y="0"/>
                  </a:lnTo>
                  <a:close/>
                </a:path>
              </a:pathLst>
            </a:custGeom>
            <a:solidFill>
              <a:srgbClr val="CCEA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62" name="Freeform 273">
              <a:extLst>
                <a:ext uri="{FF2B5EF4-FFF2-40B4-BE49-F238E27FC236}">
                  <a16:creationId xmlns:a16="http://schemas.microsoft.com/office/drawing/2014/main" id="{2E5BF82C-F2CC-4325-BF3C-A1C738FABB07}"/>
                </a:ext>
              </a:extLst>
            </p:cNvPr>
            <p:cNvSpPr>
              <a:spLocks/>
            </p:cNvSpPr>
            <p:nvPr/>
          </p:nvSpPr>
          <p:spPr bwMode="auto">
            <a:xfrm>
              <a:off x="1873" y="1665"/>
              <a:ext cx="2" cy="165"/>
            </a:xfrm>
            <a:custGeom>
              <a:avLst/>
              <a:gdLst>
                <a:gd name="T0" fmla="*/ 0 w 2"/>
                <a:gd name="T1" fmla="*/ 0 h 165"/>
                <a:gd name="T2" fmla="*/ 0 w 2"/>
                <a:gd name="T3" fmla="*/ 165 h 165"/>
                <a:gd name="T4" fmla="*/ 2 w 2"/>
                <a:gd name="T5" fmla="*/ 165 h 165"/>
                <a:gd name="T6" fmla="*/ 2 w 2"/>
                <a:gd name="T7" fmla="*/ 136 h 165"/>
                <a:gd name="T8" fmla="*/ 0 w 2"/>
                <a:gd name="T9" fmla="*/ 0 h 165"/>
                <a:gd name="T10" fmla="*/ 0 w 2"/>
                <a:gd name="T11" fmla="*/ 0 h 1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65">
                  <a:moveTo>
                    <a:pt x="0" y="0"/>
                  </a:moveTo>
                  <a:lnTo>
                    <a:pt x="0" y="165"/>
                  </a:lnTo>
                  <a:lnTo>
                    <a:pt x="2" y="165"/>
                  </a:lnTo>
                  <a:lnTo>
                    <a:pt x="2" y="1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63" name="Freeform 274">
              <a:extLst>
                <a:ext uri="{FF2B5EF4-FFF2-40B4-BE49-F238E27FC236}">
                  <a16:creationId xmlns:a16="http://schemas.microsoft.com/office/drawing/2014/main" id="{083B4292-E70E-4003-87B2-90FBD714CE06}"/>
                </a:ext>
              </a:extLst>
            </p:cNvPr>
            <p:cNvSpPr>
              <a:spLocks/>
            </p:cNvSpPr>
            <p:nvPr/>
          </p:nvSpPr>
          <p:spPr bwMode="auto">
            <a:xfrm>
              <a:off x="1873" y="1665"/>
              <a:ext cx="2" cy="136"/>
            </a:xfrm>
            <a:custGeom>
              <a:avLst/>
              <a:gdLst>
                <a:gd name="T0" fmla="*/ 0 w 2"/>
                <a:gd name="T1" fmla="*/ 0 h 136"/>
                <a:gd name="T2" fmla="*/ 2 w 2"/>
                <a:gd name="T3" fmla="*/ 136 h 136"/>
                <a:gd name="T4" fmla="*/ 2 w 2"/>
                <a:gd name="T5" fmla="*/ 0 h 136"/>
                <a:gd name="T6" fmla="*/ 0 w 2"/>
                <a:gd name="T7" fmla="*/ 0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36">
                  <a:moveTo>
                    <a:pt x="0" y="0"/>
                  </a:moveTo>
                  <a:lnTo>
                    <a:pt x="2" y="136"/>
                  </a:lnTo>
                  <a:lnTo>
                    <a:pt x="2" y="0"/>
                  </a:lnTo>
                  <a:lnTo>
                    <a:pt x="0" y="0"/>
                  </a:lnTo>
                  <a:close/>
                </a:path>
              </a:pathLst>
            </a:custGeom>
            <a:solidFill>
              <a:srgbClr val="B8E2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64" name="Freeform 275">
              <a:extLst>
                <a:ext uri="{FF2B5EF4-FFF2-40B4-BE49-F238E27FC236}">
                  <a16:creationId xmlns:a16="http://schemas.microsoft.com/office/drawing/2014/main" id="{0A6BBE61-C139-45B6-98F7-D37B3F18B482}"/>
                </a:ext>
              </a:extLst>
            </p:cNvPr>
            <p:cNvSpPr>
              <a:spLocks/>
            </p:cNvSpPr>
            <p:nvPr/>
          </p:nvSpPr>
          <p:spPr bwMode="auto">
            <a:xfrm>
              <a:off x="1873" y="1665"/>
              <a:ext cx="2" cy="136"/>
            </a:xfrm>
            <a:custGeom>
              <a:avLst/>
              <a:gdLst>
                <a:gd name="T0" fmla="*/ 0 w 2"/>
                <a:gd name="T1" fmla="*/ 0 h 136"/>
                <a:gd name="T2" fmla="*/ 2 w 2"/>
                <a:gd name="T3" fmla="*/ 136 h 136"/>
                <a:gd name="T4" fmla="*/ 2 w 2"/>
                <a:gd name="T5" fmla="*/ 0 h 136"/>
                <a:gd name="T6" fmla="*/ 0 w 2"/>
                <a:gd name="T7" fmla="*/ 0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36">
                  <a:moveTo>
                    <a:pt x="0" y="0"/>
                  </a:moveTo>
                  <a:lnTo>
                    <a:pt x="2" y="136"/>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65" name="Freeform 276">
              <a:extLst>
                <a:ext uri="{FF2B5EF4-FFF2-40B4-BE49-F238E27FC236}">
                  <a16:creationId xmlns:a16="http://schemas.microsoft.com/office/drawing/2014/main" id="{919C1428-2476-478B-A28B-3DDDE93005C9}"/>
                </a:ext>
              </a:extLst>
            </p:cNvPr>
            <p:cNvSpPr>
              <a:spLocks/>
            </p:cNvSpPr>
            <p:nvPr/>
          </p:nvSpPr>
          <p:spPr bwMode="auto">
            <a:xfrm>
              <a:off x="1873" y="1834"/>
              <a:ext cx="2" cy="2"/>
            </a:xfrm>
            <a:custGeom>
              <a:avLst/>
              <a:gdLst>
                <a:gd name="T0" fmla="*/ 0 w 1"/>
                <a:gd name="T1" fmla="*/ 0 h 1"/>
                <a:gd name="T2" fmla="*/ 0 w 1"/>
                <a:gd name="T3" fmla="*/ 8 h 1"/>
                <a:gd name="T4" fmla="*/ 0 w 1"/>
                <a:gd name="T5" fmla="*/ 8 h 1"/>
                <a:gd name="T6" fmla="*/ 8 w 1"/>
                <a:gd name="T7" fmla="*/ 8 h 1"/>
                <a:gd name="T8" fmla="*/ 8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1"/>
                    <a:pt x="0" y="1"/>
                    <a:pt x="0" y="1"/>
                  </a:cubicBezTo>
                  <a:cubicBezTo>
                    <a:pt x="0" y="1"/>
                    <a:pt x="0" y="1"/>
                    <a:pt x="0" y="1"/>
                  </a:cubicBezTo>
                  <a:cubicBezTo>
                    <a:pt x="1" y="1"/>
                    <a:pt x="1" y="1"/>
                    <a:pt x="1" y="1"/>
                  </a:cubicBezTo>
                  <a:cubicBezTo>
                    <a:pt x="1" y="0"/>
                    <a:pt x="1" y="0"/>
                    <a:pt x="1" y="0"/>
                  </a:cubicBezTo>
                  <a:cubicBezTo>
                    <a:pt x="0" y="0"/>
                    <a:pt x="0" y="0"/>
                    <a:pt x="0" y="0"/>
                  </a:cubicBezTo>
                </a:path>
              </a:pathLst>
            </a:custGeom>
            <a:solidFill>
              <a:srgbClr val="CCEA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66" name="Freeform 277">
              <a:extLst>
                <a:ext uri="{FF2B5EF4-FFF2-40B4-BE49-F238E27FC236}">
                  <a16:creationId xmlns:a16="http://schemas.microsoft.com/office/drawing/2014/main" id="{6BB89891-098D-4620-9E81-DAA2C74EAEA4}"/>
                </a:ext>
              </a:extLst>
            </p:cNvPr>
            <p:cNvSpPr>
              <a:spLocks noEditPoints="1"/>
            </p:cNvSpPr>
            <p:nvPr/>
          </p:nvSpPr>
          <p:spPr bwMode="auto">
            <a:xfrm>
              <a:off x="1877" y="1843"/>
              <a:ext cx="1923" cy="1524"/>
            </a:xfrm>
            <a:custGeom>
              <a:avLst/>
              <a:gdLst>
                <a:gd name="T0" fmla="*/ 9161 w 873"/>
                <a:gd name="T1" fmla="*/ 6955 h 692"/>
                <a:gd name="T2" fmla="*/ 9331 w 873"/>
                <a:gd name="T3" fmla="*/ 427 h 692"/>
                <a:gd name="T4" fmla="*/ 8743 w 873"/>
                <a:gd name="T5" fmla="*/ 407 h 692"/>
                <a:gd name="T6" fmla="*/ 8807 w 873"/>
                <a:gd name="T7" fmla="*/ 407 h 692"/>
                <a:gd name="T8" fmla="*/ 6434 w 873"/>
                <a:gd name="T9" fmla="*/ 5083 h 692"/>
                <a:gd name="T10" fmla="*/ 9117 w 873"/>
                <a:gd name="T11" fmla="*/ 2735 h 692"/>
                <a:gd name="T12" fmla="*/ 6434 w 873"/>
                <a:gd name="T13" fmla="*/ 5083 h 692"/>
                <a:gd name="T14" fmla="*/ 0 w 873"/>
                <a:gd name="T15" fmla="*/ 7028 h 692"/>
                <a:gd name="T16" fmla="*/ 9150 w 873"/>
                <a:gd name="T17" fmla="*/ 6975 h 692"/>
                <a:gd name="T18" fmla="*/ 3450 w 873"/>
                <a:gd name="T19" fmla="*/ 6567 h 692"/>
                <a:gd name="T20" fmla="*/ 9161 w 873"/>
                <a:gd name="T21" fmla="*/ 1945 h 692"/>
                <a:gd name="T22" fmla="*/ 8840 w 873"/>
                <a:gd name="T23" fmla="*/ 407 h 692"/>
                <a:gd name="T24" fmla="*/ 8743 w 873"/>
                <a:gd name="T25" fmla="*/ 1509 h 692"/>
                <a:gd name="T26" fmla="*/ 8734 w 873"/>
                <a:gd name="T27" fmla="*/ 1517 h 692"/>
                <a:gd name="T28" fmla="*/ 7919 w 873"/>
                <a:gd name="T29" fmla="*/ 1465 h 692"/>
                <a:gd name="T30" fmla="*/ 5813 w 873"/>
                <a:gd name="T31" fmla="*/ 2925 h 692"/>
                <a:gd name="T32" fmla="*/ 7919 w 873"/>
                <a:gd name="T33" fmla="*/ 1145 h 692"/>
                <a:gd name="T34" fmla="*/ 7289 w 873"/>
                <a:gd name="T35" fmla="*/ 339 h 692"/>
                <a:gd name="T36" fmla="*/ 7289 w 873"/>
                <a:gd name="T37" fmla="*/ 1432 h 692"/>
                <a:gd name="T38" fmla="*/ 7278 w 873"/>
                <a:gd name="T39" fmla="*/ 1432 h 692"/>
                <a:gd name="T40" fmla="*/ 6467 w 873"/>
                <a:gd name="T41" fmla="*/ 1376 h 692"/>
                <a:gd name="T42" fmla="*/ 5837 w 873"/>
                <a:gd name="T43" fmla="*/ 266 h 692"/>
                <a:gd name="T44" fmla="*/ 5837 w 873"/>
                <a:gd name="T45" fmla="*/ 1387 h 692"/>
                <a:gd name="T46" fmla="*/ 5822 w 873"/>
                <a:gd name="T47" fmla="*/ 1387 h 692"/>
                <a:gd name="T48" fmla="*/ 5011 w 873"/>
                <a:gd name="T49" fmla="*/ 1335 h 692"/>
                <a:gd name="T50" fmla="*/ 4381 w 873"/>
                <a:gd name="T51" fmla="*/ 203 h 692"/>
                <a:gd name="T52" fmla="*/ 4381 w 873"/>
                <a:gd name="T53" fmla="*/ 1304 h 692"/>
                <a:gd name="T54" fmla="*/ 3582 w 873"/>
                <a:gd name="T55" fmla="*/ 1271 h 692"/>
                <a:gd name="T56" fmla="*/ 3562 w 873"/>
                <a:gd name="T57" fmla="*/ 170 h 692"/>
                <a:gd name="T58" fmla="*/ 2930 w 873"/>
                <a:gd name="T59" fmla="*/ 1207 h 692"/>
                <a:gd name="T60" fmla="*/ 2916 w 873"/>
                <a:gd name="T61" fmla="*/ 1218 h 692"/>
                <a:gd name="T62" fmla="*/ 2126 w 873"/>
                <a:gd name="T63" fmla="*/ 1183 h 692"/>
                <a:gd name="T64" fmla="*/ 2106 w 873"/>
                <a:gd name="T65" fmla="*/ 97 h 692"/>
                <a:gd name="T66" fmla="*/ 1476 w 873"/>
                <a:gd name="T67" fmla="*/ 1165 h 692"/>
                <a:gd name="T68" fmla="*/ 1465 w 873"/>
                <a:gd name="T69" fmla="*/ 1174 h 692"/>
                <a:gd name="T70" fmla="*/ 650 w 873"/>
                <a:gd name="T71" fmla="*/ 1121 h 692"/>
                <a:gd name="T72" fmla="*/ 0 w 873"/>
                <a:gd name="T73" fmla="*/ 0 h 6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73" h="692">
                  <a:moveTo>
                    <a:pt x="859" y="40"/>
                  </a:moveTo>
                  <a:cubicBezTo>
                    <a:pt x="857" y="651"/>
                    <a:pt x="857" y="651"/>
                    <a:pt x="857" y="651"/>
                  </a:cubicBezTo>
                  <a:cubicBezTo>
                    <a:pt x="873" y="642"/>
                    <a:pt x="873" y="642"/>
                    <a:pt x="873" y="642"/>
                  </a:cubicBezTo>
                  <a:cubicBezTo>
                    <a:pt x="873" y="40"/>
                    <a:pt x="873" y="40"/>
                    <a:pt x="873" y="40"/>
                  </a:cubicBezTo>
                  <a:cubicBezTo>
                    <a:pt x="859" y="40"/>
                    <a:pt x="859" y="40"/>
                    <a:pt x="859" y="40"/>
                  </a:cubicBezTo>
                  <a:moveTo>
                    <a:pt x="818" y="38"/>
                  </a:moveTo>
                  <a:cubicBezTo>
                    <a:pt x="818" y="43"/>
                    <a:pt x="818" y="43"/>
                    <a:pt x="818" y="43"/>
                  </a:cubicBezTo>
                  <a:cubicBezTo>
                    <a:pt x="824" y="38"/>
                    <a:pt x="824" y="38"/>
                    <a:pt x="824" y="38"/>
                  </a:cubicBezTo>
                  <a:cubicBezTo>
                    <a:pt x="818" y="38"/>
                    <a:pt x="818" y="38"/>
                    <a:pt x="818" y="38"/>
                  </a:cubicBezTo>
                  <a:moveTo>
                    <a:pt x="602" y="476"/>
                  </a:moveTo>
                  <a:cubicBezTo>
                    <a:pt x="601" y="475"/>
                    <a:pt x="601" y="475"/>
                    <a:pt x="601" y="475"/>
                  </a:cubicBezTo>
                  <a:cubicBezTo>
                    <a:pt x="853" y="256"/>
                    <a:pt x="853" y="256"/>
                    <a:pt x="853" y="256"/>
                  </a:cubicBezTo>
                  <a:cubicBezTo>
                    <a:pt x="854" y="257"/>
                    <a:pt x="854" y="257"/>
                    <a:pt x="854" y="257"/>
                  </a:cubicBezTo>
                  <a:cubicBezTo>
                    <a:pt x="602" y="476"/>
                    <a:pt x="602" y="476"/>
                    <a:pt x="602" y="476"/>
                  </a:cubicBezTo>
                  <a:moveTo>
                    <a:pt x="0" y="0"/>
                  </a:moveTo>
                  <a:cubicBezTo>
                    <a:pt x="0" y="658"/>
                    <a:pt x="0" y="658"/>
                    <a:pt x="0" y="658"/>
                  </a:cubicBezTo>
                  <a:cubicBezTo>
                    <a:pt x="790" y="692"/>
                    <a:pt x="790" y="692"/>
                    <a:pt x="790" y="692"/>
                  </a:cubicBezTo>
                  <a:cubicBezTo>
                    <a:pt x="856" y="653"/>
                    <a:pt x="856" y="653"/>
                    <a:pt x="856" y="653"/>
                  </a:cubicBezTo>
                  <a:cubicBezTo>
                    <a:pt x="857" y="185"/>
                    <a:pt x="857" y="185"/>
                    <a:pt x="857" y="185"/>
                  </a:cubicBezTo>
                  <a:cubicBezTo>
                    <a:pt x="323" y="615"/>
                    <a:pt x="323" y="615"/>
                    <a:pt x="323" y="615"/>
                  </a:cubicBezTo>
                  <a:cubicBezTo>
                    <a:pt x="322" y="613"/>
                    <a:pt x="322" y="613"/>
                    <a:pt x="322" y="613"/>
                  </a:cubicBezTo>
                  <a:cubicBezTo>
                    <a:pt x="857" y="182"/>
                    <a:pt x="857" y="182"/>
                    <a:pt x="857" y="182"/>
                  </a:cubicBezTo>
                  <a:cubicBezTo>
                    <a:pt x="857" y="39"/>
                    <a:pt x="857" y="39"/>
                    <a:pt x="857" y="39"/>
                  </a:cubicBezTo>
                  <a:cubicBezTo>
                    <a:pt x="827" y="38"/>
                    <a:pt x="827" y="38"/>
                    <a:pt x="827" y="38"/>
                  </a:cubicBezTo>
                  <a:cubicBezTo>
                    <a:pt x="818" y="46"/>
                    <a:pt x="818" y="46"/>
                    <a:pt x="818" y="46"/>
                  </a:cubicBezTo>
                  <a:cubicBezTo>
                    <a:pt x="818" y="141"/>
                    <a:pt x="818" y="141"/>
                    <a:pt x="818" y="141"/>
                  </a:cubicBezTo>
                  <a:cubicBezTo>
                    <a:pt x="818" y="141"/>
                    <a:pt x="818" y="141"/>
                    <a:pt x="818" y="142"/>
                  </a:cubicBezTo>
                  <a:cubicBezTo>
                    <a:pt x="818" y="142"/>
                    <a:pt x="817" y="142"/>
                    <a:pt x="817" y="142"/>
                  </a:cubicBezTo>
                  <a:cubicBezTo>
                    <a:pt x="743" y="139"/>
                    <a:pt x="743" y="139"/>
                    <a:pt x="743" y="139"/>
                  </a:cubicBezTo>
                  <a:cubicBezTo>
                    <a:pt x="742" y="139"/>
                    <a:pt x="741" y="138"/>
                    <a:pt x="741" y="137"/>
                  </a:cubicBezTo>
                  <a:cubicBezTo>
                    <a:pt x="741" y="110"/>
                    <a:pt x="741" y="110"/>
                    <a:pt x="741" y="110"/>
                  </a:cubicBezTo>
                  <a:cubicBezTo>
                    <a:pt x="544" y="274"/>
                    <a:pt x="544" y="274"/>
                    <a:pt x="544" y="274"/>
                  </a:cubicBezTo>
                  <a:cubicBezTo>
                    <a:pt x="543" y="272"/>
                    <a:pt x="543" y="272"/>
                    <a:pt x="543" y="272"/>
                  </a:cubicBezTo>
                  <a:cubicBezTo>
                    <a:pt x="741" y="107"/>
                    <a:pt x="741" y="107"/>
                    <a:pt x="741" y="107"/>
                  </a:cubicBezTo>
                  <a:cubicBezTo>
                    <a:pt x="741" y="34"/>
                    <a:pt x="741" y="34"/>
                    <a:pt x="741" y="34"/>
                  </a:cubicBezTo>
                  <a:cubicBezTo>
                    <a:pt x="682" y="32"/>
                    <a:pt x="682" y="32"/>
                    <a:pt x="682" y="32"/>
                  </a:cubicBezTo>
                  <a:cubicBezTo>
                    <a:pt x="682" y="133"/>
                    <a:pt x="682" y="133"/>
                    <a:pt x="682" y="133"/>
                  </a:cubicBezTo>
                  <a:cubicBezTo>
                    <a:pt x="682" y="133"/>
                    <a:pt x="682" y="134"/>
                    <a:pt x="682" y="134"/>
                  </a:cubicBezTo>
                  <a:cubicBezTo>
                    <a:pt x="682" y="134"/>
                    <a:pt x="681" y="134"/>
                    <a:pt x="681" y="134"/>
                  </a:cubicBezTo>
                  <a:cubicBezTo>
                    <a:pt x="681" y="134"/>
                    <a:pt x="681" y="134"/>
                    <a:pt x="681" y="134"/>
                  </a:cubicBezTo>
                  <a:cubicBezTo>
                    <a:pt x="607" y="131"/>
                    <a:pt x="607" y="131"/>
                    <a:pt x="607" y="131"/>
                  </a:cubicBezTo>
                  <a:cubicBezTo>
                    <a:pt x="606" y="131"/>
                    <a:pt x="605" y="130"/>
                    <a:pt x="605" y="129"/>
                  </a:cubicBezTo>
                  <a:cubicBezTo>
                    <a:pt x="605" y="28"/>
                    <a:pt x="605" y="28"/>
                    <a:pt x="605" y="28"/>
                  </a:cubicBezTo>
                  <a:cubicBezTo>
                    <a:pt x="546" y="25"/>
                    <a:pt x="546" y="25"/>
                    <a:pt x="546" y="25"/>
                  </a:cubicBezTo>
                  <a:cubicBezTo>
                    <a:pt x="546" y="129"/>
                    <a:pt x="546" y="129"/>
                    <a:pt x="546" y="129"/>
                  </a:cubicBezTo>
                  <a:cubicBezTo>
                    <a:pt x="546" y="129"/>
                    <a:pt x="546" y="130"/>
                    <a:pt x="546" y="130"/>
                  </a:cubicBezTo>
                  <a:cubicBezTo>
                    <a:pt x="546" y="130"/>
                    <a:pt x="545" y="130"/>
                    <a:pt x="545" y="130"/>
                  </a:cubicBezTo>
                  <a:cubicBezTo>
                    <a:pt x="545" y="130"/>
                    <a:pt x="545" y="130"/>
                    <a:pt x="545" y="130"/>
                  </a:cubicBezTo>
                  <a:cubicBezTo>
                    <a:pt x="471" y="127"/>
                    <a:pt x="471" y="127"/>
                    <a:pt x="471" y="127"/>
                  </a:cubicBezTo>
                  <a:cubicBezTo>
                    <a:pt x="470" y="127"/>
                    <a:pt x="469" y="126"/>
                    <a:pt x="469" y="125"/>
                  </a:cubicBezTo>
                  <a:cubicBezTo>
                    <a:pt x="469" y="22"/>
                    <a:pt x="469" y="22"/>
                    <a:pt x="469" y="22"/>
                  </a:cubicBezTo>
                  <a:cubicBezTo>
                    <a:pt x="410" y="19"/>
                    <a:pt x="410" y="19"/>
                    <a:pt x="410" y="19"/>
                  </a:cubicBezTo>
                  <a:cubicBezTo>
                    <a:pt x="410" y="121"/>
                    <a:pt x="410" y="121"/>
                    <a:pt x="410" y="121"/>
                  </a:cubicBezTo>
                  <a:cubicBezTo>
                    <a:pt x="410" y="121"/>
                    <a:pt x="410" y="122"/>
                    <a:pt x="410" y="122"/>
                  </a:cubicBezTo>
                  <a:cubicBezTo>
                    <a:pt x="410" y="122"/>
                    <a:pt x="409" y="122"/>
                    <a:pt x="409" y="122"/>
                  </a:cubicBezTo>
                  <a:cubicBezTo>
                    <a:pt x="335" y="119"/>
                    <a:pt x="335" y="119"/>
                    <a:pt x="335" y="119"/>
                  </a:cubicBezTo>
                  <a:cubicBezTo>
                    <a:pt x="334" y="119"/>
                    <a:pt x="333" y="118"/>
                    <a:pt x="333" y="117"/>
                  </a:cubicBezTo>
                  <a:cubicBezTo>
                    <a:pt x="333" y="16"/>
                    <a:pt x="333" y="16"/>
                    <a:pt x="333" y="16"/>
                  </a:cubicBezTo>
                  <a:cubicBezTo>
                    <a:pt x="274" y="13"/>
                    <a:pt x="274" y="13"/>
                    <a:pt x="274" y="13"/>
                  </a:cubicBezTo>
                  <a:cubicBezTo>
                    <a:pt x="274" y="113"/>
                    <a:pt x="274" y="113"/>
                    <a:pt x="274" y="113"/>
                  </a:cubicBezTo>
                  <a:cubicBezTo>
                    <a:pt x="274" y="113"/>
                    <a:pt x="274" y="114"/>
                    <a:pt x="274" y="114"/>
                  </a:cubicBezTo>
                  <a:cubicBezTo>
                    <a:pt x="274" y="114"/>
                    <a:pt x="273" y="114"/>
                    <a:pt x="273" y="114"/>
                  </a:cubicBezTo>
                  <a:cubicBezTo>
                    <a:pt x="273" y="114"/>
                    <a:pt x="273" y="114"/>
                    <a:pt x="273" y="114"/>
                  </a:cubicBezTo>
                  <a:cubicBezTo>
                    <a:pt x="199" y="111"/>
                    <a:pt x="199" y="111"/>
                    <a:pt x="199" y="111"/>
                  </a:cubicBezTo>
                  <a:cubicBezTo>
                    <a:pt x="198" y="111"/>
                    <a:pt x="197" y="110"/>
                    <a:pt x="197" y="109"/>
                  </a:cubicBezTo>
                  <a:cubicBezTo>
                    <a:pt x="197" y="9"/>
                    <a:pt x="197" y="9"/>
                    <a:pt x="197" y="9"/>
                  </a:cubicBezTo>
                  <a:cubicBezTo>
                    <a:pt x="138" y="7"/>
                    <a:pt x="138" y="7"/>
                    <a:pt x="138" y="7"/>
                  </a:cubicBezTo>
                  <a:cubicBezTo>
                    <a:pt x="138" y="109"/>
                    <a:pt x="138" y="109"/>
                    <a:pt x="138" y="109"/>
                  </a:cubicBezTo>
                  <a:cubicBezTo>
                    <a:pt x="138" y="109"/>
                    <a:pt x="138" y="110"/>
                    <a:pt x="138" y="110"/>
                  </a:cubicBezTo>
                  <a:cubicBezTo>
                    <a:pt x="138" y="110"/>
                    <a:pt x="137" y="110"/>
                    <a:pt x="137" y="110"/>
                  </a:cubicBezTo>
                  <a:cubicBezTo>
                    <a:pt x="63" y="107"/>
                    <a:pt x="63" y="107"/>
                    <a:pt x="63" y="107"/>
                  </a:cubicBezTo>
                  <a:cubicBezTo>
                    <a:pt x="62" y="107"/>
                    <a:pt x="61" y="106"/>
                    <a:pt x="61" y="105"/>
                  </a:cubicBezTo>
                  <a:cubicBezTo>
                    <a:pt x="61" y="3"/>
                    <a:pt x="61" y="3"/>
                    <a:pt x="61" y="3"/>
                  </a:cubicBezTo>
                  <a:cubicBezTo>
                    <a:pt x="0" y="0"/>
                    <a:pt x="0" y="0"/>
                    <a:pt x="0" y="0"/>
                  </a:cubicBezTo>
                </a:path>
              </a:pathLst>
            </a:custGeom>
            <a:solidFill>
              <a:srgbClr val="859F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67" name="Freeform 278">
              <a:extLst>
                <a:ext uri="{FF2B5EF4-FFF2-40B4-BE49-F238E27FC236}">
                  <a16:creationId xmlns:a16="http://schemas.microsoft.com/office/drawing/2014/main" id="{17301977-A3C2-4D34-A62C-1B2A1802AA88}"/>
                </a:ext>
              </a:extLst>
            </p:cNvPr>
            <p:cNvSpPr>
              <a:spLocks/>
            </p:cNvSpPr>
            <p:nvPr/>
          </p:nvSpPr>
          <p:spPr bwMode="auto">
            <a:xfrm>
              <a:off x="3769" y="1746"/>
              <a:ext cx="31" cy="2"/>
            </a:xfrm>
            <a:custGeom>
              <a:avLst/>
              <a:gdLst>
                <a:gd name="T0" fmla="*/ 0 w 31"/>
                <a:gd name="T1" fmla="*/ 0 h 2"/>
                <a:gd name="T2" fmla="*/ 0 w 31"/>
                <a:gd name="T3" fmla="*/ 2 h 2"/>
                <a:gd name="T4" fmla="*/ 31 w 31"/>
                <a:gd name="T5" fmla="*/ 2 h 2"/>
                <a:gd name="T6" fmla="*/ 31 w 31"/>
                <a:gd name="T7" fmla="*/ 2 h 2"/>
                <a:gd name="T8" fmla="*/ 0 w 3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2">
                  <a:moveTo>
                    <a:pt x="0" y="0"/>
                  </a:moveTo>
                  <a:lnTo>
                    <a:pt x="0" y="2"/>
                  </a:lnTo>
                  <a:lnTo>
                    <a:pt x="31" y="2"/>
                  </a:lnTo>
                  <a:lnTo>
                    <a:pt x="0" y="0"/>
                  </a:lnTo>
                  <a:close/>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68" name="Freeform 279">
              <a:extLst>
                <a:ext uri="{FF2B5EF4-FFF2-40B4-BE49-F238E27FC236}">
                  <a16:creationId xmlns:a16="http://schemas.microsoft.com/office/drawing/2014/main" id="{18134DC2-C5CE-41D1-B210-DD68D4D01F68}"/>
                </a:ext>
              </a:extLst>
            </p:cNvPr>
            <p:cNvSpPr>
              <a:spLocks noEditPoints="1"/>
            </p:cNvSpPr>
            <p:nvPr/>
          </p:nvSpPr>
          <p:spPr bwMode="auto">
            <a:xfrm>
              <a:off x="1879" y="1662"/>
              <a:ext cx="86" cy="5"/>
            </a:xfrm>
            <a:custGeom>
              <a:avLst/>
              <a:gdLst>
                <a:gd name="T0" fmla="*/ 75 w 86"/>
                <a:gd name="T1" fmla="*/ 3 h 5"/>
                <a:gd name="T2" fmla="*/ 75 w 86"/>
                <a:gd name="T3" fmla="*/ 5 h 5"/>
                <a:gd name="T4" fmla="*/ 86 w 86"/>
                <a:gd name="T5" fmla="*/ 5 h 5"/>
                <a:gd name="T6" fmla="*/ 86 w 86"/>
                <a:gd name="T7" fmla="*/ 5 h 5"/>
                <a:gd name="T8" fmla="*/ 75 w 86"/>
                <a:gd name="T9" fmla="*/ 3 h 5"/>
                <a:gd name="T10" fmla="*/ 0 w 86"/>
                <a:gd name="T11" fmla="*/ 0 h 5"/>
                <a:gd name="T12" fmla="*/ 0 w 86"/>
                <a:gd name="T13" fmla="*/ 0 h 5"/>
                <a:gd name="T14" fmla="*/ 40 w 86"/>
                <a:gd name="T15" fmla="*/ 3 h 5"/>
                <a:gd name="T16" fmla="*/ 40 w 86"/>
                <a:gd name="T17" fmla="*/ 3 h 5"/>
                <a:gd name="T18" fmla="*/ 0 w 86"/>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6" h="5">
                  <a:moveTo>
                    <a:pt x="75" y="3"/>
                  </a:moveTo>
                  <a:lnTo>
                    <a:pt x="75" y="5"/>
                  </a:lnTo>
                  <a:lnTo>
                    <a:pt x="86" y="5"/>
                  </a:lnTo>
                  <a:lnTo>
                    <a:pt x="75" y="3"/>
                  </a:lnTo>
                  <a:close/>
                  <a:moveTo>
                    <a:pt x="0" y="0"/>
                  </a:moveTo>
                  <a:lnTo>
                    <a:pt x="0" y="0"/>
                  </a:lnTo>
                  <a:lnTo>
                    <a:pt x="40" y="3"/>
                  </a:lnTo>
                  <a:lnTo>
                    <a:pt x="0" y="0"/>
                  </a:lnTo>
                  <a:close/>
                </a:path>
              </a:pathLst>
            </a:custGeom>
            <a:solidFill>
              <a:srgbClr val="70A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69" name="Freeform 280">
              <a:extLst>
                <a:ext uri="{FF2B5EF4-FFF2-40B4-BE49-F238E27FC236}">
                  <a16:creationId xmlns:a16="http://schemas.microsoft.com/office/drawing/2014/main" id="{E975D065-EF1A-4DBE-AFC8-09841CEF1250}"/>
                </a:ext>
              </a:extLst>
            </p:cNvPr>
            <p:cNvSpPr>
              <a:spLocks noEditPoints="1"/>
            </p:cNvSpPr>
            <p:nvPr/>
          </p:nvSpPr>
          <p:spPr bwMode="auto">
            <a:xfrm>
              <a:off x="1879" y="1662"/>
              <a:ext cx="86" cy="5"/>
            </a:xfrm>
            <a:custGeom>
              <a:avLst/>
              <a:gdLst>
                <a:gd name="T0" fmla="*/ 75 w 86"/>
                <a:gd name="T1" fmla="*/ 3 h 5"/>
                <a:gd name="T2" fmla="*/ 75 w 86"/>
                <a:gd name="T3" fmla="*/ 5 h 5"/>
                <a:gd name="T4" fmla="*/ 86 w 86"/>
                <a:gd name="T5" fmla="*/ 5 h 5"/>
                <a:gd name="T6" fmla="*/ 86 w 86"/>
                <a:gd name="T7" fmla="*/ 5 h 5"/>
                <a:gd name="T8" fmla="*/ 75 w 86"/>
                <a:gd name="T9" fmla="*/ 3 h 5"/>
                <a:gd name="T10" fmla="*/ 0 w 86"/>
                <a:gd name="T11" fmla="*/ 0 h 5"/>
                <a:gd name="T12" fmla="*/ 0 w 86"/>
                <a:gd name="T13" fmla="*/ 0 h 5"/>
                <a:gd name="T14" fmla="*/ 40 w 86"/>
                <a:gd name="T15" fmla="*/ 3 h 5"/>
                <a:gd name="T16" fmla="*/ 40 w 86"/>
                <a:gd name="T17" fmla="*/ 3 h 5"/>
                <a:gd name="T18" fmla="*/ 0 w 86"/>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6" h="5">
                  <a:moveTo>
                    <a:pt x="75" y="3"/>
                  </a:moveTo>
                  <a:lnTo>
                    <a:pt x="75" y="5"/>
                  </a:lnTo>
                  <a:lnTo>
                    <a:pt x="86" y="5"/>
                  </a:lnTo>
                  <a:lnTo>
                    <a:pt x="75" y="3"/>
                  </a:lnTo>
                  <a:moveTo>
                    <a:pt x="0" y="0"/>
                  </a:moveTo>
                  <a:lnTo>
                    <a:pt x="0" y="0"/>
                  </a:lnTo>
                  <a:lnTo>
                    <a:pt x="40"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70" name="Rectangle 281">
              <a:extLst>
                <a:ext uri="{FF2B5EF4-FFF2-40B4-BE49-F238E27FC236}">
                  <a16:creationId xmlns:a16="http://schemas.microsoft.com/office/drawing/2014/main" id="{044723D9-E2AE-4BDD-B44F-F6EABC158A9B}"/>
                </a:ext>
              </a:extLst>
            </p:cNvPr>
            <p:cNvSpPr>
              <a:spLocks noChangeArrowheads="1"/>
            </p:cNvSpPr>
            <p:nvPr/>
          </p:nvSpPr>
          <p:spPr bwMode="auto">
            <a:xfrm>
              <a:off x="1930" y="1665"/>
              <a:ext cx="20" cy="1"/>
            </a:xfrm>
            <a:prstGeom prst="rect">
              <a:avLst/>
            </a:prstGeom>
            <a:solidFill>
              <a:srgbClr val="5488B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371" name="Rectangle 282">
              <a:extLst>
                <a:ext uri="{FF2B5EF4-FFF2-40B4-BE49-F238E27FC236}">
                  <a16:creationId xmlns:a16="http://schemas.microsoft.com/office/drawing/2014/main" id="{B3D7E8B8-EE40-4354-93DE-F3F368C4F780}"/>
                </a:ext>
              </a:extLst>
            </p:cNvPr>
            <p:cNvSpPr>
              <a:spLocks noChangeArrowheads="1"/>
            </p:cNvSpPr>
            <p:nvPr/>
          </p:nvSpPr>
          <p:spPr bwMode="auto">
            <a:xfrm>
              <a:off x="1930" y="1665"/>
              <a:ext cx="20"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372" name="Freeform 283">
              <a:extLst>
                <a:ext uri="{FF2B5EF4-FFF2-40B4-BE49-F238E27FC236}">
                  <a16:creationId xmlns:a16="http://schemas.microsoft.com/office/drawing/2014/main" id="{5C78BD17-DA3D-42CD-831F-E9A5C9DFF447}"/>
                </a:ext>
              </a:extLst>
            </p:cNvPr>
            <p:cNvSpPr>
              <a:spLocks noEditPoints="1"/>
            </p:cNvSpPr>
            <p:nvPr/>
          </p:nvSpPr>
          <p:spPr bwMode="auto">
            <a:xfrm>
              <a:off x="1923" y="1665"/>
              <a:ext cx="31" cy="2"/>
            </a:xfrm>
            <a:custGeom>
              <a:avLst/>
              <a:gdLst>
                <a:gd name="T0" fmla="*/ 27 w 31"/>
                <a:gd name="T1" fmla="*/ 0 h 2"/>
                <a:gd name="T2" fmla="*/ 27 w 31"/>
                <a:gd name="T3" fmla="*/ 0 h 2"/>
                <a:gd name="T4" fmla="*/ 31 w 31"/>
                <a:gd name="T5" fmla="*/ 2 h 2"/>
                <a:gd name="T6" fmla="*/ 31 w 31"/>
                <a:gd name="T7" fmla="*/ 0 h 2"/>
                <a:gd name="T8" fmla="*/ 27 w 31"/>
                <a:gd name="T9" fmla="*/ 0 h 2"/>
                <a:gd name="T10" fmla="*/ 0 w 31"/>
                <a:gd name="T11" fmla="*/ 0 h 2"/>
                <a:gd name="T12" fmla="*/ 0 w 31"/>
                <a:gd name="T13" fmla="*/ 0 h 2"/>
                <a:gd name="T14" fmla="*/ 7 w 31"/>
                <a:gd name="T15" fmla="*/ 0 h 2"/>
                <a:gd name="T16" fmla="*/ 7 w 31"/>
                <a:gd name="T17" fmla="*/ 0 h 2"/>
                <a:gd name="T18" fmla="*/ 0 w 31"/>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2">
                  <a:moveTo>
                    <a:pt x="27" y="0"/>
                  </a:moveTo>
                  <a:lnTo>
                    <a:pt x="27" y="0"/>
                  </a:lnTo>
                  <a:lnTo>
                    <a:pt x="31" y="2"/>
                  </a:lnTo>
                  <a:lnTo>
                    <a:pt x="31" y="0"/>
                  </a:lnTo>
                  <a:lnTo>
                    <a:pt x="27" y="0"/>
                  </a:lnTo>
                  <a:close/>
                  <a:moveTo>
                    <a:pt x="0" y="0"/>
                  </a:moveTo>
                  <a:lnTo>
                    <a:pt x="0" y="0"/>
                  </a:lnTo>
                  <a:lnTo>
                    <a:pt x="7" y="0"/>
                  </a:lnTo>
                  <a:lnTo>
                    <a:pt x="0" y="0"/>
                  </a:lnTo>
                  <a:close/>
                </a:path>
              </a:pathLst>
            </a:custGeom>
            <a:solidFill>
              <a:srgbClr val="3663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73" name="Rectangle 284">
              <a:extLst>
                <a:ext uri="{FF2B5EF4-FFF2-40B4-BE49-F238E27FC236}">
                  <a16:creationId xmlns:a16="http://schemas.microsoft.com/office/drawing/2014/main" id="{07EAC95C-95FE-4C75-9C6C-68F440C5CD4C}"/>
                </a:ext>
              </a:extLst>
            </p:cNvPr>
            <p:cNvSpPr>
              <a:spLocks noChangeArrowheads="1"/>
            </p:cNvSpPr>
            <p:nvPr/>
          </p:nvSpPr>
          <p:spPr bwMode="auto">
            <a:xfrm>
              <a:off x="1919" y="1665"/>
              <a:ext cx="4" cy="1"/>
            </a:xfrm>
            <a:prstGeom prst="rect">
              <a:avLst/>
            </a:prstGeom>
            <a:solidFill>
              <a:srgbClr val="2E506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374" name="Rectangle 285">
              <a:extLst>
                <a:ext uri="{FF2B5EF4-FFF2-40B4-BE49-F238E27FC236}">
                  <a16:creationId xmlns:a16="http://schemas.microsoft.com/office/drawing/2014/main" id="{45EB86C3-A7E6-4E0D-9290-D6D7A71FEFB4}"/>
                </a:ext>
              </a:extLst>
            </p:cNvPr>
            <p:cNvSpPr>
              <a:spLocks noChangeArrowheads="1"/>
            </p:cNvSpPr>
            <p:nvPr/>
          </p:nvSpPr>
          <p:spPr bwMode="auto">
            <a:xfrm>
              <a:off x="1919" y="1665"/>
              <a:ext cx="4"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375" name="Freeform 286">
              <a:extLst>
                <a:ext uri="{FF2B5EF4-FFF2-40B4-BE49-F238E27FC236}">
                  <a16:creationId xmlns:a16="http://schemas.microsoft.com/office/drawing/2014/main" id="{4E19BBB3-7A1E-4A3E-890D-3E4C1BFD5143}"/>
                </a:ext>
              </a:extLst>
            </p:cNvPr>
            <p:cNvSpPr>
              <a:spLocks/>
            </p:cNvSpPr>
            <p:nvPr/>
          </p:nvSpPr>
          <p:spPr bwMode="auto">
            <a:xfrm>
              <a:off x="1969" y="1667"/>
              <a:ext cx="1161" cy="53"/>
            </a:xfrm>
            <a:custGeom>
              <a:avLst/>
              <a:gdLst>
                <a:gd name="T0" fmla="*/ 0 w 1161"/>
                <a:gd name="T1" fmla="*/ 0 h 53"/>
                <a:gd name="T2" fmla="*/ 0 w 1161"/>
                <a:gd name="T3" fmla="*/ 0 h 53"/>
                <a:gd name="T4" fmla="*/ 1161 w 1161"/>
                <a:gd name="T5" fmla="*/ 53 h 53"/>
                <a:gd name="T6" fmla="*/ 1161 w 1161"/>
                <a:gd name="T7" fmla="*/ 50 h 53"/>
                <a:gd name="T8" fmla="*/ 0 w 1161"/>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61" h="53">
                  <a:moveTo>
                    <a:pt x="0" y="0"/>
                  </a:moveTo>
                  <a:lnTo>
                    <a:pt x="0" y="0"/>
                  </a:lnTo>
                  <a:lnTo>
                    <a:pt x="1161" y="53"/>
                  </a:lnTo>
                  <a:lnTo>
                    <a:pt x="1161" y="50"/>
                  </a:lnTo>
                  <a:lnTo>
                    <a:pt x="0" y="0"/>
                  </a:lnTo>
                  <a:close/>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76" name="Freeform 287">
              <a:extLst>
                <a:ext uri="{FF2B5EF4-FFF2-40B4-BE49-F238E27FC236}">
                  <a16:creationId xmlns:a16="http://schemas.microsoft.com/office/drawing/2014/main" id="{38777A74-6CED-45F9-9020-5D3783591B10}"/>
                </a:ext>
              </a:extLst>
            </p:cNvPr>
            <p:cNvSpPr>
              <a:spLocks/>
            </p:cNvSpPr>
            <p:nvPr/>
          </p:nvSpPr>
          <p:spPr bwMode="auto">
            <a:xfrm>
              <a:off x="1969" y="1667"/>
              <a:ext cx="1161" cy="53"/>
            </a:xfrm>
            <a:custGeom>
              <a:avLst/>
              <a:gdLst>
                <a:gd name="T0" fmla="*/ 0 w 1161"/>
                <a:gd name="T1" fmla="*/ 0 h 53"/>
                <a:gd name="T2" fmla="*/ 0 w 1161"/>
                <a:gd name="T3" fmla="*/ 0 h 53"/>
                <a:gd name="T4" fmla="*/ 1161 w 1161"/>
                <a:gd name="T5" fmla="*/ 53 h 53"/>
                <a:gd name="T6" fmla="*/ 1161 w 1161"/>
                <a:gd name="T7" fmla="*/ 50 h 53"/>
                <a:gd name="T8" fmla="*/ 0 w 1161"/>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61" h="53">
                  <a:moveTo>
                    <a:pt x="0" y="0"/>
                  </a:moveTo>
                  <a:lnTo>
                    <a:pt x="0" y="0"/>
                  </a:lnTo>
                  <a:lnTo>
                    <a:pt x="1161" y="53"/>
                  </a:lnTo>
                  <a:lnTo>
                    <a:pt x="1161" y="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77" name="Freeform 288">
              <a:extLst>
                <a:ext uri="{FF2B5EF4-FFF2-40B4-BE49-F238E27FC236}">
                  <a16:creationId xmlns:a16="http://schemas.microsoft.com/office/drawing/2014/main" id="{56F4DBA2-9D2A-4B88-833E-B43FA707FE1A}"/>
                </a:ext>
              </a:extLst>
            </p:cNvPr>
            <p:cNvSpPr>
              <a:spLocks noEditPoints="1"/>
            </p:cNvSpPr>
            <p:nvPr/>
          </p:nvSpPr>
          <p:spPr bwMode="auto">
            <a:xfrm>
              <a:off x="3157" y="1720"/>
              <a:ext cx="608" cy="348"/>
            </a:xfrm>
            <a:custGeom>
              <a:avLst/>
              <a:gdLst>
                <a:gd name="T0" fmla="*/ 506 w 608"/>
                <a:gd name="T1" fmla="*/ 238 h 348"/>
                <a:gd name="T2" fmla="*/ 447 w 608"/>
                <a:gd name="T3" fmla="*/ 286 h 348"/>
                <a:gd name="T4" fmla="*/ 447 w 608"/>
                <a:gd name="T5" fmla="*/ 346 h 348"/>
                <a:gd name="T6" fmla="*/ 506 w 608"/>
                <a:gd name="T7" fmla="*/ 348 h 348"/>
                <a:gd name="T8" fmla="*/ 506 w 608"/>
                <a:gd name="T9" fmla="*/ 238 h 348"/>
                <a:gd name="T10" fmla="*/ 0 w 608"/>
                <a:gd name="T11" fmla="*/ 0 h 348"/>
                <a:gd name="T12" fmla="*/ 0 w 608"/>
                <a:gd name="T13" fmla="*/ 0 h 348"/>
                <a:gd name="T14" fmla="*/ 608 w 608"/>
                <a:gd name="T15" fmla="*/ 26 h 348"/>
                <a:gd name="T16" fmla="*/ 608 w 608"/>
                <a:gd name="T17" fmla="*/ 26 h 348"/>
                <a:gd name="T18" fmla="*/ 0 w 608"/>
                <a:gd name="T19" fmla="*/ 0 h 3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8" h="348">
                  <a:moveTo>
                    <a:pt x="506" y="238"/>
                  </a:moveTo>
                  <a:lnTo>
                    <a:pt x="447" y="286"/>
                  </a:lnTo>
                  <a:lnTo>
                    <a:pt x="447" y="346"/>
                  </a:lnTo>
                  <a:lnTo>
                    <a:pt x="506" y="348"/>
                  </a:lnTo>
                  <a:lnTo>
                    <a:pt x="506" y="238"/>
                  </a:lnTo>
                  <a:close/>
                  <a:moveTo>
                    <a:pt x="0" y="0"/>
                  </a:moveTo>
                  <a:lnTo>
                    <a:pt x="0" y="0"/>
                  </a:lnTo>
                  <a:lnTo>
                    <a:pt x="608" y="26"/>
                  </a:lnTo>
                  <a:lnTo>
                    <a:pt x="0" y="0"/>
                  </a:lnTo>
                  <a:close/>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78" name="Freeform 289">
              <a:extLst>
                <a:ext uri="{FF2B5EF4-FFF2-40B4-BE49-F238E27FC236}">
                  <a16:creationId xmlns:a16="http://schemas.microsoft.com/office/drawing/2014/main" id="{DB046382-9893-4C90-9290-683B34331ABE}"/>
                </a:ext>
              </a:extLst>
            </p:cNvPr>
            <p:cNvSpPr>
              <a:spLocks noEditPoints="1"/>
            </p:cNvSpPr>
            <p:nvPr/>
          </p:nvSpPr>
          <p:spPr bwMode="auto">
            <a:xfrm>
              <a:off x="3157" y="1720"/>
              <a:ext cx="608" cy="348"/>
            </a:xfrm>
            <a:custGeom>
              <a:avLst/>
              <a:gdLst>
                <a:gd name="T0" fmla="*/ 506 w 608"/>
                <a:gd name="T1" fmla="*/ 238 h 348"/>
                <a:gd name="T2" fmla="*/ 447 w 608"/>
                <a:gd name="T3" fmla="*/ 286 h 348"/>
                <a:gd name="T4" fmla="*/ 447 w 608"/>
                <a:gd name="T5" fmla="*/ 346 h 348"/>
                <a:gd name="T6" fmla="*/ 506 w 608"/>
                <a:gd name="T7" fmla="*/ 348 h 348"/>
                <a:gd name="T8" fmla="*/ 506 w 608"/>
                <a:gd name="T9" fmla="*/ 238 h 348"/>
                <a:gd name="T10" fmla="*/ 0 w 608"/>
                <a:gd name="T11" fmla="*/ 0 h 348"/>
                <a:gd name="T12" fmla="*/ 0 w 608"/>
                <a:gd name="T13" fmla="*/ 0 h 348"/>
                <a:gd name="T14" fmla="*/ 608 w 608"/>
                <a:gd name="T15" fmla="*/ 26 h 348"/>
                <a:gd name="T16" fmla="*/ 608 w 608"/>
                <a:gd name="T17" fmla="*/ 26 h 348"/>
                <a:gd name="T18" fmla="*/ 0 w 608"/>
                <a:gd name="T19" fmla="*/ 0 h 3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8" h="348">
                  <a:moveTo>
                    <a:pt x="506" y="238"/>
                  </a:moveTo>
                  <a:lnTo>
                    <a:pt x="447" y="286"/>
                  </a:lnTo>
                  <a:lnTo>
                    <a:pt x="447" y="346"/>
                  </a:lnTo>
                  <a:lnTo>
                    <a:pt x="506" y="348"/>
                  </a:lnTo>
                  <a:lnTo>
                    <a:pt x="506" y="238"/>
                  </a:lnTo>
                  <a:moveTo>
                    <a:pt x="0" y="0"/>
                  </a:moveTo>
                  <a:lnTo>
                    <a:pt x="0" y="0"/>
                  </a:lnTo>
                  <a:lnTo>
                    <a:pt x="608" y="2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79" name="Freeform 290">
              <a:extLst>
                <a:ext uri="{FF2B5EF4-FFF2-40B4-BE49-F238E27FC236}">
                  <a16:creationId xmlns:a16="http://schemas.microsoft.com/office/drawing/2014/main" id="{A6DA52B5-3B00-4AD6-8F3D-7E328A38D3C7}"/>
                </a:ext>
              </a:extLst>
            </p:cNvPr>
            <p:cNvSpPr>
              <a:spLocks/>
            </p:cNvSpPr>
            <p:nvPr/>
          </p:nvSpPr>
          <p:spPr bwMode="auto">
            <a:xfrm>
              <a:off x="3522" y="2013"/>
              <a:ext cx="75" cy="121"/>
            </a:xfrm>
            <a:custGeom>
              <a:avLst/>
              <a:gdLst>
                <a:gd name="T0" fmla="*/ 75 w 75"/>
                <a:gd name="T1" fmla="*/ 0 h 121"/>
                <a:gd name="T2" fmla="*/ 0 w 75"/>
                <a:gd name="T3" fmla="*/ 61 h 121"/>
                <a:gd name="T4" fmla="*/ 0 w 75"/>
                <a:gd name="T5" fmla="*/ 121 h 121"/>
                <a:gd name="T6" fmla="*/ 75 w 75"/>
                <a:gd name="T7" fmla="*/ 55 h 121"/>
                <a:gd name="T8" fmla="*/ 75 w 75"/>
                <a:gd name="T9" fmla="*/ 0 h 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121">
                  <a:moveTo>
                    <a:pt x="75" y="0"/>
                  </a:moveTo>
                  <a:lnTo>
                    <a:pt x="0" y="61"/>
                  </a:lnTo>
                  <a:lnTo>
                    <a:pt x="0" y="121"/>
                  </a:lnTo>
                  <a:lnTo>
                    <a:pt x="75" y="55"/>
                  </a:lnTo>
                  <a:lnTo>
                    <a:pt x="75" y="0"/>
                  </a:lnTo>
                  <a:close/>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80" name="Freeform 291">
              <a:extLst>
                <a:ext uri="{FF2B5EF4-FFF2-40B4-BE49-F238E27FC236}">
                  <a16:creationId xmlns:a16="http://schemas.microsoft.com/office/drawing/2014/main" id="{0E7A1839-6523-4017-96E1-84DC65B6C750}"/>
                </a:ext>
              </a:extLst>
            </p:cNvPr>
            <p:cNvSpPr>
              <a:spLocks/>
            </p:cNvSpPr>
            <p:nvPr/>
          </p:nvSpPr>
          <p:spPr bwMode="auto">
            <a:xfrm>
              <a:off x="3522" y="2013"/>
              <a:ext cx="75" cy="121"/>
            </a:xfrm>
            <a:custGeom>
              <a:avLst/>
              <a:gdLst>
                <a:gd name="T0" fmla="*/ 75 w 75"/>
                <a:gd name="T1" fmla="*/ 0 h 121"/>
                <a:gd name="T2" fmla="*/ 0 w 75"/>
                <a:gd name="T3" fmla="*/ 61 h 121"/>
                <a:gd name="T4" fmla="*/ 0 w 75"/>
                <a:gd name="T5" fmla="*/ 121 h 121"/>
                <a:gd name="T6" fmla="*/ 75 w 75"/>
                <a:gd name="T7" fmla="*/ 55 h 121"/>
                <a:gd name="T8" fmla="*/ 75 w 75"/>
                <a:gd name="T9" fmla="*/ 0 h 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121">
                  <a:moveTo>
                    <a:pt x="75" y="0"/>
                  </a:moveTo>
                  <a:lnTo>
                    <a:pt x="0" y="61"/>
                  </a:lnTo>
                  <a:lnTo>
                    <a:pt x="0" y="121"/>
                  </a:lnTo>
                  <a:lnTo>
                    <a:pt x="75" y="55"/>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81" name="Freeform 292">
              <a:extLst>
                <a:ext uri="{FF2B5EF4-FFF2-40B4-BE49-F238E27FC236}">
                  <a16:creationId xmlns:a16="http://schemas.microsoft.com/office/drawing/2014/main" id="{3C5834ED-9AA1-436F-B067-C2D4318B409B}"/>
                </a:ext>
              </a:extLst>
            </p:cNvPr>
            <p:cNvSpPr>
              <a:spLocks/>
            </p:cNvSpPr>
            <p:nvPr/>
          </p:nvSpPr>
          <p:spPr bwMode="auto">
            <a:xfrm>
              <a:off x="3522" y="2006"/>
              <a:ext cx="82" cy="128"/>
            </a:xfrm>
            <a:custGeom>
              <a:avLst/>
              <a:gdLst>
                <a:gd name="T0" fmla="*/ 403 w 37"/>
                <a:gd name="T1" fmla="*/ 0 h 58"/>
                <a:gd name="T2" fmla="*/ 368 w 37"/>
                <a:gd name="T3" fmla="*/ 33 h 58"/>
                <a:gd name="T4" fmla="*/ 368 w 37"/>
                <a:gd name="T5" fmla="*/ 302 h 58"/>
                <a:gd name="T6" fmla="*/ 0 w 37"/>
                <a:gd name="T7" fmla="*/ 622 h 58"/>
                <a:gd name="T8" fmla="*/ 0 w 37"/>
                <a:gd name="T9" fmla="*/ 622 h 58"/>
                <a:gd name="T10" fmla="*/ 368 w 37"/>
                <a:gd name="T11" fmla="*/ 291 h 58"/>
                <a:gd name="T12" fmla="*/ 383 w 37"/>
                <a:gd name="T13" fmla="*/ 291 h 58"/>
                <a:gd name="T14" fmla="*/ 403 w 37"/>
                <a:gd name="T15" fmla="*/ 291 h 58"/>
                <a:gd name="T16" fmla="*/ 403 w 37"/>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8">
                  <a:moveTo>
                    <a:pt x="37" y="0"/>
                  </a:moveTo>
                  <a:cubicBezTo>
                    <a:pt x="34" y="3"/>
                    <a:pt x="34" y="3"/>
                    <a:pt x="34" y="3"/>
                  </a:cubicBezTo>
                  <a:cubicBezTo>
                    <a:pt x="34" y="28"/>
                    <a:pt x="34" y="28"/>
                    <a:pt x="34" y="28"/>
                  </a:cubicBezTo>
                  <a:cubicBezTo>
                    <a:pt x="0" y="58"/>
                    <a:pt x="0" y="58"/>
                    <a:pt x="0" y="58"/>
                  </a:cubicBezTo>
                  <a:cubicBezTo>
                    <a:pt x="0" y="58"/>
                    <a:pt x="0" y="58"/>
                    <a:pt x="0" y="58"/>
                  </a:cubicBezTo>
                  <a:cubicBezTo>
                    <a:pt x="34" y="27"/>
                    <a:pt x="34" y="27"/>
                    <a:pt x="34" y="27"/>
                  </a:cubicBezTo>
                  <a:cubicBezTo>
                    <a:pt x="34" y="27"/>
                    <a:pt x="35" y="27"/>
                    <a:pt x="35" y="27"/>
                  </a:cubicBezTo>
                  <a:cubicBezTo>
                    <a:pt x="37" y="27"/>
                    <a:pt x="37" y="27"/>
                    <a:pt x="37" y="27"/>
                  </a:cubicBezTo>
                  <a:cubicBezTo>
                    <a:pt x="37" y="0"/>
                    <a:pt x="37" y="0"/>
                    <a:pt x="37"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82" name="Freeform 293">
              <a:extLst>
                <a:ext uri="{FF2B5EF4-FFF2-40B4-BE49-F238E27FC236}">
                  <a16:creationId xmlns:a16="http://schemas.microsoft.com/office/drawing/2014/main" id="{D250199A-43CE-4D42-954E-D2879E45F5D9}"/>
                </a:ext>
              </a:extLst>
            </p:cNvPr>
            <p:cNvSpPr>
              <a:spLocks/>
            </p:cNvSpPr>
            <p:nvPr/>
          </p:nvSpPr>
          <p:spPr bwMode="auto">
            <a:xfrm>
              <a:off x="3531" y="2072"/>
              <a:ext cx="132" cy="71"/>
            </a:xfrm>
            <a:custGeom>
              <a:avLst/>
              <a:gdLst>
                <a:gd name="T0" fmla="*/ 71 w 132"/>
                <a:gd name="T1" fmla="*/ 0 h 71"/>
                <a:gd name="T2" fmla="*/ 0 w 132"/>
                <a:gd name="T3" fmla="*/ 64 h 71"/>
                <a:gd name="T4" fmla="*/ 132 w 132"/>
                <a:gd name="T5" fmla="*/ 71 h 71"/>
                <a:gd name="T6" fmla="*/ 132 w 132"/>
                <a:gd name="T7" fmla="*/ 2 h 71"/>
                <a:gd name="T8" fmla="*/ 71 w 132"/>
                <a:gd name="T9" fmla="*/ 0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71">
                  <a:moveTo>
                    <a:pt x="71" y="0"/>
                  </a:moveTo>
                  <a:lnTo>
                    <a:pt x="0" y="64"/>
                  </a:lnTo>
                  <a:lnTo>
                    <a:pt x="132" y="71"/>
                  </a:lnTo>
                  <a:lnTo>
                    <a:pt x="132" y="2"/>
                  </a:lnTo>
                  <a:lnTo>
                    <a:pt x="71" y="0"/>
                  </a:lnTo>
                  <a:close/>
                </a:path>
              </a:pathLst>
            </a:custGeom>
            <a:solidFill>
              <a:srgbClr val="6C8A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83" name="Freeform 294">
              <a:extLst>
                <a:ext uri="{FF2B5EF4-FFF2-40B4-BE49-F238E27FC236}">
                  <a16:creationId xmlns:a16="http://schemas.microsoft.com/office/drawing/2014/main" id="{69C7D91C-7C1B-4555-9805-E06674FB8F5A}"/>
                </a:ext>
              </a:extLst>
            </p:cNvPr>
            <p:cNvSpPr>
              <a:spLocks/>
            </p:cNvSpPr>
            <p:nvPr/>
          </p:nvSpPr>
          <p:spPr bwMode="auto">
            <a:xfrm>
              <a:off x="3531" y="2072"/>
              <a:ext cx="132" cy="71"/>
            </a:xfrm>
            <a:custGeom>
              <a:avLst/>
              <a:gdLst>
                <a:gd name="T0" fmla="*/ 71 w 132"/>
                <a:gd name="T1" fmla="*/ 0 h 71"/>
                <a:gd name="T2" fmla="*/ 0 w 132"/>
                <a:gd name="T3" fmla="*/ 64 h 71"/>
                <a:gd name="T4" fmla="*/ 132 w 132"/>
                <a:gd name="T5" fmla="*/ 71 h 71"/>
                <a:gd name="T6" fmla="*/ 132 w 132"/>
                <a:gd name="T7" fmla="*/ 2 h 71"/>
                <a:gd name="T8" fmla="*/ 71 w 132"/>
                <a:gd name="T9" fmla="*/ 0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71">
                  <a:moveTo>
                    <a:pt x="71" y="0"/>
                  </a:moveTo>
                  <a:lnTo>
                    <a:pt x="0" y="64"/>
                  </a:lnTo>
                  <a:lnTo>
                    <a:pt x="132" y="71"/>
                  </a:lnTo>
                  <a:lnTo>
                    <a:pt x="132" y="2"/>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84" name="Freeform 295">
              <a:extLst>
                <a:ext uri="{FF2B5EF4-FFF2-40B4-BE49-F238E27FC236}">
                  <a16:creationId xmlns:a16="http://schemas.microsoft.com/office/drawing/2014/main" id="{1442DC09-B53B-4792-9B8E-44D278207F21}"/>
                </a:ext>
              </a:extLst>
            </p:cNvPr>
            <p:cNvSpPr>
              <a:spLocks noEditPoints="1"/>
            </p:cNvSpPr>
            <p:nvPr/>
          </p:nvSpPr>
          <p:spPr bwMode="auto">
            <a:xfrm>
              <a:off x="3522" y="2066"/>
              <a:ext cx="141" cy="70"/>
            </a:xfrm>
            <a:custGeom>
              <a:avLst/>
              <a:gdLst>
                <a:gd name="T0" fmla="*/ 375 w 64"/>
                <a:gd name="T1" fmla="*/ 33 h 32"/>
                <a:gd name="T2" fmla="*/ 375 w 64"/>
                <a:gd name="T3" fmla="*/ 20 h 32"/>
                <a:gd name="T4" fmla="*/ 375 w 64"/>
                <a:gd name="T5" fmla="*/ 33 h 32"/>
                <a:gd name="T6" fmla="*/ 375 w 64"/>
                <a:gd name="T7" fmla="*/ 0 h 32"/>
                <a:gd name="T8" fmla="*/ 364 w 64"/>
                <a:gd name="T9" fmla="*/ 0 h 32"/>
                <a:gd name="T10" fmla="*/ 364 w 64"/>
                <a:gd name="T11" fmla="*/ 0 h 32"/>
                <a:gd name="T12" fmla="*/ 0 w 64"/>
                <a:gd name="T13" fmla="*/ 326 h 32"/>
                <a:gd name="T14" fmla="*/ 0 w 64"/>
                <a:gd name="T15" fmla="*/ 335 h 32"/>
                <a:gd name="T16" fmla="*/ 44 w 64"/>
                <a:gd name="T17" fmla="*/ 335 h 32"/>
                <a:gd name="T18" fmla="*/ 383 w 64"/>
                <a:gd name="T19" fmla="*/ 33 h 32"/>
                <a:gd name="T20" fmla="*/ 685 w 64"/>
                <a:gd name="T21" fmla="*/ 44 h 32"/>
                <a:gd name="T22" fmla="*/ 685 w 64"/>
                <a:gd name="T23" fmla="*/ 9 h 32"/>
                <a:gd name="T24" fmla="*/ 399 w 64"/>
                <a:gd name="T25" fmla="*/ 0 h 32"/>
                <a:gd name="T26" fmla="*/ 375 w 64"/>
                <a:gd name="T27" fmla="*/ 0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4" h="32">
                  <a:moveTo>
                    <a:pt x="35" y="3"/>
                  </a:moveTo>
                  <a:cubicBezTo>
                    <a:pt x="35" y="2"/>
                    <a:pt x="35" y="2"/>
                    <a:pt x="35" y="2"/>
                  </a:cubicBezTo>
                  <a:cubicBezTo>
                    <a:pt x="35" y="3"/>
                    <a:pt x="35" y="3"/>
                    <a:pt x="35" y="3"/>
                  </a:cubicBezTo>
                  <a:moveTo>
                    <a:pt x="35" y="0"/>
                  </a:moveTo>
                  <a:cubicBezTo>
                    <a:pt x="35" y="0"/>
                    <a:pt x="34" y="0"/>
                    <a:pt x="34" y="0"/>
                  </a:cubicBezTo>
                  <a:cubicBezTo>
                    <a:pt x="34" y="0"/>
                    <a:pt x="34" y="0"/>
                    <a:pt x="34" y="0"/>
                  </a:cubicBezTo>
                  <a:cubicBezTo>
                    <a:pt x="0" y="31"/>
                    <a:pt x="0" y="31"/>
                    <a:pt x="0" y="31"/>
                  </a:cubicBezTo>
                  <a:cubicBezTo>
                    <a:pt x="0" y="32"/>
                    <a:pt x="0" y="32"/>
                    <a:pt x="0" y="32"/>
                  </a:cubicBezTo>
                  <a:cubicBezTo>
                    <a:pt x="4" y="32"/>
                    <a:pt x="4" y="32"/>
                    <a:pt x="4" y="32"/>
                  </a:cubicBezTo>
                  <a:cubicBezTo>
                    <a:pt x="36" y="3"/>
                    <a:pt x="36" y="3"/>
                    <a:pt x="36" y="3"/>
                  </a:cubicBezTo>
                  <a:cubicBezTo>
                    <a:pt x="64" y="4"/>
                    <a:pt x="64" y="4"/>
                    <a:pt x="64" y="4"/>
                  </a:cubicBezTo>
                  <a:cubicBezTo>
                    <a:pt x="64" y="1"/>
                    <a:pt x="64" y="1"/>
                    <a:pt x="64" y="1"/>
                  </a:cubicBezTo>
                  <a:cubicBezTo>
                    <a:pt x="37" y="0"/>
                    <a:pt x="37" y="0"/>
                    <a:pt x="37" y="0"/>
                  </a:cubicBezTo>
                  <a:cubicBezTo>
                    <a:pt x="35" y="0"/>
                    <a:pt x="35" y="0"/>
                    <a:pt x="35"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85" name="Freeform 296">
              <a:extLst>
                <a:ext uri="{FF2B5EF4-FFF2-40B4-BE49-F238E27FC236}">
                  <a16:creationId xmlns:a16="http://schemas.microsoft.com/office/drawing/2014/main" id="{DE52C297-5D66-483B-B16F-677971ACB383}"/>
                </a:ext>
              </a:extLst>
            </p:cNvPr>
            <p:cNvSpPr>
              <a:spLocks noEditPoints="1"/>
            </p:cNvSpPr>
            <p:nvPr/>
          </p:nvSpPr>
          <p:spPr bwMode="auto">
            <a:xfrm>
              <a:off x="3668" y="1751"/>
              <a:ext cx="132" cy="198"/>
            </a:xfrm>
            <a:custGeom>
              <a:avLst/>
              <a:gdLst>
                <a:gd name="T0" fmla="*/ 0 w 60"/>
                <a:gd name="T1" fmla="*/ 807 h 90"/>
                <a:gd name="T2" fmla="*/ 0 w 60"/>
                <a:gd name="T3" fmla="*/ 959 h 90"/>
                <a:gd name="T4" fmla="*/ 20 w 60"/>
                <a:gd name="T5" fmla="*/ 924 h 90"/>
                <a:gd name="T6" fmla="*/ 20 w 60"/>
                <a:gd name="T7" fmla="*/ 832 h 90"/>
                <a:gd name="T8" fmla="*/ 20 w 60"/>
                <a:gd name="T9" fmla="*/ 832 h 90"/>
                <a:gd name="T10" fmla="*/ 33 w 60"/>
                <a:gd name="T11" fmla="*/ 818 h 90"/>
                <a:gd name="T12" fmla="*/ 33 w 60"/>
                <a:gd name="T13" fmla="*/ 818 h 90"/>
                <a:gd name="T14" fmla="*/ 33 w 60"/>
                <a:gd name="T15" fmla="*/ 818 h 90"/>
                <a:gd name="T16" fmla="*/ 33 w 60"/>
                <a:gd name="T17" fmla="*/ 818 h 90"/>
                <a:gd name="T18" fmla="*/ 53 w 60"/>
                <a:gd name="T19" fmla="*/ 807 h 90"/>
                <a:gd name="T20" fmla="*/ 0 w 60"/>
                <a:gd name="T21" fmla="*/ 807 h 90"/>
                <a:gd name="T22" fmla="*/ 488 w 60"/>
                <a:gd name="T23" fmla="*/ 532 h 90"/>
                <a:gd name="T24" fmla="*/ 488 w 60"/>
                <a:gd name="T25" fmla="*/ 565 h 90"/>
                <a:gd name="T26" fmla="*/ 638 w 60"/>
                <a:gd name="T27" fmla="*/ 565 h 90"/>
                <a:gd name="T28" fmla="*/ 638 w 60"/>
                <a:gd name="T29" fmla="*/ 541 h 90"/>
                <a:gd name="T30" fmla="*/ 488 w 60"/>
                <a:gd name="T31" fmla="*/ 532 h 90"/>
                <a:gd name="T32" fmla="*/ 460 w 60"/>
                <a:gd name="T33" fmla="*/ 532 h 90"/>
                <a:gd name="T34" fmla="*/ 20 w 60"/>
                <a:gd name="T35" fmla="*/ 790 h 90"/>
                <a:gd name="T36" fmla="*/ 88 w 60"/>
                <a:gd name="T37" fmla="*/ 790 h 90"/>
                <a:gd name="T38" fmla="*/ 460 w 60"/>
                <a:gd name="T39" fmla="*/ 565 h 90"/>
                <a:gd name="T40" fmla="*/ 469 w 60"/>
                <a:gd name="T41" fmla="*/ 565 h 90"/>
                <a:gd name="T42" fmla="*/ 469 w 60"/>
                <a:gd name="T43" fmla="*/ 565 h 90"/>
                <a:gd name="T44" fmla="*/ 469 w 60"/>
                <a:gd name="T45" fmla="*/ 532 h 90"/>
                <a:gd name="T46" fmla="*/ 460 w 60"/>
                <a:gd name="T47" fmla="*/ 532 h 90"/>
                <a:gd name="T48" fmla="*/ 488 w 60"/>
                <a:gd name="T49" fmla="*/ 0 h 90"/>
                <a:gd name="T50" fmla="*/ 488 w 60"/>
                <a:gd name="T51" fmla="*/ 513 h 90"/>
                <a:gd name="T52" fmla="*/ 638 w 60"/>
                <a:gd name="T53" fmla="*/ 524 h 90"/>
                <a:gd name="T54" fmla="*/ 638 w 60"/>
                <a:gd name="T55" fmla="*/ 0 h 90"/>
                <a:gd name="T56" fmla="*/ 638 w 60"/>
                <a:gd name="T57" fmla="*/ 0 h 90"/>
                <a:gd name="T58" fmla="*/ 488 w 60"/>
                <a:gd name="T59" fmla="*/ 0 h 9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0" h="90">
                  <a:moveTo>
                    <a:pt x="0" y="76"/>
                  </a:moveTo>
                  <a:cubicBezTo>
                    <a:pt x="0" y="90"/>
                    <a:pt x="0" y="90"/>
                    <a:pt x="0" y="90"/>
                  </a:cubicBezTo>
                  <a:cubicBezTo>
                    <a:pt x="2" y="87"/>
                    <a:pt x="2" y="87"/>
                    <a:pt x="2" y="87"/>
                  </a:cubicBezTo>
                  <a:cubicBezTo>
                    <a:pt x="2" y="78"/>
                    <a:pt x="2" y="78"/>
                    <a:pt x="2" y="78"/>
                  </a:cubicBezTo>
                  <a:cubicBezTo>
                    <a:pt x="2" y="78"/>
                    <a:pt x="2" y="78"/>
                    <a:pt x="2" y="78"/>
                  </a:cubicBezTo>
                  <a:cubicBezTo>
                    <a:pt x="2" y="78"/>
                    <a:pt x="2" y="78"/>
                    <a:pt x="3" y="77"/>
                  </a:cubicBezTo>
                  <a:cubicBezTo>
                    <a:pt x="3" y="77"/>
                    <a:pt x="3" y="77"/>
                    <a:pt x="3" y="77"/>
                  </a:cubicBezTo>
                  <a:cubicBezTo>
                    <a:pt x="3" y="77"/>
                    <a:pt x="3" y="77"/>
                    <a:pt x="3" y="77"/>
                  </a:cubicBezTo>
                  <a:cubicBezTo>
                    <a:pt x="3" y="77"/>
                    <a:pt x="3" y="77"/>
                    <a:pt x="3" y="77"/>
                  </a:cubicBezTo>
                  <a:cubicBezTo>
                    <a:pt x="5" y="76"/>
                    <a:pt x="5" y="76"/>
                    <a:pt x="5" y="76"/>
                  </a:cubicBezTo>
                  <a:cubicBezTo>
                    <a:pt x="0" y="76"/>
                    <a:pt x="0" y="76"/>
                    <a:pt x="0" y="76"/>
                  </a:cubicBezTo>
                  <a:moveTo>
                    <a:pt x="46" y="50"/>
                  </a:moveTo>
                  <a:cubicBezTo>
                    <a:pt x="46" y="53"/>
                    <a:pt x="46" y="53"/>
                    <a:pt x="46" y="53"/>
                  </a:cubicBezTo>
                  <a:cubicBezTo>
                    <a:pt x="60" y="53"/>
                    <a:pt x="60" y="53"/>
                    <a:pt x="60" y="53"/>
                  </a:cubicBezTo>
                  <a:cubicBezTo>
                    <a:pt x="60" y="51"/>
                    <a:pt x="60" y="51"/>
                    <a:pt x="60" y="51"/>
                  </a:cubicBezTo>
                  <a:cubicBezTo>
                    <a:pt x="46" y="50"/>
                    <a:pt x="46" y="50"/>
                    <a:pt x="46" y="50"/>
                  </a:cubicBezTo>
                  <a:moveTo>
                    <a:pt x="43" y="50"/>
                  </a:moveTo>
                  <a:cubicBezTo>
                    <a:pt x="2" y="74"/>
                    <a:pt x="2" y="74"/>
                    <a:pt x="2" y="74"/>
                  </a:cubicBezTo>
                  <a:cubicBezTo>
                    <a:pt x="8" y="74"/>
                    <a:pt x="8" y="74"/>
                    <a:pt x="8" y="74"/>
                  </a:cubicBezTo>
                  <a:cubicBezTo>
                    <a:pt x="43" y="53"/>
                    <a:pt x="43" y="53"/>
                    <a:pt x="43" y="53"/>
                  </a:cubicBezTo>
                  <a:cubicBezTo>
                    <a:pt x="44" y="53"/>
                    <a:pt x="44" y="53"/>
                    <a:pt x="44" y="53"/>
                  </a:cubicBezTo>
                  <a:cubicBezTo>
                    <a:pt x="44" y="53"/>
                    <a:pt x="44" y="53"/>
                    <a:pt x="44" y="53"/>
                  </a:cubicBezTo>
                  <a:cubicBezTo>
                    <a:pt x="44" y="50"/>
                    <a:pt x="44" y="50"/>
                    <a:pt x="44" y="50"/>
                  </a:cubicBezTo>
                  <a:cubicBezTo>
                    <a:pt x="43" y="50"/>
                    <a:pt x="43" y="50"/>
                    <a:pt x="43" y="50"/>
                  </a:cubicBezTo>
                  <a:moveTo>
                    <a:pt x="46" y="0"/>
                  </a:moveTo>
                  <a:cubicBezTo>
                    <a:pt x="46" y="48"/>
                    <a:pt x="46" y="48"/>
                    <a:pt x="46" y="48"/>
                  </a:cubicBezTo>
                  <a:cubicBezTo>
                    <a:pt x="60" y="49"/>
                    <a:pt x="60" y="49"/>
                    <a:pt x="60" y="49"/>
                  </a:cubicBezTo>
                  <a:cubicBezTo>
                    <a:pt x="60" y="0"/>
                    <a:pt x="60" y="0"/>
                    <a:pt x="60" y="0"/>
                  </a:cubicBezTo>
                  <a:cubicBezTo>
                    <a:pt x="60" y="0"/>
                    <a:pt x="60" y="0"/>
                    <a:pt x="60" y="0"/>
                  </a:cubicBezTo>
                  <a:cubicBezTo>
                    <a:pt x="46" y="0"/>
                    <a:pt x="46" y="0"/>
                    <a:pt x="46" y="0"/>
                  </a:cubicBezTo>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86" name="Freeform 297">
              <a:extLst>
                <a:ext uri="{FF2B5EF4-FFF2-40B4-BE49-F238E27FC236}">
                  <a16:creationId xmlns:a16="http://schemas.microsoft.com/office/drawing/2014/main" id="{E7734565-7BE4-40D4-B864-F4A917F50211}"/>
                </a:ext>
              </a:extLst>
            </p:cNvPr>
            <p:cNvSpPr>
              <a:spLocks/>
            </p:cNvSpPr>
            <p:nvPr/>
          </p:nvSpPr>
          <p:spPr bwMode="auto">
            <a:xfrm>
              <a:off x="1875" y="1801"/>
              <a:ext cx="1" cy="29"/>
            </a:xfrm>
            <a:custGeom>
              <a:avLst/>
              <a:gdLst>
                <a:gd name="T0" fmla="*/ 0 w 1"/>
                <a:gd name="T1" fmla="*/ 0 h 29"/>
                <a:gd name="T2" fmla="*/ 0 w 1"/>
                <a:gd name="T3" fmla="*/ 29 h 29"/>
                <a:gd name="T4" fmla="*/ 0 w 1"/>
                <a:gd name="T5" fmla="*/ 29 h 29"/>
                <a:gd name="T6" fmla="*/ 0 w 1"/>
                <a:gd name="T7" fmla="*/ 7 h 29"/>
                <a:gd name="T8" fmla="*/ 0 w 1"/>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9">
                  <a:moveTo>
                    <a:pt x="0" y="0"/>
                  </a:moveTo>
                  <a:lnTo>
                    <a:pt x="0" y="29"/>
                  </a:lnTo>
                  <a:lnTo>
                    <a:pt x="0" y="7"/>
                  </a:lnTo>
                  <a:lnTo>
                    <a:pt x="0" y="0"/>
                  </a:lnTo>
                  <a:close/>
                </a:path>
              </a:pathLst>
            </a:custGeom>
            <a:solidFill>
              <a:srgbClr val="9ABD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87" name="Freeform 298">
              <a:extLst>
                <a:ext uri="{FF2B5EF4-FFF2-40B4-BE49-F238E27FC236}">
                  <a16:creationId xmlns:a16="http://schemas.microsoft.com/office/drawing/2014/main" id="{51F37EB5-E62B-4490-866F-929830D4831F}"/>
                </a:ext>
              </a:extLst>
            </p:cNvPr>
            <p:cNvSpPr>
              <a:spLocks/>
            </p:cNvSpPr>
            <p:nvPr/>
          </p:nvSpPr>
          <p:spPr bwMode="auto">
            <a:xfrm>
              <a:off x="1875" y="1665"/>
              <a:ext cx="1" cy="143"/>
            </a:xfrm>
            <a:custGeom>
              <a:avLst/>
              <a:gdLst>
                <a:gd name="T0" fmla="*/ 0 w 1"/>
                <a:gd name="T1" fmla="*/ 0 h 143"/>
                <a:gd name="T2" fmla="*/ 0 w 1"/>
                <a:gd name="T3" fmla="*/ 136 h 143"/>
                <a:gd name="T4" fmla="*/ 0 w 1"/>
                <a:gd name="T5" fmla="*/ 143 h 143"/>
                <a:gd name="T6" fmla="*/ 0 w 1"/>
                <a:gd name="T7" fmla="*/ 0 h 143"/>
                <a:gd name="T8" fmla="*/ 0 w 1"/>
                <a:gd name="T9" fmla="*/ 0 h 1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43">
                  <a:moveTo>
                    <a:pt x="0" y="0"/>
                  </a:moveTo>
                  <a:lnTo>
                    <a:pt x="0" y="136"/>
                  </a:lnTo>
                  <a:lnTo>
                    <a:pt x="0" y="143"/>
                  </a:lnTo>
                  <a:lnTo>
                    <a:pt x="0" y="0"/>
                  </a:lnTo>
                  <a:close/>
                </a:path>
              </a:pathLst>
            </a:custGeom>
            <a:solidFill>
              <a:srgbClr val="8CB9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88" name="Rectangle 299">
              <a:extLst>
                <a:ext uri="{FF2B5EF4-FFF2-40B4-BE49-F238E27FC236}">
                  <a16:creationId xmlns:a16="http://schemas.microsoft.com/office/drawing/2014/main" id="{F05B518E-A173-496F-8550-C943482FB8EC}"/>
                </a:ext>
              </a:extLst>
            </p:cNvPr>
            <p:cNvSpPr>
              <a:spLocks noChangeArrowheads="1"/>
            </p:cNvSpPr>
            <p:nvPr/>
          </p:nvSpPr>
          <p:spPr bwMode="auto">
            <a:xfrm>
              <a:off x="1875" y="1808"/>
              <a:ext cx="1" cy="22"/>
            </a:xfrm>
            <a:prstGeom prst="rect">
              <a:avLst/>
            </a:prstGeom>
            <a:solidFill>
              <a:srgbClr val="7AA6D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389" name="Freeform 300">
              <a:extLst>
                <a:ext uri="{FF2B5EF4-FFF2-40B4-BE49-F238E27FC236}">
                  <a16:creationId xmlns:a16="http://schemas.microsoft.com/office/drawing/2014/main" id="{2253B510-8E6D-4B15-BBC4-73075F4BD4BF}"/>
                </a:ext>
              </a:extLst>
            </p:cNvPr>
            <p:cNvSpPr>
              <a:spLocks/>
            </p:cNvSpPr>
            <p:nvPr/>
          </p:nvSpPr>
          <p:spPr bwMode="auto">
            <a:xfrm>
              <a:off x="1875" y="1662"/>
              <a:ext cx="90" cy="170"/>
            </a:xfrm>
            <a:custGeom>
              <a:avLst/>
              <a:gdLst>
                <a:gd name="T0" fmla="*/ 0 w 90"/>
                <a:gd name="T1" fmla="*/ 0 h 170"/>
                <a:gd name="T2" fmla="*/ 0 w 90"/>
                <a:gd name="T3" fmla="*/ 3 h 170"/>
                <a:gd name="T4" fmla="*/ 0 w 90"/>
                <a:gd name="T5" fmla="*/ 3 h 170"/>
                <a:gd name="T6" fmla="*/ 0 w 90"/>
                <a:gd name="T7" fmla="*/ 146 h 170"/>
                <a:gd name="T8" fmla="*/ 0 w 90"/>
                <a:gd name="T9" fmla="*/ 168 h 170"/>
                <a:gd name="T10" fmla="*/ 9 w 90"/>
                <a:gd name="T11" fmla="*/ 170 h 170"/>
                <a:gd name="T12" fmla="*/ 88 w 90"/>
                <a:gd name="T13" fmla="*/ 126 h 170"/>
                <a:gd name="T14" fmla="*/ 90 w 90"/>
                <a:gd name="T15" fmla="*/ 7 h 170"/>
                <a:gd name="T16" fmla="*/ 79 w 90"/>
                <a:gd name="T17" fmla="*/ 7 h 170"/>
                <a:gd name="T18" fmla="*/ 81 w 90"/>
                <a:gd name="T19" fmla="*/ 102 h 170"/>
                <a:gd name="T20" fmla="*/ 17 w 90"/>
                <a:gd name="T21" fmla="*/ 135 h 170"/>
                <a:gd name="T22" fmla="*/ 15 w 90"/>
                <a:gd name="T23" fmla="*/ 18 h 170"/>
                <a:gd name="T24" fmla="*/ 17 w 90"/>
                <a:gd name="T25" fmla="*/ 18 h 170"/>
                <a:gd name="T26" fmla="*/ 15 w 90"/>
                <a:gd name="T27" fmla="*/ 18 h 170"/>
                <a:gd name="T28" fmla="*/ 15 w 90"/>
                <a:gd name="T29" fmla="*/ 18 h 170"/>
                <a:gd name="T30" fmla="*/ 42 w 90"/>
                <a:gd name="T31" fmla="*/ 5 h 170"/>
                <a:gd name="T32" fmla="*/ 0 w 90"/>
                <a:gd name="T33" fmla="*/ 3 h 170"/>
                <a:gd name="T34" fmla="*/ 0 w 90"/>
                <a:gd name="T35" fmla="*/ 0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170">
                  <a:moveTo>
                    <a:pt x="0" y="0"/>
                  </a:moveTo>
                  <a:lnTo>
                    <a:pt x="0" y="3"/>
                  </a:lnTo>
                  <a:lnTo>
                    <a:pt x="0" y="146"/>
                  </a:lnTo>
                  <a:lnTo>
                    <a:pt x="0" y="168"/>
                  </a:lnTo>
                  <a:lnTo>
                    <a:pt x="9" y="170"/>
                  </a:lnTo>
                  <a:lnTo>
                    <a:pt x="88" y="126"/>
                  </a:lnTo>
                  <a:lnTo>
                    <a:pt x="90" y="7"/>
                  </a:lnTo>
                  <a:lnTo>
                    <a:pt x="79" y="7"/>
                  </a:lnTo>
                  <a:lnTo>
                    <a:pt x="81" y="102"/>
                  </a:lnTo>
                  <a:lnTo>
                    <a:pt x="17" y="135"/>
                  </a:lnTo>
                  <a:lnTo>
                    <a:pt x="15" y="18"/>
                  </a:lnTo>
                  <a:lnTo>
                    <a:pt x="17" y="18"/>
                  </a:lnTo>
                  <a:lnTo>
                    <a:pt x="15" y="18"/>
                  </a:lnTo>
                  <a:lnTo>
                    <a:pt x="42" y="5"/>
                  </a:lnTo>
                  <a:lnTo>
                    <a:pt x="0" y="3"/>
                  </a:lnTo>
                  <a:lnTo>
                    <a:pt x="0" y="0"/>
                  </a:lnTo>
                  <a:close/>
                </a:path>
              </a:pathLst>
            </a:custGeom>
            <a:solidFill>
              <a:srgbClr val="70A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90" name="Freeform 301">
              <a:extLst>
                <a:ext uri="{FF2B5EF4-FFF2-40B4-BE49-F238E27FC236}">
                  <a16:creationId xmlns:a16="http://schemas.microsoft.com/office/drawing/2014/main" id="{B39D4D28-DA85-4392-BF2E-5488DFBE41A8}"/>
                </a:ext>
              </a:extLst>
            </p:cNvPr>
            <p:cNvSpPr>
              <a:spLocks/>
            </p:cNvSpPr>
            <p:nvPr/>
          </p:nvSpPr>
          <p:spPr bwMode="auto">
            <a:xfrm>
              <a:off x="1875" y="1662"/>
              <a:ext cx="90" cy="170"/>
            </a:xfrm>
            <a:custGeom>
              <a:avLst/>
              <a:gdLst>
                <a:gd name="T0" fmla="*/ 0 w 90"/>
                <a:gd name="T1" fmla="*/ 0 h 170"/>
                <a:gd name="T2" fmla="*/ 0 w 90"/>
                <a:gd name="T3" fmla="*/ 3 h 170"/>
                <a:gd name="T4" fmla="*/ 0 w 90"/>
                <a:gd name="T5" fmla="*/ 3 h 170"/>
                <a:gd name="T6" fmla="*/ 0 w 90"/>
                <a:gd name="T7" fmla="*/ 146 h 170"/>
                <a:gd name="T8" fmla="*/ 0 w 90"/>
                <a:gd name="T9" fmla="*/ 168 h 170"/>
                <a:gd name="T10" fmla="*/ 9 w 90"/>
                <a:gd name="T11" fmla="*/ 170 h 170"/>
                <a:gd name="T12" fmla="*/ 88 w 90"/>
                <a:gd name="T13" fmla="*/ 126 h 170"/>
                <a:gd name="T14" fmla="*/ 90 w 90"/>
                <a:gd name="T15" fmla="*/ 7 h 170"/>
                <a:gd name="T16" fmla="*/ 79 w 90"/>
                <a:gd name="T17" fmla="*/ 7 h 170"/>
                <a:gd name="T18" fmla="*/ 81 w 90"/>
                <a:gd name="T19" fmla="*/ 102 h 170"/>
                <a:gd name="T20" fmla="*/ 17 w 90"/>
                <a:gd name="T21" fmla="*/ 135 h 170"/>
                <a:gd name="T22" fmla="*/ 15 w 90"/>
                <a:gd name="T23" fmla="*/ 18 h 170"/>
                <a:gd name="T24" fmla="*/ 17 w 90"/>
                <a:gd name="T25" fmla="*/ 18 h 170"/>
                <a:gd name="T26" fmla="*/ 15 w 90"/>
                <a:gd name="T27" fmla="*/ 18 h 170"/>
                <a:gd name="T28" fmla="*/ 15 w 90"/>
                <a:gd name="T29" fmla="*/ 18 h 170"/>
                <a:gd name="T30" fmla="*/ 42 w 90"/>
                <a:gd name="T31" fmla="*/ 5 h 170"/>
                <a:gd name="T32" fmla="*/ 0 w 90"/>
                <a:gd name="T33" fmla="*/ 3 h 170"/>
                <a:gd name="T34" fmla="*/ 0 w 90"/>
                <a:gd name="T35" fmla="*/ 0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170">
                  <a:moveTo>
                    <a:pt x="0" y="0"/>
                  </a:moveTo>
                  <a:lnTo>
                    <a:pt x="0" y="3"/>
                  </a:lnTo>
                  <a:lnTo>
                    <a:pt x="0" y="146"/>
                  </a:lnTo>
                  <a:lnTo>
                    <a:pt x="0" y="168"/>
                  </a:lnTo>
                  <a:lnTo>
                    <a:pt x="9" y="170"/>
                  </a:lnTo>
                  <a:lnTo>
                    <a:pt x="88" y="126"/>
                  </a:lnTo>
                  <a:lnTo>
                    <a:pt x="90" y="7"/>
                  </a:lnTo>
                  <a:lnTo>
                    <a:pt x="79" y="7"/>
                  </a:lnTo>
                  <a:lnTo>
                    <a:pt x="81" y="102"/>
                  </a:lnTo>
                  <a:lnTo>
                    <a:pt x="17" y="135"/>
                  </a:lnTo>
                  <a:lnTo>
                    <a:pt x="15" y="18"/>
                  </a:lnTo>
                  <a:lnTo>
                    <a:pt x="17" y="18"/>
                  </a:lnTo>
                  <a:lnTo>
                    <a:pt x="15" y="18"/>
                  </a:lnTo>
                  <a:lnTo>
                    <a:pt x="42" y="5"/>
                  </a:lnTo>
                  <a:lnTo>
                    <a:pt x="0"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91" name="Freeform 302">
              <a:extLst>
                <a:ext uri="{FF2B5EF4-FFF2-40B4-BE49-F238E27FC236}">
                  <a16:creationId xmlns:a16="http://schemas.microsoft.com/office/drawing/2014/main" id="{F478BF12-298B-4A44-AAD8-ECAB1AF2F9BA}"/>
                </a:ext>
              </a:extLst>
            </p:cNvPr>
            <p:cNvSpPr>
              <a:spLocks/>
            </p:cNvSpPr>
            <p:nvPr/>
          </p:nvSpPr>
          <p:spPr bwMode="auto">
            <a:xfrm>
              <a:off x="1895" y="1667"/>
              <a:ext cx="57" cy="123"/>
            </a:xfrm>
            <a:custGeom>
              <a:avLst/>
              <a:gdLst>
                <a:gd name="T0" fmla="*/ 30 w 57"/>
                <a:gd name="T1" fmla="*/ 0 h 123"/>
                <a:gd name="T2" fmla="*/ 0 w 57"/>
                <a:gd name="T3" fmla="*/ 15 h 123"/>
                <a:gd name="T4" fmla="*/ 2 w 57"/>
                <a:gd name="T5" fmla="*/ 123 h 123"/>
                <a:gd name="T6" fmla="*/ 57 w 57"/>
                <a:gd name="T7" fmla="*/ 92 h 123"/>
                <a:gd name="T8" fmla="*/ 55 w 57"/>
                <a:gd name="T9" fmla="*/ 0 h 123"/>
                <a:gd name="T10" fmla="*/ 30 w 57"/>
                <a:gd name="T11" fmla="*/ 0 h 1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123">
                  <a:moveTo>
                    <a:pt x="30" y="0"/>
                  </a:moveTo>
                  <a:lnTo>
                    <a:pt x="0" y="15"/>
                  </a:lnTo>
                  <a:lnTo>
                    <a:pt x="2" y="123"/>
                  </a:lnTo>
                  <a:lnTo>
                    <a:pt x="57" y="92"/>
                  </a:lnTo>
                  <a:lnTo>
                    <a:pt x="55" y="0"/>
                  </a:lnTo>
                  <a:lnTo>
                    <a:pt x="30" y="0"/>
                  </a:lnTo>
                  <a:close/>
                </a:path>
              </a:pathLst>
            </a:custGeom>
            <a:solidFill>
              <a:srgbClr val="548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92" name="Freeform 303">
              <a:extLst>
                <a:ext uri="{FF2B5EF4-FFF2-40B4-BE49-F238E27FC236}">
                  <a16:creationId xmlns:a16="http://schemas.microsoft.com/office/drawing/2014/main" id="{FB2FCB7B-1ABD-43B5-843C-C8843BCF007D}"/>
                </a:ext>
              </a:extLst>
            </p:cNvPr>
            <p:cNvSpPr>
              <a:spLocks/>
            </p:cNvSpPr>
            <p:nvPr/>
          </p:nvSpPr>
          <p:spPr bwMode="auto">
            <a:xfrm>
              <a:off x="1895" y="1667"/>
              <a:ext cx="57" cy="123"/>
            </a:xfrm>
            <a:custGeom>
              <a:avLst/>
              <a:gdLst>
                <a:gd name="T0" fmla="*/ 30 w 57"/>
                <a:gd name="T1" fmla="*/ 0 h 123"/>
                <a:gd name="T2" fmla="*/ 0 w 57"/>
                <a:gd name="T3" fmla="*/ 15 h 123"/>
                <a:gd name="T4" fmla="*/ 2 w 57"/>
                <a:gd name="T5" fmla="*/ 123 h 123"/>
                <a:gd name="T6" fmla="*/ 57 w 57"/>
                <a:gd name="T7" fmla="*/ 92 h 123"/>
                <a:gd name="T8" fmla="*/ 55 w 57"/>
                <a:gd name="T9" fmla="*/ 0 h 123"/>
                <a:gd name="T10" fmla="*/ 30 w 57"/>
                <a:gd name="T11" fmla="*/ 0 h 1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123">
                  <a:moveTo>
                    <a:pt x="30" y="0"/>
                  </a:moveTo>
                  <a:lnTo>
                    <a:pt x="0" y="15"/>
                  </a:lnTo>
                  <a:lnTo>
                    <a:pt x="2" y="123"/>
                  </a:lnTo>
                  <a:lnTo>
                    <a:pt x="57" y="92"/>
                  </a:lnTo>
                  <a:lnTo>
                    <a:pt x="55" y="0"/>
                  </a:lnTo>
                  <a:lnTo>
                    <a:pt x="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93" name="Freeform 304">
              <a:extLst>
                <a:ext uri="{FF2B5EF4-FFF2-40B4-BE49-F238E27FC236}">
                  <a16:creationId xmlns:a16="http://schemas.microsoft.com/office/drawing/2014/main" id="{1C57DF53-9E19-4FC4-88F1-350F2D157AF5}"/>
                </a:ext>
              </a:extLst>
            </p:cNvPr>
            <p:cNvSpPr>
              <a:spLocks/>
            </p:cNvSpPr>
            <p:nvPr/>
          </p:nvSpPr>
          <p:spPr bwMode="auto">
            <a:xfrm>
              <a:off x="1890" y="1667"/>
              <a:ext cx="66" cy="130"/>
            </a:xfrm>
            <a:custGeom>
              <a:avLst/>
              <a:gdLst>
                <a:gd name="T0" fmla="*/ 27 w 66"/>
                <a:gd name="T1" fmla="*/ 0 h 130"/>
                <a:gd name="T2" fmla="*/ 0 w 66"/>
                <a:gd name="T3" fmla="*/ 13 h 130"/>
                <a:gd name="T4" fmla="*/ 0 w 66"/>
                <a:gd name="T5" fmla="*/ 13 h 130"/>
                <a:gd name="T6" fmla="*/ 2 w 66"/>
                <a:gd name="T7" fmla="*/ 13 h 130"/>
                <a:gd name="T8" fmla="*/ 0 w 66"/>
                <a:gd name="T9" fmla="*/ 13 h 130"/>
                <a:gd name="T10" fmla="*/ 2 w 66"/>
                <a:gd name="T11" fmla="*/ 130 h 130"/>
                <a:gd name="T12" fmla="*/ 66 w 66"/>
                <a:gd name="T13" fmla="*/ 97 h 130"/>
                <a:gd name="T14" fmla="*/ 64 w 66"/>
                <a:gd name="T15" fmla="*/ 2 h 130"/>
                <a:gd name="T16" fmla="*/ 60 w 66"/>
                <a:gd name="T17" fmla="*/ 0 h 130"/>
                <a:gd name="T18" fmla="*/ 62 w 66"/>
                <a:gd name="T19" fmla="*/ 92 h 130"/>
                <a:gd name="T20" fmla="*/ 7 w 66"/>
                <a:gd name="T21" fmla="*/ 123 h 130"/>
                <a:gd name="T22" fmla="*/ 5 w 66"/>
                <a:gd name="T23" fmla="*/ 15 h 130"/>
                <a:gd name="T24" fmla="*/ 35 w 66"/>
                <a:gd name="T25" fmla="*/ 0 h 130"/>
                <a:gd name="T26" fmla="*/ 27 w 66"/>
                <a:gd name="T27" fmla="*/ 0 h 1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6" h="130">
                  <a:moveTo>
                    <a:pt x="27" y="0"/>
                  </a:moveTo>
                  <a:lnTo>
                    <a:pt x="0" y="13"/>
                  </a:lnTo>
                  <a:lnTo>
                    <a:pt x="2" y="13"/>
                  </a:lnTo>
                  <a:lnTo>
                    <a:pt x="0" y="13"/>
                  </a:lnTo>
                  <a:lnTo>
                    <a:pt x="2" y="130"/>
                  </a:lnTo>
                  <a:lnTo>
                    <a:pt x="66" y="97"/>
                  </a:lnTo>
                  <a:lnTo>
                    <a:pt x="64" y="2"/>
                  </a:lnTo>
                  <a:lnTo>
                    <a:pt x="60" y="0"/>
                  </a:lnTo>
                  <a:lnTo>
                    <a:pt x="62" y="92"/>
                  </a:lnTo>
                  <a:lnTo>
                    <a:pt x="7" y="123"/>
                  </a:lnTo>
                  <a:lnTo>
                    <a:pt x="5" y="15"/>
                  </a:lnTo>
                  <a:lnTo>
                    <a:pt x="35" y="0"/>
                  </a:lnTo>
                  <a:lnTo>
                    <a:pt x="27" y="0"/>
                  </a:lnTo>
                  <a:close/>
                </a:path>
              </a:pathLst>
            </a:custGeom>
            <a:solidFill>
              <a:srgbClr val="3663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94" name="Freeform 305">
              <a:extLst>
                <a:ext uri="{FF2B5EF4-FFF2-40B4-BE49-F238E27FC236}">
                  <a16:creationId xmlns:a16="http://schemas.microsoft.com/office/drawing/2014/main" id="{061BF839-FBA6-4791-85B9-8B812B817798}"/>
                </a:ext>
              </a:extLst>
            </p:cNvPr>
            <p:cNvSpPr>
              <a:spLocks/>
            </p:cNvSpPr>
            <p:nvPr/>
          </p:nvSpPr>
          <p:spPr bwMode="auto">
            <a:xfrm>
              <a:off x="1890" y="1667"/>
              <a:ext cx="66" cy="130"/>
            </a:xfrm>
            <a:custGeom>
              <a:avLst/>
              <a:gdLst>
                <a:gd name="T0" fmla="*/ 27 w 66"/>
                <a:gd name="T1" fmla="*/ 0 h 130"/>
                <a:gd name="T2" fmla="*/ 0 w 66"/>
                <a:gd name="T3" fmla="*/ 13 h 130"/>
                <a:gd name="T4" fmla="*/ 0 w 66"/>
                <a:gd name="T5" fmla="*/ 13 h 130"/>
                <a:gd name="T6" fmla="*/ 2 w 66"/>
                <a:gd name="T7" fmla="*/ 13 h 130"/>
                <a:gd name="T8" fmla="*/ 0 w 66"/>
                <a:gd name="T9" fmla="*/ 13 h 130"/>
                <a:gd name="T10" fmla="*/ 2 w 66"/>
                <a:gd name="T11" fmla="*/ 130 h 130"/>
                <a:gd name="T12" fmla="*/ 66 w 66"/>
                <a:gd name="T13" fmla="*/ 97 h 130"/>
                <a:gd name="T14" fmla="*/ 64 w 66"/>
                <a:gd name="T15" fmla="*/ 2 h 130"/>
                <a:gd name="T16" fmla="*/ 60 w 66"/>
                <a:gd name="T17" fmla="*/ 0 h 130"/>
                <a:gd name="T18" fmla="*/ 62 w 66"/>
                <a:gd name="T19" fmla="*/ 92 h 130"/>
                <a:gd name="T20" fmla="*/ 7 w 66"/>
                <a:gd name="T21" fmla="*/ 123 h 130"/>
                <a:gd name="T22" fmla="*/ 5 w 66"/>
                <a:gd name="T23" fmla="*/ 15 h 130"/>
                <a:gd name="T24" fmla="*/ 35 w 66"/>
                <a:gd name="T25" fmla="*/ 0 h 130"/>
                <a:gd name="T26" fmla="*/ 27 w 66"/>
                <a:gd name="T27" fmla="*/ 0 h 1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6" h="130">
                  <a:moveTo>
                    <a:pt x="27" y="0"/>
                  </a:moveTo>
                  <a:lnTo>
                    <a:pt x="0" y="13"/>
                  </a:lnTo>
                  <a:lnTo>
                    <a:pt x="2" y="13"/>
                  </a:lnTo>
                  <a:lnTo>
                    <a:pt x="0" y="13"/>
                  </a:lnTo>
                  <a:lnTo>
                    <a:pt x="2" y="130"/>
                  </a:lnTo>
                  <a:lnTo>
                    <a:pt x="66" y="97"/>
                  </a:lnTo>
                  <a:lnTo>
                    <a:pt x="64" y="2"/>
                  </a:lnTo>
                  <a:lnTo>
                    <a:pt x="60" y="0"/>
                  </a:lnTo>
                  <a:lnTo>
                    <a:pt x="62" y="92"/>
                  </a:lnTo>
                  <a:lnTo>
                    <a:pt x="7" y="123"/>
                  </a:lnTo>
                  <a:lnTo>
                    <a:pt x="5" y="15"/>
                  </a:lnTo>
                  <a:lnTo>
                    <a:pt x="35" y="0"/>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95" name="Freeform 306">
              <a:extLst>
                <a:ext uri="{FF2B5EF4-FFF2-40B4-BE49-F238E27FC236}">
                  <a16:creationId xmlns:a16="http://schemas.microsoft.com/office/drawing/2014/main" id="{02C02E8B-18ED-48D2-9D8D-5FEF0C6BE794}"/>
                </a:ext>
              </a:extLst>
            </p:cNvPr>
            <p:cNvSpPr>
              <a:spLocks noEditPoints="1"/>
            </p:cNvSpPr>
            <p:nvPr/>
          </p:nvSpPr>
          <p:spPr bwMode="auto">
            <a:xfrm>
              <a:off x="1969" y="1669"/>
              <a:ext cx="1796" cy="430"/>
            </a:xfrm>
            <a:custGeom>
              <a:avLst/>
              <a:gdLst>
                <a:gd name="T0" fmla="*/ 3220 w 815"/>
                <a:gd name="T1" fmla="*/ 2057 h 195"/>
                <a:gd name="T2" fmla="*/ 3876 w 815"/>
                <a:gd name="T3" fmla="*/ 1868 h 195"/>
                <a:gd name="T4" fmla="*/ 5760 w 815"/>
                <a:gd name="T5" fmla="*/ 258 h 195"/>
                <a:gd name="T6" fmla="*/ 5031 w 815"/>
                <a:gd name="T7" fmla="*/ 1799 h 195"/>
                <a:gd name="T8" fmla="*/ 5326 w 815"/>
                <a:gd name="T9" fmla="*/ 1061 h 195"/>
                <a:gd name="T10" fmla="*/ 5342 w 815"/>
                <a:gd name="T11" fmla="*/ 1050 h 195"/>
                <a:gd name="T12" fmla="*/ 5851 w 815"/>
                <a:gd name="T13" fmla="*/ 827 h 195"/>
                <a:gd name="T14" fmla="*/ 6474 w 815"/>
                <a:gd name="T15" fmla="*/ 856 h 195"/>
                <a:gd name="T16" fmla="*/ 6483 w 815"/>
                <a:gd name="T17" fmla="*/ 880 h 195"/>
                <a:gd name="T18" fmla="*/ 6483 w 815"/>
                <a:gd name="T19" fmla="*/ 1852 h 195"/>
                <a:gd name="T20" fmla="*/ 6774 w 815"/>
                <a:gd name="T21" fmla="*/ 1129 h 195"/>
                <a:gd name="T22" fmla="*/ 6785 w 815"/>
                <a:gd name="T23" fmla="*/ 1114 h 195"/>
                <a:gd name="T24" fmla="*/ 7299 w 815"/>
                <a:gd name="T25" fmla="*/ 900 h 195"/>
                <a:gd name="T26" fmla="*/ 7931 w 815"/>
                <a:gd name="T27" fmla="*/ 924 h 195"/>
                <a:gd name="T28" fmla="*/ 7940 w 815"/>
                <a:gd name="T29" fmla="*/ 953 h 195"/>
                <a:gd name="T30" fmla="*/ 7940 w 815"/>
                <a:gd name="T31" fmla="*/ 1619 h 195"/>
                <a:gd name="T32" fmla="*/ 8231 w 815"/>
                <a:gd name="T33" fmla="*/ 1191 h 195"/>
                <a:gd name="T34" fmla="*/ 8231 w 815"/>
                <a:gd name="T35" fmla="*/ 1191 h 195"/>
                <a:gd name="T36" fmla="*/ 8711 w 815"/>
                <a:gd name="T37" fmla="*/ 909 h 195"/>
                <a:gd name="T38" fmla="*/ 8722 w 815"/>
                <a:gd name="T39" fmla="*/ 384 h 195"/>
                <a:gd name="T40" fmla="*/ 0 w 815"/>
                <a:gd name="T41" fmla="*/ 0 h 195"/>
                <a:gd name="T42" fmla="*/ 641 w 815"/>
                <a:gd name="T43" fmla="*/ 598 h 195"/>
                <a:gd name="T44" fmla="*/ 650 w 815"/>
                <a:gd name="T45" fmla="*/ 622 h 195"/>
                <a:gd name="T46" fmla="*/ 650 w 815"/>
                <a:gd name="T47" fmla="*/ 1299 h 195"/>
                <a:gd name="T48" fmla="*/ 976 w 815"/>
                <a:gd name="T49" fmla="*/ 856 h 195"/>
                <a:gd name="T50" fmla="*/ 985 w 815"/>
                <a:gd name="T51" fmla="*/ 847 h 195"/>
                <a:gd name="T52" fmla="*/ 1485 w 815"/>
                <a:gd name="T53" fmla="*/ 633 h 195"/>
                <a:gd name="T54" fmla="*/ 2098 w 815"/>
                <a:gd name="T55" fmla="*/ 657 h 195"/>
                <a:gd name="T56" fmla="*/ 2107 w 815"/>
                <a:gd name="T57" fmla="*/ 686 h 195"/>
                <a:gd name="T58" fmla="*/ 2107 w 815"/>
                <a:gd name="T59" fmla="*/ 1327 h 195"/>
                <a:gd name="T60" fmla="*/ 2437 w 815"/>
                <a:gd name="T61" fmla="*/ 933 h 195"/>
                <a:gd name="T62" fmla="*/ 2453 w 815"/>
                <a:gd name="T63" fmla="*/ 924 h 195"/>
                <a:gd name="T64" fmla="*/ 2942 w 815"/>
                <a:gd name="T65" fmla="*/ 695 h 195"/>
                <a:gd name="T66" fmla="*/ 3555 w 815"/>
                <a:gd name="T67" fmla="*/ 730 h 195"/>
                <a:gd name="T68" fmla="*/ 3566 w 815"/>
                <a:gd name="T69" fmla="*/ 750 h 195"/>
                <a:gd name="T70" fmla="*/ 3566 w 815"/>
                <a:gd name="T71" fmla="*/ 1425 h 195"/>
                <a:gd name="T72" fmla="*/ 3876 w 815"/>
                <a:gd name="T73" fmla="*/ 997 h 195"/>
                <a:gd name="T74" fmla="*/ 3885 w 815"/>
                <a:gd name="T75" fmla="*/ 988 h 195"/>
                <a:gd name="T76" fmla="*/ 4401 w 815"/>
                <a:gd name="T77" fmla="*/ 763 h 195"/>
                <a:gd name="T78" fmla="*/ 5022 w 815"/>
                <a:gd name="T79" fmla="*/ 792 h 195"/>
                <a:gd name="T80" fmla="*/ 5022 w 815"/>
                <a:gd name="T81" fmla="*/ 816 h 195"/>
                <a:gd name="T82" fmla="*/ 5031 w 815"/>
                <a:gd name="T83" fmla="*/ 1327 h 195"/>
                <a:gd name="T84" fmla="*/ 0 w 815"/>
                <a:gd name="T85" fmla="*/ 0 h 19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15" h="195">
                  <a:moveTo>
                    <a:pt x="322" y="172"/>
                  </a:moveTo>
                  <a:cubicBezTo>
                    <a:pt x="301" y="192"/>
                    <a:pt x="301" y="192"/>
                    <a:pt x="301" y="192"/>
                  </a:cubicBezTo>
                  <a:cubicBezTo>
                    <a:pt x="362" y="195"/>
                    <a:pt x="362" y="195"/>
                    <a:pt x="362" y="195"/>
                  </a:cubicBezTo>
                  <a:cubicBezTo>
                    <a:pt x="362" y="174"/>
                    <a:pt x="362" y="174"/>
                    <a:pt x="362" y="174"/>
                  </a:cubicBezTo>
                  <a:cubicBezTo>
                    <a:pt x="322" y="172"/>
                    <a:pt x="322" y="172"/>
                    <a:pt x="322" y="172"/>
                  </a:cubicBezTo>
                  <a:moveTo>
                    <a:pt x="538" y="24"/>
                  </a:moveTo>
                  <a:cubicBezTo>
                    <a:pt x="470" y="140"/>
                    <a:pt x="470" y="140"/>
                    <a:pt x="470" y="140"/>
                  </a:cubicBezTo>
                  <a:cubicBezTo>
                    <a:pt x="470" y="168"/>
                    <a:pt x="470" y="168"/>
                    <a:pt x="470" y="168"/>
                  </a:cubicBezTo>
                  <a:cubicBezTo>
                    <a:pt x="498" y="169"/>
                    <a:pt x="498" y="169"/>
                    <a:pt x="498" y="169"/>
                  </a:cubicBezTo>
                  <a:cubicBezTo>
                    <a:pt x="498" y="99"/>
                    <a:pt x="498" y="99"/>
                    <a:pt x="498" y="99"/>
                  </a:cubicBezTo>
                  <a:cubicBezTo>
                    <a:pt x="498" y="98"/>
                    <a:pt x="498" y="98"/>
                    <a:pt x="498" y="98"/>
                  </a:cubicBezTo>
                  <a:cubicBezTo>
                    <a:pt x="499" y="98"/>
                    <a:pt x="499" y="98"/>
                    <a:pt x="499" y="98"/>
                  </a:cubicBezTo>
                  <a:cubicBezTo>
                    <a:pt x="508" y="98"/>
                    <a:pt x="508" y="98"/>
                    <a:pt x="508" y="98"/>
                  </a:cubicBezTo>
                  <a:cubicBezTo>
                    <a:pt x="547" y="77"/>
                    <a:pt x="547" y="77"/>
                    <a:pt x="547" y="77"/>
                  </a:cubicBezTo>
                  <a:cubicBezTo>
                    <a:pt x="548" y="77"/>
                    <a:pt x="548" y="77"/>
                    <a:pt x="548" y="77"/>
                  </a:cubicBezTo>
                  <a:cubicBezTo>
                    <a:pt x="605" y="80"/>
                    <a:pt x="605" y="80"/>
                    <a:pt x="605" y="80"/>
                  </a:cubicBezTo>
                  <a:cubicBezTo>
                    <a:pt x="605" y="80"/>
                    <a:pt x="606" y="80"/>
                    <a:pt x="606" y="81"/>
                  </a:cubicBezTo>
                  <a:cubicBezTo>
                    <a:pt x="606" y="81"/>
                    <a:pt x="606" y="82"/>
                    <a:pt x="606" y="82"/>
                  </a:cubicBezTo>
                  <a:cubicBezTo>
                    <a:pt x="606" y="82"/>
                    <a:pt x="606" y="82"/>
                    <a:pt x="606" y="82"/>
                  </a:cubicBezTo>
                  <a:cubicBezTo>
                    <a:pt x="606" y="173"/>
                    <a:pt x="606" y="173"/>
                    <a:pt x="606" y="173"/>
                  </a:cubicBezTo>
                  <a:cubicBezTo>
                    <a:pt x="633" y="175"/>
                    <a:pt x="633" y="175"/>
                    <a:pt x="633" y="175"/>
                  </a:cubicBezTo>
                  <a:cubicBezTo>
                    <a:pt x="633" y="105"/>
                    <a:pt x="633" y="105"/>
                    <a:pt x="633" y="105"/>
                  </a:cubicBezTo>
                  <a:cubicBezTo>
                    <a:pt x="634" y="105"/>
                    <a:pt x="634" y="105"/>
                    <a:pt x="634" y="105"/>
                  </a:cubicBezTo>
                  <a:cubicBezTo>
                    <a:pt x="634" y="104"/>
                    <a:pt x="634" y="104"/>
                    <a:pt x="634" y="104"/>
                  </a:cubicBezTo>
                  <a:cubicBezTo>
                    <a:pt x="644" y="105"/>
                    <a:pt x="644" y="105"/>
                    <a:pt x="644" y="105"/>
                  </a:cubicBezTo>
                  <a:cubicBezTo>
                    <a:pt x="682" y="84"/>
                    <a:pt x="682" y="84"/>
                    <a:pt x="682" y="84"/>
                  </a:cubicBezTo>
                  <a:cubicBezTo>
                    <a:pt x="683" y="83"/>
                    <a:pt x="683" y="83"/>
                    <a:pt x="683" y="83"/>
                  </a:cubicBezTo>
                  <a:cubicBezTo>
                    <a:pt x="741" y="86"/>
                    <a:pt x="741" y="86"/>
                    <a:pt x="741" y="86"/>
                  </a:cubicBezTo>
                  <a:cubicBezTo>
                    <a:pt x="741" y="86"/>
                    <a:pt x="742" y="86"/>
                    <a:pt x="742" y="87"/>
                  </a:cubicBezTo>
                  <a:cubicBezTo>
                    <a:pt x="742" y="88"/>
                    <a:pt x="742" y="88"/>
                    <a:pt x="742" y="89"/>
                  </a:cubicBezTo>
                  <a:cubicBezTo>
                    <a:pt x="742" y="89"/>
                    <a:pt x="742" y="89"/>
                    <a:pt x="742" y="89"/>
                  </a:cubicBezTo>
                  <a:cubicBezTo>
                    <a:pt x="742" y="151"/>
                    <a:pt x="742" y="151"/>
                    <a:pt x="742" y="151"/>
                  </a:cubicBezTo>
                  <a:cubicBezTo>
                    <a:pt x="769" y="128"/>
                    <a:pt x="769" y="128"/>
                    <a:pt x="769" y="128"/>
                  </a:cubicBezTo>
                  <a:cubicBezTo>
                    <a:pt x="769" y="111"/>
                    <a:pt x="769" y="111"/>
                    <a:pt x="769" y="111"/>
                  </a:cubicBezTo>
                  <a:cubicBezTo>
                    <a:pt x="769" y="111"/>
                    <a:pt x="769" y="111"/>
                    <a:pt x="769" y="111"/>
                  </a:cubicBezTo>
                  <a:cubicBezTo>
                    <a:pt x="769" y="111"/>
                    <a:pt x="769" y="111"/>
                    <a:pt x="769" y="111"/>
                  </a:cubicBezTo>
                  <a:cubicBezTo>
                    <a:pt x="769" y="111"/>
                    <a:pt x="769" y="111"/>
                    <a:pt x="769" y="111"/>
                  </a:cubicBezTo>
                  <a:cubicBezTo>
                    <a:pt x="814" y="85"/>
                    <a:pt x="814" y="85"/>
                    <a:pt x="814" y="85"/>
                  </a:cubicBezTo>
                  <a:cubicBezTo>
                    <a:pt x="815" y="85"/>
                    <a:pt x="815" y="85"/>
                    <a:pt x="815" y="85"/>
                  </a:cubicBezTo>
                  <a:cubicBezTo>
                    <a:pt x="815" y="36"/>
                    <a:pt x="815" y="36"/>
                    <a:pt x="815" y="36"/>
                  </a:cubicBezTo>
                  <a:cubicBezTo>
                    <a:pt x="538" y="24"/>
                    <a:pt x="538" y="24"/>
                    <a:pt x="538" y="24"/>
                  </a:cubicBezTo>
                  <a:moveTo>
                    <a:pt x="0" y="0"/>
                  </a:moveTo>
                  <a:cubicBezTo>
                    <a:pt x="1" y="52"/>
                    <a:pt x="1" y="52"/>
                    <a:pt x="1" y="52"/>
                  </a:cubicBezTo>
                  <a:cubicBezTo>
                    <a:pt x="60" y="56"/>
                    <a:pt x="60" y="56"/>
                    <a:pt x="60" y="56"/>
                  </a:cubicBezTo>
                  <a:cubicBezTo>
                    <a:pt x="61" y="56"/>
                    <a:pt x="61" y="56"/>
                    <a:pt x="61" y="57"/>
                  </a:cubicBezTo>
                  <a:cubicBezTo>
                    <a:pt x="62" y="57"/>
                    <a:pt x="61" y="58"/>
                    <a:pt x="61" y="58"/>
                  </a:cubicBezTo>
                  <a:cubicBezTo>
                    <a:pt x="61" y="58"/>
                    <a:pt x="61" y="58"/>
                    <a:pt x="61" y="58"/>
                  </a:cubicBezTo>
                  <a:cubicBezTo>
                    <a:pt x="61" y="121"/>
                    <a:pt x="61" y="121"/>
                    <a:pt x="61" y="121"/>
                  </a:cubicBezTo>
                  <a:cubicBezTo>
                    <a:pt x="91" y="122"/>
                    <a:pt x="91" y="122"/>
                    <a:pt x="91" y="122"/>
                  </a:cubicBezTo>
                  <a:cubicBezTo>
                    <a:pt x="91" y="80"/>
                    <a:pt x="91" y="80"/>
                    <a:pt x="91" y="80"/>
                  </a:cubicBezTo>
                  <a:cubicBezTo>
                    <a:pt x="91" y="80"/>
                    <a:pt x="91" y="80"/>
                    <a:pt x="91" y="80"/>
                  </a:cubicBezTo>
                  <a:cubicBezTo>
                    <a:pt x="92" y="79"/>
                    <a:pt x="92" y="79"/>
                    <a:pt x="92" y="79"/>
                  </a:cubicBezTo>
                  <a:cubicBezTo>
                    <a:pt x="100" y="80"/>
                    <a:pt x="100" y="80"/>
                    <a:pt x="100" y="80"/>
                  </a:cubicBezTo>
                  <a:cubicBezTo>
                    <a:pt x="139" y="59"/>
                    <a:pt x="139" y="59"/>
                    <a:pt x="139" y="59"/>
                  </a:cubicBezTo>
                  <a:cubicBezTo>
                    <a:pt x="140" y="59"/>
                    <a:pt x="140" y="59"/>
                    <a:pt x="140" y="59"/>
                  </a:cubicBezTo>
                  <a:cubicBezTo>
                    <a:pt x="196" y="61"/>
                    <a:pt x="196" y="61"/>
                    <a:pt x="196" y="61"/>
                  </a:cubicBezTo>
                  <a:cubicBezTo>
                    <a:pt x="197" y="62"/>
                    <a:pt x="197" y="62"/>
                    <a:pt x="197" y="63"/>
                  </a:cubicBezTo>
                  <a:cubicBezTo>
                    <a:pt x="198" y="63"/>
                    <a:pt x="197" y="64"/>
                    <a:pt x="197" y="64"/>
                  </a:cubicBezTo>
                  <a:cubicBezTo>
                    <a:pt x="197" y="64"/>
                    <a:pt x="197" y="64"/>
                    <a:pt x="197" y="64"/>
                  </a:cubicBezTo>
                  <a:cubicBezTo>
                    <a:pt x="197" y="124"/>
                    <a:pt x="197" y="124"/>
                    <a:pt x="197" y="124"/>
                  </a:cubicBezTo>
                  <a:cubicBezTo>
                    <a:pt x="228" y="125"/>
                    <a:pt x="228" y="125"/>
                    <a:pt x="228" y="125"/>
                  </a:cubicBezTo>
                  <a:cubicBezTo>
                    <a:pt x="228" y="87"/>
                    <a:pt x="228" y="87"/>
                    <a:pt x="228" y="87"/>
                  </a:cubicBezTo>
                  <a:cubicBezTo>
                    <a:pt x="229" y="86"/>
                    <a:pt x="229" y="86"/>
                    <a:pt x="229" y="86"/>
                  </a:cubicBezTo>
                  <a:cubicBezTo>
                    <a:pt x="229" y="86"/>
                    <a:pt x="229" y="86"/>
                    <a:pt x="229" y="86"/>
                  </a:cubicBezTo>
                  <a:cubicBezTo>
                    <a:pt x="236" y="86"/>
                    <a:pt x="236" y="86"/>
                    <a:pt x="236" y="86"/>
                  </a:cubicBezTo>
                  <a:cubicBezTo>
                    <a:pt x="275" y="65"/>
                    <a:pt x="275" y="65"/>
                    <a:pt x="275" y="65"/>
                  </a:cubicBezTo>
                  <a:cubicBezTo>
                    <a:pt x="276" y="65"/>
                    <a:pt x="276" y="65"/>
                    <a:pt x="276" y="65"/>
                  </a:cubicBezTo>
                  <a:cubicBezTo>
                    <a:pt x="332" y="68"/>
                    <a:pt x="332" y="68"/>
                    <a:pt x="332" y="68"/>
                  </a:cubicBezTo>
                  <a:cubicBezTo>
                    <a:pt x="332" y="68"/>
                    <a:pt x="333" y="68"/>
                    <a:pt x="333" y="69"/>
                  </a:cubicBezTo>
                  <a:cubicBezTo>
                    <a:pt x="333" y="69"/>
                    <a:pt x="333" y="70"/>
                    <a:pt x="333" y="70"/>
                  </a:cubicBezTo>
                  <a:cubicBezTo>
                    <a:pt x="333" y="70"/>
                    <a:pt x="333" y="70"/>
                    <a:pt x="333" y="70"/>
                  </a:cubicBezTo>
                  <a:cubicBezTo>
                    <a:pt x="333" y="133"/>
                    <a:pt x="333" y="133"/>
                    <a:pt x="333" y="133"/>
                  </a:cubicBezTo>
                  <a:cubicBezTo>
                    <a:pt x="362" y="135"/>
                    <a:pt x="362" y="135"/>
                    <a:pt x="362" y="135"/>
                  </a:cubicBezTo>
                  <a:cubicBezTo>
                    <a:pt x="362" y="93"/>
                    <a:pt x="362" y="93"/>
                    <a:pt x="362" y="93"/>
                  </a:cubicBezTo>
                  <a:cubicBezTo>
                    <a:pt x="362" y="92"/>
                    <a:pt x="362" y="92"/>
                    <a:pt x="362" y="92"/>
                  </a:cubicBezTo>
                  <a:cubicBezTo>
                    <a:pt x="363" y="92"/>
                    <a:pt x="363" y="92"/>
                    <a:pt x="363" y="92"/>
                  </a:cubicBezTo>
                  <a:cubicBezTo>
                    <a:pt x="372" y="92"/>
                    <a:pt x="372" y="92"/>
                    <a:pt x="372" y="92"/>
                  </a:cubicBezTo>
                  <a:cubicBezTo>
                    <a:pt x="411" y="71"/>
                    <a:pt x="411" y="71"/>
                    <a:pt x="411" y="71"/>
                  </a:cubicBezTo>
                  <a:cubicBezTo>
                    <a:pt x="412" y="71"/>
                    <a:pt x="412" y="71"/>
                    <a:pt x="412" y="71"/>
                  </a:cubicBezTo>
                  <a:cubicBezTo>
                    <a:pt x="469" y="74"/>
                    <a:pt x="469" y="74"/>
                    <a:pt x="469" y="74"/>
                  </a:cubicBezTo>
                  <a:cubicBezTo>
                    <a:pt x="469" y="74"/>
                    <a:pt x="470" y="74"/>
                    <a:pt x="470" y="75"/>
                  </a:cubicBezTo>
                  <a:cubicBezTo>
                    <a:pt x="470" y="75"/>
                    <a:pt x="470" y="76"/>
                    <a:pt x="469" y="76"/>
                  </a:cubicBezTo>
                  <a:cubicBezTo>
                    <a:pt x="470" y="76"/>
                    <a:pt x="470" y="76"/>
                    <a:pt x="470" y="76"/>
                  </a:cubicBezTo>
                  <a:cubicBezTo>
                    <a:pt x="470" y="124"/>
                    <a:pt x="470" y="124"/>
                    <a:pt x="470" y="124"/>
                  </a:cubicBezTo>
                  <a:cubicBezTo>
                    <a:pt x="527" y="24"/>
                    <a:pt x="527" y="24"/>
                    <a:pt x="527" y="24"/>
                  </a:cubicBezTo>
                  <a:cubicBezTo>
                    <a:pt x="0" y="0"/>
                    <a:pt x="0" y="0"/>
                    <a:pt x="0" y="0"/>
                  </a:cubicBezTo>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96" name="Freeform 307">
              <a:extLst>
                <a:ext uri="{FF2B5EF4-FFF2-40B4-BE49-F238E27FC236}">
                  <a16:creationId xmlns:a16="http://schemas.microsoft.com/office/drawing/2014/main" id="{2B7ED6D4-6278-4AA2-9FB5-991411A80F4E}"/>
                </a:ext>
              </a:extLst>
            </p:cNvPr>
            <p:cNvSpPr>
              <a:spLocks/>
            </p:cNvSpPr>
            <p:nvPr/>
          </p:nvSpPr>
          <p:spPr bwMode="auto">
            <a:xfrm>
              <a:off x="1969" y="1669"/>
              <a:ext cx="3" cy="115"/>
            </a:xfrm>
            <a:custGeom>
              <a:avLst/>
              <a:gdLst>
                <a:gd name="T0" fmla="*/ 0 w 3"/>
                <a:gd name="T1" fmla="*/ 0 h 115"/>
                <a:gd name="T2" fmla="*/ 0 w 3"/>
                <a:gd name="T3" fmla="*/ 115 h 115"/>
                <a:gd name="T4" fmla="*/ 3 w 3"/>
                <a:gd name="T5" fmla="*/ 115 h 115"/>
                <a:gd name="T6" fmla="*/ 3 w 3"/>
                <a:gd name="T7" fmla="*/ 115 h 115"/>
                <a:gd name="T8" fmla="*/ 0 w 3"/>
                <a:gd name="T9" fmla="*/ 0 h 115"/>
                <a:gd name="T10" fmla="*/ 0 w 3"/>
                <a:gd name="T11" fmla="*/ 0 h 1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5">
                  <a:moveTo>
                    <a:pt x="0" y="0"/>
                  </a:moveTo>
                  <a:lnTo>
                    <a:pt x="0" y="115"/>
                  </a:lnTo>
                  <a:lnTo>
                    <a:pt x="3" y="115"/>
                  </a:lnTo>
                  <a:lnTo>
                    <a:pt x="0" y="0"/>
                  </a:lnTo>
                  <a:close/>
                </a:path>
              </a:pathLst>
            </a:custGeom>
            <a:solidFill>
              <a:srgbClr val="619F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97" name="Freeform 308">
              <a:extLst>
                <a:ext uri="{FF2B5EF4-FFF2-40B4-BE49-F238E27FC236}">
                  <a16:creationId xmlns:a16="http://schemas.microsoft.com/office/drawing/2014/main" id="{9D0EFA78-2659-412E-9466-4B5A625EC54A}"/>
                </a:ext>
              </a:extLst>
            </p:cNvPr>
            <p:cNvSpPr>
              <a:spLocks/>
            </p:cNvSpPr>
            <p:nvPr/>
          </p:nvSpPr>
          <p:spPr bwMode="auto">
            <a:xfrm>
              <a:off x="1969" y="1669"/>
              <a:ext cx="3" cy="115"/>
            </a:xfrm>
            <a:custGeom>
              <a:avLst/>
              <a:gdLst>
                <a:gd name="T0" fmla="*/ 0 w 3"/>
                <a:gd name="T1" fmla="*/ 0 h 115"/>
                <a:gd name="T2" fmla="*/ 0 w 3"/>
                <a:gd name="T3" fmla="*/ 115 h 115"/>
                <a:gd name="T4" fmla="*/ 3 w 3"/>
                <a:gd name="T5" fmla="*/ 115 h 115"/>
                <a:gd name="T6" fmla="*/ 3 w 3"/>
                <a:gd name="T7" fmla="*/ 115 h 115"/>
                <a:gd name="T8" fmla="*/ 0 w 3"/>
                <a:gd name="T9" fmla="*/ 0 h 115"/>
                <a:gd name="T10" fmla="*/ 0 w 3"/>
                <a:gd name="T11" fmla="*/ 0 h 1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5">
                  <a:moveTo>
                    <a:pt x="0" y="0"/>
                  </a:moveTo>
                  <a:lnTo>
                    <a:pt x="0" y="115"/>
                  </a:lnTo>
                  <a:lnTo>
                    <a:pt x="3" y="1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98" name="Freeform 309">
              <a:extLst>
                <a:ext uri="{FF2B5EF4-FFF2-40B4-BE49-F238E27FC236}">
                  <a16:creationId xmlns:a16="http://schemas.microsoft.com/office/drawing/2014/main" id="{D5D64B73-B8FF-4031-8E4C-59C8225AA8E1}"/>
                </a:ext>
              </a:extLst>
            </p:cNvPr>
            <p:cNvSpPr>
              <a:spLocks/>
            </p:cNvSpPr>
            <p:nvPr/>
          </p:nvSpPr>
          <p:spPr bwMode="auto">
            <a:xfrm>
              <a:off x="1967" y="1669"/>
              <a:ext cx="2" cy="117"/>
            </a:xfrm>
            <a:custGeom>
              <a:avLst/>
              <a:gdLst>
                <a:gd name="T0" fmla="*/ 2 w 2"/>
                <a:gd name="T1" fmla="*/ 0 h 117"/>
                <a:gd name="T2" fmla="*/ 0 w 2"/>
                <a:gd name="T3" fmla="*/ 117 h 117"/>
                <a:gd name="T4" fmla="*/ 2 w 2"/>
                <a:gd name="T5" fmla="*/ 115 h 117"/>
                <a:gd name="T6" fmla="*/ 2 w 2"/>
                <a:gd name="T7" fmla="*/ 115 h 117"/>
                <a:gd name="T8" fmla="*/ 2 w 2"/>
                <a:gd name="T9" fmla="*/ 0 h 117"/>
                <a:gd name="T10" fmla="*/ 2 w 2"/>
                <a:gd name="T11" fmla="*/ 0 h 1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17">
                  <a:moveTo>
                    <a:pt x="2" y="0"/>
                  </a:moveTo>
                  <a:lnTo>
                    <a:pt x="0" y="117"/>
                  </a:lnTo>
                  <a:lnTo>
                    <a:pt x="2" y="115"/>
                  </a:lnTo>
                  <a:lnTo>
                    <a:pt x="2" y="0"/>
                  </a:lnTo>
                  <a:close/>
                </a:path>
              </a:pathLst>
            </a:custGeom>
            <a:solidFill>
              <a:srgbClr val="559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399" name="Freeform 310">
              <a:extLst>
                <a:ext uri="{FF2B5EF4-FFF2-40B4-BE49-F238E27FC236}">
                  <a16:creationId xmlns:a16="http://schemas.microsoft.com/office/drawing/2014/main" id="{23594FCE-150D-436A-ADD5-E6DEC2B65EAE}"/>
                </a:ext>
              </a:extLst>
            </p:cNvPr>
            <p:cNvSpPr>
              <a:spLocks/>
            </p:cNvSpPr>
            <p:nvPr/>
          </p:nvSpPr>
          <p:spPr bwMode="auto">
            <a:xfrm>
              <a:off x="1963" y="1669"/>
              <a:ext cx="6" cy="119"/>
            </a:xfrm>
            <a:custGeom>
              <a:avLst/>
              <a:gdLst>
                <a:gd name="T0" fmla="*/ 2 w 6"/>
                <a:gd name="T1" fmla="*/ 0 h 119"/>
                <a:gd name="T2" fmla="*/ 0 w 6"/>
                <a:gd name="T3" fmla="*/ 119 h 119"/>
                <a:gd name="T4" fmla="*/ 4 w 6"/>
                <a:gd name="T5" fmla="*/ 117 h 119"/>
                <a:gd name="T6" fmla="*/ 6 w 6"/>
                <a:gd name="T7" fmla="*/ 0 h 119"/>
                <a:gd name="T8" fmla="*/ 2 w 6"/>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9">
                  <a:moveTo>
                    <a:pt x="2" y="0"/>
                  </a:moveTo>
                  <a:lnTo>
                    <a:pt x="0" y="119"/>
                  </a:lnTo>
                  <a:lnTo>
                    <a:pt x="4" y="117"/>
                  </a:lnTo>
                  <a:lnTo>
                    <a:pt x="6" y="0"/>
                  </a:lnTo>
                  <a:lnTo>
                    <a:pt x="2" y="0"/>
                  </a:lnTo>
                  <a:close/>
                </a:path>
              </a:pathLst>
            </a:custGeom>
            <a:solidFill>
              <a:srgbClr val="9ABD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00" name="Freeform 311">
              <a:extLst>
                <a:ext uri="{FF2B5EF4-FFF2-40B4-BE49-F238E27FC236}">
                  <a16:creationId xmlns:a16="http://schemas.microsoft.com/office/drawing/2014/main" id="{A1988CE6-B210-4B01-B0EC-B5E7745016D3}"/>
                </a:ext>
              </a:extLst>
            </p:cNvPr>
            <p:cNvSpPr>
              <a:spLocks/>
            </p:cNvSpPr>
            <p:nvPr/>
          </p:nvSpPr>
          <p:spPr bwMode="auto">
            <a:xfrm>
              <a:off x="1963" y="1669"/>
              <a:ext cx="6" cy="119"/>
            </a:xfrm>
            <a:custGeom>
              <a:avLst/>
              <a:gdLst>
                <a:gd name="T0" fmla="*/ 2 w 6"/>
                <a:gd name="T1" fmla="*/ 0 h 119"/>
                <a:gd name="T2" fmla="*/ 0 w 6"/>
                <a:gd name="T3" fmla="*/ 119 h 119"/>
                <a:gd name="T4" fmla="*/ 4 w 6"/>
                <a:gd name="T5" fmla="*/ 117 h 119"/>
                <a:gd name="T6" fmla="*/ 6 w 6"/>
                <a:gd name="T7" fmla="*/ 0 h 119"/>
                <a:gd name="T8" fmla="*/ 2 w 6"/>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9">
                  <a:moveTo>
                    <a:pt x="2" y="0"/>
                  </a:moveTo>
                  <a:lnTo>
                    <a:pt x="0" y="119"/>
                  </a:lnTo>
                  <a:lnTo>
                    <a:pt x="4" y="117"/>
                  </a:lnTo>
                  <a:lnTo>
                    <a:pt x="6"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01" name="Freeform 312">
              <a:extLst>
                <a:ext uri="{FF2B5EF4-FFF2-40B4-BE49-F238E27FC236}">
                  <a16:creationId xmlns:a16="http://schemas.microsoft.com/office/drawing/2014/main" id="{824CC9F2-0FD0-4DA1-8C21-06DF8094B9C0}"/>
                </a:ext>
              </a:extLst>
            </p:cNvPr>
            <p:cNvSpPr>
              <a:spLocks/>
            </p:cNvSpPr>
            <p:nvPr/>
          </p:nvSpPr>
          <p:spPr bwMode="auto">
            <a:xfrm>
              <a:off x="3522" y="1872"/>
              <a:ext cx="75" cy="196"/>
            </a:xfrm>
            <a:custGeom>
              <a:avLst/>
              <a:gdLst>
                <a:gd name="T0" fmla="*/ 75 w 75"/>
                <a:gd name="T1" fmla="*/ 0 h 196"/>
                <a:gd name="T2" fmla="*/ 0 w 75"/>
                <a:gd name="T3" fmla="*/ 44 h 196"/>
                <a:gd name="T4" fmla="*/ 0 w 75"/>
                <a:gd name="T5" fmla="*/ 196 h 196"/>
                <a:gd name="T6" fmla="*/ 75 w 75"/>
                <a:gd name="T7" fmla="*/ 134 h 196"/>
                <a:gd name="T8" fmla="*/ 75 w 75"/>
                <a:gd name="T9" fmla="*/ 0 h 1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196">
                  <a:moveTo>
                    <a:pt x="75" y="0"/>
                  </a:moveTo>
                  <a:lnTo>
                    <a:pt x="0" y="44"/>
                  </a:lnTo>
                  <a:lnTo>
                    <a:pt x="0" y="196"/>
                  </a:lnTo>
                  <a:lnTo>
                    <a:pt x="75" y="134"/>
                  </a:lnTo>
                  <a:lnTo>
                    <a:pt x="75" y="0"/>
                  </a:lnTo>
                  <a:close/>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02" name="Freeform 313">
              <a:extLst>
                <a:ext uri="{FF2B5EF4-FFF2-40B4-BE49-F238E27FC236}">
                  <a16:creationId xmlns:a16="http://schemas.microsoft.com/office/drawing/2014/main" id="{B9FDEAA5-5C63-4B60-A7DA-40CA9FBE3E8A}"/>
                </a:ext>
              </a:extLst>
            </p:cNvPr>
            <p:cNvSpPr>
              <a:spLocks/>
            </p:cNvSpPr>
            <p:nvPr/>
          </p:nvSpPr>
          <p:spPr bwMode="auto">
            <a:xfrm>
              <a:off x="3522" y="1872"/>
              <a:ext cx="75" cy="196"/>
            </a:xfrm>
            <a:custGeom>
              <a:avLst/>
              <a:gdLst>
                <a:gd name="T0" fmla="*/ 75 w 75"/>
                <a:gd name="T1" fmla="*/ 0 h 196"/>
                <a:gd name="T2" fmla="*/ 0 w 75"/>
                <a:gd name="T3" fmla="*/ 44 h 196"/>
                <a:gd name="T4" fmla="*/ 0 w 75"/>
                <a:gd name="T5" fmla="*/ 196 h 196"/>
                <a:gd name="T6" fmla="*/ 75 w 75"/>
                <a:gd name="T7" fmla="*/ 134 h 196"/>
                <a:gd name="T8" fmla="*/ 75 w 75"/>
                <a:gd name="T9" fmla="*/ 0 h 1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196">
                  <a:moveTo>
                    <a:pt x="75" y="0"/>
                  </a:moveTo>
                  <a:lnTo>
                    <a:pt x="0" y="44"/>
                  </a:lnTo>
                  <a:lnTo>
                    <a:pt x="0" y="196"/>
                  </a:lnTo>
                  <a:lnTo>
                    <a:pt x="75" y="134"/>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03" name="Freeform 314">
              <a:extLst>
                <a:ext uri="{FF2B5EF4-FFF2-40B4-BE49-F238E27FC236}">
                  <a16:creationId xmlns:a16="http://schemas.microsoft.com/office/drawing/2014/main" id="{8FC569FB-FAA7-4251-84C8-8B689680F4F7}"/>
                </a:ext>
              </a:extLst>
            </p:cNvPr>
            <p:cNvSpPr>
              <a:spLocks/>
            </p:cNvSpPr>
            <p:nvPr/>
          </p:nvSpPr>
          <p:spPr bwMode="auto">
            <a:xfrm>
              <a:off x="2022" y="1803"/>
              <a:ext cx="75" cy="199"/>
            </a:xfrm>
            <a:custGeom>
              <a:avLst/>
              <a:gdLst>
                <a:gd name="T0" fmla="*/ 75 w 75"/>
                <a:gd name="T1" fmla="*/ 0 h 199"/>
                <a:gd name="T2" fmla="*/ 0 w 75"/>
                <a:gd name="T3" fmla="*/ 47 h 199"/>
                <a:gd name="T4" fmla="*/ 0 w 75"/>
                <a:gd name="T5" fmla="*/ 199 h 199"/>
                <a:gd name="T6" fmla="*/ 75 w 75"/>
                <a:gd name="T7" fmla="*/ 135 h 199"/>
                <a:gd name="T8" fmla="*/ 75 w 75"/>
                <a:gd name="T9" fmla="*/ 0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199">
                  <a:moveTo>
                    <a:pt x="75" y="0"/>
                  </a:moveTo>
                  <a:lnTo>
                    <a:pt x="0" y="47"/>
                  </a:lnTo>
                  <a:lnTo>
                    <a:pt x="0" y="199"/>
                  </a:lnTo>
                  <a:lnTo>
                    <a:pt x="75" y="135"/>
                  </a:lnTo>
                  <a:lnTo>
                    <a:pt x="75" y="0"/>
                  </a:lnTo>
                  <a:close/>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04" name="Freeform 315">
              <a:extLst>
                <a:ext uri="{FF2B5EF4-FFF2-40B4-BE49-F238E27FC236}">
                  <a16:creationId xmlns:a16="http://schemas.microsoft.com/office/drawing/2014/main" id="{AC92B9E1-A693-483C-AA21-3F441F559515}"/>
                </a:ext>
              </a:extLst>
            </p:cNvPr>
            <p:cNvSpPr>
              <a:spLocks/>
            </p:cNvSpPr>
            <p:nvPr/>
          </p:nvSpPr>
          <p:spPr bwMode="auto">
            <a:xfrm>
              <a:off x="2022" y="1803"/>
              <a:ext cx="75" cy="199"/>
            </a:xfrm>
            <a:custGeom>
              <a:avLst/>
              <a:gdLst>
                <a:gd name="T0" fmla="*/ 75 w 75"/>
                <a:gd name="T1" fmla="*/ 0 h 199"/>
                <a:gd name="T2" fmla="*/ 0 w 75"/>
                <a:gd name="T3" fmla="*/ 47 h 199"/>
                <a:gd name="T4" fmla="*/ 0 w 75"/>
                <a:gd name="T5" fmla="*/ 199 h 199"/>
                <a:gd name="T6" fmla="*/ 75 w 75"/>
                <a:gd name="T7" fmla="*/ 135 h 199"/>
                <a:gd name="T8" fmla="*/ 75 w 75"/>
                <a:gd name="T9" fmla="*/ 0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199">
                  <a:moveTo>
                    <a:pt x="75" y="0"/>
                  </a:moveTo>
                  <a:lnTo>
                    <a:pt x="0" y="47"/>
                  </a:lnTo>
                  <a:lnTo>
                    <a:pt x="0" y="199"/>
                  </a:lnTo>
                  <a:lnTo>
                    <a:pt x="75" y="135"/>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05" name="Freeform 316">
              <a:extLst>
                <a:ext uri="{FF2B5EF4-FFF2-40B4-BE49-F238E27FC236}">
                  <a16:creationId xmlns:a16="http://schemas.microsoft.com/office/drawing/2014/main" id="{2A3C83F0-B736-4865-A19A-341EBAE10BE3}"/>
                </a:ext>
              </a:extLst>
            </p:cNvPr>
            <p:cNvSpPr>
              <a:spLocks/>
            </p:cNvSpPr>
            <p:nvPr/>
          </p:nvSpPr>
          <p:spPr bwMode="auto">
            <a:xfrm>
              <a:off x="3221" y="1856"/>
              <a:ext cx="77" cy="262"/>
            </a:xfrm>
            <a:custGeom>
              <a:avLst/>
              <a:gdLst>
                <a:gd name="T0" fmla="*/ 77 w 77"/>
                <a:gd name="T1" fmla="*/ 0 h 262"/>
                <a:gd name="T2" fmla="*/ 0 w 77"/>
                <a:gd name="T3" fmla="*/ 47 h 262"/>
                <a:gd name="T4" fmla="*/ 0 w 77"/>
                <a:gd name="T5" fmla="*/ 262 h 262"/>
                <a:gd name="T6" fmla="*/ 0 w 77"/>
                <a:gd name="T7" fmla="*/ 262 h 262"/>
                <a:gd name="T8" fmla="*/ 66 w 77"/>
                <a:gd name="T9" fmla="*/ 205 h 262"/>
                <a:gd name="T10" fmla="*/ 77 w 77"/>
                <a:gd name="T11" fmla="*/ 196 h 262"/>
                <a:gd name="T12" fmla="*/ 77 w 77"/>
                <a:gd name="T13" fmla="*/ 0 h 2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262">
                  <a:moveTo>
                    <a:pt x="77" y="0"/>
                  </a:moveTo>
                  <a:lnTo>
                    <a:pt x="0" y="47"/>
                  </a:lnTo>
                  <a:lnTo>
                    <a:pt x="0" y="262"/>
                  </a:lnTo>
                  <a:lnTo>
                    <a:pt x="66" y="205"/>
                  </a:lnTo>
                  <a:lnTo>
                    <a:pt x="77" y="196"/>
                  </a:lnTo>
                  <a:lnTo>
                    <a:pt x="77" y="0"/>
                  </a:lnTo>
                  <a:close/>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06" name="Freeform 317">
              <a:extLst>
                <a:ext uri="{FF2B5EF4-FFF2-40B4-BE49-F238E27FC236}">
                  <a16:creationId xmlns:a16="http://schemas.microsoft.com/office/drawing/2014/main" id="{33EE24A0-0640-49EB-8A40-9A61EFAC739B}"/>
                </a:ext>
              </a:extLst>
            </p:cNvPr>
            <p:cNvSpPr>
              <a:spLocks/>
            </p:cNvSpPr>
            <p:nvPr/>
          </p:nvSpPr>
          <p:spPr bwMode="auto">
            <a:xfrm>
              <a:off x="3221" y="1856"/>
              <a:ext cx="77" cy="262"/>
            </a:xfrm>
            <a:custGeom>
              <a:avLst/>
              <a:gdLst>
                <a:gd name="T0" fmla="*/ 77 w 77"/>
                <a:gd name="T1" fmla="*/ 0 h 262"/>
                <a:gd name="T2" fmla="*/ 0 w 77"/>
                <a:gd name="T3" fmla="*/ 47 h 262"/>
                <a:gd name="T4" fmla="*/ 0 w 77"/>
                <a:gd name="T5" fmla="*/ 262 h 262"/>
                <a:gd name="T6" fmla="*/ 0 w 77"/>
                <a:gd name="T7" fmla="*/ 262 h 262"/>
                <a:gd name="T8" fmla="*/ 66 w 77"/>
                <a:gd name="T9" fmla="*/ 205 h 262"/>
                <a:gd name="T10" fmla="*/ 77 w 77"/>
                <a:gd name="T11" fmla="*/ 196 h 262"/>
                <a:gd name="T12" fmla="*/ 77 w 77"/>
                <a:gd name="T13" fmla="*/ 0 h 2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262">
                  <a:moveTo>
                    <a:pt x="77" y="0"/>
                  </a:moveTo>
                  <a:lnTo>
                    <a:pt x="0" y="47"/>
                  </a:lnTo>
                  <a:lnTo>
                    <a:pt x="0" y="262"/>
                  </a:lnTo>
                  <a:lnTo>
                    <a:pt x="66" y="205"/>
                  </a:lnTo>
                  <a:lnTo>
                    <a:pt x="77" y="196"/>
                  </a:lnTo>
                  <a:lnTo>
                    <a:pt x="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07" name="Freeform 318">
              <a:extLst>
                <a:ext uri="{FF2B5EF4-FFF2-40B4-BE49-F238E27FC236}">
                  <a16:creationId xmlns:a16="http://schemas.microsoft.com/office/drawing/2014/main" id="{6126E8CE-1E1E-4FC3-AE53-8C7FCBDF2F9D}"/>
                </a:ext>
              </a:extLst>
            </p:cNvPr>
            <p:cNvSpPr>
              <a:spLocks/>
            </p:cNvSpPr>
            <p:nvPr/>
          </p:nvSpPr>
          <p:spPr bwMode="auto">
            <a:xfrm>
              <a:off x="2917" y="1843"/>
              <a:ext cx="81" cy="267"/>
            </a:xfrm>
            <a:custGeom>
              <a:avLst/>
              <a:gdLst>
                <a:gd name="T0" fmla="*/ 387 w 37"/>
                <a:gd name="T1" fmla="*/ 0 h 121"/>
                <a:gd name="T2" fmla="*/ 0 w 37"/>
                <a:gd name="T3" fmla="*/ 238 h 121"/>
                <a:gd name="T4" fmla="*/ 0 w 37"/>
                <a:gd name="T5" fmla="*/ 1300 h 121"/>
                <a:gd name="T6" fmla="*/ 20 w 37"/>
                <a:gd name="T7" fmla="*/ 1300 h 121"/>
                <a:gd name="T8" fmla="*/ 387 w 37"/>
                <a:gd name="T9" fmla="*/ 953 h 121"/>
                <a:gd name="T10" fmla="*/ 387 w 37"/>
                <a:gd name="T11" fmla="*/ 711 h 121"/>
                <a:gd name="T12" fmla="*/ 293 w 37"/>
                <a:gd name="T13" fmla="*/ 863 h 121"/>
                <a:gd name="T14" fmla="*/ 293 w 37"/>
                <a:gd name="T15" fmla="*/ 872 h 121"/>
                <a:gd name="T16" fmla="*/ 282 w 37"/>
                <a:gd name="T17" fmla="*/ 872 h 121"/>
                <a:gd name="T18" fmla="*/ 230 w 37"/>
                <a:gd name="T19" fmla="*/ 827 h 121"/>
                <a:gd name="T20" fmla="*/ 230 w 37"/>
                <a:gd name="T21" fmla="*/ 819 h 121"/>
                <a:gd name="T22" fmla="*/ 387 w 37"/>
                <a:gd name="T23" fmla="*/ 536 h 121"/>
                <a:gd name="T24" fmla="*/ 387 w 37"/>
                <a:gd name="T25" fmla="*/ 0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121">
                  <a:moveTo>
                    <a:pt x="37" y="0"/>
                  </a:moveTo>
                  <a:cubicBezTo>
                    <a:pt x="0" y="22"/>
                    <a:pt x="0" y="22"/>
                    <a:pt x="0" y="22"/>
                  </a:cubicBezTo>
                  <a:cubicBezTo>
                    <a:pt x="0" y="121"/>
                    <a:pt x="0" y="121"/>
                    <a:pt x="0" y="121"/>
                  </a:cubicBezTo>
                  <a:cubicBezTo>
                    <a:pt x="2" y="121"/>
                    <a:pt x="2" y="121"/>
                    <a:pt x="2" y="121"/>
                  </a:cubicBezTo>
                  <a:cubicBezTo>
                    <a:pt x="37" y="89"/>
                    <a:pt x="37" y="89"/>
                    <a:pt x="37" y="89"/>
                  </a:cubicBezTo>
                  <a:cubicBezTo>
                    <a:pt x="37" y="66"/>
                    <a:pt x="37" y="66"/>
                    <a:pt x="37" y="66"/>
                  </a:cubicBezTo>
                  <a:cubicBezTo>
                    <a:pt x="28" y="80"/>
                    <a:pt x="28" y="80"/>
                    <a:pt x="28" y="80"/>
                  </a:cubicBezTo>
                  <a:cubicBezTo>
                    <a:pt x="28" y="81"/>
                    <a:pt x="28" y="81"/>
                    <a:pt x="28" y="81"/>
                  </a:cubicBezTo>
                  <a:cubicBezTo>
                    <a:pt x="27" y="81"/>
                    <a:pt x="27" y="81"/>
                    <a:pt x="27" y="81"/>
                  </a:cubicBezTo>
                  <a:cubicBezTo>
                    <a:pt x="22" y="77"/>
                    <a:pt x="22" y="77"/>
                    <a:pt x="22" y="77"/>
                  </a:cubicBezTo>
                  <a:cubicBezTo>
                    <a:pt x="22" y="77"/>
                    <a:pt x="22" y="77"/>
                    <a:pt x="22" y="76"/>
                  </a:cubicBezTo>
                  <a:cubicBezTo>
                    <a:pt x="37" y="50"/>
                    <a:pt x="37" y="50"/>
                    <a:pt x="37" y="50"/>
                  </a:cubicBezTo>
                  <a:cubicBezTo>
                    <a:pt x="37" y="0"/>
                    <a:pt x="37" y="0"/>
                    <a:pt x="37" y="0"/>
                  </a:cubicBezTo>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08" name="Freeform 319">
              <a:extLst>
                <a:ext uri="{FF2B5EF4-FFF2-40B4-BE49-F238E27FC236}">
                  <a16:creationId xmlns:a16="http://schemas.microsoft.com/office/drawing/2014/main" id="{0DA4874A-EDB0-4262-9148-4F6707CA2BE4}"/>
                </a:ext>
              </a:extLst>
            </p:cNvPr>
            <p:cNvSpPr>
              <a:spLocks noEditPoints="1"/>
            </p:cNvSpPr>
            <p:nvPr/>
          </p:nvSpPr>
          <p:spPr bwMode="auto">
            <a:xfrm>
              <a:off x="2624" y="1830"/>
              <a:ext cx="72" cy="262"/>
            </a:xfrm>
            <a:custGeom>
              <a:avLst/>
              <a:gdLst>
                <a:gd name="T0" fmla="*/ 0 w 72"/>
                <a:gd name="T1" fmla="*/ 216 h 262"/>
                <a:gd name="T2" fmla="*/ 0 w 72"/>
                <a:gd name="T3" fmla="*/ 262 h 262"/>
                <a:gd name="T4" fmla="*/ 46 w 72"/>
                <a:gd name="T5" fmla="*/ 218 h 262"/>
                <a:gd name="T6" fmla="*/ 0 w 72"/>
                <a:gd name="T7" fmla="*/ 216 h 262"/>
                <a:gd name="T8" fmla="*/ 72 w 72"/>
                <a:gd name="T9" fmla="*/ 0 h 262"/>
                <a:gd name="T10" fmla="*/ 0 w 72"/>
                <a:gd name="T11" fmla="*/ 44 h 262"/>
                <a:gd name="T12" fmla="*/ 0 w 72"/>
                <a:gd name="T13" fmla="*/ 200 h 262"/>
                <a:gd name="T14" fmla="*/ 72 w 72"/>
                <a:gd name="T15" fmla="*/ 134 h 262"/>
                <a:gd name="T16" fmla="*/ 72 w 72"/>
                <a:gd name="T17" fmla="*/ 0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262">
                  <a:moveTo>
                    <a:pt x="0" y="216"/>
                  </a:moveTo>
                  <a:lnTo>
                    <a:pt x="0" y="262"/>
                  </a:lnTo>
                  <a:lnTo>
                    <a:pt x="46" y="218"/>
                  </a:lnTo>
                  <a:lnTo>
                    <a:pt x="0" y="216"/>
                  </a:lnTo>
                  <a:close/>
                  <a:moveTo>
                    <a:pt x="72" y="0"/>
                  </a:moveTo>
                  <a:lnTo>
                    <a:pt x="0" y="44"/>
                  </a:lnTo>
                  <a:lnTo>
                    <a:pt x="0" y="200"/>
                  </a:lnTo>
                  <a:lnTo>
                    <a:pt x="72" y="134"/>
                  </a:lnTo>
                  <a:lnTo>
                    <a:pt x="72" y="0"/>
                  </a:lnTo>
                  <a:close/>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09" name="Freeform 320">
              <a:extLst>
                <a:ext uri="{FF2B5EF4-FFF2-40B4-BE49-F238E27FC236}">
                  <a16:creationId xmlns:a16="http://schemas.microsoft.com/office/drawing/2014/main" id="{12DFCAF8-79BC-4C38-B609-D0F796C05E0C}"/>
                </a:ext>
              </a:extLst>
            </p:cNvPr>
            <p:cNvSpPr>
              <a:spLocks noEditPoints="1"/>
            </p:cNvSpPr>
            <p:nvPr/>
          </p:nvSpPr>
          <p:spPr bwMode="auto">
            <a:xfrm>
              <a:off x="2624" y="1830"/>
              <a:ext cx="72" cy="262"/>
            </a:xfrm>
            <a:custGeom>
              <a:avLst/>
              <a:gdLst>
                <a:gd name="T0" fmla="*/ 0 w 72"/>
                <a:gd name="T1" fmla="*/ 216 h 262"/>
                <a:gd name="T2" fmla="*/ 0 w 72"/>
                <a:gd name="T3" fmla="*/ 262 h 262"/>
                <a:gd name="T4" fmla="*/ 46 w 72"/>
                <a:gd name="T5" fmla="*/ 218 h 262"/>
                <a:gd name="T6" fmla="*/ 0 w 72"/>
                <a:gd name="T7" fmla="*/ 216 h 262"/>
                <a:gd name="T8" fmla="*/ 72 w 72"/>
                <a:gd name="T9" fmla="*/ 0 h 262"/>
                <a:gd name="T10" fmla="*/ 0 w 72"/>
                <a:gd name="T11" fmla="*/ 44 h 262"/>
                <a:gd name="T12" fmla="*/ 0 w 72"/>
                <a:gd name="T13" fmla="*/ 200 h 262"/>
                <a:gd name="T14" fmla="*/ 72 w 72"/>
                <a:gd name="T15" fmla="*/ 134 h 262"/>
                <a:gd name="T16" fmla="*/ 72 w 72"/>
                <a:gd name="T17" fmla="*/ 0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262">
                  <a:moveTo>
                    <a:pt x="0" y="216"/>
                  </a:moveTo>
                  <a:lnTo>
                    <a:pt x="0" y="262"/>
                  </a:lnTo>
                  <a:lnTo>
                    <a:pt x="46" y="218"/>
                  </a:lnTo>
                  <a:lnTo>
                    <a:pt x="0" y="216"/>
                  </a:lnTo>
                  <a:moveTo>
                    <a:pt x="72" y="0"/>
                  </a:moveTo>
                  <a:lnTo>
                    <a:pt x="0" y="44"/>
                  </a:lnTo>
                  <a:lnTo>
                    <a:pt x="0" y="200"/>
                  </a:lnTo>
                  <a:lnTo>
                    <a:pt x="72" y="134"/>
                  </a:lnTo>
                  <a:lnTo>
                    <a:pt x="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10" name="Freeform 321">
              <a:extLst>
                <a:ext uri="{FF2B5EF4-FFF2-40B4-BE49-F238E27FC236}">
                  <a16:creationId xmlns:a16="http://schemas.microsoft.com/office/drawing/2014/main" id="{F2844D74-07A0-4C8C-9995-93585CB88ADE}"/>
                </a:ext>
              </a:extLst>
            </p:cNvPr>
            <p:cNvSpPr>
              <a:spLocks/>
            </p:cNvSpPr>
            <p:nvPr/>
          </p:nvSpPr>
          <p:spPr bwMode="auto">
            <a:xfrm>
              <a:off x="2324" y="1817"/>
              <a:ext cx="73" cy="193"/>
            </a:xfrm>
            <a:custGeom>
              <a:avLst/>
              <a:gdLst>
                <a:gd name="T0" fmla="*/ 73 w 73"/>
                <a:gd name="T1" fmla="*/ 0 h 193"/>
                <a:gd name="T2" fmla="*/ 0 w 73"/>
                <a:gd name="T3" fmla="*/ 44 h 193"/>
                <a:gd name="T4" fmla="*/ 0 w 73"/>
                <a:gd name="T5" fmla="*/ 193 h 193"/>
                <a:gd name="T6" fmla="*/ 73 w 73"/>
                <a:gd name="T7" fmla="*/ 125 h 193"/>
                <a:gd name="T8" fmla="*/ 73 w 73"/>
                <a:gd name="T9" fmla="*/ 0 h 1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193">
                  <a:moveTo>
                    <a:pt x="73" y="0"/>
                  </a:moveTo>
                  <a:lnTo>
                    <a:pt x="0" y="44"/>
                  </a:lnTo>
                  <a:lnTo>
                    <a:pt x="0" y="193"/>
                  </a:lnTo>
                  <a:lnTo>
                    <a:pt x="73" y="125"/>
                  </a:lnTo>
                  <a:lnTo>
                    <a:pt x="73" y="0"/>
                  </a:lnTo>
                  <a:close/>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11" name="Freeform 322">
              <a:extLst>
                <a:ext uri="{FF2B5EF4-FFF2-40B4-BE49-F238E27FC236}">
                  <a16:creationId xmlns:a16="http://schemas.microsoft.com/office/drawing/2014/main" id="{761A5A29-5411-4B52-A7EA-011FF9478431}"/>
                </a:ext>
              </a:extLst>
            </p:cNvPr>
            <p:cNvSpPr>
              <a:spLocks/>
            </p:cNvSpPr>
            <p:nvPr/>
          </p:nvSpPr>
          <p:spPr bwMode="auto">
            <a:xfrm>
              <a:off x="2324" y="1817"/>
              <a:ext cx="73" cy="193"/>
            </a:xfrm>
            <a:custGeom>
              <a:avLst/>
              <a:gdLst>
                <a:gd name="T0" fmla="*/ 73 w 73"/>
                <a:gd name="T1" fmla="*/ 0 h 193"/>
                <a:gd name="T2" fmla="*/ 0 w 73"/>
                <a:gd name="T3" fmla="*/ 44 h 193"/>
                <a:gd name="T4" fmla="*/ 0 w 73"/>
                <a:gd name="T5" fmla="*/ 193 h 193"/>
                <a:gd name="T6" fmla="*/ 73 w 73"/>
                <a:gd name="T7" fmla="*/ 125 h 193"/>
                <a:gd name="T8" fmla="*/ 73 w 73"/>
                <a:gd name="T9" fmla="*/ 0 h 1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193">
                  <a:moveTo>
                    <a:pt x="73" y="0"/>
                  </a:moveTo>
                  <a:lnTo>
                    <a:pt x="0" y="44"/>
                  </a:lnTo>
                  <a:lnTo>
                    <a:pt x="0" y="193"/>
                  </a:lnTo>
                  <a:lnTo>
                    <a:pt x="73" y="125"/>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12" name="Freeform 323">
              <a:extLst>
                <a:ext uri="{FF2B5EF4-FFF2-40B4-BE49-F238E27FC236}">
                  <a16:creationId xmlns:a16="http://schemas.microsoft.com/office/drawing/2014/main" id="{6F0C4CDF-4E40-40D4-9A06-FFDB71609A36}"/>
                </a:ext>
              </a:extLst>
            </p:cNvPr>
            <p:cNvSpPr>
              <a:spLocks/>
            </p:cNvSpPr>
            <p:nvPr/>
          </p:nvSpPr>
          <p:spPr bwMode="auto">
            <a:xfrm>
              <a:off x="3522" y="1865"/>
              <a:ext cx="82" cy="141"/>
            </a:xfrm>
            <a:custGeom>
              <a:avLst/>
              <a:gdLst>
                <a:gd name="T0" fmla="*/ 403 w 37"/>
                <a:gd name="T1" fmla="*/ 0 h 64"/>
                <a:gd name="T2" fmla="*/ 392 w 37"/>
                <a:gd name="T3" fmla="*/ 0 h 64"/>
                <a:gd name="T4" fmla="*/ 0 w 37"/>
                <a:gd name="T5" fmla="*/ 223 h 64"/>
                <a:gd name="T6" fmla="*/ 0 w 37"/>
                <a:gd name="T7" fmla="*/ 247 h 64"/>
                <a:gd name="T8" fmla="*/ 368 w 37"/>
                <a:gd name="T9" fmla="*/ 33 h 64"/>
                <a:gd name="T10" fmla="*/ 368 w 37"/>
                <a:gd name="T11" fmla="*/ 685 h 64"/>
                <a:gd name="T12" fmla="*/ 403 w 37"/>
                <a:gd name="T13" fmla="*/ 665 h 64"/>
                <a:gd name="T14" fmla="*/ 403 w 37"/>
                <a:gd name="T15" fmla="*/ 0 h 64"/>
                <a:gd name="T16" fmla="*/ 403 w 37"/>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64">
                  <a:moveTo>
                    <a:pt x="37" y="0"/>
                  </a:moveTo>
                  <a:cubicBezTo>
                    <a:pt x="37" y="0"/>
                    <a:pt x="36" y="0"/>
                    <a:pt x="36" y="0"/>
                  </a:cubicBezTo>
                  <a:cubicBezTo>
                    <a:pt x="0" y="21"/>
                    <a:pt x="0" y="21"/>
                    <a:pt x="0" y="21"/>
                  </a:cubicBezTo>
                  <a:cubicBezTo>
                    <a:pt x="0" y="23"/>
                    <a:pt x="0" y="23"/>
                    <a:pt x="0" y="23"/>
                  </a:cubicBezTo>
                  <a:cubicBezTo>
                    <a:pt x="34" y="3"/>
                    <a:pt x="34" y="3"/>
                    <a:pt x="34" y="3"/>
                  </a:cubicBezTo>
                  <a:cubicBezTo>
                    <a:pt x="34" y="64"/>
                    <a:pt x="34" y="64"/>
                    <a:pt x="34" y="64"/>
                  </a:cubicBezTo>
                  <a:cubicBezTo>
                    <a:pt x="37" y="62"/>
                    <a:pt x="37" y="62"/>
                    <a:pt x="37" y="62"/>
                  </a:cubicBezTo>
                  <a:cubicBezTo>
                    <a:pt x="37" y="0"/>
                    <a:pt x="37" y="0"/>
                    <a:pt x="37" y="0"/>
                  </a:cubicBezTo>
                  <a:cubicBezTo>
                    <a:pt x="37" y="0"/>
                    <a:pt x="37" y="0"/>
                    <a:pt x="37"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13" name="Freeform 324">
              <a:extLst>
                <a:ext uri="{FF2B5EF4-FFF2-40B4-BE49-F238E27FC236}">
                  <a16:creationId xmlns:a16="http://schemas.microsoft.com/office/drawing/2014/main" id="{2456932B-46EE-4D31-8568-39E39BFCA9AE}"/>
                </a:ext>
              </a:extLst>
            </p:cNvPr>
            <p:cNvSpPr>
              <a:spLocks/>
            </p:cNvSpPr>
            <p:nvPr/>
          </p:nvSpPr>
          <p:spPr bwMode="auto">
            <a:xfrm>
              <a:off x="2022" y="1797"/>
              <a:ext cx="82" cy="141"/>
            </a:xfrm>
            <a:custGeom>
              <a:avLst/>
              <a:gdLst>
                <a:gd name="T0" fmla="*/ 403 w 37"/>
                <a:gd name="T1" fmla="*/ 0 h 64"/>
                <a:gd name="T2" fmla="*/ 403 w 37"/>
                <a:gd name="T3" fmla="*/ 0 h 64"/>
                <a:gd name="T4" fmla="*/ 0 w 37"/>
                <a:gd name="T5" fmla="*/ 247 h 64"/>
                <a:gd name="T6" fmla="*/ 0 w 37"/>
                <a:gd name="T7" fmla="*/ 258 h 64"/>
                <a:gd name="T8" fmla="*/ 368 w 37"/>
                <a:gd name="T9" fmla="*/ 33 h 64"/>
                <a:gd name="T10" fmla="*/ 368 w 37"/>
                <a:gd name="T11" fmla="*/ 685 h 64"/>
                <a:gd name="T12" fmla="*/ 383 w 37"/>
                <a:gd name="T13" fmla="*/ 674 h 64"/>
                <a:gd name="T14" fmla="*/ 383 w 37"/>
                <a:gd name="T15" fmla="*/ 674 h 64"/>
                <a:gd name="T16" fmla="*/ 403 w 37"/>
                <a:gd name="T17" fmla="*/ 674 h 64"/>
                <a:gd name="T18" fmla="*/ 403 w 37"/>
                <a:gd name="T19" fmla="*/ 0 h 64"/>
                <a:gd name="T20" fmla="*/ 403 w 37"/>
                <a:gd name="T21" fmla="*/ 0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64">
                  <a:moveTo>
                    <a:pt x="37" y="0"/>
                  </a:moveTo>
                  <a:cubicBezTo>
                    <a:pt x="37" y="0"/>
                    <a:pt x="37" y="0"/>
                    <a:pt x="37" y="0"/>
                  </a:cubicBezTo>
                  <a:cubicBezTo>
                    <a:pt x="0" y="23"/>
                    <a:pt x="0" y="23"/>
                    <a:pt x="0" y="23"/>
                  </a:cubicBezTo>
                  <a:cubicBezTo>
                    <a:pt x="0" y="24"/>
                    <a:pt x="0" y="24"/>
                    <a:pt x="0" y="24"/>
                  </a:cubicBezTo>
                  <a:cubicBezTo>
                    <a:pt x="34" y="3"/>
                    <a:pt x="34" y="3"/>
                    <a:pt x="34" y="3"/>
                  </a:cubicBezTo>
                  <a:cubicBezTo>
                    <a:pt x="34" y="64"/>
                    <a:pt x="34" y="64"/>
                    <a:pt x="34" y="64"/>
                  </a:cubicBezTo>
                  <a:cubicBezTo>
                    <a:pt x="35" y="63"/>
                    <a:pt x="35" y="63"/>
                    <a:pt x="35" y="63"/>
                  </a:cubicBezTo>
                  <a:cubicBezTo>
                    <a:pt x="35" y="63"/>
                    <a:pt x="35" y="63"/>
                    <a:pt x="35" y="63"/>
                  </a:cubicBezTo>
                  <a:cubicBezTo>
                    <a:pt x="37" y="63"/>
                    <a:pt x="37" y="63"/>
                    <a:pt x="37" y="63"/>
                  </a:cubicBezTo>
                  <a:cubicBezTo>
                    <a:pt x="37" y="0"/>
                    <a:pt x="37" y="0"/>
                    <a:pt x="37" y="0"/>
                  </a:cubicBezTo>
                  <a:cubicBezTo>
                    <a:pt x="37" y="0"/>
                    <a:pt x="37" y="0"/>
                    <a:pt x="37"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14" name="Freeform 325">
              <a:extLst>
                <a:ext uri="{FF2B5EF4-FFF2-40B4-BE49-F238E27FC236}">
                  <a16:creationId xmlns:a16="http://schemas.microsoft.com/office/drawing/2014/main" id="{1C63268F-9C13-4762-B156-F29B2D5D5380}"/>
                </a:ext>
              </a:extLst>
            </p:cNvPr>
            <p:cNvSpPr>
              <a:spLocks noEditPoints="1"/>
            </p:cNvSpPr>
            <p:nvPr/>
          </p:nvSpPr>
          <p:spPr bwMode="auto">
            <a:xfrm>
              <a:off x="3221" y="1850"/>
              <a:ext cx="83" cy="268"/>
            </a:xfrm>
            <a:custGeom>
              <a:avLst/>
              <a:gdLst>
                <a:gd name="T0" fmla="*/ 315 w 38"/>
                <a:gd name="T1" fmla="*/ 1019 h 122"/>
                <a:gd name="T2" fmla="*/ 0 w 38"/>
                <a:gd name="T3" fmla="*/ 1294 h 122"/>
                <a:gd name="T4" fmla="*/ 9 w 38"/>
                <a:gd name="T5" fmla="*/ 1294 h 122"/>
                <a:gd name="T6" fmla="*/ 315 w 38"/>
                <a:gd name="T7" fmla="*/ 1019 h 122"/>
                <a:gd name="T8" fmla="*/ 395 w 38"/>
                <a:gd name="T9" fmla="*/ 0 h 122"/>
                <a:gd name="T10" fmla="*/ 387 w 38"/>
                <a:gd name="T11" fmla="*/ 0 h 122"/>
                <a:gd name="T12" fmla="*/ 0 w 38"/>
                <a:gd name="T13" fmla="*/ 246 h 122"/>
                <a:gd name="T14" fmla="*/ 0 w 38"/>
                <a:gd name="T15" fmla="*/ 255 h 122"/>
                <a:gd name="T16" fmla="*/ 363 w 38"/>
                <a:gd name="T17" fmla="*/ 33 h 122"/>
                <a:gd name="T18" fmla="*/ 363 w 38"/>
                <a:gd name="T19" fmla="*/ 975 h 122"/>
                <a:gd name="T20" fmla="*/ 363 w 38"/>
                <a:gd name="T21" fmla="*/ 975 h 122"/>
                <a:gd name="T22" fmla="*/ 378 w 38"/>
                <a:gd name="T23" fmla="*/ 964 h 122"/>
                <a:gd name="T24" fmla="*/ 395 w 38"/>
                <a:gd name="T25" fmla="*/ 964 h 122"/>
                <a:gd name="T26" fmla="*/ 395 w 38"/>
                <a:gd name="T27" fmla="*/ 0 h 122"/>
                <a:gd name="T28" fmla="*/ 395 w 38"/>
                <a:gd name="T29" fmla="*/ 0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 h="122">
                  <a:moveTo>
                    <a:pt x="30" y="96"/>
                  </a:moveTo>
                  <a:cubicBezTo>
                    <a:pt x="0" y="122"/>
                    <a:pt x="0" y="122"/>
                    <a:pt x="0" y="122"/>
                  </a:cubicBezTo>
                  <a:cubicBezTo>
                    <a:pt x="1" y="122"/>
                    <a:pt x="1" y="122"/>
                    <a:pt x="1" y="122"/>
                  </a:cubicBezTo>
                  <a:cubicBezTo>
                    <a:pt x="30" y="96"/>
                    <a:pt x="30" y="96"/>
                    <a:pt x="30" y="96"/>
                  </a:cubicBezTo>
                  <a:moveTo>
                    <a:pt x="38" y="0"/>
                  </a:moveTo>
                  <a:cubicBezTo>
                    <a:pt x="37" y="0"/>
                    <a:pt x="37" y="0"/>
                    <a:pt x="37" y="0"/>
                  </a:cubicBezTo>
                  <a:cubicBezTo>
                    <a:pt x="0" y="23"/>
                    <a:pt x="0" y="23"/>
                    <a:pt x="0" y="23"/>
                  </a:cubicBezTo>
                  <a:cubicBezTo>
                    <a:pt x="0" y="24"/>
                    <a:pt x="0" y="24"/>
                    <a:pt x="0" y="24"/>
                  </a:cubicBezTo>
                  <a:cubicBezTo>
                    <a:pt x="35" y="3"/>
                    <a:pt x="35" y="3"/>
                    <a:pt x="35" y="3"/>
                  </a:cubicBezTo>
                  <a:cubicBezTo>
                    <a:pt x="35" y="92"/>
                    <a:pt x="35" y="92"/>
                    <a:pt x="35" y="92"/>
                  </a:cubicBezTo>
                  <a:cubicBezTo>
                    <a:pt x="35" y="92"/>
                    <a:pt x="35" y="92"/>
                    <a:pt x="35" y="92"/>
                  </a:cubicBezTo>
                  <a:cubicBezTo>
                    <a:pt x="35" y="91"/>
                    <a:pt x="36" y="91"/>
                    <a:pt x="36" y="91"/>
                  </a:cubicBezTo>
                  <a:cubicBezTo>
                    <a:pt x="38" y="91"/>
                    <a:pt x="38" y="91"/>
                    <a:pt x="38" y="91"/>
                  </a:cubicBezTo>
                  <a:cubicBezTo>
                    <a:pt x="38" y="0"/>
                    <a:pt x="38" y="0"/>
                    <a:pt x="38" y="0"/>
                  </a:cubicBezTo>
                  <a:cubicBezTo>
                    <a:pt x="38" y="0"/>
                    <a:pt x="38" y="0"/>
                    <a:pt x="38"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15" name="Freeform 326">
              <a:extLst>
                <a:ext uri="{FF2B5EF4-FFF2-40B4-BE49-F238E27FC236}">
                  <a16:creationId xmlns:a16="http://schemas.microsoft.com/office/drawing/2014/main" id="{455BA8E6-B60C-402F-9E4E-80A48A264048}"/>
                </a:ext>
              </a:extLst>
            </p:cNvPr>
            <p:cNvSpPr>
              <a:spLocks noEditPoints="1"/>
            </p:cNvSpPr>
            <p:nvPr/>
          </p:nvSpPr>
          <p:spPr bwMode="auto">
            <a:xfrm>
              <a:off x="2917" y="1836"/>
              <a:ext cx="88" cy="203"/>
            </a:xfrm>
            <a:custGeom>
              <a:avLst/>
              <a:gdLst>
                <a:gd name="T0" fmla="*/ 427 w 40"/>
                <a:gd name="T1" fmla="*/ 686 h 92"/>
                <a:gd name="T2" fmla="*/ 392 w 40"/>
                <a:gd name="T3" fmla="*/ 739 h 92"/>
                <a:gd name="T4" fmla="*/ 392 w 40"/>
                <a:gd name="T5" fmla="*/ 989 h 92"/>
                <a:gd name="T6" fmla="*/ 392 w 40"/>
                <a:gd name="T7" fmla="*/ 989 h 92"/>
                <a:gd name="T8" fmla="*/ 407 w 40"/>
                <a:gd name="T9" fmla="*/ 980 h 92"/>
                <a:gd name="T10" fmla="*/ 407 w 40"/>
                <a:gd name="T11" fmla="*/ 989 h 92"/>
                <a:gd name="T12" fmla="*/ 427 w 40"/>
                <a:gd name="T13" fmla="*/ 989 h 92"/>
                <a:gd name="T14" fmla="*/ 427 w 40"/>
                <a:gd name="T15" fmla="*/ 686 h 92"/>
                <a:gd name="T16" fmla="*/ 416 w 40"/>
                <a:gd name="T17" fmla="*/ 0 h 92"/>
                <a:gd name="T18" fmla="*/ 416 w 40"/>
                <a:gd name="T19" fmla="*/ 0 h 92"/>
                <a:gd name="T20" fmla="*/ 0 w 40"/>
                <a:gd name="T21" fmla="*/ 258 h 92"/>
                <a:gd name="T22" fmla="*/ 0 w 40"/>
                <a:gd name="T23" fmla="*/ 267 h 92"/>
                <a:gd name="T24" fmla="*/ 392 w 40"/>
                <a:gd name="T25" fmla="*/ 33 h 92"/>
                <a:gd name="T26" fmla="*/ 392 w 40"/>
                <a:gd name="T27" fmla="*/ 569 h 92"/>
                <a:gd name="T28" fmla="*/ 427 w 40"/>
                <a:gd name="T29" fmla="*/ 516 h 92"/>
                <a:gd name="T30" fmla="*/ 427 w 40"/>
                <a:gd name="T31" fmla="*/ 0 h 92"/>
                <a:gd name="T32" fmla="*/ 416 w 4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92">
                  <a:moveTo>
                    <a:pt x="40" y="64"/>
                  </a:moveTo>
                  <a:cubicBezTo>
                    <a:pt x="37" y="69"/>
                    <a:pt x="37" y="69"/>
                    <a:pt x="37" y="69"/>
                  </a:cubicBezTo>
                  <a:cubicBezTo>
                    <a:pt x="37" y="92"/>
                    <a:pt x="37" y="92"/>
                    <a:pt x="37" y="92"/>
                  </a:cubicBezTo>
                  <a:cubicBezTo>
                    <a:pt x="37" y="92"/>
                    <a:pt x="37" y="92"/>
                    <a:pt x="37" y="92"/>
                  </a:cubicBezTo>
                  <a:cubicBezTo>
                    <a:pt x="37" y="92"/>
                    <a:pt x="38" y="91"/>
                    <a:pt x="38" y="91"/>
                  </a:cubicBezTo>
                  <a:cubicBezTo>
                    <a:pt x="38" y="91"/>
                    <a:pt x="38" y="91"/>
                    <a:pt x="38" y="92"/>
                  </a:cubicBezTo>
                  <a:cubicBezTo>
                    <a:pt x="40" y="92"/>
                    <a:pt x="40" y="92"/>
                    <a:pt x="40" y="92"/>
                  </a:cubicBezTo>
                  <a:cubicBezTo>
                    <a:pt x="40" y="64"/>
                    <a:pt x="40" y="64"/>
                    <a:pt x="40" y="64"/>
                  </a:cubicBezTo>
                  <a:moveTo>
                    <a:pt x="39" y="0"/>
                  </a:moveTo>
                  <a:cubicBezTo>
                    <a:pt x="39" y="0"/>
                    <a:pt x="39" y="0"/>
                    <a:pt x="39" y="0"/>
                  </a:cubicBezTo>
                  <a:cubicBezTo>
                    <a:pt x="0" y="24"/>
                    <a:pt x="0" y="24"/>
                    <a:pt x="0" y="24"/>
                  </a:cubicBezTo>
                  <a:cubicBezTo>
                    <a:pt x="0" y="25"/>
                    <a:pt x="0" y="25"/>
                    <a:pt x="0" y="25"/>
                  </a:cubicBezTo>
                  <a:cubicBezTo>
                    <a:pt x="37" y="3"/>
                    <a:pt x="37" y="3"/>
                    <a:pt x="37" y="3"/>
                  </a:cubicBezTo>
                  <a:cubicBezTo>
                    <a:pt x="37" y="53"/>
                    <a:pt x="37" y="53"/>
                    <a:pt x="37" y="53"/>
                  </a:cubicBezTo>
                  <a:cubicBezTo>
                    <a:pt x="40" y="48"/>
                    <a:pt x="40" y="48"/>
                    <a:pt x="40" y="48"/>
                  </a:cubicBezTo>
                  <a:cubicBezTo>
                    <a:pt x="40" y="0"/>
                    <a:pt x="40" y="0"/>
                    <a:pt x="40" y="0"/>
                  </a:cubicBezTo>
                  <a:cubicBezTo>
                    <a:pt x="40" y="0"/>
                    <a:pt x="40" y="0"/>
                    <a:pt x="39"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16" name="Freeform 327">
              <a:extLst>
                <a:ext uri="{FF2B5EF4-FFF2-40B4-BE49-F238E27FC236}">
                  <a16:creationId xmlns:a16="http://schemas.microsoft.com/office/drawing/2014/main" id="{B7630EB4-E584-403E-8C44-E8A110A95B8B}"/>
                </a:ext>
              </a:extLst>
            </p:cNvPr>
            <p:cNvSpPr>
              <a:spLocks noEditPoints="1"/>
            </p:cNvSpPr>
            <p:nvPr/>
          </p:nvSpPr>
          <p:spPr bwMode="auto">
            <a:xfrm>
              <a:off x="2624" y="1823"/>
              <a:ext cx="79" cy="269"/>
            </a:xfrm>
            <a:custGeom>
              <a:avLst/>
              <a:gdLst>
                <a:gd name="T0" fmla="*/ 222 w 36"/>
                <a:gd name="T1" fmla="*/ 1094 h 122"/>
                <a:gd name="T2" fmla="*/ 0 w 36"/>
                <a:gd name="T3" fmla="*/ 1308 h 122"/>
                <a:gd name="T4" fmla="*/ 0 w 36"/>
                <a:gd name="T5" fmla="*/ 1308 h 122"/>
                <a:gd name="T6" fmla="*/ 44 w 36"/>
                <a:gd name="T7" fmla="*/ 1308 h 122"/>
                <a:gd name="T8" fmla="*/ 266 w 36"/>
                <a:gd name="T9" fmla="*/ 1094 h 122"/>
                <a:gd name="T10" fmla="*/ 222 w 36"/>
                <a:gd name="T11" fmla="*/ 1094 h 122"/>
                <a:gd name="T12" fmla="*/ 380 w 36"/>
                <a:gd name="T13" fmla="*/ 0 h 122"/>
                <a:gd name="T14" fmla="*/ 380 w 36"/>
                <a:gd name="T15" fmla="*/ 0 h 122"/>
                <a:gd name="T16" fmla="*/ 0 w 36"/>
                <a:gd name="T17" fmla="*/ 238 h 122"/>
                <a:gd name="T18" fmla="*/ 0 w 36"/>
                <a:gd name="T19" fmla="*/ 247 h 122"/>
                <a:gd name="T20" fmla="*/ 347 w 36"/>
                <a:gd name="T21" fmla="*/ 33 h 122"/>
                <a:gd name="T22" fmla="*/ 347 w 36"/>
                <a:gd name="T23" fmla="*/ 686 h 122"/>
                <a:gd name="T24" fmla="*/ 362 w 36"/>
                <a:gd name="T25" fmla="*/ 675 h 122"/>
                <a:gd name="T26" fmla="*/ 362 w 36"/>
                <a:gd name="T27" fmla="*/ 675 h 122"/>
                <a:gd name="T28" fmla="*/ 380 w 36"/>
                <a:gd name="T29" fmla="*/ 675 h 122"/>
                <a:gd name="T30" fmla="*/ 380 w 36"/>
                <a:gd name="T31" fmla="*/ 0 h 122"/>
                <a:gd name="T32" fmla="*/ 380 w 36"/>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22">
                  <a:moveTo>
                    <a:pt x="21" y="102"/>
                  </a:moveTo>
                  <a:cubicBezTo>
                    <a:pt x="0" y="122"/>
                    <a:pt x="0" y="122"/>
                    <a:pt x="0" y="122"/>
                  </a:cubicBezTo>
                  <a:cubicBezTo>
                    <a:pt x="0" y="122"/>
                    <a:pt x="0" y="122"/>
                    <a:pt x="0" y="122"/>
                  </a:cubicBezTo>
                  <a:cubicBezTo>
                    <a:pt x="4" y="122"/>
                    <a:pt x="4" y="122"/>
                    <a:pt x="4" y="122"/>
                  </a:cubicBezTo>
                  <a:cubicBezTo>
                    <a:pt x="25" y="102"/>
                    <a:pt x="25" y="102"/>
                    <a:pt x="25" y="102"/>
                  </a:cubicBezTo>
                  <a:cubicBezTo>
                    <a:pt x="21" y="102"/>
                    <a:pt x="21" y="102"/>
                    <a:pt x="21" y="102"/>
                  </a:cubicBezTo>
                  <a:moveTo>
                    <a:pt x="36" y="0"/>
                  </a:moveTo>
                  <a:cubicBezTo>
                    <a:pt x="36" y="0"/>
                    <a:pt x="36" y="0"/>
                    <a:pt x="36" y="0"/>
                  </a:cubicBezTo>
                  <a:cubicBezTo>
                    <a:pt x="0" y="22"/>
                    <a:pt x="0" y="22"/>
                    <a:pt x="0" y="22"/>
                  </a:cubicBezTo>
                  <a:cubicBezTo>
                    <a:pt x="0" y="23"/>
                    <a:pt x="0" y="23"/>
                    <a:pt x="0" y="23"/>
                  </a:cubicBezTo>
                  <a:cubicBezTo>
                    <a:pt x="33" y="3"/>
                    <a:pt x="33" y="3"/>
                    <a:pt x="33" y="3"/>
                  </a:cubicBezTo>
                  <a:cubicBezTo>
                    <a:pt x="33" y="64"/>
                    <a:pt x="33" y="64"/>
                    <a:pt x="33" y="64"/>
                  </a:cubicBezTo>
                  <a:cubicBezTo>
                    <a:pt x="34" y="63"/>
                    <a:pt x="34" y="63"/>
                    <a:pt x="34" y="63"/>
                  </a:cubicBezTo>
                  <a:cubicBezTo>
                    <a:pt x="34" y="63"/>
                    <a:pt x="34" y="63"/>
                    <a:pt x="34" y="63"/>
                  </a:cubicBezTo>
                  <a:cubicBezTo>
                    <a:pt x="36" y="63"/>
                    <a:pt x="36" y="63"/>
                    <a:pt x="36" y="63"/>
                  </a:cubicBezTo>
                  <a:cubicBezTo>
                    <a:pt x="36" y="0"/>
                    <a:pt x="36" y="0"/>
                    <a:pt x="36" y="0"/>
                  </a:cubicBezTo>
                  <a:cubicBezTo>
                    <a:pt x="36" y="0"/>
                    <a:pt x="36" y="0"/>
                    <a:pt x="36"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17" name="Freeform 328">
              <a:extLst>
                <a:ext uri="{FF2B5EF4-FFF2-40B4-BE49-F238E27FC236}">
                  <a16:creationId xmlns:a16="http://schemas.microsoft.com/office/drawing/2014/main" id="{E3204A2D-3DF3-4BAD-9284-14C0758AEDD3}"/>
                </a:ext>
              </a:extLst>
            </p:cNvPr>
            <p:cNvSpPr>
              <a:spLocks/>
            </p:cNvSpPr>
            <p:nvPr/>
          </p:nvSpPr>
          <p:spPr bwMode="auto">
            <a:xfrm>
              <a:off x="2324" y="1810"/>
              <a:ext cx="79" cy="132"/>
            </a:xfrm>
            <a:custGeom>
              <a:avLst/>
              <a:gdLst>
                <a:gd name="T0" fmla="*/ 380 w 36"/>
                <a:gd name="T1" fmla="*/ 0 h 60"/>
                <a:gd name="T2" fmla="*/ 380 w 36"/>
                <a:gd name="T3" fmla="*/ 0 h 60"/>
                <a:gd name="T4" fmla="*/ 0 w 36"/>
                <a:gd name="T5" fmla="*/ 233 h 60"/>
                <a:gd name="T6" fmla="*/ 0 w 36"/>
                <a:gd name="T7" fmla="*/ 246 h 60"/>
                <a:gd name="T8" fmla="*/ 347 w 36"/>
                <a:gd name="T9" fmla="*/ 33 h 60"/>
                <a:gd name="T10" fmla="*/ 347 w 36"/>
                <a:gd name="T11" fmla="*/ 638 h 60"/>
                <a:gd name="T12" fmla="*/ 347 w 36"/>
                <a:gd name="T13" fmla="*/ 638 h 60"/>
                <a:gd name="T14" fmla="*/ 362 w 36"/>
                <a:gd name="T15" fmla="*/ 638 h 60"/>
                <a:gd name="T16" fmla="*/ 380 w 36"/>
                <a:gd name="T17" fmla="*/ 638 h 60"/>
                <a:gd name="T18" fmla="*/ 380 w 36"/>
                <a:gd name="T19" fmla="*/ 0 h 60"/>
                <a:gd name="T20" fmla="*/ 380 w 36"/>
                <a:gd name="T21" fmla="*/ 0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 h="60">
                  <a:moveTo>
                    <a:pt x="36" y="0"/>
                  </a:moveTo>
                  <a:cubicBezTo>
                    <a:pt x="36" y="0"/>
                    <a:pt x="36" y="0"/>
                    <a:pt x="36" y="0"/>
                  </a:cubicBezTo>
                  <a:cubicBezTo>
                    <a:pt x="0" y="22"/>
                    <a:pt x="0" y="22"/>
                    <a:pt x="0" y="22"/>
                  </a:cubicBezTo>
                  <a:cubicBezTo>
                    <a:pt x="0" y="23"/>
                    <a:pt x="0" y="23"/>
                    <a:pt x="0" y="23"/>
                  </a:cubicBezTo>
                  <a:cubicBezTo>
                    <a:pt x="33" y="3"/>
                    <a:pt x="33" y="3"/>
                    <a:pt x="33" y="3"/>
                  </a:cubicBezTo>
                  <a:cubicBezTo>
                    <a:pt x="33" y="60"/>
                    <a:pt x="33" y="60"/>
                    <a:pt x="33" y="60"/>
                  </a:cubicBezTo>
                  <a:cubicBezTo>
                    <a:pt x="33" y="60"/>
                    <a:pt x="33" y="60"/>
                    <a:pt x="33" y="60"/>
                  </a:cubicBezTo>
                  <a:cubicBezTo>
                    <a:pt x="34" y="60"/>
                    <a:pt x="34" y="60"/>
                    <a:pt x="34" y="60"/>
                  </a:cubicBezTo>
                  <a:cubicBezTo>
                    <a:pt x="36" y="60"/>
                    <a:pt x="36" y="60"/>
                    <a:pt x="36" y="60"/>
                  </a:cubicBezTo>
                  <a:cubicBezTo>
                    <a:pt x="36" y="0"/>
                    <a:pt x="36" y="0"/>
                    <a:pt x="36" y="0"/>
                  </a:cubicBezTo>
                  <a:cubicBezTo>
                    <a:pt x="36" y="0"/>
                    <a:pt x="36" y="0"/>
                    <a:pt x="36"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18" name="Freeform 329">
              <a:extLst>
                <a:ext uri="{FF2B5EF4-FFF2-40B4-BE49-F238E27FC236}">
                  <a16:creationId xmlns:a16="http://schemas.microsoft.com/office/drawing/2014/main" id="{FEB8E263-46EF-4EE6-B269-D248226629E2}"/>
                </a:ext>
              </a:extLst>
            </p:cNvPr>
            <p:cNvSpPr>
              <a:spLocks/>
            </p:cNvSpPr>
            <p:nvPr/>
          </p:nvSpPr>
          <p:spPr bwMode="auto">
            <a:xfrm>
              <a:off x="3232" y="2057"/>
              <a:ext cx="132" cy="68"/>
            </a:xfrm>
            <a:custGeom>
              <a:avLst/>
              <a:gdLst>
                <a:gd name="T0" fmla="*/ 70 w 132"/>
                <a:gd name="T1" fmla="*/ 0 h 68"/>
                <a:gd name="T2" fmla="*/ 0 w 132"/>
                <a:gd name="T3" fmla="*/ 61 h 68"/>
                <a:gd name="T4" fmla="*/ 132 w 132"/>
                <a:gd name="T5" fmla="*/ 68 h 68"/>
                <a:gd name="T6" fmla="*/ 132 w 132"/>
                <a:gd name="T7" fmla="*/ 4 h 68"/>
                <a:gd name="T8" fmla="*/ 70 w 132"/>
                <a:gd name="T9" fmla="*/ 0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68">
                  <a:moveTo>
                    <a:pt x="70" y="0"/>
                  </a:moveTo>
                  <a:lnTo>
                    <a:pt x="0" y="61"/>
                  </a:lnTo>
                  <a:lnTo>
                    <a:pt x="132" y="68"/>
                  </a:lnTo>
                  <a:lnTo>
                    <a:pt x="132" y="4"/>
                  </a:lnTo>
                  <a:lnTo>
                    <a:pt x="70" y="0"/>
                  </a:lnTo>
                  <a:close/>
                </a:path>
              </a:pathLst>
            </a:custGeom>
            <a:solidFill>
              <a:srgbClr val="6C8A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19" name="Freeform 330">
              <a:extLst>
                <a:ext uri="{FF2B5EF4-FFF2-40B4-BE49-F238E27FC236}">
                  <a16:creationId xmlns:a16="http://schemas.microsoft.com/office/drawing/2014/main" id="{30C0AF03-C23A-4D51-8A8B-400021AE5D87}"/>
                </a:ext>
              </a:extLst>
            </p:cNvPr>
            <p:cNvSpPr>
              <a:spLocks/>
            </p:cNvSpPr>
            <p:nvPr/>
          </p:nvSpPr>
          <p:spPr bwMode="auto">
            <a:xfrm>
              <a:off x="3232" y="2057"/>
              <a:ext cx="132" cy="68"/>
            </a:xfrm>
            <a:custGeom>
              <a:avLst/>
              <a:gdLst>
                <a:gd name="T0" fmla="*/ 70 w 132"/>
                <a:gd name="T1" fmla="*/ 0 h 68"/>
                <a:gd name="T2" fmla="*/ 0 w 132"/>
                <a:gd name="T3" fmla="*/ 61 h 68"/>
                <a:gd name="T4" fmla="*/ 132 w 132"/>
                <a:gd name="T5" fmla="*/ 68 h 68"/>
                <a:gd name="T6" fmla="*/ 132 w 132"/>
                <a:gd name="T7" fmla="*/ 4 h 68"/>
                <a:gd name="T8" fmla="*/ 70 w 132"/>
                <a:gd name="T9" fmla="*/ 0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68">
                  <a:moveTo>
                    <a:pt x="70" y="0"/>
                  </a:moveTo>
                  <a:lnTo>
                    <a:pt x="0" y="61"/>
                  </a:lnTo>
                  <a:lnTo>
                    <a:pt x="132" y="68"/>
                  </a:lnTo>
                  <a:lnTo>
                    <a:pt x="132" y="4"/>
                  </a:lnTo>
                  <a:lnTo>
                    <a:pt x="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20" name="Freeform 331">
              <a:extLst>
                <a:ext uri="{FF2B5EF4-FFF2-40B4-BE49-F238E27FC236}">
                  <a16:creationId xmlns:a16="http://schemas.microsoft.com/office/drawing/2014/main" id="{F091710D-3BF7-4BD3-8350-8F098A10BAB1}"/>
                </a:ext>
              </a:extLst>
            </p:cNvPr>
            <p:cNvSpPr>
              <a:spLocks/>
            </p:cNvSpPr>
            <p:nvPr/>
          </p:nvSpPr>
          <p:spPr bwMode="auto">
            <a:xfrm>
              <a:off x="2930" y="2046"/>
              <a:ext cx="136" cy="70"/>
            </a:xfrm>
            <a:custGeom>
              <a:avLst/>
              <a:gdLst>
                <a:gd name="T0" fmla="*/ 73 w 136"/>
                <a:gd name="T1" fmla="*/ 0 h 70"/>
                <a:gd name="T2" fmla="*/ 0 w 136"/>
                <a:gd name="T3" fmla="*/ 64 h 70"/>
                <a:gd name="T4" fmla="*/ 136 w 136"/>
                <a:gd name="T5" fmla="*/ 70 h 70"/>
                <a:gd name="T6" fmla="*/ 136 w 136"/>
                <a:gd name="T7" fmla="*/ 2 h 70"/>
                <a:gd name="T8" fmla="*/ 73 w 136"/>
                <a:gd name="T9" fmla="*/ 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0">
                  <a:moveTo>
                    <a:pt x="73" y="0"/>
                  </a:moveTo>
                  <a:lnTo>
                    <a:pt x="0" y="64"/>
                  </a:lnTo>
                  <a:lnTo>
                    <a:pt x="136" y="70"/>
                  </a:lnTo>
                  <a:lnTo>
                    <a:pt x="136" y="2"/>
                  </a:lnTo>
                  <a:lnTo>
                    <a:pt x="73" y="0"/>
                  </a:lnTo>
                  <a:close/>
                </a:path>
              </a:pathLst>
            </a:custGeom>
            <a:solidFill>
              <a:srgbClr val="6C8A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21" name="Freeform 332">
              <a:extLst>
                <a:ext uri="{FF2B5EF4-FFF2-40B4-BE49-F238E27FC236}">
                  <a16:creationId xmlns:a16="http://schemas.microsoft.com/office/drawing/2014/main" id="{3FD80ABF-DB3E-4AFF-9F02-4ADCF8B1FAEE}"/>
                </a:ext>
              </a:extLst>
            </p:cNvPr>
            <p:cNvSpPr>
              <a:spLocks/>
            </p:cNvSpPr>
            <p:nvPr/>
          </p:nvSpPr>
          <p:spPr bwMode="auto">
            <a:xfrm>
              <a:off x="2930" y="2046"/>
              <a:ext cx="136" cy="70"/>
            </a:xfrm>
            <a:custGeom>
              <a:avLst/>
              <a:gdLst>
                <a:gd name="T0" fmla="*/ 73 w 136"/>
                <a:gd name="T1" fmla="*/ 0 h 70"/>
                <a:gd name="T2" fmla="*/ 0 w 136"/>
                <a:gd name="T3" fmla="*/ 64 h 70"/>
                <a:gd name="T4" fmla="*/ 136 w 136"/>
                <a:gd name="T5" fmla="*/ 70 h 70"/>
                <a:gd name="T6" fmla="*/ 136 w 136"/>
                <a:gd name="T7" fmla="*/ 2 h 70"/>
                <a:gd name="T8" fmla="*/ 73 w 136"/>
                <a:gd name="T9" fmla="*/ 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0">
                  <a:moveTo>
                    <a:pt x="73" y="0"/>
                  </a:moveTo>
                  <a:lnTo>
                    <a:pt x="0" y="64"/>
                  </a:lnTo>
                  <a:lnTo>
                    <a:pt x="136" y="70"/>
                  </a:lnTo>
                  <a:lnTo>
                    <a:pt x="136" y="2"/>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22" name="Freeform 333">
              <a:extLst>
                <a:ext uri="{FF2B5EF4-FFF2-40B4-BE49-F238E27FC236}">
                  <a16:creationId xmlns:a16="http://schemas.microsoft.com/office/drawing/2014/main" id="{8F84B850-31A0-4485-B8B2-2658406C7060}"/>
                </a:ext>
              </a:extLst>
            </p:cNvPr>
            <p:cNvSpPr>
              <a:spLocks noEditPoints="1"/>
            </p:cNvSpPr>
            <p:nvPr/>
          </p:nvSpPr>
          <p:spPr bwMode="auto">
            <a:xfrm>
              <a:off x="3223" y="2050"/>
              <a:ext cx="141" cy="68"/>
            </a:xfrm>
            <a:custGeom>
              <a:avLst/>
              <a:gdLst>
                <a:gd name="T0" fmla="*/ 375 w 64"/>
                <a:gd name="T1" fmla="*/ 33 h 31"/>
                <a:gd name="T2" fmla="*/ 375 w 64"/>
                <a:gd name="T3" fmla="*/ 20 h 31"/>
                <a:gd name="T4" fmla="*/ 375 w 64"/>
                <a:gd name="T5" fmla="*/ 33 h 31"/>
                <a:gd name="T6" fmla="*/ 375 w 64"/>
                <a:gd name="T7" fmla="*/ 0 h 31"/>
                <a:gd name="T8" fmla="*/ 364 w 64"/>
                <a:gd name="T9" fmla="*/ 9 h 31"/>
                <a:gd name="T10" fmla="*/ 364 w 64"/>
                <a:gd name="T11" fmla="*/ 9 h 31"/>
                <a:gd name="T12" fmla="*/ 364 w 64"/>
                <a:gd name="T13" fmla="*/ 9 h 31"/>
                <a:gd name="T14" fmla="*/ 311 w 64"/>
                <a:gd name="T15" fmla="*/ 53 h 31"/>
                <a:gd name="T16" fmla="*/ 0 w 64"/>
                <a:gd name="T17" fmla="*/ 327 h 31"/>
                <a:gd name="T18" fmla="*/ 44 w 64"/>
                <a:gd name="T19" fmla="*/ 327 h 31"/>
                <a:gd name="T20" fmla="*/ 383 w 64"/>
                <a:gd name="T21" fmla="*/ 33 h 31"/>
                <a:gd name="T22" fmla="*/ 685 w 64"/>
                <a:gd name="T23" fmla="*/ 53 h 31"/>
                <a:gd name="T24" fmla="*/ 685 w 64"/>
                <a:gd name="T25" fmla="*/ 20 h 31"/>
                <a:gd name="T26" fmla="*/ 399 w 64"/>
                <a:gd name="T27" fmla="*/ 0 h 31"/>
                <a:gd name="T28" fmla="*/ 375 w 64"/>
                <a:gd name="T29" fmla="*/ 0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4" h="31">
                  <a:moveTo>
                    <a:pt x="35" y="3"/>
                  </a:moveTo>
                  <a:cubicBezTo>
                    <a:pt x="35" y="2"/>
                    <a:pt x="35" y="2"/>
                    <a:pt x="35" y="2"/>
                  </a:cubicBezTo>
                  <a:cubicBezTo>
                    <a:pt x="35" y="3"/>
                    <a:pt x="35" y="3"/>
                    <a:pt x="35" y="3"/>
                  </a:cubicBezTo>
                  <a:moveTo>
                    <a:pt x="35" y="0"/>
                  </a:moveTo>
                  <a:cubicBezTo>
                    <a:pt x="35" y="0"/>
                    <a:pt x="34" y="0"/>
                    <a:pt x="34" y="1"/>
                  </a:cubicBezTo>
                  <a:cubicBezTo>
                    <a:pt x="34" y="1"/>
                    <a:pt x="34" y="1"/>
                    <a:pt x="34" y="1"/>
                  </a:cubicBezTo>
                  <a:cubicBezTo>
                    <a:pt x="34" y="1"/>
                    <a:pt x="34" y="1"/>
                    <a:pt x="34" y="1"/>
                  </a:cubicBezTo>
                  <a:cubicBezTo>
                    <a:pt x="29" y="5"/>
                    <a:pt x="29" y="5"/>
                    <a:pt x="29" y="5"/>
                  </a:cubicBezTo>
                  <a:cubicBezTo>
                    <a:pt x="0" y="31"/>
                    <a:pt x="0" y="31"/>
                    <a:pt x="0" y="31"/>
                  </a:cubicBezTo>
                  <a:cubicBezTo>
                    <a:pt x="4" y="31"/>
                    <a:pt x="4" y="31"/>
                    <a:pt x="4" y="31"/>
                  </a:cubicBezTo>
                  <a:cubicBezTo>
                    <a:pt x="36" y="3"/>
                    <a:pt x="36" y="3"/>
                    <a:pt x="36" y="3"/>
                  </a:cubicBezTo>
                  <a:cubicBezTo>
                    <a:pt x="64" y="5"/>
                    <a:pt x="64" y="5"/>
                    <a:pt x="64" y="5"/>
                  </a:cubicBezTo>
                  <a:cubicBezTo>
                    <a:pt x="64" y="2"/>
                    <a:pt x="64" y="2"/>
                    <a:pt x="64" y="2"/>
                  </a:cubicBezTo>
                  <a:cubicBezTo>
                    <a:pt x="37" y="0"/>
                    <a:pt x="37" y="0"/>
                    <a:pt x="37" y="0"/>
                  </a:cubicBezTo>
                  <a:cubicBezTo>
                    <a:pt x="35" y="0"/>
                    <a:pt x="35" y="0"/>
                    <a:pt x="35"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23" name="Freeform 334">
              <a:extLst>
                <a:ext uri="{FF2B5EF4-FFF2-40B4-BE49-F238E27FC236}">
                  <a16:creationId xmlns:a16="http://schemas.microsoft.com/office/drawing/2014/main" id="{E49F8300-BEEF-416A-87E1-4FAB9E3D0895}"/>
                </a:ext>
              </a:extLst>
            </p:cNvPr>
            <p:cNvSpPr>
              <a:spLocks noEditPoints="1"/>
            </p:cNvSpPr>
            <p:nvPr/>
          </p:nvSpPr>
          <p:spPr bwMode="auto">
            <a:xfrm>
              <a:off x="2921" y="2037"/>
              <a:ext cx="145" cy="73"/>
            </a:xfrm>
            <a:custGeom>
              <a:avLst/>
              <a:gdLst>
                <a:gd name="T0" fmla="*/ 382 w 66"/>
                <a:gd name="T1" fmla="*/ 33 h 33"/>
                <a:gd name="T2" fmla="*/ 382 w 66"/>
                <a:gd name="T3" fmla="*/ 20 h 33"/>
                <a:gd name="T4" fmla="*/ 382 w 66"/>
                <a:gd name="T5" fmla="*/ 33 h 33"/>
                <a:gd name="T6" fmla="*/ 382 w 66"/>
                <a:gd name="T7" fmla="*/ 0 h 33"/>
                <a:gd name="T8" fmla="*/ 371 w 66"/>
                <a:gd name="T9" fmla="*/ 9 h 33"/>
                <a:gd name="T10" fmla="*/ 371 w 66"/>
                <a:gd name="T11" fmla="*/ 9 h 33"/>
                <a:gd name="T12" fmla="*/ 371 w 66"/>
                <a:gd name="T13" fmla="*/ 9 h 33"/>
                <a:gd name="T14" fmla="*/ 0 w 66"/>
                <a:gd name="T15" fmla="*/ 356 h 33"/>
                <a:gd name="T16" fmla="*/ 44 w 66"/>
                <a:gd name="T17" fmla="*/ 356 h 33"/>
                <a:gd name="T18" fmla="*/ 391 w 66"/>
                <a:gd name="T19" fmla="*/ 44 h 33"/>
                <a:gd name="T20" fmla="*/ 701 w 66"/>
                <a:gd name="T21" fmla="*/ 53 h 33"/>
                <a:gd name="T22" fmla="*/ 701 w 66"/>
                <a:gd name="T23" fmla="*/ 20 h 33"/>
                <a:gd name="T24" fmla="*/ 400 w 66"/>
                <a:gd name="T25" fmla="*/ 9 h 33"/>
                <a:gd name="T26" fmla="*/ 382 w 66"/>
                <a:gd name="T27" fmla="*/ 9 h 33"/>
                <a:gd name="T28" fmla="*/ 382 w 66"/>
                <a:gd name="T29" fmla="*/ 0 h 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6" h="33">
                  <a:moveTo>
                    <a:pt x="36" y="3"/>
                  </a:moveTo>
                  <a:cubicBezTo>
                    <a:pt x="36" y="2"/>
                    <a:pt x="36" y="2"/>
                    <a:pt x="36" y="2"/>
                  </a:cubicBezTo>
                  <a:cubicBezTo>
                    <a:pt x="36" y="3"/>
                    <a:pt x="36" y="3"/>
                    <a:pt x="36" y="3"/>
                  </a:cubicBezTo>
                  <a:moveTo>
                    <a:pt x="36" y="0"/>
                  </a:moveTo>
                  <a:cubicBezTo>
                    <a:pt x="36" y="0"/>
                    <a:pt x="35" y="1"/>
                    <a:pt x="35" y="1"/>
                  </a:cubicBezTo>
                  <a:cubicBezTo>
                    <a:pt x="35" y="1"/>
                    <a:pt x="35" y="1"/>
                    <a:pt x="35" y="1"/>
                  </a:cubicBezTo>
                  <a:cubicBezTo>
                    <a:pt x="35" y="1"/>
                    <a:pt x="35" y="1"/>
                    <a:pt x="35" y="1"/>
                  </a:cubicBezTo>
                  <a:cubicBezTo>
                    <a:pt x="0" y="33"/>
                    <a:pt x="0" y="33"/>
                    <a:pt x="0" y="33"/>
                  </a:cubicBezTo>
                  <a:cubicBezTo>
                    <a:pt x="4" y="33"/>
                    <a:pt x="4" y="33"/>
                    <a:pt x="4" y="33"/>
                  </a:cubicBezTo>
                  <a:cubicBezTo>
                    <a:pt x="37" y="4"/>
                    <a:pt x="37" y="4"/>
                    <a:pt x="37" y="4"/>
                  </a:cubicBezTo>
                  <a:cubicBezTo>
                    <a:pt x="66" y="5"/>
                    <a:pt x="66" y="5"/>
                    <a:pt x="66" y="5"/>
                  </a:cubicBezTo>
                  <a:cubicBezTo>
                    <a:pt x="66" y="2"/>
                    <a:pt x="66" y="2"/>
                    <a:pt x="66" y="2"/>
                  </a:cubicBezTo>
                  <a:cubicBezTo>
                    <a:pt x="38" y="1"/>
                    <a:pt x="38" y="1"/>
                    <a:pt x="38" y="1"/>
                  </a:cubicBezTo>
                  <a:cubicBezTo>
                    <a:pt x="36" y="1"/>
                    <a:pt x="36" y="1"/>
                    <a:pt x="36" y="1"/>
                  </a:cubicBezTo>
                  <a:cubicBezTo>
                    <a:pt x="36" y="0"/>
                    <a:pt x="36" y="0"/>
                    <a:pt x="36"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24" name="Freeform 335">
              <a:extLst>
                <a:ext uri="{FF2B5EF4-FFF2-40B4-BE49-F238E27FC236}">
                  <a16:creationId xmlns:a16="http://schemas.microsoft.com/office/drawing/2014/main" id="{F0C68EC7-FB5A-40FF-8696-1C9BAA5A9586}"/>
                </a:ext>
              </a:extLst>
            </p:cNvPr>
            <p:cNvSpPr>
              <a:spLocks/>
            </p:cNvSpPr>
            <p:nvPr/>
          </p:nvSpPr>
          <p:spPr bwMode="auto">
            <a:xfrm>
              <a:off x="2624" y="1966"/>
              <a:ext cx="143" cy="82"/>
            </a:xfrm>
            <a:custGeom>
              <a:avLst/>
              <a:gdLst>
                <a:gd name="T0" fmla="*/ 77 w 143"/>
                <a:gd name="T1" fmla="*/ 0 h 82"/>
                <a:gd name="T2" fmla="*/ 0 w 143"/>
                <a:gd name="T3" fmla="*/ 71 h 82"/>
                <a:gd name="T4" fmla="*/ 0 w 143"/>
                <a:gd name="T5" fmla="*/ 75 h 82"/>
                <a:gd name="T6" fmla="*/ 143 w 143"/>
                <a:gd name="T7" fmla="*/ 82 h 82"/>
                <a:gd name="T8" fmla="*/ 143 w 143"/>
                <a:gd name="T9" fmla="*/ 5 h 82"/>
                <a:gd name="T10" fmla="*/ 77 w 143"/>
                <a:gd name="T11" fmla="*/ 0 h 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82">
                  <a:moveTo>
                    <a:pt x="77" y="0"/>
                  </a:moveTo>
                  <a:lnTo>
                    <a:pt x="0" y="71"/>
                  </a:lnTo>
                  <a:lnTo>
                    <a:pt x="0" y="75"/>
                  </a:lnTo>
                  <a:lnTo>
                    <a:pt x="143" y="82"/>
                  </a:lnTo>
                  <a:lnTo>
                    <a:pt x="143" y="5"/>
                  </a:lnTo>
                  <a:lnTo>
                    <a:pt x="77" y="0"/>
                  </a:lnTo>
                  <a:close/>
                </a:path>
              </a:pathLst>
            </a:custGeom>
            <a:solidFill>
              <a:srgbClr val="4CA1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25" name="Freeform 336">
              <a:extLst>
                <a:ext uri="{FF2B5EF4-FFF2-40B4-BE49-F238E27FC236}">
                  <a16:creationId xmlns:a16="http://schemas.microsoft.com/office/drawing/2014/main" id="{679DC29D-3370-41ED-B22A-09BB413C93ED}"/>
                </a:ext>
              </a:extLst>
            </p:cNvPr>
            <p:cNvSpPr>
              <a:spLocks/>
            </p:cNvSpPr>
            <p:nvPr/>
          </p:nvSpPr>
          <p:spPr bwMode="auto">
            <a:xfrm>
              <a:off x="2624" y="1966"/>
              <a:ext cx="143" cy="82"/>
            </a:xfrm>
            <a:custGeom>
              <a:avLst/>
              <a:gdLst>
                <a:gd name="T0" fmla="*/ 77 w 143"/>
                <a:gd name="T1" fmla="*/ 0 h 82"/>
                <a:gd name="T2" fmla="*/ 0 w 143"/>
                <a:gd name="T3" fmla="*/ 71 h 82"/>
                <a:gd name="T4" fmla="*/ 0 w 143"/>
                <a:gd name="T5" fmla="*/ 75 h 82"/>
                <a:gd name="T6" fmla="*/ 143 w 143"/>
                <a:gd name="T7" fmla="*/ 82 h 82"/>
                <a:gd name="T8" fmla="*/ 143 w 143"/>
                <a:gd name="T9" fmla="*/ 5 h 82"/>
                <a:gd name="T10" fmla="*/ 77 w 143"/>
                <a:gd name="T11" fmla="*/ 0 h 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82">
                  <a:moveTo>
                    <a:pt x="77" y="0"/>
                  </a:moveTo>
                  <a:lnTo>
                    <a:pt x="0" y="71"/>
                  </a:lnTo>
                  <a:lnTo>
                    <a:pt x="0" y="75"/>
                  </a:lnTo>
                  <a:lnTo>
                    <a:pt x="143" y="82"/>
                  </a:lnTo>
                  <a:lnTo>
                    <a:pt x="143" y="5"/>
                  </a:lnTo>
                  <a:lnTo>
                    <a:pt x="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26" name="Freeform 337">
              <a:extLst>
                <a:ext uri="{FF2B5EF4-FFF2-40B4-BE49-F238E27FC236}">
                  <a16:creationId xmlns:a16="http://schemas.microsoft.com/office/drawing/2014/main" id="{C127D8E6-6526-4FF5-85E0-EF5DFC12395C}"/>
                </a:ext>
              </a:extLst>
            </p:cNvPr>
            <p:cNvSpPr>
              <a:spLocks noEditPoints="1"/>
            </p:cNvSpPr>
            <p:nvPr/>
          </p:nvSpPr>
          <p:spPr bwMode="auto">
            <a:xfrm>
              <a:off x="2624" y="1962"/>
              <a:ext cx="143" cy="90"/>
            </a:xfrm>
            <a:custGeom>
              <a:avLst/>
              <a:gdLst>
                <a:gd name="T0" fmla="*/ 0 w 143"/>
                <a:gd name="T1" fmla="*/ 79 h 90"/>
                <a:gd name="T2" fmla="*/ 0 w 143"/>
                <a:gd name="T3" fmla="*/ 84 h 90"/>
                <a:gd name="T4" fmla="*/ 46 w 143"/>
                <a:gd name="T5" fmla="*/ 86 h 90"/>
                <a:gd name="T6" fmla="*/ 55 w 143"/>
                <a:gd name="T7" fmla="*/ 86 h 90"/>
                <a:gd name="T8" fmla="*/ 143 w 143"/>
                <a:gd name="T9" fmla="*/ 90 h 90"/>
                <a:gd name="T10" fmla="*/ 143 w 143"/>
                <a:gd name="T11" fmla="*/ 86 h 90"/>
                <a:gd name="T12" fmla="*/ 0 w 143"/>
                <a:gd name="T13" fmla="*/ 79 h 90"/>
                <a:gd name="T14" fmla="*/ 75 w 143"/>
                <a:gd name="T15" fmla="*/ 4 h 90"/>
                <a:gd name="T16" fmla="*/ 75 w 143"/>
                <a:gd name="T17" fmla="*/ 2 h 90"/>
                <a:gd name="T18" fmla="*/ 75 w 143"/>
                <a:gd name="T19" fmla="*/ 4 h 90"/>
                <a:gd name="T20" fmla="*/ 75 w 143"/>
                <a:gd name="T21" fmla="*/ 0 h 90"/>
                <a:gd name="T22" fmla="*/ 75 w 143"/>
                <a:gd name="T23" fmla="*/ 0 h 90"/>
                <a:gd name="T24" fmla="*/ 72 w 143"/>
                <a:gd name="T25" fmla="*/ 2 h 90"/>
                <a:gd name="T26" fmla="*/ 0 w 143"/>
                <a:gd name="T27" fmla="*/ 68 h 90"/>
                <a:gd name="T28" fmla="*/ 0 w 143"/>
                <a:gd name="T29" fmla="*/ 75 h 90"/>
                <a:gd name="T30" fmla="*/ 77 w 143"/>
                <a:gd name="T31" fmla="*/ 4 h 90"/>
                <a:gd name="T32" fmla="*/ 143 w 143"/>
                <a:gd name="T33" fmla="*/ 9 h 90"/>
                <a:gd name="T34" fmla="*/ 143 w 143"/>
                <a:gd name="T35" fmla="*/ 4 h 90"/>
                <a:gd name="T36" fmla="*/ 79 w 143"/>
                <a:gd name="T37" fmla="*/ 0 h 90"/>
                <a:gd name="T38" fmla="*/ 75 w 143"/>
                <a:gd name="T39" fmla="*/ 0 h 9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3" h="90">
                  <a:moveTo>
                    <a:pt x="0" y="79"/>
                  </a:moveTo>
                  <a:lnTo>
                    <a:pt x="0" y="84"/>
                  </a:lnTo>
                  <a:lnTo>
                    <a:pt x="46" y="86"/>
                  </a:lnTo>
                  <a:lnTo>
                    <a:pt x="55" y="86"/>
                  </a:lnTo>
                  <a:lnTo>
                    <a:pt x="143" y="90"/>
                  </a:lnTo>
                  <a:lnTo>
                    <a:pt x="143" y="86"/>
                  </a:lnTo>
                  <a:lnTo>
                    <a:pt x="0" y="79"/>
                  </a:lnTo>
                  <a:close/>
                  <a:moveTo>
                    <a:pt x="75" y="4"/>
                  </a:moveTo>
                  <a:lnTo>
                    <a:pt x="75" y="2"/>
                  </a:lnTo>
                  <a:lnTo>
                    <a:pt x="75" y="4"/>
                  </a:lnTo>
                  <a:close/>
                  <a:moveTo>
                    <a:pt x="75" y="0"/>
                  </a:moveTo>
                  <a:lnTo>
                    <a:pt x="75" y="0"/>
                  </a:lnTo>
                  <a:lnTo>
                    <a:pt x="72" y="2"/>
                  </a:lnTo>
                  <a:lnTo>
                    <a:pt x="0" y="68"/>
                  </a:lnTo>
                  <a:lnTo>
                    <a:pt x="0" y="75"/>
                  </a:lnTo>
                  <a:lnTo>
                    <a:pt x="77" y="4"/>
                  </a:lnTo>
                  <a:lnTo>
                    <a:pt x="143" y="9"/>
                  </a:lnTo>
                  <a:lnTo>
                    <a:pt x="143" y="4"/>
                  </a:lnTo>
                  <a:lnTo>
                    <a:pt x="79" y="0"/>
                  </a:lnTo>
                  <a:lnTo>
                    <a:pt x="75" y="0"/>
                  </a:lnTo>
                  <a:close/>
                </a:path>
              </a:pathLst>
            </a:custGeom>
            <a:solidFill>
              <a:srgbClr val="369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27" name="Freeform 338">
              <a:extLst>
                <a:ext uri="{FF2B5EF4-FFF2-40B4-BE49-F238E27FC236}">
                  <a16:creationId xmlns:a16="http://schemas.microsoft.com/office/drawing/2014/main" id="{81E352DD-445F-4AD3-A857-01404C436846}"/>
                </a:ext>
              </a:extLst>
            </p:cNvPr>
            <p:cNvSpPr>
              <a:spLocks noEditPoints="1"/>
            </p:cNvSpPr>
            <p:nvPr/>
          </p:nvSpPr>
          <p:spPr bwMode="auto">
            <a:xfrm>
              <a:off x="2624" y="1962"/>
              <a:ext cx="143" cy="90"/>
            </a:xfrm>
            <a:custGeom>
              <a:avLst/>
              <a:gdLst>
                <a:gd name="T0" fmla="*/ 0 w 143"/>
                <a:gd name="T1" fmla="*/ 79 h 90"/>
                <a:gd name="T2" fmla="*/ 0 w 143"/>
                <a:gd name="T3" fmla="*/ 84 h 90"/>
                <a:gd name="T4" fmla="*/ 46 w 143"/>
                <a:gd name="T5" fmla="*/ 86 h 90"/>
                <a:gd name="T6" fmla="*/ 55 w 143"/>
                <a:gd name="T7" fmla="*/ 86 h 90"/>
                <a:gd name="T8" fmla="*/ 143 w 143"/>
                <a:gd name="T9" fmla="*/ 90 h 90"/>
                <a:gd name="T10" fmla="*/ 143 w 143"/>
                <a:gd name="T11" fmla="*/ 86 h 90"/>
                <a:gd name="T12" fmla="*/ 0 w 143"/>
                <a:gd name="T13" fmla="*/ 79 h 90"/>
                <a:gd name="T14" fmla="*/ 75 w 143"/>
                <a:gd name="T15" fmla="*/ 4 h 90"/>
                <a:gd name="T16" fmla="*/ 75 w 143"/>
                <a:gd name="T17" fmla="*/ 2 h 90"/>
                <a:gd name="T18" fmla="*/ 75 w 143"/>
                <a:gd name="T19" fmla="*/ 4 h 90"/>
                <a:gd name="T20" fmla="*/ 75 w 143"/>
                <a:gd name="T21" fmla="*/ 0 h 90"/>
                <a:gd name="T22" fmla="*/ 75 w 143"/>
                <a:gd name="T23" fmla="*/ 0 h 90"/>
                <a:gd name="T24" fmla="*/ 72 w 143"/>
                <a:gd name="T25" fmla="*/ 2 h 90"/>
                <a:gd name="T26" fmla="*/ 0 w 143"/>
                <a:gd name="T27" fmla="*/ 68 h 90"/>
                <a:gd name="T28" fmla="*/ 0 w 143"/>
                <a:gd name="T29" fmla="*/ 75 h 90"/>
                <a:gd name="T30" fmla="*/ 77 w 143"/>
                <a:gd name="T31" fmla="*/ 4 h 90"/>
                <a:gd name="T32" fmla="*/ 143 w 143"/>
                <a:gd name="T33" fmla="*/ 9 h 90"/>
                <a:gd name="T34" fmla="*/ 143 w 143"/>
                <a:gd name="T35" fmla="*/ 4 h 90"/>
                <a:gd name="T36" fmla="*/ 79 w 143"/>
                <a:gd name="T37" fmla="*/ 0 h 90"/>
                <a:gd name="T38" fmla="*/ 75 w 143"/>
                <a:gd name="T39" fmla="*/ 0 h 9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3" h="90">
                  <a:moveTo>
                    <a:pt x="0" y="79"/>
                  </a:moveTo>
                  <a:lnTo>
                    <a:pt x="0" y="84"/>
                  </a:lnTo>
                  <a:lnTo>
                    <a:pt x="46" y="86"/>
                  </a:lnTo>
                  <a:lnTo>
                    <a:pt x="55" y="86"/>
                  </a:lnTo>
                  <a:lnTo>
                    <a:pt x="143" y="90"/>
                  </a:lnTo>
                  <a:lnTo>
                    <a:pt x="143" y="86"/>
                  </a:lnTo>
                  <a:lnTo>
                    <a:pt x="0" y="79"/>
                  </a:lnTo>
                  <a:moveTo>
                    <a:pt x="75" y="4"/>
                  </a:moveTo>
                  <a:lnTo>
                    <a:pt x="75" y="2"/>
                  </a:lnTo>
                  <a:lnTo>
                    <a:pt x="75" y="4"/>
                  </a:lnTo>
                  <a:moveTo>
                    <a:pt x="75" y="0"/>
                  </a:moveTo>
                  <a:lnTo>
                    <a:pt x="75" y="0"/>
                  </a:lnTo>
                  <a:lnTo>
                    <a:pt x="72" y="2"/>
                  </a:lnTo>
                  <a:lnTo>
                    <a:pt x="0" y="68"/>
                  </a:lnTo>
                  <a:lnTo>
                    <a:pt x="0" y="75"/>
                  </a:lnTo>
                  <a:lnTo>
                    <a:pt x="77" y="4"/>
                  </a:lnTo>
                  <a:lnTo>
                    <a:pt x="143" y="9"/>
                  </a:lnTo>
                  <a:lnTo>
                    <a:pt x="143" y="4"/>
                  </a:lnTo>
                  <a:lnTo>
                    <a:pt x="79" y="0"/>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28" name="Freeform 339">
              <a:extLst>
                <a:ext uri="{FF2B5EF4-FFF2-40B4-BE49-F238E27FC236}">
                  <a16:creationId xmlns:a16="http://schemas.microsoft.com/office/drawing/2014/main" id="{CEDF8A6A-484E-4E18-B880-66C005F66D0B}"/>
                </a:ext>
              </a:extLst>
            </p:cNvPr>
            <p:cNvSpPr>
              <a:spLocks/>
            </p:cNvSpPr>
            <p:nvPr/>
          </p:nvSpPr>
          <p:spPr bwMode="auto">
            <a:xfrm>
              <a:off x="1875" y="1834"/>
              <a:ext cx="2" cy="2"/>
            </a:xfrm>
            <a:custGeom>
              <a:avLst/>
              <a:gdLst>
                <a:gd name="T0" fmla="*/ 0 w 2"/>
                <a:gd name="T1" fmla="*/ 0 h 2"/>
                <a:gd name="T2" fmla="*/ 0 w 2"/>
                <a:gd name="T3" fmla="*/ 2 h 2"/>
                <a:gd name="T4" fmla="*/ 2 w 2"/>
                <a:gd name="T5" fmla="*/ 0 h 2"/>
                <a:gd name="T6" fmla="*/ 0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0"/>
                  </a:moveTo>
                  <a:lnTo>
                    <a:pt x="0" y="2"/>
                  </a:lnTo>
                  <a:lnTo>
                    <a:pt x="2" y="0"/>
                  </a:lnTo>
                  <a:lnTo>
                    <a:pt x="0" y="0"/>
                  </a:lnTo>
                  <a:close/>
                </a:path>
              </a:pathLst>
            </a:custGeom>
            <a:solidFill>
              <a:srgbClr val="70A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29" name="Freeform 340">
              <a:extLst>
                <a:ext uri="{FF2B5EF4-FFF2-40B4-BE49-F238E27FC236}">
                  <a16:creationId xmlns:a16="http://schemas.microsoft.com/office/drawing/2014/main" id="{A264045C-9874-40E6-B0E0-5579E545A730}"/>
                </a:ext>
              </a:extLst>
            </p:cNvPr>
            <p:cNvSpPr>
              <a:spLocks/>
            </p:cNvSpPr>
            <p:nvPr/>
          </p:nvSpPr>
          <p:spPr bwMode="auto">
            <a:xfrm>
              <a:off x="2174" y="1847"/>
              <a:ext cx="9" cy="93"/>
            </a:xfrm>
            <a:custGeom>
              <a:avLst/>
              <a:gdLst>
                <a:gd name="T0" fmla="*/ 0 w 4"/>
                <a:gd name="T1" fmla="*/ 0 h 42"/>
                <a:gd name="T2" fmla="*/ 0 w 4"/>
                <a:gd name="T3" fmla="*/ 456 h 42"/>
                <a:gd name="T4" fmla="*/ 0 w 4"/>
                <a:gd name="T5" fmla="*/ 456 h 42"/>
                <a:gd name="T6" fmla="*/ 0 w 4"/>
                <a:gd name="T7" fmla="*/ 35 h 42"/>
                <a:gd name="T8" fmla="*/ 11 w 4"/>
                <a:gd name="T9" fmla="*/ 20 h 42"/>
                <a:gd name="T10" fmla="*/ 25 w 4"/>
                <a:gd name="T11" fmla="*/ 20 h 42"/>
                <a:gd name="T12" fmla="*/ 25 w 4"/>
                <a:gd name="T13" fmla="*/ 20 h 42"/>
                <a:gd name="T14" fmla="*/ 45 w 4"/>
                <a:gd name="T15" fmla="*/ 9 h 42"/>
                <a:gd name="T16" fmla="*/ 0 w 4"/>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2">
                  <a:moveTo>
                    <a:pt x="0" y="0"/>
                  </a:moveTo>
                  <a:cubicBezTo>
                    <a:pt x="0" y="42"/>
                    <a:pt x="0" y="42"/>
                    <a:pt x="0" y="42"/>
                  </a:cubicBezTo>
                  <a:cubicBezTo>
                    <a:pt x="0" y="42"/>
                    <a:pt x="0" y="42"/>
                    <a:pt x="0" y="42"/>
                  </a:cubicBezTo>
                  <a:cubicBezTo>
                    <a:pt x="0" y="3"/>
                    <a:pt x="0" y="3"/>
                    <a:pt x="0" y="3"/>
                  </a:cubicBezTo>
                  <a:cubicBezTo>
                    <a:pt x="0" y="3"/>
                    <a:pt x="1" y="2"/>
                    <a:pt x="1" y="2"/>
                  </a:cubicBezTo>
                  <a:cubicBezTo>
                    <a:pt x="1" y="2"/>
                    <a:pt x="1" y="2"/>
                    <a:pt x="2" y="2"/>
                  </a:cubicBezTo>
                  <a:cubicBezTo>
                    <a:pt x="2" y="2"/>
                    <a:pt x="2" y="2"/>
                    <a:pt x="2" y="2"/>
                  </a:cubicBezTo>
                  <a:cubicBezTo>
                    <a:pt x="4" y="1"/>
                    <a:pt x="4" y="1"/>
                    <a:pt x="4" y="1"/>
                  </a:cubicBezTo>
                  <a:cubicBezTo>
                    <a:pt x="0" y="0"/>
                    <a:pt x="0" y="0"/>
                    <a:pt x="0" y="0"/>
                  </a:cubicBezTo>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30" name="Freeform 341">
              <a:extLst>
                <a:ext uri="{FF2B5EF4-FFF2-40B4-BE49-F238E27FC236}">
                  <a16:creationId xmlns:a16="http://schemas.microsoft.com/office/drawing/2014/main" id="{50B7824C-6646-429E-BEF1-B733F86FC4A0}"/>
                </a:ext>
              </a:extLst>
            </p:cNvPr>
            <p:cNvSpPr>
              <a:spLocks/>
            </p:cNvSpPr>
            <p:nvPr/>
          </p:nvSpPr>
          <p:spPr bwMode="auto">
            <a:xfrm>
              <a:off x="2318" y="1865"/>
              <a:ext cx="2" cy="150"/>
            </a:xfrm>
            <a:custGeom>
              <a:avLst/>
              <a:gdLst>
                <a:gd name="T0" fmla="*/ 2 w 2"/>
                <a:gd name="T1" fmla="*/ 0 h 150"/>
                <a:gd name="T2" fmla="*/ 0 w 2"/>
                <a:gd name="T3" fmla="*/ 0 h 150"/>
                <a:gd name="T4" fmla="*/ 0 w 2"/>
                <a:gd name="T5" fmla="*/ 150 h 150"/>
                <a:gd name="T6" fmla="*/ 2 w 2"/>
                <a:gd name="T7" fmla="*/ 148 h 150"/>
                <a:gd name="T8" fmla="*/ 2 w 2"/>
                <a:gd name="T9" fmla="*/ 0 h 1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50">
                  <a:moveTo>
                    <a:pt x="2" y="0"/>
                  </a:moveTo>
                  <a:lnTo>
                    <a:pt x="0" y="0"/>
                  </a:lnTo>
                  <a:lnTo>
                    <a:pt x="0" y="150"/>
                  </a:lnTo>
                  <a:lnTo>
                    <a:pt x="2" y="148"/>
                  </a:lnTo>
                  <a:lnTo>
                    <a:pt x="2" y="0"/>
                  </a:lnTo>
                  <a:close/>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31" name="Freeform 342">
              <a:extLst>
                <a:ext uri="{FF2B5EF4-FFF2-40B4-BE49-F238E27FC236}">
                  <a16:creationId xmlns:a16="http://schemas.microsoft.com/office/drawing/2014/main" id="{64585836-23F6-48D6-AE00-94801D59D973}"/>
                </a:ext>
              </a:extLst>
            </p:cNvPr>
            <p:cNvSpPr>
              <a:spLocks/>
            </p:cNvSpPr>
            <p:nvPr/>
          </p:nvSpPr>
          <p:spPr bwMode="auto">
            <a:xfrm>
              <a:off x="2318" y="1865"/>
              <a:ext cx="2" cy="150"/>
            </a:xfrm>
            <a:custGeom>
              <a:avLst/>
              <a:gdLst>
                <a:gd name="T0" fmla="*/ 2 w 2"/>
                <a:gd name="T1" fmla="*/ 0 h 150"/>
                <a:gd name="T2" fmla="*/ 0 w 2"/>
                <a:gd name="T3" fmla="*/ 0 h 150"/>
                <a:gd name="T4" fmla="*/ 0 w 2"/>
                <a:gd name="T5" fmla="*/ 150 h 150"/>
                <a:gd name="T6" fmla="*/ 2 w 2"/>
                <a:gd name="T7" fmla="*/ 148 h 150"/>
                <a:gd name="T8" fmla="*/ 2 w 2"/>
                <a:gd name="T9" fmla="*/ 0 h 1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50">
                  <a:moveTo>
                    <a:pt x="2" y="0"/>
                  </a:moveTo>
                  <a:lnTo>
                    <a:pt x="0" y="0"/>
                  </a:lnTo>
                  <a:lnTo>
                    <a:pt x="0" y="150"/>
                  </a:lnTo>
                  <a:lnTo>
                    <a:pt x="2" y="148"/>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32" name="Rectangle 343">
              <a:extLst>
                <a:ext uri="{FF2B5EF4-FFF2-40B4-BE49-F238E27FC236}">
                  <a16:creationId xmlns:a16="http://schemas.microsoft.com/office/drawing/2014/main" id="{87480700-4A11-4980-A508-3481D864AA24}"/>
                </a:ext>
              </a:extLst>
            </p:cNvPr>
            <p:cNvSpPr>
              <a:spLocks noChangeArrowheads="1"/>
            </p:cNvSpPr>
            <p:nvPr/>
          </p:nvSpPr>
          <p:spPr bwMode="auto">
            <a:xfrm>
              <a:off x="2318" y="1863"/>
              <a:ext cx="2" cy="2"/>
            </a:xfrm>
            <a:prstGeom prst="rect">
              <a:avLst/>
            </a:prstGeom>
            <a:solidFill>
              <a:srgbClr val="436B8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433" name="Rectangle 344">
              <a:extLst>
                <a:ext uri="{FF2B5EF4-FFF2-40B4-BE49-F238E27FC236}">
                  <a16:creationId xmlns:a16="http://schemas.microsoft.com/office/drawing/2014/main" id="{760C7930-96D7-47F0-A448-C7689D3390EF}"/>
                </a:ext>
              </a:extLst>
            </p:cNvPr>
            <p:cNvSpPr>
              <a:spLocks noChangeArrowheads="1"/>
            </p:cNvSpPr>
            <p:nvPr/>
          </p:nvSpPr>
          <p:spPr bwMode="auto">
            <a:xfrm>
              <a:off x="2318" y="1863"/>
              <a:ext cx="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434" name="Freeform 345">
              <a:extLst>
                <a:ext uri="{FF2B5EF4-FFF2-40B4-BE49-F238E27FC236}">
                  <a16:creationId xmlns:a16="http://schemas.microsoft.com/office/drawing/2014/main" id="{76422CAE-97F7-4F52-A9B9-6902B5930D7D}"/>
                </a:ext>
              </a:extLst>
            </p:cNvPr>
            <p:cNvSpPr>
              <a:spLocks noEditPoints="1"/>
            </p:cNvSpPr>
            <p:nvPr/>
          </p:nvSpPr>
          <p:spPr bwMode="auto">
            <a:xfrm>
              <a:off x="2476" y="1863"/>
              <a:ext cx="304" cy="242"/>
            </a:xfrm>
            <a:custGeom>
              <a:avLst/>
              <a:gdLst>
                <a:gd name="T0" fmla="*/ 1432 w 138"/>
                <a:gd name="T1" fmla="*/ 915 h 110"/>
                <a:gd name="T2" fmla="*/ 1432 w 138"/>
                <a:gd name="T3" fmla="*/ 1153 h 110"/>
                <a:gd name="T4" fmla="*/ 1421 w 138"/>
                <a:gd name="T5" fmla="*/ 1162 h 110"/>
                <a:gd name="T6" fmla="*/ 1421 w 138"/>
                <a:gd name="T7" fmla="*/ 1162 h 110"/>
                <a:gd name="T8" fmla="*/ 738 w 138"/>
                <a:gd name="T9" fmla="*/ 1129 h 110"/>
                <a:gd name="T10" fmla="*/ 718 w 138"/>
                <a:gd name="T11" fmla="*/ 1137 h 110"/>
                <a:gd name="T12" fmla="*/ 1441 w 138"/>
                <a:gd name="T13" fmla="*/ 1170 h 110"/>
                <a:gd name="T14" fmla="*/ 1441 w 138"/>
                <a:gd name="T15" fmla="*/ 924 h 110"/>
                <a:gd name="T16" fmla="*/ 1432 w 138"/>
                <a:gd name="T17" fmla="*/ 915 h 110"/>
                <a:gd name="T18" fmla="*/ 1432 w 138"/>
                <a:gd name="T19" fmla="*/ 64 h 110"/>
                <a:gd name="T20" fmla="*/ 1432 w 138"/>
                <a:gd name="T21" fmla="*/ 499 h 110"/>
                <a:gd name="T22" fmla="*/ 1441 w 138"/>
                <a:gd name="T23" fmla="*/ 499 h 110"/>
                <a:gd name="T24" fmla="*/ 1441 w 138"/>
                <a:gd name="T25" fmla="*/ 97 h 110"/>
                <a:gd name="T26" fmla="*/ 1441 w 138"/>
                <a:gd name="T27" fmla="*/ 88 h 110"/>
                <a:gd name="T28" fmla="*/ 1456 w 138"/>
                <a:gd name="T29" fmla="*/ 73 h 110"/>
                <a:gd name="T30" fmla="*/ 1476 w 138"/>
                <a:gd name="T31" fmla="*/ 64 h 110"/>
                <a:gd name="T32" fmla="*/ 1432 w 138"/>
                <a:gd name="T33" fmla="*/ 64 h 110"/>
                <a:gd name="T34" fmla="*/ 0 w 138"/>
                <a:gd name="T35" fmla="*/ 0 h 110"/>
                <a:gd name="T36" fmla="*/ 0 w 138"/>
                <a:gd name="T37" fmla="*/ 9 h 110"/>
                <a:gd name="T38" fmla="*/ 20 w 138"/>
                <a:gd name="T39" fmla="*/ 0 h 110"/>
                <a:gd name="T40" fmla="*/ 0 w 138"/>
                <a:gd name="T41" fmla="*/ 0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8" h="110">
                  <a:moveTo>
                    <a:pt x="134" y="86"/>
                  </a:moveTo>
                  <a:cubicBezTo>
                    <a:pt x="134" y="108"/>
                    <a:pt x="134" y="108"/>
                    <a:pt x="134" y="108"/>
                  </a:cubicBezTo>
                  <a:cubicBezTo>
                    <a:pt x="133" y="109"/>
                    <a:pt x="133" y="109"/>
                    <a:pt x="133" y="109"/>
                  </a:cubicBezTo>
                  <a:cubicBezTo>
                    <a:pt x="133" y="109"/>
                    <a:pt x="133" y="109"/>
                    <a:pt x="133" y="109"/>
                  </a:cubicBezTo>
                  <a:cubicBezTo>
                    <a:pt x="69" y="106"/>
                    <a:pt x="69" y="106"/>
                    <a:pt x="69" y="106"/>
                  </a:cubicBezTo>
                  <a:cubicBezTo>
                    <a:pt x="67" y="107"/>
                    <a:pt x="67" y="107"/>
                    <a:pt x="67" y="107"/>
                  </a:cubicBezTo>
                  <a:cubicBezTo>
                    <a:pt x="135" y="110"/>
                    <a:pt x="135" y="110"/>
                    <a:pt x="135" y="110"/>
                  </a:cubicBezTo>
                  <a:cubicBezTo>
                    <a:pt x="135" y="87"/>
                    <a:pt x="135" y="87"/>
                    <a:pt x="135" y="87"/>
                  </a:cubicBezTo>
                  <a:cubicBezTo>
                    <a:pt x="134" y="86"/>
                    <a:pt x="134" y="86"/>
                    <a:pt x="134" y="86"/>
                  </a:cubicBezTo>
                  <a:moveTo>
                    <a:pt x="134" y="6"/>
                  </a:moveTo>
                  <a:cubicBezTo>
                    <a:pt x="134" y="47"/>
                    <a:pt x="134" y="47"/>
                    <a:pt x="134" y="47"/>
                  </a:cubicBezTo>
                  <a:cubicBezTo>
                    <a:pt x="135" y="47"/>
                    <a:pt x="135" y="47"/>
                    <a:pt x="135" y="47"/>
                  </a:cubicBezTo>
                  <a:cubicBezTo>
                    <a:pt x="135" y="9"/>
                    <a:pt x="135" y="9"/>
                    <a:pt x="135" y="9"/>
                  </a:cubicBezTo>
                  <a:cubicBezTo>
                    <a:pt x="135" y="8"/>
                    <a:pt x="135" y="8"/>
                    <a:pt x="135" y="8"/>
                  </a:cubicBezTo>
                  <a:cubicBezTo>
                    <a:pt x="135" y="8"/>
                    <a:pt x="136" y="7"/>
                    <a:pt x="136" y="7"/>
                  </a:cubicBezTo>
                  <a:cubicBezTo>
                    <a:pt x="138" y="6"/>
                    <a:pt x="138" y="6"/>
                    <a:pt x="138" y="6"/>
                  </a:cubicBezTo>
                  <a:cubicBezTo>
                    <a:pt x="134" y="6"/>
                    <a:pt x="134" y="6"/>
                    <a:pt x="134" y="6"/>
                  </a:cubicBezTo>
                  <a:moveTo>
                    <a:pt x="0" y="0"/>
                  </a:moveTo>
                  <a:cubicBezTo>
                    <a:pt x="0" y="1"/>
                    <a:pt x="0" y="1"/>
                    <a:pt x="0" y="1"/>
                  </a:cubicBezTo>
                  <a:cubicBezTo>
                    <a:pt x="2" y="0"/>
                    <a:pt x="2" y="0"/>
                    <a:pt x="2" y="0"/>
                  </a:cubicBezTo>
                  <a:cubicBezTo>
                    <a:pt x="0" y="0"/>
                    <a:pt x="0" y="0"/>
                    <a:pt x="0" y="0"/>
                  </a:cubicBezTo>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35" name="Freeform 346">
              <a:extLst>
                <a:ext uri="{FF2B5EF4-FFF2-40B4-BE49-F238E27FC236}">
                  <a16:creationId xmlns:a16="http://schemas.microsoft.com/office/drawing/2014/main" id="{2CCBB917-9FE1-40FA-A471-2A638E51B335}"/>
                </a:ext>
              </a:extLst>
            </p:cNvPr>
            <p:cNvSpPr>
              <a:spLocks noEditPoints="1"/>
            </p:cNvSpPr>
            <p:nvPr/>
          </p:nvSpPr>
          <p:spPr bwMode="auto">
            <a:xfrm>
              <a:off x="2617" y="1878"/>
              <a:ext cx="2" cy="218"/>
            </a:xfrm>
            <a:custGeom>
              <a:avLst/>
              <a:gdLst>
                <a:gd name="T0" fmla="*/ 0 w 1"/>
                <a:gd name="T1" fmla="*/ 810 h 99"/>
                <a:gd name="T2" fmla="*/ 0 w 1"/>
                <a:gd name="T3" fmla="*/ 1057 h 99"/>
                <a:gd name="T4" fmla="*/ 8 w 1"/>
                <a:gd name="T5" fmla="*/ 1048 h 99"/>
                <a:gd name="T6" fmla="*/ 8 w 1"/>
                <a:gd name="T7" fmla="*/ 1048 h 99"/>
                <a:gd name="T8" fmla="*/ 8 w 1"/>
                <a:gd name="T9" fmla="*/ 810 h 99"/>
                <a:gd name="T10" fmla="*/ 0 w 1"/>
                <a:gd name="T11" fmla="*/ 810 h 99"/>
                <a:gd name="T12" fmla="*/ 8 w 1"/>
                <a:gd name="T13" fmla="*/ 0 h 99"/>
                <a:gd name="T14" fmla="*/ 0 w 1"/>
                <a:gd name="T15" fmla="*/ 0 h 99"/>
                <a:gd name="T16" fmla="*/ 0 w 1"/>
                <a:gd name="T17" fmla="*/ 771 h 99"/>
                <a:gd name="T18" fmla="*/ 8 w 1"/>
                <a:gd name="T19" fmla="*/ 757 h 99"/>
                <a:gd name="T20" fmla="*/ 8 w 1"/>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99">
                  <a:moveTo>
                    <a:pt x="0" y="76"/>
                  </a:moveTo>
                  <a:cubicBezTo>
                    <a:pt x="0" y="99"/>
                    <a:pt x="0" y="99"/>
                    <a:pt x="0" y="99"/>
                  </a:cubicBezTo>
                  <a:cubicBezTo>
                    <a:pt x="1" y="98"/>
                    <a:pt x="1" y="98"/>
                    <a:pt x="1" y="98"/>
                  </a:cubicBezTo>
                  <a:cubicBezTo>
                    <a:pt x="1" y="98"/>
                    <a:pt x="1" y="98"/>
                    <a:pt x="1" y="98"/>
                  </a:cubicBezTo>
                  <a:cubicBezTo>
                    <a:pt x="1" y="76"/>
                    <a:pt x="1" y="76"/>
                    <a:pt x="1" y="76"/>
                  </a:cubicBezTo>
                  <a:cubicBezTo>
                    <a:pt x="0" y="76"/>
                    <a:pt x="0" y="76"/>
                    <a:pt x="0" y="76"/>
                  </a:cubicBezTo>
                  <a:moveTo>
                    <a:pt x="1" y="0"/>
                  </a:moveTo>
                  <a:cubicBezTo>
                    <a:pt x="0" y="0"/>
                    <a:pt x="0" y="0"/>
                    <a:pt x="0" y="0"/>
                  </a:cubicBezTo>
                  <a:cubicBezTo>
                    <a:pt x="0" y="72"/>
                    <a:pt x="0" y="72"/>
                    <a:pt x="0" y="72"/>
                  </a:cubicBezTo>
                  <a:cubicBezTo>
                    <a:pt x="1" y="71"/>
                    <a:pt x="1" y="71"/>
                    <a:pt x="1" y="71"/>
                  </a:cubicBezTo>
                  <a:cubicBezTo>
                    <a:pt x="1" y="0"/>
                    <a:pt x="1" y="0"/>
                    <a:pt x="1" y="0"/>
                  </a:cubicBezTo>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36" name="Freeform 347">
              <a:extLst>
                <a:ext uri="{FF2B5EF4-FFF2-40B4-BE49-F238E27FC236}">
                  <a16:creationId xmlns:a16="http://schemas.microsoft.com/office/drawing/2014/main" id="{263DE5AD-3A79-4633-BCD5-D486A27D20FF}"/>
                </a:ext>
              </a:extLst>
            </p:cNvPr>
            <p:cNvSpPr>
              <a:spLocks noEditPoints="1"/>
            </p:cNvSpPr>
            <p:nvPr/>
          </p:nvSpPr>
          <p:spPr bwMode="auto">
            <a:xfrm>
              <a:off x="2617" y="1874"/>
              <a:ext cx="11" cy="225"/>
            </a:xfrm>
            <a:custGeom>
              <a:avLst/>
              <a:gdLst>
                <a:gd name="T0" fmla="*/ 9 w 5"/>
                <a:gd name="T1" fmla="*/ 1076 h 102"/>
                <a:gd name="T2" fmla="*/ 0 w 5"/>
                <a:gd name="T3" fmla="*/ 1085 h 102"/>
                <a:gd name="T4" fmla="*/ 0 w 5"/>
                <a:gd name="T5" fmla="*/ 1094 h 102"/>
                <a:gd name="T6" fmla="*/ 33 w 5"/>
                <a:gd name="T7" fmla="*/ 1094 h 102"/>
                <a:gd name="T8" fmla="*/ 53 w 5"/>
                <a:gd name="T9" fmla="*/ 1085 h 102"/>
                <a:gd name="T10" fmla="*/ 20 w 5"/>
                <a:gd name="T11" fmla="*/ 1085 h 102"/>
                <a:gd name="T12" fmla="*/ 9 w 5"/>
                <a:gd name="T13" fmla="*/ 1076 h 102"/>
                <a:gd name="T14" fmla="*/ 9 w 5"/>
                <a:gd name="T15" fmla="*/ 0 h 102"/>
                <a:gd name="T16" fmla="*/ 0 w 5"/>
                <a:gd name="T17" fmla="*/ 9 h 102"/>
                <a:gd name="T18" fmla="*/ 0 w 5"/>
                <a:gd name="T19" fmla="*/ 20 h 102"/>
                <a:gd name="T20" fmla="*/ 9 w 5"/>
                <a:gd name="T21" fmla="*/ 20 h 102"/>
                <a:gd name="T22" fmla="*/ 9 w 5"/>
                <a:gd name="T23" fmla="*/ 0 h 1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02">
                  <a:moveTo>
                    <a:pt x="1" y="100"/>
                  </a:moveTo>
                  <a:cubicBezTo>
                    <a:pt x="0" y="101"/>
                    <a:pt x="0" y="101"/>
                    <a:pt x="0" y="101"/>
                  </a:cubicBezTo>
                  <a:cubicBezTo>
                    <a:pt x="0" y="102"/>
                    <a:pt x="0" y="102"/>
                    <a:pt x="0" y="102"/>
                  </a:cubicBezTo>
                  <a:cubicBezTo>
                    <a:pt x="3" y="102"/>
                    <a:pt x="3" y="102"/>
                    <a:pt x="3" y="102"/>
                  </a:cubicBezTo>
                  <a:cubicBezTo>
                    <a:pt x="5" y="101"/>
                    <a:pt x="5" y="101"/>
                    <a:pt x="5" y="101"/>
                  </a:cubicBezTo>
                  <a:cubicBezTo>
                    <a:pt x="2" y="101"/>
                    <a:pt x="2" y="101"/>
                    <a:pt x="2" y="101"/>
                  </a:cubicBezTo>
                  <a:cubicBezTo>
                    <a:pt x="1" y="101"/>
                    <a:pt x="1" y="101"/>
                    <a:pt x="1" y="100"/>
                  </a:cubicBezTo>
                  <a:moveTo>
                    <a:pt x="1" y="0"/>
                  </a:moveTo>
                  <a:cubicBezTo>
                    <a:pt x="0" y="1"/>
                    <a:pt x="0" y="1"/>
                    <a:pt x="0" y="1"/>
                  </a:cubicBezTo>
                  <a:cubicBezTo>
                    <a:pt x="0" y="2"/>
                    <a:pt x="0" y="2"/>
                    <a:pt x="0" y="2"/>
                  </a:cubicBezTo>
                  <a:cubicBezTo>
                    <a:pt x="1" y="2"/>
                    <a:pt x="1" y="2"/>
                    <a:pt x="1" y="2"/>
                  </a:cubicBezTo>
                  <a:cubicBezTo>
                    <a:pt x="1" y="0"/>
                    <a:pt x="1" y="0"/>
                    <a:pt x="1"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37" name="Freeform 348">
              <a:extLst>
                <a:ext uri="{FF2B5EF4-FFF2-40B4-BE49-F238E27FC236}">
                  <a16:creationId xmlns:a16="http://schemas.microsoft.com/office/drawing/2014/main" id="{29A4D421-28B0-45F9-B5AF-1623F3C0F90C}"/>
                </a:ext>
              </a:extLst>
            </p:cNvPr>
            <p:cNvSpPr>
              <a:spLocks noEditPoints="1"/>
            </p:cNvSpPr>
            <p:nvPr/>
          </p:nvSpPr>
          <p:spPr bwMode="auto">
            <a:xfrm>
              <a:off x="2619" y="1971"/>
              <a:ext cx="154" cy="79"/>
            </a:xfrm>
            <a:custGeom>
              <a:avLst/>
              <a:gdLst>
                <a:gd name="T0" fmla="*/ 0 w 154"/>
                <a:gd name="T1" fmla="*/ 70 h 79"/>
                <a:gd name="T2" fmla="*/ 0 w 154"/>
                <a:gd name="T3" fmla="*/ 70 h 79"/>
                <a:gd name="T4" fmla="*/ 0 w 154"/>
                <a:gd name="T5" fmla="*/ 70 h 79"/>
                <a:gd name="T6" fmla="*/ 0 w 154"/>
                <a:gd name="T7" fmla="*/ 70 h 79"/>
                <a:gd name="T8" fmla="*/ 152 w 154"/>
                <a:gd name="T9" fmla="*/ 0 h 79"/>
                <a:gd name="T10" fmla="*/ 152 w 154"/>
                <a:gd name="T11" fmla="*/ 77 h 79"/>
                <a:gd name="T12" fmla="*/ 154 w 154"/>
                <a:gd name="T13" fmla="*/ 79 h 79"/>
                <a:gd name="T14" fmla="*/ 154 w 154"/>
                <a:gd name="T15" fmla="*/ 77 h 79"/>
                <a:gd name="T16" fmla="*/ 154 w 154"/>
                <a:gd name="T17" fmla="*/ 0 h 79"/>
                <a:gd name="T18" fmla="*/ 152 w 154"/>
                <a:gd name="T19" fmla="*/ 0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4" h="79">
                  <a:moveTo>
                    <a:pt x="0" y="70"/>
                  </a:moveTo>
                  <a:lnTo>
                    <a:pt x="0" y="70"/>
                  </a:lnTo>
                  <a:close/>
                  <a:moveTo>
                    <a:pt x="152" y="0"/>
                  </a:moveTo>
                  <a:lnTo>
                    <a:pt x="152" y="77"/>
                  </a:lnTo>
                  <a:lnTo>
                    <a:pt x="154" y="79"/>
                  </a:lnTo>
                  <a:lnTo>
                    <a:pt x="154" y="77"/>
                  </a:lnTo>
                  <a:lnTo>
                    <a:pt x="154" y="0"/>
                  </a:lnTo>
                  <a:lnTo>
                    <a:pt x="152" y="0"/>
                  </a:lnTo>
                  <a:close/>
                </a:path>
              </a:pathLst>
            </a:custGeom>
            <a:solidFill>
              <a:srgbClr val="4CA1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38" name="Freeform 349">
              <a:extLst>
                <a:ext uri="{FF2B5EF4-FFF2-40B4-BE49-F238E27FC236}">
                  <a16:creationId xmlns:a16="http://schemas.microsoft.com/office/drawing/2014/main" id="{94F7F4C1-36DF-42E9-A7FA-E85ED154B7F3}"/>
                </a:ext>
              </a:extLst>
            </p:cNvPr>
            <p:cNvSpPr>
              <a:spLocks noEditPoints="1"/>
            </p:cNvSpPr>
            <p:nvPr/>
          </p:nvSpPr>
          <p:spPr bwMode="auto">
            <a:xfrm>
              <a:off x="2619" y="1971"/>
              <a:ext cx="154" cy="79"/>
            </a:xfrm>
            <a:custGeom>
              <a:avLst/>
              <a:gdLst>
                <a:gd name="T0" fmla="*/ 0 w 154"/>
                <a:gd name="T1" fmla="*/ 70 h 79"/>
                <a:gd name="T2" fmla="*/ 0 w 154"/>
                <a:gd name="T3" fmla="*/ 70 h 79"/>
                <a:gd name="T4" fmla="*/ 0 w 154"/>
                <a:gd name="T5" fmla="*/ 70 h 79"/>
                <a:gd name="T6" fmla="*/ 0 w 154"/>
                <a:gd name="T7" fmla="*/ 70 h 79"/>
                <a:gd name="T8" fmla="*/ 152 w 154"/>
                <a:gd name="T9" fmla="*/ 0 h 79"/>
                <a:gd name="T10" fmla="*/ 152 w 154"/>
                <a:gd name="T11" fmla="*/ 77 h 79"/>
                <a:gd name="T12" fmla="*/ 154 w 154"/>
                <a:gd name="T13" fmla="*/ 79 h 79"/>
                <a:gd name="T14" fmla="*/ 154 w 154"/>
                <a:gd name="T15" fmla="*/ 77 h 79"/>
                <a:gd name="T16" fmla="*/ 154 w 154"/>
                <a:gd name="T17" fmla="*/ 0 h 79"/>
                <a:gd name="T18" fmla="*/ 152 w 154"/>
                <a:gd name="T19" fmla="*/ 0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4" h="79">
                  <a:moveTo>
                    <a:pt x="0" y="70"/>
                  </a:moveTo>
                  <a:lnTo>
                    <a:pt x="0" y="70"/>
                  </a:lnTo>
                  <a:moveTo>
                    <a:pt x="152" y="0"/>
                  </a:moveTo>
                  <a:lnTo>
                    <a:pt x="152" y="77"/>
                  </a:lnTo>
                  <a:lnTo>
                    <a:pt x="154" y="79"/>
                  </a:lnTo>
                  <a:lnTo>
                    <a:pt x="154" y="77"/>
                  </a:lnTo>
                  <a:lnTo>
                    <a:pt x="154" y="0"/>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39" name="Freeform 350">
              <a:extLst>
                <a:ext uri="{FF2B5EF4-FFF2-40B4-BE49-F238E27FC236}">
                  <a16:creationId xmlns:a16="http://schemas.microsoft.com/office/drawing/2014/main" id="{2D0B0F53-339F-4C05-BA98-6C381C714D77}"/>
                </a:ext>
              </a:extLst>
            </p:cNvPr>
            <p:cNvSpPr>
              <a:spLocks noEditPoints="1"/>
            </p:cNvSpPr>
            <p:nvPr/>
          </p:nvSpPr>
          <p:spPr bwMode="auto">
            <a:xfrm>
              <a:off x="2617" y="1966"/>
              <a:ext cx="156" cy="89"/>
            </a:xfrm>
            <a:custGeom>
              <a:avLst/>
              <a:gdLst>
                <a:gd name="T0" fmla="*/ 156 w 156"/>
                <a:gd name="T1" fmla="*/ 82 h 89"/>
                <a:gd name="T2" fmla="*/ 156 w 156"/>
                <a:gd name="T3" fmla="*/ 84 h 89"/>
                <a:gd name="T4" fmla="*/ 154 w 156"/>
                <a:gd name="T5" fmla="*/ 82 h 89"/>
                <a:gd name="T6" fmla="*/ 154 w 156"/>
                <a:gd name="T7" fmla="*/ 86 h 89"/>
                <a:gd name="T8" fmla="*/ 156 w 156"/>
                <a:gd name="T9" fmla="*/ 89 h 89"/>
                <a:gd name="T10" fmla="*/ 156 w 156"/>
                <a:gd name="T11" fmla="*/ 82 h 89"/>
                <a:gd name="T12" fmla="*/ 2 w 156"/>
                <a:gd name="T13" fmla="*/ 69 h 89"/>
                <a:gd name="T14" fmla="*/ 0 w 156"/>
                <a:gd name="T15" fmla="*/ 71 h 89"/>
                <a:gd name="T16" fmla="*/ 0 w 156"/>
                <a:gd name="T17" fmla="*/ 80 h 89"/>
                <a:gd name="T18" fmla="*/ 2 w 156"/>
                <a:gd name="T19" fmla="*/ 80 h 89"/>
                <a:gd name="T20" fmla="*/ 2 w 156"/>
                <a:gd name="T21" fmla="*/ 75 h 89"/>
                <a:gd name="T22" fmla="*/ 2 w 156"/>
                <a:gd name="T23" fmla="*/ 75 h 89"/>
                <a:gd name="T24" fmla="*/ 2 w 156"/>
                <a:gd name="T25" fmla="*/ 75 h 89"/>
                <a:gd name="T26" fmla="*/ 2 w 156"/>
                <a:gd name="T27" fmla="*/ 69 h 89"/>
                <a:gd name="T28" fmla="*/ 154 w 156"/>
                <a:gd name="T29" fmla="*/ 0 h 89"/>
                <a:gd name="T30" fmla="*/ 154 w 156"/>
                <a:gd name="T31" fmla="*/ 5 h 89"/>
                <a:gd name="T32" fmla="*/ 156 w 156"/>
                <a:gd name="T33" fmla="*/ 5 h 89"/>
                <a:gd name="T34" fmla="*/ 156 w 156"/>
                <a:gd name="T35" fmla="*/ 0 h 89"/>
                <a:gd name="T36" fmla="*/ 154 w 156"/>
                <a:gd name="T37" fmla="*/ 0 h 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6" h="89">
                  <a:moveTo>
                    <a:pt x="156" y="82"/>
                  </a:moveTo>
                  <a:lnTo>
                    <a:pt x="156" y="84"/>
                  </a:lnTo>
                  <a:lnTo>
                    <a:pt x="154" y="82"/>
                  </a:lnTo>
                  <a:lnTo>
                    <a:pt x="154" y="86"/>
                  </a:lnTo>
                  <a:lnTo>
                    <a:pt x="156" y="89"/>
                  </a:lnTo>
                  <a:lnTo>
                    <a:pt x="156" y="82"/>
                  </a:lnTo>
                  <a:close/>
                  <a:moveTo>
                    <a:pt x="2" y="69"/>
                  </a:moveTo>
                  <a:lnTo>
                    <a:pt x="0" y="71"/>
                  </a:lnTo>
                  <a:lnTo>
                    <a:pt x="0" y="80"/>
                  </a:lnTo>
                  <a:lnTo>
                    <a:pt x="2" y="80"/>
                  </a:lnTo>
                  <a:lnTo>
                    <a:pt x="2" y="75"/>
                  </a:lnTo>
                  <a:lnTo>
                    <a:pt x="2" y="69"/>
                  </a:lnTo>
                  <a:close/>
                  <a:moveTo>
                    <a:pt x="154" y="0"/>
                  </a:moveTo>
                  <a:lnTo>
                    <a:pt x="154" y="5"/>
                  </a:lnTo>
                  <a:lnTo>
                    <a:pt x="156" y="5"/>
                  </a:lnTo>
                  <a:lnTo>
                    <a:pt x="156" y="0"/>
                  </a:lnTo>
                  <a:lnTo>
                    <a:pt x="154" y="0"/>
                  </a:lnTo>
                  <a:close/>
                </a:path>
              </a:pathLst>
            </a:custGeom>
            <a:solidFill>
              <a:srgbClr val="369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40" name="Freeform 351">
              <a:extLst>
                <a:ext uri="{FF2B5EF4-FFF2-40B4-BE49-F238E27FC236}">
                  <a16:creationId xmlns:a16="http://schemas.microsoft.com/office/drawing/2014/main" id="{19D78374-584F-4F9C-99D6-BAC68E468C9A}"/>
                </a:ext>
              </a:extLst>
            </p:cNvPr>
            <p:cNvSpPr>
              <a:spLocks noEditPoints="1"/>
            </p:cNvSpPr>
            <p:nvPr/>
          </p:nvSpPr>
          <p:spPr bwMode="auto">
            <a:xfrm>
              <a:off x="2617" y="1966"/>
              <a:ext cx="156" cy="89"/>
            </a:xfrm>
            <a:custGeom>
              <a:avLst/>
              <a:gdLst>
                <a:gd name="T0" fmla="*/ 156 w 156"/>
                <a:gd name="T1" fmla="*/ 82 h 89"/>
                <a:gd name="T2" fmla="*/ 156 w 156"/>
                <a:gd name="T3" fmla="*/ 84 h 89"/>
                <a:gd name="T4" fmla="*/ 154 w 156"/>
                <a:gd name="T5" fmla="*/ 82 h 89"/>
                <a:gd name="T6" fmla="*/ 154 w 156"/>
                <a:gd name="T7" fmla="*/ 86 h 89"/>
                <a:gd name="T8" fmla="*/ 156 w 156"/>
                <a:gd name="T9" fmla="*/ 89 h 89"/>
                <a:gd name="T10" fmla="*/ 156 w 156"/>
                <a:gd name="T11" fmla="*/ 82 h 89"/>
                <a:gd name="T12" fmla="*/ 2 w 156"/>
                <a:gd name="T13" fmla="*/ 69 h 89"/>
                <a:gd name="T14" fmla="*/ 0 w 156"/>
                <a:gd name="T15" fmla="*/ 71 h 89"/>
                <a:gd name="T16" fmla="*/ 0 w 156"/>
                <a:gd name="T17" fmla="*/ 80 h 89"/>
                <a:gd name="T18" fmla="*/ 2 w 156"/>
                <a:gd name="T19" fmla="*/ 80 h 89"/>
                <a:gd name="T20" fmla="*/ 2 w 156"/>
                <a:gd name="T21" fmla="*/ 75 h 89"/>
                <a:gd name="T22" fmla="*/ 2 w 156"/>
                <a:gd name="T23" fmla="*/ 75 h 89"/>
                <a:gd name="T24" fmla="*/ 2 w 156"/>
                <a:gd name="T25" fmla="*/ 75 h 89"/>
                <a:gd name="T26" fmla="*/ 2 w 156"/>
                <a:gd name="T27" fmla="*/ 69 h 89"/>
                <a:gd name="T28" fmla="*/ 154 w 156"/>
                <a:gd name="T29" fmla="*/ 0 h 89"/>
                <a:gd name="T30" fmla="*/ 154 w 156"/>
                <a:gd name="T31" fmla="*/ 5 h 89"/>
                <a:gd name="T32" fmla="*/ 156 w 156"/>
                <a:gd name="T33" fmla="*/ 5 h 89"/>
                <a:gd name="T34" fmla="*/ 156 w 156"/>
                <a:gd name="T35" fmla="*/ 0 h 89"/>
                <a:gd name="T36" fmla="*/ 154 w 156"/>
                <a:gd name="T37" fmla="*/ 0 h 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6" h="89">
                  <a:moveTo>
                    <a:pt x="156" y="82"/>
                  </a:moveTo>
                  <a:lnTo>
                    <a:pt x="156" y="84"/>
                  </a:lnTo>
                  <a:lnTo>
                    <a:pt x="154" y="82"/>
                  </a:lnTo>
                  <a:lnTo>
                    <a:pt x="154" y="86"/>
                  </a:lnTo>
                  <a:lnTo>
                    <a:pt x="156" y="89"/>
                  </a:lnTo>
                  <a:lnTo>
                    <a:pt x="156" y="82"/>
                  </a:lnTo>
                  <a:moveTo>
                    <a:pt x="2" y="69"/>
                  </a:moveTo>
                  <a:lnTo>
                    <a:pt x="0" y="71"/>
                  </a:lnTo>
                  <a:lnTo>
                    <a:pt x="0" y="80"/>
                  </a:lnTo>
                  <a:lnTo>
                    <a:pt x="2" y="80"/>
                  </a:lnTo>
                  <a:lnTo>
                    <a:pt x="2" y="75"/>
                  </a:lnTo>
                  <a:lnTo>
                    <a:pt x="2" y="69"/>
                  </a:lnTo>
                  <a:moveTo>
                    <a:pt x="154" y="0"/>
                  </a:moveTo>
                  <a:lnTo>
                    <a:pt x="154" y="5"/>
                  </a:lnTo>
                  <a:lnTo>
                    <a:pt x="156" y="5"/>
                  </a:lnTo>
                  <a:lnTo>
                    <a:pt x="156"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41" name="Freeform 352">
              <a:extLst>
                <a:ext uri="{FF2B5EF4-FFF2-40B4-BE49-F238E27FC236}">
                  <a16:creationId xmlns:a16="http://schemas.microsoft.com/office/drawing/2014/main" id="{1718C08F-74B3-442C-8B25-E0010AF21613}"/>
                </a:ext>
              </a:extLst>
            </p:cNvPr>
            <p:cNvSpPr>
              <a:spLocks/>
            </p:cNvSpPr>
            <p:nvPr/>
          </p:nvSpPr>
          <p:spPr bwMode="auto">
            <a:xfrm>
              <a:off x="3071" y="1889"/>
              <a:ext cx="9" cy="152"/>
            </a:xfrm>
            <a:custGeom>
              <a:avLst/>
              <a:gdLst>
                <a:gd name="T0" fmla="*/ 0 w 4"/>
                <a:gd name="T1" fmla="*/ 0 h 69"/>
                <a:gd name="T2" fmla="*/ 0 w 4"/>
                <a:gd name="T3" fmla="*/ 738 h 69"/>
                <a:gd name="T4" fmla="*/ 11 w 4"/>
                <a:gd name="T5" fmla="*/ 738 h 69"/>
                <a:gd name="T6" fmla="*/ 11 w 4"/>
                <a:gd name="T7" fmla="*/ 33 h 69"/>
                <a:gd name="T8" fmla="*/ 25 w 4"/>
                <a:gd name="T9" fmla="*/ 9 h 69"/>
                <a:gd name="T10" fmla="*/ 45 w 4"/>
                <a:gd name="T11" fmla="*/ 0 h 69"/>
                <a:gd name="T12" fmla="*/ 0 w 4"/>
                <a:gd name="T13" fmla="*/ 0 h 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69">
                  <a:moveTo>
                    <a:pt x="0" y="0"/>
                  </a:moveTo>
                  <a:cubicBezTo>
                    <a:pt x="0" y="69"/>
                    <a:pt x="0" y="69"/>
                    <a:pt x="0" y="69"/>
                  </a:cubicBezTo>
                  <a:cubicBezTo>
                    <a:pt x="1" y="69"/>
                    <a:pt x="1" y="69"/>
                    <a:pt x="1" y="69"/>
                  </a:cubicBezTo>
                  <a:cubicBezTo>
                    <a:pt x="1" y="3"/>
                    <a:pt x="1" y="3"/>
                    <a:pt x="1" y="3"/>
                  </a:cubicBezTo>
                  <a:cubicBezTo>
                    <a:pt x="1" y="2"/>
                    <a:pt x="2" y="2"/>
                    <a:pt x="2" y="1"/>
                  </a:cubicBezTo>
                  <a:cubicBezTo>
                    <a:pt x="4" y="0"/>
                    <a:pt x="4" y="0"/>
                    <a:pt x="4" y="0"/>
                  </a:cubicBezTo>
                  <a:cubicBezTo>
                    <a:pt x="0" y="0"/>
                    <a:pt x="0" y="0"/>
                    <a:pt x="0" y="0"/>
                  </a:cubicBezTo>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42" name="Freeform 353">
              <a:extLst>
                <a:ext uri="{FF2B5EF4-FFF2-40B4-BE49-F238E27FC236}">
                  <a16:creationId xmlns:a16="http://schemas.microsoft.com/office/drawing/2014/main" id="{DB42E6F9-0D70-42AB-B286-D3BA4D7A9497}"/>
                </a:ext>
              </a:extLst>
            </p:cNvPr>
            <p:cNvSpPr>
              <a:spLocks/>
            </p:cNvSpPr>
            <p:nvPr/>
          </p:nvSpPr>
          <p:spPr bwMode="auto">
            <a:xfrm>
              <a:off x="2923" y="2048"/>
              <a:ext cx="150" cy="75"/>
            </a:xfrm>
            <a:custGeom>
              <a:avLst/>
              <a:gdLst>
                <a:gd name="T0" fmla="*/ 148 w 150"/>
                <a:gd name="T1" fmla="*/ 0 h 75"/>
                <a:gd name="T2" fmla="*/ 148 w 150"/>
                <a:gd name="T3" fmla="*/ 70 h 75"/>
                <a:gd name="T4" fmla="*/ 146 w 150"/>
                <a:gd name="T5" fmla="*/ 73 h 75"/>
                <a:gd name="T6" fmla="*/ 146 w 150"/>
                <a:gd name="T7" fmla="*/ 73 h 75"/>
                <a:gd name="T8" fmla="*/ 2 w 150"/>
                <a:gd name="T9" fmla="*/ 66 h 75"/>
                <a:gd name="T10" fmla="*/ 0 w 150"/>
                <a:gd name="T11" fmla="*/ 68 h 75"/>
                <a:gd name="T12" fmla="*/ 150 w 150"/>
                <a:gd name="T13" fmla="*/ 75 h 75"/>
                <a:gd name="T14" fmla="*/ 150 w 150"/>
                <a:gd name="T15" fmla="*/ 0 h 75"/>
                <a:gd name="T16" fmla="*/ 148 w 150"/>
                <a:gd name="T17" fmla="*/ 0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0" h="75">
                  <a:moveTo>
                    <a:pt x="148" y="0"/>
                  </a:moveTo>
                  <a:lnTo>
                    <a:pt x="148" y="70"/>
                  </a:lnTo>
                  <a:lnTo>
                    <a:pt x="146" y="73"/>
                  </a:lnTo>
                  <a:lnTo>
                    <a:pt x="2" y="66"/>
                  </a:lnTo>
                  <a:lnTo>
                    <a:pt x="0" y="68"/>
                  </a:lnTo>
                  <a:lnTo>
                    <a:pt x="150" y="75"/>
                  </a:lnTo>
                  <a:lnTo>
                    <a:pt x="150" y="0"/>
                  </a:lnTo>
                  <a:lnTo>
                    <a:pt x="148" y="0"/>
                  </a:lnTo>
                  <a:close/>
                </a:path>
              </a:pathLst>
            </a:custGeom>
            <a:solidFill>
              <a:srgbClr val="6C8A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43" name="Freeform 354">
              <a:extLst>
                <a:ext uri="{FF2B5EF4-FFF2-40B4-BE49-F238E27FC236}">
                  <a16:creationId xmlns:a16="http://schemas.microsoft.com/office/drawing/2014/main" id="{D81780EE-6EE8-465D-8516-44C86415CB82}"/>
                </a:ext>
              </a:extLst>
            </p:cNvPr>
            <p:cNvSpPr>
              <a:spLocks/>
            </p:cNvSpPr>
            <p:nvPr/>
          </p:nvSpPr>
          <p:spPr bwMode="auto">
            <a:xfrm>
              <a:off x="2923" y="2048"/>
              <a:ext cx="150" cy="75"/>
            </a:xfrm>
            <a:custGeom>
              <a:avLst/>
              <a:gdLst>
                <a:gd name="T0" fmla="*/ 148 w 150"/>
                <a:gd name="T1" fmla="*/ 0 h 75"/>
                <a:gd name="T2" fmla="*/ 148 w 150"/>
                <a:gd name="T3" fmla="*/ 70 h 75"/>
                <a:gd name="T4" fmla="*/ 146 w 150"/>
                <a:gd name="T5" fmla="*/ 73 h 75"/>
                <a:gd name="T6" fmla="*/ 146 w 150"/>
                <a:gd name="T7" fmla="*/ 73 h 75"/>
                <a:gd name="T8" fmla="*/ 2 w 150"/>
                <a:gd name="T9" fmla="*/ 66 h 75"/>
                <a:gd name="T10" fmla="*/ 0 w 150"/>
                <a:gd name="T11" fmla="*/ 68 h 75"/>
                <a:gd name="T12" fmla="*/ 150 w 150"/>
                <a:gd name="T13" fmla="*/ 75 h 75"/>
                <a:gd name="T14" fmla="*/ 150 w 150"/>
                <a:gd name="T15" fmla="*/ 0 h 75"/>
                <a:gd name="T16" fmla="*/ 148 w 150"/>
                <a:gd name="T17" fmla="*/ 0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0" h="75">
                  <a:moveTo>
                    <a:pt x="148" y="0"/>
                  </a:moveTo>
                  <a:lnTo>
                    <a:pt x="148" y="70"/>
                  </a:lnTo>
                  <a:lnTo>
                    <a:pt x="146" y="73"/>
                  </a:lnTo>
                  <a:lnTo>
                    <a:pt x="2" y="66"/>
                  </a:lnTo>
                  <a:lnTo>
                    <a:pt x="0" y="68"/>
                  </a:lnTo>
                  <a:lnTo>
                    <a:pt x="150" y="75"/>
                  </a:lnTo>
                  <a:lnTo>
                    <a:pt x="150" y="0"/>
                  </a:lnTo>
                  <a:lnTo>
                    <a:pt x="1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44" name="Freeform 355">
              <a:extLst>
                <a:ext uri="{FF2B5EF4-FFF2-40B4-BE49-F238E27FC236}">
                  <a16:creationId xmlns:a16="http://schemas.microsoft.com/office/drawing/2014/main" id="{354D1878-4C81-40B5-A7DE-BB36AF0602BE}"/>
                </a:ext>
              </a:extLst>
            </p:cNvPr>
            <p:cNvSpPr>
              <a:spLocks noEditPoints="1"/>
            </p:cNvSpPr>
            <p:nvPr/>
          </p:nvSpPr>
          <p:spPr bwMode="auto">
            <a:xfrm>
              <a:off x="2917" y="2041"/>
              <a:ext cx="156" cy="75"/>
            </a:xfrm>
            <a:custGeom>
              <a:avLst/>
              <a:gdLst>
                <a:gd name="T0" fmla="*/ 0 w 156"/>
                <a:gd name="T1" fmla="*/ 73 h 75"/>
                <a:gd name="T2" fmla="*/ 0 w 156"/>
                <a:gd name="T3" fmla="*/ 73 h 75"/>
                <a:gd name="T4" fmla="*/ 0 w 156"/>
                <a:gd name="T5" fmla="*/ 75 h 75"/>
                <a:gd name="T6" fmla="*/ 6 w 156"/>
                <a:gd name="T7" fmla="*/ 75 h 75"/>
                <a:gd name="T8" fmla="*/ 8 w 156"/>
                <a:gd name="T9" fmla="*/ 73 h 75"/>
                <a:gd name="T10" fmla="*/ 0 w 156"/>
                <a:gd name="T11" fmla="*/ 73 h 75"/>
                <a:gd name="T12" fmla="*/ 154 w 156"/>
                <a:gd name="T13" fmla="*/ 0 h 75"/>
                <a:gd name="T14" fmla="*/ 154 w 156"/>
                <a:gd name="T15" fmla="*/ 7 h 75"/>
                <a:gd name="T16" fmla="*/ 156 w 156"/>
                <a:gd name="T17" fmla="*/ 7 h 75"/>
                <a:gd name="T18" fmla="*/ 156 w 156"/>
                <a:gd name="T19" fmla="*/ 0 h 75"/>
                <a:gd name="T20" fmla="*/ 154 w 156"/>
                <a:gd name="T21" fmla="*/ 0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6" h="75">
                  <a:moveTo>
                    <a:pt x="0" y="73"/>
                  </a:moveTo>
                  <a:lnTo>
                    <a:pt x="0" y="73"/>
                  </a:lnTo>
                  <a:lnTo>
                    <a:pt x="0" y="75"/>
                  </a:lnTo>
                  <a:lnTo>
                    <a:pt x="6" y="75"/>
                  </a:lnTo>
                  <a:lnTo>
                    <a:pt x="8" y="73"/>
                  </a:lnTo>
                  <a:lnTo>
                    <a:pt x="0" y="73"/>
                  </a:lnTo>
                  <a:close/>
                  <a:moveTo>
                    <a:pt x="154" y="0"/>
                  </a:moveTo>
                  <a:lnTo>
                    <a:pt x="154" y="7"/>
                  </a:lnTo>
                  <a:lnTo>
                    <a:pt x="156" y="7"/>
                  </a:lnTo>
                  <a:lnTo>
                    <a:pt x="156" y="0"/>
                  </a:lnTo>
                  <a:lnTo>
                    <a:pt x="154" y="0"/>
                  </a:lnTo>
                  <a:close/>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45" name="Freeform 356">
              <a:extLst>
                <a:ext uri="{FF2B5EF4-FFF2-40B4-BE49-F238E27FC236}">
                  <a16:creationId xmlns:a16="http://schemas.microsoft.com/office/drawing/2014/main" id="{3A31816D-22A9-4D5F-8034-9F9DD8BCC12F}"/>
                </a:ext>
              </a:extLst>
            </p:cNvPr>
            <p:cNvSpPr>
              <a:spLocks noEditPoints="1"/>
            </p:cNvSpPr>
            <p:nvPr/>
          </p:nvSpPr>
          <p:spPr bwMode="auto">
            <a:xfrm>
              <a:off x="2917" y="2041"/>
              <a:ext cx="156" cy="75"/>
            </a:xfrm>
            <a:custGeom>
              <a:avLst/>
              <a:gdLst>
                <a:gd name="T0" fmla="*/ 0 w 156"/>
                <a:gd name="T1" fmla="*/ 73 h 75"/>
                <a:gd name="T2" fmla="*/ 0 w 156"/>
                <a:gd name="T3" fmla="*/ 73 h 75"/>
                <a:gd name="T4" fmla="*/ 0 w 156"/>
                <a:gd name="T5" fmla="*/ 75 h 75"/>
                <a:gd name="T6" fmla="*/ 6 w 156"/>
                <a:gd name="T7" fmla="*/ 75 h 75"/>
                <a:gd name="T8" fmla="*/ 8 w 156"/>
                <a:gd name="T9" fmla="*/ 73 h 75"/>
                <a:gd name="T10" fmla="*/ 0 w 156"/>
                <a:gd name="T11" fmla="*/ 73 h 75"/>
                <a:gd name="T12" fmla="*/ 154 w 156"/>
                <a:gd name="T13" fmla="*/ 0 h 75"/>
                <a:gd name="T14" fmla="*/ 154 w 156"/>
                <a:gd name="T15" fmla="*/ 7 h 75"/>
                <a:gd name="T16" fmla="*/ 156 w 156"/>
                <a:gd name="T17" fmla="*/ 7 h 75"/>
                <a:gd name="T18" fmla="*/ 156 w 156"/>
                <a:gd name="T19" fmla="*/ 0 h 75"/>
                <a:gd name="T20" fmla="*/ 154 w 156"/>
                <a:gd name="T21" fmla="*/ 0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6" h="75">
                  <a:moveTo>
                    <a:pt x="0" y="73"/>
                  </a:moveTo>
                  <a:lnTo>
                    <a:pt x="0" y="73"/>
                  </a:lnTo>
                  <a:lnTo>
                    <a:pt x="0" y="75"/>
                  </a:lnTo>
                  <a:lnTo>
                    <a:pt x="6" y="75"/>
                  </a:lnTo>
                  <a:lnTo>
                    <a:pt x="8" y="73"/>
                  </a:lnTo>
                  <a:lnTo>
                    <a:pt x="0" y="73"/>
                  </a:lnTo>
                  <a:moveTo>
                    <a:pt x="154" y="0"/>
                  </a:moveTo>
                  <a:lnTo>
                    <a:pt x="154" y="7"/>
                  </a:lnTo>
                  <a:lnTo>
                    <a:pt x="156" y="7"/>
                  </a:lnTo>
                  <a:lnTo>
                    <a:pt x="156"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46" name="Freeform 357">
              <a:extLst>
                <a:ext uri="{FF2B5EF4-FFF2-40B4-BE49-F238E27FC236}">
                  <a16:creationId xmlns:a16="http://schemas.microsoft.com/office/drawing/2014/main" id="{4FC3868A-16BC-4DAA-9481-FA4121748D29}"/>
                </a:ext>
              </a:extLst>
            </p:cNvPr>
            <p:cNvSpPr>
              <a:spLocks/>
            </p:cNvSpPr>
            <p:nvPr/>
          </p:nvSpPr>
          <p:spPr bwMode="auto">
            <a:xfrm>
              <a:off x="3368" y="1903"/>
              <a:ext cx="11" cy="152"/>
            </a:xfrm>
            <a:custGeom>
              <a:avLst/>
              <a:gdLst>
                <a:gd name="T0" fmla="*/ 0 w 5"/>
                <a:gd name="T1" fmla="*/ 0 h 69"/>
                <a:gd name="T2" fmla="*/ 0 w 5"/>
                <a:gd name="T3" fmla="*/ 738 h 69"/>
                <a:gd name="T4" fmla="*/ 20 w 5"/>
                <a:gd name="T5" fmla="*/ 738 h 69"/>
                <a:gd name="T6" fmla="*/ 20 w 5"/>
                <a:gd name="T7" fmla="*/ 33 h 69"/>
                <a:gd name="T8" fmla="*/ 33 w 5"/>
                <a:gd name="T9" fmla="*/ 20 h 69"/>
                <a:gd name="T10" fmla="*/ 33 w 5"/>
                <a:gd name="T11" fmla="*/ 20 h 69"/>
                <a:gd name="T12" fmla="*/ 53 w 5"/>
                <a:gd name="T13" fmla="*/ 0 h 69"/>
                <a:gd name="T14" fmla="*/ 0 w 5"/>
                <a:gd name="T15" fmla="*/ 0 h 6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69">
                  <a:moveTo>
                    <a:pt x="0" y="0"/>
                  </a:moveTo>
                  <a:cubicBezTo>
                    <a:pt x="0" y="69"/>
                    <a:pt x="0" y="69"/>
                    <a:pt x="0" y="69"/>
                  </a:cubicBezTo>
                  <a:cubicBezTo>
                    <a:pt x="2" y="69"/>
                    <a:pt x="2" y="69"/>
                    <a:pt x="2" y="69"/>
                  </a:cubicBezTo>
                  <a:cubicBezTo>
                    <a:pt x="2" y="3"/>
                    <a:pt x="2" y="3"/>
                    <a:pt x="2" y="3"/>
                  </a:cubicBezTo>
                  <a:cubicBezTo>
                    <a:pt x="2" y="3"/>
                    <a:pt x="3" y="2"/>
                    <a:pt x="3" y="2"/>
                  </a:cubicBezTo>
                  <a:cubicBezTo>
                    <a:pt x="3" y="2"/>
                    <a:pt x="3" y="2"/>
                    <a:pt x="3" y="2"/>
                  </a:cubicBezTo>
                  <a:cubicBezTo>
                    <a:pt x="5" y="0"/>
                    <a:pt x="5" y="0"/>
                    <a:pt x="5" y="0"/>
                  </a:cubicBezTo>
                  <a:cubicBezTo>
                    <a:pt x="0" y="0"/>
                    <a:pt x="0" y="0"/>
                    <a:pt x="0" y="0"/>
                  </a:cubicBezTo>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47" name="Freeform 358">
              <a:extLst>
                <a:ext uri="{FF2B5EF4-FFF2-40B4-BE49-F238E27FC236}">
                  <a16:creationId xmlns:a16="http://schemas.microsoft.com/office/drawing/2014/main" id="{F684FFB1-B387-4049-8FD6-A1EBB93C200D}"/>
                </a:ext>
              </a:extLst>
            </p:cNvPr>
            <p:cNvSpPr>
              <a:spLocks/>
            </p:cNvSpPr>
            <p:nvPr/>
          </p:nvSpPr>
          <p:spPr bwMode="auto">
            <a:xfrm>
              <a:off x="3216" y="2121"/>
              <a:ext cx="1" cy="2"/>
            </a:xfrm>
            <a:custGeom>
              <a:avLst/>
              <a:gdLst>
                <a:gd name="T0" fmla="*/ 0 w 1"/>
                <a:gd name="T1" fmla="*/ 0 h 1"/>
                <a:gd name="T2" fmla="*/ 0 w 1"/>
                <a:gd name="T3" fmla="*/ 8 h 1"/>
                <a:gd name="T4" fmla="*/ 0 w 1"/>
                <a:gd name="T5" fmla="*/ 8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0" y="1"/>
                  </a:cubicBezTo>
                  <a:cubicBezTo>
                    <a:pt x="0" y="0"/>
                    <a:pt x="0" y="0"/>
                    <a:pt x="0" y="0"/>
                  </a:cubicBezTo>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48" name="Freeform 359">
              <a:extLst>
                <a:ext uri="{FF2B5EF4-FFF2-40B4-BE49-F238E27FC236}">
                  <a16:creationId xmlns:a16="http://schemas.microsoft.com/office/drawing/2014/main" id="{66DEC095-ED95-4BAC-AD57-2B9C1F5604A6}"/>
                </a:ext>
              </a:extLst>
            </p:cNvPr>
            <p:cNvSpPr>
              <a:spLocks/>
            </p:cNvSpPr>
            <p:nvPr/>
          </p:nvSpPr>
          <p:spPr bwMode="auto">
            <a:xfrm>
              <a:off x="3223" y="2061"/>
              <a:ext cx="150" cy="71"/>
            </a:xfrm>
            <a:custGeom>
              <a:avLst/>
              <a:gdLst>
                <a:gd name="T0" fmla="*/ 145 w 150"/>
                <a:gd name="T1" fmla="*/ 0 h 71"/>
                <a:gd name="T2" fmla="*/ 145 w 150"/>
                <a:gd name="T3" fmla="*/ 66 h 71"/>
                <a:gd name="T4" fmla="*/ 145 w 150"/>
                <a:gd name="T5" fmla="*/ 68 h 71"/>
                <a:gd name="T6" fmla="*/ 143 w 150"/>
                <a:gd name="T7" fmla="*/ 68 h 71"/>
                <a:gd name="T8" fmla="*/ 4 w 150"/>
                <a:gd name="T9" fmla="*/ 62 h 71"/>
                <a:gd name="T10" fmla="*/ 0 w 150"/>
                <a:gd name="T11" fmla="*/ 64 h 71"/>
                <a:gd name="T12" fmla="*/ 150 w 150"/>
                <a:gd name="T13" fmla="*/ 71 h 71"/>
                <a:gd name="T14" fmla="*/ 150 w 150"/>
                <a:gd name="T15" fmla="*/ 0 h 71"/>
                <a:gd name="T16" fmla="*/ 145 w 150"/>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0" h="71">
                  <a:moveTo>
                    <a:pt x="145" y="0"/>
                  </a:moveTo>
                  <a:lnTo>
                    <a:pt x="145" y="66"/>
                  </a:lnTo>
                  <a:lnTo>
                    <a:pt x="145" y="68"/>
                  </a:lnTo>
                  <a:lnTo>
                    <a:pt x="143" y="68"/>
                  </a:lnTo>
                  <a:lnTo>
                    <a:pt x="4" y="62"/>
                  </a:lnTo>
                  <a:lnTo>
                    <a:pt x="0" y="64"/>
                  </a:lnTo>
                  <a:lnTo>
                    <a:pt x="150" y="71"/>
                  </a:lnTo>
                  <a:lnTo>
                    <a:pt x="150" y="0"/>
                  </a:lnTo>
                  <a:lnTo>
                    <a:pt x="145" y="0"/>
                  </a:lnTo>
                  <a:close/>
                </a:path>
              </a:pathLst>
            </a:custGeom>
            <a:solidFill>
              <a:srgbClr val="6C8A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49" name="Freeform 360">
              <a:extLst>
                <a:ext uri="{FF2B5EF4-FFF2-40B4-BE49-F238E27FC236}">
                  <a16:creationId xmlns:a16="http://schemas.microsoft.com/office/drawing/2014/main" id="{06216A35-88D7-4C16-A309-0432ED3F9548}"/>
                </a:ext>
              </a:extLst>
            </p:cNvPr>
            <p:cNvSpPr>
              <a:spLocks/>
            </p:cNvSpPr>
            <p:nvPr/>
          </p:nvSpPr>
          <p:spPr bwMode="auto">
            <a:xfrm>
              <a:off x="3223" y="2061"/>
              <a:ext cx="150" cy="71"/>
            </a:xfrm>
            <a:custGeom>
              <a:avLst/>
              <a:gdLst>
                <a:gd name="T0" fmla="*/ 145 w 150"/>
                <a:gd name="T1" fmla="*/ 0 h 71"/>
                <a:gd name="T2" fmla="*/ 145 w 150"/>
                <a:gd name="T3" fmla="*/ 66 h 71"/>
                <a:gd name="T4" fmla="*/ 145 w 150"/>
                <a:gd name="T5" fmla="*/ 68 h 71"/>
                <a:gd name="T6" fmla="*/ 143 w 150"/>
                <a:gd name="T7" fmla="*/ 68 h 71"/>
                <a:gd name="T8" fmla="*/ 4 w 150"/>
                <a:gd name="T9" fmla="*/ 62 h 71"/>
                <a:gd name="T10" fmla="*/ 0 w 150"/>
                <a:gd name="T11" fmla="*/ 64 h 71"/>
                <a:gd name="T12" fmla="*/ 150 w 150"/>
                <a:gd name="T13" fmla="*/ 71 h 71"/>
                <a:gd name="T14" fmla="*/ 150 w 150"/>
                <a:gd name="T15" fmla="*/ 0 h 71"/>
                <a:gd name="T16" fmla="*/ 145 w 150"/>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0" h="71">
                  <a:moveTo>
                    <a:pt x="145" y="0"/>
                  </a:moveTo>
                  <a:lnTo>
                    <a:pt x="145" y="66"/>
                  </a:lnTo>
                  <a:lnTo>
                    <a:pt x="145" y="68"/>
                  </a:lnTo>
                  <a:lnTo>
                    <a:pt x="143" y="68"/>
                  </a:lnTo>
                  <a:lnTo>
                    <a:pt x="4" y="62"/>
                  </a:lnTo>
                  <a:lnTo>
                    <a:pt x="0" y="64"/>
                  </a:lnTo>
                  <a:lnTo>
                    <a:pt x="150" y="71"/>
                  </a:lnTo>
                  <a:lnTo>
                    <a:pt x="150" y="0"/>
                  </a:lnTo>
                  <a:lnTo>
                    <a:pt x="1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50" name="Freeform 361">
              <a:extLst>
                <a:ext uri="{FF2B5EF4-FFF2-40B4-BE49-F238E27FC236}">
                  <a16:creationId xmlns:a16="http://schemas.microsoft.com/office/drawing/2014/main" id="{AA7898A2-2807-433B-9D9C-CA99218B2536}"/>
                </a:ext>
              </a:extLst>
            </p:cNvPr>
            <p:cNvSpPr>
              <a:spLocks noEditPoints="1"/>
            </p:cNvSpPr>
            <p:nvPr/>
          </p:nvSpPr>
          <p:spPr bwMode="auto">
            <a:xfrm>
              <a:off x="3216" y="2055"/>
              <a:ext cx="157" cy="70"/>
            </a:xfrm>
            <a:custGeom>
              <a:avLst/>
              <a:gdLst>
                <a:gd name="T0" fmla="*/ 0 w 71"/>
                <a:gd name="T1" fmla="*/ 326 h 32"/>
                <a:gd name="T2" fmla="*/ 0 w 71"/>
                <a:gd name="T3" fmla="*/ 326 h 32"/>
                <a:gd name="T4" fmla="*/ 0 w 71"/>
                <a:gd name="T5" fmla="*/ 335 h 32"/>
                <a:gd name="T6" fmla="*/ 33 w 71"/>
                <a:gd name="T7" fmla="*/ 335 h 32"/>
                <a:gd name="T8" fmla="*/ 53 w 71"/>
                <a:gd name="T9" fmla="*/ 326 h 32"/>
                <a:gd name="T10" fmla="*/ 9 w 71"/>
                <a:gd name="T11" fmla="*/ 326 h 32"/>
                <a:gd name="T12" fmla="*/ 0 w 71"/>
                <a:gd name="T13" fmla="*/ 326 h 32"/>
                <a:gd name="T14" fmla="*/ 747 w 71"/>
                <a:gd name="T15" fmla="*/ 0 h 32"/>
                <a:gd name="T16" fmla="*/ 747 w 71"/>
                <a:gd name="T17" fmla="*/ 33 h 32"/>
                <a:gd name="T18" fmla="*/ 767 w 71"/>
                <a:gd name="T19" fmla="*/ 33 h 32"/>
                <a:gd name="T20" fmla="*/ 767 w 71"/>
                <a:gd name="T21" fmla="*/ 0 h 32"/>
                <a:gd name="T22" fmla="*/ 747 w 71"/>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 h="32">
                  <a:moveTo>
                    <a:pt x="0" y="31"/>
                  </a:moveTo>
                  <a:cubicBezTo>
                    <a:pt x="0" y="31"/>
                    <a:pt x="0" y="31"/>
                    <a:pt x="0" y="31"/>
                  </a:cubicBezTo>
                  <a:cubicBezTo>
                    <a:pt x="0" y="32"/>
                    <a:pt x="0" y="32"/>
                    <a:pt x="0" y="32"/>
                  </a:cubicBezTo>
                  <a:cubicBezTo>
                    <a:pt x="3" y="32"/>
                    <a:pt x="3" y="32"/>
                    <a:pt x="3" y="32"/>
                  </a:cubicBezTo>
                  <a:cubicBezTo>
                    <a:pt x="5" y="31"/>
                    <a:pt x="5" y="31"/>
                    <a:pt x="5" y="31"/>
                  </a:cubicBezTo>
                  <a:cubicBezTo>
                    <a:pt x="1" y="31"/>
                    <a:pt x="1" y="31"/>
                    <a:pt x="1" y="31"/>
                  </a:cubicBezTo>
                  <a:cubicBezTo>
                    <a:pt x="1" y="31"/>
                    <a:pt x="1" y="31"/>
                    <a:pt x="0" y="31"/>
                  </a:cubicBezTo>
                  <a:moveTo>
                    <a:pt x="69" y="0"/>
                  </a:moveTo>
                  <a:cubicBezTo>
                    <a:pt x="69" y="3"/>
                    <a:pt x="69" y="3"/>
                    <a:pt x="69" y="3"/>
                  </a:cubicBezTo>
                  <a:cubicBezTo>
                    <a:pt x="71" y="3"/>
                    <a:pt x="71" y="3"/>
                    <a:pt x="71" y="3"/>
                  </a:cubicBezTo>
                  <a:cubicBezTo>
                    <a:pt x="71" y="0"/>
                    <a:pt x="71" y="0"/>
                    <a:pt x="71" y="0"/>
                  </a:cubicBezTo>
                  <a:cubicBezTo>
                    <a:pt x="69" y="0"/>
                    <a:pt x="69" y="0"/>
                    <a:pt x="69"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51" name="Freeform 362">
              <a:extLst>
                <a:ext uri="{FF2B5EF4-FFF2-40B4-BE49-F238E27FC236}">
                  <a16:creationId xmlns:a16="http://schemas.microsoft.com/office/drawing/2014/main" id="{530C3671-4C74-469E-9973-C01ABA2F03CC}"/>
                </a:ext>
              </a:extLst>
            </p:cNvPr>
            <p:cNvSpPr>
              <a:spLocks/>
            </p:cNvSpPr>
            <p:nvPr/>
          </p:nvSpPr>
          <p:spPr bwMode="auto">
            <a:xfrm>
              <a:off x="3516" y="1918"/>
              <a:ext cx="2" cy="156"/>
            </a:xfrm>
            <a:custGeom>
              <a:avLst/>
              <a:gdLst>
                <a:gd name="T0" fmla="*/ 2 w 2"/>
                <a:gd name="T1" fmla="*/ 0 h 156"/>
                <a:gd name="T2" fmla="*/ 0 w 2"/>
                <a:gd name="T3" fmla="*/ 2 h 156"/>
                <a:gd name="T4" fmla="*/ 0 w 2"/>
                <a:gd name="T5" fmla="*/ 156 h 156"/>
                <a:gd name="T6" fmla="*/ 2 w 2"/>
                <a:gd name="T7" fmla="*/ 154 h 156"/>
                <a:gd name="T8" fmla="*/ 2 w 2"/>
                <a:gd name="T9" fmla="*/ 0 h 1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56">
                  <a:moveTo>
                    <a:pt x="2" y="0"/>
                  </a:moveTo>
                  <a:lnTo>
                    <a:pt x="0" y="2"/>
                  </a:lnTo>
                  <a:lnTo>
                    <a:pt x="0" y="156"/>
                  </a:lnTo>
                  <a:lnTo>
                    <a:pt x="2" y="154"/>
                  </a:lnTo>
                  <a:lnTo>
                    <a:pt x="2" y="0"/>
                  </a:lnTo>
                  <a:close/>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52" name="Freeform 363">
              <a:extLst>
                <a:ext uri="{FF2B5EF4-FFF2-40B4-BE49-F238E27FC236}">
                  <a16:creationId xmlns:a16="http://schemas.microsoft.com/office/drawing/2014/main" id="{D8F541FD-DE12-4CFE-9F9E-31A90683DFC0}"/>
                </a:ext>
              </a:extLst>
            </p:cNvPr>
            <p:cNvSpPr>
              <a:spLocks/>
            </p:cNvSpPr>
            <p:nvPr/>
          </p:nvSpPr>
          <p:spPr bwMode="auto">
            <a:xfrm>
              <a:off x="3516" y="1916"/>
              <a:ext cx="2" cy="4"/>
            </a:xfrm>
            <a:custGeom>
              <a:avLst/>
              <a:gdLst>
                <a:gd name="T0" fmla="*/ 2 w 2"/>
                <a:gd name="T1" fmla="*/ 0 h 4"/>
                <a:gd name="T2" fmla="*/ 0 w 2"/>
                <a:gd name="T3" fmla="*/ 0 h 4"/>
                <a:gd name="T4" fmla="*/ 0 w 2"/>
                <a:gd name="T5" fmla="*/ 4 h 4"/>
                <a:gd name="T6" fmla="*/ 2 w 2"/>
                <a:gd name="T7" fmla="*/ 2 h 4"/>
                <a:gd name="T8" fmla="*/ 2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2" y="0"/>
                  </a:moveTo>
                  <a:lnTo>
                    <a:pt x="0" y="0"/>
                  </a:lnTo>
                  <a:lnTo>
                    <a:pt x="0" y="4"/>
                  </a:lnTo>
                  <a:lnTo>
                    <a:pt x="2" y="2"/>
                  </a:lnTo>
                  <a:lnTo>
                    <a:pt x="2" y="0"/>
                  </a:lnTo>
                  <a:close/>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53" name="Freeform 364">
              <a:extLst>
                <a:ext uri="{FF2B5EF4-FFF2-40B4-BE49-F238E27FC236}">
                  <a16:creationId xmlns:a16="http://schemas.microsoft.com/office/drawing/2014/main" id="{FF9C3388-86B9-49C9-859A-F38B1B745EE9}"/>
                </a:ext>
              </a:extLst>
            </p:cNvPr>
            <p:cNvSpPr>
              <a:spLocks noEditPoints="1"/>
            </p:cNvSpPr>
            <p:nvPr/>
          </p:nvSpPr>
          <p:spPr bwMode="auto">
            <a:xfrm>
              <a:off x="2022" y="1940"/>
              <a:ext cx="152" cy="81"/>
            </a:xfrm>
            <a:custGeom>
              <a:avLst/>
              <a:gdLst>
                <a:gd name="T0" fmla="*/ 152 w 152"/>
                <a:gd name="T1" fmla="*/ 4 h 81"/>
                <a:gd name="T2" fmla="*/ 152 w 152"/>
                <a:gd name="T3" fmla="*/ 81 h 81"/>
                <a:gd name="T4" fmla="*/ 152 w 152"/>
                <a:gd name="T5" fmla="*/ 81 h 81"/>
                <a:gd name="T6" fmla="*/ 152 w 152"/>
                <a:gd name="T7" fmla="*/ 4 h 81"/>
                <a:gd name="T8" fmla="*/ 152 w 152"/>
                <a:gd name="T9" fmla="*/ 4 h 81"/>
                <a:gd name="T10" fmla="*/ 80 w 152"/>
                <a:gd name="T11" fmla="*/ 0 h 81"/>
                <a:gd name="T12" fmla="*/ 0 w 152"/>
                <a:gd name="T13" fmla="*/ 68 h 81"/>
                <a:gd name="T14" fmla="*/ 0 w 152"/>
                <a:gd name="T15" fmla="*/ 70 h 81"/>
                <a:gd name="T16" fmla="*/ 148 w 152"/>
                <a:gd name="T17" fmla="*/ 81 h 81"/>
                <a:gd name="T18" fmla="*/ 148 w 152"/>
                <a:gd name="T19" fmla="*/ 2 h 81"/>
                <a:gd name="T20" fmla="*/ 80 w 152"/>
                <a:gd name="T21" fmla="*/ 0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81">
                  <a:moveTo>
                    <a:pt x="152" y="4"/>
                  </a:moveTo>
                  <a:lnTo>
                    <a:pt x="152" y="81"/>
                  </a:lnTo>
                  <a:lnTo>
                    <a:pt x="152" y="4"/>
                  </a:lnTo>
                  <a:close/>
                  <a:moveTo>
                    <a:pt x="80" y="0"/>
                  </a:moveTo>
                  <a:lnTo>
                    <a:pt x="0" y="68"/>
                  </a:lnTo>
                  <a:lnTo>
                    <a:pt x="0" y="70"/>
                  </a:lnTo>
                  <a:lnTo>
                    <a:pt x="148" y="81"/>
                  </a:lnTo>
                  <a:lnTo>
                    <a:pt x="148" y="2"/>
                  </a:lnTo>
                  <a:lnTo>
                    <a:pt x="80" y="0"/>
                  </a:lnTo>
                  <a:close/>
                </a:path>
              </a:pathLst>
            </a:custGeom>
            <a:solidFill>
              <a:srgbClr val="4CA1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54" name="Freeform 365">
              <a:extLst>
                <a:ext uri="{FF2B5EF4-FFF2-40B4-BE49-F238E27FC236}">
                  <a16:creationId xmlns:a16="http://schemas.microsoft.com/office/drawing/2014/main" id="{823B4C40-DE5A-4D04-916B-33B4EB9FFADA}"/>
                </a:ext>
              </a:extLst>
            </p:cNvPr>
            <p:cNvSpPr>
              <a:spLocks noEditPoints="1"/>
            </p:cNvSpPr>
            <p:nvPr/>
          </p:nvSpPr>
          <p:spPr bwMode="auto">
            <a:xfrm>
              <a:off x="2022" y="1940"/>
              <a:ext cx="152" cy="81"/>
            </a:xfrm>
            <a:custGeom>
              <a:avLst/>
              <a:gdLst>
                <a:gd name="T0" fmla="*/ 152 w 152"/>
                <a:gd name="T1" fmla="*/ 4 h 81"/>
                <a:gd name="T2" fmla="*/ 152 w 152"/>
                <a:gd name="T3" fmla="*/ 81 h 81"/>
                <a:gd name="T4" fmla="*/ 152 w 152"/>
                <a:gd name="T5" fmla="*/ 81 h 81"/>
                <a:gd name="T6" fmla="*/ 152 w 152"/>
                <a:gd name="T7" fmla="*/ 4 h 81"/>
                <a:gd name="T8" fmla="*/ 152 w 152"/>
                <a:gd name="T9" fmla="*/ 4 h 81"/>
                <a:gd name="T10" fmla="*/ 80 w 152"/>
                <a:gd name="T11" fmla="*/ 0 h 81"/>
                <a:gd name="T12" fmla="*/ 0 w 152"/>
                <a:gd name="T13" fmla="*/ 68 h 81"/>
                <a:gd name="T14" fmla="*/ 0 w 152"/>
                <a:gd name="T15" fmla="*/ 70 h 81"/>
                <a:gd name="T16" fmla="*/ 148 w 152"/>
                <a:gd name="T17" fmla="*/ 81 h 81"/>
                <a:gd name="T18" fmla="*/ 148 w 152"/>
                <a:gd name="T19" fmla="*/ 2 h 81"/>
                <a:gd name="T20" fmla="*/ 80 w 152"/>
                <a:gd name="T21" fmla="*/ 0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81">
                  <a:moveTo>
                    <a:pt x="152" y="4"/>
                  </a:moveTo>
                  <a:lnTo>
                    <a:pt x="152" y="81"/>
                  </a:lnTo>
                  <a:lnTo>
                    <a:pt x="152" y="4"/>
                  </a:lnTo>
                  <a:moveTo>
                    <a:pt x="80" y="0"/>
                  </a:moveTo>
                  <a:lnTo>
                    <a:pt x="0" y="68"/>
                  </a:lnTo>
                  <a:lnTo>
                    <a:pt x="0" y="70"/>
                  </a:lnTo>
                  <a:lnTo>
                    <a:pt x="148" y="81"/>
                  </a:lnTo>
                  <a:lnTo>
                    <a:pt x="148" y="2"/>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55" name="Freeform 366">
              <a:extLst>
                <a:ext uri="{FF2B5EF4-FFF2-40B4-BE49-F238E27FC236}">
                  <a16:creationId xmlns:a16="http://schemas.microsoft.com/office/drawing/2014/main" id="{02E84C91-6FF2-4890-A2C5-C38FB038392E}"/>
                </a:ext>
              </a:extLst>
            </p:cNvPr>
            <p:cNvSpPr>
              <a:spLocks/>
            </p:cNvSpPr>
            <p:nvPr/>
          </p:nvSpPr>
          <p:spPr bwMode="auto">
            <a:xfrm>
              <a:off x="2324" y="1947"/>
              <a:ext cx="148" cy="81"/>
            </a:xfrm>
            <a:custGeom>
              <a:avLst/>
              <a:gdLst>
                <a:gd name="T0" fmla="*/ 75 w 148"/>
                <a:gd name="T1" fmla="*/ 0 h 81"/>
                <a:gd name="T2" fmla="*/ 0 w 148"/>
                <a:gd name="T3" fmla="*/ 68 h 81"/>
                <a:gd name="T4" fmla="*/ 0 w 148"/>
                <a:gd name="T5" fmla="*/ 74 h 81"/>
                <a:gd name="T6" fmla="*/ 148 w 148"/>
                <a:gd name="T7" fmla="*/ 81 h 81"/>
                <a:gd name="T8" fmla="*/ 148 w 148"/>
                <a:gd name="T9" fmla="*/ 2 h 81"/>
                <a:gd name="T10" fmla="*/ 75 w 148"/>
                <a:gd name="T11" fmla="*/ 0 h 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 h="81">
                  <a:moveTo>
                    <a:pt x="75" y="0"/>
                  </a:moveTo>
                  <a:lnTo>
                    <a:pt x="0" y="68"/>
                  </a:lnTo>
                  <a:lnTo>
                    <a:pt x="0" y="74"/>
                  </a:lnTo>
                  <a:lnTo>
                    <a:pt x="148" y="81"/>
                  </a:lnTo>
                  <a:lnTo>
                    <a:pt x="148" y="2"/>
                  </a:lnTo>
                  <a:lnTo>
                    <a:pt x="75" y="0"/>
                  </a:lnTo>
                  <a:close/>
                </a:path>
              </a:pathLst>
            </a:custGeom>
            <a:solidFill>
              <a:srgbClr val="4CA1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56" name="Freeform 367">
              <a:extLst>
                <a:ext uri="{FF2B5EF4-FFF2-40B4-BE49-F238E27FC236}">
                  <a16:creationId xmlns:a16="http://schemas.microsoft.com/office/drawing/2014/main" id="{5B8090C9-E336-4221-92C6-E481A60508D8}"/>
                </a:ext>
              </a:extLst>
            </p:cNvPr>
            <p:cNvSpPr>
              <a:spLocks/>
            </p:cNvSpPr>
            <p:nvPr/>
          </p:nvSpPr>
          <p:spPr bwMode="auto">
            <a:xfrm>
              <a:off x="2324" y="1947"/>
              <a:ext cx="148" cy="81"/>
            </a:xfrm>
            <a:custGeom>
              <a:avLst/>
              <a:gdLst>
                <a:gd name="T0" fmla="*/ 75 w 148"/>
                <a:gd name="T1" fmla="*/ 0 h 81"/>
                <a:gd name="T2" fmla="*/ 0 w 148"/>
                <a:gd name="T3" fmla="*/ 68 h 81"/>
                <a:gd name="T4" fmla="*/ 0 w 148"/>
                <a:gd name="T5" fmla="*/ 74 h 81"/>
                <a:gd name="T6" fmla="*/ 148 w 148"/>
                <a:gd name="T7" fmla="*/ 81 h 81"/>
                <a:gd name="T8" fmla="*/ 148 w 148"/>
                <a:gd name="T9" fmla="*/ 2 h 81"/>
                <a:gd name="T10" fmla="*/ 75 w 148"/>
                <a:gd name="T11" fmla="*/ 0 h 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 h="81">
                  <a:moveTo>
                    <a:pt x="75" y="0"/>
                  </a:moveTo>
                  <a:lnTo>
                    <a:pt x="0" y="68"/>
                  </a:lnTo>
                  <a:lnTo>
                    <a:pt x="0" y="74"/>
                  </a:lnTo>
                  <a:lnTo>
                    <a:pt x="148" y="81"/>
                  </a:lnTo>
                  <a:lnTo>
                    <a:pt x="148" y="2"/>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57" name="Freeform 368">
              <a:extLst>
                <a:ext uri="{FF2B5EF4-FFF2-40B4-BE49-F238E27FC236}">
                  <a16:creationId xmlns:a16="http://schemas.microsoft.com/office/drawing/2014/main" id="{C0FFA569-DC9A-4BFD-8916-386264377FE0}"/>
                </a:ext>
              </a:extLst>
            </p:cNvPr>
            <p:cNvSpPr>
              <a:spLocks/>
            </p:cNvSpPr>
            <p:nvPr/>
          </p:nvSpPr>
          <p:spPr bwMode="auto">
            <a:xfrm>
              <a:off x="3668" y="1949"/>
              <a:ext cx="4" cy="121"/>
            </a:xfrm>
            <a:custGeom>
              <a:avLst/>
              <a:gdLst>
                <a:gd name="T0" fmla="*/ 4 w 4"/>
                <a:gd name="T1" fmla="*/ 0 h 121"/>
                <a:gd name="T2" fmla="*/ 0 w 4"/>
                <a:gd name="T3" fmla="*/ 4 h 121"/>
                <a:gd name="T4" fmla="*/ 0 w 4"/>
                <a:gd name="T5" fmla="*/ 119 h 121"/>
                <a:gd name="T6" fmla="*/ 4 w 4"/>
                <a:gd name="T7" fmla="*/ 121 h 121"/>
                <a:gd name="T8" fmla="*/ 4 w 4"/>
                <a:gd name="T9" fmla="*/ 0 h 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21">
                  <a:moveTo>
                    <a:pt x="4" y="0"/>
                  </a:moveTo>
                  <a:lnTo>
                    <a:pt x="0" y="4"/>
                  </a:lnTo>
                  <a:lnTo>
                    <a:pt x="0" y="119"/>
                  </a:lnTo>
                  <a:lnTo>
                    <a:pt x="4" y="121"/>
                  </a:lnTo>
                  <a:lnTo>
                    <a:pt x="4" y="0"/>
                  </a:lnTo>
                  <a:close/>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58" name="Freeform 369">
              <a:extLst>
                <a:ext uri="{FF2B5EF4-FFF2-40B4-BE49-F238E27FC236}">
                  <a16:creationId xmlns:a16="http://schemas.microsoft.com/office/drawing/2014/main" id="{801C6B81-857C-4E47-829F-97F3F68D6658}"/>
                </a:ext>
              </a:extLst>
            </p:cNvPr>
            <p:cNvSpPr>
              <a:spLocks/>
            </p:cNvSpPr>
            <p:nvPr/>
          </p:nvSpPr>
          <p:spPr bwMode="auto">
            <a:xfrm>
              <a:off x="3668" y="1949"/>
              <a:ext cx="4" cy="121"/>
            </a:xfrm>
            <a:custGeom>
              <a:avLst/>
              <a:gdLst>
                <a:gd name="T0" fmla="*/ 4 w 4"/>
                <a:gd name="T1" fmla="*/ 0 h 121"/>
                <a:gd name="T2" fmla="*/ 0 w 4"/>
                <a:gd name="T3" fmla="*/ 4 h 121"/>
                <a:gd name="T4" fmla="*/ 0 w 4"/>
                <a:gd name="T5" fmla="*/ 119 h 121"/>
                <a:gd name="T6" fmla="*/ 4 w 4"/>
                <a:gd name="T7" fmla="*/ 121 h 121"/>
                <a:gd name="T8" fmla="*/ 4 w 4"/>
                <a:gd name="T9" fmla="*/ 0 h 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21">
                  <a:moveTo>
                    <a:pt x="4" y="0"/>
                  </a:moveTo>
                  <a:lnTo>
                    <a:pt x="0" y="4"/>
                  </a:lnTo>
                  <a:lnTo>
                    <a:pt x="0" y="119"/>
                  </a:lnTo>
                  <a:lnTo>
                    <a:pt x="4" y="12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59" name="Freeform 370">
              <a:extLst>
                <a:ext uri="{FF2B5EF4-FFF2-40B4-BE49-F238E27FC236}">
                  <a16:creationId xmlns:a16="http://schemas.microsoft.com/office/drawing/2014/main" id="{6143E264-922F-4D0A-A606-6F9EED7375DA}"/>
                </a:ext>
              </a:extLst>
            </p:cNvPr>
            <p:cNvSpPr>
              <a:spLocks/>
            </p:cNvSpPr>
            <p:nvPr/>
          </p:nvSpPr>
          <p:spPr bwMode="auto">
            <a:xfrm>
              <a:off x="3516" y="2077"/>
              <a:ext cx="2" cy="63"/>
            </a:xfrm>
            <a:custGeom>
              <a:avLst/>
              <a:gdLst>
                <a:gd name="T0" fmla="*/ 2 w 2"/>
                <a:gd name="T1" fmla="*/ 0 h 63"/>
                <a:gd name="T2" fmla="*/ 0 w 2"/>
                <a:gd name="T3" fmla="*/ 2 h 63"/>
                <a:gd name="T4" fmla="*/ 0 w 2"/>
                <a:gd name="T5" fmla="*/ 63 h 63"/>
                <a:gd name="T6" fmla="*/ 2 w 2"/>
                <a:gd name="T7" fmla="*/ 61 h 63"/>
                <a:gd name="T8" fmla="*/ 2 w 2"/>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3">
                  <a:moveTo>
                    <a:pt x="2" y="0"/>
                  </a:moveTo>
                  <a:lnTo>
                    <a:pt x="0" y="2"/>
                  </a:lnTo>
                  <a:lnTo>
                    <a:pt x="0" y="63"/>
                  </a:lnTo>
                  <a:lnTo>
                    <a:pt x="2" y="61"/>
                  </a:lnTo>
                  <a:lnTo>
                    <a:pt x="2" y="0"/>
                  </a:lnTo>
                  <a:close/>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60" name="Freeform 371">
              <a:extLst>
                <a:ext uri="{FF2B5EF4-FFF2-40B4-BE49-F238E27FC236}">
                  <a16:creationId xmlns:a16="http://schemas.microsoft.com/office/drawing/2014/main" id="{276F05F9-6C4E-4876-8F01-033CC0BC88B3}"/>
                </a:ext>
              </a:extLst>
            </p:cNvPr>
            <p:cNvSpPr>
              <a:spLocks/>
            </p:cNvSpPr>
            <p:nvPr/>
          </p:nvSpPr>
          <p:spPr bwMode="auto">
            <a:xfrm>
              <a:off x="3516" y="2138"/>
              <a:ext cx="2" cy="2"/>
            </a:xfrm>
            <a:custGeom>
              <a:avLst/>
              <a:gdLst>
                <a:gd name="T0" fmla="*/ 2 w 2"/>
                <a:gd name="T1" fmla="*/ 0 h 2"/>
                <a:gd name="T2" fmla="*/ 0 w 2"/>
                <a:gd name="T3" fmla="*/ 2 h 2"/>
                <a:gd name="T4" fmla="*/ 2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2"/>
                  </a:lnTo>
                  <a:lnTo>
                    <a:pt x="2" y="0"/>
                  </a:lnTo>
                  <a:close/>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61" name="Freeform 372">
              <a:extLst>
                <a:ext uri="{FF2B5EF4-FFF2-40B4-BE49-F238E27FC236}">
                  <a16:creationId xmlns:a16="http://schemas.microsoft.com/office/drawing/2014/main" id="{B70ACA17-C009-4EB9-BC66-1A0151D2D1DC}"/>
                </a:ext>
              </a:extLst>
            </p:cNvPr>
            <p:cNvSpPr>
              <a:spLocks/>
            </p:cNvSpPr>
            <p:nvPr/>
          </p:nvSpPr>
          <p:spPr bwMode="auto">
            <a:xfrm>
              <a:off x="3522" y="2074"/>
              <a:ext cx="150" cy="75"/>
            </a:xfrm>
            <a:custGeom>
              <a:avLst/>
              <a:gdLst>
                <a:gd name="T0" fmla="*/ 146 w 150"/>
                <a:gd name="T1" fmla="*/ 0 h 75"/>
                <a:gd name="T2" fmla="*/ 146 w 150"/>
                <a:gd name="T3" fmla="*/ 71 h 75"/>
                <a:gd name="T4" fmla="*/ 144 w 150"/>
                <a:gd name="T5" fmla="*/ 73 h 75"/>
                <a:gd name="T6" fmla="*/ 144 w 150"/>
                <a:gd name="T7" fmla="*/ 73 h 75"/>
                <a:gd name="T8" fmla="*/ 5 w 150"/>
                <a:gd name="T9" fmla="*/ 66 h 75"/>
                <a:gd name="T10" fmla="*/ 0 w 150"/>
                <a:gd name="T11" fmla="*/ 69 h 75"/>
                <a:gd name="T12" fmla="*/ 150 w 150"/>
                <a:gd name="T13" fmla="*/ 75 h 75"/>
                <a:gd name="T14" fmla="*/ 150 w 150"/>
                <a:gd name="T15" fmla="*/ 3 h 75"/>
                <a:gd name="T16" fmla="*/ 146 w 150"/>
                <a:gd name="T17" fmla="*/ 0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0" h="75">
                  <a:moveTo>
                    <a:pt x="146" y="0"/>
                  </a:moveTo>
                  <a:lnTo>
                    <a:pt x="146" y="71"/>
                  </a:lnTo>
                  <a:lnTo>
                    <a:pt x="144" y="73"/>
                  </a:lnTo>
                  <a:lnTo>
                    <a:pt x="5" y="66"/>
                  </a:lnTo>
                  <a:lnTo>
                    <a:pt x="0" y="69"/>
                  </a:lnTo>
                  <a:lnTo>
                    <a:pt x="150" y="75"/>
                  </a:lnTo>
                  <a:lnTo>
                    <a:pt x="150" y="3"/>
                  </a:lnTo>
                  <a:lnTo>
                    <a:pt x="146" y="0"/>
                  </a:lnTo>
                  <a:close/>
                </a:path>
              </a:pathLst>
            </a:custGeom>
            <a:solidFill>
              <a:srgbClr val="6C8A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62" name="Freeform 373">
              <a:extLst>
                <a:ext uri="{FF2B5EF4-FFF2-40B4-BE49-F238E27FC236}">
                  <a16:creationId xmlns:a16="http://schemas.microsoft.com/office/drawing/2014/main" id="{DEDA4BCE-E275-4873-B49E-45585E2B756B}"/>
                </a:ext>
              </a:extLst>
            </p:cNvPr>
            <p:cNvSpPr>
              <a:spLocks/>
            </p:cNvSpPr>
            <p:nvPr/>
          </p:nvSpPr>
          <p:spPr bwMode="auto">
            <a:xfrm>
              <a:off x="3522" y="2074"/>
              <a:ext cx="150" cy="75"/>
            </a:xfrm>
            <a:custGeom>
              <a:avLst/>
              <a:gdLst>
                <a:gd name="T0" fmla="*/ 146 w 150"/>
                <a:gd name="T1" fmla="*/ 0 h 75"/>
                <a:gd name="T2" fmla="*/ 146 w 150"/>
                <a:gd name="T3" fmla="*/ 71 h 75"/>
                <a:gd name="T4" fmla="*/ 144 w 150"/>
                <a:gd name="T5" fmla="*/ 73 h 75"/>
                <a:gd name="T6" fmla="*/ 144 w 150"/>
                <a:gd name="T7" fmla="*/ 73 h 75"/>
                <a:gd name="T8" fmla="*/ 5 w 150"/>
                <a:gd name="T9" fmla="*/ 66 h 75"/>
                <a:gd name="T10" fmla="*/ 0 w 150"/>
                <a:gd name="T11" fmla="*/ 69 h 75"/>
                <a:gd name="T12" fmla="*/ 150 w 150"/>
                <a:gd name="T13" fmla="*/ 75 h 75"/>
                <a:gd name="T14" fmla="*/ 150 w 150"/>
                <a:gd name="T15" fmla="*/ 3 h 75"/>
                <a:gd name="T16" fmla="*/ 146 w 150"/>
                <a:gd name="T17" fmla="*/ 0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0" h="75">
                  <a:moveTo>
                    <a:pt x="146" y="0"/>
                  </a:moveTo>
                  <a:lnTo>
                    <a:pt x="146" y="71"/>
                  </a:lnTo>
                  <a:lnTo>
                    <a:pt x="144" y="73"/>
                  </a:lnTo>
                  <a:lnTo>
                    <a:pt x="5" y="66"/>
                  </a:lnTo>
                  <a:lnTo>
                    <a:pt x="0" y="69"/>
                  </a:lnTo>
                  <a:lnTo>
                    <a:pt x="150" y="75"/>
                  </a:lnTo>
                  <a:lnTo>
                    <a:pt x="150" y="3"/>
                  </a:lnTo>
                  <a:lnTo>
                    <a:pt x="1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63" name="Freeform 374">
              <a:extLst>
                <a:ext uri="{FF2B5EF4-FFF2-40B4-BE49-F238E27FC236}">
                  <a16:creationId xmlns:a16="http://schemas.microsoft.com/office/drawing/2014/main" id="{33D48D2B-3E30-4D66-9D82-0721268DDEB0}"/>
                </a:ext>
              </a:extLst>
            </p:cNvPr>
            <p:cNvSpPr>
              <a:spLocks noEditPoints="1"/>
            </p:cNvSpPr>
            <p:nvPr/>
          </p:nvSpPr>
          <p:spPr bwMode="auto">
            <a:xfrm>
              <a:off x="3516" y="2068"/>
              <a:ext cx="156" cy="75"/>
            </a:xfrm>
            <a:custGeom>
              <a:avLst/>
              <a:gdLst>
                <a:gd name="T0" fmla="*/ 9 w 71"/>
                <a:gd name="T1" fmla="*/ 346 h 34"/>
                <a:gd name="T2" fmla="*/ 0 w 71"/>
                <a:gd name="T3" fmla="*/ 355 h 34"/>
                <a:gd name="T4" fmla="*/ 0 w 71"/>
                <a:gd name="T5" fmla="*/ 364 h 34"/>
                <a:gd name="T6" fmla="*/ 33 w 71"/>
                <a:gd name="T7" fmla="*/ 364 h 34"/>
                <a:gd name="T8" fmla="*/ 53 w 71"/>
                <a:gd name="T9" fmla="*/ 355 h 34"/>
                <a:gd name="T10" fmla="*/ 20 w 71"/>
                <a:gd name="T11" fmla="*/ 355 h 34"/>
                <a:gd name="T12" fmla="*/ 9 w 71"/>
                <a:gd name="T13" fmla="*/ 346 h 34"/>
                <a:gd name="T14" fmla="*/ 9 w 71"/>
                <a:gd name="T15" fmla="*/ 346 h 34"/>
                <a:gd name="T16" fmla="*/ 734 w 71"/>
                <a:gd name="T17" fmla="*/ 0 h 34"/>
                <a:gd name="T18" fmla="*/ 734 w 71"/>
                <a:gd name="T19" fmla="*/ 33 h 34"/>
                <a:gd name="T20" fmla="*/ 754 w 71"/>
                <a:gd name="T21" fmla="*/ 44 h 34"/>
                <a:gd name="T22" fmla="*/ 754 w 71"/>
                <a:gd name="T23" fmla="*/ 9 h 34"/>
                <a:gd name="T24" fmla="*/ 734 w 71"/>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1" h="34">
                  <a:moveTo>
                    <a:pt x="1" y="32"/>
                  </a:moveTo>
                  <a:cubicBezTo>
                    <a:pt x="0" y="33"/>
                    <a:pt x="0" y="33"/>
                    <a:pt x="0" y="33"/>
                  </a:cubicBezTo>
                  <a:cubicBezTo>
                    <a:pt x="0" y="34"/>
                    <a:pt x="0" y="34"/>
                    <a:pt x="0" y="34"/>
                  </a:cubicBezTo>
                  <a:cubicBezTo>
                    <a:pt x="3" y="34"/>
                    <a:pt x="3" y="34"/>
                    <a:pt x="3" y="34"/>
                  </a:cubicBezTo>
                  <a:cubicBezTo>
                    <a:pt x="5" y="33"/>
                    <a:pt x="5" y="33"/>
                    <a:pt x="5" y="33"/>
                  </a:cubicBezTo>
                  <a:cubicBezTo>
                    <a:pt x="2" y="33"/>
                    <a:pt x="2" y="33"/>
                    <a:pt x="2" y="33"/>
                  </a:cubicBezTo>
                  <a:cubicBezTo>
                    <a:pt x="2" y="33"/>
                    <a:pt x="1" y="32"/>
                    <a:pt x="1" y="32"/>
                  </a:cubicBezTo>
                  <a:cubicBezTo>
                    <a:pt x="1" y="32"/>
                    <a:pt x="1" y="32"/>
                    <a:pt x="1" y="32"/>
                  </a:cubicBezTo>
                  <a:moveTo>
                    <a:pt x="69" y="0"/>
                  </a:moveTo>
                  <a:cubicBezTo>
                    <a:pt x="69" y="3"/>
                    <a:pt x="69" y="3"/>
                    <a:pt x="69" y="3"/>
                  </a:cubicBezTo>
                  <a:cubicBezTo>
                    <a:pt x="71" y="4"/>
                    <a:pt x="71" y="4"/>
                    <a:pt x="71" y="4"/>
                  </a:cubicBezTo>
                  <a:cubicBezTo>
                    <a:pt x="71" y="1"/>
                    <a:pt x="71" y="1"/>
                    <a:pt x="71" y="1"/>
                  </a:cubicBezTo>
                  <a:cubicBezTo>
                    <a:pt x="69" y="0"/>
                    <a:pt x="69" y="0"/>
                    <a:pt x="69"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64" name="Freeform 375">
              <a:extLst>
                <a:ext uri="{FF2B5EF4-FFF2-40B4-BE49-F238E27FC236}">
                  <a16:creationId xmlns:a16="http://schemas.microsoft.com/office/drawing/2014/main" id="{71F5EE1D-F7DB-49B7-A7F6-EDB574F77078}"/>
                </a:ext>
              </a:extLst>
            </p:cNvPr>
            <p:cNvSpPr>
              <a:spLocks/>
            </p:cNvSpPr>
            <p:nvPr/>
          </p:nvSpPr>
          <p:spPr bwMode="auto">
            <a:xfrm>
              <a:off x="2033" y="2019"/>
              <a:ext cx="137" cy="53"/>
            </a:xfrm>
            <a:custGeom>
              <a:avLst/>
              <a:gdLst>
                <a:gd name="T0" fmla="*/ 51 w 137"/>
                <a:gd name="T1" fmla="*/ 0 h 53"/>
                <a:gd name="T2" fmla="*/ 0 w 137"/>
                <a:gd name="T3" fmla="*/ 47 h 53"/>
                <a:gd name="T4" fmla="*/ 137 w 137"/>
                <a:gd name="T5" fmla="*/ 53 h 53"/>
                <a:gd name="T6" fmla="*/ 137 w 137"/>
                <a:gd name="T7" fmla="*/ 7 h 53"/>
                <a:gd name="T8" fmla="*/ 51 w 137"/>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53">
                  <a:moveTo>
                    <a:pt x="51" y="0"/>
                  </a:moveTo>
                  <a:lnTo>
                    <a:pt x="0" y="47"/>
                  </a:lnTo>
                  <a:lnTo>
                    <a:pt x="137" y="53"/>
                  </a:lnTo>
                  <a:lnTo>
                    <a:pt x="137" y="7"/>
                  </a:lnTo>
                  <a:lnTo>
                    <a:pt x="51" y="0"/>
                  </a:lnTo>
                  <a:close/>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65" name="Freeform 376">
              <a:extLst>
                <a:ext uri="{FF2B5EF4-FFF2-40B4-BE49-F238E27FC236}">
                  <a16:creationId xmlns:a16="http://schemas.microsoft.com/office/drawing/2014/main" id="{C20FB23A-4260-4D3E-9001-1F7E28F09F79}"/>
                </a:ext>
              </a:extLst>
            </p:cNvPr>
            <p:cNvSpPr>
              <a:spLocks/>
            </p:cNvSpPr>
            <p:nvPr/>
          </p:nvSpPr>
          <p:spPr bwMode="auto">
            <a:xfrm>
              <a:off x="2033" y="2019"/>
              <a:ext cx="137" cy="53"/>
            </a:xfrm>
            <a:custGeom>
              <a:avLst/>
              <a:gdLst>
                <a:gd name="T0" fmla="*/ 51 w 137"/>
                <a:gd name="T1" fmla="*/ 0 h 53"/>
                <a:gd name="T2" fmla="*/ 0 w 137"/>
                <a:gd name="T3" fmla="*/ 47 h 53"/>
                <a:gd name="T4" fmla="*/ 137 w 137"/>
                <a:gd name="T5" fmla="*/ 53 h 53"/>
                <a:gd name="T6" fmla="*/ 137 w 137"/>
                <a:gd name="T7" fmla="*/ 7 h 53"/>
                <a:gd name="T8" fmla="*/ 51 w 137"/>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53">
                  <a:moveTo>
                    <a:pt x="51" y="0"/>
                  </a:moveTo>
                  <a:lnTo>
                    <a:pt x="0" y="47"/>
                  </a:lnTo>
                  <a:lnTo>
                    <a:pt x="137" y="53"/>
                  </a:lnTo>
                  <a:lnTo>
                    <a:pt x="137" y="7"/>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66" name="Freeform 377">
              <a:extLst>
                <a:ext uri="{FF2B5EF4-FFF2-40B4-BE49-F238E27FC236}">
                  <a16:creationId xmlns:a16="http://schemas.microsoft.com/office/drawing/2014/main" id="{36344B47-5411-4873-BCAF-3E8D9885D473}"/>
                </a:ext>
              </a:extLst>
            </p:cNvPr>
            <p:cNvSpPr>
              <a:spLocks/>
            </p:cNvSpPr>
            <p:nvPr/>
          </p:nvSpPr>
          <p:spPr bwMode="auto">
            <a:xfrm>
              <a:off x="2022" y="2015"/>
              <a:ext cx="51" cy="51"/>
            </a:xfrm>
            <a:custGeom>
              <a:avLst/>
              <a:gdLst>
                <a:gd name="T0" fmla="*/ 0 w 51"/>
                <a:gd name="T1" fmla="*/ 0 h 51"/>
                <a:gd name="T2" fmla="*/ 0 w 51"/>
                <a:gd name="T3" fmla="*/ 51 h 51"/>
                <a:gd name="T4" fmla="*/ 0 w 51"/>
                <a:gd name="T5" fmla="*/ 51 h 51"/>
                <a:gd name="T6" fmla="*/ 51 w 51"/>
                <a:gd name="T7" fmla="*/ 4 h 51"/>
                <a:gd name="T8" fmla="*/ 0 w 51"/>
                <a:gd name="T9" fmla="*/ 0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51">
                  <a:moveTo>
                    <a:pt x="0" y="0"/>
                  </a:moveTo>
                  <a:lnTo>
                    <a:pt x="0" y="51"/>
                  </a:lnTo>
                  <a:lnTo>
                    <a:pt x="51" y="4"/>
                  </a:lnTo>
                  <a:lnTo>
                    <a:pt x="0" y="0"/>
                  </a:lnTo>
                  <a:close/>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67" name="Freeform 378">
              <a:extLst>
                <a:ext uri="{FF2B5EF4-FFF2-40B4-BE49-F238E27FC236}">
                  <a16:creationId xmlns:a16="http://schemas.microsoft.com/office/drawing/2014/main" id="{C19D06E5-6765-4D49-B1D8-3350239C7A72}"/>
                </a:ext>
              </a:extLst>
            </p:cNvPr>
            <p:cNvSpPr>
              <a:spLocks/>
            </p:cNvSpPr>
            <p:nvPr/>
          </p:nvSpPr>
          <p:spPr bwMode="auto">
            <a:xfrm>
              <a:off x="2022" y="2015"/>
              <a:ext cx="51" cy="51"/>
            </a:xfrm>
            <a:custGeom>
              <a:avLst/>
              <a:gdLst>
                <a:gd name="T0" fmla="*/ 0 w 51"/>
                <a:gd name="T1" fmla="*/ 0 h 51"/>
                <a:gd name="T2" fmla="*/ 0 w 51"/>
                <a:gd name="T3" fmla="*/ 51 h 51"/>
                <a:gd name="T4" fmla="*/ 0 w 51"/>
                <a:gd name="T5" fmla="*/ 51 h 51"/>
                <a:gd name="T6" fmla="*/ 51 w 51"/>
                <a:gd name="T7" fmla="*/ 4 h 51"/>
                <a:gd name="T8" fmla="*/ 0 w 51"/>
                <a:gd name="T9" fmla="*/ 0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51">
                  <a:moveTo>
                    <a:pt x="0" y="0"/>
                  </a:moveTo>
                  <a:lnTo>
                    <a:pt x="0" y="51"/>
                  </a:lnTo>
                  <a:lnTo>
                    <a:pt x="51"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68" name="Freeform 379">
              <a:extLst>
                <a:ext uri="{FF2B5EF4-FFF2-40B4-BE49-F238E27FC236}">
                  <a16:creationId xmlns:a16="http://schemas.microsoft.com/office/drawing/2014/main" id="{AB44CB96-7BE1-4A0C-8390-55CD79EE3830}"/>
                </a:ext>
              </a:extLst>
            </p:cNvPr>
            <p:cNvSpPr>
              <a:spLocks/>
            </p:cNvSpPr>
            <p:nvPr/>
          </p:nvSpPr>
          <p:spPr bwMode="auto">
            <a:xfrm>
              <a:off x="2022" y="2019"/>
              <a:ext cx="62" cy="47"/>
            </a:xfrm>
            <a:custGeom>
              <a:avLst/>
              <a:gdLst>
                <a:gd name="T0" fmla="*/ 51 w 62"/>
                <a:gd name="T1" fmla="*/ 0 h 47"/>
                <a:gd name="T2" fmla="*/ 0 w 62"/>
                <a:gd name="T3" fmla="*/ 47 h 47"/>
                <a:gd name="T4" fmla="*/ 11 w 62"/>
                <a:gd name="T5" fmla="*/ 47 h 47"/>
                <a:gd name="T6" fmla="*/ 62 w 62"/>
                <a:gd name="T7" fmla="*/ 0 h 47"/>
                <a:gd name="T8" fmla="*/ 51 w 62"/>
                <a:gd name="T9" fmla="*/ 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47">
                  <a:moveTo>
                    <a:pt x="51" y="0"/>
                  </a:moveTo>
                  <a:lnTo>
                    <a:pt x="0" y="47"/>
                  </a:lnTo>
                  <a:lnTo>
                    <a:pt x="11" y="47"/>
                  </a:lnTo>
                  <a:lnTo>
                    <a:pt x="62" y="0"/>
                  </a:lnTo>
                  <a:lnTo>
                    <a:pt x="51" y="0"/>
                  </a:lnTo>
                  <a:close/>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69" name="Freeform 380">
              <a:extLst>
                <a:ext uri="{FF2B5EF4-FFF2-40B4-BE49-F238E27FC236}">
                  <a16:creationId xmlns:a16="http://schemas.microsoft.com/office/drawing/2014/main" id="{DF14B514-8E91-4F11-9417-B79F6B6B0275}"/>
                </a:ext>
              </a:extLst>
            </p:cNvPr>
            <p:cNvSpPr>
              <a:spLocks/>
            </p:cNvSpPr>
            <p:nvPr/>
          </p:nvSpPr>
          <p:spPr bwMode="auto">
            <a:xfrm>
              <a:off x="2022" y="2019"/>
              <a:ext cx="62" cy="47"/>
            </a:xfrm>
            <a:custGeom>
              <a:avLst/>
              <a:gdLst>
                <a:gd name="T0" fmla="*/ 51 w 62"/>
                <a:gd name="T1" fmla="*/ 0 h 47"/>
                <a:gd name="T2" fmla="*/ 0 w 62"/>
                <a:gd name="T3" fmla="*/ 47 h 47"/>
                <a:gd name="T4" fmla="*/ 11 w 62"/>
                <a:gd name="T5" fmla="*/ 47 h 47"/>
                <a:gd name="T6" fmla="*/ 62 w 62"/>
                <a:gd name="T7" fmla="*/ 0 h 47"/>
                <a:gd name="T8" fmla="*/ 51 w 62"/>
                <a:gd name="T9" fmla="*/ 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47">
                  <a:moveTo>
                    <a:pt x="51" y="0"/>
                  </a:moveTo>
                  <a:lnTo>
                    <a:pt x="0" y="47"/>
                  </a:lnTo>
                  <a:lnTo>
                    <a:pt x="11" y="47"/>
                  </a:lnTo>
                  <a:lnTo>
                    <a:pt x="62" y="0"/>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70" name="Freeform 381">
              <a:extLst>
                <a:ext uri="{FF2B5EF4-FFF2-40B4-BE49-F238E27FC236}">
                  <a16:creationId xmlns:a16="http://schemas.microsoft.com/office/drawing/2014/main" id="{50B73D3A-5BF8-46C0-8FA6-C019E1F10798}"/>
                </a:ext>
              </a:extLst>
            </p:cNvPr>
            <p:cNvSpPr>
              <a:spLocks/>
            </p:cNvSpPr>
            <p:nvPr/>
          </p:nvSpPr>
          <p:spPr bwMode="auto">
            <a:xfrm>
              <a:off x="2318" y="2019"/>
              <a:ext cx="2" cy="1"/>
            </a:xfrm>
            <a:custGeom>
              <a:avLst/>
              <a:gdLst>
                <a:gd name="T0" fmla="*/ 2 w 2"/>
                <a:gd name="T1" fmla="*/ 0 h 1"/>
                <a:gd name="T2" fmla="*/ 0 w 2"/>
                <a:gd name="T3" fmla="*/ 0 h 1"/>
                <a:gd name="T4" fmla="*/ 2 w 2"/>
                <a:gd name="T5" fmla="*/ 0 h 1"/>
                <a:gd name="T6" fmla="*/ 2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0"/>
                  </a:lnTo>
                  <a:lnTo>
                    <a:pt x="2" y="0"/>
                  </a:lnTo>
                  <a:close/>
                </a:path>
              </a:pathLst>
            </a:custGeom>
            <a:solidFill>
              <a:srgbClr val="4CA1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71" name="Freeform 382">
              <a:extLst>
                <a:ext uri="{FF2B5EF4-FFF2-40B4-BE49-F238E27FC236}">
                  <a16:creationId xmlns:a16="http://schemas.microsoft.com/office/drawing/2014/main" id="{322CA17F-DC5D-4379-8137-950923040FD2}"/>
                </a:ext>
              </a:extLst>
            </p:cNvPr>
            <p:cNvSpPr>
              <a:spLocks/>
            </p:cNvSpPr>
            <p:nvPr/>
          </p:nvSpPr>
          <p:spPr bwMode="auto">
            <a:xfrm>
              <a:off x="2324" y="2079"/>
              <a:ext cx="150" cy="9"/>
            </a:xfrm>
            <a:custGeom>
              <a:avLst/>
              <a:gdLst>
                <a:gd name="T0" fmla="*/ 5 w 150"/>
                <a:gd name="T1" fmla="*/ 0 h 9"/>
                <a:gd name="T2" fmla="*/ 0 w 150"/>
                <a:gd name="T3" fmla="*/ 2 h 9"/>
                <a:gd name="T4" fmla="*/ 150 w 150"/>
                <a:gd name="T5" fmla="*/ 9 h 9"/>
                <a:gd name="T6" fmla="*/ 150 w 150"/>
                <a:gd name="T7" fmla="*/ 6 h 9"/>
                <a:gd name="T8" fmla="*/ 150 w 150"/>
                <a:gd name="T9" fmla="*/ 6 h 9"/>
                <a:gd name="T10" fmla="*/ 5 w 15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0" h="9">
                  <a:moveTo>
                    <a:pt x="5" y="0"/>
                  </a:moveTo>
                  <a:lnTo>
                    <a:pt x="0" y="2"/>
                  </a:lnTo>
                  <a:lnTo>
                    <a:pt x="150" y="9"/>
                  </a:lnTo>
                  <a:lnTo>
                    <a:pt x="150" y="6"/>
                  </a:lnTo>
                  <a:lnTo>
                    <a:pt x="5" y="0"/>
                  </a:lnTo>
                  <a:close/>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72" name="Freeform 383">
              <a:extLst>
                <a:ext uri="{FF2B5EF4-FFF2-40B4-BE49-F238E27FC236}">
                  <a16:creationId xmlns:a16="http://schemas.microsoft.com/office/drawing/2014/main" id="{A7B09FA1-46F6-4B8C-912D-5DD8CF697839}"/>
                </a:ext>
              </a:extLst>
            </p:cNvPr>
            <p:cNvSpPr>
              <a:spLocks/>
            </p:cNvSpPr>
            <p:nvPr/>
          </p:nvSpPr>
          <p:spPr bwMode="auto">
            <a:xfrm>
              <a:off x="2324" y="2079"/>
              <a:ext cx="150" cy="9"/>
            </a:xfrm>
            <a:custGeom>
              <a:avLst/>
              <a:gdLst>
                <a:gd name="T0" fmla="*/ 5 w 150"/>
                <a:gd name="T1" fmla="*/ 0 h 9"/>
                <a:gd name="T2" fmla="*/ 0 w 150"/>
                <a:gd name="T3" fmla="*/ 2 h 9"/>
                <a:gd name="T4" fmla="*/ 150 w 150"/>
                <a:gd name="T5" fmla="*/ 9 h 9"/>
                <a:gd name="T6" fmla="*/ 150 w 150"/>
                <a:gd name="T7" fmla="*/ 6 h 9"/>
                <a:gd name="T8" fmla="*/ 150 w 150"/>
                <a:gd name="T9" fmla="*/ 6 h 9"/>
                <a:gd name="T10" fmla="*/ 5 w 15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0" h="9">
                  <a:moveTo>
                    <a:pt x="5" y="0"/>
                  </a:moveTo>
                  <a:lnTo>
                    <a:pt x="0" y="2"/>
                  </a:lnTo>
                  <a:lnTo>
                    <a:pt x="150" y="9"/>
                  </a:lnTo>
                  <a:lnTo>
                    <a:pt x="150" y="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73" name="Freeform 384">
              <a:extLst>
                <a:ext uri="{FF2B5EF4-FFF2-40B4-BE49-F238E27FC236}">
                  <a16:creationId xmlns:a16="http://schemas.microsoft.com/office/drawing/2014/main" id="{60C68B5D-A5AB-4B45-A09D-15840A5AF585}"/>
                </a:ext>
              </a:extLst>
            </p:cNvPr>
            <p:cNvSpPr>
              <a:spLocks/>
            </p:cNvSpPr>
            <p:nvPr/>
          </p:nvSpPr>
          <p:spPr bwMode="auto">
            <a:xfrm>
              <a:off x="2318" y="2024"/>
              <a:ext cx="2" cy="55"/>
            </a:xfrm>
            <a:custGeom>
              <a:avLst/>
              <a:gdLst>
                <a:gd name="T0" fmla="*/ 0 w 1"/>
                <a:gd name="T1" fmla="*/ 0 h 25"/>
                <a:gd name="T2" fmla="*/ 0 w 1"/>
                <a:gd name="T3" fmla="*/ 266 h 25"/>
                <a:gd name="T4" fmla="*/ 8 w 1"/>
                <a:gd name="T5" fmla="*/ 257 h 25"/>
                <a:gd name="T6" fmla="*/ 8 w 1"/>
                <a:gd name="T7" fmla="*/ 257 h 25"/>
                <a:gd name="T8" fmla="*/ 8 w 1"/>
                <a:gd name="T9" fmla="*/ 9 h 25"/>
                <a:gd name="T10" fmla="*/ 0 w 1"/>
                <a:gd name="T11" fmla="*/ 0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5">
                  <a:moveTo>
                    <a:pt x="0" y="0"/>
                  </a:moveTo>
                  <a:cubicBezTo>
                    <a:pt x="0" y="25"/>
                    <a:pt x="0" y="25"/>
                    <a:pt x="0" y="25"/>
                  </a:cubicBezTo>
                  <a:cubicBezTo>
                    <a:pt x="1" y="24"/>
                    <a:pt x="1" y="24"/>
                    <a:pt x="1" y="24"/>
                  </a:cubicBezTo>
                  <a:cubicBezTo>
                    <a:pt x="1" y="24"/>
                    <a:pt x="1" y="24"/>
                    <a:pt x="1" y="24"/>
                  </a:cubicBezTo>
                  <a:cubicBezTo>
                    <a:pt x="1" y="1"/>
                    <a:pt x="1" y="1"/>
                    <a:pt x="1" y="1"/>
                  </a:cubicBezTo>
                  <a:cubicBezTo>
                    <a:pt x="0" y="0"/>
                    <a:pt x="0" y="0"/>
                    <a:pt x="0" y="0"/>
                  </a:cubicBezTo>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74" name="Freeform 385">
              <a:extLst>
                <a:ext uri="{FF2B5EF4-FFF2-40B4-BE49-F238E27FC236}">
                  <a16:creationId xmlns:a16="http://schemas.microsoft.com/office/drawing/2014/main" id="{12389A52-16A3-4BB0-85F8-2BD0F91FF742}"/>
                </a:ext>
              </a:extLst>
            </p:cNvPr>
            <p:cNvSpPr>
              <a:spLocks/>
            </p:cNvSpPr>
            <p:nvPr/>
          </p:nvSpPr>
          <p:spPr bwMode="auto">
            <a:xfrm>
              <a:off x="2318" y="2077"/>
              <a:ext cx="11" cy="4"/>
            </a:xfrm>
            <a:custGeom>
              <a:avLst/>
              <a:gdLst>
                <a:gd name="T0" fmla="*/ 9 w 5"/>
                <a:gd name="T1" fmla="*/ 0 h 2"/>
                <a:gd name="T2" fmla="*/ 0 w 5"/>
                <a:gd name="T3" fmla="*/ 8 h 2"/>
                <a:gd name="T4" fmla="*/ 0 w 5"/>
                <a:gd name="T5" fmla="*/ 16 h 2"/>
                <a:gd name="T6" fmla="*/ 33 w 5"/>
                <a:gd name="T7" fmla="*/ 16 h 2"/>
                <a:gd name="T8" fmla="*/ 53 w 5"/>
                <a:gd name="T9" fmla="*/ 8 h 2"/>
                <a:gd name="T10" fmla="*/ 20 w 5"/>
                <a:gd name="T11" fmla="*/ 8 h 2"/>
                <a:gd name="T12" fmla="*/ 9 w 5"/>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2">
                  <a:moveTo>
                    <a:pt x="1" y="0"/>
                  </a:moveTo>
                  <a:cubicBezTo>
                    <a:pt x="0" y="1"/>
                    <a:pt x="0" y="1"/>
                    <a:pt x="0" y="1"/>
                  </a:cubicBezTo>
                  <a:cubicBezTo>
                    <a:pt x="0" y="2"/>
                    <a:pt x="0" y="2"/>
                    <a:pt x="0" y="2"/>
                  </a:cubicBezTo>
                  <a:cubicBezTo>
                    <a:pt x="3" y="2"/>
                    <a:pt x="3" y="2"/>
                    <a:pt x="3" y="2"/>
                  </a:cubicBezTo>
                  <a:cubicBezTo>
                    <a:pt x="5" y="1"/>
                    <a:pt x="5" y="1"/>
                    <a:pt x="5" y="1"/>
                  </a:cubicBezTo>
                  <a:cubicBezTo>
                    <a:pt x="2" y="1"/>
                    <a:pt x="2" y="1"/>
                    <a:pt x="2" y="1"/>
                  </a:cubicBezTo>
                  <a:cubicBezTo>
                    <a:pt x="1" y="1"/>
                    <a:pt x="1" y="1"/>
                    <a:pt x="1"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75" name="Freeform 386">
              <a:extLst>
                <a:ext uri="{FF2B5EF4-FFF2-40B4-BE49-F238E27FC236}">
                  <a16:creationId xmlns:a16="http://schemas.microsoft.com/office/drawing/2014/main" id="{901CC923-BB58-413F-9026-C80F395810FC}"/>
                </a:ext>
              </a:extLst>
            </p:cNvPr>
            <p:cNvSpPr>
              <a:spLocks/>
            </p:cNvSpPr>
            <p:nvPr/>
          </p:nvSpPr>
          <p:spPr bwMode="auto">
            <a:xfrm>
              <a:off x="2333" y="2028"/>
              <a:ext cx="139" cy="53"/>
            </a:xfrm>
            <a:custGeom>
              <a:avLst/>
              <a:gdLst>
                <a:gd name="T0" fmla="*/ 51 w 139"/>
                <a:gd name="T1" fmla="*/ 0 h 53"/>
                <a:gd name="T2" fmla="*/ 0 w 139"/>
                <a:gd name="T3" fmla="*/ 46 h 53"/>
                <a:gd name="T4" fmla="*/ 139 w 139"/>
                <a:gd name="T5" fmla="*/ 53 h 53"/>
                <a:gd name="T6" fmla="*/ 139 w 139"/>
                <a:gd name="T7" fmla="*/ 4 h 53"/>
                <a:gd name="T8" fmla="*/ 51 w 139"/>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 h="53">
                  <a:moveTo>
                    <a:pt x="51" y="0"/>
                  </a:moveTo>
                  <a:lnTo>
                    <a:pt x="0" y="46"/>
                  </a:lnTo>
                  <a:lnTo>
                    <a:pt x="139" y="53"/>
                  </a:lnTo>
                  <a:lnTo>
                    <a:pt x="139" y="4"/>
                  </a:lnTo>
                  <a:lnTo>
                    <a:pt x="51" y="0"/>
                  </a:lnTo>
                  <a:close/>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76" name="Freeform 387">
              <a:extLst>
                <a:ext uri="{FF2B5EF4-FFF2-40B4-BE49-F238E27FC236}">
                  <a16:creationId xmlns:a16="http://schemas.microsoft.com/office/drawing/2014/main" id="{506704D5-D675-4192-8FC5-FF896222F70D}"/>
                </a:ext>
              </a:extLst>
            </p:cNvPr>
            <p:cNvSpPr>
              <a:spLocks/>
            </p:cNvSpPr>
            <p:nvPr/>
          </p:nvSpPr>
          <p:spPr bwMode="auto">
            <a:xfrm>
              <a:off x="2333" y="2028"/>
              <a:ext cx="139" cy="53"/>
            </a:xfrm>
            <a:custGeom>
              <a:avLst/>
              <a:gdLst>
                <a:gd name="T0" fmla="*/ 51 w 139"/>
                <a:gd name="T1" fmla="*/ 0 h 53"/>
                <a:gd name="T2" fmla="*/ 0 w 139"/>
                <a:gd name="T3" fmla="*/ 46 h 53"/>
                <a:gd name="T4" fmla="*/ 139 w 139"/>
                <a:gd name="T5" fmla="*/ 53 h 53"/>
                <a:gd name="T6" fmla="*/ 139 w 139"/>
                <a:gd name="T7" fmla="*/ 4 h 53"/>
                <a:gd name="T8" fmla="*/ 51 w 139"/>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 h="53">
                  <a:moveTo>
                    <a:pt x="51" y="0"/>
                  </a:moveTo>
                  <a:lnTo>
                    <a:pt x="0" y="46"/>
                  </a:lnTo>
                  <a:lnTo>
                    <a:pt x="139" y="53"/>
                  </a:lnTo>
                  <a:lnTo>
                    <a:pt x="139" y="4"/>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77" name="Freeform 388">
              <a:extLst>
                <a:ext uri="{FF2B5EF4-FFF2-40B4-BE49-F238E27FC236}">
                  <a16:creationId xmlns:a16="http://schemas.microsoft.com/office/drawing/2014/main" id="{520EA394-3D4D-40E9-894E-FEBC28055825}"/>
                </a:ext>
              </a:extLst>
            </p:cNvPr>
            <p:cNvSpPr>
              <a:spLocks/>
            </p:cNvSpPr>
            <p:nvPr/>
          </p:nvSpPr>
          <p:spPr bwMode="auto">
            <a:xfrm>
              <a:off x="2324" y="2026"/>
              <a:ext cx="51" cy="48"/>
            </a:xfrm>
            <a:custGeom>
              <a:avLst/>
              <a:gdLst>
                <a:gd name="T0" fmla="*/ 0 w 51"/>
                <a:gd name="T1" fmla="*/ 0 h 48"/>
                <a:gd name="T2" fmla="*/ 0 w 51"/>
                <a:gd name="T3" fmla="*/ 48 h 48"/>
                <a:gd name="T4" fmla="*/ 51 w 51"/>
                <a:gd name="T5" fmla="*/ 2 h 48"/>
                <a:gd name="T6" fmla="*/ 0 w 51"/>
                <a:gd name="T7" fmla="*/ 0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48">
                  <a:moveTo>
                    <a:pt x="0" y="0"/>
                  </a:moveTo>
                  <a:lnTo>
                    <a:pt x="0" y="48"/>
                  </a:lnTo>
                  <a:lnTo>
                    <a:pt x="51" y="2"/>
                  </a:lnTo>
                  <a:lnTo>
                    <a:pt x="0" y="0"/>
                  </a:lnTo>
                  <a:close/>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78" name="Freeform 389">
              <a:extLst>
                <a:ext uri="{FF2B5EF4-FFF2-40B4-BE49-F238E27FC236}">
                  <a16:creationId xmlns:a16="http://schemas.microsoft.com/office/drawing/2014/main" id="{330C9350-BE1B-4FEE-ACD9-7BEE4167D459}"/>
                </a:ext>
              </a:extLst>
            </p:cNvPr>
            <p:cNvSpPr>
              <a:spLocks/>
            </p:cNvSpPr>
            <p:nvPr/>
          </p:nvSpPr>
          <p:spPr bwMode="auto">
            <a:xfrm>
              <a:off x="2324" y="2026"/>
              <a:ext cx="51" cy="48"/>
            </a:xfrm>
            <a:custGeom>
              <a:avLst/>
              <a:gdLst>
                <a:gd name="T0" fmla="*/ 0 w 51"/>
                <a:gd name="T1" fmla="*/ 0 h 48"/>
                <a:gd name="T2" fmla="*/ 0 w 51"/>
                <a:gd name="T3" fmla="*/ 48 h 48"/>
                <a:gd name="T4" fmla="*/ 51 w 51"/>
                <a:gd name="T5" fmla="*/ 2 h 48"/>
                <a:gd name="T6" fmla="*/ 0 w 51"/>
                <a:gd name="T7" fmla="*/ 0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48">
                  <a:moveTo>
                    <a:pt x="0" y="0"/>
                  </a:moveTo>
                  <a:lnTo>
                    <a:pt x="0" y="48"/>
                  </a:lnTo>
                  <a:lnTo>
                    <a:pt x="5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79" name="Freeform 390">
              <a:extLst>
                <a:ext uri="{FF2B5EF4-FFF2-40B4-BE49-F238E27FC236}">
                  <a16:creationId xmlns:a16="http://schemas.microsoft.com/office/drawing/2014/main" id="{06384EFC-1797-4B2A-BF1B-D67184453586}"/>
                </a:ext>
              </a:extLst>
            </p:cNvPr>
            <p:cNvSpPr>
              <a:spLocks/>
            </p:cNvSpPr>
            <p:nvPr/>
          </p:nvSpPr>
          <p:spPr bwMode="auto">
            <a:xfrm>
              <a:off x="2324" y="2028"/>
              <a:ext cx="60" cy="46"/>
            </a:xfrm>
            <a:custGeom>
              <a:avLst/>
              <a:gdLst>
                <a:gd name="T0" fmla="*/ 51 w 60"/>
                <a:gd name="T1" fmla="*/ 0 h 46"/>
                <a:gd name="T2" fmla="*/ 0 w 60"/>
                <a:gd name="T3" fmla="*/ 46 h 46"/>
                <a:gd name="T4" fmla="*/ 0 w 60"/>
                <a:gd name="T5" fmla="*/ 46 h 46"/>
                <a:gd name="T6" fmla="*/ 9 w 60"/>
                <a:gd name="T7" fmla="*/ 46 h 46"/>
                <a:gd name="T8" fmla="*/ 60 w 60"/>
                <a:gd name="T9" fmla="*/ 0 h 46"/>
                <a:gd name="T10" fmla="*/ 51 w 60"/>
                <a:gd name="T11" fmla="*/ 0 h 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46">
                  <a:moveTo>
                    <a:pt x="51" y="0"/>
                  </a:moveTo>
                  <a:lnTo>
                    <a:pt x="0" y="46"/>
                  </a:lnTo>
                  <a:lnTo>
                    <a:pt x="9" y="46"/>
                  </a:lnTo>
                  <a:lnTo>
                    <a:pt x="60" y="0"/>
                  </a:lnTo>
                  <a:lnTo>
                    <a:pt x="51" y="0"/>
                  </a:lnTo>
                  <a:close/>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80" name="Freeform 391">
              <a:extLst>
                <a:ext uri="{FF2B5EF4-FFF2-40B4-BE49-F238E27FC236}">
                  <a16:creationId xmlns:a16="http://schemas.microsoft.com/office/drawing/2014/main" id="{6AFBDC05-4AB0-4103-8696-2AA3F22FC470}"/>
                </a:ext>
              </a:extLst>
            </p:cNvPr>
            <p:cNvSpPr>
              <a:spLocks/>
            </p:cNvSpPr>
            <p:nvPr/>
          </p:nvSpPr>
          <p:spPr bwMode="auto">
            <a:xfrm>
              <a:off x="2324" y="2028"/>
              <a:ext cx="60" cy="46"/>
            </a:xfrm>
            <a:custGeom>
              <a:avLst/>
              <a:gdLst>
                <a:gd name="T0" fmla="*/ 51 w 60"/>
                <a:gd name="T1" fmla="*/ 0 h 46"/>
                <a:gd name="T2" fmla="*/ 0 w 60"/>
                <a:gd name="T3" fmla="*/ 46 h 46"/>
                <a:gd name="T4" fmla="*/ 0 w 60"/>
                <a:gd name="T5" fmla="*/ 46 h 46"/>
                <a:gd name="T6" fmla="*/ 9 w 60"/>
                <a:gd name="T7" fmla="*/ 46 h 46"/>
                <a:gd name="T8" fmla="*/ 60 w 60"/>
                <a:gd name="T9" fmla="*/ 0 h 46"/>
                <a:gd name="T10" fmla="*/ 51 w 60"/>
                <a:gd name="T11" fmla="*/ 0 h 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46">
                  <a:moveTo>
                    <a:pt x="51" y="0"/>
                  </a:moveTo>
                  <a:lnTo>
                    <a:pt x="0" y="46"/>
                  </a:lnTo>
                  <a:lnTo>
                    <a:pt x="9" y="46"/>
                  </a:lnTo>
                  <a:lnTo>
                    <a:pt x="60" y="0"/>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81" name="Freeform 392">
              <a:extLst>
                <a:ext uri="{FF2B5EF4-FFF2-40B4-BE49-F238E27FC236}">
                  <a16:creationId xmlns:a16="http://schemas.microsoft.com/office/drawing/2014/main" id="{93620AC0-D563-423B-B049-9FBBFDB49BAC}"/>
                </a:ext>
              </a:extLst>
            </p:cNvPr>
            <p:cNvSpPr>
              <a:spLocks/>
            </p:cNvSpPr>
            <p:nvPr/>
          </p:nvSpPr>
          <p:spPr bwMode="auto">
            <a:xfrm>
              <a:off x="2025" y="2026"/>
              <a:ext cx="149" cy="53"/>
            </a:xfrm>
            <a:custGeom>
              <a:avLst/>
              <a:gdLst>
                <a:gd name="T0" fmla="*/ 149 w 149"/>
                <a:gd name="T1" fmla="*/ 0 h 53"/>
                <a:gd name="T2" fmla="*/ 149 w 149"/>
                <a:gd name="T3" fmla="*/ 48 h 53"/>
                <a:gd name="T4" fmla="*/ 147 w 149"/>
                <a:gd name="T5" fmla="*/ 51 h 53"/>
                <a:gd name="T6" fmla="*/ 147 w 149"/>
                <a:gd name="T7" fmla="*/ 51 h 53"/>
                <a:gd name="T8" fmla="*/ 4 w 149"/>
                <a:gd name="T9" fmla="*/ 44 h 53"/>
                <a:gd name="T10" fmla="*/ 0 w 149"/>
                <a:gd name="T11" fmla="*/ 46 h 53"/>
                <a:gd name="T12" fmla="*/ 149 w 149"/>
                <a:gd name="T13" fmla="*/ 53 h 53"/>
                <a:gd name="T14" fmla="*/ 149 w 149"/>
                <a:gd name="T15" fmla="*/ 0 h 53"/>
                <a:gd name="T16" fmla="*/ 149 w 149"/>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9" h="53">
                  <a:moveTo>
                    <a:pt x="149" y="0"/>
                  </a:moveTo>
                  <a:lnTo>
                    <a:pt x="149" y="48"/>
                  </a:lnTo>
                  <a:lnTo>
                    <a:pt x="147" y="51"/>
                  </a:lnTo>
                  <a:lnTo>
                    <a:pt x="4" y="44"/>
                  </a:lnTo>
                  <a:lnTo>
                    <a:pt x="0" y="46"/>
                  </a:lnTo>
                  <a:lnTo>
                    <a:pt x="149" y="53"/>
                  </a:lnTo>
                  <a:lnTo>
                    <a:pt x="149" y="0"/>
                  </a:lnTo>
                  <a:close/>
                </a:path>
              </a:pathLst>
            </a:custGeom>
            <a:solidFill>
              <a:srgbClr val="67A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82" name="Freeform 393">
              <a:extLst>
                <a:ext uri="{FF2B5EF4-FFF2-40B4-BE49-F238E27FC236}">
                  <a16:creationId xmlns:a16="http://schemas.microsoft.com/office/drawing/2014/main" id="{C01799DE-A038-433D-AF6A-B19272FA931F}"/>
                </a:ext>
              </a:extLst>
            </p:cNvPr>
            <p:cNvSpPr>
              <a:spLocks/>
            </p:cNvSpPr>
            <p:nvPr/>
          </p:nvSpPr>
          <p:spPr bwMode="auto">
            <a:xfrm>
              <a:off x="2025" y="2026"/>
              <a:ext cx="149" cy="53"/>
            </a:xfrm>
            <a:custGeom>
              <a:avLst/>
              <a:gdLst>
                <a:gd name="T0" fmla="*/ 149 w 149"/>
                <a:gd name="T1" fmla="*/ 0 h 53"/>
                <a:gd name="T2" fmla="*/ 149 w 149"/>
                <a:gd name="T3" fmla="*/ 48 h 53"/>
                <a:gd name="T4" fmla="*/ 147 w 149"/>
                <a:gd name="T5" fmla="*/ 51 h 53"/>
                <a:gd name="T6" fmla="*/ 147 w 149"/>
                <a:gd name="T7" fmla="*/ 51 h 53"/>
                <a:gd name="T8" fmla="*/ 4 w 149"/>
                <a:gd name="T9" fmla="*/ 44 h 53"/>
                <a:gd name="T10" fmla="*/ 0 w 149"/>
                <a:gd name="T11" fmla="*/ 46 h 53"/>
                <a:gd name="T12" fmla="*/ 149 w 149"/>
                <a:gd name="T13" fmla="*/ 53 h 53"/>
                <a:gd name="T14" fmla="*/ 149 w 149"/>
                <a:gd name="T15" fmla="*/ 0 h 53"/>
                <a:gd name="T16" fmla="*/ 149 w 149"/>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9" h="53">
                  <a:moveTo>
                    <a:pt x="149" y="0"/>
                  </a:moveTo>
                  <a:lnTo>
                    <a:pt x="149" y="48"/>
                  </a:lnTo>
                  <a:lnTo>
                    <a:pt x="147" y="51"/>
                  </a:lnTo>
                  <a:lnTo>
                    <a:pt x="4" y="44"/>
                  </a:lnTo>
                  <a:lnTo>
                    <a:pt x="0" y="46"/>
                  </a:lnTo>
                  <a:lnTo>
                    <a:pt x="149" y="53"/>
                  </a:lnTo>
                  <a:lnTo>
                    <a:pt x="1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83" name="Freeform 394">
              <a:extLst>
                <a:ext uri="{FF2B5EF4-FFF2-40B4-BE49-F238E27FC236}">
                  <a16:creationId xmlns:a16="http://schemas.microsoft.com/office/drawing/2014/main" id="{64E993D1-1F6E-464B-9736-1F404E41B0B9}"/>
                </a:ext>
              </a:extLst>
            </p:cNvPr>
            <p:cNvSpPr>
              <a:spLocks/>
            </p:cNvSpPr>
            <p:nvPr/>
          </p:nvSpPr>
          <p:spPr bwMode="auto">
            <a:xfrm>
              <a:off x="2018" y="2068"/>
              <a:ext cx="1" cy="2"/>
            </a:xfrm>
            <a:custGeom>
              <a:avLst/>
              <a:gdLst>
                <a:gd name="T0" fmla="*/ 0 w 1"/>
                <a:gd name="T1" fmla="*/ 0 h 1"/>
                <a:gd name="T2" fmla="*/ 0 w 1"/>
                <a:gd name="T3" fmla="*/ 8 h 1"/>
                <a:gd name="T4" fmla="*/ 0 w 1"/>
                <a:gd name="T5" fmla="*/ 8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0" y="1"/>
                  </a:cubicBezTo>
                  <a:cubicBezTo>
                    <a:pt x="0" y="1"/>
                    <a:pt x="0" y="1"/>
                    <a:pt x="0" y="0"/>
                  </a:cubicBezTo>
                </a:path>
              </a:pathLst>
            </a:custGeom>
            <a:solidFill>
              <a:srgbClr val="557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84" name="Freeform 395">
              <a:extLst>
                <a:ext uri="{FF2B5EF4-FFF2-40B4-BE49-F238E27FC236}">
                  <a16:creationId xmlns:a16="http://schemas.microsoft.com/office/drawing/2014/main" id="{AB2E72CD-03F2-46AF-975C-70FD1DCA6FAF}"/>
                </a:ext>
              </a:extLst>
            </p:cNvPr>
            <p:cNvSpPr>
              <a:spLocks/>
            </p:cNvSpPr>
            <p:nvPr/>
          </p:nvSpPr>
          <p:spPr bwMode="auto">
            <a:xfrm>
              <a:off x="2018" y="2070"/>
              <a:ext cx="11" cy="2"/>
            </a:xfrm>
            <a:custGeom>
              <a:avLst/>
              <a:gdLst>
                <a:gd name="T0" fmla="*/ 0 w 5"/>
                <a:gd name="T1" fmla="*/ 0 h 1"/>
                <a:gd name="T2" fmla="*/ 0 w 5"/>
                <a:gd name="T3" fmla="*/ 0 h 1"/>
                <a:gd name="T4" fmla="*/ 0 w 5"/>
                <a:gd name="T5" fmla="*/ 8 h 1"/>
                <a:gd name="T6" fmla="*/ 33 w 5"/>
                <a:gd name="T7" fmla="*/ 8 h 1"/>
                <a:gd name="T8" fmla="*/ 53 w 5"/>
                <a:gd name="T9" fmla="*/ 0 h 1"/>
                <a:gd name="T10" fmla="*/ 9 w 5"/>
                <a:gd name="T11" fmla="*/ 0 h 1"/>
                <a:gd name="T12" fmla="*/ 0 w 5"/>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1">
                  <a:moveTo>
                    <a:pt x="0" y="0"/>
                  </a:moveTo>
                  <a:cubicBezTo>
                    <a:pt x="0" y="0"/>
                    <a:pt x="0" y="0"/>
                    <a:pt x="0" y="0"/>
                  </a:cubicBezTo>
                  <a:cubicBezTo>
                    <a:pt x="0" y="1"/>
                    <a:pt x="0" y="1"/>
                    <a:pt x="0" y="1"/>
                  </a:cubicBezTo>
                  <a:cubicBezTo>
                    <a:pt x="3" y="1"/>
                    <a:pt x="3" y="1"/>
                    <a:pt x="3" y="1"/>
                  </a:cubicBezTo>
                  <a:cubicBezTo>
                    <a:pt x="5" y="0"/>
                    <a:pt x="5" y="0"/>
                    <a:pt x="5" y="0"/>
                  </a:cubicBezTo>
                  <a:cubicBezTo>
                    <a:pt x="1" y="0"/>
                    <a:pt x="1" y="0"/>
                    <a:pt x="1" y="0"/>
                  </a:cubicBezTo>
                  <a:cubicBezTo>
                    <a:pt x="1" y="0"/>
                    <a:pt x="1" y="0"/>
                    <a:pt x="0"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85" name="Freeform 396">
              <a:extLst>
                <a:ext uri="{FF2B5EF4-FFF2-40B4-BE49-F238E27FC236}">
                  <a16:creationId xmlns:a16="http://schemas.microsoft.com/office/drawing/2014/main" id="{E09C4E78-7364-4925-AB01-CA0B03F658AD}"/>
                </a:ext>
              </a:extLst>
            </p:cNvPr>
            <p:cNvSpPr>
              <a:spLocks noEditPoints="1"/>
            </p:cNvSpPr>
            <p:nvPr/>
          </p:nvSpPr>
          <p:spPr bwMode="auto">
            <a:xfrm>
              <a:off x="2318" y="1942"/>
              <a:ext cx="154" cy="90"/>
            </a:xfrm>
            <a:custGeom>
              <a:avLst/>
              <a:gdLst>
                <a:gd name="T0" fmla="*/ 6 w 154"/>
                <a:gd name="T1" fmla="*/ 79 h 90"/>
                <a:gd name="T2" fmla="*/ 6 w 154"/>
                <a:gd name="T3" fmla="*/ 84 h 90"/>
                <a:gd name="T4" fmla="*/ 57 w 154"/>
                <a:gd name="T5" fmla="*/ 86 h 90"/>
                <a:gd name="T6" fmla="*/ 66 w 154"/>
                <a:gd name="T7" fmla="*/ 86 h 90"/>
                <a:gd name="T8" fmla="*/ 154 w 154"/>
                <a:gd name="T9" fmla="*/ 90 h 90"/>
                <a:gd name="T10" fmla="*/ 154 w 154"/>
                <a:gd name="T11" fmla="*/ 86 h 90"/>
                <a:gd name="T12" fmla="*/ 6 w 154"/>
                <a:gd name="T13" fmla="*/ 79 h 90"/>
                <a:gd name="T14" fmla="*/ 2 w 154"/>
                <a:gd name="T15" fmla="*/ 71 h 90"/>
                <a:gd name="T16" fmla="*/ 0 w 154"/>
                <a:gd name="T17" fmla="*/ 73 h 90"/>
                <a:gd name="T18" fmla="*/ 0 w 154"/>
                <a:gd name="T19" fmla="*/ 82 h 90"/>
                <a:gd name="T20" fmla="*/ 2 w 154"/>
                <a:gd name="T21" fmla="*/ 84 h 90"/>
                <a:gd name="T22" fmla="*/ 2 w 154"/>
                <a:gd name="T23" fmla="*/ 77 h 90"/>
                <a:gd name="T24" fmla="*/ 0 w 154"/>
                <a:gd name="T25" fmla="*/ 77 h 90"/>
                <a:gd name="T26" fmla="*/ 2 w 154"/>
                <a:gd name="T27" fmla="*/ 77 h 90"/>
                <a:gd name="T28" fmla="*/ 2 w 154"/>
                <a:gd name="T29" fmla="*/ 71 h 90"/>
                <a:gd name="T30" fmla="*/ 81 w 154"/>
                <a:gd name="T31" fmla="*/ 5 h 90"/>
                <a:gd name="T32" fmla="*/ 81 w 154"/>
                <a:gd name="T33" fmla="*/ 2 h 90"/>
                <a:gd name="T34" fmla="*/ 81 w 154"/>
                <a:gd name="T35" fmla="*/ 5 h 90"/>
                <a:gd name="T36" fmla="*/ 81 w 154"/>
                <a:gd name="T37" fmla="*/ 0 h 90"/>
                <a:gd name="T38" fmla="*/ 79 w 154"/>
                <a:gd name="T39" fmla="*/ 0 h 90"/>
                <a:gd name="T40" fmla="*/ 79 w 154"/>
                <a:gd name="T41" fmla="*/ 0 h 90"/>
                <a:gd name="T42" fmla="*/ 6 w 154"/>
                <a:gd name="T43" fmla="*/ 68 h 90"/>
                <a:gd name="T44" fmla="*/ 6 w 154"/>
                <a:gd name="T45" fmla="*/ 73 h 90"/>
                <a:gd name="T46" fmla="*/ 81 w 154"/>
                <a:gd name="T47" fmla="*/ 5 h 90"/>
                <a:gd name="T48" fmla="*/ 154 w 154"/>
                <a:gd name="T49" fmla="*/ 7 h 90"/>
                <a:gd name="T50" fmla="*/ 154 w 154"/>
                <a:gd name="T51" fmla="*/ 2 h 90"/>
                <a:gd name="T52" fmla="*/ 85 w 154"/>
                <a:gd name="T53" fmla="*/ 0 h 90"/>
                <a:gd name="T54" fmla="*/ 81 w 154"/>
                <a:gd name="T55" fmla="*/ 0 h 9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4" h="90">
                  <a:moveTo>
                    <a:pt x="6" y="79"/>
                  </a:moveTo>
                  <a:lnTo>
                    <a:pt x="6" y="84"/>
                  </a:lnTo>
                  <a:lnTo>
                    <a:pt x="57" y="86"/>
                  </a:lnTo>
                  <a:lnTo>
                    <a:pt x="66" y="86"/>
                  </a:lnTo>
                  <a:lnTo>
                    <a:pt x="154" y="90"/>
                  </a:lnTo>
                  <a:lnTo>
                    <a:pt x="154" y="86"/>
                  </a:lnTo>
                  <a:lnTo>
                    <a:pt x="6" y="79"/>
                  </a:lnTo>
                  <a:close/>
                  <a:moveTo>
                    <a:pt x="2" y="71"/>
                  </a:moveTo>
                  <a:lnTo>
                    <a:pt x="0" y="73"/>
                  </a:lnTo>
                  <a:lnTo>
                    <a:pt x="0" y="82"/>
                  </a:lnTo>
                  <a:lnTo>
                    <a:pt x="2" y="84"/>
                  </a:lnTo>
                  <a:lnTo>
                    <a:pt x="2" y="77"/>
                  </a:lnTo>
                  <a:lnTo>
                    <a:pt x="0" y="77"/>
                  </a:lnTo>
                  <a:lnTo>
                    <a:pt x="2" y="77"/>
                  </a:lnTo>
                  <a:lnTo>
                    <a:pt x="2" y="71"/>
                  </a:lnTo>
                  <a:close/>
                  <a:moveTo>
                    <a:pt x="81" y="5"/>
                  </a:moveTo>
                  <a:lnTo>
                    <a:pt x="81" y="2"/>
                  </a:lnTo>
                  <a:lnTo>
                    <a:pt x="81" y="5"/>
                  </a:lnTo>
                  <a:close/>
                  <a:moveTo>
                    <a:pt x="81" y="0"/>
                  </a:moveTo>
                  <a:lnTo>
                    <a:pt x="79" y="0"/>
                  </a:lnTo>
                  <a:lnTo>
                    <a:pt x="6" y="68"/>
                  </a:lnTo>
                  <a:lnTo>
                    <a:pt x="6" y="73"/>
                  </a:lnTo>
                  <a:lnTo>
                    <a:pt x="81" y="5"/>
                  </a:lnTo>
                  <a:lnTo>
                    <a:pt x="154" y="7"/>
                  </a:lnTo>
                  <a:lnTo>
                    <a:pt x="154" y="2"/>
                  </a:lnTo>
                  <a:lnTo>
                    <a:pt x="85" y="0"/>
                  </a:lnTo>
                  <a:lnTo>
                    <a:pt x="81" y="0"/>
                  </a:lnTo>
                  <a:close/>
                </a:path>
              </a:pathLst>
            </a:custGeom>
            <a:solidFill>
              <a:srgbClr val="369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86" name="Freeform 397">
              <a:extLst>
                <a:ext uri="{FF2B5EF4-FFF2-40B4-BE49-F238E27FC236}">
                  <a16:creationId xmlns:a16="http://schemas.microsoft.com/office/drawing/2014/main" id="{3153C8D2-549E-4ACD-8EAA-837C5E89251D}"/>
                </a:ext>
              </a:extLst>
            </p:cNvPr>
            <p:cNvSpPr>
              <a:spLocks noEditPoints="1"/>
            </p:cNvSpPr>
            <p:nvPr/>
          </p:nvSpPr>
          <p:spPr bwMode="auto">
            <a:xfrm>
              <a:off x="2318" y="1942"/>
              <a:ext cx="154" cy="90"/>
            </a:xfrm>
            <a:custGeom>
              <a:avLst/>
              <a:gdLst>
                <a:gd name="T0" fmla="*/ 6 w 154"/>
                <a:gd name="T1" fmla="*/ 79 h 90"/>
                <a:gd name="T2" fmla="*/ 6 w 154"/>
                <a:gd name="T3" fmla="*/ 84 h 90"/>
                <a:gd name="T4" fmla="*/ 57 w 154"/>
                <a:gd name="T5" fmla="*/ 86 h 90"/>
                <a:gd name="T6" fmla="*/ 66 w 154"/>
                <a:gd name="T7" fmla="*/ 86 h 90"/>
                <a:gd name="T8" fmla="*/ 154 w 154"/>
                <a:gd name="T9" fmla="*/ 90 h 90"/>
                <a:gd name="T10" fmla="*/ 154 w 154"/>
                <a:gd name="T11" fmla="*/ 86 h 90"/>
                <a:gd name="T12" fmla="*/ 6 w 154"/>
                <a:gd name="T13" fmla="*/ 79 h 90"/>
                <a:gd name="T14" fmla="*/ 2 w 154"/>
                <a:gd name="T15" fmla="*/ 71 h 90"/>
                <a:gd name="T16" fmla="*/ 0 w 154"/>
                <a:gd name="T17" fmla="*/ 73 h 90"/>
                <a:gd name="T18" fmla="*/ 0 w 154"/>
                <a:gd name="T19" fmla="*/ 82 h 90"/>
                <a:gd name="T20" fmla="*/ 2 w 154"/>
                <a:gd name="T21" fmla="*/ 84 h 90"/>
                <a:gd name="T22" fmla="*/ 2 w 154"/>
                <a:gd name="T23" fmla="*/ 77 h 90"/>
                <a:gd name="T24" fmla="*/ 0 w 154"/>
                <a:gd name="T25" fmla="*/ 77 h 90"/>
                <a:gd name="T26" fmla="*/ 2 w 154"/>
                <a:gd name="T27" fmla="*/ 77 h 90"/>
                <a:gd name="T28" fmla="*/ 2 w 154"/>
                <a:gd name="T29" fmla="*/ 71 h 90"/>
                <a:gd name="T30" fmla="*/ 81 w 154"/>
                <a:gd name="T31" fmla="*/ 5 h 90"/>
                <a:gd name="T32" fmla="*/ 81 w 154"/>
                <a:gd name="T33" fmla="*/ 2 h 90"/>
                <a:gd name="T34" fmla="*/ 81 w 154"/>
                <a:gd name="T35" fmla="*/ 5 h 90"/>
                <a:gd name="T36" fmla="*/ 81 w 154"/>
                <a:gd name="T37" fmla="*/ 0 h 90"/>
                <a:gd name="T38" fmla="*/ 79 w 154"/>
                <a:gd name="T39" fmla="*/ 0 h 90"/>
                <a:gd name="T40" fmla="*/ 79 w 154"/>
                <a:gd name="T41" fmla="*/ 0 h 90"/>
                <a:gd name="T42" fmla="*/ 6 w 154"/>
                <a:gd name="T43" fmla="*/ 68 h 90"/>
                <a:gd name="T44" fmla="*/ 6 w 154"/>
                <a:gd name="T45" fmla="*/ 73 h 90"/>
                <a:gd name="T46" fmla="*/ 81 w 154"/>
                <a:gd name="T47" fmla="*/ 5 h 90"/>
                <a:gd name="T48" fmla="*/ 154 w 154"/>
                <a:gd name="T49" fmla="*/ 7 h 90"/>
                <a:gd name="T50" fmla="*/ 154 w 154"/>
                <a:gd name="T51" fmla="*/ 2 h 90"/>
                <a:gd name="T52" fmla="*/ 85 w 154"/>
                <a:gd name="T53" fmla="*/ 0 h 90"/>
                <a:gd name="T54" fmla="*/ 81 w 154"/>
                <a:gd name="T55" fmla="*/ 0 h 9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4" h="90">
                  <a:moveTo>
                    <a:pt x="6" y="79"/>
                  </a:moveTo>
                  <a:lnTo>
                    <a:pt x="6" y="84"/>
                  </a:lnTo>
                  <a:lnTo>
                    <a:pt x="57" y="86"/>
                  </a:lnTo>
                  <a:lnTo>
                    <a:pt x="66" y="86"/>
                  </a:lnTo>
                  <a:lnTo>
                    <a:pt x="154" y="90"/>
                  </a:lnTo>
                  <a:lnTo>
                    <a:pt x="154" y="86"/>
                  </a:lnTo>
                  <a:lnTo>
                    <a:pt x="6" y="79"/>
                  </a:lnTo>
                  <a:moveTo>
                    <a:pt x="2" y="71"/>
                  </a:moveTo>
                  <a:lnTo>
                    <a:pt x="0" y="73"/>
                  </a:lnTo>
                  <a:lnTo>
                    <a:pt x="0" y="82"/>
                  </a:lnTo>
                  <a:lnTo>
                    <a:pt x="2" y="84"/>
                  </a:lnTo>
                  <a:lnTo>
                    <a:pt x="2" y="77"/>
                  </a:lnTo>
                  <a:lnTo>
                    <a:pt x="0" y="77"/>
                  </a:lnTo>
                  <a:lnTo>
                    <a:pt x="2" y="77"/>
                  </a:lnTo>
                  <a:lnTo>
                    <a:pt x="2" y="71"/>
                  </a:lnTo>
                  <a:moveTo>
                    <a:pt x="81" y="5"/>
                  </a:moveTo>
                  <a:lnTo>
                    <a:pt x="81" y="2"/>
                  </a:lnTo>
                  <a:lnTo>
                    <a:pt x="81" y="5"/>
                  </a:lnTo>
                  <a:moveTo>
                    <a:pt x="81" y="0"/>
                  </a:moveTo>
                  <a:lnTo>
                    <a:pt x="79" y="0"/>
                  </a:lnTo>
                  <a:lnTo>
                    <a:pt x="6" y="68"/>
                  </a:lnTo>
                  <a:lnTo>
                    <a:pt x="6" y="73"/>
                  </a:lnTo>
                  <a:lnTo>
                    <a:pt x="81" y="5"/>
                  </a:lnTo>
                  <a:lnTo>
                    <a:pt x="154" y="7"/>
                  </a:lnTo>
                  <a:lnTo>
                    <a:pt x="154" y="2"/>
                  </a:lnTo>
                  <a:lnTo>
                    <a:pt x="85" y="0"/>
                  </a:lnTo>
                  <a:lnTo>
                    <a:pt x="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87" name="Freeform 398">
              <a:extLst>
                <a:ext uri="{FF2B5EF4-FFF2-40B4-BE49-F238E27FC236}">
                  <a16:creationId xmlns:a16="http://schemas.microsoft.com/office/drawing/2014/main" id="{C3EB8EE9-AAB9-419F-A340-5B8182320EF8}"/>
                </a:ext>
              </a:extLst>
            </p:cNvPr>
            <p:cNvSpPr>
              <a:spLocks noEditPoints="1"/>
            </p:cNvSpPr>
            <p:nvPr/>
          </p:nvSpPr>
          <p:spPr bwMode="auto">
            <a:xfrm>
              <a:off x="2022" y="1936"/>
              <a:ext cx="152" cy="90"/>
            </a:xfrm>
            <a:custGeom>
              <a:avLst/>
              <a:gdLst>
                <a:gd name="T0" fmla="*/ 152 w 152"/>
                <a:gd name="T1" fmla="*/ 85 h 90"/>
                <a:gd name="T2" fmla="*/ 152 w 152"/>
                <a:gd name="T3" fmla="*/ 90 h 90"/>
                <a:gd name="T4" fmla="*/ 152 w 152"/>
                <a:gd name="T5" fmla="*/ 90 h 90"/>
                <a:gd name="T6" fmla="*/ 152 w 152"/>
                <a:gd name="T7" fmla="*/ 85 h 90"/>
                <a:gd name="T8" fmla="*/ 152 w 152"/>
                <a:gd name="T9" fmla="*/ 85 h 90"/>
                <a:gd name="T10" fmla="*/ 0 w 152"/>
                <a:gd name="T11" fmla="*/ 74 h 90"/>
                <a:gd name="T12" fmla="*/ 0 w 152"/>
                <a:gd name="T13" fmla="*/ 79 h 90"/>
                <a:gd name="T14" fmla="*/ 51 w 152"/>
                <a:gd name="T15" fmla="*/ 83 h 90"/>
                <a:gd name="T16" fmla="*/ 62 w 152"/>
                <a:gd name="T17" fmla="*/ 83 h 90"/>
                <a:gd name="T18" fmla="*/ 148 w 152"/>
                <a:gd name="T19" fmla="*/ 90 h 90"/>
                <a:gd name="T20" fmla="*/ 148 w 152"/>
                <a:gd name="T21" fmla="*/ 85 h 90"/>
                <a:gd name="T22" fmla="*/ 0 w 152"/>
                <a:gd name="T23" fmla="*/ 74 h 90"/>
                <a:gd name="T24" fmla="*/ 152 w 152"/>
                <a:gd name="T25" fmla="*/ 4 h 90"/>
                <a:gd name="T26" fmla="*/ 152 w 152"/>
                <a:gd name="T27" fmla="*/ 8 h 90"/>
                <a:gd name="T28" fmla="*/ 152 w 152"/>
                <a:gd name="T29" fmla="*/ 8 h 90"/>
                <a:gd name="T30" fmla="*/ 152 w 152"/>
                <a:gd name="T31" fmla="*/ 4 h 90"/>
                <a:gd name="T32" fmla="*/ 152 w 152"/>
                <a:gd name="T33" fmla="*/ 4 h 90"/>
                <a:gd name="T34" fmla="*/ 77 w 152"/>
                <a:gd name="T35" fmla="*/ 4 h 90"/>
                <a:gd name="T36" fmla="*/ 80 w 152"/>
                <a:gd name="T37" fmla="*/ 2 h 90"/>
                <a:gd name="T38" fmla="*/ 77 w 152"/>
                <a:gd name="T39" fmla="*/ 4 h 90"/>
                <a:gd name="T40" fmla="*/ 77 w 152"/>
                <a:gd name="T41" fmla="*/ 0 h 90"/>
                <a:gd name="T42" fmla="*/ 77 w 152"/>
                <a:gd name="T43" fmla="*/ 0 h 90"/>
                <a:gd name="T44" fmla="*/ 75 w 152"/>
                <a:gd name="T45" fmla="*/ 2 h 90"/>
                <a:gd name="T46" fmla="*/ 0 w 152"/>
                <a:gd name="T47" fmla="*/ 66 h 90"/>
                <a:gd name="T48" fmla="*/ 0 w 152"/>
                <a:gd name="T49" fmla="*/ 72 h 90"/>
                <a:gd name="T50" fmla="*/ 80 w 152"/>
                <a:gd name="T51" fmla="*/ 4 h 90"/>
                <a:gd name="T52" fmla="*/ 148 w 152"/>
                <a:gd name="T53" fmla="*/ 6 h 90"/>
                <a:gd name="T54" fmla="*/ 148 w 152"/>
                <a:gd name="T55" fmla="*/ 2 h 90"/>
                <a:gd name="T56" fmla="*/ 82 w 152"/>
                <a:gd name="T57" fmla="*/ 0 h 90"/>
                <a:gd name="T58" fmla="*/ 77 w 152"/>
                <a:gd name="T59" fmla="*/ 0 h 9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2" h="90">
                  <a:moveTo>
                    <a:pt x="152" y="85"/>
                  </a:moveTo>
                  <a:lnTo>
                    <a:pt x="152" y="90"/>
                  </a:lnTo>
                  <a:lnTo>
                    <a:pt x="152" y="85"/>
                  </a:lnTo>
                  <a:close/>
                  <a:moveTo>
                    <a:pt x="0" y="74"/>
                  </a:moveTo>
                  <a:lnTo>
                    <a:pt x="0" y="79"/>
                  </a:lnTo>
                  <a:lnTo>
                    <a:pt x="51" y="83"/>
                  </a:lnTo>
                  <a:lnTo>
                    <a:pt x="62" y="83"/>
                  </a:lnTo>
                  <a:lnTo>
                    <a:pt x="148" y="90"/>
                  </a:lnTo>
                  <a:lnTo>
                    <a:pt x="148" y="85"/>
                  </a:lnTo>
                  <a:lnTo>
                    <a:pt x="0" y="74"/>
                  </a:lnTo>
                  <a:close/>
                  <a:moveTo>
                    <a:pt x="152" y="4"/>
                  </a:moveTo>
                  <a:lnTo>
                    <a:pt x="152" y="8"/>
                  </a:lnTo>
                  <a:lnTo>
                    <a:pt x="152" y="4"/>
                  </a:lnTo>
                  <a:close/>
                  <a:moveTo>
                    <a:pt x="77" y="4"/>
                  </a:moveTo>
                  <a:lnTo>
                    <a:pt x="80" y="2"/>
                  </a:lnTo>
                  <a:lnTo>
                    <a:pt x="77" y="4"/>
                  </a:lnTo>
                  <a:close/>
                  <a:moveTo>
                    <a:pt x="77" y="0"/>
                  </a:moveTo>
                  <a:lnTo>
                    <a:pt x="77" y="0"/>
                  </a:lnTo>
                  <a:lnTo>
                    <a:pt x="75" y="2"/>
                  </a:lnTo>
                  <a:lnTo>
                    <a:pt x="0" y="66"/>
                  </a:lnTo>
                  <a:lnTo>
                    <a:pt x="0" y="72"/>
                  </a:lnTo>
                  <a:lnTo>
                    <a:pt x="80" y="4"/>
                  </a:lnTo>
                  <a:lnTo>
                    <a:pt x="148" y="6"/>
                  </a:lnTo>
                  <a:lnTo>
                    <a:pt x="148" y="2"/>
                  </a:lnTo>
                  <a:lnTo>
                    <a:pt x="82" y="0"/>
                  </a:lnTo>
                  <a:lnTo>
                    <a:pt x="77" y="0"/>
                  </a:lnTo>
                  <a:close/>
                </a:path>
              </a:pathLst>
            </a:custGeom>
            <a:solidFill>
              <a:srgbClr val="369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88" name="Freeform 399">
              <a:extLst>
                <a:ext uri="{FF2B5EF4-FFF2-40B4-BE49-F238E27FC236}">
                  <a16:creationId xmlns:a16="http://schemas.microsoft.com/office/drawing/2014/main" id="{A2FCEC11-785D-4235-AF00-2B4C29071C65}"/>
                </a:ext>
              </a:extLst>
            </p:cNvPr>
            <p:cNvSpPr>
              <a:spLocks noEditPoints="1"/>
            </p:cNvSpPr>
            <p:nvPr/>
          </p:nvSpPr>
          <p:spPr bwMode="auto">
            <a:xfrm>
              <a:off x="2022" y="1936"/>
              <a:ext cx="152" cy="90"/>
            </a:xfrm>
            <a:custGeom>
              <a:avLst/>
              <a:gdLst>
                <a:gd name="T0" fmla="*/ 152 w 152"/>
                <a:gd name="T1" fmla="*/ 85 h 90"/>
                <a:gd name="T2" fmla="*/ 152 w 152"/>
                <a:gd name="T3" fmla="*/ 90 h 90"/>
                <a:gd name="T4" fmla="*/ 152 w 152"/>
                <a:gd name="T5" fmla="*/ 90 h 90"/>
                <a:gd name="T6" fmla="*/ 152 w 152"/>
                <a:gd name="T7" fmla="*/ 85 h 90"/>
                <a:gd name="T8" fmla="*/ 152 w 152"/>
                <a:gd name="T9" fmla="*/ 85 h 90"/>
                <a:gd name="T10" fmla="*/ 0 w 152"/>
                <a:gd name="T11" fmla="*/ 74 h 90"/>
                <a:gd name="T12" fmla="*/ 0 w 152"/>
                <a:gd name="T13" fmla="*/ 79 h 90"/>
                <a:gd name="T14" fmla="*/ 51 w 152"/>
                <a:gd name="T15" fmla="*/ 83 h 90"/>
                <a:gd name="T16" fmla="*/ 62 w 152"/>
                <a:gd name="T17" fmla="*/ 83 h 90"/>
                <a:gd name="T18" fmla="*/ 148 w 152"/>
                <a:gd name="T19" fmla="*/ 90 h 90"/>
                <a:gd name="T20" fmla="*/ 148 w 152"/>
                <a:gd name="T21" fmla="*/ 85 h 90"/>
                <a:gd name="T22" fmla="*/ 0 w 152"/>
                <a:gd name="T23" fmla="*/ 74 h 90"/>
                <a:gd name="T24" fmla="*/ 152 w 152"/>
                <a:gd name="T25" fmla="*/ 4 h 90"/>
                <a:gd name="T26" fmla="*/ 152 w 152"/>
                <a:gd name="T27" fmla="*/ 8 h 90"/>
                <a:gd name="T28" fmla="*/ 152 w 152"/>
                <a:gd name="T29" fmla="*/ 8 h 90"/>
                <a:gd name="T30" fmla="*/ 152 w 152"/>
                <a:gd name="T31" fmla="*/ 4 h 90"/>
                <a:gd name="T32" fmla="*/ 152 w 152"/>
                <a:gd name="T33" fmla="*/ 4 h 90"/>
                <a:gd name="T34" fmla="*/ 77 w 152"/>
                <a:gd name="T35" fmla="*/ 4 h 90"/>
                <a:gd name="T36" fmla="*/ 80 w 152"/>
                <a:gd name="T37" fmla="*/ 2 h 90"/>
                <a:gd name="T38" fmla="*/ 77 w 152"/>
                <a:gd name="T39" fmla="*/ 4 h 90"/>
                <a:gd name="T40" fmla="*/ 77 w 152"/>
                <a:gd name="T41" fmla="*/ 0 h 90"/>
                <a:gd name="T42" fmla="*/ 77 w 152"/>
                <a:gd name="T43" fmla="*/ 0 h 90"/>
                <a:gd name="T44" fmla="*/ 75 w 152"/>
                <a:gd name="T45" fmla="*/ 2 h 90"/>
                <a:gd name="T46" fmla="*/ 0 w 152"/>
                <a:gd name="T47" fmla="*/ 66 h 90"/>
                <a:gd name="T48" fmla="*/ 0 w 152"/>
                <a:gd name="T49" fmla="*/ 72 h 90"/>
                <a:gd name="T50" fmla="*/ 80 w 152"/>
                <a:gd name="T51" fmla="*/ 4 h 90"/>
                <a:gd name="T52" fmla="*/ 148 w 152"/>
                <a:gd name="T53" fmla="*/ 6 h 90"/>
                <a:gd name="T54" fmla="*/ 148 w 152"/>
                <a:gd name="T55" fmla="*/ 2 h 90"/>
                <a:gd name="T56" fmla="*/ 82 w 152"/>
                <a:gd name="T57" fmla="*/ 0 h 90"/>
                <a:gd name="T58" fmla="*/ 77 w 152"/>
                <a:gd name="T59" fmla="*/ 0 h 9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2" h="90">
                  <a:moveTo>
                    <a:pt x="152" y="85"/>
                  </a:moveTo>
                  <a:lnTo>
                    <a:pt x="152" y="90"/>
                  </a:lnTo>
                  <a:lnTo>
                    <a:pt x="152" y="85"/>
                  </a:lnTo>
                  <a:moveTo>
                    <a:pt x="0" y="74"/>
                  </a:moveTo>
                  <a:lnTo>
                    <a:pt x="0" y="79"/>
                  </a:lnTo>
                  <a:lnTo>
                    <a:pt x="51" y="83"/>
                  </a:lnTo>
                  <a:lnTo>
                    <a:pt x="62" y="83"/>
                  </a:lnTo>
                  <a:lnTo>
                    <a:pt x="148" y="90"/>
                  </a:lnTo>
                  <a:lnTo>
                    <a:pt x="148" y="85"/>
                  </a:lnTo>
                  <a:lnTo>
                    <a:pt x="0" y="74"/>
                  </a:lnTo>
                  <a:moveTo>
                    <a:pt x="152" y="4"/>
                  </a:moveTo>
                  <a:lnTo>
                    <a:pt x="152" y="8"/>
                  </a:lnTo>
                  <a:lnTo>
                    <a:pt x="152" y="4"/>
                  </a:lnTo>
                  <a:moveTo>
                    <a:pt x="77" y="4"/>
                  </a:moveTo>
                  <a:lnTo>
                    <a:pt x="80" y="2"/>
                  </a:lnTo>
                  <a:lnTo>
                    <a:pt x="77" y="4"/>
                  </a:lnTo>
                  <a:moveTo>
                    <a:pt x="77" y="0"/>
                  </a:moveTo>
                  <a:lnTo>
                    <a:pt x="77" y="0"/>
                  </a:lnTo>
                  <a:lnTo>
                    <a:pt x="75" y="2"/>
                  </a:lnTo>
                  <a:lnTo>
                    <a:pt x="0" y="66"/>
                  </a:lnTo>
                  <a:lnTo>
                    <a:pt x="0" y="72"/>
                  </a:lnTo>
                  <a:lnTo>
                    <a:pt x="80" y="4"/>
                  </a:lnTo>
                  <a:lnTo>
                    <a:pt x="148" y="6"/>
                  </a:lnTo>
                  <a:lnTo>
                    <a:pt x="148" y="2"/>
                  </a:lnTo>
                  <a:lnTo>
                    <a:pt x="82" y="0"/>
                  </a:lnTo>
                  <a:lnTo>
                    <a:pt x="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89" name="Freeform 400">
              <a:extLst>
                <a:ext uri="{FF2B5EF4-FFF2-40B4-BE49-F238E27FC236}">
                  <a16:creationId xmlns:a16="http://schemas.microsoft.com/office/drawing/2014/main" id="{2A046AE0-05B5-41C3-BFFB-48E87F5F7997}"/>
                </a:ext>
              </a:extLst>
            </p:cNvPr>
            <p:cNvSpPr>
              <a:spLocks noEditPoints="1"/>
            </p:cNvSpPr>
            <p:nvPr/>
          </p:nvSpPr>
          <p:spPr bwMode="auto">
            <a:xfrm>
              <a:off x="3688" y="1874"/>
              <a:ext cx="112" cy="51"/>
            </a:xfrm>
            <a:custGeom>
              <a:avLst/>
              <a:gdLst>
                <a:gd name="T0" fmla="*/ 81 w 112"/>
                <a:gd name="T1" fmla="*/ 46 h 51"/>
                <a:gd name="T2" fmla="*/ 81 w 112"/>
                <a:gd name="T3" fmla="*/ 51 h 51"/>
                <a:gd name="T4" fmla="*/ 112 w 112"/>
                <a:gd name="T5" fmla="*/ 51 h 51"/>
                <a:gd name="T6" fmla="*/ 112 w 112"/>
                <a:gd name="T7" fmla="*/ 48 h 51"/>
                <a:gd name="T8" fmla="*/ 81 w 112"/>
                <a:gd name="T9" fmla="*/ 46 h 51"/>
                <a:gd name="T10" fmla="*/ 22 w 112"/>
                <a:gd name="T11" fmla="*/ 44 h 51"/>
                <a:gd name="T12" fmla="*/ 19 w 112"/>
                <a:gd name="T13" fmla="*/ 46 h 51"/>
                <a:gd name="T14" fmla="*/ 35 w 112"/>
                <a:gd name="T15" fmla="*/ 48 h 51"/>
                <a:gd name="T16" fmla="*/ 77 w 112"/>
                <a:gd name="T17" fmla="*/ 48 h 51"/>
                <a:gd name="T18" fmla="*/ 77 w 112"/>
                <a:gd name="T19" fmla="*/ 46 h 51"/>
                <a:gd name="T20" fmla="*/ 22 w 112"/>
                <a:gd name="T21" fmla="*/ 44 h 51"/>
                <a:gd name="T22" fmla="*/ 2 w 112"/>
                <a:gd name="T23" fmla="*/ 44 h 51"/>
                <a:gd name="T24" fmla="*/ 0 w 112"/>
                <a:gd name="T25" fmla="*/ 46 h 51"/>
                <a:gd name="T26" fmla="*/ 13 w 112"/>
                <a:gd name="T27" fmla="*/ 46 h 51"/>
                <a:gd name="T28" fmla="*/ 15 w 112"/>
                <a:gd name="T29" fmla="*/ 44 h 51"/>
                <a:gd name="T30" fmla="*/ 2 w 112"/>
                <a:gd name="T31" fmla="*/ 44 h 51"/>
                <a:gd name="T32" fmla="*/ 48 w 112"/>
                <a:gd name="T33" fmla="*/ 18 h 51"/>
                <a:gd name="T34" fmla="*/ 11 w 112"/>
                <a:gd name="T35" fmla="*/ 40 h 51"/>
                <a:gd name="T36" fmla="*/ 19 w 112"/>
                <a:gd name="T37" fmla="*/ 40 h 51"/>
                <a:gd name="T38" fmla="*/ 48 w 112"/>
                <a:gd name="T39" fmla="*/ 18 h 51"/>
                <a:gd name="T40" fmla="*/ 77 w 112"/>
                <a:gd name="T41" fmla="*/ 0 h 51"/>
                <a:gd name="T42" fmla="*/ 72 w 112"/>
                <a:gd name="T43" fmla="*/ 2 h 51"/>
                <a:gd name="T44" fmla="*/ 26 w 112"/>
                <a:gd name="T45" fmla="*/ 40 h 51"/>
                <a:gd name="T46" fmla="*/ 77 w 112"/>
                <a:gd name="T47" fmla="*/ 42 h 51"/>
                <a:gd name="T48" fmla="*/ 77 w 112"/>
                <a:gd name="T49" fmla="*/ 0 h 51"/>
                <a:gd name="T50" fmla="*/ 81 w 112"/>
                <a:gd name="T51" fmla="*/ 0 h 51"/>
                <a:gd name="T52" fmla="*/ 81 w 112"/>
                <a:gd name="T53" fmla="*/ 42 h 51"/>
                <a:gd name="T54" fmla="*/ 112 w 112"/>
                <a:gd name="T55" fmla="*/ 44 h 51"/>
                <a:gd name="T56" fmla="*/ 112 w 112"/>
                <a:gd name="T57" fmla="*/ 0 h 51"/>
                <a:gd name="T58" fmla="*/ 81 w 112"/>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12" h="51">
                  <a:moveTo>
                    <a:pt x="81" y="46"/>
                  </a:moveTo>
                  <a:lnTo>
                    <a:pt x="81" y="51"/>
                  </a:lnTo>
                  <a:lnTo>
                    <a:pt x="112" y="51"/>
                  </a:lnTo>
                  <a:lnTo>
                    <a:pt x="112" y="48"/>
                  </a:lnTo>
                  <a:lnTo>
                    <a:pt x="81" y="46"/>
                  </a:lnTo>
                  <a:close/>
                  <a:moveTo>
                    <a:pt x="22" y="44"/>
                  </a:moveTo>
                  <a:lnTo>
                    <a:pt x="19" y="46"/>
                  </a:lnTo>
                  <a:lnTo>
                    <a:pt x="35" y="48"/>
                  </a:lnTo>
                  <a:lnTo>
                    <a:pt x="77" y="48"/>
                  </a:lnTo>
                  <a:lnTo>
                    <a:pt x="77" y="46"/>
                  </a:lnTo>
                  <a:lnTo>
                    <a:pt x="22" y="44"/>
                  </a:lnTo>
                  <a:close/>
                  <a:moveTo>
                    <a:pt x="2" y="44"/>
                  </a:moveTo>
                  <a:lnTo>
                    <a:pt x="0" y="46"/>
                  </a:lnTo>
                  <a:lnTo>
                    <a:pt x="13" y="46"/>
                  </a:lnTo>
                  <a:lnTo>
                    <a:pt x="15" y="44"/>
                  </a:lnTo>
                  <a:lnTo>
                    <a:pt x="2" y="44"/>
                  </a:lnTo>
                  <a:close/>
                  <a:moveTo>
                    <a:pt x="48" y="18"/>
                  </a:moveTo>
                  <a:lnTo>
                    <a:pt x="11" y="40"/>
                  </a:lnTo>
                  <a:lnTo>
                    <a:pt x="19" y="40"/>
                  </a:lnTo>
                  <a:lnTo>
                    <a:pt x="48" y="18"/>
                  </a:lnTo>
                  <a:close/>
                  <a:moveTo>
                    <a:pt x="77" y="0"/>
                  </a:moveTo>
                  <a:lnTo>
                    <a:pt x="72" y="2"/>
                  </a:lnTo>
                  <a:lnTo>
                    <a:pt x="26" y="40"/>
                  </a:lnTo>
                  <a:lnTo>
                    <a:pt x="77" y="42"/>
                  </a:lnTo>
                  <a:lnTo>
                    <a:pt x="77" y="0"/>
                  </a:lnTo>
                  <a:close/>
                  <a:moveTo>
                    <a:pt x="81" y="0"/>
                  </a:moveTo>
                  <a:lnTo>
                    <a:pt x="81" y="42"/>
                  </a:lnTo>
                  <a:lnTo>
                    <a:pt x="112" y="44"/>
                  </a:lnTo>
                  <a:lnTo>
                    <a:pt x="112" y="0"/>
                  </a:lnTo>
                  <a:lnTo>
                    <a:pt x="81" y="0"/>
                  </a:lnTo>
                  <a:close/>
                </a:path>
              </a:pathLst>
            </a:custGeom>
            <a:solidFill>
              <a:srgbClr val="7E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90" name="Freeform 401">
              <a:extLst>
                <a:ext uri="{FF2B5EF4-FFF2-40B4-BE49-F238E27FC236}">
                  <a16:creationId xmlns:a16="http://schemas.microsoft.com/office/drawing/2014/main" id="{22056BFF-7DE1-490F-8318-7F20A7B3DE5A}"/>
                </a:ext>
              </a:extLst>
            </p:cNvPr>
            <p:cNvSpPr>
              <a:spLocks noEditPoints="1"/>
            </p:cNvSpPr>
            <p:nvPr/>
          </p:nvSpPr>
          <p:spPr bwMode="auto">
            <a:xfrm>
              <a:off x="3688" y="1874"/>
              <a:ext cx="112" cy="51"/>
            </a:xfrm>
            <a:custGeom>
              <a:avLst/>
              <a:gdLst>
                <a:gd name="T0" fmla="*/ 81 w 112"/>
                <a:gd name="T1" fmla="*/ 46 h 51"/>
                <a:gd name="T2" fmla="*/ 81 w 112"/>
                <a:gd name="T3" fmla="*/ 51 h 51"/>
                <a:gd name="T4" fmla="*/ 112 w 112"/>
                <a:gd name="T5" fmla="*/ 51 h 51"/>
                <a:gd name="T6" fmla="*/ 112 w 112"/>
                <a:gd name="T7" fmla="*/ 48 h 51"/>
                <a:gd name="T8" fmla="*/ 81 w 112"/>
                <a:gd name="T9" fmla="*/ 46 h 51"/>
                <a:gd name="T10" fmla="*/ 22 w 112"/>
                <a:gd name="T11" fmla="*/ 44 h 51"/>
                <a:gd name="T12" fmla="*/ 19 w 112"/>
                <a:gd name="T13" fmla="*/ 46 h 51"/>
                <a:gd name="T14" fmla="*/ 35 w 112"/>
                <a:gd name="T15" fmla="*/ 48 h 51"/>
                <a:gd name="T16" fmla="*/ 77 w 112"/>
                <a:gd name="T17" fmla="*/ 48 h 51"/>
                <a:gd name="T18" fmla="*/ 77 w 112"/>
                <a:gd name="T19" fmla="*/ 46 h 51"/>
                <a:gd name="T20" fmla="*/ 22 w 112"/>
                <a:gd name="T21" fmla="*/ 44 h 51"/>
                <a:gd name="T22" fmla="*/ 2 w 112"/>
                <a:gd name="T23" fmla="*/ 44 h 51"/>
                <a:gd name="T24" fmla="*/ 0 w 112"/>
                <a:gd name="T25" fmla="*/ 46 h 51"/>
                <a:gd name="T26" fmla="*/ 13 w 112"/>
                <a:gd name="T27" fmla="*/ 46 h 51"/>
                <a:gd name="T28" fmla="*/ 15 w 112"/>
                <a:gd name="T29" fmla="*/ 44 h 51"/>
                <a:gd name="T30" fmla="*/ 2 w 112"/>
                <a:gd name="T31" fmla="*/ 44 h 51"/>
                <a:gd name="T32" fmla="*/ 48 w 112"/>
                <a:gd name="T33" fmla="*/ 18 h 51"/>
                <a:gd name="T34" fmla="*/ 11 w 112"/>
                <a:gd name="T35" fmla="*/ 40 h 51"/>
                <a:gd name="T36" fmla="*/ 19 w 112"/>
                <a:gd name="T37" fmla="*/ 40 h 51"/>
                <a:gd name="T38" fmla="*/ 48 w 112"/>
                <a:gd name="T39" fmla="*/ 18 h 51"/>
                <a:gd name="T40" fmla="*/ 77 w 112"/>
                <a:gd name="T41" fmla="*/ 0 h 51"/>
                <a:gd name="T42" fmla="*/ 72 w 112"/>
                <a:gd name="T43" fmla="*/ 2 h 51"/>
                <a:gd name="T44" fmla="*/ 26 w 112"/>
                <a:gd name="T45" fmla="*/ 40 h 51"/>
                <a:gd name="T46" fmla="*/ 77 w 112"/>
                <a:gd name="T47" fmla="*/ 42 h 51"/>
                <a:gd name="T48" fmla="*/ 77 w 112"/>
                <a:gd name="T49" fmla="*/ 0 h 51"/>
                <a:gd name="T50" fmla="*/ 81 w 112"/>
                <a:gd name="T51" fmla="*/ 0 h 51"/>
                <a:gd name="T52" fmla="*/ 81 w 112"/>
                <a:gd name="T53" fmla="*/ 42 h 51"/>
                <a:gd name="T54" fmla="*/ 112 w 112"/>
                <a:gd name="T55" fmla="*/ 44 h 51"/>
                <a:gd name="T56" fmla="*/ 112 w 112"/>
                <a:gd name="T57" fmla="*/ 0 h 51"/>
                <a:gd name="T58" fmla="*/ 81 w 112"/>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12" h="51">
                  <a:moveTo>
                    <a:pt x="81" y="46"/>
                  </a:moveTo>
                  <a:lnTo>
                    <a:pt x="81" y="51"/>
                  </a:lnTo>
                  <a:lnTo>
                    <a:pt x="112" y="51"/>
                  </a:lnTo>
                  <a:lnTo>
                    <a:pt x="112" y="48"/>
                  </a:lnTo>
                  <a:lnTo>
                    <a:pt x="81" y="46"/>
                  </a:lnTo>
                  <a:moveTo>
                    <a:pt x="22" y="44"/>
                  </a:moveTo>
                  <a:lnTo>
                    <a:pt x="19" y="46"/>
                  </a:lnTo>
                  <a:lnTo>
                    <a:pt x="35" y="48"/>
                  </a:lnTo>
                  <a:lnTo>
                    <a:pt x="77" y="48"/>
                  </a:lnTo>
                  <a:lnTo>
                    <a:pt x="77" y="46"/>
                  </a:lnTo>
                  <a:lnTo>
                    <a:pt x="22" y="44"/>
                  </a:lnTo>
                  <a:moveTo>
                    <a:pt x="2" y="44"/>
                  </a:moveTo>
                  <a:lnTo>
                    <a:pt x="0" y="46"/>
                  </a:lnTo>
                  <a:lnTo>
                    <a:pt x="13" y="46"/>
                  </a:lnTo>
                  <a:lnTo>
                    <a:pt x="15" y="44"/>
                  </a:lnTo>
                  <a:lnTo>
                    <a:pt x="2" y="44"/>
                  </a:lnTo>
                  <a:moveTo>
                    <a:pt x="48" y="18"/>
                  </a:moveTo>
                  <a:lnTo>
                    <a:pt x="11" y="40"/>
                  </a:lnTo>
                  <a:lnTo>
                    <a:pt x="19" y="40"/>
                  </a:lnTo>
                  <a:lnTo>
                    <a:pt x="48" y="18"/>
                  </a:lnTo>
                  <a:moveTo>
                    <a:pt x="77" y="0"/>
                  </a:moveTo>
                  <a:lnTo>
                    <a:pt x="72" y="2"/>
                  </a:lnTo>
                  <a:lnTo>
                    <a:pt x="26" y="40"/>
                  </a:lnTo>
                  <a:lnTo>
                    <a:pt x="77" y="42"/>
                  </a:lnTo>
                  <a:lnTo>
                    <a:pt x="77" y="0"/>
                  </a:lnTo>
                  <a:moveTo>
                    <a:pt x="81" y="0"/>
                  </a:moveTo>
                  <a:lnTo>
                    <a:pt x="81" y="42"/>
                  </a:lnTo>
                  <a:lnTo>
                    <a:pt x="112" y="44"/>
                  </a:lnTo>
                  <a:lnTo>
                    <a:pt x="112" y="0"/>
                  </a:lnTo>
                  <a:lnTo>
                    <a:pt x="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91" name="Freeform 402">
              <a:extLst>
                <a:ext uri="{FF2B5EF4-FFF2-40B4-BE49-F238E27FC236}">
                  <a16:creationId xmlns:a16="http://schemas.microsoft.com/office/drawing/2014/main" id="{BBB43C28-4143-4834-BE0C-99A010A1DE1D}"/>
                </a:ext>
              </a:extLst>
            </p:cNvPr>
            <p:cNvSpPr>
              <a:spLocks noEditPoints="1"/>
            </p:cNvSpPr>
            <p:nvPr/>
          </p:nvSpPr>
          <p:spPr bwMode="auto">
            <a:xfrm>
              <a:off x="3388" y="1858"/>
              <a:ext cx="203" cy="53"/>
            </a:xfrm>
            <a:custGeom>
              <a:avLst/>
              <a:gdLst>
                <a:gd name="T0" fmla="*/ 20 w 92"/>
                <a:gd name="T1" fmla="*/ 225 h 24"/>
                <a:gd name="T2" fmla="*/ 0 w 92"/>
                <a:gd name="T3" fmla="*/ 239 h 24"/>
                <a:gd name="T4" fmla="*/ 605 w 92"/>
                <a:gd name="T5" fmla="*/ 258 h 24"/>
                <a:gd name="T6" fmla="*/ 622 w 92"/>
                <a:gd name="T7" fmla="*/ 250 h 24"/>
                <a:gd name="T8" fmla="*/ 20 w 92"/>
                <a:gd name="T9" fmla="*/ 225 h 24"/>
                <a:gd name="T10" fmla="*/ 419 w 92"/>
                <a:gd name="T11" fmla="*/ 0 h 24"/>
                <a:gd name="T12" fmla="*/ 53 w 92"/>
                <a:gd name="T13" fmla="*/ 205 h 24"/>
                <a:gd name="T14" fmla="*/ 642 w 92"/>
                <a:gd name="T15" fmla="*/ 225 h 24"/>
                <a:gd name="T16" fmla="*/ 658 w 92"/>
                <a:gd name="T17" fmla="*/ 225 h 24"/>
                <a:gd name="T18" fmla="*/ 989 w 92"/>
                <a:gd name="T19" fmla="*/ 33 h 24"/>
                <a:gd name="T20" fmla="*/ 419 w 92"/>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 h="24">
                  <a:moveTo>
                    <a:pt x="2" y="21"/>
                  </a:moveTo>
                  <a:cubicBezTo>
                    <a:pt x="0" y="22"/>
                    <a:pt x="0" y="22"/>
                    <a:pt x="0" y="22"/>
                  </a:cubicBezTo>
                  <a:cubicBezTo>
                    <a:pt x="56" y="24"/>
                    <a:pt x="56" y="24"/>
                    <a:pt x="56" y="24"/>
                  </a:cubicBezTo>
                  <a:cubicBezTo>
                    <a:pt x="58" y="23"/>
                    <a:pt x="58" y="23"/>
                    <a:pt x="58" y="23"/>
                  </a:cubicBezTo>
                  <a:cubicBezTo>
                    <a:pt x="2" y="21"/>
                    <a:pt x="2" y="21"/>
                    <a:pt x="2" y="21"/>
                  </a:cubicBezTo>
                  <a:moveTo>
                    <a:pt x="39" y="0"/>
                  </a:moveTo>
                  <a:cubicBezTo>
                    <a:pt x="5" y="19"/>
                    <a:pt x="5" y="19"/>
                    <a:pt x="5" y="19"/>
                  </a:cubicBezTo>
                  <a:cubicBezTo>
                    <a:pt x="60" y="21"/>
                    <a:pt x="60" y="21"/>
                    <a:pt x="60" y="21"/>
                  </a:cubicBezTo>
                  <a:cubicBezTo>
                    <a:pt x="61" y="21"/>
                    <a:pt x="61" y="21"/>
                    <a:pt x="61" y="21"/>
                  </a:cubicBezTo>
                  <a:cubicBezTo>
                    <a:pt x="92" y="3"/>
                    <a:pt x="92" y="3"/>
                    <a:pt x="92" y="3"/>
                  </a:cubicBezTo>
                  <a:cubicBezTo>
                    <a:pt x="39" y="0"/>
                    <a:pt x="39" y="0"/>
                    <a:pt x="39" y="0"/>
                  </a:cubicBezTo>
                </a:path>
              </a:pathLst>
            </a:custGeom>
            <a:solidFill>
              <a:srgbClr val="7E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92" name="Freeform 403">
              <a:extLst>
                <a:ext uri="{FF2B5EF4-FFF2-40B4-BE49-F238E27FC236}">
                  <a16:creationId xmlns:a16="http://schemas.microsoft.com/office/drawing/2014/main" id="{85555155-AF21-42F8-BCCC-8E9A74DAE415}"/>
                </a:ext>
              </a:extLst>
            </p:cNvPr>
            <p:cNvSpPr>
              <a:spLocks noEditPoints="1"/>
            </p:cNvSpPr>
            <p:nvPr/>
          </p:nvSpPr>
          <p:spPr bwMode="auto">
            <a:xfrm>
              <a:off x="3088" y="1845"/>
              <a:ext cx="203" cy="53"/>
            </a:xfrm>
            <a:custGeom>
              <a:avLst/>
              <a:gdLst>
                <a:gd name="T0" fmla="*/ 20 w 92"/>
                <a:gd name="T1" fmla="*/ 225 h 24"/>
                <a:gd name="T2" fmla="*/ 0 w 92"/>
                <a:gd name="T3" fmla="*/ 225 h 24"/>
                <a:gd name="T4" fmla="*/ 605 w 92"/>
                <a:gd name="T5" fmla="*/ 258 h 24"/>
                <a:gd name="T6" fmla="*/ 622 w 92"/>
                <a:gd name="T7" fmla="*/ 250 h 24"/>
                <a:gd name="T8" fmla="*/ 622 w 92"/>
                <a:gd name="T9" fmla="*/ 250 h 24"/>
                <a:gd name="T10" fmla="*/ 20 w 92"/>
                <a:gd name="T11" fmla="*/ 225 h 24"/>
                <a:gd name="T12" fmla="*/ 428 w 92"/>
                <a:gd name="T13" fmla="*/ 0 h 24"/>
                <a:gd name="T14" fmla="*/ 64 w 92"/>
                <a:gd name="T15" fmla="*/ 205 h 24"/>
                <a:gd name="T16" fmla="*/ 633 w 92"/>
                <a:gd name="T17" fmla="*/ 225 h 24"/>
                <a:gd name="T18" fmla="*/ 642 w 92"/>
                <a:gd name="T19" fmla="*/ 239 h 24"/>
                <a:gd name="T20" fmla="*/ 989 w 92"/>
                <a:gd name="T21" fmla="*/ 20 h 24"/>
                <a:gd name="T22" fmla="*/ 428 w 92"/>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2" h="24">
                  <a:moveTo>
                    <a:pt x="2" y="21"/>
                  </a:moveTo>
                  <a:cubicBezTo>
                    <a:pt x="0" y="21"/>
                    <a:pt x="0" y="21"/>
                    <a:pt x="0" y="21"/>
                  </a:cubicBezTo>
                  <a:cubicBezTo>
                    <a:pt x="56" y="24"/>
                    <a:pt x="56" y="24"/>
                    <a:pt x="56" y="24"/>
                  </a:cubicBezTo>
                  <a:cubicBezTo>
                    <a:pt x="58" y="23"/>
                    <a:pt x="58" y="23"/>
                    <a:pt x="58" y="23"/>
                  </a:cubicBezTo>
                  <a:cubicBezTo>
                    <a:pt x="58" y="23"/>
                    <a:pt x="58" y="23"/>
                    <a:pt x="58" y="23"/>
                  </a:cubicBezTo>
                  <a:cubicBezTo>
                    <a:pt x="2" y="21"/>
                    <a:pt x="2" y="21"/>
                    <a:pt x="2" y="21"/>
                  </a:cubicBezTo>
                  <a:moveTo>
                    <a:pt x="40" y="0"/>
                  </a:moveTo>
                  <a:cubicBezTo>
                    <a:pt x="6" y="19"/>
                    <a:pt x="6" y="19"/>
                    <a:pt x="6" y="19"/>
                  </a:cubicBezTo>
                  <a:cubicBezTo>
                    <a:pt x="59" y="21"/>
                    <a:pt x="59" y="21"/>
                    <a:pt x="59" y="21"/>
                  </a:cubicBezTo>
                  <a:cubicBezTo>
                    <a:pt x="59" y="21"/>
                    <a:pt x="60" y="21"/>
                    <a:pt x="60" y="22"/>
                  </a:cubicBezTo>
                  <a:cubicBezTo>
                    <a:pt x="92" y="2"/>
                    <a:pt x="92" y="2"/>
                    <a:pt x="92" y="2"/>
                  </a:cubicBezTo>
                  <a:cubicBezTo>
                    <a:pt x="40" y="0"/>
                    <a:pt x="40" y="0"/>
                    <a:pt x="40" y="0"/>
                  </a:cubicBezTo>
                </a:path>
              </a:pathLst>
            </a:custGeom>
            <a:solidFill>
              <a:srgbClr val="7E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93" name="Freeform 404">
              <a:extLst>
                <a:ext uri="{FF2B5EF4-FFF2-40B4-BE49-F238E27FC236}">
                  <a16:creationId xmlns:a16="http://schemas.microsoft.com/office/drawing/2014/main" id="{1918B9BC-3922-498B-9786-EFA8C70B394E}"/>
                </a:ext>
              </a:extLst>
            </p:cNvPr>
            <p:cNvSpPr>
              <a:spLocks noEditPoints="1"/>
            </p:cNvSpPr>
            <p:nvPr/>
          </p:nvSpPr>
          <p:spPr bwMode="auto">
            <a:xfrm>
              <a:off x="2789" y="1832"/>
              <a:ext cx="200" cy="53"/>
            </a:xfrm>
            <a:custGeom>
              <a:avLst/>
              <a:gdLst>
                <a:gd name="T0" fmla="*/ 20 w 91"/>
                <a:gd name="T1" fmla="*/ 214 h 24"/>
                <a:gd name="T2" fmla="*/ 0 w 91"/>
                <a:gd name="T3" fmla="*/ 225 h 24"/>
                <a:gd name="T4" fmla="*/ 593 w 91"/>
                <a:gd name="T5" fmla="*/ 258 h 24"/>
                <a:gd name="T6" fmla="*/ 593 w 91"/>
                <a:gd name="T7" fmla="*/ 250 h 24"/>
                <a:gd name="T8" fmla="*/ 20 w 91"/>
                <a:gd name="T9" fmla="*/ 214 h 24"/>
                <a:gd name="T10" fmla="*/ 424 w 91"/>
                <a:gd name="T11" fmla="*/ 0 h 24"/>
                <a:gd name="T12" fmla="*/ 53 w 91"/>
                <a:gd name="T13" fmla="*/ 194 h 24"/>
                <a:gd name="T14" fmla="*/ 604 w 91"/>
                <a:gd name="T15" fmla="*/ 225 h 24"/>
                <a:gd name="T16" fmla="*/ 613 w 91"/>
                <a:gd name="T17" fmla="*/ 239 h 24"/>
                <a:gd name="T18" fmla="*/ 613 w 91"/>
                <a:gd name="T19" fmla="*/ 239 h 24"/>
                <a:gd name="T20" fmla="*/ 967 w 91"/>
                <a:gd name="T21" fmla="*/ 20 h 24"/>
                <a:gd name="T22" fmla="*/ 424 w 91"/>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1" h="24">
                  <a:moveTo>
                    <a:pt x="2" y="20"/>
                  </a:moveTo>
                  <a:cubicBezTo>
                    <a:pt x="0" y="21"/>
                    <a:pt x="0" y="21"/>
                    <a:pt x="0" y="21"/>
                  </a:cubicBezTo>
                  <a:cubicBezTo>
                    <a:pt x="56" y="24"/>
                    <a:pt x="56" y="24"/>
                    <a:pt x="56" y="24"/>
                  </a:cubicBezTo>
                  <a:cubicBezTo>
                    <a:pt x="56" y="23"/>
                    <a:pt x="56" y="23"/>
                    <a:pt x="56" y="23"/>
                  </a:cubicBezTo>
                  <a:cubicBezTo>
                    <a:pt x="2" y="20"/>
                    <a:pt x="2" y="20"/>
                    <a:pt x="2" y="20"/>
                  </a:cubicBezTo>
                  <a:moveTo>
                    <a:pt x="40" y="0"/>
                  </a:moveTo>
                  <a:cubicBezTo>
                    <a:pt x="5" y="18"/>
                    <a:pt x="5" y="18"/>
                    <a:pt x="5" y="18"/>
                  </a:cubicBezTo>
                  <a:cubicBezTo>
                    <a:pt x="57" y="21"/>
                    <a:pt x="57" y="21"/>
                    <a:pt x="57" y="21"/>
                  </a:cubicBezTo>
                  <a:cubicBezTo>
                    <a:pt x="58" y="21"/>
                    <a:pt x="58" y="21"/>
                    <a:pt x="58" y="22"/>
                  </a:cubicBezTo>
                  <a:cubicBezTo>
                    <a:pt x="58" y="22"/>
                    <a:pt x="58" y="22"/>
                    <a:pt x="58" y="22"/>
                  </a:cubicBezTo>
                  <a:cubicBezTo>
                    <a:pt x="91" y="2"/>
                    <a:pt x="91" y="2"/>
                    <a:pt x="91" y="2"/>
                  </a:cubicBezTo>
                  <a:cubicBezTo>
                    <a:pt x="40" y="0"/>
                    <a:pt x="40" y="0"/>
                    <a:pt x="40" y="0"/>
                  </a:cubicBezTo>
                </a:path>
              </a:pathLst>
            </a:custGeom>
            <a:solidFill>
              <a:srgbClr val="7E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94" name="Freeform 405">
              <a:extLst>
                <a:ext uri="{FF2B5EF4-FFF2-40B4-BE49-F238E27FC236}">
                  <a16:creationId xmlns:a16="http://schemas.microsoft.com/office/drawing/2014/main" id="{81147EF7-98C4-47EE-AC6D-41F5AE323E37}"/>
                </a:ext>
              </a:extLst>
            </p:cNvPr>
            <p:cNvSpPr>
              <a:spLocks noEditPoints="1"/>
            </p:cNvSpPr>
            <p:nvPr/>
          </p:nvSpPr>
          <p:spPr bwMode="auto">
            <a:xfrm>
              <a:off x="2489" y="1819"/>
              <a:ext cx="201" cy="53"/>
            </a:xfrm>
            <a:custGeom>
              <a:avLst/>
              <a:gdLst>
                <a:gd name="T0" fmla="*/ 20 w 91"/>
                <a:gd name="T1" fmla="*/ 214 h 24"/>
                <a:gd name="T2" fmla="*/ 0 w 91"/>
                <a:gd name="T3" fmla="*/ 225 h 24"/>
                <a:gd name="T4" fmla="*/ 605 w 91"/>
                <a:gd name="T5" fmla="*/ 258 h 24"/>
                <a:gd name="T6" fmla="*/ 625 w 91"/>
                <a:gd name="T7" fmla="*/ 239 h 24"/>
                <a:gd name="T8" fmla="*/ 20 w 91"/>
                <a:gd name="T9" fmla="*/ 214 h 24"/>
                <a:gd name="T10" fmla="*/ 429 w 91"/>
                <a:gd name="T11" fmla="*/ 0 h 24"/>
                <a:gd name="T12" fmla="*/ 64 w 91"/>
                <a:gd name="T13" fmla="*/ 194 h 24"/>
                <a:gd name="T14" fmla="*/ 649 w 91"/>
                <a:gd name="T15" fmla="*/ 214 h 24"/>
                <a:gd name="T16" fmla="*/ 649 w 91"/>
                <a:gd name="T17" fmla="*/ 225 h 24"/>
                <a:gd name="T18" fmla="*/ 981 w 91"/>
                <a:gd name="T19" fmla="*/ 20 h 24"/>
                <a:gd name="T20" fmla="*/ 429 w 91"/>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 h="24">
                  <a:moveTo>
                    <a:pt x="2" y="20"/>
                  </a:moveTo>
                  <a:cubicBezTo>
                    <a:pt x="0" y="21"/>
                    <a:pt x="0" y="21"/>
                    <a:pt x="0" y="21"/>
                  </a:cubicBezTo>
                  <a:cubicBezTo>
                    <a:pt x="56" y="24"/>
                    <a:pt x="56" y="24"/>
                    <a:pt x="56" y="24"/>
                  </a:cubicBezTo>
                  <a:cubicBezTo>
                    <a:pt x="58" y="22"/>
                    <a:pt x="58" y="22"/>
                    <a:pt x="58" y="22"/>
                  </a:cubicBezTo>
                  <a:cubicBezTo>
                    <a:pt x="2" y="20"/>
                    <a:pt x="2" y="20"/>
                    <a:pt x="2" y="20"/>
                  </a:cubicBezTo>
                  <a:moveTo>
                    <a:pt x="40" y="0"/>
                  </a:moveTo>
                  <a:cubicBezTo>
                    <a:pt x="6" y="18"/>
                    <a:pt x="6" y="18"/>
                    <a:pt x="6" y="18"/>
                  </a:cubicBezTo>
                  <a:cubicBezTo>
                    <a:pt x="60" y="20"/>
                    <a:pt x="60" y="20"/>
                    <a:pt x="60" y="20"/>
                  </a:cubicBezTo>
                  <a:cubicBezTo>
                    <a:pt x="60" y="20"/>
                    <a:pt x="60" y="21"/>
                    <a:pt x="60" y="21"/>
                  </a:cubicBezTo>
                  <a:cubicBezTo>
                    <a:pt x="91" y="2"/>
                    <a:pt x="91" y="2"/>
                    <a:pt x="91" y="2"/>
                  </a:cubicBezTo>
                  <a:cubicBezTo>
                    <a:pt x="40" y="0"/>
                    <a:pt x="40" y="0"/>
                    <a:pt x="40" y="0"/>
                  </a:cubicBezTo>
                </a:path>
              </a:pathLst>
            </a:custGeom>
            <a:solidFill>
              <a:srgbClr val="7E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95" name="Freeform 406">
              <a:extLst>
                <a:ext uri="{FF2B5EF4-FFF2-40B4-BE49-F238E27FC236}">
                  <a16:creationId xmlns:a16="http://schemas.microsoft.com/office/drawing/2014/main" id="{19CAE948-EC83-490A-B23A-812FB262262D}"/>
                </a:ext>
              </a:extLst>
            </p:cNvPr>
            <p:cNvSpPr>
              <a:spLocks noEditPoints="1"/>
            </p:cNvSpPr>
            <p:nvPr/>
          </p:nvSpPr>
          <p:spPr bwMode="auto">
            <a:xfrm>
              <a:off x="3672" y="1867"/>
              <a:ext cx="128" cy="55"/>
            </a:xfrm>
            <a:custGeom>
              <a:avLst/>
              <a:gdLst>
                <a:gd name="T0" fmla="*/ 0 w 58"/>
                <a:gd name="T1" fmla="*/ 266 h 25"/>
                <a:gd name="T2" fmla="*/ 0 w 58"/>
                <a:gd name="T3" fmla="*/ 266 h 25"/>
                <a:gd name="T4" fmla="*/ 0 w 58"/>
                <a:gd name="T5" fmla="*/ 266 h 25"/>
                <a:gd name="T6" fmla="*/ 20 w 58"/>
                <a:gd name="T7" fmla="*/ 266 h 25"/>
                <a:gd name="T8" fmla="*/ 0 w 58"/>
                <a:gd name="T9" fmla="*/ 266 h 25"/>
                <a:gd name="T10" fmla="*/ 0 w 58"/>
                <a:gd name="T11" fmla="*/ 266 h 25"/>
                <a:gd name="T12" fmla="*/ 9 w 58"/>
                <a:gd name="T13" fmla="*/ 257 h 25"/>
                <a:gd name="T14" fmla="*/ 9 w 58"/>
                <a:gd name="T15" fmla="*/ 257 h 25"/>
                <a:gd name="T16" fmla="*/ 9 w 58"/>
                <a:gd name="T17" fmla="*/ 257 h 25"/>
                <a:gd name="T18" fmla="*/ 170 w 58"/>
                <a:gd name="T19" fmla="*/ 257 h 25"/>
                <a:gd name="T20" fmla="*/ 170 w 58"/>
                <a:gd name="T21" fmla="*/ 257 h 25"/>
                <a:gd name="T22" fmla="*/ 249 w 58"/>
                <a:gd name="T23" fmla="*/ 266 h 25"/>
                <a:gd name="T24" fmla="*/ 170 w 58"/>
                <a:gd name="T25" fmla="*/ 257 h 25"/>
                <a:gd name="T26" fmla="*/ 33 w 58"/>
                <a:gd name="T27" fmla="*/ 246 h 25"/>
                <a:gd name="T28" fmla="*/ 9 w 58"/>
                <a:gd name="T29" fmla="*/ 257 h 25"/>
                <a:gd name="T30" fmla="*/ 9 w 58"/>
                <a:gd name="T31" fmla="*/ 257 h 25"/>
                <a:gd name="T32" fmla="*/ 9 w 58"/>
                <a:gd name="T33" fmla="*/ 257 h 25"/>
                <a:gd name="T34" fmla="*/ 20 w 58"/>
                <a:gd name="T35" fmla="*/ 257 h 25"/>
                <a:gd name="T36" fmla="*/ 141 w 58"/>
                <a:gd name="T37" fmla="*/ 257 h 25"/>
                <a:gd name="T38" fmla="*/ 141 w 58"/>
                <a:gd name="T39" fmla="*/ 257 h 25"/>
                <a:gd name="T40" fmla="*/ 73 w 58"/>
                <a:gd name="T41" fmla="*/ 257 h 25"/>
                <a:gd name="T42" fmla="*/ 88 w 58"/>
                <a:gd name="T43" fmla="*/ 246 h 25"/>
                <a:gd name="T44" fmla="*/ 33 w 58"/>
                <a:gd name="T45" fmla="*/ 246 h 25"/>
                <a:gd name="T46" fmla="*/ 452 w 58"/>
                <a:gd name="T47" fmla="*/ 20 h 25"/>
                <a:gd name="T48" fmla="*/ 452 w 58"/>
                <a:gd name="T49" fmla="*/ 20 h 25"/>
                <a:gd name="T50" fmla="*/ 452 w 58"/>
                <a:gd name="T51" fmla="*/ 33 h 25"/>
                <a:gd name="T52" fmla="*/ 452 w 58"/>
                <a:gd name="T53" fmla="*/ 20 h 25"/>
                <a:gd name="T54" fmla="*/ 428 w 58"/>
                <a:gd name="T55" fmla="*/ 44 h 25"/>
                <a:gd name="T56" fmla="*/ 452 w 58"/>
                <a:gd name="T57" fmla="*/ 33 h 25"/>
                <a:gd name="T58" fmla="*/ 452 w 58"/>
                <a:gd name="T59" fmla="*/ 20 h 25"/>
                <a:gd name="T60" fmla="*/ 472 w 58"/>
                <a:gd name="T61" fmla="*/ 0 h 25"/>
                <a:gd name="T62" fmla="*/ 472 w 58"/>
                <a:gd name="T63" fmla="*/ 33 h 25"/>
                <a:gd name="T64" fmla="*/ 622 w 58"/>
                <a:gd name="T65" fmla="*/ 33 h 25"/>
                <a:gd name="T66" fmla="*/ 622 w 58"/>
                <a:gd name="T67" fmla="*/ 0 h 25"/>
                <a:gd name="T68" fmla="*/ 472 w 58"/>
                <a:gd name="T69" fmla="*/ 0 h 25"/>
                <a:gd name="T70" fmla="*/ 452 w 58"/>
                <a:gd name="T71" fmla="*/ 0 h 25"/>
                <a:gd name="T72" fmla="*/ 439 w 58"/>
                <a:gd name="T73" fmla="*/ 0 h 25"/>
                <a:gd name="T74" fmla="*/ 64 w 58"/>
                <a:gd name="T75" fmla="*/ 222 h 25"/>
                <a:gd name="T76" fmla="*/ 126 w 58"/>
                <a:gd name="T77" fmla="*/ 222 h 25"/>
                <a:gd name="T78" fmla="*/ 311 w 58"/>
                <a:gd name="T79" fmla="*/ 117 h 25"/>
                <a:gd name="T80" fmla="*/ 439 w 58"/>
                <a:gd name="T81" fmla="*/ 0 h 25"/>
                <a:gd name="T82" fmla="*/ 452 w 58"/>
                <a:gd name="T83" fmla="*/ 9 h 25"/>
                <a:gd name="T84" fmla="*/ 452 w 58"/>
                <a:gd name="T85" fmla="*/ 0 h 25"/>
                <a:gd name="T86" fmla="*/ 452 w 58"/>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8" h="25">
                  <a:moveTo>
                    <a:pt x="0" y="25"/>
                  </a:moveTo>
                  <a:cubicBezTo>
                    <a:pt x="0" y="25"/>
                    <a:pt x="0" y="25"/>
                    <a:pt x="0" y="25"/>
                  </a:cubicBezTo>
                  <a:cubicBezTo>
                    <a:pt x="0" y="25"/>
                    <a:pt x="0" y="25"/>
                    <a:pt x="0" y="25"/>
                  </a:cubicBezTo>
                  <a:cubicBezTo>
                    <a:pt x="2" y="25"/>
                    <a:pt x="2" y="25"/>
                    <a:pt x="2" y="25"/>
                  </a:cubicBezTo>
                  <a:cubicBezTo>
                    <a:pt x="0" y="25"/>
                    <a:pt x="0" y="25"/>
                    <a:pt x="0" y="25"/>
                  </a:cubicBezTo>
                  <a:cubicBezTo>
                    <a:pt x="0" y="25"/>
                    <a:pt x="0" y="25"/>
                    <a:pt x="0" y="25"/>
                  </a:cubicBezTo>
                  <a:moveTo>
                    <a:pt x="1" y="24"/>
                  </a:moveTo>
                  <a:cubicBezTo>
                    <a:pt x="1" y="24"/>
                    <a:pt x="1" y="24"/>
                    <a:pt x="1" y="24"/>
                  </a:cubicBezTo>
                  <a:cubicBezTo>
                    <a:pt x="1" y="24"/>
                    <a:pt x="1" y="24"/>
                    <a:pt x="1" y="24"/>
                  </a:cubicBezTo>
                  <a:moveTo>
                    <a:pt x="16" y="24"/>
                  </a:moveTo>
                  <a:cubicBezTo>
                    <a:pt x="16" y="24"/>
                    <a:pt x="16" y="24"/>
                    <a:pt x="16" y="24"/>
                  </a:cubicBezTo>
                  <a:cubicBezTo>
                    <a:pt x="23" y="25"/>
                    <a:pt x="23" y="25"/>
                    <a:pt x="23" y="25"/>
                  </a:cubicBezTo>
                  <a:cubicBezTo>
                    <a:pt x="16" y="24"/>
                    <a:pt x="16" y="24"/>
                    <a:pt x="16" y="24"/>
                  </a:cubicBezTo>
                  <a:moveTo>
                    <a:pt x="3" y="23"/>
                  </a:moveTo>
                  <a:cubicBezTo>
                    <a:pt x="1" y="24"/>
                    <a:pt x="1" y="24"/>
                    <a:pt x="1" y="24"/>
                  </a:cubicBezTo>
                  <a:cubicBezTo>
                    <a:pt x="1" y="24"/>
                    <a:pt x="1" y="24"/>
                    <a:pt x="1" y="24"/>
                  </a:cubicBezTo>
                  <a:cubicBezTo>
                    <a:pt x="1" y="24"/>
                    <a:pt x="1" y="24"/>
                    <a:pt x="1" y="24"/>
                  </a:cubicBezTo>
                  <a:cubicBezTo>
                    <a:pt x="1" y="24"/>
                    <a:pt x="2" y="24"/>
                    <a:pt x="2" y="24"/>
                  </a:cubicBezTo>
                  <a:cubicBezTo>
                    <a:pt x="13" y="24"/>
                    <a:pt x="13" y="24"/>
                    <a:pt x="13" y="24"/>
                  </a:cubicBezTo>
                  <a:cubicBezTo>
                    <a:pt x="13" y="24"/>
                    <a:pt x="13" y="24"/>
                    <a:pt x="13" y="24"/>
                  </a:cubicBezTo>
                  <a:cubicBezTo>
                    <a:pt x="7" y="24"/>
                    <a:pt x="7" y="24"/>
                    <a:pt x="7" y="24"/>
                  </a:cubicBezTo>
                  <a:cubicBezTo>
                    <a:pt x="8" y="23"/>
                    <a:pt x="8" y="23"/>
                    <a:pt x="8" y="23"/>
                  </a:cubicBezTo>
                  <a:cubicBezTo>
                    <a:pt x="3" y="23"/>
                    <a:pt x="3" y="23"/>
                    <a:pt x="3" y="23"/>
                  </a:cubicBezTo>
                  <a:moveTo>
                    <a:pt x="42" y="2"/>
                  </a:moveTo>
                  <a:cubicBezTo>
                    <a:pt x="42" y="2"/>
                    <a:pt x="42" y="2"/>
                    <a:pt x="42" y="2"/>
                  </a:cubicBezTo>
                  <a:cubicBezTo>
                    <a:pt x="42" y="3"/>
                    <a:pt x="42" y="3"/>
                    <a:pt x="42" y="3"/>
                  </a:cubicBezTo>
                  <a:cubicBezTo>
                    <a:pt x="42" y="2"/>
                    <a:pt x="42" y="2"/>
                    <a:pt x="42" y="2"/>
                  </a:cubicBezTo>
                  <a:cubicBezTo>
                    <a:pt x="40" y="4"/>
                    <a:pt x="40" y="4"/>
                    <a:pt x="40" y="4"/>
                  </a:cubicBezTo>
                  <a:cubicBezTo>
                    <a:pt x="42" y="3"/>
                    <a:pt x="42" y="3"/>
                    <a:pt x="42" y="3"/>
                  </a:cubicBezTo>
                  <a:cubicBezTo>
                    <a:pt x="42" y="2"/>
                    <a:pt x="42" y="2"/>
                    <a:pt x="42" y="2"/>
                  </a:cubicBezTo>
                  <a:moveTo>
                    <a:pt x="44" y="0"/>
                  </a:moveTo>
                  <a:cubicBezTo>
                    <a:pt x="44" y="3"/>
                    <a:pt x="44" y="3"/>
                    <a:pt x="44" y="3"/>
                  </a:cubicBezTo>
                  <a:cubicBezTo>
                    <a:pt x="58" y="3"/>
                    <a:pt x="58" y="3"/>
                    <a:pt x="58" y="3"/>
                  </a:cubicBezTo>
                  <a:cubicBezTo>
                    <a:pt x="58" y="0"/>
                    <a:pt x="58" y="0"/>
                    <a:pt x="58" y="0"/>
                  </a:cubicBezTo>
                  <a:cubicBezTo>
                    <a:pt x="44" y="0"/>
                    <a:pt x="44" y="0"/>
                    <a:pt x="44" y="0"/>
                  </a:cubicBezTo>
                  <a:moveTo>
                    <a:pt x="42" y="0"/>
                  </a:moveTo>
                  <a:cubicBezTo>
                    <a:pt x="41" y="0"/>
                    <a:pt x="41" y="0"/>
                    <a:pt x="41" y="0"/>
                  </a:cubicBezTo>
                  <a:cubicBezTo>
                    <a:pt x="6" y="21"/>
                    <a:pt x="6" y="21"/>
                    <a:pt x="6" y="21"/>
                  </a:cubicBezTo>
                  <a:cubicBezTo>
                    <a:pt x="12" y="21"/>
                    <a:pt x="12" y="21"/>
                    <a:pt x="12" y="21"/>
                  </a:cubicBezTo>
                  <a:cubicBezTo>
                    <a:pt x="29" y="11"/>
                    <a:pt x="29" y="11"/>
                    <a:pt x="29" y="11"/>
                  </a:cubicBezTo>
                  <a:cubicBezTo>
                    <a:pt x="41" y="0"/>
                    <a:pt x="41" y="0"/>
                    <a:pt x="41" y="0"/>
                  </a:cubicBezTo>
                  <a:cubicBezTo>
                    <a:pt x="42" y="1"/>
                    <a:pt x="42" y="1"/>
                    <a:pt x="42" y="1"/>
                  </a:cubicBezTo>
                  <a:cubicBezTo>
                    <a:pt x="42" y="0"/>
                    <a:pt x="42" y="0"/>
                    <a:pt x="42" y="0"/>
                  </a:cubicBezTo>
                  <a:cubicBezTo>
                    <a:pt x="42" y="0"/>
                    <a:pt x="42" y="0"/>
                    <a:pt x="42"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96" name="Freeform 407">
              <a:extLst>
                <a:ext uri="{FF2B5EF4-FFF2-40B4-BE49-F238E27FC236}">
                  <a16:creationId xmlns:a16="http://schemas.microsoft.com/office/drawing/2014/main" id="{7574B81A-4FE1-4993-91B8-72772E0A8A9C}"/>
                </a:ext>
              </a:extLst>
            </p:cNvPr>
            <p:cNvSpPr>
              <a:spLocks noEditPoints="1"/>
            </p:cNvSpPr>
            <p:nvPr/>
          </p:nvSpPr>
          <p:spPr bwMode="auto">
            <a:xfrm>
              <a:off x="3375" y="1852"/>
              <a:ext cx="229" cy="64"/>
            </a:xfrm>
            <a:custGeom>
              <a:avLst/>
              <a:gdLst>
                <a:gd name="T0" fmla="*/ 20 w 104"/>
                <a:gd name="T1" fmla="*/ 249 h 29"/>
                <a:gd name="T2" fmla="*/ 0 w 104"/>
                <a:gd name="T3" fmla="*/ 267 h 29"/>
                <a:gd name="T4" fmla="*/ 9 w 104"/>
                <a:gd name="T5" fmla="*/ 258 h 29"/>
                <a:gd name="T6" fmla="*/ 9 w 104"/>
                <a:gd name="T7" fmla="*/ 258 h 29"/>
                <a:gd name="T8" fmla="*/ 674 w 104"/>
                <a:gd name="T9" fmla="*/ 291 h 29"/>
                <a:gd name="T10" fmla="*/ 683 w 104"/>
                <a:gd name="T11" fmla="*/ 311 h 29"/>
                <a:gd name="T12" fmla="*/ 683 w 104"/>
                <a:gd name="T13" fmla="*/ 311 h 29"/>
                <a:gd name="T14" fmla="*/ 694 w 104"/>
                <a:gd name="T15" fmla="*/ 311 h 29"/>
                <a:gd name="T16" fmla="*/ 694 w 104"/>
                <a:gd name="T17" fmla="*/ 278 h 29"/>
                <a:gd name="T18" fmla="*/ 683 w 104"/>
                <a:gd name="T19" fmla="*/ 278 h 29"/>
                <a:gd name="T20" fmla="*/ 665 w 104"/>
                <a:gd name="T21" fmla="*/ 291 h 29"/>
                <a:gd name="T22" fmla="*/ 64 w 104"/>
                <a:gd name="T23" fmla="*/ 267 h 29"/>
                <a:gd name="T24" fmla="*/ 88 w 104"/>
                <a:gd name="T25" fmla="*/ 258 h 29"/>
                <a:gd name="T26" fmla="*/ 20 w 104"/>
                <a:gd name="T27" fmla="*/ 249 h 29"/>
                <a:gd name="T28" fmla="*/ 480 w 104"/>
                <a:gd name="T29" fmla="*/ 33 h 29"/>
                <a:gd name="T30" fmla="*/ 480 w 104"/>
                <a:gd name="T31" fmla="*/ 20 h 29"/>
                <a:gd name="T32" fmla="*/ 480 w 104"/>
                <a:gd name="T33" fmla="*/ 33 h 29"/>
                <a:gd name="T34" fmla="*/ 480 w 104"/>
                <a:gd name="T35" fmla="*/ 0 h 29"/>
                <a:gd name="T36" fmla="*/ 471 w 104"/>
                <a:gd name="T37" fmla="*/ 9 h 29"/>
                <a:gd name="T38" fmla="*/ 64 w 104"/>
                <a:gd name="T39" fmla="*/ 238 h 29"/>
                <a:gd name="T40" fmla="*/ 117 w 104"/>
                <a:gd name="T41" fmla="*/ 238 h 29"/>
                <a:gd name="T42" fmla="*/ 480 w 104"/>
                <a:gd name="T43" fmla="*/ 33 h 29"/>
                <a:gd name="T44" fmla="*/ 1048 w 104"/>
                <a:gd name="T45" fmla="*/ 64 h 29"/>
                <a:gd name="T46" fmla="*/ 718 w 104"/>
                <a:gd name="T47" fmla="*/ 258 h 29"/>
                <a:gd name="T48" fmla="*/ 718 w 104"/>
                <a:gd name="T49" fmla="*/ 267 h 29"/>
                <a:gd name="T50" fmla="*/ 718 w 104"/>
                <a:gd name="T51" fmla="*/ 291 h 29"/>
                <a:gd name="T52" fmla="*/ 1101 w 104"/>
                <a:gd name="T53" fmla="*/ 64 h 29"/>
                <a:gd name="T54" fmla="*/ 1110 w 104"/>
                <a:gd name="T55" fmla="*/ 64 h 29"/>
                <a:gd name="T56" fmla="*/ 1110 w 104"/>
                <a:gd name="T57" fmla="*/ 44 h 29"/>
                <a:gd name="T58" fmla="*/ 1101 w 104"/>
                <a:gd name="T59" fmla="*/ 33 h 29"/>
                <a:gd name="T60" fmla="*/ 480 w 104"/>
                <a:gd name="T61" fmla="*/ 0 h 2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4" h="29">
                  <a:moveTo>
                    <a:pt x="2" y="23"/>
                  </a:moveTo>
                  <a:cubicBezTo>
                    <a:pt x="0" y="25"/>
                    <a:pt x="0" y="25"/>
                    <a:pt x="0" y="25"/>
                  </a:cubicBezTo>
                  <a:cubicBezTo>
                    <a:pt x="1" y="24"/>
                    <a:pt x="1" y="24"/>
                    <a:pt x="1" y="24"/>
                  </a:cubicBezTo>
                  <a:cubicBezTo>
                    <a:pt x="1" y="24"/>
                    <a:pt x="1" y="24"/>
                    <a:pt x="1" y="24"/>
                  </a:cubicBezTo>
                  <a:cubicBezTo>
                    <a:pt x="63" y="27"/>
                    <a:pt x="63" y="27"/>
                    <a:pt x="63" y="27"/>
                  </a:cubicBezTo>
                  <a:cubicBezTo>
                    <a:pt x="63" y="27"/>
                    <a:pt x="64" y="28"/>
                    <a:pt x="64" y="29"/>
                  </a:cubicBezTo>
                  <a:cubicBezTo>
                    <a:pt x="64" y="29"/>
                    <a:pt x="64" y="29"/>
                    <a:pt x="64" y="29"/>
                  </a:cubicBezTo>
                  <a:cubicBezTo>
                    <a:pt x="65" y="29"/>
                    <a:pt x="65" y="29"/>
                    <a:pt x="65" y="29"/>
                  </a:cubicBezTo>
                  <a:cubicBezTo>
                    <a:pt x="65" y="26"/>
                    <a:pt x="65" y="26"/>
                    <a:pt x="65" y="26"/>
                  </a:cubicBezTo>
                  <a:cubicBezTo>
                    <a:pt x="64" y="26"/>
                    <a:pt x="64" y="26"/>
                    <a:pt x="64" y="26"/>
                  </a:cubicBezTo>
                  <a:cubicBezTo>
                    <a:pt x="62" y="27"/>
                    <a:pt x="62" y="27"/>
                    <a:pt x="62" y="27"/>
                  </a:cubicBezTo>
                  <a:cubicBezTo>
                    <a:pt x="6" y="25"/>
                    <a:pt x="6" y="25"/>
                    <a:pt x="6" y="25"/>
                  </a:cubicBezTo>
                  <a:cubicBezTo>
                    <a:pt x="8" y="24"/>
                    <a:pt x="8" y="24"/>
                    <a:pt x="8" y="24"/>
                  </a:cubicBezTo>
                  <a:cubicBezTo>
                    <a:pt x="2" y="23"/>
                    <a:pt x="2" y="23"/>
                    <a:pt x="2" y="23"/>
                  </a:cubicBezTo>
                  <a:moveTo>
                    <a:pt x="45" y="3"/>
                  </a:moveTo>
                  <a:cubicBezTo>
                    <a:pt x="45" y="2"/>
                    <a:pt x="45" y="2"/>
                    <a:pt x="45" y="2"/>
                  </a:cubicBezTo>
                  <a:cubicBezTo>
                    <a:pt x="45" y="3"/>
                    <a:pt x="45" y="3"/>
                    <a:pt x="45" y="3"/>
                  </a:cubicBezTo>
                  <a:moveTo>
                    <a:pt x="45" y="0"/>
                  </a:moveTo>
                  <a:cubicBezTo>
                    <a:pt x="44" y="1"/>
                    <a:pt x="44" y="1"/>
                    <a:pt x="44" y="1"/>
                  </a:cubicBezTo>
                  <a:cubicBezTo>
                    <a:pt x="6" y="22"/>
                    <a:pt x="6" y="22"/>
                    <a:pt x="6" y="22"/>
                  </a:cubicBezTo>
                  <a:cubicBezTo>
                    <a:pt x="11" y="22"/>
                    <a:pt x="11" y="22"/>
                    <a:pt x="11" y="22"/>
                  </a:cubicBezTo>
                  <a:cubicBezTo>
                    <a:pt x="45" y="3"/>
                    <a:pt x="45" y="3"/>
                    <a:pt x="45" y="3"/>
                  </a:cubicBezTo>
                  <a:cubicBezTo>
                    <a:pt x="98" y="6"/>
                    <a:pt x="98" y="6"/>
                    <a:pt x="98" y="6"/>
                  </a:cubicBezTo>
                  <a:cubicBezTo>
                    <a:pt x="67" y="24"/>
                    <a:pt x="67" y="24"/>
                    <a:pt x="67" y="24"/>
                  </a:cubicBezTo>
                  <a:cubicBezTo>
                    <a:pt x="67" y="24"/>
                    <a:pt x="67" y="25"/>
                    <a:pt x="67" y="25"/>
                  </a:cubicBezTo>
                  <a:cubicBezTo>
                    <a:pt x="67" y="27"/>
                    <a:pt x="67" y="27"/>
                    <a:pt x="67" y="27"/>
                  </a:cubicBezTo>
                  <a:cubicBezTo>
                    <a:pt x="103" y="6"/>
                    <a:pt x="103" y="6"/>
                    <a:pt x="103" y="6"/>
                  </a:cubicBezTo>
                  <a:cubicBezTo>
                    <a:pt x="103" y="6"/>
                    <a:pt x="104" y="6"/>
                    <a:pt x="104" y="6"/>
                  </a:cubicBezTo>
                  <a:cubicBezTo>
                    <a:pt x="104" y="5"/>
                    <a:pt x="104" y="5"/>
                    <a:pt x="104" y="4"/>
                  </a:cubicBezTo>
                  <a:cubicBezTo>
                    <a:pt x="104" y="3"/>
                    <a:pt x="103" y="3"/>
                    <a:pt x="103" y="3"/>
                  </a:cubicBezTo>
                  <a:cubicBezTo>
                    <a:pt x="45" y="0"/>
                    <a:pt x="45" y="0"/>
                    <a:pt x="45"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97" name="Freeform 408">
              <a:extLst>
                <a:ext uri="{FF2B5EF4-FFF2-40B4-BE49-F238E27FC236}">
                  <a16:creationId xmlns:a16="http://schemas.microsoft.com/office/drawing/2014/main" id="{FB381EBC-3D3A-422D-AD49-DA49D04E59CD}"/>
                </a:ext>
              </a:extLst>
            </p:cNvPr>
            <p:cNvSpPr>
              <a:spLocks noEditPoints="1"/>
            </p:cNvSpPr>
            <p:nvPr/>
          </p:nvSpPr>
          <p:spPr bwMode="auto">
            <a:xfrm>
              <a:off x="3073" y="1839"/>
              <a:ext cx="231" cy="61"/>
            </a:xfrm>
            <a:custGeom>
              <a:avLst/>
              <a:gdLst>
                <a:gd name="T0" fmla="*/ 693 w 105"/>
                <a:gd name="T1" fmla="*/ 270 h 28"/>
                <a:gd name="T2" fmla="*/ 673 w 105"/>
                <a:gd name="T3" fmla="*/ 281 h 28"/>
                <a:gd name="T4" fmla="*/ 682 w 105"/>
                <a:gd name="T5" fmla="*/ 281 h 28"/>
                <a:gd name="T6" fmla="*/ 693 w 105"/>
                <a:gd name="T7" fmla="*/ 290 h 28"/>
                <a:gd name="T8" fmla="*/ 693 w 105"/>
                <a:gd name="T9" fmla="*/ 270 h 28"/>
                <a:gd name="T10" fmla="*/ 33 w 105"/>
                <a:gd name="T11" fmla="*/ 237 h 28"/>
                <a:gd name="T12" fmla="*/ 9 w 105"/>
                <a:gd name="T13" fmla="*/ 246 h 28"/>
                <a:gd name="T14" fmla="*/ 0 w 105"/>
                <a:gd name="T15" fmla="*/ 270 h 28"/>
                <a:gd name="T16" fmla="*/ 0 w 105"/>
                <a:gd name="T17" fmla="*/ 270 h 28"/>
                <a:gd name="T18" fmla="*/ 9 w 105"/>
                <a:gd name="T19" fmla="*/ 257 h 28"/>
                <a:gd name="T20" fmla="*/ 20 w 105"/>
                <a:gd name="T21" fmla="*/ 246 h 28"/>
                <a:gd name="T22" fmla="*/ 73 w 105"/>
                <a:gd name="T23" fmla="*/ 246 h 28"/>
                <a:gd name="T24" fmla="*/ 97 w 105"/>
                <a:gd name="T25" fmla="*/ 246 h 28"/>
                <a:gd name="T26" fmla="*/ 33 w 105"/>
                <a:gd name="T27" fmla="*/ 237 h 28"/>
                <a:gd name="T28" fmla="*/ 499 w 105"/>
                <a:gd name="T29" fmla="*/ 33 h 28"/>
                <a:gd name="T30" fmla="*/ 499 w 105"/>
                <a:gd name="T31" fmla="*/ 20 h 28"/>
                <a:gd name="T32" fmla="*/ 499 w 105"/>
                <a:gd name="T33" fmla="*/ 33 h 28"/>
                <a:gd name="T34" fmla="*/ 499 w 105"/>
                <a:gd name="T35" fmla="*/ 0 h 28"/>
                <a:gd name="T36" fmla="*/ 488 w 105"/>
                <a:gd name="T37" fmla="*/ 0 h 28"/>
                <a:gd name="T38" fmla="*/ 73 w 105"/>
                <a:gd name="T39" fmla="*/ 218 h 28"/>
                <a:gd name="T40" fmla="*/ 141 w 105"/>
                <a:gd name="T41" fmla="*/ 229 h 28"/>
                <a:gd name="T42" fmla="*/ 499 w 105"/>
                <a:gd name="T43" fmla="*/ 33 h 28"/>
                <a:gd name="T44" fmla="*/ 1056 w 105"/>
                <a:gd name="T45" fmla="*/ 52 h 28"/>
                <a:gd name="T46" fmla="*/ 711 w 105"/>
                <a:gd name="T47" fmla="*/ 257 h 28"/>
                <a:gd name="T48" fmla="*/ 711 w 105"/>
                <a:gd name="T49" fmla="*/ 257 h 28"/>
                <a:gd name="T50" fmla="*/ 711 w 105"/>
                <a:gd name="T51" fmla="*/ 290 h 28"/>
                <a:gd name="T52" fmla="*/ 1109 w 105"/>
                <a:gd name="T53" fmla="*/ 52 h 28"/>
                <a:gd name="T54" fmla="*/ 1118 w 105"/>
                <a:gd name="T55" fmla="*/ 52 h 28"/>
                <a:gd name="T56" fmla="*/ 1118 w 105"/>
                <a:gd name="T57" fmla="*/ 44 h 28"/>
                <a:gd name="T58" fmla="*/ 1109 w 105"/>
                <a:gd name="T59" fmla="*/ 33 h 28"/>
                <a:gd name="T60" fmla="*/ 499 w 105"/>
                <a:gd name="T61" fmla="*/ 0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5" h="28">
                  <a:moveTo>
                    <a:pt x="65" y="26"/>
                  </a:moveTo>
                  <a:cubicBezTo>
                    <a:pt x="63" y="27"/>
                    <a:pt x="63" y="27"/>
                    <a:pt x="63" y="27"/>
                  </a:cubicBezTo>
                  <a:cubicBezTo>
                    <a:pt x="64" y="27"/>
                    <a:pt x="64" y="27"/>
                    <a:pt x="64" y="27"/>
                  </a:cubicBezTo>
                  <a:cubicBezTo>
                    <a:pt x="64" y="27"/>
                    <a:pt x="65" y="27"/>
                    <a:pt x="65" y="28"/>
                  </a:cubicBezTo>
                  <a:cubicBezTo>
                    <a:pt x="65" y="26"/>
                    <a:pt x="65" y="26"/>
                    <a:pt x="65" y="26"/>
                  </a:cubicBezTo>
                  <a:moveTo>
                    <a:pt x="3" y="23"/>
                  </a:moveTo>
                  <a:cubicBezTo>
                    <a:pt x="1" y="24"/>
                    <a:pt x="1" y="24"/>
                    <a:pt x="1" y="24"/>
                  </a:cubicBezTo>
                  <a:cubicBezTo>
                    <a:pt x="1" y="25"/>
                    <a:pt x="0" y="25"/>
                    <a:pt x="0" y="26"/>
                  </a:cubicBezTo>
                  <a:cubicBezTo>
                    <a:pt x="0" y="26"/>
                    <a:pt x="0" y="26"/>
                    <a:pt x="0" y="26"/>
                  </a:cubicBezTo>
                  <a:cubicBezTo>
                    <a:pt x="0" y="25"/>
                    <a:pt x="1" y="25"/>
                    <a:pt x="1" y="25"/>
                  </a:cubicBezTo>
                  <a:cubicBezTo>
                    <a:pt x="1" y="24"/>
                    <a:pt x="2" y="24"/>
                    <a:pt x="2" y="24"/>
                  </a:cubicBezTo>
                  <a:cubicBezTo>
                    <a:pt x="7" y="24"/>
                    <a:pt x="7" y="24"/>
                    <a:pt x="7" y="24"/>
                  </a:cubicBezTo>
                  <a:cubicBezTo>
                    <a:pt x="9" y="24"/>
                    <a:pt x="9" y="24"/>
                    <a:pt x="9" y="24"/>
                  </a:cubicBezTo>
                  <a:cubicBezTo>
                    <a:pt x="3" y="23"/>
                    <a:pt x="3" y="23"/>
                    <a:pt x="3" y="23"/>
                  </a:cubicBezTo>
                  <a:moveTo>
                    <a:pt x="47" y="3"/>
                  </a:moveTo>
                  <a:cubicBezTo>
                    <a:pt x="47" y="2"/>
                    <a:pt x="47" y="2"/>
                    <a:pt x="47" y="2"/>
                  </a:cubicBezTo>
                  <a:cubicBezTo>
                    <a:pt x="47" y="3"/>
                    <a:pt x="47" y="3"/>
                    <a:pt x="47" y="3"/>
                  </a:cubicBezTo>
                  <a:moveTo>
                    <a:pt x="47" y="0"/>
                  </a:moveTo>
                  <a:cubicBezTo>
                    <a:pt x="46" y="0"/>
                    <a:pt x="46" y="0"/>
                    <a:pt x="46" y="0"/>
                  </a:cubicBezTo>
                  <a:cubicBezTo>
                    <a:pt x="7" y="21"/>
                    <a:pt x="7" y="21"/>
                    <a:pt x="7" y="21"/>
                  </a:cubicBezTo>
                  <a:cubicBezTo>
                    <a:pt x="13" y="22"/>
                    <a:pt x="13" y="22"/>
                    <a:pt x="13" y="22"/>
                  </a:cubicBezTo>
                  <a:cubicBezTo>
                    <a:pt x="47" y="3"/>
                    <a:pt x="47" y="3"/>
                    <a:pt x="47" y="3"/>
                  </a:cubicBezTo>
                  <a:cubicBezTo>
                    <a:pt x="99" y="5"/>
                    <a:pt x="99" y="5"/>
                    <a:pt x="99" y="5"/>
                  </a:cubicBezTo>
                  <a:cubicBezTo>
                    <a:pt x="67" y="25"/>
                    <a:pt x="67" y="25"/>
                    <a:pt x="67" y="25"/>
                  </a:cubicBezTo>
                  <a:cubicBezTo>
                    <a:pt x="67" y="25"/>
                    <a:pt x="67" y="25"/>
                    <a:pt x="67" y="25"/>
                  </a:cubicBezTo>
                  <a:cubicBezTo>
                    <a:pt x="67" y="28"/>
                    <a:pt x="67" y="28"/>
                    <a:pt x="67" y="28"/>
                  </a:cubicBezTo>
                  <a:cubicBezTo>
                    <a:pt x="104" y="5"/>
                    <a:pt x="104" y="5"/>
                    <a:pt x="104" y="5"/>
                  </a:cubicBezTo>
                  <a:cubicBezTo>
                    <a:pt x="104" y="5"/>
                    <a:pt x="104" y="5"/>
                    <a:pt x="105" y="5"/>
                  </a:cubicBezTo>
                  <a:cubicBezTo>
                    <a:pt x="105" y="5"/>
                    <a:pt x="105" y="4"/>
                    <a:pt x="105" y="4"/>
                  </a:cubicBezTo>
                  <a:cubicBezTo>
                    <a:pt x="105" y="3"/>
                    <a:pt x="104" y="3"/>
                    <a:pt x="104" y="3"/>
                  </a:cubicBezTo>
                  <a:cubicBezTo>
                    <a:pt x="47" y="0"/>
                    <a:pt x="47" y="0"/>
                    <a:pt x="47"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98" name="Freeform 409">
              <a:extLst>
                <a:ext uri="{FF2B5EF4-FFF2-40B4-BE49-F238E27FC236}">
                  <a16:creationId xmlns:a16="http://schemas.microsoft.com/office/drawing/2014/main" id="{36A88379-DA44-4AB3-9513-3560F8BC2E59}"/>
                </a:ext>
              </a:extLst>
            </p:cNvPr>
            <p:cNvSpPr>
              <a:spLocks noEditPoints="1"/>
            </p:cNvSpPr>
            <p:nvPr/>
          </p:nvSpPr>
          <p:spPr bwMode="auto">
            <a:xfrm>
              <a:off x="2773" y="1825"/>
              <a:ext cx="232" cy="64"/>
            </a:xfrm>
            <a:custGeom>
              <a:avLst/>
              <a:gdLst>
                <a:gd name="T0" fmla="*/ 33 w 105"/>
                <a:gd name="T1" fmla="*/ 249 h 29"/>
                <a:gd name="T2" fmla="*/ 9 w 105"/>
                <a:gd name="T3" fmla="*/ 258 h 29"/>
                <a:gd name="T4" fmla="*/ 0 w 105"/>
                <a:gd name="T5" fmla="*/ 267 h 29"/>
                <a:gd name="T6" fmla="*/ 9 w 105"/>
                <a:gd name="T7" fmla="*/ 258 h 29"/>
                <a:gd name="T8" fmla="*/ 20 w 105"/>
                <a:gd name="T9" fmla="*/ 258 h 29"/>
                <a:gd name="T10" fmla="*/ 20 w 105"/>
                <a:gd name="T11" fmla="*/ 258 h 29"/>
                <a:gd name="T12" fmla="*/ 678 w 105"/>
                <a:gd name="T13" fmla="*/ 291 h 29"/>
                <a:gd name="T14" fmla="*/ 678 w 105"/>
                <a:gd name="T15" fmla="*/ 291 h 29"/>
                <a:gd name="T16" fmla="*/ 73 w 105"/>
                <a:gd name="T17" fmla="*/ 258 h 29"/>
                <a:gd name="T18" fmla="*/ 97 w 105"/>
                <a:gd name="T19" fmla="*/ 249 h 29"/>
                <a:gd name="T20" fmla="*/ 33 w 105"/>
                <a:gd name="T21" fmla="*/ 249 h 29"/>
                <a:gd name="T22" fmla="*/ 508 w 105"/>
                <a:gd name="T23" fmla="*/ 33 h 29"/>
                <a:gd name="T24" fmla="*/ 508 w 105"/>
                <a:gd name="T25" fmla="*/ 9 h 29"/>
                <a:gd name="T26" fmla="*/ 508 w 105"/>
                <a:gd name="T27" fmla="*/ 33 h 29"/>
                <a:gd name="T28" fmla="*/ 508 w 105"/>
                <a:gd name="T29" fmla="*/ 0 h 29"/>
                <a:gd name="T30" fmla="*/ 497 w 105"/>
                <a:gd name="T31" fmla="*/ 0 h 29"/>
                <a:gd name="T32" fmla="*/ 73 w 105"/>
                <a:gd name="T33" fmla="*/ 225 h 29"/>
                <a:gd name="T34" fmla="*/ 133 w 105"/>
                <a:gd name="T35" fmla="*/ 225 h 29"/>
                <a:gd name="T36" fmla="*/ 508 w 105"/>
                <a:gd name="T37" fmla="*/ 33 h 29"/>
                <a:gd name="T38" fmla="*/ 1058 w 105"/>
                <a:gd name="T39" fmla="*/ 53 h 29"/>
                <a:gd name="T40" fmla="*/ 703 w 105"/>
                <a:gd name="T41" fmla="*/ 267 h 29"/>
                <a:gd name="T42" fmla="*/ 703 w 105"/>
                <a:gd name="T43" fmla="*/ 311 h 29"/>
                <a:gd name="T44" fmla="*/ 1122 w 105"/>
                <a:gd name="T45" fmla="*/ 53 h 29"/>
                <a:gd name="T46" fmla="*/ 1122 w 105"/>
                <a:gd name="T47" fmla="*/ 53 h 29"/>
                <a:gd name="T48" fmla="*/ 1133 w 105"/>
                <a:gd name="T49" fmla="*/ 44 h 29"/>
                <a:gd name="T50" fmla="*/ 1122 w 105"/>
                <a:gd name="T51" fmla="*/ 33 h 29"/>
                <a:gd name="T52" fmla="*/ 508 w 105"/>
                <a:gd name="T53" fmla="*/ 0 h 2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5" h="29">
                  <a:moveTo>
                    <a:pt x="3" y="23"/>
                  </a:moveTo>
                  <a:cubicBezTo>
                    <a:pt x="1" y="24"/>
                    <a:pt x="1" y="24"/>
                    <a:pt x="1" y="24"/>
                  </a:cubicBezTo>
                  <a:cubicBezTo>
                    <a:pt x="1" y="24"/>
                    <a:pt x="0" y="25"/>
                    <a:pt x="0" y="25"/>
                  </a:cubicBezTo>
                  <a:cubicBezTo>
                    <a:pt x="0" y="25"/>
                    <a:pt x="1" y="25"/>
                    <a:pt x="1" y="24"/>
                  </a:cubicBezTo>
                  <a:cubicBezTo>
                    <a:pt x="1" y="24"/>
                    <a:pt x="1" y="24"/>
                    <a:pt x="2" y="24"/>
                  </a:cubicBezTo>
                  <a:cubicBezTo>
                    <a:pt x="2" y="24"/>
                    <a:pt x="2" y="24"/>
                    <a:pt x="2" y="24"/>
                  </a:cubicBezTo>
                  <a:cubicBezTo>
                    <a:pt x="63" y="27"/>
                    <a:pt x="63" y="27"/>
                    <a:pt x="63" y="27"/>
                  </a:cubicBezTo>
                  <a:cubicBezTo>
                    <a:pt x="63" y="27"/>
                    <a:pt x="63" y="27"/>
                    <a:pt x="63" y="27"/>
                  </a:cubicBezTo>
                  <a:cubicBezTo>
                    <a:pt x="7" y="24"/>
                    <a:pt x="7" y="24"/>
                    <a:pt x="7" y="24"/>
                  </a:cubicBezTo>
                  <a:cubicBezTo>
                    <a:pt x="9" y="23"/>
                    <a:pt x="9" y="23"/>
                    <a:pt x="9" y="23"/>
                  </a:cubicBezTo>
                  <a:cubicBezTo>
                    <a:pt x="3" y="23"/>
                    <a:pt x="3" y="23"/>
                    <a:pt x="3" y="23"/>
                  </a:cubicBezTo>
                  <a:moveTo>
                    <a:pt x="47" y="3"/>
                  </a:moveTo>
                  <a:cubicBezTo>
                    <a:pt x="47" y="1"/>
                    <a:pt x="47" y="1"/>
                    <a:pt x="47" y="1"/>
                  </a:cubicBezTo>
                  <a:cubicBezTo>
                    <a:pt x="47" y="3"/>
                    <a:pt x="47" y="3"/>
                    <a:pt x="47" y="3"/>
                  </a:cubicBezTo>
                  <a:moveTo>
                    <a:pt x="47" y="0"/>
                  </a:moveTo>
                  <a:cubicBezTo>
                    <a:pt x="46" y="0"/>
                    <a:pt x="46" y="0"/>
                    <a:pt x="46" y="0"/>
                  </a:cubicBezTo>
                  <a:cubicBezTo>
                    <a:pt x="7" y="21"/>
                    <a:pt x="7" y="21"/>
                    <a:pt x="7" y="21"/>
                  </a:cubicBezTo>
                  <a:cubicBezTo>
                    <a:pt x="12" y="21"/>
                    <a:pt x="12" y="21"/>
                    <a:pt x="12" y="21"/>
                  </a:cubicBezTo>
                  <a:cubicBezTo>
                    <a:pt x="47" y="3"/>
                    <a:pt x="47" y="3"/>
                    <a:pt x="47" y="3"/>
                  </a:cubicBezTo>
                  <a:cubicBezTo>
                    <a:pt x="98" y="5"/>
                    <a:pt x="98" y="5"/>
                    <a:pt x="98" y="5"/>
                  </a:cubicBezTo>
                  <a:cubicBezTo>
                    <a:pt x="65" y="25"/>
                    <a:pt x="65" y="25"/>
                    <a:pt x="65" y="25"/>
                  </a:cubicBezTo>
                  <a:cubicBezTo>
                    <a:pt x="65" y="29"/>
                    <a:pt x="65" y="29"/>
                    <a:pt x="65" y="29"/>
                  </a:cubicBezTo>
                  <a:cubicBezTo>
                    <a:pt x="104" y="5"/>
                    <a:pt x="104" y="5"/>
                    <a:pt x="104" y="5"/>
                  </a:cubicBezTo>
                  <a:cubicBezTo>
                    <a:pt x="104" y="5"/>
                    <a:pt x="104" y="5"/>
                    <a:pt x="104" y="5"/>
                  </a:cubicBezTo>
                  <a:cubicBezTo>
                    <a:pt x="105" y="5"/>
                    <a:pt x="105" y="4"/>
                    <a:pt x="105" y="4"/>
                  </a:cubicBezTo>
                  <a:cubicBezTo>
                    <a:pt x="105" y="3"/>
                    <a:pt x="104" y="3"/>
                    <a:pt x="104" y="3"/>
                  </a:cubicBezTo>
                  <a:cubicBezTo>
                    <a:pt x="47" y="0"/>
                    <a:pt x="47" y="0"/>
                    <a:pt x="47"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499" name="Freeform 410">
              <a:extLst>
                <a:ext uri="{FF2B5EF4-FFF2-40B4-BE49-F238E27FC236}">
                  <a16:creationId xmlns:a16="http://schemas.microsoft.com/office/drawing/2014/main" id="{57C1F93A-F717-4809-8242-2110B7ED6C1D}"/>
                </a:ext>
              </a:extLst>
            </p:cNvPr>
            <p:cNvSpPr>
              <a:spLocks noEditPoints="1"/>
            </p:cNvSpPr>
            <p:nvPr/>
          </p:nvSpPr>
          <p:spPr bwMode="auto">
            <a:xfrm>
              <a:off x="2476" y="1812"/>
              <a:ext cx="227" cy="64"/>
            </a:xfrm>
            <a:custGeom>
              <a:avLst/>
              <a:gdLst>
                <a:gd name="T0" fmla="*/ 20 w 103"/>
                <a:gd name="T1" fmla="*/ 249 h 29"/>
                <a:gd name="T2" fmla="*/ 0 w 103"/>
                <a:gd name="T3" fmla="*/ 258 h 29"/>
                <a:gd name="T4" fmla="*/ 0 w 103"/>
                <a:gd name="T5" fmla="*/ 258 h 29"/>
                <a:gd name="T6" fmla="*/ 9 w 103"/>
                <a:gd name="T7" fmla="*/ 258 h 29"/>
                <a:gd name="T8" fmla="*/ 674 w 103"/>
                <a:gd name="T9" fmla="*/ 291 h 29"/>
                <a:gd name="T10" fmla="*/ 685 w 103"/>
                <a:gd name="T11" fmla="*/ 302 h 29"/>
                <a:gd name="T12" fmla="*/ 685 w 103"/>
                <a:gd name="T13" fmla="*/ 311 h 29"/>
                <a:gd name="T14" fmla="*/ 694 w 103"/>
                <a:gd name="T15" fmla="*/ 302 h 29"/>
                <a:gd name="T16" fmla="*/ 694 w 103"/>
                <a:gd name="T17" fmla="*/ 267 h 29"/>
                <a:gd name="T18" fmla="*/ 685 w 103"/>
                <a:gd name="T19" fmla="*/ 267 h 29"/>
                <a:gd name="T20" fmla="*/ 666 w 103"/>
                <a:gd name="T21" fmla="*/ 291 h 29"/>
                <a:gd name="T22" fmla="*/ 64 w 103"/>
                <a:gd name="T23" fmla="*/ 258 h 29"/>
                <a:gd name="T24" fmla="*/ 88 w 103"/>
                <a:gd name="T25" fmla="*/ 249 h 29"/>
                <a:gd name="T26" fmla="*/ 20 w 103"/>
                <a:gd name="T27" fmla="*/ 249 h 29"/>
                <a:gd name="T28" fmla="*/ 491 w 103"/>
                <a:gd name="T29" fmla="*/ 33 h 29"/>
                <a:gd name="T30" fmla="*/ 491 w 103"/>
                <a:gd name="T31" fmla="*/ 9 h 29"/>
                <a:gd name="T32" fmla="*/ 491 w 103"/>
                <a:gd name="T33" fmla="*/ 33 h 29"/>
                <a:gd name="T34" fmla="*/ 491 w 103"/>
                <a:gd name="T35" fmla="*/ 0 h 29"/>
                <a:gd name="T36" fmla="*/ 480 w 103"/>
                <a:gd name="T37" fmla="*/ 0 h 29"/>
                <a:gd name="T38" fmla="*/ 64 w 103"/>
                <a:gd name="T39" fmla="*/ 225 h 29"/>
                <a:gd name="T40" fmla="*/ 126 w 103"/>
                <a:gd name="T41" fmla="*/ 225 h 29"/>
                <a:gd name="T42" fmla="*/ 491 w 103"/>
                <a:gd name="T43" fmla="*/ 33 h 29"/>
                <a:gd name="T44" fmla="*/ 1040 w 103"/>
                <a:gd name="T45" fmla="*/ 53 h 29"/>
                <a:gd name="T46" fmla="*/ 705 w 103"/>
                <a:gd name="T47" fmla="*/ 258 h 29"/>
                <a:gd name="T48" fmla="*/ 718 w 103"/>
                <a:gd name="T49" fmla="*/ 258 h 29"/>
                <a:gd name="T50" fmla="*/ 718 w 103"/>
                <a:gd name="T51" fmla="*/ 291 h 29"/>
                <a:gd name="T52" fmla="*/ 1102 w 103"/>
                <a:gd name="T53" fmla="*/ 53 h 29"/>
                <a:gd name="T54" fmla="*/ 1102 w 103"/>
                <a:gd name="T55" fmla="*/ 53 h 29"/>
                <a:gd name="T56" fmla="*/ 1102 w 103"/>
                <a:gd name="T57" fmla="*/ 44 h 29"/>
                <a:gd name="T58" fmla="*/ 1093 w 103"/>
                <a:gd name="T59" fmla="*/ 33 h 29"/>
                <a:gd name="T60" fmla="*/ 491 w 103"/>
                <a:gd name="T61" fmla="*/ 0 h 2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3" h="29">
                  <a:moveTo>
                    <a:pt x="2" y="23"/>
                  </a:moveTo>
                  <a:cubicBezTo>
                    <a:pt x="0" y="24"/>
                    <a:pt x="0" y="24"/>
                    <a:pt x="0" y="24"/>
                  </a:cubicBezTo>
                  <a:cubicBezTo>
                    <a:pt x="0" y="24"/>
                    <a:pt x="0" y="24"/>
                    <a:pt x="0" y="24"/>
                  </a:cubicBezTo>
                  <a:cubicBezTo>
                    <a:pt x="0" y="24"/>
                    <a:pt x="1" y="24"/>
                    <a:pt x="1" y="24"/>
                  </a:cubicBezTo>
                  <a:cubicBezTo>
                    <a:pt x="63" y="27"/>
                    <a:pt x="63" y="27"/>
                    <a:pt x="63" y="27"/>
                  </a:cubicBezTo>
                  <a:cubicBezTo>
                    <a:pt x="63" y="27"/>
                    <a:pt x="64" y="27"/>
                    <a:pt x="64" y="28"/>
                  </a:cubicBezTo>
                  <a:cubicBezTo>
                    <a:pt x="64" y="29"/>
                    <a:pt x="64" y="29"/>
                    <a:pt x="64" y="29"/>
                  </a:cubicBezTo>
                  <a:cubicBezTo>
                    <a:pt x="65" y="28"/>
                    <a:pt x="65" y="28"/>
                    <a:pt x="65" y="28"/>
                  </a:cubicBezTo>
                  <a:cubicBezTo>
                    <a:pt x="65" y="25"/>
                    <a:pt x="65" y="25"/>
                    <a:pt x="65" y="25"/>
                  </a:cubicBezTo>
                  <a:cubicBezTo>
                    <a:pt x="64" y="25"/>
                    <a:pt x="64" y="25"/>
                    <a:pt x="64" y="25"/>
                  </a:cubicBezTo>
                  <a:cubicBezTo>
                    <a:pt x="62" y="27"/>
                    <a:pt x="62" y="27"/>
                    <a:pt x="62" y="27"/>
                  </a:cubicBezTo>
                  <a:cubicBezTo>
                    <a:pt x="6" y="24"/>
                    <a:pt x="6" y="24"/>
                    <a:pt x="6" y="24"/>
                  </a:cubicBezTo>
                  <a:cubicBezTo>
                    <a:pt x="8" y="23"/>
                    <a:pt x="8" y="23"/>
                    <a:pt x="8" y="23"/>
                  </a:cubicBezTo>
                  <a:cubicBezTo>
                    <a:pt x="2" y="23"/>
                    <a:pt x="2" y="23"/>
                    <a:pt x="2" y="23"/>
                  </a:cubicBezTo>
                  <a:moveTo>
                    <a:pt x="46" y="3"/>
                  </a:moveTo>
                  <a:cubicBezTo>
                    <a:pt x="46" y="1"/>
                    <a:pt x="46" y="1"/>
                    <a:pt x="46" y="1"/>
                  </a:cubicBezTo>
                  <a:cubicBezTo>
                    <a:pt x="46" y="3"/>
                    <a:pt x="46" y="3"/>
                    <a:pt x="46" y="3"/>
                  </a:cubicBezTo>
                  <a:moveTo>
                    <a:pt x="46" y="0"/>
                  </a:moveTo>
                  <a:cubicBezTo>
                    <a:pt x="45" y="0"/>
                    <a:pt x="45" y="0"/>
                    <a:pt x="45" y="0"/>
                  </a:cubicBezTo>
                  <a:cubicBezTo>
                    <a:pt x="6" y="21"/>
                    <a:pt x="6" y="21"/>
                    <a:pt x="6" y="21"/>
                  </a:cubicBezTo>
                  <a:cubicBezTo>
                    <a:pt x="12" y="21"/>
                    <a:pt x="12" y="21"/>
                    <a:pt x="12" y="21"/>
                  </a:cubicBezTo>
                  <a:cubicBezTo>
                    <a:pt x="46" y="3"/>
                    <a:pt x="46" y="3"/>
                    <a:pt x="46" y="3"/>
                  </a:cubicBezTo>
                  <a:cubicBezTo>
                    <a:pt x="97" y="5"/>
                    <a:pt x="97" y="5"/>
                    <a:pt x="97" y="5"/>
                  </a:cubicBezTo>
                  <a:cubicBezTo>
                    <a:pt x="66" y="24"/>
                    <a:pt x="66" y="24"/>
                    <a:pt x="66" y="24"/>
                  </a:cubicBezTo>
                  <a:cubicBezTo>
                    <a:pt x="67" y="24"/>
                    <a:pt x="67" y="24"/>
                    <a:pt x="67" y="24"/>
                  </a:cubicBezTo>
                  <a:cubicBezTo>
                    <a:pt x="67" y="27"/>
                    <a:pt x="67" y="27"/>
                    <a:pt x="67" y="27"/>
                  </a:cubicBezTo>
                  <a:cubicBezTo>
                    <a:pt x="103" y="5"/>
                    <a:pt x="103" y="5"/>
                    <a:pt x="103" y="5"/>
                  </a:cubicBezTo>
                  <a:cubicBezTo>
                    <a:pt x="103" y="5"/>
                    <a:pt x="103" y="5"/>
                    <a:pt x="103" y="5"/>
                  </a:cubicBezTo>
                  <a:cubicBezTo>
                    <a:pt x="103" y="5"/>
                    <a:pt x="103" y="4"/>
                    <a:pt x="103" y="4"/>
                  </a:cubicBezTo>
                  <a:cubicBezTo>
                    <a:pt x="103" y="3"/>
                    <a:pt x="102" y="3"/>
                    <a:pt x="102" y="3"/>
                  </a:cubicBezTo>
                  <a:cubicBezTo>
                    <a:pt x="46" y="0"/>
                    <a:pt x="46" y="0"/>
                    <a:pt x="46"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00" name="Freeform 411">
              <a:extLst>
                <a:ext uri="{FF2B5EF4-FFF2-40B4-BE49-F238E27FC236}">
                  <a16:creationId xmlns:a16="http://schemas.microsoft.com/office/drawing/2014/main" id="{B3F2B4CB-FEE5-47FA-964E-728BC9AEC4B7}"/>
                </a:ext>
              </a:extLst>
            </p:cNvPr>
            <p:cNvSpPr>
              <a:spLocks noEditPoints="1"/>
            </p:cNvSpPr>
            <p:nvPr/>
          </p:nvSpPr>
          <p:spPr bwMode="auto">
            <a:xfrm>
              <a:off x="1886" y="1790"/>
              <a:ext cx="205" cy="53"/>
            </a:xfrm>
            <a:custGeom>
              <a:avLst/>
              <a:gdLst>
                <a:gd name="T0" fmla="*/ 20 w 93"/>
                <a:gd name="T1" fmla="*/ 225 h 24"/>
                <a:gd name="T2" fmla="*/ 0 w 93"/>
                <a:gd name="T3" fmla="*/ 225 h 24"/>
                <a:gd name="T4" fmla="*/ 181 w 93"/>
                <a:gd name="T5" fmla="*/ 239 h 24"/>
                <a:gd name="T6" fmla="*/ 633 w 93"/>
                <a:gd name="T7" fmla="*/ 258 h 24"/>
                <a:gd name="T8" fmla="*/ 641 w 93"/>
                <a:gd name="T9" fmla="*/ 250 h 24"/>
                <a:gd name="T10" fmla="*/ 641 w 93"/>
                <a:gd name="T11" fmla="*/ 250 h 24"/>
                <a:gd name="T12" fmla="*/ 20 w 93"/>
                <a:gd name="T13" fmla="*/ 225 h 24"/>
                <a:gd name="T14" fmla="*/ 419 w 93"/>
                <a:gd name="T15" fmla="*/ 0 h 24"/>
                <a:gd name="T16" fmla="*/ 53 w 93"/>
                <a:gd name="T17" fmla="*/ 205 h 24"/>
                <a:gd name="T18" fmla="*/ 650 w 93"/>
                <a:gd name="T19" fmla="*/ 225 h 24"/>
                <a:gd name="T20" fmla="*/ 666 w 93"/>
                <a:gd name="T21" fmla="*/ 239 h 24"/>
                <a:gd name="T22" fmla="*/ 666 w 93"/>
                <a:gd name="T23" fmla="*/ 239 h 24"/>
                <a:gd name="T24" fmla="*/ 996 w 93"/>
                <a:gd name="T25" fmla="*/ 33 h 24"/>
                <a:gd name="T26" fmla="*/ 419 w 93"/>
                <a:gd name="T27" fmla="*/ 0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24">
                  <a:moveTo>
                    <a:pt x="2" y="21"/>
                  </a:moveTo>
                  <a:cubicBezTo>
                    <a:pt x="0" y="21"/>
                    <a:pt x="0" y="21"/>
                    <a:pt x="0" y="21"/>
                  </a:cubicBezTo>
                  <a:cubicBezTo>
                    <a:pt x="17" y="22"/>
                    <a:pt x="17" y="22"/>
                    <a:pt x="17" y="22"/>
                  </a:cubicBezTo>
                  <a:cubicBezTo>
                    <a:pt x="59" y="24"/>
                    <a:pt x="59" y="24"/>
                    <a:pt x="59" y="24"/>
                  </a:cubicBezTo>
                  <a:cubicBezTo>
                    <a:pt x="60" y="23"/>
                    <a:pt x="60" y="23"/>
                    <a:pt x="60" y="23"/>
                  </a:cubicBezTo>
                  <a:cubicBezTo>
                    <a:pt x="60" y="23"/>
                    <a:pt x="60" y="23"/>
                    <a:pt x="60" y="23"/>
                  </a:cubicBezTo>
                  <a:cubicBezTo>
                    <a:pt x="2" y="21"/>
                    <a:pt x="2" y="21"/>
                    <a:pt x="2" y="21"/>
                  </a:cubicBezTo>
                  <a:moveTo>
                    <a:pt x="39" y="0"/>
                  </a:moveTo>
                  <a:cubicBezTo>
                    <a:pt x="5" y="19"/>
                    <a:pt x="5" y="19"/>
                    <a:pt x="5" y="19"/>
                  </a:cubicBezTo>
                  <a:cubicBezTo>
                    <a:pt x="61" y="21"/>
                    <a:pt x="61" y="21"/>
                    <a:pt x="61" y="21"/>
                  </a:cubicBezTo>
                  <a:cubicBezTo>
                    <a:pt x="61" y="21"/>
                    <a:pt x="62" y="21"/>
                    <a:pt x="62" y="22"/>
                  </a:cubicBezTo>
                  <a:cubicBezTo>
                    <a:pt x="62" y="22"/>
                    <a:pt x="62" y="22"/>
                    <a:pt x="62" y="22"/>
                  </a:cubicBezTo>
                  <a:cubicBezTo>
                    <a:pt x="93" y="3"/>
                    <a:pt x="93" y="3"/>
                    <a:pt x="93" y="3"/>
                  </a:cubicBezTo>
                  <a:cubicBezTo>
                    <a:pt x="39" y="0"/>
                    <a:pt x="39" y="0"/>
                    <a:pt x="39" y="0"/>
                  </a:cubicBezTo>
                </a:path>
              </a:pathLst>
            </a:custGeom>
            <a:solidFill>
              <a:srgbClr val="7E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01" name="Freeform 412">
              <a:extLst>
                <a:ext uri="{FF2B5EF4-FFF2-40B4-BE49-F238E27FC236}">
                  <a16:creationId xmlns:a16="http://schemas.microsoft.com/office/drawing/2014/main" id="{1AB67E6F-AC3E-4339-B942-26EC587F95EF}"/>
                </a:ext>
              </a:extLst>
            </p:cNvPr>
            <p:cNvSpPr>
              <a:spLocks noEditPoints="1"/>
            </p:cNvSpPr>
            <p:nvPr/>
          </p:nvSpPr>
          <p:spPr bwMode="auto">
            <a:xfrm>
              <a:off x="2192" y="1806"/>
              <a:ext cx="198" cy="50"/>
            </a:xfrm>
            <a:custGeom>
              <a:avLst/>
              <a:gdLst>
                <a:gd name="T0" fmla="*/ 20 w 90"/>
                <a:gd name="T1" fmla="*/ 202 h 23"/>
                <a:gd name="T2" fmla="*/ 0 w 90"/>
                <a:gd name="T3" fmla="*/ 217 h 23"/>
                <a:gd name="T4" fmla="*/ 585 w 90"/>
                <a:gd name="T5" fmla="*/ 237 h 23"/>
                <a:gd name="T6" fmla="*/ 605 w 90"/>
                <a:gd name="T7" fmla="*/ 226 h 23"/>
                <a:gd name="T8" fmla="*/ 20 w 90"/>
                <a:gd name="T9" fmla="*/ 202 h 23"/>
                <a:gd name="T10" fmla="*/ 416 w 90"/>
                <a:gd name="T11" fmla="*/ 0 h 23"/>
                <a:gd name="T12" fmla="*/ 53 w 90"/>
                <a:gd name="T13" fmla="*/ 185 h 23"/>
                <a:gd name="T14" fmla="*/ 629 w 90"/>
                <a:gd name="T15" fmla="*/ 202 h 23"/>
                <a:gd name="T16" fmla="*/ 638 w 90"/>
                <a:gd name="T17" fmla="*/ 217 h 23"/>
                <a:gd name="T18" fmla="*/ 959 w 90"/>
                <a:gd name="T19" fmla="*/ 20 h 23"/>
                <a:gd name="T20" fmla="*/ 416 w 90"/>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0" h="23">
                  <a:moveTo>
                    <a:pt x="2" y="20"/>
                  </a:moveTo>
                  <a:cubicBezTo>
                    <a:pt x="0" y="21"/>
                    <a:pt x="0" y="21"/>
                    <a:pt x="0" y="21"/>
                  </a:cubicBezTo>
                  <a:cubicBezTo>
                    <a:pt x="55" y="23"/>
                    <a:pt x="55" y="23"/>
                    <a:pt x="55" y="23"/>
                  </a:cubicBezTo>
                  <a:cubicBezTo>
                    <a:pt x="57" y="22"/>
                    <a:pt x="57" y="22"/>
                    <a:pt x="57" y="22"/>
                  </a:cubicBezTo>
                  <a:cubicBezTo>
                    <a:pt x="2" y="20"/>
                    <a:pt x="2" y="20"/>
                    <a:pt x="2" y="20"/>
                  </a:cubicBezTo>
                  <a:moveTo>
                    <a:pt x="39" y="0"/>
                  </a:moveTo>
                  <a:cubicBezTo>
                    <a:pt x="5" y="18"/>
                    <a:pt x="5" y="18"/>
                    <a:pt x="5" y="18"/>
                  </a:cubicBezTo>
                  <a:cubicBezTo>
                    <a:pt x="59" y="20"/>
                    <a:pt x="59" y="20"/>
                    <a:pt x="59" y="20"/>
                  </a:cubicBezTo>
                  <a:cubicBezTo>
                    <a:pt x="59" y="20"/>
                    <a:pt x="60" y="21"/>
                    <a:pt x="60" y="21"/>
                  </a:cubicBezTo>
                  <a:cubicBezTo>
                    <a:pt x="90" y="2"/>
                    <a:pt x="90" y="2"/>
                    <a:pt x="90" y="2"/>
                  </a:cubicBezTo>
                  <a:cubicBezTo>
                    <a:pt x="39" y="0"/>
                    <a:pt x="39" y="0"/>
                    <a:pt x="39" y="0"/>
                  </a:cubicBezTo>
                </a:path>
              </a:pathLst>
            </a:custGeom>
            <a:solidFill>
              <a:srgbClr val="7E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02" name="Freeform 413">
              <a:extLst>
                <a:ext uri="{FF2B5EF4-FFF2-40B4-BE49-F238E27FC236}">
                  <a16:creationId xmlns:a16="http://schemas.microsoft.com/office/drawing/2014/main" id="{F2742357-6E94-4745-A7EF-4A70D6DE4B1B}"/>
                </a:ext>
              </a:extLst>
            </p:cNvPr>
            <p:cNvSpPr>
              <a:spLocks noEditPoints="1"/>
            </p:cNvSpPr>
            <p:nvPr/>
          </p:nvSpPr>
          <p:spPr bwMode="auto">
            <a:xfrm>
              <a:off x="2179" y="1799"/>
              <a:ext cx="227" cy="64"/>
            </a:xfrm>
            <a:custGeom>
              <a:avLst/>
              <a:gdLst>
                <a:gd name="T0" fmla="*/ 674 w 103"/>
                <a:gd name="T1" fmla="*/ 267 h 29"/>
                <a:gd name="T2" fmla="*/ 650 w 103"/>
                <a:gd name="T3" fmla="*/ 278 h 29"/>
                <a:gd name="T4" fmla="*/ 666 w 103"/>
                <a:gd name="T5" fmla="*/ 278 h 29"/>
                <a:gd name="T6" fmla="*/ 674 w 103"/>
                <a:gd name="T7" fmla="*/ 302 h 29"/>
                <a:gd name="T8" fmla="*/ 674 w 103"/>
                <a:gd name="T9" fmla="*/ 311 h 29"/>
                <a:gd name="T10" fmla="*/ 685 w 103"/>
                <a:gd name="T11" fmla="*/ 311 h 29"/>
                <a:gd name="T12" fmla="*/ 685 w 103"/>
                <a:gd name="T13" fmla="*/ 267 h 29"/>
                <a:gd name="T14" fmla="*/ 674 w 103"/>
                <a:gd name="T15" fmla="*/ 267 h 29"/>
                <a:gd name="T16" fmla="*/ 20 w 103"/>
                <a:gd name="T17" fmla="*/ 249 h 29"/>
                <a:gd name="T18" fmla="*/ 0 w 103"/>
                <a:gd name="T19" fmla="*/ 258 h 29"/>
                <a:gd name="T20" fmla="*/ 0 w 103"/>
                <a:gd name="T21" fmla="*/ 258 h 29"/>
                <a:gd name="T22" fmla="*/ 64 w 103"/>
                <a:gd name="T23" fmla="*/ 258 h 29"/>
                <a:gd name="T24" fmla="*/ 88 w 103"/>
                <a:gd name="T25" fmla="*/ 249 h 29"/>
                <a:gd name="T26" fmla="*/ 20 w 103"/>
                <a:gd name="T27" fmla="*/ 249 h 29"/>
                <a:gd name="T28" fmla="*/ 480 w 103"/>
                <a:gd name="T29" fmla="*/ 33 h 29"/>
                <a:gd name="T30" fmla="*/ 480 w 103"/>
                <a:gd name="T31" fmla="*/ 9 h 29"/>
                <a:gd name="T32" fmla="*/ 480 w 103"/>
                <a:gd name="T33" fmla="*/ 33 h 29"/>
                <a:gd name="T34" fmla="*/ 480 w 103"/>
                <a:gd name="T35" fmla="*/ 0 h 29"/>
                <a:gd name="T36" fmla="*/ 472 w 103"/>
                <a:gd name="T37" fmla="*/ 0 h 29"/>
                <a:gd name="T38" fmla="*/ 53 w 103"/>
                <a:gd name="T39" fmla="*/ 225 h 29"/>
                <a:gd name="T40" fmla="*/ 117 w 103"/>
                <a:gd name="T41" fmla="*/ 225 h 29"/>
                <a:gd name="T42" fmla="*/ 480 w 103"/>
                <a:gd name="T43" fmla="*/ 33 h 29"/>
                <a:gd name="T44" fmla="*/ 1029 w 103"/>
                <a:gd name="T45" fmla="*/ 53 h 29"/>
                <a:gd name="T46" fmla="*/ 705 w 103"/>
                <a:gd name="T47" fmla="*/ 258 h 29"/>
                <a:gd name="T48" fmla="*/ 705 w 103"/>
                <a:gd name="T49" fmla="*/ 258 h 29"/>
                <a:gd name="T50" fmla="*/ 705 w 103"/>
                <a:gd name="T51" fmla="*/ 291 h 29"/>
                <a:gd name="T52" fmla="*/ 1093 w 103"/>
                <a:gd name="T53" fmla="*/ 53 h 29"/>
                <a:gd name="T54" fmla="*/ 1093 w 103"/>
                <a:gd name="T55" fmla="*/ 53 h 29"/>
                <a:gd name="T56" fmla="*/ 1093 w 103"/>
                <a:gd name="T57" fmla="*/ 44 h 29"/>
                <a:gd name="T58" fmla="*/ 1082 w 103"/>
                <a:gd name="T59" fmla="*/ 20 h 29"/>
                <a:gd name="T60" fmla="*/ 480 w 103"/>
                <a:gd name="T61" fmla="*/ 0 h 2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3" h="29">
                  <a:moveTo>
                    <a:pt x="63" y="25"/>
                  </a:moveTo>
                  <a:cubicBezTo>
                    <a:pt x="61" y="26"/>
                    <a:pt x="61" y="26"/>
                    <a:pt x="61" y="26"/>
                  </a:cubicBezTo>
                  <a:cubicBezTo>
                    <a:pt x="62" y="26"/>
                    <a:pt x="62" y="26"/>
                    <a:pt x="62" y="26"/>
                  </a:cubicBezTo>
                  <a:cubicBezTo>
                    <a:pt x="62" y="26"/>
                    <a:pt x="63" y="27"/>
                    <a:pt x="63" y="28"/>
                  </a:cubicBezTo>
                  <a:cubicBezTo>
                    <a:pt x="63" y="29"/>
                    <a:pt x="63" y="29"/>
                    <a:pt x="63" y="29"/>
                  </a:cubicBezTo>
                  <a:cubicBezTo>
                    <a:pt x="64" y="29"/>
                    <a:pt x="64" y="29"/>
                    <a:pt x="64" y="29"/>
                  </a:cubicBezTo>
                  <a:cubicBezTo>
                    <a:pt x="64" y="25"/>
                    <a:pt x="64" y="25"/>
                    <a:pt x="64" y="25"/>
                  </a:cubicBezTo>
                  <a:cubicBezTo>
                    <a:pt x="63" y="25"/>
                    <a:pt x="63" y="25"/>
                    <a:pt x="63" y="25"/>
                  </a:cubicBezTo>
                  <a:moveTo>
                    <a:pt x="2" y="23"/>
                  </a:moveTo>
                  <a:cubicBezTo>
                    <a:pt x="0" y="24"/>
                    <a:pt x="0" y="24"/>
                    <a:pt x="0" y="24"/>
                  </a:cubicBezTo>
                  <a:cubicBezTo>
                    <a:pt x="0" y="24"/>
                    <a:pt x="0" y="24"/>
                    <a:pt x="0" y="24"/>
                  </a:cubicBezTo>
                  <a:cubicBezTo>
                    <a:pt x="6" y="24"/>
                    <a:pt x="6" y="24"/>
                    <a:pt x="6" y="24"/>
                  </a:cubicBezTo>
                  <a:cubicBezTo>
                    <a:pt x="8" y="23"/>
                    <a:pt x="8" y="23"/>
                    <a:pt x="8" y="23"/>
                  </a:cubicBezTo>
                  <a:cubicBezTo>
                    <a:pt x="2" y="23"/>
                    <a:pt x="2" y="23"/>
                    <a:pt x="2" y="23"/>
                  </a:cubicBezTo>
                  <a:moveTo>
                    <a:pt x="45" y="3"/>
                  </a:moveTo>
                  <a:cubicBezTo>
                    <a:pt x="45" y="1"/>
                    <a:pt x="45" y="1"/>
                    <a:pt x="45" y="1"/>
                  </a:cubicBezTo>
                  <a:cubicBezTo>
                    <a:pt x="45" y="3"/>
                    <a:pt x="45" y="3"/>
                    <a:pt x="45" y="3"/>
                  </a:cubicBezTo>
                  <a:moveTo>
                    <a:pt x="45" y="0"/>
                  </a:moveTo>
                  <a:cubicBezTo>
                    <a:pt x="44" y="0"/>
                    <a:pt x="44" y="0"/>
                    <a:pt x="44" y="0"/>
                  </a:cubicBezTo>
                  <a:cubicBezTo>
                    <a:pt x="5" y="21"/>
                    <a:pt x="5" y="21"/>
                    <a:pt x="5" y="21"/>
                  </a:cubicBezTo>
                  <a:cubicBezTo>
                    <a:pt x="11" y="21"/>
                    <a:pt x="11" y="21"/>
                    <a:pt x="11" y="21"/>
                  </a:cubicBezTo>
                  <a:cubicBezTo>
                    <a:pt x="45" y="3"/>
                    <a:pt x="45" y="3"/>
                    <a:pt x="45" y="3"/>
                  </a:cubicBezTo>
                  <a:cubicBezTo>
                    <a:pt x="96" y="5"/>
                    <a:pt x="96" y="5"/>
                    <a:pt x="96" y="5"/>
                  </a:cubicBezTo>
                  <a:cubicBezTo>
                    <a:pt x="66" y="24"/>
                    <a:pt x="66" y="24"/>
                    <a:pt x="66" y="24"/>
                  </a:cubicBezTo>
                  <a:cubicBezTo>
                    <a:pt x="66" y="24"/>
                    <a:pt x="66" y="24"/>
                    <a:pt x="66" y="24"/>
                  </a:cubicBezTo>
                  <a:cubicBezTo>
                    <a:pt x="66" y="27"/>
                    <a:pt x="66" y="27"/>
                    <a:pt x="66" y="27"/>
                  </a:cubicBezTo>
                  <a:cubicBezTo>
                    <a:pt x="102" y="5"/>
                    <a:pt x="102" y="5"/>
                    <a:pt x="102" y="5"/>
                  </a:cubicBezTo>
                  <a:cubicBezTo>
                    <a:pt x="102" y="5"/>
                    <a:pt x="102" y="5"/>
                    <a:pt x="102" y="5"/>
                  </a:cubicBezTo>
                  <a:cubicBezTo>
                    <a:pt x="102" y="5"/>
                    <a:pt x="103" y="4"/>
                    <a:pt x="102" y="4"/>
                  </a:cubicBezTo>
                  <a:cubicBezTo>
                    <a:pt x="102" y="3"/>
                    <a:pt x="102" y="3"/>
                    <a:pt x="101" y="2"/>
                  </a:cubicBezTo>
                  <a:cubicBezTo>
                    <a:pt x="45" y="0"/>
                    <a:pt x="45" y="0"/>
                    <a:pt x="45"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03" name="Freeform 414">
              <a:extLst>
                <a:ext uri="{FF2B5EF4-FFF2-40B4-BE49-F238E27FC236}">
                  <a16:creationId xmlns:a16="http://schemas.microsoft.com/office/drawing/2014/main" id="{79318D98-973A-41AB-BFA3-08DCF911BE2A}"/>
                </a:ext>
              </a:extLst>
            </p:cNvPr>
            <p:cNvSpPr>
              <a:spLocks noEditPoints="1"/>
            </p:cNvSpPr>
            <p:nvPr/>
          </p:nvSpPr>
          <p:spPr bwMode="auto">
            <a:xfrm>
              <a:off x="1875" y="1784"/>
              <a:ext cx="231" cy="63"/>
            </a:xfrm>
            <a:custGeom>
              <a:avLst/>
              <a:gdLst>
                <a:gd name="T0" fmla="*/ 693 w 105"/>
                <a:gd name="T1" fmla="*/ 265 h 29"/>
                <a:gd name="T2" fmla="*/ 682 w 105"/>
                <a:gd name="T3" fmla="*/ 278 h 29"/>
                <a:gd name="T4" fmla="*/ 682 w 105"/>
                <a:gd name="T5" fmla="*/ 278 h 29"/>
                <a:gd name="T6" fmla="*/ 693 w 105"/>
                <a:gd name="T7" fmla="*/ 289 h 29"/>
                <a:gd name="T8" fmla="*/ 693 w 105"/>
                <a:gd name="T9" fmla="*/ 265 h 29"/>
                <a:gd name="T10" fmla="*/ 9 w 105"/>
                <a:gd name="T11" fmla="*/ 237 h 29"/>
                <a:gd name="T12" fmla="*/ 0 w 105"/>
                <a:gd name="T13" fmla="*/ 245 h 29"/>
                <a:gd name="T14" fmla="*/ 0 w 105"/>
                <a:gd name="T15" fmla="*/ 245 h 29"/>
                <a:gd name="T16" fmla="*/ 0 w 105"/>
                <a:gd name="T17" fmla="*/ 245 h 29"/>
                <a:gd name="T18" fmla="*/ 0 w 105"/>
                <a:gd name="T19" fmla="*/ 245 h 29"/>
                <a:gd name="T20" fmla="*/ 233 w 105"/>
                <a:gd name="T21" fmla="*/ 254 h 29"/>
                <a:gd name="T22" fmla="*/ 53 w 105"/>
                <a:gd name="T23" fmla="*/ 245 h 29"/>
                <a:gd name="T24" fmla="*/ 73 w 105"/>
                <a:gd name="T25" fmla="*/ 245 h 29"/>
                <a:gd name="T26" fmla="*/ 9 w 105"/>
                <a:gd name="T27" fmla="*/ 237 h 29"/>
                <a:gd name="T28" fmla="*/ 460 w 105"/>
                <a:gd name="T29" fmla="*/ 33 h 29"/>
                <a:gd name="T30" fmla="*/ 469 w 105"/>
                <a:gd name="T31" fmla="*/ 20 h 29"/>
                <a:gd name="T32" fmla="*/ 460 w 105"/>
                <a:gd name="T33" fmla="*/ 33 h 29"/>
                <a:gd name="T34" fmla="*/ 469 w 105"/>
                <a:gd name="T35" fmla="*/ 0 h 29"/>
                <a:gd name="T36" fmla="*/ 460 w 105"/>
                <a:gd name="T37" fmla="*/ 0 h 29"/>
                <a:gd name="T38" fmla="*/ 460 w 105"/>
                <a:gd name="T39" fmla="*/ 0 h 29"/>
                <a:gd name="T40" fmla="*/ 444 w 105"/>
                <a:gd name="T41" fmla="*/ 9 h 29"/>
                <a:gd name="T42" fmla="*/ 427 w 105"/>
                <a:gd name="T43" fmla="*/ 20 h 29"/>
                <a:gd name="T44" fmla="*/ 44 w 105"/>
                <a:gd name="T45" fmla="*/ 226 h 29"/>
                <a:gd name="T46" fmla="*/ 106 w 105"/>
                <a:gd name="T47" fmla="*/ 226 h 29"/>
                <a:gd name="T48" fmla="*/ 469 w 105"/>
                <a:gd name="T49" fmla="*/ 33 h 29"/>
                <a:gd name="T50" fmla="*/ 1045 w 105"/>
                <a:gd name="T51" fmla="*/ 61 h 29"/>
                <a:gd name="T52" fmla="*/ 711 w 105"/>
                <a:gd name="T53" fmla="*/ 254 h 29"/>
                <a:gd name="T54" fmla="*/ 711 w 105"/>
                <a:gd name="T55" fmla="*/ 298 h 29"/>
                <a:gd name="T56" fmla="*/ 1109 w 105"/>
                <a:gd name="T57" fmla="*/ 61 h 29"/>
                <a:gd name="T58" fmla="*/ 1109 w 105"/>
                <a:gd name="T59" fmla="*/ 61 h 29"/>
                <a:gd name="T60" fmla="*/ 1109 w 105"/>
                <a:gd name="T61" fmla="*/ 52 h 29"/>
                <a:gd name="T62" fmla="*/ 1098 w 105"/>
                <a:gd name="T63" fmla="*/ 43 h 29"/>
                <a:gd name="T64" fmla="*/ 469 w 105"/>
                <a:gd name="T65" fmla="*/ 0 h 29"/>
                <a:gd name="T66" fmla="*/ 469 w 105"/>
                <a:gd name="T67" fmla="*/ 0 h 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5" h="29">
                  <a:moveTo>
                    <a:pt x="65" y="26"/>
                  </a:moveTo>
                  <a:cubicBezTo>
                    <a:pt x="64" y="27"/>
                    <a:pt x="64" y="27"/>
                    <a:pt x="64" y="27"/>
                  </a:cubicBezTo>
                  <a:cubicBezTo>
                    <a:pt x="64" y="27"/>
                    <a:pt x="64" y="27"/>
                    <a:pt x="64" y="27"/>
                  </a:cubicBezTo>
                  <a:cubicBezTo>
                    <a:pt x="64" y="27"/>
                    <a:pt x="65" y="28"/>
                    <a:pt x="65" y="28"/>
                  </a:cubicBezTo>
                  <a:cubicBezTo>
                    <a:pt x="65" y="26"/>
                    <a:pt x="65" y="26"/>
                    <a:pt x="65" y="26"/>
                  </a:cubicBezTo>
                  <a:moveTo>
                    <a:pt x="1" y="23"/>
                  </a:moveTo>
                  <a:cubicBezTo>
                    <a:pt x="0" y="24"/>
                    <a:pt x="0" y="24"/>
                    <a:pt x="0" y="24"/>
                  </a:cubicBezTo>
                  <a:cubicBezTo>
                    <a:pt x="0" y="24"/>
                    <a:pt x="0" y="24"/>
                    <a:pt x="0" y="24"/>
                  </a:cubicBezTo>
                  <a:cubicBezTo>
                    <a:pt x="0" y="24"/>
                    <a:pt x="0" y="24"/>
                    <a:pt x="0" y="24"/>
                  </a:cubicBezTo>
                  <a:cubicBezTo>
                    <a:pt x="0" y="24"/>
                    <a:pt x="0" y="24"/>
                    <a:pt x="0" y="24"/>
                  </a:cubicBezTo>
                  <a:cubicBezTo>
                    <a:pt x="22" y="25"/>
                    <a:pt x="22" y="25"/>
                    <a:pt x="22" y="25"/>
                  </a:cubicBezTo>
                  <a:cubicBezTo>
                    <a:pt x="5" y="24"/>
                    <a:pt x="5" y="24"/>
                    <a:pt x="5" y="24"/>
                  </a:cubicBezTo>
                  <a:cubicBezTo>
                    <a:pt x="7" y="24"/>
                    <a:pt x="7" y="24"/>
                    <a:pt x="7" y="24"/>
                  </a:cubicBezTo>
                  <a:cubicBezTo>
                    <a:pt x="1" y="23"/>
                    <a:pt x="1" y="23"/>
                    <a:pt x="1" y="23"/>
                  </a:cubicBezTo>
                  <a:moveTo>
                    <a:pt x="43" y="3"/>
                  </a:moveTo>
                  <a:cubicBezTo>
                    <a:pt x="44" y="2"/>
                    <a:pt x="44" y="2"/>
                    <a:pt x="44" y="2"/>
                  </a:cubicBezTo>
                  <a:cubicBezTo>
                    <a:pt x="43" y="3"/>
                    <a:pt x="43" y="3"/>
                    <a:pt x="43" y="3"/>
                  </a:cubicBezTo>
                  <a:moveTo>
                    <a:pt x="44" y="0"/>
                  </a:moveTo>
                  <a:cubicBezTo>
                    <a:pt x="43" y="0"/>
                    <a:pt x="43" y="0"/>
                    <a:pt x="43" y="0"/>
                  </a:cubicBezTo>
                  <a:cubicBezTo>
                    <a:pt x="43" y="0"/>
                    <a:pt x="43" y="0"/>
                    <a:pt x="43" y="0"/>
                  </a:cubicBezTo>
                  <a:cubicBezTo>
                    <a:pt x="42" y="1"/>
                    <a:pt x="42" y="1"/>
                    <a:pt x="42" y="1"/>
                  </a:cubicBezTo>
                  <a:cubicBezTo>
                    <a:pt x="40" y="2"/>
                    <a:pt x="40" y="2"/>
                    <a:pt x="40" y="2"/>
                  </a:cubicBezTo>
                  <a:cubicBezTo>
                    <a:pt x="4" y="22"/>
                    <a:pt x="4" y="22"/>
                    <a:pt x="4" y="22"/>
                  </a:cubicBezTo>
                  <a:cubicBezTo>
                    <a:pt x="10" y="22"/>
                    <a:pt x="10" y="22"/>
                    <a:pt x="10" y="22"/>
                  </a:cubicBezTo>
                  <a:cubicBezTo>
                    <a:pt x="44" y="3"/>
                    <a:pt x="44" y="3"/>
                    <a:pt x="44" y="3"/>
                  </a:cubicBezTo>
                  <a:cubicBezTo>
                    <a:pt x="98" y="6"/>
                    <a:pt x="98" y="6"/>
                    <a:pt x="98" y="6"/>
                  </a:cubicBezTo>
                  <a:cubicBezTo>
                    <a:pt x="67" y="25"/>
                    <a:pt x="67" y="25"/>
                    <a:pt x="67" y="25"/>
                  </a:cubicBezTo>
                  <a:cubicBezTo>
                    <a:pt x="67" y="29"/>
                    <a:pt x="67" y="29"/>
                    <a:pt x="67" y="29"/>
                  </a:cubicBezTo>
                  <a:cubicBezTo>
                    <a:pt x="104" y="6"/>
                    <a:pt x="104" y="6"/>
                    <a:pt x="104" y="6"/>
                  </a:cubicBezTo>
                  <a:cubicBezTo>
                    <a:pt x="104" y="6"/>
                    <a:pt x="104" y="6"/>
                    <a:pt x="104" y="6"/>
                  </a:cubicBezTo>
                  <a:cubicBezTo>
                    <a:pt x="104" y="6"/>
                    <a:pt x="105" y="5"/>
                    <a:pt x="104" y="5"/>
                  </a:cubicBezTo>
                  <a:cubicBezTo>
                    <a:pt x="104" y="4"/>
                    <a:pt x="104" y="4"/>
                    <a:pt x="103" y="4"/>
                  </a:cubicBezTo>
                  <a:cubicBezTo>
                    <a:pt x="44" y="0"/>
                    <a:pt x="44" y="0"/>
                    <a:pt x="44" y="0"/>
                  </a:cubicBezTo>
                  <a:cubicBezTo>
                    <a:pt x="44" y="0"/>
                    <a:pt x="44" y="0"/>
                    <a:pt x="44" y="0"/>
                  </a:cubicBezTo>
                </a:path>
              </a:pathLst>
            </a:custGeom>
            <a:solidFill>
              <a:srgbClr val="436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04" name="Freeform 415">
              <a:extLst>
                <a:ext uri="{FF2B5EF4-FFF2-40B4-BE49-F238E27FC236}">
                  <a16:creationId xmlns:a16="http://schemas.microsoft.com/office/drawing/2014/main" id="{BEEA56C2-2E83-40D9-9EF2-710490F96A18}"/>
                </a:ext>
              </a:extLst>
            </p:cNvPr>
            <p:cNvSpPr>
              <a:spLocks noEditPoints="1"/>
            </p:cNvSpPr>
            <p:nvPr/>
          </p:nvSpPr>
          <p:spPr bwMode="auto">
            <a:xfrm>
              <a:off x="2776" y="1669"/>
              <a:ext cx="1026" cy="51"/>
            </a:xfrm>
            <a:custGeom>
              <a:avLst/>
              <a:gdLst>
                <a:gd name="T0" fmla="*/ 396 w 1026"/>
                <a:gd name="T1" fmla="*/ 18 h 51"/>
                <a:gd name="T2" fmla="*/ 396 w 1026"/>
                <a:gd name="T3" fmla="*/ 20 h 51"/>
                <a:gd name="T4" fmla="*/ 1026 w 1026"/>
                <a:gd name="T5" fmla="*/ 51 h 51"/>
                <a:gd name="T6" fmla="*/ 1026 w 1026"/>
                <a:gd name="T7" fmla="*/ 46 h 51"/>
                <a:gd name="T8" fmla="*/ 396 w 1026"/>
                <a:gd name="T9" fmla="*/ 18 h 51"/>
                <a:gd name="T10" fmla="*/ 0 w 1026"/>
                <a:gd name="T11" fmla="*/ 0 h 51"/>
                <a:gd name="T12" fmla="*/ 376 w 1026"/>
                <a:gd name="T13" fmla="*/ 18 h 51"/>
                <a:gd name="T14" fmla="*/ 376 w 1026"/>
                <a:gd name="T15" fmla="*/ 18 h 51"/>
                <a:gd name="T16" fmla="*/ 0 w 1026"/>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6" h="51">
                  <a:moveTo>
                    <a:pt x="396" y="18"/>
                  </a:moveTo>
                  <a:lnTo>
                    <a:pt x="396" y="20"/>
                  </a:lnTo>
                  <a:lnTo>
                    <a:pt x="1026" y="51"/>
                  </a:lnTo>
                  <a:lnTo>
                    <a:pt x="1026" y="46"/>
                  </a:lnTo>
                  <a:lnTo>
                    <a:pt x="396" y="18"/>
                  </a:lnTo>
                  <a:close/>
                  <a:moveTo>
                    <a:pt x="0" y="0"/>
                  </a:moveTo>
                  <a:lnTo>
                    <a:pt x="376" y="18"/>
                  </a:lnTo>
                  <a:lnTo>
                    <a:pt x="0" y="0"/>
                  </a:lnTo>
                  <a:close/>
                </a:path>
              </a:pathLst>
            </a:custGeom>
            <a:solidFill>
              <a:srgbClr val="8CB9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05" name="Freeform 416">
              <a:extLst>
                <a:ext uri="{FF2B5EF4-FFF2-40B4-BE49-F238E27FC236}">
                  <a16:creationId xmlns:a16="http://schemas.microsoft.com/office/drawing/2014/main" id="{1EFA973B-AB02-4EF2-A634-CCD46DCBA100}"/>
                </a:ext>
              </a:extLst>
            </p:cNvPr>
            <p:cNvSpPr>
              <a:spLocks noEditPoints="1"/>
            </p:cNvSpPr>
            <p:nvPr/>
          </p:nvSpPr>
          <p:spPr bwMode="auto">
            <a:xfrm>
              <a:off x="2776" y="1669"/>
              <a:ext cx="1026" cy="51"/>
            </a:xfrm>
            <a:custGeom>
              <a:avLst/>
              <a:gdLst>
                <a:gd name="T0" fmla="*/ 396 w 1026"/>
                <a:gd name="T1" fmla="*/ 18 h 51"/>
                <a:gd name="T2" fmla="*/ 396 w 1026"/>
                <a:gd name="T3" fmla="*/ 20 h 51"/>
                <a:gd name="T4" fmla="*/ 1026 w 1026"/>
                <a:gd name="T5" fmla="*/ 51 h 51"/>
                <a:gd name="T6" fmla="*/ 1026 w 1026"/>
                <a:gd name="T7" fmla="*/ 46 h 51"/>
                <a:gd name="T8" fmla="*/ 396 w 1026"/>
                <a:gd name="T9" fmla="*/ 18 h 51"/>
                <a:gd name="T10" fmla="*/ 0 w 1026"/>
                <a:gd name="T11" fmla="*/ 0 h 51"/>
                <a:gd name="T12" fmla="*/ 376 w 1026"/>
                <a:gd name="T13" fmla="*/ 18 h 51"/>
                <a:gd name="T14" fmla="*/ 376 w 1026"/>
                <a:gd name="T15" fmla="*/ 18 h 51"/>
                <a:gd name="T16" fmla="*/ 0 w 1026"/>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6" h="51">
                  <a:moveTo>
                    <a:pt x="396" y="18"/>
                  </a:moveTo>
                  <a:lnTo>
                    <a:pt x="396" y="20"/>
                  </a:lnTo>
                  <a:lnTo>
                    <a:pt x="1026" y="51"/>
                  </a:lnTo>
                  <a:lnTo>
                    <a:pt x="1026" y="46"/>
                  </a:lnTo>
                  <a:lnTo>
                    <a:pt x="396" y="18"/>
                  </a:lnTo>
                  <a:moveTo>
                    <a:pt x="0" y="0"/>
                  </a:moveTo>
                  <a:lnTo>
                    <a:pt x="376"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06" name="Freeform 417">
              <a:extLst>
                <a:ext uri="{FF2B5EF4-FFF2-40B4-BE49-F238E27FC236}">
                  <a16:creationId xmlns:a16="http://schemas.microsoft.com/office/drawing/2014/main" id="{13B38848-178B-4F9B-BC9C-6EB0AAA3CA2A}"/>
                </a:ext>
              </a:extLst>
            </p:cNvPr>
            <p:cNvSpPr>
              <a:spLocks/>
            </p:cNvSpPr>
            <p:nvPr/>
          </p:nvSpPr>
          <p:spPr bwMode="auto">
            <a:xfrm>
              <a:off x="1826" y="1625"/>
              <a:ext cx="1978" cy="2148"/>
            </a:xfrm>
            <a:custGeom>
              <a:avLst/>
              <a:gdLst>
                <a:gd name="T0" fmla="*/ 47 w 1978"/>
                <a:gd name="T1" fmla="*/ 2 h 2148"/>
                <a:gd name="T2" fmla="*/ 47 w 1978"/>
                <a:gd name="T3" fmla="*/ 4 h 2148"/>
                <a:gd name="T4" fmla="*/ 1974 w 1978"/>
                <a:gd name="T5" fmla="*/ 99 h 2148"/>
                <a:gd name="T6" fmla="*/ 1974 w 1978"/>
                <a:gd name="T7" fmla="*/ 2117 h 2148"/>
                <a:gd name="T8" fmla="*/ 1936 w 1978"/>
                <a:gd name="T9" fmla="*/ 2143 h 2148"/>
                <a:gd name="T10" fmla="*/ 5 w 1978"/>
                <a:gd name="T11" fmla="*/ 2049 h 2148"/>
                <a:gd name="T12" fmla="*/ 5 w 1978"/>
                <a:gd name="T13" fmla="*/ 22 h 2148"/>
                <a:gd name="T14" fmla="*/ 47 w 1978"/>
                <a:gd name="T15" fmla="*/ 4 h 2148"/>
                <a:gd name="T16" fmla="*/ 47 w 1978"/>
                <a:gd name="T17" fmla="*/ 2 h 2148"/>
                <a:gd name="T18" fmla="*/ 47 w 1978"/>
                <a:gd name="T19" fmla="*/ 4 h 2148"/>
                <a:gd name="T20" fmla="*/ 47 w 1978"/>
                <a:gd name="T21" fmla="*/ 2 h 2148"/>
                <a:gd name="T22" fmla="*/ 47 w 1978"/>
                <a:gd name="T23" fmla="*/ 0 h 2148"/>
                <a:gd name="T24" fmla="*/ 0 w 1978"/>
                <a:gd name="T25" fmla="*/ 20 h 2148"/>
                <a:gd name="T26" fmla="*/ 0 w 1978"/>
                <a:gd name="T27" fmla="*/ 2053 h 2148"/>
                <a:gd name="T28" fmla="*/ 1939 w 1978"/>
                <a:gd name="T29" fmla="*/ 2148 h 2148"/>
                <a:gd name="T30" fmla="*/ 1978 w 1978"/>
                <a:gd name="T31" fmla="*/ 2121 h 2148"/>
                <a:gd name="T32" fmla="*/ 1978 w 1978"/>
                <a:gd name="T33" fmla="*/ 95 h 2148"/>
                <a:gd name="T34" fmla="*/ 47 w 1978"/>
                <a:gd name="T35" fmla="*/ 0 h 2148"/>
                <a:gd name="T36" fmla="*/ 47 w 1978"/>
                <a:gd name="T37" fmla="*/ 0 h 2148"/>
                <a:gd name="T38" fmla="*/ 47 w 1978"/>
                <a:gd name="T39" fmla="*/ 2 h 21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78" h="2148">
                  <a:moveTo>
                    <a:pt x="47" y="2"/>
                  </a:moveTo>
                  <a:lnTo>
                    <a:pt x="47" y="4"/>
                  </a:lnTo>
                  <a:lnTo>
                    <a:pt x="1974" y="99"/>
                  </a:lnTo>
                  <a:lnTo>
                    <a:pt x="1974" y="2117"/>
                  </a:lnTo>
                  <a:lnTo>
                    <a:pt x="1936" y="2143"/>
                  </a:lnTo>
                  <a:lnTo>
                    <a:pt x="5" y="2049"/>
                  </a:lnTo>
                  <a:lnTo>
                    <a:pt x="5" y="22"/>
                  </a:lnTo>
                  <a:lnTo>
                    <a:pt x="47" y="4"/>
                  </a:lnTo>
                  <a:lnTo>
                    <a:pt x="47" y="2"/>
                  </a:lnTo>
                  <a:lnTo>
                    <a:pt x="47" y="4"/>
                  </a:lnTo>
                  <a:lnTo>
                    <a:pt x="47" y="2"/>
                  </a:lnTo>
                  <a:lnTo>
                    <a:pt x="47" y="0"/>
                  </a:lnTo>
                  <a:lnTo>
                    <a:pt x="0" y="20"/>
                  </a:lnTo>
                  <a:lnTo>
                    <a:pt x="0" y="2053"/>
                  </a:lnTo>
                  <a:lnTo>
                    <a:pt x="1939" y="2148"/>
                  </a:lnTo>
                  <a:lnTo>
                    <a:pt x="1978" y="2121"/>
                  </a:lnTo>
                  <a:lnTo>
                    <a:pt x="1978" y="95"/>
                  </a:lnTo>
                  <a:lnTo>
                    <a:pt x="47" y="0"/>
                  </a:lnTo>
                  <a:lnTo>
                    <a:pt x="4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07" name="Freeform 418">
              <a:extLst>
                <a:ext uri="{FF2B5EF4-FFF2-40B4-BE49-F238E27FC236}">
                  <a16:creationId xmlns:a16="http://schemas.microsoft.com/office/drawing/2014/main" id="{CF1FF1CF-8812-4459-A0F6-006E1A11D8A6}"/>
                </a:ext>
              </a:extLst>
            </p:cNvPr>
            <p:cNvSpPr>
              <a:spLocks/>
            </p:cNvSpPr>
            <p:nvPr/>
          </p:nvSpPr>
          <p:spPr bwMode="auto">
            <a:xfrm>
              <a:off x="1826" y="1625"/>
              <a:ext cx="1978" cy="2148"/>
            </a:xfrm>
            <a:custGeom>
              <a:avLst/>
              <a:gdLst>
                <a:gd name="T0" fmla="*/ 47 w 1978"/>
                <a:gd name="T1" fmla="*/ 2 h 2148"/>
                <a:gd name="T2" fmla="*/ 47 w 1978"/>
                <a:gd name="T3" fmla="*/ 4 h 2148"/>
                <a:gd name="T4" fmla="*/ 1974 w 1978"/>
                <a:gd name="T5" fmla="*/ 99 h 2148"/>
                <a:gd name="T6" fmla="*/ 1974 w 1978"/>
                <a:gd name="T7" fmla="*/ 2117 h 2148"/>
                <a:gd name="T8" fmla="*/ 1936 w 1978"/>
                <a:gd name="T9" fmla="*/ 2143 h 2148"/>
                <a:gd name="T10" fmla="*/ 5 w 1978"/>
                <a:gd name="T11" fmla="*/ 2049 h 2148"/>
                <a:gd name="T12" fmla="*/ 5 w 1978"/>
                <a:gd name="T13" fmla="*/ 22 h 2148"/>
                <a:gd name="T14" fmla="*/ 47 w 1978"/>
                <a:gd name="T15" fmla="*/ 4 h 2148"/>
                <a:gd name="T16" fmla="*/ 47 w 1978"/>
                <a:gd name="T17" fmla="*/ 2 h 2148"/>
                <a:gd name="T18" fmla="*/ 47 w 1978"/>
                <a:gd name="T19" fmla="*/ 4 h 2148"/>
                <a:gd name="T20" fmla="*/ 47 w 1978"/>
                <a:gd name="T21" fmla="*/ 2 h 2148"/>
                <a:gd name="T22" fmla="*/ 47 w 1978"/>
                <a:gd name="T23" fmla="*/ 0 h 2148"/>
                <a:gd name="T24" fmla="*/ 0 w 1978"/>
                <a:gd name="T25" fmla="*/ 20 h 2148"/>
                <a:gd name="T26" fmla="*/ 0 w 1978"/>
                <a:gd name="T27" fmla="*/ 2053 h 2148"/>
                <a:gd name="T28" fmla="*/ 1939 w 1978"/>
                <a:gd name="T29" fmla="*/ 2148 h 2148"/>
                <a:gd name="T30" fmla="*/ 1978 w 1978"/>
                <a:gd name="T31" fmla="*/ 2121 h 2148"/>
                <a:gd name="T32" fmla="*/ 1978 w 1978"/>
                <a:gd name="T33" fmla="*/ 95 h 2148"/>
                <a:gd name="T34" fmla="*/ 47 w 1978"/>
                <a:gd name="T35" fmla="*/ 0 h 2148"/>
                <a:gd name="T36" fmla="*/ 47 w 1978"/>
                <a:gd name="T37" fmla="*/ 0 h 2148"/>
                <a:gd name="T38" fmla="*/ 47 w 1978"/>
                <a:gd name="T39" fmla="*/ 2 h 21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78" h="2148">
                  <a:moveTo>
                    <a:pt x="47" y="2"/>
                  </a:moveTo>
                  <a:lnTo>
                    <a:pt x="47" y="4"/>
                  </a:lnTo>
                  <a:lnTo>
                    <a:pt x="1974" y="99"/>
                  </a:lnTo>
                  <a:lnTo>
                    <a:pt x="1974" y="2117"/>
                  </a:lnTo>
                  <a:lnTo>
                    <a:pt x="1936" y="2143"/>
                  </a:lnTo>
                  <a:lnTo>
                    <a:pt x="5" y="2049"/>
                  </a:lnTo>
                  <a:lnTo>
                    <a:pt x="5" y="22"/>
                  </a:lnTo>
                  <a:lnTo>
                    <a:pt x="47" y="4"/>
                  </a:lnTo>
                  <a:lnTo>
                    <a:pt x="47" y="2"/>
                  </a:lnTo>
                  <a:lnTo>
                    <a:pt x="47" y="4"/>
                  </a:lnTo>
                  <a:lnTo>
                    <a:pt x="47" y="2"/>
                  </a:lnTo>
                  <a:lnTo>
                    <a:pt x="47" y="0"/>
                  </a:lnTo>
                  <a:lnTo>
                    <a:pt x="0" y="20"/>
                  </a:lnTo>
                  <a:lnTo>
                    <a:pt x="0" y="2053"/>
                  </a:lnTo>
                  <a:lnTo>
                    <a:pt x="1939" y="2148"/>
                  </a:lnTo>
                  <a:lnTo>
                    <a:pt x="1978" y="2121"/>
                  </a:lnTo>
                  <a:lnTo>
                    <a:pt x="1978" y="95"/>
                  </a:lnTo>
                  <a:lnTo>
                    <a:pt x="47" y="0"/>
                  </a:lnTo>
                  <a:lnTo>
                    <a:pt x="47"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08" name="Freeform 419">
              <a:extLst>
                <a:ext uri="{FF2B5EF4-FFF2-40B4-BE49-F238E27FC236}">
                  <a16:creationId xmlns:a16="http://schemas.microsoft.com/office/drawing/2014/main" id="{7AA5C567-7558-4632-A789-8C6BE821497D}"/>
                </a:ext>
              </a:extLst>
            </p:cNvPr>
            <p:cNvSpPr>
              <a:spLocks noEditPoints="1"/>
            </p:cNvSpPr>
            <p:nvPr/>
          </p:nvSpPr>
          <p:spPr bwMode="auto">
            <a:xfrm>
              <a:off x="3137" y="1695"/>
              <a:ext cx="26" cy="25"/>
            </a:xfrm>
            <a:custGeom>
              <a:avLst/>
              <a:gdLst>
                <a:gd name="T0" fmla="*/ 2 w 26"/>
                <a:gd name="T1" fmla="*/ 16 h 25"/>
                <a:gd name="T2" fmla="*/ 0 w 26"/>
                <a:gd name="T3" fmla="*/ 25 h 25"/>
                <a:gd name="T4" fmla="*/ 15 w 26"/>
                <a:gd name="T5" fmla="*/ 25 h 25"/>
                <a:gd name="T6" fmla="*/ 18 w 26"/>
                <a:gd name="T7" fmla="*/ 18 h 25"/>
                <a:gd name="T8" fmla="*/ 2 w 26"/>
                <a:gd name="T9" fmla="*/ 16 h 25"/>
                <a:gd name="T10" fmla="*/ 11 w 26"/>
                <a:gd name="T11" fmla="*/ 0 h 25"/>
                <a:gd name="T12" fmla="*/ 6 w 26"/>
                <a:gd name="T13" fmla="*/ 11 h 25"/>
                <a:gd name="T14" fmla="*/ 22 w 26"/>
                <a:gd name="T15" fmla="*/ 14 h 25"/>
                <a:gd name="T16" fmla="*/ 26 w 26"/>
                <a:gd name="T17" fmla="*/ 3 h 25"/>
                <a:gd name="T18" fmla="*/ 11 w 26"/>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5">
                  <a:moveTo>
                    <a:pt x="2" y="16"/>
                  </a:moveTo>
                  <a:lnTo>
                    <a:pt x="0" y="25"/>
                  </a:lnTo>
                  <a:lnTo>
                    <a:pt x="15" y="25"/>
                  </a:lnTo>
                  <a:lnTo>
                    <a:pt x="18" y="18"/>
                  </a:lnTo>
                  <a:lnTo>
                    <a:pt x="2" y="16"/>
                  </a:lnTo>
                  <a:close/>
                  <a:moveTo>
                    <a:pt x="11" y="0"/>
                  </a:moveTo>
                  <a:lnTo>
                    <a:pt x="6" y="11"/>
                  </a:lnTo>
                  <a:lnTo>
                    <a:pt x="22" y="14"/>
                  </a:lnTo>
                  <a:lnTo>
                    <a:pt x="26" y="3"/>
                  </a:lnTo>
                  <a:lnTo>
                    <a:pt x="11" y="0"/>
                  </a:lnTo>
                  <a:close/>
                </a:path>
              </a:pathLst>
            </a:custGeom>
            <a:solidFill>
              <a:srgbClr val="A7C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09" name="Freeform 420">
              <a:extLst>
                <a:ext uri="{FF2B5EF4-FFF2-40B4-BE49-F238E27FC236}">
                  <a16:creationId xmlns:a16="http://schemas.microsoft.com/office/drawing/2014/main" id="{B91C173D-9BB3-4DA1-B307-2F97B929A4EA}"/>
                </a:ext>
              </a:extLst>
            </p:cNvPr>
            <p:cNvSpPr>
              <a:spLocks noEditPoints="1"/>
            </p:cNvSpPr>
            <p:nvPr/>
          </p:nvSpPr>
          <p:spPr bwMode="auto">
            <a:xfrm>
              <a:off x="3137" y="1695"/>
              <a:ext cx="26" cy="25"/>
            </a:xfrm>
            <a:custGeom>
              <a:avLst/>
              <a:gdLst>
                <a:gd name="T0" fmla="*/ 2 w 26"/>
                <a:gd name="T1" fmla="*/ 16 h 25"/>
                <a:gd name="T2" fmla="*/ 0 w 26"/>
                <a:gd name="T3" fmla="*/ 25 h 25"/>
                <a:gd name="T4" fmla="*/ 15 w 26"/>
                <a:gd name="T5" fmla="*/ 25 h 25"/>
                <a:gd name="T6" fmla="*/ 18 w 26"/>
                <a:gd name="T7" fmla="*/ 18 h 25"/>
                <a:gd name="T8" fmla="*/ 2 w 26"/>
                <a:gd name="T9" fmla="*/ 16 h 25"/>
                <a:gd name="T10" fmla="*/ 11 w 26"/>
                <a:gd name="T11" fmla="*/ 0 h 25"/>
                <a:gd name="T12" fmla="*/ 6 w 26"/>
                <a:gd name="T13" fmla="*/ 11 h 25"/>
                <a:gd name="T14" fmla="*/ 22 w 26"/>
                <a:gd name="T15" fmla="*/ 14 h 25"/>
                <a:gd name="T16" fmla="*/ 26 w 26"/>
                <a:gd name="T17" fmla="*/ 3 h 25"/>
                <a:gd name="T18" fmla="*/ 11 w 26"/>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5">
                  <a:moveTo>
                    <a:pt x="2" y="16"/>
                  </a:moveTo>
                  <a:lnTo>
                    <a:pt x="0" y="25"/>
                  </a:lnTo>
                  <a:lnTo>
                    <a:pt x="15" y="25"/>
                  </a:lnTo>
                  <a:lnTo>
                    <a:pt x="18" y="18"/>
                  </a:lnTo>
                  <a:lnTo>
                    <a:pt x="2" y="16"/>
                  </a:lnTo>
                  <a:moveTo>
                    <a:pt x="11" y="0"/>
                  </a:moveTo>
                  <a:lnTo>
                    <a:pt x="6" y="11"/>
                  </a:lnTo>
                  <a:lnTo>
                    <a:pt x="22" y="14"/>
                  </a:lnTo>
                  <a:lnTo>
                    <a:pt x="26" y="3"/>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10" name="Freeform 421">
              <a:extLst>
                <a:ext uri="{FF2B5EF4-FFF2-40B4-BE49-F238E27FC236}">
                  <a16:creationId xmlns:a16="http://schemas.microsoft.com/office/drawing/2014/main" id="{3C17C25F-8D15-4DB1-994C-D196B254420F}"/>
                </a:ext>
              </a:extLst>
            </p:cNvPr>
            <p:cNvSpPr>
              <a:spLocks noEditPoints="1"/>
            </p:cNvSpPr>
            <p:nvPr/>
          </p:nvSpPr>
          <p:spPr bwMode="auto">
            <a:xfrm>
              <a:off x="3005" y="1720"/>
              <a:ext cx="147" cy="249"/>
            </a:xfrm>
            <a:custGeom>
              <a:avLst/>
              <a:gdLst>
                <a:gd name="T0" fmla="*/ 130 w 147"/>
                <a:gd name="T1" fmla="*/ 2 h 249"/>
                <a:gd name="T2" fmla="*/ 0 w 147"/>
                <a:gd name="T3" fmla="*/ 231 h 249"/>
                <a:gd name="T4" fmla="*/ 0 w 147"/>
                <a:gd name="T5" fmla="*/ 249 h 249"/>
                <a:gd name="T6" fmla="*/ 145 w 147"/>
                <a:gd name="T7" fmla="*/ 2 h 249"/>
                <a:gd name="T8" fmla="*/ 130 w 147"/>
                <a:gd name="T9" fmla="*/ 2 h 249"/>
                <a:gd name="T10" fmla="*/ 132 w 147"/>
                <a:gd name="T11" fmla="*/ 0 h 249"/>
                <a:gd name="T12" fmla="*/ 132 w 147"/>
                <a:gd name="T13" fmla="*/ 0 h 249"/>
                <a:gd name="T14" fmla="*/ 147 w 147"/>
                <a:gd name="T15" fmla="*/ 0 h 249"/>
                <a:gd name="T16" fmla="*/ 147 w 147"/>
                <a:gd name="T17" fmla="*/ 0 h 249"/>
                <a:gd name="T18" fmla="*/ 132 w 147"/>
                <a:gd name="T19" fmla="*/ 0 h 2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 h="249">
                  <a:moveTo>
                    <a:pt x="130" y="2"/>
                  </a:moveTo>
                  <a:lnTo>
                    <a:pt x="0" y="231"/>
                  </a:lnTo>
                  <a:lnTo>
                    <a:pt x="0" y="249"/>
                  </a:lnTo>
                  <a:lnTo>
                    <a:pt x="145" y="2"/>
                  </a:lnTo>
                  <a:lnTo>
                    <a:pt x="130" y="2"/>
                  </a:lnTo>
                  <a:close/>
                  <a:moveTo>
                    <a:pt x="132" y="0"/>
                  </a:moveTo>
                  <a:lnTo>
                    <a:pt x="132" y="0"/>
                  </a:lnTo>
                  <a:lnTo>
                    <a:pt x="147" y="0"/>
                  </a:lnTo>
                  <a:lnTo>
                    <a:pt x="132" y="0"/>
                  </a:lnTo>
                  <a:close/>
                </a:path>
              </a:pathLst>
            </a:custGeom>
            <a:solidFill>
              <a:srgbClr val="99B2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11" name="Freeform 422">
              <a:extLst>
                <a:ext uri="{FF2B5EF4-FFF2-40B4-BE49-F238E27FC236}">
                  <a16:creationId xmlns:a16="http://schemas.microsoft.com/office/drawing/2014/main" id="{D597E881-6F16-4531-A102-08DB67AD5457}"/>
                </a:ext>
              </a:extLst>
            </p:cNvPr>
            <p:cNvSpPr>
              <a:spLocks noEditPoints="1"/>
            </p:cNvSpPr>
            <p:nvPr/>
          </p:nvSpPr>
          <p:spPr bwMode="auto">
            <a:xfrm>
              <a:off x="3005" y="1720"/>
              <a:ext cx="147" cy="249"/>
            </a:xfrm>
            <a:custGeom>
              <a:avLst/>
              <a:gdLst>
                <a:gd name="T0" fmla="*/ 130 w 147"/>
                <a:gd name="T1" fmla="*/ 2 h 249"/>
                <a:gd name="T2" fmla="*/ 0 w 147"/>
                <a:gd name="T3" fmla="*/ 231 h 249"/>
                <a:gd name="T4" fmla="*/ 0 w 147"/>
                <a:gd name="T5" fmla="*/ 249 h 249"/>
                <a:gd name="T6" fmla="*/ 145 w 147"/>
                <a:gd name="T7" fmla="*/ 2 h 249"/>
                <a:gd name="T8" fmla="*/ 130 w 147"/>
                <a:gd name="T9" fmla="*/ 2 h 249"/>
                <a:gd name="T10" fmla="*/ 132 w 147"/>
                <a:gd name="T11" fmla="*/ 0 h 249"/>
                <a:gd name="T12" fmla="*/ 132 w 147"/>
                <a:gd name="T13" fmla="*/ 0 h 249"/>
                <a:gd name="T14" fmla="*/ 147 w 147"/>
                <a:gd name="T15" fmla="*/ 0 h 249"/>
                <a:gd name="T16" fmla="*/ 147 w 147"/>
                <a:gd name="T17" fmla="*/ 0 h 249"/>
                <a:gd name="T18" fmla="*/ 132 w 147"/>
                <a:gd name="T19" fmla="*/ 0 h 2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 h="249">
                  <a:moveTo>
                    <a:pt x="130" y="2"/>
                  </a:moveTo>
                  <a:lnTo>
                    <a:pt x="0" y="231"/>
                  </a:lnTo>
                  <a:lnTo>
                    <a:pt x="0" y="249"/>
                  </a:lnTo>
                  <a:lnTo>
                    <a:pt x="145" y="2"/>
                  </a:lnTo>
                  <a:lnTo>
                    <a:pt x="130" y="2"/>
                  </a:lnTo>
                  <a:moveTo>
                    <a:pt x="132" y="0"/>
                  </a:moveTo>
                  <a:lnTo>
                    <a:pt x="132" y="0"/>
                  </a:lnTo>
                  <a:lnTo>
                    <a:pt x="147"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12" name="Freeform 423">
              <a:extLst>
                <a:ext uri="{FF2B5EF4-FFF2-40B4-BE49-F238E27FC236}">
                  <a16:creationId xmlns:a16="http://schemas.microsoft.com/office/drawing/2014/main" id="{7D911B46-63D0-4D82-A5BE-4B89F6344303}"/>
                </a:ext>
              </a:extLst>
            </p:cNvPr>
            <p:cNvSpPr>
              <a:spLocks/>
            </p:cNvSpPr>
            <p:nvPr/>
          </p:nvSpPr>
          <p:spPr bwMode="auto">
            <a:xfrm>
              <a:off x="2969" y="1962"/>
              <a:ext cx="29" cy="53"/>
            </a:xfrm>
            <a:custGeom>
              <a:avLst/>
              <a:gdLst>
                <a:gd name="T0" fmla="*/ 29 w 29"/>
                <a:gd name="T1" fmla="*/ 0 h 53"/>
                <a:gd name="T2" fmla="*/ 0 w 29"/>
                <a:gd name="T3" fmla="*/ 48 h 53"/>
                <a:gd name="T4" fmla="*/ 7 w 29"/>
                <a:gd name="T5" fmla="*/ 53 h 53"/>
                <a:gd name="T6" fmla="*/ 29 w 29"/>
                <a:gd name="T7" fmla="*/ 18 h 53"/>
                <a:gd name="T8" fmla="*/ 29 w 29"/>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53">
                  <a:moveTo>
                    <a:pt x="29" y="0"/>
                  </a:moveTo>
                  <a:lnTo>
                    <a:pt x="0" y="48"/>
                  </a:lnTo>
                  <a:lnTo>
                    <a:pt x="7" y="53"/>
                  </a:lnTo>
                  <a:lnTo>
                    <a:pt x="29" y="18"/>
                  </a:lnTo>
                  <a:lnTo>
                    <a:pt x="29" y="0"/>
                  </a:lnTo>
                  <a:close/>
                </a:path>
              </a:pathLst>
            </a:custGeom>
            <a:solidFill>
              <a:srgbClr val="8C95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13" name="Freeform 424">
              <a:extLst>
                <a:ext uri="{FF2B5EF4-FFF2-40B4-BE49-F238E27FC236}">
                  <a16:creationId xmlns:a16="http://schemas.microsoft.com/office/drawing/2014/main" id="{70439300-084C-45F4-9E56-EDEDDFD55078}"/>
                </a:ext>
              </a:extLst>
            </p:cNvPr>
            <p:cNvSpPr>
              <a:spLocks/>
            </p:cNvSpPr>
            <p:nvPr/>
          </p:nvSpPr>
          <p:spPr bwMode="auto">
            <a:xfrm>
              <a:off x="2969" y="1962"/>
              <a:ext cx="29" cy="53"/>
            </a:xfrm>
            <a:custGeom>
              <a:avLst/>
              <a:gdLst>
                <a:gd name="T0" fmla="*/ 29 w 29"/>
                <a:gd name="T1" fmla="*/ 0 h 53"/>
                <a:gd name="T2" fmla="*/ 0 w 29"/>
                <a:gd name="T3" fmla="*/ 48 h 53"/>
                <a:gd name="T4" fmla="*/ 7 w 29"/>
                <a:gd name="T5" fmla="*/ 53 h 53"/>
                <a:gd name="T6" fmla="*/ 29 w 29"/>
                <a:gd name="T7" fmla="*/ 18 h 53"/>
                <a:gd name="T8" fmla="*/ 29 w 29"/>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53">
                  <a:moveTo>
                    <a:pt x="29" y="0"/>
                  </a:moveTo>
                  <a:lnTo>
                    <a:pt x="0" y="48"/>
                  </a:lnTo>
                  <a:lnTo>
                    <a:pt x="7" y="53"/>
                  </a:lnTo>
                  <a:lnTo>
                    <a:pt x="29" y="18"/>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14" name="Freeform 425">
              <a:extLst>
                <a:ext uri="{FF2B5EF4-FFF2-40B4-BE49-F238E27FC236}">
                  <a16:creationId xmlns:a16="http://schemas.microsoft.com/office/drawing/2014/main" id="{36332011-4687-4813-ABB7-2912C11110C3}"/>
                </a:ext>
              </a:extLst>
            </p:cNvPr>
            <p:cNvSpPr>
              <a:spLocks/>
            </p:cNvSpPr>
            <p:nvPr/>
          </p:nvSpPr>
          <p:spPr bwMode="auto">
            <a:xfrm>
              <a:off x="2998" y="1951"/>
              <a:ext cx="7" cy="29"/>
            </a:xfrm>
            <a:custGeom>
              <a:avLst/>
              <a:gdLst>
                <a:gd name="T0" fmla="*/ 7 w 7"/>
                <a:gd name="T1" fmla="*/ 0 h 29"/>
                <a:gd name="T2" fmla="*/ 0 w 7"/>
                <a:gd name="T3" fmla="*/ 11 h 29"/>
                <a:gd name="T4" fmla="*/ 0 w 7"/>
                <a:gd name="T5" fmla="*/ 29 h 29"/>
                <a:gd name="T6" fmla="*/ 7 w 7"/>
                <a:gd name="T7" fmla="*/ 18 h 29"/>
                <a:gd name="T8" fmla="*/ 7 w 7"/>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29">
                  <a:moveTo>
                    <a:pt x="7" y="0"/>
                  </a:moveTo>
                  <a:lnTo>
                    <a:pt x="0" y="11"/>
                  </a:lnTo>
                  <a:lnTo>
                    <a:pt x="0" y="29"/>
                  </a:lnTo>
                  <a:lnTo>
                    <a:pt x="7" y="18"/>
                  </a:lnTo>
                  <a:lnTo>
                    <a:pt x="7" y="0"/>
                  </a:lnTo>
                  <a:close/>
                </a:path>
              </a:pathLst>
            </a:custGeom>
            <a:solidFill>
              <a:srgbClr val="7E8C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15" name="Freeform 426">
              <a:extLst>
                <a:ext uri="{FF2B5EF4-FFF2-40B4-BE49-F238E27FC236}">
                  <a16:creationId xmlns:a16="http://schemas.microsoft.com/office/drawing/2014/main" id="{B1F0B997-F4CD-4CE7-82C0-CC8E5E6651B2}"/>
                </a:ext>
              </a:extLst>
            </p:cNvPr>
            <p:cNvSpPr>
              <a:spLocks/>
            </p:cNvSpPr>
            <p:nvPr/>
          </p:nvSpPr>
          <p:spPr bwMode="auto">
            <a:xfrm>
              <a:off x="2998" y="1951"/>
              <a:ext cx="7" cy="29"/>
            </a:xfrm>
            <a:custGeom>
              <a:avLst/>
              <a:gdLst>
                <a:gd name="T0" fmla="*/ 7 w 7"/>
                <a:gd name="T1" fmla="*/ 0 h 29"/>
                <a:gd name="T2" fmla="*/ 0 w 7"/>
                <a:gd name="T3" fmla="*/ 11 h 29"/>
                <a:gd name="T4" fmla="*/ 0 w 7"/>
                <a:gd name="T5" fmla="*/ 29 h 29"/>
                <a:gd name="T6" fmla="*/ 7 w 7"/>
                <a:gd name="T7" fmla="*/ 18 h 29"/>
                <a:gd name="T8" fmla="*/ 7 w 7"/>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29">
                  <a:moveTo>
                    <a:pt x="7" y="0"/>
                  </a:moveTo>
                  <a:lnTo>
                    <a:pt x="0" y="11"/>
                  </a:lnTo>
                  <a:lnTo>
                    <a:pt x="0" y="29"/>
                  </a:lnTo>
                  <a:lnTo>
                    <a:pt x="7" y="18"/>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16" name="Freeform 427">
              <a:extLst>
                <a:ext uri="{FF2B5EF4-FFF2-40B4-BE49-F238E27FC236}">
                  <a16:creationId xmlns:a16="http://schemas.microsoft.com/office/drawing/2014/main" id="{A4FCE0B7-010A-4CA8-B61A-36E67F26341B}"/>
                </a:ext>
              </a:extLst>
            </p:cNvPr>
            <p:cNvSpPr>
              <a:spLocks/>
            </p:cNvSpPr>
            <p:nvPr/>
          </p:nvSpPr>
          <p:spPr bwMode="auto">
            <a:xfrm>
              <a:off x="2965" y="1691"/>
              <a:ext cx="205" cy="330"/>
            </a:xfrm>
            <a:custGeom>
              <a:avLst/>
              <a:gdLst>
                <a:gd name="T0" fmla="*/ 985 w 93"/>
                <a:gd name="T1" fmla="*/ 20 h 150"/>
                <a:gd name="T2" fmla="*/ 977 w 93"/>
                <a:gd name="T3" fmla="*/ 20 h 150"/>
                <a:gd name="T4" fmla="*/ 53 w 93"/>
                <a:gd name="T5" fmla="*/ 1564 h 150"/>
                <a:gd name="T6" fmla="*/ 20 w 93"/>
                <a:gd name="T7" fmla="*/ 1544 h 150"/>
                <a:gd name="T8" fmla="*/ 888 w 93"/>
                <a:gd name="T9" fmla="*/ 20 h 150"/>
                <a:gd name="T10" fmla="*/ 985 w 93"/>
                <a:gd name="T11" fmla="*/ 33 h 150"/>
                <a:gd name="T12" fmla="*/ 985 w 93"/>
                <a:gd name="T13" fmla="*/ 20 h 150"/>
                <a:gd name="T14" fmla="*/ 977 w 93"/>
                <a:gd name="T15" fmla="*/ 20 h 150"/>
                <a:gd name="T16" fmla="*/ 985 w 93"/>
                <a:gd name="T17" fmla="*/ 20 h 150"/>
                <a:gd name="T18" fmla="*/ 985 w 93"/>
                <a:gd name="T19" fmla="*/ 9 h 150"/>
                <a:gd name="T20" fmla="*/ 888 w 93"/>
                <a:gd name="T21" fmla="*/ 0 h 150"/>
                <a:gd name="T22" fmla="*/ 880 w 93"/>
                <a:gd name="T23" fmla="*/ 9 h 150"/>
                <a:gd name="T24" fmla="*/ 0 w 93"/>
                <a:gd name="T25" fmla="*/ 1544 h 150"/>
                <a:gd name="T26" fmla="*/ 0 w 93"/>
                <a:gd name="T27" fmla="*/ 1553 h 150"/>
                <a:gd name="T28" fmla="*/ 53 w 93"/>
                <a:gd name="T29" fmla="*/ 1597 h 150"/>
                <a:gd name="T30" fmla="*/ 64 w 93"/>
                <a:gd name="T31" fmla="*/ 1597 h 150"/>
                <a:gd name="T32" fmla="*/ 64 w 93"/>
                <a:gd name="T33" fmla="*/ 1588 h 150"/>
                <a:gd name="T34" fmla="*/ 996 w 93"/>
                <a:gd name="T35" fmla="*/ 33 h 150"/>
                <a:gd name="T36" fmla="*/ 996 w 93"/>
                <a:gd name="T37" fmla="*/ 20 h 150"/>
                <a:gd name="T38" fmla="*/ 985 w 93"/>
                <a:gd name="T39" fmla="*/ 9 h 150"/>
                <a:gd name="T40" fmla="*/ 985 w 93"/>
                <a:gd name="T41" fmla="*/ 20 h 1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3" h="150">
                  <a:moveTo>
                    <a:pt x="92" y="2"/>
                  </a:moveTo>
                  <a:cubicBezTo>
                    <a:pt x="91" y="2"/>
                    <a:pt x="91" y="2"/>
                    <a:pt x="91" y="2"/>
                  </a:cubicBezTo>
                  <a:cubicBezTo>
                    <a:pt x="5" y="147"/>
                    <a:pt x="5" y="147"/>
                    <a:pt x="5" y="147"/>
                  </a:cubicBezTo>
                  <a:cubicBezTo>
                    <a:pt x="2" y="145"/>
                    <a:pt x="2" y="145"/>
                    <a:pt x="2" y="145"/>
                  </a:cubicBezTo>
                  <a:cubicBezTo>
                    <a:pt x="83" y="2"/>
                    <a:pt x="83" y="2"/>
                    <a:pt x="83" y="2"/>
                  </a:cubicBezTo>
                  <a:cubicBezTo>
                    <a:pt x="92" y="3"/>
                    <a:pt x="92" y="3"/>
                    <a:pt x="92" y="3"/>
                  </a:cubicBezTo>
                  <a:cubicBezTo>
                    <a:pt x="92" y="2"/>
                    <a:pt x="92" y="2"/>
                    <a:pt x="92" y="2"/>
                  </a:cubicBezTo>
                  <a:cubicBezTo>
                    <a:pt x="91" y="2"/>
                    <a:pt x="91" y="2"/>
                    <a:pt x="91" y="2"/>
                  </a:cubicBezTo>
                  <a:cubicBezTo>
                    <a:pt x="92" y="2"/>
                    <a:pt x="92" y="2"/>
                    <a:pt x="92" y="2"/>
                  </a:cubicBezTo>
                  <a:cubicBezTo>
                    <a:pt x="92" y="1"/>
                    <a:pt x="92" y="1"/>
                    <a:pt x="92" y="1"/>
                  </a:cubicBezTo>
                  <a:cubicBezTo>
                    <a:pt x="83" y="0"/>
                    <a:pt x="83" y="0"/>
                    <a:pt x="83" y="0"/>
                  </a:cubicBezTo>
                  <a:cubicBezTo>
                    <a:pt x="83" y="0"/>
                    <a:pt x="82" y="1"/>
                    <a:pt x="82" y="1"/>
                  </a:cubicBezTo>
                  <a:cubicBezTo>
                    <a:pt x="0" y="145"/>
                    <a:pt x="0" y="145"/>
                    <a:pt x="0" y="145"/>
                  </a:cubicBezTo>
                  <a:cubicBezTo>
                    <a:pt x="0" y="146"/>
                    <a:pt x="0" y="146"/>
                    <a:pt x="0" y="146"/>
                  </a:cubicBezTo>
                  <a:cubicBezTo>
                    <a:pt x="5" y="150"/>
                    <a:pt x="5" y="150"/>
                    <a:pt x="5" y="150"/>
                  </a:cubicBezTo>
                  <a:cubicBezTo>
                    <a:pt x="6" y="150"/>
                    <a:pt x="6" y="150"/>
                    <a:pt x="6" y="150"/>
                  </a:cubicBezTo>
                  <a:cubicBezTo>
                    <a:pt x="6" y="149"/>
                    <a:pt x="6" y="149"/>
                    <a:pt x="6" y="149"/>
                  </a:cubicBezTo>
                  <a:cubicBezTo>
                    <a:pt x="93" y="3"/>
                    <a:pt x="93" y="3"/>
                    <a:pt x="93" y="3"/>
                  </a:cubicBezTo>
                  <a:cubicBezTo>
                    <a:pt x="93" y="2"/>
                    <a:pt x="93" y="2"/>
                    <a:pt x="93" y="2"/>
                  </a:cubicBezTo>
                  <a:cubicBezTo>
                    <a:pt x="92" y="1"/>
                    <a:pt x="92" y="1"/>
                    <a:pt x="92" y="1"/>
                  </a:cubicBezTo>
                  <a:cubicBezTo>
                    <a:pt x="92" y="2"/>
                    <a:pt x="92" y="2"/>
                    <a:pt x="92"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17" name="Freeform 428">
              <a:extLst>
                <a:ext uri="{FF2B5EF4-FFF2-40B4-BE49-F238E27FC236}">
                  <a16:creationId xmlns:a16="http://schemas.microsoft.com/office/drawing/2014/main" id="{6CF7E208-CBCA-4E31-8DF7-ADEF14E770C0}"/>
                </a:ext>
              </a:extLst>
            </p:cNvPr>
            <p:cNvSpPr>
              <a:spLocks/>
            </p:cNvSpPr>
            <p:nvPr/>
          </p:nvSpPr>
          <p:spPr bwMode="auto">
            <a:xfrm>
              <a:off x="2016" y="2281"/>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solidFill>
              <a:srgbClr val="63B0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18" name="Freeform 429">
              <a:extLst>
                <a:ext uri="{FF2B5EF4-FFF2-40B4-BE49-F238E27FC236}">
                  <a16:creationId xmlns:a16="http://schemas.microsoft.com/office/drawing/2014/main" id="{89424300-EB29-4E74-B0EF-924B2659C5A4}"/>
                </a:ext>
              </a:extLst>
            </p:cNvPr>
            <p:cNvSpPr>
              <a:spLocks/>
            </p:cNvSpPr>
            <p:nvPr/>
          </p:nvSpPr>
          <p:spPr bwMode="auto">
            <a:xfrm>
              <a:off x="2016" y="2537"/>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19" name="Freeform 430">
              <a:extLst>
                <a:ext uri="{FF2B5EF4-FFF2-40B4-BE49-F238E27FC236}">
                  <a16:creationId xmlns:a16="http://schemas.microsoft.com/office/drawing/2014/main" id="{718DCF9F-6E97-4C9F-91BD-19B50900B6D5}"/>
                </a:ext>
              </a:extLst>
            </p:cNvPr>
            <p:cNvSpPr>
              <a:spLocks/>
            </p:cNvSpPr>
            <p:nvPr/>
          </p:nvSpPr>
          <p:spPr bwMode="auto">
            <a:xfrm>
              <a:off x="2016" y="2722"/>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20" name="Freeform 431">
              <a:extLst>
                <a:ext uri="{FF2B5EF4-FFF2-40B4-BE49-F238E27FC236}">
                  <a16:creationId xmlns:a16="http://schemas.microsoft.com/office/drawing/2014/main" id="{26F2FDC7-3941-4912-B6BD-926697EA5854}"/>
                </a:ext>
              </a:extLst>
            </p:cNvPr>
            <p:cNvSpPr>
              <a:spLocks/>
            </p:cNvSpPr>
            <p:nvPr/>
          </p:nvSpPr>
          <p:spPr bwMode="auto">
            <a:xfrm>
              <a:off x="2016" y="2843"/>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21" name="Freeform 432">
              <a:extLst>
                <a:ext uri="{FF2B5EF4-FFF2-40B4-BE49-F238E27FC236}">
                  <a16:creationId xmlns:a16="http://schemas.microsoft.com/office/drawing/2014/main" id="{E632F6D7-5B62-494A-86F9-76683A10B259}"/>
                </a:ext>
              </a:extLst>
            </p:cNvPr>
            <p:cNvSpPr>
              <a:spLocks/>
            </p:cNvSpPr>
            <p:nvPr/>
          </p:nvSpPr>
          <p:spPr bwMode="auto">
            <a:xfrm>
              <a:off x="2016" y="2964"/>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22" name="Freeform 433">
              <a:extLst>
                <a:ext uri="{FF2B5EF4-FFF2-40B4-BE49-F238E27FC236}">
                  <a16:creationId xmlns:a16="http://schemas.microsoft.com/office/drawing/2014/main" id="{BDB941B9-BF59-40A7-81A5-29DA3125E935}"/>
                </a:ext>
              </a:extLst>
            </p:cNvPr>
            <p:cNvSpPr>
              <a:spLocks/>
            </p:cNvSpPr>
            <p:nvPr/>
          </p:nvSpPr>
          <p:spPr bwMode="auto">
            <a:xfrm>
              <a:off x="2016" y="3193"/>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solidFill>
              <a:srgbClr val="63B0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23" name="Freeform 434">
              <a:extLst>
                <a:ext uri="{FF2B5EF4-FFF2-40B4-BE49-F238E27FC236}">
                  <a16:creationId xmlns:a16="http://schemas.microsoft.com/office/drawing/2014/main" id="{D1D825FF-77B7-4B8C-8414-368136AFBAD4}"/>
                </a:ext>
              </a:extLst>
            </p:cNvPr>
            <p:cNvSpPr>
              <a:spLocks/>
            </p:cNvSpPr>
            <p:nvPr/>
          </p:nvSpPr>
          <p:spPr bwMode="auto">
            <a:xfrm>
              <a:off x="2309" y="2233"/>
              <a:ext cx="167" cy="70"/>
            </a:xfrm>
            <a:custGeom>
              <a:avLst/>
              <a:gdLst>
                <a:gd name="T0" fmla="*/ 167 w 167"/>
                <a:gd name="T1" fmla="*/ 70 h 70"/>
                <a:gd name="T2" fmla="*/ 0 w 167"/>
                <a:gd name="T3" fmla="*/ 62 h 70"/>
                <a:gd name="T4" fmla="*/ 0 w 167"/>
                <a:gd name="T5" fmla="*/ 0 h 70"/>
                <a:gd name="T6" fmla="*/ 167 w 167"/>
                <a:gd name="T7" fmla="*/ 9 h 70"/>
                <a:gd name="T8" fmla="*/ 167 w 167"/>
                <a:gd name="T9" fmla="*/ 7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 h="70">
                  <a:moveTo>
                    <a:pt x="167" y="70"/>
                  </a:moveTo>
                  <a:lnTo>
                    <a:pt x="0" y="62"/>
                  </a:lnTo>
                  <a:lnTo>
                    <a:pt x="0" y="0"/>
                  </a:lnTo>
                  <a:lnTo>
                    <a:pt x="167" y="9"/>
                  </a:lnTo>
                  <a:lnTo>
                    <a:pt x="167" y="70"/>
                  </a:lnTo>
                  <a:close/>
                </a:path>
              </a:pathLst>
            </a:custGeom>
            <a:solidFill>
              <a:srgbClr val="63B0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24" name="Freeform 435">
              <a:extLst>
                <a:ext uri="{FF2B5EF4-FFF2-40B4-BE49-F238E27FC236}">
                  <a16:creationId xmlns:a16="http://schemas.microsoft.com/office/drawing/2014/main" id="{2ADB397F-EDCF-4602-9DA8-0FD514182C51}"/>
                </a:ext>
              </a:extLst>
            </p:cNvPr>
            <p:cNvSpPr>
              <a:spLocks/>
            </p:cNvSpPr>
            <p:nvPr/>
          </p:nvSpPr>
          <p:spPr bwMode="auto">
            <a:xfrm>
              <a:off x="2309" y="2354"/>
              <a:ext cx="167" cy="71"/>
            </a:xfrm>
            <a:custGeom>
              <a:avLst/>
              <a:gdLst>
                <a:gd name="T0" fmla="*/ 167 w 167"/>
                <a:gd name="T1" fmla="*/ 71 h 71"/>
                <a:gd name="T2" fmla="*/ 0 w 167"/>
                <a:gd name="T3" fmla="*/ 62 h 71"/>
                <a:gd name="T4" fmla="*/ 0 w 167"/>
                <a:gd name="T5" fmla="*/ 0 h 71"/>
                <a:gd name="T6" fmla="*/ 167 w 167"/>
                <a:gd name="T7" fmla="*/ 9 h 71"/>
                <a:gd name="T8" fmla="*/ 167 w 167"/>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 h="71">
                  <a:moveTo>
                    <a:pt x="167" y="71"/>
                  </a:moveTo>
                  <a:lnTo>
                    <a:pt x="0" y="62"/>
                  </a:lnTo>
                  <a:lnTo>
                    <a:pt x="0" y="0"/>
                  </a:lnTo>
                  <a:lnTo>
                    <a:pt x="167" y="9"/>
                  </a:lnTo>
                  <a:lnTo>
                    <a:pt x="167" y="71"/>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25" name="Freeform 436">
              <a:extLst>
                <a:ext uri="{FF2B5EF4-FFF2-40B4-BE49-F238E27FC236}">
                  <a16:creationId xmlns:a16="http://schemas.microsoft.com/office/drawing/2014/main" id="{5CBF8D3F-26BA-478F-BCD6-89FF0528555F}"/>
                </a:ext>
              </a:extLst>
            </p:cNvPr>
            <p:cNvSpPr>
              <a:spLocks/>
            </p:cNvSpPr>
            <p:nvPr/>
          </p:nvSpPr>
          <p:spPr bwMode="auto">
            <a:xfrm>
              <a:off x="2309" y="2488"/>
              <a:ext cx="167" cy="71"/>
            </a:xfrm>
            <a:custGeom>
              <a:avLst/>
              <a:gdLst>
                <a:gd name="T0" fmla="*/ 167 w 167"/>
                <a:gd name="T1" fmla="*/ 71 h 71"/>
                <a:gd name="T2" fmla="*/ 0 w 167"/>
                <a:gd name="T3" fmla="*/ 62 h 71"/>
                <a:gd name="T4" fmla="*/ 0 w 167"/>
                <a:gd name="T5" fmla="*/ 0 h 71"/>
                <a:gd name="T6" fmla="*/ 167 w 167"/>
                <a:gd name="T7" fmla="*/ 9 h 71"/>
                <a:gd name="T8" fmla="*/ 167 w 167"/>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 h="71">
                  <a:moveTo>
                    <a:pt x="167" y="71"/>
                  </a:moveTo>
                  <a:lnTo>
                    <a:pt x="0" y="62"/>
                  </a:lnTo>
                  <a:lnTo>
                    <a:pt x="0" y="0"/>
                  </a:lnTo>
                  <a:lnTo>
                    <a:pt x="167" y="9"/>
                  </a:lnTo>
                  <a:lnTo>
                    <a:pt x="167" y="71"/>
                  </a:lnTo>
                  <a:close/>
                </a:path>
              </a:pathLst>
            </a:custGeom>
            <a:solidFill>
              <a:srgbClr val="63B0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26" name="Freeform 437">
              <a:extLst>
                <a:ext uri="{FF2B5EF4-FFF2-40B4-BE49-F238E27FC236}">
                  <a16:creationId xmlns:a16="http://schemas.microsoft.com/office/drawing/2014/main" id="{1B6FE24D-E806-42F3-AB47-8610CFF0522E}"/>
                </a:ext>
              </a:extLst>
            </p:cNvPr>
            <p:cNvSpPr>
              <a:spLocks/>
            </p:cNvSpPr>
            <p:nvPr/>
          </p:nvSpPr>
          <p:spPr bwMode="auto">
            <a:xfrm>
              <a:off x="2309" y="2607"/>
              <a:ext cx="167" cy="73"/>
            </a:xfrm>
            <a:custGeom>
              <a:avLst/>
              <a:gdLst>
                <a:gd name="T0" fmla="*/ 167 w 167"/>
                <a:gd name="T1" fmla="*/ 73 h 73"/>
                <a:gd name="T2" fmla="*/ 0 w 167"/>
                <a:gd name="T3" fmla="*/ 64 h 73"/>
                <a:gd name="T4" fmla="*/ 0 w 167"/>
                <a:gd name="T5" fmla="*/ 0 h 73"/>
                <a:gd name="T6" fmla="*/ 167 w 167"/>
                <a:gd name="T7" fmla="*/ 9 h 73"/>
                <a:gd name="T8" fmla="*/ 167 w 167"/>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 h="73">
                  <a:moveTo>
                    <a:pt x="167" y="73"/>
                  </a:moveTo>
                  <a:lnTo>
                    <a:pt x="0" y="64"/>
                  </a:lnTo>
                  <a:lnTo>
                    <a:pt x="0" y="0"/>
                  </a:lnTo>
                  <a:lnTo>
                    <a:pt x="167" y="9"/>
                  </a:lnTo>
                  <a:lnTo>
                    <a:pt x="167" y="73"/>
                  </a:lnTo>
                  <a:close/>
                </a:path>
              </a:pathLst>
            </a:custGeom>
            <a:solidFill>
              <a:srgbClr val="63B0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27" name="Freeform 438">
              <a:extLst>
                <a:ext uri="{FF2B5EF4-FFF2-40B4-BE49-F238E27FC236}">
                  <a16:creationId xmlns:a16="http://schemas.microsoft.com/office/drawing/2014/main" id="{D227D18A-9E18-42F1-A607-43EC7DED9A82}"/>
                </a:ext>
              </a:extLst>
            </p:cNvPr>
            <p:cNvSpPr>
              <a:spLocks/>
            </p:cNvSpPr>
            <p:nvPr/>
          </p:nvSpPr>
          <p:spPr bwMode="auto">
            <a:xfrm>
              <a:off x="2309" y="3046"/>
              <a:ext cx="167" cy="70"/>
            </a:xfrm>
            <a:custGeom>
              <a:avLst/>
              <a:gdLst>
                <a:gd name="T0" fmla="*/ 167 w 167"/>
                <a:gd name="T1" fmla="*/ 70 h 70"/>
                <a:gd name="T2" fmla="*/ 0 w 167"/>
                <a:gd name="T3" fmla="*/ 62 h 70"/>
                <a:gd name="T4" fmla="*/ 0 w 167"/>
                <a:gd name="T5" fmla="*/ 0 h 70"/>
                <a:gd name="T6" fmla="*/ 167 w 167"/>
                <a:gd name="T7" fmla="*/ 9 h 70"/>
                <a:gd name="T8" fmla="*/ 167 w 167"/>
                <a:gd name="T9" fmla="*/ 7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 h="70">
                  <a:moveTo>
                    <a:pt x="167" y="70"/>
                  </a:moveTo>
                  <a:lnTo>
                    <a:pt x="0" y="62"/>
                  </a:lnTo>
                  <a:lnTo>
                    <a:pt x="0" y="0"/>
                  </a:lnTo>
                  <a:lnTo>
                    <a:pt x="167" y="9"/>
                  </a:lnTo>
                  <a:lnTo>
                    <a:pt x="167" y="70"/>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28" name="Freeform 439">
              <a:extLst>
                <a:ext uri="{FF2B5EF4-FFF2-40B4-BE49-F238E27FC236}">
                  <a16:creationId xmlns:a16="http://schemas.microsoft.com/office/drawing/2014/main" id="{B7E24EB5-F647-448B-8591-DBE6B8D1B2F0}"/>
                </a:ext>
              </a:extLst>
            </p:cNvPr>
            <p:cNvSpPr>
              <a:spLocks/>
            </p:cNvSpPr>
            <p:nvPr/>
          </p:nvSpPr>
          <p:spPr bwMode="auto">
            <a:xfrm>
              <a:off x="2610" y="2566"/>
              <a:ext cx="168" cy="70"/>
            </a:xfrm>
            <a:custGeom>
              <a:avLst/>
              <a:gdLst>
                <a:gd name="T0" fmla="*/ 168 w 168"/>
                <a:gd name="T1" fmla="*/ 70 h 70"/>
                <a:gd name="T2" fmla="*/ 0 w 168"/>
                <a:gd name="T3" fmla="*/ 61 h 70"/>
                <a:gd name="T4" fmla="*/ 0 w 168"/>
                <a:gd name="T5" fmla="*/ 0 h 70"/>
                <a:gd name="T6" fmla="*/ 168 w 168"/>
                <a:gd name="T7" fmla="*/ 11 h 70"/>
                <a:gd name="T8" fmla="*/ 168 w 168"/>
                <a:gd name="T9" fmla="*/ 7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70">
                  <a:moveTo>
                    <a:pt x="168" y="70"/>
                  </a:moveTo>
                  <a:lnTo>
                    <a:pt x="0" y="61"/>
                  </a:lnTo>
                  <a:lnTo>
                    <a:pt x="0" y="0"/>
                  </a:lnTo>
                  <a:lnTo>
                    <a:pt x="168" y="11"/>
                  </a:lnTo>
                  <a:lnTo>
                    <a:pt x="168" y="70"/>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29" name="Freeform 440">
              <a:extLst>
                <a:ext uri="{FF2B5EF4-FFF2-40B4-BE49-F238E27FC236}">
                  <a16:creationId xmlns:a16="http://schemas.microsoft.com/office/drawing/2014/main" id="{BAAEA0C8-BB0B-44FF-8715-A7C5CF55B5D8}"/>
                </a:ext>
              </a:extLst>
            </p:cNvPr>
            <p:cNvSpPr>
              <a:spLocks/>
            </p:cNvSpPr>
            <p:nvPr/>
          </p:nvSpPr>
          <p:spPr bwMode="auto">
            <a:xfrm>
              <a:off x="2610" y="2801"/>
              <a:ext cx="168" cy="71"/>
            </a:xfrm>
            <a:custGeom>
              <a:avLst/>
              <a:gdLst>
                <a:gd name="T0" fmla="*/ 168 w 168"/>
                <a:gd name="T1" fmla="*/ 71 h 71"/>
                <a:gd name="T2" fmla="*/ 0 w 168"/>
                <a:gd name="T3" fmla="*/ 62 h 71"/>
                <a:gd name="T4" fmla="*/ 0 w 168"/>
                <a:gd name="T5" fmla="*/ 0 h 71"/>
                <a:gd name="T6" fmla="*/ 168 w 168"/>
                <a:gd name="T7" fmla="*/ 11 h 71"/>
                <a:gd name="T8" fmla="*/ 168 w 168"/>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71">
                  <a:moveTo>
                    <a:pt x="168" y="71"/>
                  </a:moveTo>
                  <a:lnTo>
                    <a:pt x="0" y="62"/>
                  </a:lnTo>
                  <a:lnTo>
                    <a:pt x="0" y="0"/>
                  </a:lnTo>
                  <a:lnTo>
                    <a:pt x="168" y="11"/>
                  </a:lnTo>
                  <a:lnTo>
                    <a:pt x="168" y="71"/>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30" name="Freeform 441">
              <a:extLst>
                <a:ext uri="{FF2B5EF4-FFF2-40B4-BE49-F238E27FC236}">
                  <a16:creationId xmlns:a16="http://schemas.microsoft.com/office/drawing/2014/main" id="{E0878C0B-898E-4BD8-8ED3-18C0AF9C9F65}"/>
                </a:ext>
              </a:extLst>
            </p:cNvPr>
            <p:cNvSpPr>
              <a:spLocks/>
            </p:cNvSpPr>
            <p:nvPr/>
          </p:nvSpPr>
          <p:spPr bwMode="auto">
            <a:xfrm>
              <a:off x="2610" y="3193"/>
              <a:ext cx="168" cy="71"/>
            </a:xfrm>
            <a:custGeom>
              <a:avLst/>
              <a:gdLst>
                <a:gd name="T0" fmla="*/ 168 w 168"/>
                <a:gd name="T1" fmla="*/ 71 h 71"/>
                <a:gd name="T2" fmla="*/ 0 w 168"/>
                <a:gd name="T3" fmla="*/ 62 h 71"/>
                <a:gd name="T4" fmla="*/ 0 w 168"/>
                <a:gd name="T5" fmla="*/ 0 h 71"/>
                <a:gd name="T6" fmla="*/ 168 w 168"/>
                <a:gd name="T7" fmla="*/ 11 h 71"/>
                <a:gd name="T8" fmla="*/ 168 w 168"/>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71">
                  <a:moveTo>
                    <a:pt x="168" y="71"/>
                  </a:moveTo>
                  <a:lnTo>
                    <a:pt x="0" y="62"/>
                  </a:lnTo>
                  <a:lnTo>
                    <a:pt x="0" y="0"/>
                  </a:lnTo>
                  <a:lnTo>
                    <a:pt x="168" y="11"/>
                  </a:lnTo>
                  <a:lnTo>
                    <a:pt x="168" y="71"/>
                  </a:lnTo>
                  <a:close/>
                </a:path>
              </a:pathLst>
            </a:custGeom>
            <a:solidFill>
              <a:srgbClr val="63B0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31" name="Freeform 442">
              <a:extLst>
                <a:ext uri="{FF2B5EF4-FFF2-40B4-BE49-F238E27FC236}">
                  <a16:creationId xmlns:a16="http://schemas.microsoft.com/office/drawing/2014/main" id="{F9AD7515-CEF3-46E3-A754-AA90D6090CAF}"/>
                </a:ext>
              </a:extLst>
            </p:cNvPr>
            <p:cNvSpPr>
              <a:spLocks/>
            </p:cNvSpPr>
            <p:nvPr/>
          </p:nvSpPr>
          <p:spPr bwMode="auto">
            <a:xfrm>
              <a:off x="2016" y="2281"/>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32" name="Freeform 443">
              <a:extLst>
                <a:ext uri="{FF2B5EF4-FFF2-40B4-BE49-F238E27FC236}">
                  <a16:creationId xmlns:a16="http://schemas.microsoft.com/office/drawing/2014/main" id="{E5CC04DA-29CE-45DF-8C64-F51A746EB6FA}"/>
                </a:ext>
              </a:extLst>
            </p:cNvPr>
            <p:cNvSpPr>
              <a:spLocks/>
            </p:cNvSpPr>
            <p:nvPr/>
          </p:nvSpPr>
          <p:spPr bwMode="auto">
            <a:xfrm>
              <a:off x="2016" y="2537"/>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33" name="Freeform 444">
              <a:extLst>
                <a:ext uri="{FF2B5EF4-FFF2-40B4-BE49-F238E27FC236}">
                  <a16:creationId xmlns:a16="http://schemas.microsoft.com/office/drawing/2014/main" id="{67A7886C-7362-45F9-8368-0424222422A1}"/>
                </a:ext>
              </a:extLst>
            </p:cNvPr>
            <p:cNvSpPr>
              <a:spLocks/>
            </p:cNvSpPr>
            <p:nvPr/>
          </p:nvSpPr>
          <p:spPr bwMode="auto">
            <a:xfrm>
              <a:off x="2016" y="2722"/>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34" name="Freeform 445">
              <a:extLst>
                <a:ext uri="{FF2B5EF4-FFF2-40B4-BE49-F238E27FC236}">
                  <a16:creationId xmlns:a16="http://schemas.microsoft.com/office/drawing/2014/main" id="{055E6FC1-448A-4EAD-AD04-1974279CD3CD}"/>
                </a:ext>
              </a:extLst>
            </p:cNvPr>
            <p:cNvSpPr>
              <a:spLocks/>
            </p:cNvSpPr>
            <p:nvPr/>
          </p:nvSpPr>
          <p:spPr bwMode="auto">
            <a:xfrm>
              <a:off x="2016" y="2843"/>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35" name="Freeform 446">
              <a:extLst>
                <a:ext uri="{FF2B5EF4-FFF2-40B4-BE49-F238E27FC236}">
                  <a16:creationId xmlns:a16="http://schemas.microsoft.com/office/drawing/2014/main" id="{77DD8B44-D3D6-48B3-9150-C3F56DF271F2}"/>
                </a:ext>
              </a:extLst>
            </p:cNvPr>
            <p:cNvSpPr>
              <a:spLocks/>
            </p:cNvSpPr>
            <p:nvPr/>
          </p:nvSpPr>
          <p:spPr bwMode="auto">
            <a:xfrm>
              <a:off x="2016" y="2964"/>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36" name="Freeform 447">
              <a:extLst>
                <a:ext uri="{FF2B5EF4-FFF2-40B4-BE49-F238E27FC236}">
                  <a16:creationId xmlns:a16="http://schemas.microsoft.com/office/drawing/2014/main" id="{1F7B0AAD-0D9B-4E14-8273-5D0FC94FF4AC}"/>
                </a:ext>
              </a:extLst>
            </p:cNvPr>
            <p:cNvSpPr>
              <a:spLocks/>
            </p:cNvSpPr>
            <p:nvPr/>
          </p:nvSpPr>
          <p:spPr bwMode="auto">
            <a:xfrm>
              <a:off x="2016" y="3193"/>
              <a:ext cx="165" cy="73"/>
            </a:xfrm>
            <a:custGeom>
              <a:avLst/>
              <a:gdLst>
                <a:gd name="T0" fmla="*/ 165 w 165"/>
                <a:gd name="T1" fmla="*/ 73 h 73"/>
                <a:gd name="T2" fmla="*/ 0 w 165"/>
                <a:gd name="T3" fmla="*/ 62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62"/>
                  </a:lnTo>
                  <a:lnTo>
                    <a:pt x="0" y="0"/>
                  </a:lnTo>
                  <a:lnTo>
                    <a:pt x="165" y="11"/>
                  </a:lnTo>
                  <a:lnTo>
                    <a:pt x="165" y="73"/>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37" name="Freeform 448">
              <a:extLst>
                <a:ext uri="{FF2B5EF4-FFF2-40B4-BE49-F238E27FC236}">
                  <a16:creationId xmlns:a16="http://schemas.microsoft.com/office/drawing/2014/main" id="{BD66E416-8B42-496E-A1BA-D77FBB641006}"/>
                </a:ext>
              </a:extLst>
            </p:cNvPr>
            <p:cNvSpPr>
              <a:spLocks/>
            </p:cNvSpPr>
            <p:nvPr/>
          </p:nvSpPr>
          <p:spPr bwMode="auto">
            <a:xfrm>
              <a:off x="2309" y="2233"/>
              <a:ext cx="167" cy="70"/>
            </a:xfrm>
            <a:custGeom>
              <a:avLst/>
              <a:gdLst>
                <a:gd name="T0" fmla="*/ 167 w 167"/>
                <a:gd name="T1" fmla="*/ 70 h 70"/>
                <a:gd name="T2" fmla="*/ 0 w 167"/>
                <a:gd name="T3" fmla="*/ 62 h 70"/>
                <a:gd name="T4" fmla="*/ 0 w 167"/>
                <a:gd name="T5" fmla="*/ 0 h 70"/>
                <a:gd name="T6" fmla="*/ 167 w 167"/>
                <a:gd name="T7" fmla="*/ 9 h 70"/>
                <a:gd name="T8" fmla="*/ 167 w 167"/>
                <a:gd name="T9" fmla="*/ 7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 h="70">
                  <a:moveTo>
                    <a:pt x="167" y="70"/>
                  </a:moveTo>
                  <a:lnTo>
                    <a:pt x="0" y="62"/>
                  </a:lnTo>
                  <a:lnTo>
                    <a:pt x="0" y="0"/>
                  </a:lnTo>
                  <a:lnTo>
                    <a:pt x="167" y="9"/>
                  </a:lnTo>
                  <a:lnTo>
                    <a:pt x="167" y="70"/>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38" name="Freeform 449">
              <a:extLst>
                <a:ext uri="{FF2B5EF4-FFF2-40B4-BE49-F238E27FC236}">
                  <a16:creationId xmlns:a16="http://schemas.microsoft.com/office/drawing/2014/main" id="{B69E9EE6-DA09-4E8A-9514-8D1ABC8CEF74}"/>
                </a:ext>
              </a:extLst>
            </p:cNvPr>
            <p:cNvSpPr>
              <a:spLocks/>
            </p:cNvSpPr>
            <p:nvPr/>
          </p:nvSpPr>
          <p:spPr bwMode="auto">
            <a:xfrm>
              <a:off x="2309" y="2354"/>
              <a:ext cx="167" cy="71"/>
            </a:xfrm>
            <a:custGeom>
              <a:avLst/>
              <a:gdLst>
                <a:gd name="T0" fmla="*/ 167 w 167"/>
                <a:gd name="T1" fmla="*/ 71 h 71"/>
                <a:gd name="T2" fmla="*/ 0 w 167"/>
                <a:gd name="T3" fmla="*/ 62 h 71"/>
                <a:gd name="T4" fmla="*/ 0 w 167"/>
                <a:gd name="T5" fmla="*/ 0 h 71"/>
                <a:gd name="T6" fmla="*/ 167 w 167"/>
                <a:gd name="T7" fmla="*/ 9 h 71"/>
                <a:gd name="T8" fmla="*/ 167 w 167"/>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 h="71">
                  <a:moveTo>
                    <a:pt x="167" y="71"/>
                  </a:moveTo>
                  <a:lnTo>
                    <a:pt x="0" y="62"/>
                  </a:lnTo>
                  <a:lnTo>
                    <a:pt x="0" y="0"/>
                  </a:lnTo>
                  <a:lnTo>
                    <a:pt x="167" y="9"/>
                  </a:lnTo>
                  <a:lnTo>
                    <a:pt x="167" y="71"/>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39" name="Freeform 450">
              <a:extLst>
                <a:ext uri="{FF2B5EF4-FFF2-40B4-BE49-F238E27FC236}">
                  <a16:creationId xmlns:a16="http://schemas.microsoft.com/office/drawing/2014/main" id="{B3B5FEFF-7350-4ED8-A519-F3348FAF35BC}"/>
                </a:ext>
              </a:extLst>
            </p:cNvPr>
            <p:cNvSpPr>
              <a:spLocks/>
            </p:cNvSpPr>
            <p:nvPr/>
          </p:nvSpPr>
          <p:spPr bwMode="auto">
            <a:xfrm>
              <a:off x="2309" y="2488"/>
              <a:ext cx="167" cy="71"/>
            </a:xfrm>
            <a:custGeom>
              <a:avLst/>
              <a:gdLst>
                <a:gd name="T0" fmla="*/ 167 w 167"/>
                <a:gd name="T1" fmla="*/ 71 h 71"/>
                <a:gd name="T2" fmla="*/ 0 w 167"/>
                <a:gd name="T3" fmla="*/ 62 h 71"/>
                <a:gd name="T4" fmla="*/ 0 w 167"/>
                <a:gd name="T5" fmla="*/ 0 h 71"/>
                <a:gd name="T6" fmla="*/ 167 w 167"/>
                <a:gd name="T7" fmla="*/ 9 h 71"/>
                <a:gd name="T8" fmla="*/ 167 w 167"/>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 h="71">
                  <a:moveTo>
                    <a:pt x="167" y="71"/>
                  </a:moveTo>
                  <a:lnTo>
                    <a:pt x="0" y="62"/>
                  </a:lnTo>
                  <a:lnTo>
                    <a:pt x="0" y="0"/>
                  </a:lnTo>
                  <a:lnTo>
                    <a:pt x="167" y="9"/>
                  </a:lnTo>
                  <a:lnTo>
                    <a:pt x="167" y="71"/>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40" name="Freeform 451">
              <a:extLst>
                <a:ext uri="{FF2B5EF4-FFF2-40B4-BE49-F238E27FC236}">
                  <a16:creationId xmlns:a16="http://schemas.microsoft.com/office/drawing/2014/main" id="{DA913BD7-C311-44E7-99A7-63422D8B1A53}"/>
                </a:ext>
              </a:extLst>
            </p:cNvPr>
            <p:cNvSpPr>
              <a:spLocks/>
            </p:cNvSpPr>
            <p:nvPr/>
          </p:nvSpPr>
          <p:spPr bwMode="auto">
            <a:xfrm>
              <a:off x="2309" y="2607"/>
              <a:ext cx="167" cy="73"/>
            </a:xfrm>
            <a:custGeom>
              <a:avLst/>
              <a:gdLst>
                <a:gd name="T0" fmla="*/ 167 w 167"/>
                <a:gd name="T1" fmla="*/ 73 h 73"/>
                <a:gd name="T2" fmla="*/ 0 w 167"/>
                <a:gd name="T3" fmla="*/ 64 h 73"/>
                <a:gd name="T4" fmla="*/ 0 w 167"/>
                <a:gd name="T5" fmla="*/ 0 h 73"/>
                <a:gd name="T6" fmla="*/ 167 w 167"/>
                <a:gd name="T7" fmla="*/ 9 h 73"/>
                <a:gd name="T8" fmla="*/ 167 w 167"/>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 h="73">
                  <a:moveTo>
                    <a:pt x="167" y="73"/>
                  </a:moveTo>
                  <a:lnTo>
                    <a:pt x="0" y="64"/>
                  </a:lnTo>
                  <a:lnTo>
                    <a:pt x="0" y="0"/>
                  </a:lnTo>
                  <a:lnTo>
                    <a:pt x="167" y="9"/>
                  </a:lnTo>
                  <a:lnTo>
                    <a:pt x="167" y="73"/>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41" name="Freeform 452">
              <a:extLst>
                <a:ext uri="{FF2B5EF4-FFF2-40B4-BE49-F238E27FC236}">
                  <a16:creationId xmlns:a16="http://schemas.microsoft.com/office/drawing/2014/main" id="{DBA8E951-3F32-4BC4-8608-BF67E34C0065}"/>
                </a:ext>
              </a:extLst>
            </p:cNvPr>
            <p:cNvSpPr>
              <a:spLocks/>
            </p:cNvSpPr>
            <p:nvPr/>
          </p:nvSpPr>
          <p:spPr bwMode="auto">
            <a:xfrm>
              <a:off x="2309" y="3046"/>
              <a:ext cx="167" cy="70"/>
            </a:xfrm>
            <a:custGeom>
              <a:avLst/>
              <a:gdLst>
                <a:gd name="T0" fmla="*/ 167 w 167"/>
                <a:gd name="T1" fmla="*/ 70 h 70"/>
                <a:gd name="T2" fmla="*/ 0 w 167"/>
                <a:gd name="T3" fmla="*/ 62 h 70"/>
                <a:gd name="T4" fmla="*/ 0 w 167"/>
                <a:gd name="T5" fmla="*/ 0 h 70"/>
                <a:gd name="T6" fmla="*/ 167 w 167"/>
                <a:gd name="T7" fmla="*/ 9 h 70"/>
                <a:gd name="T8" fmla="*/ 167 w 167"/>
                <a:gd name="T9" fmla="*/ 7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 h="70">
                  <a:moveTo>
                    <a:pt x="167" y="70"/>
                  </a:moveTo>
                  <a:lnTo>
                    <a:pt x="0" y="62"/>
                  </a:lnTo>
                  <a:lnTo>
                    <a:pt x="0" y="0"/>
                  </a:lnTo>
                  <a:lnTo>
                    <a:pt x="167" y="9"/>
                  </a:lnTo>
                  <a:lnTo>
                    <a:pt x="167" y="70"/>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42" name="Freeform 453">
              <a:extLst>
                <a:ext uri="{FF2B5EF4-FFF2-40B4-BE49-F238E27FC236}">
                  <a16:creationId xmlns:a16="http://schemas.microsoft.com/office/drawing/2014/main" id="{AB15A11B-3BBC-4B7D-9F76-6038051A4B4A}"/>
                </a:ext>
              </a:extLst>
            </p:cNvPr>
            <p:cNvSpPr>
              <a:spLocks/>
            </p:cNvSpPr>
            <p:nvPr/>
          </p:nvSpPr>
          <p:spPr bwMode="auto">
            <a:xfrm>
              <a:off x="2610" y="2566"/>
              <a:ext cx="168" cy="70"/>
            </a:xfrm>
            <a:custGeom>
              <a:avLst/>
              <a:gdLst>
                <a:gd name="T0" fmla="*/ 168 w 168"/>
                <a:gd name="T1" fmla="*/ 70 h 70"/>
                <a:gd name="T2" fmla="*/ 0 w 168"/>
                <a:gd name="T3" fmla="*/ 61 h 70"/>
                <a:gd name="T4" fmla="*/ 0 w 168"/>
                <a:gd name="T5" fmla="*/ 0 h 70"/>
                <a:gd name="T6" fmla="*/ 168 w 168"/>
                <a:gd name="T7" fmla="*/ 11 h 70"/>
                <a:gd name="T8" fmla="*/ 168 w 168"/>
                <a:gd name="T9" fmla="*/ 7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70">
                  <a:moveTo>
                    <a:pt x="168" y="70"/>
                  </a:moveTo>
                  <a:lnTo>
                    <a:pt x="0" y="61"/>
                  </a:lnTo>
                  <a:lnTo>
                    <a:pt x="0" y="0"/>
                  </a:lnTo>
                  <a:lnTo>
                    <a:pt x="168" y="11"/>
                  </a:lnTo>
                  <a:lnTo>
                    <a:pt x="168" y="70"/>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43" name="Freeform 454">
              <a:extLst>
                <a:ext uri="{FF2B5EF4-FFF2-40B4-BE49-F238E27FC236}">
                  <a16:creationId xmlns:a16="http://schemas.microsoft.com/office/drawing/2014/main" id="{9CDDD4E0-2D72-45FD-90E9-C5F1C50782DF}"/>
                </a:ext>
              </a:extLst>
            </p:cNvPr>
            <p:cNvSpPr>
              <a:spLocks/>
            </p:cNvSpPr>
            <p:nvPr/>
          </p:nvSpPr>
          <p:spPr bwMode="auto">
            <a:xfrm>
              <a:off x="2610" y="2801"/>
              <a:ext cx="168" cy="71"/>
            </a:xfrm>
            <a:custGeom>
              <a:avLst/>
              <a:gdLst>
                <a:gd name="T0" fmla="*/ 168 w 168"/>
                <a:gd name="T1" fmla="*/ 71 h 71"/>
                <a:gd name="T2" fmla="*/ 0 w 168"/>
                <a:gd name="T3" fmla="*/ 62 h 71"/>
                <a:gd name="T4" fmla="*/ 0 w 168"/>
                <a:gd name="T5" fmla="*/ 0 h 71"/>
                <a:gd name="T6" fmla="*/ 168 w 168"/>
                <a:gd name="T7" fmla="*/ 11 h 71"/>
                <a:gd name="T8" fmla="*/ 168 w 168"/>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71">
                  <a:moveTo>
                    <a:pt x="168" y="71"/>
                  </a:moveTo>
                  <a:lnTo>
                    <a:pt x="0" y="62"/>
                  </a:lnTo>
                  <a:lnTo>
                    <a:pt x="0" y="0"/>
                  </a:lnTo>
                  <a:lnTo>
                    <a:pt x="168" y="11"/>
                  </a:lnTo>
                  <a:lnTo>
                    <a:pt x="168" y="71"/>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44" name="Freeform 455">
              <a:extLst>
                <a:ext uri="{FF2B5EF4-FFF2-40B4-BE49-F238E27FC236}">
                  <a16:creationId xmlns:a16="http://schemas.microsoft.com/office/drawing/2014/main" id="{F82939B1-19F6-47FA-9D83-A01C273585A5}"/>
                </a:ext>
              </a:extLst>
            </p:cNvPr>
            <p:cNvSpPr>
              <a:spLocks/>
            </p:cNvSpPr>
            <p:nvPr/>
          </p:nvSpPr>
          <p:spPr bwMode="auto">
            <a:xfrm>
              <a:off x="2610" y="3193"/>
              <a:ext cx="168" cy="71"/>
            </a:xfrm>
            <a:custGeom>
              <a:avLst/>
              <a:gdLst>
                <a:gd name="T0" fmla="*/ 168 w 168"/>
                <a:gd name="T1" fmla="*/ 71 h 71"/>
                <a:gd name="T2" fmla="*/ 0 w 168"/>
                <a:gd name="T3" fmla="*/ 62 h 71"/>
                <a:gd name="T4" fmla="*/ 0 w 168"/>
                <a:gd name="T5" fmla="*/ 0 h 71"/>
                <a:gd name="T6" fmla="*/ 168 w 168"/>
                <a:gd name="T7" fmla="*/ 11 h 71"/>
                <a:gd name="T8" fmla="*/ 168 w 168"/>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71">
                  <a:moveTo>
                    <a:pt x="168" y="71"/>
                  </a:moveTo>
                  <a:lnTo>
                    <a:pt x="0" y="62"/>
                  </a:lnTo>
                  <a:lnTo>
                    <a:pt x="0" y="0"/>
                  </a:lnTo>
                  <a:lnTo>
                    <a:pt x="168" y="11"/>
                  </a:lnTo>
                  <a:lnTo>
                    <a:pt x="168" y="71"/>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45" name="Freeform 456">
              <a:extLst>
                <a:ext uri="{FF2B5EF4-FFF2-40B4-BE49-F238E27FC236}">
                  <a16:creationId xmlns:a16="http://schemas.microsoft.com/office/drawing/2014/main" id="{53512F3D-9E98-49BA-B639-A39811B77D46}"/>
                </a:ext>
              </a:extLst>
            </p:cNvPr>
            <p:cNvSpPr>
              <a:spLocks/>
            </p:cNvSpPr>
            <p:nvPr/>
          </p:nvSpPr>
          <p:spPr bwMode="auto">
            <a:xfrm>
              <a:off x="2906" y="2015"/>
              <a:ext cx="119" cy="110"/>
            </a:xfrm>
            <a:custGeom>
              <a:avLst/>
              <a:gdLst>
                <a:gd name="T0" fmla="*/ 278 w 54"/>
                <a:gd name="T1" fmla="*/ 0 h 50"/>
                <a:gd name="T2" fmla="*/ 205 w 54"/>
                <a:gd name="T3" fmla="*/ 97 h 50"/>
                <a:gd name="T4" fmla="*/ 88 w 54"/>
                <a:gd name="T5" fmla="*/ 286 h 50"/>
                <a:gd name="T6" fmla="*/ 161 w 54"/>
                <a:gd name="T7" fmla="*/ 488 h 50"/>
                <a:gd name="T8" fmla="*/ 569 w 54"/>
                <a:gd name="T9" fmla="*/ 469 h 50"/>
                <a:gd name="T10" fmla="*/ 472 w 54"/>
                <a:gd name="T11" fmla="*/ 310 h 50"/>
                <a:gd name="T12" fmla="*/ 302 w 54"/>
                <a:gd name="T13" fmla="*/ 246 h 50"/>
                <a:gd name="T14" fmla="*/ 344 w 54"/>
                <a:gd name="T15" fmla="*/ 44 h 50"/>
                <a:gd name="T16" fmla="*/ 278 w 54"/>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50">
                  <a:moveTo>
                    <a:pt x="26" y="0"/>
                  </a:moveTo>
                  <a:cubicBezTo>
                    <a:pt x="26" y="0"/>
                    <a:pt x="23" y="6"/>
                    <a:pt x="19" y="9"/>
                  </a:cubicBezTo>
                  <a:cubicBezTo>
                    <a:pt x="14" y="13"/>
                    <a:pt x="8" y="20"/>
                    <a:pt x="8" y="27"/>
                  </a:cubicBezTo>
                  <a:cubicBezTo>
                    <a:pt x="9" y="34"/>
                    <a:pt x="0" y="46"/>
                    <a:pt x="15" y="46"/>
                  </a:cubicBezTo>
                  <a:cubicBezTo>
                    <a:pt x="29" y="46"/>
                    <a:pt x="53" y="50"/>
                    <a:pt x="53" y="44"/>
                  </a:cubicBezTo>
                  <a:cubicBezTo>
                    <a:pt x="54" y="37"/>
                    <a:pt x="49" y="30"/>
                    <a:pt x="44" y="29"/>
                  </a:cubicBezTo>
                  <a:cubicBezTo>
                    <a:pt x="38" y="29"/>
                    <a:pt x="30" y="28"/>
                    <a:pt x="28" y="23"/>
                  </a:cubicBezTo>
                  <a:cubicBezTo>
                    <a:pt x="26" y="18"/>
                    <a:pt x="32" y="4"/>
                    <a:pt x="32" y="4"/>
                  </a:cubicBezTo>
                  <a:lnTo>
                    <a:pt x="26" y="0"/>
                  </a:lnTo>
                  <a:close/>
                </a:path>
              </a:pathLst>
            </a:custGeom>
            <a:solidFill>
              <a:srgbClr val="63B0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46" name="Freeform 457">
              <a:extLst>
                <a:ext uri="{FF2B5EF4-FFF2-40B4-BE49-F238E27FC236}">
                  <a16:creationId xmlns:a16="http://schemas.microsoft.com/office/drawing/2014/main" id="{AFD93C3C-CBE9-4C9F-8B59-976C250AD01C}"/>
                </a:ext>
              </a:extLst>
            </p:cNvPr>
            <p:cNvSpPr>
              <a:spLocks/>
            </p:cNvSpPr>
            <p:nvPr/>
          </p:nvSpPr>
          <p:spPr bwMode="auto">
            <a:xfrm>
              <a:off x="2906" y="2015"/>
              <a:ext cx="119" cy="110"/>
            </a:xfrm>
            <a:custGeom>
              <a:avLst/>
              <a:gdLst>
                <a:gd name="T0" fmla="*/ 278 w 54"/>
                <a:gd name="T1" fmla="*/ 0 h 50"/>
                <a:gd name="T2" fmla="*/ 205 w 54"/>
                <a:gd name="T3" fmla="*/ 97 h 50"/>
                <a:gd name="T4" fmla="*/ 88 w 54"/>
                <a:gd name="T5" fmla="*/ 286 h 50"/>
                <a:gd name="T6" fmla="*/ 161 w 54"/>
                <a:gd name="T7" fmla="*/ 488 h 50"/>
                <a:gd name="T8" fmla="*/ 569 w 54"/>
                <a:gd name="T9" fmla="*/ 469 h 50"/>
                <a:gd name="T10" fmla="*/ 472 w 54"/>
                <a:gd name="T11" fmla="*/ 310 h 50"/>
                <a:gd name="T12" fmla="*/ 302 w 54"/>
                <a:gd name="T13" fmla="*/ 246 h 50"/>
                <a:gd name="T14" fmla="*/ 344 w 54"/>
                <a:gd name="T15" fmla="*/ 44 h 50"/>
                <a:gd name="T16" fmla="*/ 278 w 54"/>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50">
                  <a:moveTo>
                    <a:pt x="26" y="0"/>
                  </a:moveTo>
                  <a:cubicBezTo>
                    <a:pt x="26" y="0"/>
                    <a:pt x="23" y="6"/>
                    <a:pt x="19" y="9"/>
                  </a:cubicBezTo>
                  <a:cubicBezTo>
                    <a:pt x="14" y="13"/>
                    <a:pt x="8" y="20"/>
                    <a:pt x="8" y="27"/>
                  </a:cubicBezTo>
                  <a:cubicBezTo>
                    <a:pt x="9" y="34"/>
                    <a:pt x="0" y="46"/>
                    <a:pt x="15" y="46"/>
                  </a:cubicBezTo>
                  <a:cubicBezTo>
                    <a:pt x="29" y="46"/>
                    <a:pt x="53" y="50"/>
                    <a:pt x="53" y="44"/>
                  </a:cubicBezTo>
                  <a:cubicBezTo>
                    <a:pt x="54" y="37"/>
                    <a:pt x="49" y="30"/>
                    <a:pt x="44" y="29"/>
                  </a:cubicBezTo>
                  <a:cubicBezTo>
                    <a:pt x="38" y="29"/>
                    <a:pt x="30" y="28"/>
                    <a:pt x="28" y="23"/>
                  </a:cubicBezTo>
                  <a:cubicBezTo>
                    <a:pt x="26" y="18"/>
                    <a:pt x="32" y="4"/>
                    <a:pt x="32" y="4"/>
                  </a:cubicBezTo>
                  <a:lnTo>
                    <a:pt x="26" y="0"/>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47" name="Freeform 458">
              <a:extLst>
                <a:ext uri="{FF2B5EF4-FFF2-40B4-BE49-F238E27FC236}">
                  <a16:creationId xmlns:a16="http://schemas.microsoft.com/office/drawing/2014/main" id="{3D295791-0F7B-4AE1-B96C-87F145997AB7}"/>
                </a:ext>
              </a:extLst>
            </p:cNvPr>
            <p:cNvSpPr>
              <a:spLocks/>
            </p:cNvSpPr>
            <p:nvPr/>
          </p:nvSpPr>
          <p:spPr bwMode="auto">
            <a:xfrm>
              <a:off x="1870" y="1836"/>
              <a:ext cx="1936" cy="1915"/>
            </a:xfrm>
            <a:custGeom>
              <a:avLst/>
              <a:gdLst>
                <a:gd name="T0" fmla="*/ 8742 w 879"/>
                <a:gd name="T1" fmla="*/ 419 h 869"/>
                <a:gd name="T2" fmla="*/ 7980 w 879"/>
                <a:gd name="T3" fmla="*/ 1485 h 869"/>
                <a:gd name="T4" fmla="*/ 7971 w 879"/>
                <a:gd name="T5" fmla="*/ 364 h 869"/>
                <a:gd name="T6" fmla="*/ 7297 w 879"/>
                <a:gd name="T7" fmla="*/ 344 h 869"/>
                <a:gd name="T8" fmla="*/ 7286 w 879"/>
                <a:gd name="T9" fmla="*/ 1432 h 869"/>
                <a:gd name="T10" fmla="*/ 6530 w 879"/>
                <a:gd name="T11" fmla="*/ 320 h 869"/>
                <a:gd name="T12" fmla="*/ 5854 w 879"/>
                <a:gd name="T13" fmla="*/ 267 h 869"/>
                <a:gd name="T14" fmla="*/ 5837 w 879"/>
                <a:gd name="T15" fmla="*/ 286 h 869"/>
                <a:gd name="T16" fmla="*/ 5075 w 879"/>
                <a:gd name="T17" fmla="*/ 1360 h 869"/>
                <a:gd name="T18" fmla="*/ 5064 w 879"/>
                <a:gd name="T19" fmla="*/ 234 h 869"/>
                <a:gd name="T20" fmla="*/ 4390 w 879"/>
                <a:gd name="T21" fmla="*/ 205 h 869"/>
                <a:gd name="T22" fmla="*/ 4381 w 879"/>
                <a:gd name="T23" fmla="*/ 1307 h 869"/>
                <a:gd name="T24" fmla="*/ 3623 w 879"/>
                <a:gd name="T25" fmla="*/ 181 h 869"/>
                <a:gd name="T26" fmla="*/ 2949 w 879"/>
                <a:gd name="T27" fmla="*/ 141 h 869"/>
                <a:gd name="T28" fmla="*/ 2925 w 879"/>
                <a:gd name="T29" fmla="*/ 150 h 869"/>
                <a:gd name="T30" fmla="*/ 2169 w 879"/>
                <a:gd name="T31" fmla="*/ 1190 h 869"/>
                <a:gd name="T32" fmla="*/ 2158 w 879"/>
                <a:gd name="T33" fmla="*/ 97 h 869"/>
                <a:gd name="T34" fmla="*/ 1484 w 879"/>
                <a:gd name="T35" fmla="*/ 73 h 869"/>
                <a:gd name="T36" fmla="*/ 1476 w 879"/>
                <a:gd name="T37" fmla="*/ 1175 h 869"/>
                <a:gd name="T38" fmla="*/ 718 w 879"/>
                <a:gd name="T39" fmla="*/ 53 h 869"/>
                <a:gd name="T40" fmla="*/ 20 w 879"/>
                <a:gd name="T41" fmla="*/ 0 h 869"/>
                <a:gd name="T42" fmla="*/ 0 w 879"/>
                <a:gd name="T43" fmla="*/ 20 h 869"/>
                <a:gd name="T44" fmla="*/ 9 w 879"/>
                <a:gd name="T45" fmla="*/ 8872 h 869"/>
                <a:gd name="T46" fmla="*/ 9391 w 879"/>
                <a:gd name="T47" fmla="*/ 9300 h 869"/>
                <a:gd name="T48" fmla="*/ 9391 w 879"/>
                <a:gd name="T49" fmla="*/ 452 h 869"/>
                <a:gd name="T50" fmla="*/ 8762 w 879"/>
                <a:gd name="T51" fmla="*/ 408 h 869"/>
                <a:gd name="T52" fmla="*/ 8742 w 879"/>
                <a:gd name="T53" fmla="*/ 419 h 869"/>
                <a:gd name="T54" fmla="*/ 8762 w 879"/>
                <a:gd name="T55" fmla="*/ 436 h 869"/>
                <a:gd name="T56" fmla="*/ 9358 w 879"/>
                <a:gd name="T57" fmla="*/ 9266 h 869"/>
                <a:gd name="T58" fmla="*/ 33 w 879"/>
                <a:gd name="T59" fmla="*/ 33 h 869"/>
                <a:gd name="T60" fmla="*/ 685 w 879"/>
                <a:gd name="T61" fmla="*/ 1155 h 869"/>
                <a:gd name="T62" fmla="*/ 1493 w 879"/>
                <a:gd name="T63" fmla="*/ 1210 h 869"/>
                <a:gd name="T64" fmla="*/ 1509 w 879"/>
                <a:gd name="T65" fmla="*/ 1199 h 869"/>
                <a:gd name="T66" fmla="*/ 2139 w 879"/>
                <a:gd name="T67" fmla="*/ 126 h 869"/>
                <a:gd name="T68" fmla="*/ 2158 w 879"/>
                <a:gd name="T69" fmla="*/ 1219 h 869"/>
                <a:gd name="T70" fmla="*/ 2960 w 879"/>
                <a:gd name="T71" fmla="*/ 1254 h 869"/>
                <a:gd name="T72" fmla="*/ 2960 w 879"/>
                <a:gd name="T73" fmla="*/ 170 h 869"/>
                <a:gd name="T74" fmla="*/ 3590 w 879"/>
                <a:gd name="T75" fmla="*/ 1283 h 869"/>
                <a:gd name="T76" fmla="*/ 4401 w 879"/>
                <a:gd name="T77" fmla="*/ 1335 h 869"/>
                <a:gd name="T78" fmla="*/ 4414 w 879"/>
                <a:gd name="T79" fmla="*/ 1327 h 869"/>
                <a:gd name="T80" fmla="*/ 5046 w 879"/>
                <a:gd name="T81" fmla="*/ 267 h 869"/>
                <a:gd name="T82" fmla="*/ 5064 w 879"/>
                <a:gd name="T83" fmla="*/ 1388 h 869"/>
                <a:gd name="T84" fmla="*/ 5865 w 879"/>
                <a:gd name="T85" fmla="*/ 1424 h 869"/>
                <a:gd name="T86" fmla="*/ 5865 w 879"/>
                <a:gd name="T87" fmla="*/ 302 h 869"/>
                <a:gd name="T88" fmla="*/ 6495 w 879"/>
                <a:gd name="T89" fmla="*/ 1413 h 869"/>
                <a:gd name="T90" fmla="*/ 7310 w 879"/>
                <a:gd name="T91" fmla="*/ 1468 h 869"/>
                <a:gd name="T92" fmla="*/ 7321 w 879"/>
                <a:gd name="T93" fmla="*/ 1457 h 869"/>
                <a:gd name="T94" fmla="*/ 7951 w 879"/>
                <a:gd name="T95" fmla="*/ 399 h 869"/>
                <a:gd name="T96" fmla="*/ 7971 w 879"/>
                <a:gd name="T97" fmla="*/ 1521 h 869"/>
                <a:gd name="T98" fmla="*/ 8770 w 879"/>
                <a:gd name="T99" fmla="*/ 1554 h 869"/>
                <a:gd name="T100" fmla="*/ 8770 w 879"/>
                <a:gd name="T101" fmla="*/ 419 h 869"/>
                <a:gd name="T102" fmla="*/ 8762 w 879"/>
                <a:gd name="T103" fmla="*/ 436 h 8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79" h="869">
                  <a:moveTo>
                    <a:pt x="820" y="39"/>
                  </a:moveTo>
                  <a:cubicBezTo>
                    <a:pt x="818" y="39"/>
                    <a:pt x="818" y="39"/>
                    <a:pt x="818" y="39"/>
                  </a:cubicBezTo>
                  <a:cubicBezTo>
                    <a:pt x="818" y="142"/>
                    <a:pt x="818" y="142"/>
                    <a:pt x="818" y="142"/>
                  </a:cubicBezTo>
                  <a:cubicBezTo>
                    <a:pt x="747" y="139"/>
                    <a:pt x="747" y="139"/>
                    <a:pt x="747" y="139"/>
                  </a:cubicBezTo>
                  <a:cubicBezTo>
                    <a:pt x="747" y="36"/>
                    <a:pt x="747" y="36"/>
                    <a:pt x="747" y="36"/>
                  </a:cubicBezTo>
                  <a:cubicBezTo>
                    <a:pt x="747" y="35"/>
                    <a:pt x="746" y="34"/>
                    <a:pt x="746" y="34"/>
                  </a:cubicBezTo>
                  <a:cubicBezTo>
                    <a:pt x="684" y="31"/>
                    <a:pt x="684" y="31"/>
                    <a:pt x="684" y="31"/>
                  </a:cubicBezTo>
                  <a:cubicBezTo>
                    <a:pt x="684" y="31"/>
                    <a:pt x="683" y="32"/>
                    <a:pt x="683" y="32"/>
                  </a:cubicBezTo>
                  <a:cubicBezTo>
                    <a:pt x="683" y="32"/>
                    <a:pt x="682" y="33"/>
                    <a:pt x="682" y="33"/>
                  </a:cubicBezTo>
                  <a:cubicBezTo>
                    <a:pt x="682" y="134"/>
                    <a:pt x="682" y="134"/>
                    <a:pt x="682" y="134"/>
                  </a:cubicBezTo>
                  <a:cubicBezTo>
                    <a:pt x="611" y="131"/>
                    <a:pt x="611" y="131"/>
                    <a:pt x="611" y="131"/>
                  </a:cubicBezTo>
                  <a:cubicBezTo>
                    <a:pt x="611" y="30"/>
                    <a:pt x="611" y="30"/>
                    <a:pt x="611" y="30"/>
                  </a:cubicBezTo>
                  <a:cubicBezTo>
                    <a:pt x="611" y="29"/>
                    <a:pt x="610" y="28"/>
                    <a:pt x="610" y="28"/>
                  </a:cubicBezTo>
                  <a:cubicBezTo>
                    <a:pt x="548" y="25"/>
                    <a:pt x="548" y="25"/>
                    <a:pt x="548" y="25"/>
                  </a:cubicBezTo>
                  <a:cubicBezTo>
                    <a:pt x="548" y="25"/>
                    <a:pt x="547" y="25"/>
                    <a:pt x="547" y="26"/>
                  </a:cubicBezTo>
                  <a:cubicBezTo>
                    <a:pt x="547" y="26"/>
                    <a:pt x="546" y="26"/>
                    <a:pt x="546" y="27"/>
                  </a:cubicBezTo>
                  <a:cubicBezTo>
                    <a:pt x="546" y="130"/>
                    <a:pt x="546" y="130"/>
                    <a:pt x="546" y="130"/>
                  </a:cubicBezTo>
                  <a:cubicBezTo>
                    <a:pt x="475" y="127"/>
                    <a:pt x="475" y="127"/>
                    <a:pt x="475" y="127"/>
                  </a:cubicBezTo>
                  <a:cubicBezTo>
                    <a:pt x="475" y="23"/>
                    <a:pt x="475" y="23"/>
                    <a:pt x="475" y="23"/>
                  </a:cubicBezTo>
                  <a:cubicBezTo>
                    <a:pt x="475" y="23"/>
                    <a:pt x="474" y="22"/>
                    <a:pt x="474" y="22"/>
                  </a:cubicBezTo>
                  <a:cubicBezTo>
                    <a:pt x="412" y="19"/>
                    <a:pt x="412" y="19"/>
                    <a:pt x="412" y="19"/>
                  </a:cubicBezTo>
                  <a:cubicBezTo>
                    <a:pt x="412" y="19"/>
                    <a:pt x="411" y="19"/>
                    <a:pt x="411" y="19"/>
                  </a:cubicBezTo>
                  <a:cubicBezTo>
                    <a:pt x="411" y="20"/>
                    <a:pt x="410" y="20"/>
                    <a:pt x="410" y="21"/>
                  </a:cubicBezTo>
                  <a:cubicBezTo>
                    <a:pt x="410" y="122"/>
                    <a:pt x="410" y="122"/>
                    <a:pt x="410" y="122"/>
                  </a:cubicBezTo>
                  <a:cubicBezTo>
                    <a:pt x="339" y="119"/>
                    <a:pt x="339" y="119"/>
                    <a:pt x="339" y="119"/>
                  </a:cubicBezTo>
                  <a:cubicBezTo>
                    <a:pt x="339" y="17"/>
                    <a:pt x="339" y="17"/>
                    <a:pt x="339" y="17"/>
                  </a:cubicBezTo>
                  <a:cubicBezTo>
                    <a:pt x="339" y="16"/>
                    <a:pt x="338" y="16"/>
                    <a:pt x="338" y="16"/>
                  </a:cubicBezTo>
                  <a:cubicBezTo>
                    <a:pt x="276" y="13"/>
                    <a:pt x="276" y="13"/>
                    <a:pt x="276" y="13"/>
                  </a:cubicBezTo>
                  <a:cubicBezTo>
                    <a:pt x="276" y="13"/>
                    <a:pt x="275" y="13"/>
                    <a:pt x="275" y="13"/>
                  </a:cubicBezTo>
                  <a:cubicBezTo>
                    <a:pt x="275" y="14"/>
                    <a:pt x="274" y="14"/>
                    <a:pt x="274" y="14"/>
                  </a:cubicBezTo>
                  <a:cubicBezTo>
                    <a:pt x="274" y="114"/>
                    <a:pt x="274" y="114"/>
                    <a:pt x="274" y="114"/>
                  </a:cubicBezTo>
                  <a:cubicBezTo>
                    <a:pt x="203" y="111"/>
                    <a:pt x="203" y="111"/>
                    <a:pt x="203" y="111"/>
                  </a:cubicBezTo>
                  <a:cubicBezTo>
                    <a:pt x="203" y="11"/>
                    <a:pt x="203" y="11"/>
                    <a:pt x="203" y="11"/>
                  </a:cubicBezTo>
                  <a:cubicBezTo>
                    <a:pt x="203" y="10"/>
                    <a:pt x="202" y="9"/>
                    <a:pt x="202" y="9"/>
                  </a:cubicBezTo>
                  <a:cubicBezTo>
                    <a:pt x="140" y="7"/>
                    <a:pt x="140" y="7"/>
                    <a:pt x="140" y="7"/>
                  </a:cubicBezTo>
                  <a:cubicBezTo>
                    <a:pt x="140" y="7"/>
                    <a:pt x="139" y="7"/>
                    <a:pt x="139" y="7"/>
                  </a:cubicBezTo>
                  <a:cubicBezTo>
                    <a:pt x="139" y="7"/>
                    <a:pt x="138" y="8"/>
                    <a:pt x="138" y="8"/>
                  </a:cubicBezTo>
                  <a:cubicBezTo>
                    <a:pt x="138" y="110"/>
                    <a:pt x="138" y="110"/>
                    <a:pt x="138" y="110"/>
                  </a:cubicBezTo>
                  <a:cubicBezTo>
                    <a:pt x="67" y="107"/>
                    <a:pt x="67" y="107"/>
                    <a:pt x="67" y="107"/>
                  </a:cubicBezTo>
                  <a:cubicBezTo>
                    <a:pt x="67" y="5"/>
                    <a:pt x="67" y="5"/>
                    <a:pt x="67" y="5"/>
                  </a:cubicBezTo>
                  <a:cubicBezTo>
                    <a:pt x="67" y="4"/>
                    <a:pt x="66" y="3"/>
                    <a:pt x="66" y="3"/>
                  </a:cubicBezTo>
                  <a:cubicBezTo>
                    <a:pt x="2" y="0"/>
                    <a:pt x="2" y="0"/>
                    <a:pt x="2" y="0"/>
                  </a:cubicBezTo>
                  <a:cubicBezTo>
                    <a:pt x="1" y="0"/>
                    <a:pt x="1" y="0"/>
                    <a:pt x="0" y="1"/>
                  </a:cubicBezTo>
                  <a:cubicBezTo>
                    <a:pt x="0" y="1"/>
                    <a:pt x="0" y="1"/>
                    <a:pt x="0" y="2"/>
                  </a:cubicBezTo>
                  <a:cubicBezTo>
                    <a:pt x="0" y="828"/>
                    <a:pt x="0" y="828"/>
                    <a:pt x="0" y="828"/>
                  </a:cubicBezTo>
                  <a:cubicBezTo>
                    <a:pt x="0" y="829"/>
                    <a:pt x="1" y="829"/>
                    <a:pt x="1" y="829"/>
                  </a:cubicBezTo>
                  <a:cubicBezTo>
                    <a:pt x="877" y="869"/>
                    <a:pt x="877" y="869"/>
                    <a:pt x="877" y="869"/>
                  </a:cubicBezTo>
                  <a:cubicBezTo>
                    <a:pt x="878" y="869"/>
                    <a:pt x="878" y="869"/>
                    <a:pt x="879" y="869"/>
                  </a:cubicBezTo>
                  <a:cubicBezTo>
                    <a:pt x="879" y="869"/>
                    <a:pt x="879" y="868"/>
                    <a:pt x="879" y="868"/>
                  </a:cubicBezTo>
                  <a:cubicBezTo>
                    <a:pt x="879" y="42"/>
                    <a:pt x="879" y="42"/>
                    <a:pt x="879" y="42"/>
                  </a:cubicBezTo>
                  <a:cubicBezTo>
                    <a:pt x="879" y="41"/>
                    <a:pt x="878" y="40"/>
                    <a:pt x="878" y="40"/>
                  </a:cubicBezTo>
                  <a:cubicBezTo>
                    <a:pt x="820" y="38"/>
                    <a:pt x="820" y="38"/>
                    <a:pt x="820" y="38"/>
                  </a:cubicBezTo>
                  <a:cubicBezTo>
                    <a:pt x="820" y="38"/>
                    <a:pt x="819" y="38"/>
                    <a:pt x="819" y="38"/>
                  </a:cubicBezTo>
                  <a:cubicBezTo>
                    <a:pt x="819" y="38"/>
                    <a:pt x="818" y="39"/>
                    <a:pt x="818" y="39"/>
                  </a:cubicBezTo>
                  <a:cubicBezTo>
                    <a:pt x="820" y="39"/>
                    <a:pt x="820" y="39"/>
                    <a:pt x="820" y="39"/>
                  </a:cubicBezTo>
                  <a:cubicBezTo>
                    <a:pt x="820" y="41"/>
                    <a:pt x="820" y="41"/>
                    <a:pt x="820" y="41"/>
                  </a:cubicBezTo>
                  <a:cubicBezTo>
                    <a:pt x="876" y="43"/>
                    <a:pt x="876" y="43"/>
                    <a:pt x="876" y="43"/>
                  </a:cubicBezTo>
                  <a:cubicBezTo>
                    <a:pt x="876" y="866"/>
                    <a:pt x="876" y="866"/>
                    <a:pt x="876" y="866"/>
                  </a:cubicBezTo>
                  <a:cubicBezTo>
                    <a:pt x="3" y="826"/>
                    <a:pt x="3" y="826"/>
                    <a:pt x="3" y="826"/>
                  </a:cubicBezTo>
                  <a:cubicBezTo>
                    <a:pt x="3" y="3"/>
                    <a:pt x="3" y="3"/>
                    <a:pt x="3" y="3"/>
                  </a:cubicBezTo>
                  <a:cubicBezTo>
                    <a:pt x="64" y="6"/>
                    <a:pt x="64" y="6"/>
                    <a:pt x="64" y="6"/>
                  </a:cubicBezTo>
                  <a:cubicBezTo>
                    <a:pt x="64" y="108"/>
                    <a:pt x="64" y="108"/>
                    <a:pt x="64" y="108"/>
                  </a:cubicBezTo>
                  <a:cubicBezTo>
                    <a:pt x="64" y="109"/>
                    <a:pt x="65" y="110"/>
                    <a:pt x="66" y="110"/>
                  </a:cubicBezTo>
                  <a:cubicBezTo>
                    <a:pt x="140" y="113"/>
                    <a:pt x="140" y="113"/>
                    <a:pt x="140" y="113"/>
                  </a:cubicBezTo>
                  <a:cubicBezTo>
                    <a:pt x="140" y="113"/>
                    <a:pt x="141" y="113"/>
                    <a:pt x="141" y="113"/>
                  </a:cubicBezTo>
                  <a:cubicBezTo>
                    <a:pt x="141" y="113"/>
                    <a:pt x="141" y="112"/>
                    <a:pt x="141" y="112"/>
                  </a:cubicBezTo>
                  <a:cubicBezTo>
                    <a:pt x="141" y="10"/>
                    <a:pt x="141" y="10"/>
                    <a:pt x="141" y="10"/>
                  </a:cubicBezTo>
                  <a:cubicBezTo>
                    <a:pt x="200" y="12"/>
                    <a:pt x="200" y="12"/>
                    <a:pt x="200" y="12"/>
                  </a:cubicBezTo>
                  <a:cubicBezTo>
                    <a:pt x="200" y="112"/>
                    <a:pt x="200" y="112"/>
                    <a:pt x="200" y="112"/>
                  </a:cubicBezTo>
                  <a:cubicBezTo>
                    <a:pt x="200" y="113"/>
                    <a:pt x="201" y="114"/>
                    <a:pt x="202" y="114"/>
                  </a:cubicBezTo>
                  <a:cubicBezTo>
                    <a:pt x="276" y="117"/>
                    <a:pt x="276" y="117"/>
                    <a:pt x="276" y="117"/>
                  </a:cubicBezTo>
                  <a:cubicBezTo>
                    <a:pt x="276" y="117"/>
                    <a:pt x="277" y="117"/>
                    <a:pt x="277" y="117"/>
                  </a:cubicBezTo>
                  <a:cubicBezTo>
                    <a:pt x="277" y="117"/>
                    <a:pt x="277" y="116"/>
                    <a:pt x="277" y="116"/>
                  </a:cubicBezTo>
                  <a:cubicBezTo>
                    <a:pt x="277" y="16"/>
                    <a:pt x="277" y="16"/>
                    <a:pt x="277" y="16"/>
                  </a:cubicBezTo>
                  <a:cubicBezTo>
                    <a:pt x="336" y="19"/>
                    <a:pt x="336" y="19"/>
                    <a:pt x="336" y="19"/>
                  </a:cubicBezTo>
                  <a:cubicBezTo>
                    <a:pt x="336" y="120"/>
                    <a:pt x="336" y="120"/>
                    <a:pt x="336" y="120"/>
                  </a:cubicBezTo>
                  <a:cubicBezTo>
                    <a:pt x="336" y="121"/>
                    <a:pt x="337" y="122"/>
                    <a:pt x="338" y="122"/>
                  </a:cubicBezTo>
                  <a:cubicBezTo>
                    <a:pt x="412" y="125"/>
                    <a:pt x="412" y="125"/>
                    <a:pt x="412" y="125"/>
                  </a:cubicBezTo>
                  <a:cubicBezTo>
                    <a:pt x="412" y="125"/>
                    <a:pt x="413" y="125"/>
                    <a:pt x="413" y="125"/>
                  </a:cubicBezTo>
                  <a:cubicBezTo>
                    <a:pt x="413" y="125"/>
                    <a:pt x="413" y="124"/>
                    <a:pt x="413" y="124"/>
                  </a:cubicBezTo>
                  <a:cubicBezTo>
                    <a:pt x="413" y="22"/>
                    <a:pt x="413" y="22"/>
                    <a:pt x="413" y="22"/>
                  </a:cubicBezTo>
                  <a:cubicBezTo>
                    <a:pt x="472" y="25"/>
                    <a:pt x="472" y="25"/>
                    <a:pt x="472" y="25"/>
                  </a:cubicBezTo>
                  <a:cubicBezTo>
                    <a:pt x="472" y="128"/>
                    <a:pt x="472" y="128"/>
                    <a:pt x="472" y="128"/>
                  </a:cubicBezTo>
                  <a:cubicBezTo>
                    <a:pt x="472" y="129"/>
                    <a:pt x="473" y="130"/>
                    <a:pt x="474" y="130"/>
                  </a:cubicBezTo>
                  <a:cubicBezTo>
                    <a:pt x="548" y="133"/>
                    <a:pt x="548" y="133"/>
                    <a:pt x="548" y="133"/>
                  </a:cubicBezTo>
                  <a:cubicBezTo>
                    <a:pt x="548" y="133"/>
                    <a:pt x="549" y="133"/>
                    <a:pt x="549" y="133"/>
                  </a:cubicBezTo>
                  <a:cubicBezTo>
                    <a:pt x="549" y="133"/>
                    <a:pt x="549" y="132"/>
                    <a:pt x="549" y="132"/>
                  </a:cubicBezTo>
                  <a:cubicBezTo>
                    <a:pt x="549" y="28"/>
                    <a:pt x="549" y="28"/>
                    <a:pt x="549" y="28"/>
                  </a:cubicBezTo>
                  <a:cubicBezTo>
                    <a:pt x="608" y="31"/>
                    <a:pt x="608" y="31"/>
                    <a:pt x="608" y="31"/>
                  </a:cubicBezTo>
                  <a:cubicBezTo>
                    <a:pt x="608" y="132"/>
                    <a:pt x="608" y="132"/>
                    <a:pt x="608" y="132"/>
                  </a:cubicBezTo>
                  <a:cubicBezTo>
                    <a:pt x="608" y="133"/>
                    <a:pt x="609" y="134"/>
                    <a:pt x="610" y="134"/>
                  </a:cubicBezTo>
                  <a:cubicBezTo>
                    <a:pt x="684" y="137"/>
                    <a:pt x="684" y="137"/>
                    <a:pt x="684" y="137"/>
                  </a:cubicBezTo>
                  <a:cubicBezTo>
                    <a:pt x="684" y="137"/>
                    <a:pt x="685" y="137"/>
                    <a:pt x="685" y="137"/>
                  </a:cubicBezTo>
                  <a:cubicBezTo>
                    <a:pt x="685" y="137"/>
                    <a:pt x="685" y="136"/>
                    <a:pt x="685" y="136"/>
                  </a:cubicBezTo>
                  <a:cubicBezTo>
                    <a:pt x="685" y="35"/>
                    <a:pt x="685" y="35"/>
                    <a:pt x="685" y="35"/>
                  </a:cubicBezTo>
                  <a:cubicBezTo>
                    <a:pt x="744" y="37"/>
                    <a:pt x="744" y="37"/>
                    <a:pt x="744" y="37"/>
                  </a:cubicBezTo>
                  <a:cubicBezTo>
                    <a:pt x="744" y="140"/>
                    <a:pt x="744" y="140"/>
                    <a:pt x="744" y="140"/>
                  </a:cubicBezTo>
                  <a:cubicBezTo>
                    <a:pt x="744" y="141"/>
                    <a:pt x="745" y="142"/>
                    <a:pt x="746" y="142"/>
                  </a:cubicBezTo>
                  <a:cubicBezTo>
                    <a:pt x="820" y="145"/>
                    <a:pt x="820" y="145"/>
                    <a:pt x="820" y="145"/>
                  </a:cubicBezTo>
                  <a:cubicBezTo>
                    <a:pt x="820" y="145"/>
                    <a:pt x="821" y="145"/>
                    <a:pt x="821" y="145"/>
                  </a:cubicBezTo>
                  <a:cubicBezTo>
                    <a:pt x="821" y="144"/>
                    <a:pt x="821" y="144"/>
                    <a:pt x="821" y="144"/>
                  </a:cubicBezTo>
                  <a:cubicBezTo>
                    <a:pt x="821" y="39"/>
                    <a:pt x="821" y="39"/>
                    <a:pt x="821" y="39"/>
                  </a:cubicBezTo>
                  <a:cubicBezTo>
                    <a:pt x="820" y="39"/>
                    <a:pt x="820" y="39"/>
                    <a:pt x="820" y="39"/>
                  </a:cubicBezTo>
                  <a:cubicBezTo>
                    <a:pt x="820" y="41"/>
                    <a:pt x="820" y="41"/>
                    <a:pt x="820" y="41"/>
                  </a:cubicBezTo>
                  <a:cubicBezTo>
                    <a:pt x="820" y="39"/>
                    <a:pt x="820" y="39"/>
                    <a:pt x="820" y="39"/>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48" name="Freeform 459">
              <a:extLst>
                <a:ext uri="{FF2B5EF4-FFF2-40B4-BE49-F238E27FC236}">
                  <a16:creationId xmlns:a16="http://schemas.microsoft.com/office/drawing/2014/main" id="{A4036CB2-FA0F-47E1-96B6-E0103F9A8815}"/>
                </a:ext>
              </a:extLst>
            </p:cNvPr>
            <p:cNvSpPr>
              <a:spLocks/>
            </p:cNvSpPr>
            <p:nvPr/>
          </p:nvSpPr>
          <p:spPr bwMode="auto">
            <a:xfrm>
              <a:off x="2016" y="2015"/>
              <a:ext cx="165" cy="73"/>
            </a:xfrm>
            <a:custGeom>
              <a:avLst/>
              <a:gdLst>
                <a:gd name="T0" fmla="*/ 165 w 165"/>
                <a:gd name="T1" fmla="*/ 73 h 73"/>
                <a:gd name="T2" fmla="*/ 0 w 165"/>
                <a:gd name="T3" fmla="*/ 59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59"/>
                  </a:lnTo>
                  <a:lnTo>
                    <a:pt x="0" y="0"/>
                  </a:lnTo>
                  <a:lnTo>
                    <a:pt x="165" y="11"/>
                  </a:lnTo>
                  <a:lnTo>
                    <a:pt x="165" y="73"/>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49" name="Freeform 460">
              <a:extLst>
                <a:ext uri="{FF2B5EF4-FFF2-40B4-BE49-F238E27FC236}">
                  <a16:creationId xmlns:a16="http://schemas.microsoft.com/office/drawing/2014/main" id="{CFE79904-A4B0-4A8F-9752-459F2E81B0A8}"/>
                </a:ext>
              </a:extLst>
            </p:cNvPr>
            <p:cNvSpPr>
              <a:spLocks/>
            </p:cNvSpPr>
            <p:nvPr/>
          </p:nvSpPr>
          <p:spPr bwMode="auto">
            <a:xfrm>
              <a:off x="2016" y="2015"/>
              <a:ext cx="165" cy="73"/>
            </a:xfrm>
            <a:custGeom>
              <a:avLst/>
              <a:gdLst>
                <a:gd name="T0" fmla="*/ 165 w 165"/>
                <a:gd name="T1" fmla="*/ 73 h 73"/>
                <a:gd name="T2" fmla="*/ 0 w 165"/>
                <a:gd name="T3" fmla="*/ 59 h 73"/>
                <a:gd name="T4" fmla="*/ 0 w 165"/>
                <a:gd name="T5" fmla="*/ 0 h 73"/>
                <a:gd name="T6" fmla="*/ 165 w 165"/>
                <a:gd name="T7" fmla="*/ 11 h 73"/>
                <a:gd name="T8" fmla="*/ 165 w 165"/>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73">
                  <a:moveTo>
                    <a:pt x="165" y="73"/>
                  </a:moveTo>
                  <a:lnTo>
                    <a:pt x="0" y="59"/>
                  </a:lnTo>
                  <a:lnTo>
                    <a:pt x="0" y="0"/>
                  </a:lnTo>
                  <a:lnTo>
                    <a:pt x="165" y="11"/>
                  </a:lnTo>
                  <a:lnTo>
                    <a:pt x="165" y="73"/>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50" name="Freeform 461">
              <a:extLst>
                <a:ext uri="{FF2B5EF4-FFF2-40B4-BE49-F238E27FC236}">
                  <a16:creationId xmlns:a16="http://schemas.microsoft.com/office/drawing/2014/main" id="{AAFD6F0D-3C36-4426-91F8-0A01D8943F5B}"/>
                </a:ext>
              </a:extLst>
            </p:cNvPr>
            <p:cNvSpPr>
              <a:spLocks/>
            </p:cNvSpPr>
            <p:nvPr/>
          </p:nvSpPr>
          <p:spPr bwMode="auto">
            <a:xfrm>
              <a:off x="2313" y="2024"/>
              <a:ext cx="168" cy="70"/>
            </a:xfrm>
            <a:custGeom>
              <a:avLst/>
              <a:gdLst>
                <a:gd name="T0" fmla="*/ 168 w 168"/>
                <a:gd name="T1" fmla="*/ 70 h 70"/>
                <a:gd name="T2" fmla="*/ 0 w 168"/>
                <a:gd name="T3" fmla="*/ 61 h 70"/>
                <a:gd name="T4" fmla="*/ 0 w 168"/>
                <a:gd name="T5" fmla="*/ 0 h 70"/>
                <a:gd name="T6" fmla="*/ 168 w 168"/>
                <a:gd name="T7" fmla="*/ 8 h 70"/>
                <a:gd name="T8" fmla="*/ 168 w 168"/>
                <a:gd name="T9" fmla="*/ 7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70">
                  <a:moveTo>
                    <a:pt x="168" y="70"/>
                  </a:moveTo>
                  <a:lnTo>
                    <a:pt x="0" y="61"/>
                  </a:lnTo>
                  <a:lnTo>
                    <a:pt x="0" y="0"/>
                  </a:lnTo>
                  <a:lnTo>
                    <a:pt x="168" y="8"/>
                  </a:lnTo>
                  <a:lnTo>
                    <a:pt x="168" y="70"/>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51" name="Freeform 462">
              <a:extLst>
                <a:ext uri="{FF2B5EF4-FFF2-40B4-BE49-F238E27FC236}">
                  <a16:creationId xmlns:a16="http://schemas.microsoft.com/office/drawing/2014/main" id="{F30E38B4-9884-4BAA-BC56-CC252676990A}"/>
                </a:ext>
              </a:extLst>
            </p:cNvPr>
            <p:cNvSpPr>
              <a:spLocks/>
            </p:cNvSpPr>
            <p:nvPr/>
          </p:nvSpPr>
          <p:spPr bwMode="auto">
            <a:xfrm>
              <a:off x="2313" y="2024"/>
              <a:ext cx="168" cy="70"/>
            </a:xfrm>
            <a:custGeom>
              <a:avLst/>
              <a:gdLst>
                <a:gd name="T0" fmla="*/ 168 w 168"/>
                <a:gd name="T1" fmla="*/ 70 h 70"/>
                <a:gd name="T2" fmla="*/ 0 w 168"/>
                <a:gd name="T3" fmla="*/ 61 h 70"/>
                <a:gd name="T4" fmla="*/ 0 w 168"/>
                <a:gd name="T5" fmla="*/ 0 h 70"/>
                <a:gd name="T6" fmla="*/ 168 w 168"/>
                <a:gd name="T7" fmla="*/ 8 h 70"/>
                <a:gd name="T8" fmla="*/ 168 w 168"/>
                <a:gd name="T9" fmla="*/ 7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70">
                  <a:moveTo>
                    <a:pt x="168" y="70"/>
                  </a:moveTo>
                  <a:lnTo>
                    <a:pt x="0" y="61"/>
                  </a:lnTo>
                  <a:lnTo>
                    <a:pt x="0" y="0"/>
                  </a:lnTo>
                  <a:lnTo>
                    <a:pt x="168" y="8"/>
                  </a:lnTo>
                  <a:lnTo>
                    <a:pt x="168" y="70"/>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52" name="Freeform 463">
              <a:extLst>
                <a:ext uri="{FF2B5EF4-FFF2-40B4-BE49-F238E27FC236}">
                  <a16:creationId xmlns:a16="http://schemas.microsoft.com/office/drawing/2014/main" id="{2A26FD20-5CFA-4D0F-90D5-7CD660107D97}"/>
                </a:ext>
              </a:extLst>
            </p:cNvPr>
            <p:cNvSpPr>
              <a:spLocks/>
            </p:cNvSpPr>
            <p:nvPr/>
          </p:nvSpPr>
          <p:spPr bwMode="auto">
            <a:xfrm>
              <a:off x="2613" y="2044"/>
              <a:ext cx="163" cy="70"/>
            </a:xfrm>
            <a:custGeom>
              <a:avLst/>
              <a:gdLst>
                <a:gd name="T0" fmla="*/ 163 w 163"/>
                <a:gd name="T1" fmla="*/ 70 h 70"/>
                <a:gd name="T2" fmla="*/ 0 w 163"/>
                <a:gd name="T3" fmla="*/ 59 h 70"/>
                <a:gd name="T4" fmla="*/ 0 w 163"/>
                <a:gd name="T5" fmla="*/ 0 h 70"/>
                <a:gd name="T6" fmla="*/ 163 w 163"/>
                <a:gd name="T7" fmla="*/ 8 h 70"/>
                <a:gd name="T8" fmla="*/ 163 w 163"/>
                <a:gd name="T9" fmla="*/ 7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 h="70">
                  <a:moveTo>
                    <a:pt x="163" y="70"/>
                  </a:moveTo>
                  <a:lnTo>
                    <a:pt x="0" y="59"/>
                  </a:lnTo>
                  <a:lnTo>
                    <a:pt x="0" y="0"/>
                  </a:lnTo>
                  <a:lnTo>
                    <a:pt x="163" y="8"/>
                  </a:lnTo>
                  <a:lnTo>
                    <a:pt x="163" y="70"/>
                  </a:lnTo>
                  <a:close/>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53" name="Freeform 464">
              <a:extLst>
                <a:ext uri="{FF2B5EF4-FFF2-40B4-BE49-F238E27FC236}">
                  <a16:creationId xmlns:a16="http://schemas.microsoft.com/office/drawing/2014/main" id="{438C552F-20E4-45E3-8AB1-AD042BC06E88}"/>
                </a:ext>
              </a:extLst>
            </p:cNvPr>
            <p:cNvSpPr>
              <a:spLocks/>
            </p:cNvSpPr>
            <p:nvPr/>
          </p:nvSpPr>
          <p:spPr bwMode="auto">
            <a:xfrm>
              <a:off x="2613" y="2044"/>
              <a:ext cx="163" cy="70"/>
            </a:xfrm>
            <a:custGeom>
              <a:avLst/>
              <a:gdLst>
                <a:gd name="T0" fmla="*/ 163 w 163"/>
                <a:gd name="T1" fmla="*/ 70 h 70"/>
                <a:gd name="T2" fmla="*/ 0 w 163"/>
                <a:gd name="T3" fmla="*/ 59 h 70"/>
                <a:gd name="T4" fmla="*/ 0 w 163"/>
                <a:gd name="T5" fmla="*/ 0 h 70"/>
                <a:gd name="T6" fmla="*/ 163 w 163"/>
                <a:gd name="T7" fmla="*/ 8 h 70"/>
                <a:gd name="T8" fmla="*/ 163 w 163"/>
                <a:gd name="T9" fmla="*/ 7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 h="70">
                  <a:moveTo>
                    <a:pt x="163" y="70"/>
                  </a:moveTo>
                  <a:lnTo>
                    <a:pt x="0" y="59"/>
                  </a:lnTo>
                  <a:lnTo>
                    <a:pt x="0" y="0"/>
                  </a:lnTo>
                  <a:lnTo>
                    <a:pt x="163" y="8"/>
                  </a:lnTo>
                  <a:lnTo>
                    <a:pt x="163" y="70"/>
                  </a:lnTo>
                  <a:close/>
                </a:path>
              </a:pathLst>
            </a:custGeom>
            <a:noFill/>
            <a:ln w="6350" cap="flat">
              <a:solidFill>
                <a:srgbClr val="2B9E2D"/>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54" name="Freeform 465">
              <a:extLst>
                <a:ext uri="{FF2B5EF4-FFF2-40B4-BE49-F238E27FC236}">
                  <a16:creationId xmlns:a16="http://schemas.microsoft.com/office/drawing/2014/main" id="{AA9E2AAF-93EB-4BFE-9C1E-564C89E65435}"/>
                </a:ext>
              </a:extLst>
            </p:cNvPr>
            <p:cNvSpPr>
              <a:spLocks/>
            </p:cNvSpPr>
            <p:nvPr/>
          </p:nvSpPr>
          <p:spPr bwMode="auto">
            <a:xfrm>
              <a:off x="1862" y="1830"/>
              <a:ext cx="1956" cy="1456"/>
            </a:xfrm>
            <a:custGeom>
              <a:avLst/>
              <a:gdLst>
                <a:gd name="T0" fmla="*/ 9489 w 888"/>
                <a:gd name="T1" fmla="*/ 436 h 661"/>
                <a:gd name="T2" fmla="*/ 8754 w 888"/>
                <a:gd name="T3" fmla="*/ 399 h 661"/>
                <a:gd name="T4" fmla="*/ 8743 w 888"/>
                <a:gd name="T5" fmla="*/ 408 h 661"/>
                <a:gd name="T6" fmla="*/ 8060 w 888"/>
                <a:gd name="T7" fmla="*/ 1485 h 661"/>
                <a:gd name="T8" fmla="*/ 8049 w 888"/>
                <a:gd name="T9" fmla="*/ 363 h 661"/>
                <a:gd name="T10" fmla="*/ 7298 w 888"/>
                <a:gd name="T11" fmla="*/ 339 h 661"/>
                <a:gd name="T12" fmla="*/ 7287 w 888"/>
                <a:gd name="T13" fmla="*/ 1432 h 661"/>
                <a:gd name="T14" fmla="*/ 6593 w 888"/>
                <a:gd name="T15" fmla="*/ 311 h 661"/>
                <a:gd name="T16" fmla="*/ 5857 w 888"/>
                <a:gd name="T17" fmla="*/ 267 h 661"/>
                <a:gd name="T18" fmla="*/ 5846 w 888"/>
                <a:gd name="T19" fmla="*/ 278 h 661"/>
                <a:gd name="T20" fmla="*/ 5119 w 888"/>
                <a:gd name="T21" fmla="*/ 1359 h 661"/>
                <a:gd name="T22" fmla="*/ 5108 w 888"/>
                <a:gd name="T23" fmla="*/ 233 h 661"/>
                <a:gd name="T24" fmla="*/ 4390 w 888"/>
                <a:gd name="T25" fmla="*/ 205 h 661"/>
                <a:gd name="T26" fmla="*/ 4390 w 888"/>
                <a:gd name="T27" fmla="*/ 1306 h 661"/>
                <a:gd name="T28" fmla="*/ 3696 w 888"/>
                <a:gd name="T29" fmla="*/ 170 h 661"/>
                <a:gd name="T30" fmla="*/ 2969 w 888"/>
                <a:gd name="T31" fmla="*/ 141 h 661"/>
                <a:gd name="T32" fmla="*/ 2960 w 888"/>
                <a:gd name="T33" fmla="*/ 150 h 661"/>
                <a:gd name="T34" fmla="*/ 2247 w 888"/>
                <a:gd name="T35" fmla="*/ 1189 h 661"/>
                <a:gd name="T36" fmla="*/ 2231 w 888"/>
                <a:gd name="T37" fmla="*/ 97 h 661"/>
                <a:gd name="T38" fmla="*/ 1493 w 888"/>
                <a:gd name="T39" fmla="*/ 73 h 661"/>
                <a:gd name="T40" fmla="*/ 1493 w 888"/>
                <a:gd name="T41" fmla="*/ 1174 h 661"/>
                <a:gd name="T42" fmla="*/ 782 w 888"/>
                <a:gd name="T43" fmla="*/ 44 h 661"/>
                <a:gd name="T44" fmla="*/ 9 w 888"/>
                <a:gd name="T45" fmla="*/ 0 h 661"/>
                <a:gd name="T46" fmla="*/ 0 w 888"/>
                <a:gd name="T47" fmla="*/ 9 h 661"/>
                <a:gd name="T48" fmla="*/ 9 w 888"/>
                <a:gd name="T49" fmla="*/ 7064 h 661"/>
                <a:gd name="T50" fmla="*/ 20 w 888"/>
                <a:gd name="T51" fmla="*/ 20 h 661"/>
                <a:gd name="T52" fmla="*/ 758 w 888"/>
                <a:gd name="T53" fmla="*/ 1154 h 661"/>
                <a:gd name="T54" fmla="*/ 1509 w 888"/>
                <a:gd name="T55" fmla="*/ 1198 h 661"/>
                <a:gd name="T56" fmla="*/ 1518 w 888"/>
                <a:gd name="T57" fmla="*/ 1189 h 661"/>
                <a:gd name="T58" fmla="*/ 2223 w 888"/>
                <a:gd name="T59" fmla="*/ 117 h 661"/>
                <a:gd name="T60" fmla="*/ 2231 w 888"/>
                <a:gd name="T61" fmla="*/ 1207 h 661"/>
                <a:gd name="T62" fmla="*/ 2985 w 888"/>
                <a:gd name="T63" fmla="*/ 1242 h 661"/>
                <a:gd name="T64" fmla="*/ 2985 w 888"/>
                <a:gd name="T65" fmla="*/ 161 h 661"/>
                <a:gd name="T66" fmla="*/ 3679 w 888"/>
                <a:gd name="T67" fmla="*/ 1282 h 661"/>
                <a:gd name="T68" fmla="*/ 4405 w 888"/>
                <a:gd name="T69" fmla="*/ 1324 h 661"/>
                <a:gd name="T70" fmla="*/ 4414 w 888"/>
                <a:gd name="T71" fmla="*/ 1315 h 661"/>
                <a:gd name="T72" fmla="*/ 5099 w 888"/>
                <a:gd name="T73" fmla="*/ 258 h 661"/>
                <a:gd name="T74" fmla="*/ 5108 w 888"/>
                <a:gd name="T75" fmla="*/ 1379 h 661"/>
                <a:gd name="T76" fmla="*/ 5857 w 888"/>
                <a:gd name="T77" fmla="*/ 1412 h 661"/>
                <a:gd name="T78" fmla="*/ 5866 w 888"/>
                <a:gd name="T79" fmla="*/ 286 h 661"/>
                <a:gd name="T80" fmla="*/ 6575 w 888"/>
                <a:gd name="T81" fmla="*/ 1412 h 661"/>
                <a:gd name="T82" fmla="*/ 7298 w 888"/>
                <a:gd name="T83" fmla="*/ 1456 h 661"/>
                <a:gd name="T84" fmla="*/ 7311 w 888"/>
                <a:gd name="T85" fmla="*/ 1441 h 661"/>
                <a:gd name="T86" fmla="*/ 8035 w 888"/>
                <a:gd name="T87" fmla="*/ 383 h 661"/>
                <a:gd name="T88" fmla="*/ 8049 w 888"/>
                <a:gd name="T89" fmla="*/ 1509 h 661"/>
                <a:gd name="T90" fmla="*/ 8754 w 888"/>
                <a:gd name="T91" fmla="*/ 1538 h 661"/>
                <a:gd name="T92" fmla="*/ 8762 w 888"/>
                <a:gd name="T93" fmla="*/ 427 h 661"/>
                <a:gd name="T94" fmla="*/ 9472 w 888"/>
                <a:gd name="T95" fmla="*/ 3227 h 661"/>
                <a:gd name="T96" fmla="*/ 9489 w 888"/>
                <a:gd name="T97" fmla="*/ 3227 h 66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88" h="661">
                  <a:moveTo>
                    <a:pt x="888" y="302"/>
                  </a:moveTo>
                  <a:cubicBezTo>
                    <a:pt x="888" y="41"/>
                    <a:pt x="888" y="41"/>
                    <a:pt x="888" y="41"/>
                  </a:cubicBezTo>
                  <a:cubicBezTo>
                    <a:pt x="888" y="41"/>
                    <a:pt x="887" y="40"/>
                    <a:pt x="887" y="40"/>
                  </a:cubicBezTo>
                  <a:cubicBezTo>
                    <a:pt x="819" y="37"/>
                    <a:pt x="819" y="37"/>
                    <a:pt x="819" y="37"/>
                  </a:cubicBezTo>
                  <a:cubicBezTo>
                    <a:pt x="818" y="38"/>
                    <a:pt x="818" y="38"/>
                    <a:pt x="818" y="38"/>
                  </a:cubicBezTo>
                  <a:cubicBezTo>
                    <a:pt x="818" y="38"/>
                    <a:pt x="818" y="38"/>
                    <a:pt x="818" y="38"/>
                  </a:cubicBezTo>
                  <a:cubicBezTo>
                    <a:pt x="818" y="142"/>
                    <a:pt x="818" y="142"/>
                    <a:pt x="818" y="142"/>
                  </a:cubicBezTo>
                  <a:cubicBezTo>
                    <a:pt x="754" y="139"/>
                    <a:pt x="754" y="139"/>
                    <a:pt x="754" y="139"/>
                  </a:cubicBezTo>
                  <a:cubicBezTo>
                    <a:pt x="754" y="35"/>
                    <a:pt x="754" y="35"/>
                    <a:pt x="754" y="35"/>
                  </a:cubicBezTo>
                  <a:cubicBezTo>
                    <a:pt x="754" y="35"/>
                    <a:pt x="754" y="34"/>
                    <a:pt x="753" y="34"/>
                  </a:cubicBezTo>
                  <a:cubicBezTo>
                    <a:pt x="683" y="31"/>
                    <a:pt x="683" y="31"/>
                    <a:pt x="683" y="31"/>
                  </a:cubicBezTo>
                  <a:cubicBezTo>
                    <a:pt x="683" y="32"/>
                    <a:pt x="683" y="32"/>
                    <a:pt x="683" y="32"/>
                  </a:cubicBezTo>
                  <a:cubicBezTo>
                    <a:pt x="682" y="32"/>
                    <a:pt x="682" y="32"/>
                    <a:pt x="682" y="32"/>
                  </a:cubicBezTo>
                  <a:cubicBezTo>
                    <a:pt x="682" y="134"/>
                    <a:pt x="682" y="134"/>
                    <a:pt x="682" y="134"/>
                  </a:cubicBezTo>
                  <a:cubicBezTo>
                    <a:pt x="617" y="131"/>
                    <a:pt x="617" y="131"/>
                    <a:pt x="617" y="131"/>
                  </a:cubicBezTo>
                  <a:cubicBezTo>
                    <a:pt x="617" y="29"/>
                    <a:pt x="617" y="29"/>
                    <a:pt x="617" y="29"/>
                  </a:cubicBezTo>
                  <a:cubicBezTo>
                    <a:pt x="617" y="28"/>
                    <a:pt x="616" y="28"/>
                    <a:pt x="616" y="28"/>
                  </a:cubicBezTo>
                  <a:cubicBezTo>
                    <a:pt x="548" y="25"/>
                    <a:pt x="548" y="25"/>
                    <a:pt x="548" y="25"/>
                  </a:cubicBezTo>
                  <a:cubicBezTo>
                    <a:pt x="547" y="25"/>
                    <a:pt x="547" y="25"/>
                    <a:pt x="547" y="25"/>
                  </a:cubicBezTo>
                  <a:cubicBezTo>
                    <a:pt x="547" y="26"/>
                    <a:pt x="547" y="26"/>
                    <a:pt x="547" y="26"/>
                  </a:cubicBezTo>
                  <a:cubicBezTo>
                    <a:pt x="547" y="130"/>
                    <a:pt x="547" y="130"/>
                    <a:pt x="547" y="130"/>
                  </a:cubicBezTo>
                  <a:cubicBezTo>
                    <a:pt x="479" y="127"/>
                    <a:pt x="479" y="127"/>
                    <a:pt x="479" y="127"/>
                  </a:cubicBezTo>
                  <a:cubicBezTo>
                    <a:pt x="479" y="23"/>
                    <a:pt x="479" y="23"/>
                    <a:pt x="479" y="23"/>
                  </a:cubicBezTo>
                  <a:cubicBezTo>
                    <a:pt x="479" y="22"/>
                    <a:pt x="479" y="22"/>
                    <a:pt x="478" y="22"/>
                  </a:cubicBezTo>
                  <a:cubicBezTo>
                    <a:pt x="412" y="19"/>
                    <a:pt x="412" y="19"/>
                    <a:pt x="412" y="19"/>
                  </a:cubicBezTo>
                  <a:cubicBezTo>
                    <a:pt x="411" y="19"/>
                    <a:pt x="411" y="19"/>
                    <a:pt x="411" y="19"/>
                  </a:cubicBezTo>
                  <a:cubicBezTo>
                    <a:pt x="411" y="20"/>
                    <a:pt x="411" y="20"/>
                    <a:pt x="411" y="20"/>
                  </a:cubicBezTo>
                  <a:cubicBezTo>
                    <a:pt x="411" y="122"/>
                    <a:pt x="411" y="122"/>
                    <a:pt x="411" y="122"/>
                  </a:cubicBezTo>
                  <a:cubicBezTo>
                    <a:pt x="346" y="119"/>
                    <a:pt x="346" y="119"/>
                    <a:pt x="346" y="119"/>
                  </a:cubicBezTo>
                  <a:cubicBezTo>
                    <a:pt x="346" y="16"/>
                    <a:pt x="346" y="16"/>
                    <a:pt x="346" y="16"/>
                  </a:cubicBezTo>
                  <a:cubicBezTo>
                    <a:pt x="346" y="16"/>
                    <a:pt x="345" y="15"/>
                    <a:pt x="345" y="15"/>
                  </a:cubicBezTo>
                  <a:cubicBezTo>
                    <a:pt x="278" y="13"/>
                    <a:pt x="278" y="13"/>
                    <a:pt x="278" y="13"/>
                  </a:cubicBezTo>
                  <a:cubicBezTo>
                    <a:pt x="278" y="13"/>
                    <a:pt x="278" y="13"/>
                    <a:pt x="278" y="13"/>
                  </a:cubicBezTo>
                  <a:cubicBezTo>
                    <a:pt x="277" y="14"/>
                    <a:pt x="277" y="14"/>
                    <a:pt x="277" y="14"/>
                  </a:cubicBezTo>
                  <a:cubicBezTo>
                    <a:pt x="277" y="114"/>
                    <a:pt x="277" y="114"/>
                    <a:pt x="277" y="114"/>
                  </a:cubicBezTo>
                  <a:cubicBezTo>
                    <a:pt x="210" y="111"/>
                    <a:pt x="210" y="111"/>
                    <a:pt x="210" y="111"/>
                  </a:cubicBezTo>
                  <a:cubicBezTo>
                    <a:pt x="210" y="10"/>
                    <a:pt x="210" y="10"/>
                    <a:pt x="210" y="10"/>
                  </a:cubicBezTo>
                  <a:cubicBezTo>
                    <a:pt x="210" y="10"/>
                    <a:pt x="209" y="9"/>
                    <a:pt x="209" y="9"/>
                  </a:cubicBezTo>
                  <a:cubicBezTo>
                    <a:pt x="141" y="6"/>
                    <a:pt x="141" y="6"/>
                    <a:pt x="141" y="6"/>
                  </a:cubicBezTo>
                  <a:cubicBezTo>
                    <a:pt x="140" y="7"/>
                    <a:pt x="140" y="7"/>
                    <a:pt x="140" y="7"/>
                  </a:cubicBezTo>
                  <a:cubicBezTo>
                    <a:pt x="140" y="7"/>
                    <a:pt x="140" y="7"/>
                    <a:pt x="140" y="7"/>
                  </a:cubicBezTo>
                  <a:cubicBezTo>
                    <a:pt x="140" y="110"/>
                    <a:pt x="140" y="110"/>
                    <a:pt x="140" y="110"/>
                  </a:cubicBezTo>
                  <a:cubicBezTo>
                    <a:pt x="73" y="107"/>
                    <a:pt x="73" y="107"/>
                    <a:pt x="73" y="107"/>
                  </a:cubicBezTo>
                  <a:cubicBezTo>
                    <a:pt x="73" y="4"/>
                    <a:pt x="73" y="4"/>
                    <a:pt x="73" y="4"/>
                  </a:cubicBezTo>
                  <a:cubicBezTo>
                    <a:pt x="73" y="3"/>
                    <a:pt x="72" y="3"/>
                    <a:pt x="72" y="3"/>
                  </a:cubicBezTo>
                  <a:cubicBezTo>
                    <a:pt x="1" y="0"/>
                    <a:pt x="1" y="0"/>
                    <a:pt x="1" y="0"/>
                  </a:cubicBezTo>
                  <a:cubicBezTo>
                    <a:pt x="0" y="0"/>
                    <a:pt x="0" y="0"/>
                    <a:pt x="0" y="0"/>
                  </a:cubicBezTo>
                  <a:cubicBezTo>
                    <a:pt x="0" y="1"/>
                    <a:pt x="0" y="1"/>
                    <a:pt x="0" y="1"/>
                  </a:cubicBezTo>
                  <a:cubicBezTo>
                    <a:pt x="0" y="660"/>
                    <a:pt x="0" y="660"/>
                    <a:pt x="0" y="660"/>
                  </a:cubicBezTo>
                  <a:cubicBezTo>
                    <a:pt x="0" y="660"/>
                    <a:pt x="0" y="661"/>
                    <a:pt x="1" y="661"/>
                  </a:cubicBezTo>
                  <a:cubicBezTo>
                    <a:pt x="1" y="661"/>
                    <a:pt x="2" y="660"/>
                    <a:pt x="2" y="660"/>
                  </a:cubicBezTo>
                  <a:cubicBezTo>
                    <a:pt x="2" y="2"/>
                    <a:pt x="2" y="2"/>
                    <a:pt x="2" y="2"/>
                  </a:cubicBezTo>
                  <a:cubicBezTo>
                    <a:pt x="71" y="5"/>
                    <a:pt x="71" y="5"/>
                    <a:pt x="71" y="5"/>
                  </a:cubicBezTo>
                  <a:cubicBezTo>
                    <a:pt x="71" y="108"/>
                    <a:pt x="71" y="108"/>
                    <a:pt x="71" y="108"/>
                  </a:cubicBezTo>
                  <a:cubicBezTo>
                    <a:pt x="71" y="108"/>
                    <a:pt x="71" y="109"/>
                    <a:pt x="72" y="109"/>
                  </a:cubicBezTo>
                  <a:cubicBezTo>
                    <a:pt x="141" y="112"/>
                    <a:pt x="141" y="112"/>
                    <a:pt x="141" y="112"/>
                  </a:cubicBezTo>
                  <a:cubicBezTo>
                    <a:pt x="141" y="112"/>
                    <a:pt x="141" y="112"/>
                    <a:pt x="141" y="112"/>
                  </a:cubicBezTo>
                  <a:cubicBezTo>
                    <a:pt x="142" y="111"/>
                    <a:pt x="142" y="111"/>
                    <a:pt x="142" y="111"/>
                  </a:cubicBezTo>
                  <a:cubicBezTo>
                    <a:pt x="142" y="8"/>
                    <a:pt x="142" y="8"/>
                    <a:pt x="142" y="8"/>
                  </a:cubicBezTo>
                  <a:cubicBezTo>
                    <a:pt x="208" y="11"/>
                    <a:pt x="208" y="11"/>
                    <a:pt x="208" y="11"/>
                  </a:cubicBezTo>
                  <a:cubicBezTo>
                    <a:pt x="208" y="112"/>
                    <a:pt x="208" y="112"/>
                    <a:pt x="208" y="112"/>
                  </a:cubicBezTo>
                  <a:cubicBezTo>
                    <a:pt x="208" y="112"/>
                    <a:pt x="208" y="113"/>
                    <a:pt x="209" y="113"/>
                  </a:cubicBezTo>
                  <a:cubicBezTo>
                    <a:pt x="278" y="116"/>
                    <a:pt x="278" y="116"/>
                    <a:pt x="278" y="116"/>
                  </a:cubicBezTo>
                  <a:cubicBezTo>
                    <a:pt x="279" y="116"/>
                    <a:pt x="279" y="116"/>
                    <a:pt x="279" y="116"/>
                  </a:cubicBezTo>
                  <a:cubicBezTo>
                    <a:pt x="279" y="115"/>
                    <a:pt x="279" y="115"/>
                    <a:pt x="279" y="115"/>
                  </a:cubicBezTo>
                  <a:cubicBezTo>
                    <a:pt x="279" y="15"/>
                    <a:pt x="279" y="15"/>
                    <a:pt x="279" y="15"/>
                  </a:cubicBezTo>
                  <a:cubicBezTo>
                    <a:pt x="344" y="17"/>
                    <a:pt x="344" y="17"/>
                    <a:pt x="344" y="17"/>
                  </a:cubicBezTo>
                  <a:cubicBezTo>
                    <a:pt x="344" y="120"/>
                    <a:pt x="344" y="120"/>
                    <a:pt x="344" y="120"/>
                  </a:cubicBezTo>
                  <a:cubicBezTo>
                    <a:pt x="344" y="120"/>
                    <a:pt x="344" y="121"/>
                    <a:pt x="345" y="121"/>
                  </a:cubicBezTo>
                  <a:cubicBezTo>
                    <a:pt x="412" y="124"/>
                    <a:pt x="412" y="124"/>
                    <a:pt x="412" y="124"/>
                  </a:cubicBezTo>
                  <a:cubicBezTo>
                    <a:pt x="412" y="124"/>
                    <a:pt x="412" y="124"/>
                    <a:pt x="412" y="124"/>
                  </a:cubicBezTo>
                  <a:cubicBezTo>
                    <a:pt x="413" y="123"/>
                    <a:pt x="413" y="123"/>
                    <a:pt x="413" y="123"/>
                  </a:cubicBezTo>
                  <a:cubicBezTo>
                    <a:pt x="413" y="21"/>
                    <a:pt x="413" y="21"/>
                    <a:pt x="413" y="21"/>
                  </a:cubicBezTo>
                  <a:cubicBezTo>
                    <a:pt x="477" y="24"/>
                    <a:pt x="477" y="24"/>
                    <a:pt x="477" y="24"/>
                  </a:cubicBezTo>
                  <a:cubicBezTo>
                    <a:pt x="477" y="128"/>
                    <a:pt x="477" y="128"/>
                    <a:pt x="477" y="128"/>
                  </a:cubicBezTo>
                  <a:cubicBezTo>
                    <a:pt x="477" y="128"/>
                    <a:pt x="478" y="129"/>
                    <a:pt x="478" y="129"/>
                  </a:cubicBezTo>
                  <a:cubicBezTo>
                    <a:pt x="548" y="132"/>
                    <a:pt x="548" y="132"/>
                    <a:pt x="548" y="132"/>
                  </a:cubicBezTo>
                  <a:cubicBezTo>
                    <a:pt x="548" y="132"/>
                    <a:pt x="548" y="132"/>
                    <a:pt x="548" y="132"/>
                  </a:cubicBezTo>
                  <a:cubicBezTo>
                    <a:pt x="549" y="131"/>
                    <a:pt x="549" y="131"/>
                    <a:pt x="549" y="131"/>
                  </a:cubicBezTo>
                  <a:cubicBezTo>
                    <a:pt x="549" y="27"/>
                    <a:pt x="549" y="27"/>
                    <a:pt x="549" y="27"/>
                  </a:cubicBezTo>
                  <a:cubicBezTo>
                    <a:pt x="615" y="30"/>
                    <a:pt x="615" y="30"/>
                    <a:pt x="615" y="30"/>
                  </a:cubicBezTo>
                  <a:cubicBezTo>
                    <a:pt x="615" y="132"/>
                    <a:pt x="615" y="132"/>
                    <a:pt x="615" y="132"/>
                  </a:cubicBezTo>
                  <a:cubicBezTo>
                    <a:pt x="615" y="132"/>
                    <a:pt x="615" y="133"/>
                    <a:pt x="616" y="133"/>
                  </a:cubicBezTo>
                  <a:cubicBezTo>
                    <a:pt x="683" y="136"/>
                    <a:pt x="683" y="136"/>
                    <a:pt x="683" y="136"/>
                  </a:cubicBezTo>
                  <a:cubicBezTo>
                    <a:pt x="684" y="136"/>
                    <a:pt x="684" y="136"/>
                    <a:pt x="684" y="136"/>
                  </a:cubicBezTo>
                  <a:cubicBezTo>
                    <a:pt x="684" y="135"/>
                    <a:pt x="684" y="135"/>
                    <a:pt x="684" y="135"/>
                  </a:cubicBezTo>
                  <a:cubicBezTo>
                    <a:pt x="684" y="33"/>
                    <a:pt x="684" y="33"/>
                    <a:pt x="684" y="33"/>
                  </a:cubicBezTo>
                  <a:cubicBezTo>
                    <a:pt x="752" y="36"/>
                    <a:pt x="752" y="36"/>
                    <a:pt x="752" y="36"/>
                  </a:cubicBezTo>
                  <a:cubicBezTo>
                    <a:pt x="752" y="140"/>
                    <a:pt x="752" y="140"/>
                    <a:pt x="752" y="140"/>
                  </a:cubicBezTo>
                  <a:cubicBezTo>
                    <a:pt x="752" y="140"/>
                    <a:pt x="753" y="141"/>
                    <a:pt x="753" y="141"/>
                  </a:cubicBezTo>
                  <a:cubicBezTo>
                    <a:pt x="819" y="144"/>
                    <a:pt x="819" y="144"/>
                    <a:pt x="819" y="144"/>
                  </a:cubicBezTo>
                  <a:cubicBezTo>
                    <a:pt x="819" y="144"/>
                    <a:pt x="819" y="144"/>
                    <a:pt x="819" y="144"/>
                  </a:cubicBezTo>
                  <a:cubicBezTo>
                    <a:pt x="820" y="143"/>
                    <a:pt x="820" y="143"/>
                    <a:pt x="820" y="143"/>
                  </a:cubicBezTo>
                  <a:cubicBezTo>
                    <a:pt x="820" y="40"/>
                    <a:pt x="820" y="40"/>
                    <a:pt x="820" y="40"/>
                  </a:cubicBezTo>
                  <a:cubicBezTo>
                    <a:pt x="886" y="42"/>
                    <a:pt x="886" y="42"/>
                    <a:pt x="886" y="42"/>
                  </a:cubicBezTo>
                  <a:cubicBezTo>
                    <a:pt x="886" y="302"/>
                    <a:pt x="886" y="302"/>
                    <a:pt x="886" y="302"/>
                  </a:cubicBezTo>
                  <a:cubicBezTo>
                    <a:pt x="886" y="303"/>
                    <a:pt x="886" y="303"/>
                    <a:pt x="887" y="303"/>
                  </a:cubicBezTo>
                  <a:cubicBezTo>
                    <a:pt x="887" y="303"/>
                    <a:pt x="888" y="303"/>
                    <a:pt x="888" y="30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55" name="Freeform 466">
              <a:extLst>
                <a:ext uri="{FF2B5EF4-FFF2-40B4-BE49-F238E27FC236}">
                  <a16:creationId xmlns:a16="http://schemas.microsoft.com/office/drawing/2014/main" id="{930D1A05-5552-4D32-84D2-D1BCA6924689}"/>
                </a:ext>
              </a:extLst>
            </p:cNvPr>
            <p:cNvSpPr>
              <a:spLocks/>
            </p:cNvSpPr>
            <p:nvPr/>
          </p:nvSpPr>
          <p:spPr bwMode="auto">
            <a:xfrm>
              <a:off x="3813" y="2601"/>
              <a:ext cx="5" cy="372"/>
            </a:xfrm>
            <a:custGeom>
              <a:avLst/>
              <a:gdLst>
                <a:gd name="T0" fmla="*/ 33 w 2"/>
                <a:gd name="T1" fmla="*/ 1792 h 169"/>
                <a:gd name="T2" fmla="*/ 33 w 2"/>
                <a:gd name="T3" fmla="*/ 9 h 169"/>
                <a:gd name="T4" fmla="*/ 20 w 2"/>
                <a:gd name="T5" fmla="*/ 0 h 169"/>
                <a:gd name="T6" fmla="*/ 0 w 2"/>
                <a:gd name="T7" fmla="*/ 9 h 169"/>
                <a:gd name="T8" fmla="*/ 0 w 2"/>
                <a:gd name="T9" fmla="*/ 1792 h 169"/>
                <a:gd name="T10" fmla="*/ 20 w 2"/>
                <a:gd name="T11" fmla="*/ 1803 h 169"/>
                <a:gd name="T12" fmla="*/ 33 w 2"/>
                <a:gd name="T13" fmla="*/ 1792 h 1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9">
                  <a:moveTo>
                    <a:pt x="2" y="168"/>
                  </a:moveTo>
                  <a:cubicBezTo>
                    <a:pt x="2" y="1"/>
                    <a:pt x="2" y="1"/>
                    <a:pt x="2" y="1"/>
                  </a:cubicBezTo>
                  <a:cubicBezTo>
                    <a:pt x="2" y="0"/>
                    <a:pt x="1" y="0"/>
                    <a:pt x="1" y="0"/>
                  </a:cubicBezTo>
                  <a:cubicBezTo>
                    <a:pt x="0" y="0"/>
                    <a:pt x="0" y="0"/>
                    <a:pt x="0" y="1"/>
                  </a:cubicBezTo>
                  <a:cubicBezTo>
                    <a:pt x="0" y="168"/>
                    <a:pt x="0" y="168"/>
                    <a:pt x="0" y="168"/>
                  </a:cubicBezTo>
                  <a:cubicBezTo>
                    <a:pt x="0" y="169"/>
                    <a:pt x="0" y="169"/>
                    <a:pt x="1" y="169"/>
                  </a:cubicBezTo>
                  <a:cubicBezTo>
                    <a:pt x="1" y="169"/>
                    <a:pt x="2" y="169"/>
                    <a:pt x="2" y="16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56" name="Freeform 467">
              <a:extLst>
                <a:ext uri="{FF2B5EF4-FFF2-40B4-BE49-F238E27FC236}">
                  <a16:creationId xmlns:a16="http://schemas.microsoft.com/office/drawing/2014/main" id="{930F827A-4543-4EF2-9BCE-12940ADBB61E}"/>
                </a:ext>
              </a:extLst>
            </p:cNvPr>
            <p:cNvSpPr>
              <a:spLocks/>
            </p:cNvSpPr>
            <p:nvPr/>
          </p:nvSpPr>
          <p:spPr bwMode="auto">
            <a:xfrm>
              <a:off x="3813" y="3037"/>
              <a:ext cx="5" cy="209"/>
            </a:xfrm>
            <a:custGeom>
              <a:avLst/>
              <a:gdLst>
                <a:gd name="T0" fmla="*/ 33 w 2"/>
                <a:gd name="T1" fmla="*/ 1001 h 95"/>
                <a:gd name="T2" fmla="*/ 33 w 2"/>
                <a:gd name="T3" fmla="*/ 0 h 95"/>
                <a:gd name="T4" fmla="*/ 20 w 2"/>
                <a:gd name="T5" fmla="*/ 0 h 95"/>
                <a:gd name="T6" fmla="*/ 0 w 2"/>
                <a:gd name="T7" fmla="*/ 0 h 95"/>
                <a:gd name="T8" fmla="*/ 0 w 2"/>
                <a:gd name="T9" fmla="*/ 1001 h 95"/>
                <a:gd name="T10" fmla="*/ 20 w 2"/>
                <a:gd name="T11" fmla="*/ 1012 h 95"/>
                <a:gd name="T12" fmla="*/ 33 w 2"/>
                <a:gd name="T13" fmla="*/ 1001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95">
                  <a:moveTo>
                    <a:pt x="2" y="94"/>
                  </a:moveTo>
                  <a:cubicBezTo>
                    <a:pt x="2" y="0"/>
                    <a:pt x="2" y="0"/>
                    <a:pt x="2" y="0"/>
                  </a:cubicBezTo>
                  <a:cubicBezTo>
                    <a:pt x="2" y="0"/>
                    <a:pt x="1" y="0"/>
                    <a:pt x="1" y="0"/>
                  </a:cubicBezTo>
                  <a:cubicBezTo>
                    <a:pt x="0" y="0"/>
                    <a:pt x="0" y="0"/>
                    <a:pt x="0" y="0"/>
                  </a:cubicBezTo>
                  <a:cubicBezTo>
                    <a:pt x="0" y="94"/>
                    <a:pt x="0" y="94"/>
                    <a:pt x="0" y="94"/>
                  </a:cubicBezTo>
                  <a:cubicBezTo>
                    <a:pt x="0" y="95"/>
                    <a:pt x="0" y="95"/>
                    <a:pt x="1" y="95"/>
                  </a:cubicBezTo>
                  <a:cubicBezTo>
                    <a:pt x="1" y="95"/>
                    <a:pt x="2" y="95"/>
                    <a:pt x="2" y="9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57" name="Freeform 468">
              <a:extLst>
                <a:ext uri="{FF2B5EF4-FFF2-40B4-BE49-F238E27FC236}">
                  <a16:creationId xmlns:a16="http://schemas.microsoft.com/office/drawing/2014/main" id="{BD39A608-4D3C-46CF-8B1A-E99582D75CC7}"/>
                </a:ext>
              </a:extLst>
            </p:cNvPr>
            <p:cNvSpPr>
              <a:spLocks/>
            </p:cNvSpPr>
            <p:nvPr/>
          </p:nvSpPr>
          <p:spPr bwMode="auto">
            <a:xfrm>
              <a:off x="1864" y="1777"/>
              <a:ext cx="249" cy="66"/>
            </a:xfrm>
            <a:custGeom>
              <a:avLst/>
              <a:gdLst>
                <a:gd name="T0" fmla="*/ 0 w 249"/>
                <a:gd name="T1" fmla="*/ 55 h 66"/>
                <a:gd name="T2" fmla="*/ 105 w 249"/>
                <a:gd name="T3" fmla="*/ 0 h 66"/>
                <a:gd name="T4" fmla="*/ 249 w 249"/>
                <a:gd name="T5" fmla="*/ 11 h 66"/>
                <a:gd name="T6" fmla="*/ 249 w 249"/>
                <a:gd name="T7" fmla="*/ 66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9" h="66">
                  <a:moveTo>
                    <a:pt x="0" y="55"/>
                  </a:moveTo>
                  <a:lnTo>
                    <a:pt x="105" y="0"/>
                  </a:lnTo>
                  <a:lnTo>
                    <a:pt x="249" y="11"/>
                  </a:lnTo>
                  <a:lnTo>
                    <a:pt x="249" y="66"/>
                  </a:ln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58" name="Line 469">
              <a:extLst>
                <a:ext uri="{FF2B5EF4-FFF2-40B4-BE49-F238E27FC236}">
                  <a16:creationId xmlns:a16="http://schemas.microsoft.com/office/drawing/2014/main" id="{93F36B54-929B-4C5E-9FA3-B4A16547AB43}"/>
                </a:ext>
              </a:extLst>
            </p:cNvPr>
            <p:cNvSpPr>
              <a:spLocks noChangeShapeType="1"/>
            </p:cNvSpPr>
            <p:nvPr/>
          </p:nvSpPr>
          <p:spPr bwMode="auto">
            <a:xfrm flipH="1" flipV="1">
              <a:off x="2117" y="1929"/>
              <a:ext cx="53" cy="4"/>
            </a:xfrm>
            <a:prstGeom prst="line">
              <a:avLst/>
            </a:prstGeom>
            <a:noFill/>
            <a:ln w="6350">
              <a:solidFill>
                <a:srgbClr val="FFFFFF"/>
              </a:solidFill>
              <a:miter lim="800000"/>
              <a:headEnd/>
              <a:tailEnd/>
            </a:ln>
            <a:extLst>
              <a:ext uri="{909E8E84-426E-40DD-AFC4-6F175D3DCCD1}">
                <a14:hiddenFill xmlns:a14="http://schemas.microsoft.com/office/drawing/2010/main">
                  <a:noFill/>
                </a14:hiddenFill>
              </a:ext>
            </a:extLst>
          </p:spPr>
          <p:txBody>
            <a:bodyPr/>
            <a:lstStyle/>
            <a:p>
              <a:endParaRPr lang="pt-BR"/>
            </a:p>
          </p:txBody>
        </p:sp>
        <p:sp>
          <p:nvSpPr>
            <p:cNvPr id="559" name="Freeform 470">
              <a:extLst>
                <a:ext uri="{FF2B5EF4-FFF2-40B4-BE49-F238E27FC236}">
                  <a16:creationId xmlns:a16="http://schemas.microsoft.com/office/drawing/2014/main" id="{1EC45A75-1A4B-4610-BCB6-FDEA93513393}"/>
                </a:ext>
              </a:extLst>
            </p:cNvPr>
            <p:cNvSpPr>
              <a:spLocks/>
            </p:cNvSpPr>
            <p:nvPr/>
          </p:nvSpPr>
          <p:spPr bwMode="auto">
            <a:xfrm>
              <a:off x="2172" y="1790"/>
              <a:ext cx="190" cy="55"/>
            </a:xfrm>
            <a:custGeom>
              <a:avLst/>
              <a:gdLst>
                <a:gd name="T0" fmla="*/ 0 w 190"/>
                <a:gd name="T1" fmla="*/ 55 h 55"/>
                <a:gd name="T2" fmla="*/ 104 w 190"/>
                <a:gd name="T3" fmla="*/ 0 h 55"/>
                <a:gd name="T4" fmla="*/ 190 w 190"/>
                <a:gd name="T5" fmla="*/ 7 h 55"/>
                <a:gd name="T6" fmla="*/ 0 60000 65536"/>
                <a:gd name="T7" fmla="*/ 0 60000 65536"/>
                <a:gd name="T8" fmla="*/ 0 60000 65536"/>
              </a:gdLst>
              <a:ahLst/>
              <a:cxnLst>
                <a:cxn ang="T6">
                  <a:pos x="T0" y="T1"/>
                </a:cxn>
                <a:cxn ang="T7">
                  <a:pos x="T2" y="T3"/>
                </a:cxn>
                <a:cxn ang="T8">
                  <a:pos x="T4" y="T5"/>
                </a:cxn>
              </a:cxnLst>
              <a:rect l="0" t="0" r="r" b="b"/>
              <a:pathLst>
                <a:path w="190" h="55">
                  <a:moveTo>
                    <a:pt x="0" y="55"/>
                  </a:moveTo>
                  <a:lnTo>
                    <a:pt x="104" y="0"/>
                  </a:lnTo>
                  <a:lnTo>
                    <a:pt x="190" y="7"/>
                  </a:ln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60" name="Freeform 471">
              <a:extLst>
                <a:ext uri="{FF2B5EF4-FFF2-40B4-BE49-F238E27FC236}">
                  <a16:creationId xmlns:a16="http://schemas.microsoft.com/office/drawing/2014/main" id="{C7D2FE66-DD96-49AE-ADF6-A51825A0B910}"/>
                </a:ext>
              </a:extLst>
            </p:cNvPr>
            <p:cNvSpPr>
              <a:spLocks/>
            </p:cNvSpPr>
            <p:nvPr/>
          </p:nvSpPr>
          <p:spPr bwMode="auto">
            <a:xfrm>
              <a:off x="2410" y="1861"/>
              <a:ext cx="42" cy="77"/>
            </a:xfrm>
            <a:custGeom>
              <a:avLst/>
              <a:gdLst>
                <a:gd name="T0" fmla="*/ 0 w 42"/>
                <a:gd name="T1" fmla="*/ 0 h 77"/>
                <a:gd name="T2" fmla="*/ 0 w 42"/>
                <a:gd name="T3" fmla="*/ 75 h 77"/>
                <a:gd name="T4" fmla="*/ 42 w 42"/>
                <a:gd name="T5" fmla="*/ 77 h 77"/>
                <a:gd name="T6" fmla="*/ 0 60000 65536"/>
                <a:gd name="T7" fmla="*/ 0 60000 65536"/>
                <a:gd name="T8" fmla="*/ 0 60000 65536"/>
              </a:gdLst>
              <a:ahLst/>
              <a:cxnLst>
                <a:cxn ang="T6">
                  <a:pos x="T0" y="T1"/>
                </a:cxn>
                <a:cxn ang="T7">
                  <a:pos x="T2" y="T3"/>
                </a:cxn>
                <a:cxn ang="T8">
                  <a:pos x="T4" y="T5"/>
                </a:cxn>
              </a:cxnLst>
              <a:rect l="0" t="0" r="r" b="b"/>
              <a:pathLst>
                <a:path w="42" h="77">
                  <a:moveTo>
                    <a:pt x="0" y="0"/>
                  </a:moveTo>
                  <a:lnTo>
                    <a:pt x="0" y="75"/>
                  </a:lnTo>
                  <a:lnTo>
                    <a:pt x="42" y="77"/>
                  </a:ln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61" name="Freeform 472">
              <a:extLst>
                <a:ext uri="{FF2B5EF4-FFF2-40B4-BE49-F238E27FC236}">
                  <a16:creationId xmlns:a16="http://schemas.microsoft.com/office/drawing/2014/main" id="{05FF37AC-D7BE-451F-A9B8-1E69AA64E7DE}"/>
                </a:ext>
              </a:extLst>
            </p:cNvPr>
            <p:cNvSpPr>
              <a:spLocks/>
            </p:cNvSpPr>
            <p:nvPr/>
          </p:nvSpPr>
          <p:spPr bwMode="auto">
            <a:xfrm>
              <a:off x="2621" y="1814"/>
              <a:ext cx="86" cy="89"/>
            </a:xfrm>
            <a:custGeom>
              <a:avLst/>
              <a:gdLst>
                <a:gd name="T0" fmla="*/ 0 w 86"/>
                <a:gd name="T1" fmla="*/ 51 h 89"/>
                <a:gd name="T2" fmla="*/ 86 w 86"/>
                <a:gd name="T3" fmla="*/ 0 h 89"/>
                <a:gd name="T4" fmla="*/ 86 w 86"/>
                <a:gd name="T5" fmla="*/ 89 h 89"/>
                <a:gd name="T6" fmla="*/ 0 60000 65536"/>
                <a:gd name="T7" fmla="*/ 0 60000 65536"/>
                <a:gd name="T8" fmla="*/ 0 60000 65536"/>
              </a:gdLst>
              <a:ahLst/>
              <a:cxnLst>
                <a:cxn ang="T6">
                  <a:pos x="T0" y="T1"/>
                </a:cxn>
                <a:cxn ang="T7">
                  <a:pos x="T2" y="T3"/>
                </a:cxn>
                <a:cxn ang="T8">
                  <a:pos x="T4" y="T5"/>
                </a:cxn>
              </a:cxnLst>
              <a:rect l="0" t="0" r="r" b="b"/>
              <a:pathLst>
                <a:path w="86" h="89">
                  <a:moveTo>
                    <a:pt x="0" y="51"/>
                  </a:moveTo>
                  <a:lnTo>
                    <a:pt x="86" y="0"/>
                  </a:lnTo>
                  <a:lnTo>
                    <a:pt x="86" y="89"/>
                  </a:ln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62" name="Freeform 473">
              <a:extLst>
                <a:ext uri="{FF2B5EF4-FFF2-40B4-BE49-F238E27FC236}">
                  <a16:creationId xmlns:a16="http://schemas.microsoft.com/office/drawing/2014/main" id="{AB372B5C-3FEA-4251-A869-1EAE9DD3AEB2}"/>
                </a:ext>
              </a:extLst>
            </p:cNvPr>
            <p:cNvSpPr>
              <a:spLocks/>
            </p:cNvSpPr>
            <p:nvPr/>
          </p:nvSpPr>
          <p:spPr bwMode="auto">
            <a:xfrm>
              <a:off x="2769" y="1817"/>
              <a:ext cx="234" cy="57"/>
            </a:xfrm>
            <a:custGeom>
              <a:avLst/>
              <a:gdLst>
                <a:gd name="T0" fmla="*/ 0 w 234"/>
                <a:gd name="T1" fmla="*/ 57 h 57"/>
                <a:gd name="T2" fmla="*/ 108 w 234"/>
                <a:gd name="T3" fmla="*/ 0 h 57"/>
                <a:gd name="T4" fmla="*/ 234 w 234"/>
                <a:gd name="T5" fmla="*/ 8 h 57"/>
                <a:gd name="T6" fmla="*/ 0 60000 65536"/>
                <a:gd name="T7" fmla="*/ 0 60000 65536"/>
                <a:gd name="T8" fmla="*/ 0 60000 65536"/>
              </a:gdLst>
              <a:ahLst/>
              <a:cxnLst>
                <a:cxn ang="T6">
                  <a:pos x="T0" y="T1"/>
                </a:cxn>
                <a:cxn ang="T7">
                  <a:pos x="T2" y="T3"/>
                </a:cxn>
                <a:cxn ang="T8">
                  <a:pos x="T4" y="T5"/>
                </a:cxn>
              </a:cxnLst>
              <a:rect l="0" t="0" r="r" b="b"/>
              <a:pathLst>
                <a:path w="234" h="57">
                  <a:moveTo>
                    <a:pt x="0" y="57"/>
                  </a:moveTo>
                  <a:lnTo>
                    <a:pt x="108" y="0"/>
                  </a:lnTo>
                  <a:lnTo>
                    <a:pt x="234" y="8"/>
                  </a:ln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63" name="Freeform 474">
              <a:extLst>
                <a:ext uri="{FF2B5EF4-FFF2-40B4-BE49-F238E27FC236}">
                  <a16:creationId xmlns:a16="http://schemas.microsoft.com/office/drawing/2014/main" id="{51BE88DB-7E38-48E8-9FC0-CFBEF73E6BBB}"/>
                </a:ext>
              </a:extLst>
            </p:cNvPr>
            <p:cNvSpPr>
              <a:spLocks/>
            </p:cNvSpPr>
            <p:nvPr/>
          </p:nvSpPr>
          <p:spPr bwMode="auto">
            <a:xfrm>
              <a:off x="3009" y="2002"/>
              <a:ext cx="57" cy="35"/>
            </a:xfrm>
            <a:custGeom>
              <a:avLst/>
              <a:gdLst>
                <a:gd name="T0" fmla="*/ 0 w 57"/>
                <a:gd name="T1" fmla="*/ 0 h 35"/>
                <a:gd name="T2" fmla="*/ 0 w 57"/>
                <a:gd name="T3" fmla="*/ 30 h 35"/>
                <a:gd name="T4" fmla="*/ 57 w 57"/>
                <a:gd name="T5" fmla="*/ 35 h 35"/>
                <a:gd name="T6" fmla="*/ 0 60000 65536"/>
                <a:gd name="T7" fmla="*/ 0 60000 65536"/>
                <a:gd name="T8" fmla="*/ 0 60000 65536"/>
              </a:gdLst>
              <a:ahLst/>
              <a:cxnLst>
                <a:cxn ang="T6">
                  <a:pos x="T0" y="T1"/>
                </a:cxn>
                <a:cxn ang="T7">
                  <a:pos x="T2" y="T3"/>
                </a:cxn>
                <a:cxn ang="T8">
                  <a:pos x="T4" y="T5"/>
                </a:cxn>
              </a:cxnLst>
              <a:rect l="0" t="0" r="r" b="b"/>
              <a:pathLst>
                <a:path w="57" h="35">
                  <a:moveTo>
                    <a:pt x="0" y="0"/>
                  </a:moveTo>
                  <a:lnTo>
                    <a:pt x="0" y="30"/>
                  </a:lnTo>
                  <a:lnTo>
                    <a:pt x="57" y="35"/>
                  </a:ln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64" name="Freeform 475">
              <a:extLst>
                <a:ext uri="{FF2B5EF4-FFF2-40B4-BE49-F238E27FC236}">
                  <a16:creationId xmlns:a16="http://schemas.microsoft.com/office/drawing/2014/main" id="{3A3880CD-B8B0-4C3F-90E8-5DAFA12FBABC}"/>
                </a:ext>
              </a:extLst>
            </p:cNvPr>
            <p:cNvSpPr>
              <a:spLocks/>
            </p:cNvSpPr>
            <p:nvPr/>
          </p:nvSpPr>
          <p:spPr bwMode="auto">
            <a:xfrm>
              <a:off x="3069" y="1832"/>
              <a:ext cx="141" cy="55"/>
            </a:xfrm>
            <a:custGeom>
              <a:avLst/>
              <a:gdLst>
                <a:gd name="T0" fmla="*/ 0 w 141"/>
                <a:gd name="T1" fmla="*/ 55 h 55"/>
                <a:gd name="T2" fmla="*/ 105 w 141"/>
                <a:gd name="T3" fmla="*/ 0 h 55"/>
                <a:gd name="T4" fmla="*/ 141 w 141"/>
                <a:gd name="T5" fmla="*/ 2 h 55"/>
                <a:gd name="T6" fmla="*/ 0 60000 65536"/>
                <a:gd name="T7" fmla="*/ 0 60000 65536"/>
                <a:gd name="T8" fmla="*/ 0 60000 65536"/>
              </a:gdLst>
              <a:ahLst/>
              <a:cxnLst>
                <a:cxn ang="T6">
                  <a:pos x="T0" y="T1"/>
                </a:cxn>
                <a:cxn ang="T7">
                  <a:pos x="T2" y="T3"/>
                </a:cxn>
                <a:cxn ang="T8">
                  <a:pos x="T4" y="T5"/>
                </a:cxn>
              </a:cxnLst>
              <a:rect l="0" t="0" r="r" b="b"/>
              <a:pathLst>
                <a:path w="141" h="55">
                  <a:moveTo>
                    <a:pt x="0" y="55"/>
                  </a:moveTo>
                  <a:lnTo>
                    <a:pt x="105" y="0"/>
                  </a:lnTo>
                  <a:lnTo>
                    <a:pt x="141" y="2"/>
                  </a:ln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65" name="Freeform 476">
              <a:extLst>
                <a:ext uri="{FF2B5EF4-FFF2-40B4-BE49-F238E27FC236}">
                  <a16:creationId xmlns:a16="http://schemas.microsoft.com/office/drawing/2014/main" id="{D437D4E1-9A25-4B5B-A269-0166CE84D6E4}"/>
                </a:ext>
              </a:extLst>
            </p:cNvPr>
            <p:cNvSpPr>
              <a:spLocks/>
            </p:cNvSpPr>
            <p:nvPr/>
          </p:nvSpPr>
          <p:spPr bwMode="auto">
            <a:xfrm>
              <a:off x="3282" y="1836"/>
              <a:ext cx="27" cy="117"/>
            </a:xfrm>
            <a:custGeom>
              <a:avLst/>
              <a:gdLst>
                <a:gd name="T0" fmla="*/ 0 w 27"/>
                <a:gd name="T1" fmla="*/ 0 h 117"/>
                <a:gd name="T2" fmla="*/ 27 w 27"/>
                <a:gd name="T3" fmla="*/ 3 h 117"/>
                <a:gd name="T4" fmla="*/ 27 w 27"/>
                <a:gd name="T5" fmla="*/ 117 h 117"/>
                <a:gd name="T6" fmla="*/ 0 60000 65536"/>
                <a:gd name="T7" fmla="*/ 0 60000 65536"/>
                <a:gd name="T8" fmla="*/ 0 60000 65536"/>
              </a:gdLst>
              <a:ahLst/>
              <a:cxnLst>
                <a:cxn ang="T6">
                  <a:pos x="T0" y="T1"/>
                </a:cxn>
                <a:cxn ang="T7">
                  <a:pos x="T2" y="T3"/>
                </a:cxn>
                <a:cxn ang="T8">
                  <a:pos x="T4" y="T5"/>
                </a:cxn>
              </a:cxnLst>
              <a:rect l="0" t="0" r="r" b="b"/>
              <a:pathLst>
                <a:path w="27" h="117">
                  <a:moveTo>
                    <a:pt x="0" y="0"/>
                  </a:moveTo>
                  <a:lnTo>
                    <a:pt x="27" y="3"/>
                  </a:lnTo>
                  <a:lnTo>
                    <a:pt x="27" y="117"/>
                  </a:ln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66" name="Line 477">
              <a:extLst>
                <a:ext uri="{FF2B5EF4-FFF2-40B4-BE49-F238E27FC236}">
                  <a16:creationId xmlns:a16="http://schemas.microsoft.com/office/drawing/2014/main" id="{5A5C970B-0847-4DE2-9307-07969B2DCEEB}"/>
                </a:ext>
              </a:extLst>
            </p:cNvPr>
            <p:cNvSpPr>
              <a:spLocks noChangeShapeType="1"/>
            </p:cNvSpPr>
            <p:nvPr/>
          </p:nvSpPr>
          <p:spPr bwMode="auto">
            <a:xfrm flipH="1">
              <a:off x="3324" y="2046"/>
              <a:ext cx="42" cy="1"/>
            </a:xfrm>
            <a:prstGeom prst="line">
              <a:avLst/>
            </a:prstGeom>
            <a:noFill/>
            <a:ln w="6350">
              <a:solidFill>
                <a:srgbClr val="FFFFFF"/>
              </a:solidFill>
              <a:miter lim="800000"/>
              <a:headEnd/>
              <a:tailEnd/>
            </a:ln>
            <a:extLst>
              <a:ext uri="{909E8E84-426E-40DD-AFC4-6F175D3DCCD1}">
                <a14:hiddenFill xmlns:a14="http://schemas.microsoft.com/office/drawing/2010/main">
                  <a:noFill/>
                </a14:hiddenFill>
              </a:ext>
            </a:extLst>
          </p:spPr>
          <p:txBody>
            <a:bodyPr/>
            <a:lstStyle/>
            <a:p>
              <a:endParaRPr lang="pt-BR"/>
            </a:p>
          </p:txBody>
        </p:sp>
        <p:sp>
          <p:nvSpPr>
            <p:cNvPr id="567" name="Line 478">
              <a:extLst>
                <a:ext uri="{FF2B5EF4-FFF2-40B4-BE49-F238E27FC236}">
                  <a16:creationId xmlns:a16="http://schemas.microsoft.com/office/drawing/2014/main" id="{41FF24FC-D054-4662-9228-CD977D84A114}"/>
                </a:ext>
              </a:extLst>
            </p:cNvPr>
            <p:cNvSpPr>
              <a:spLocks noChangeShapeType="1"/>
            </p:cNvSpPr>
            <p:nvPr/>
          </p:nvSpPr>
          <p:spPr bwMode="auto">
            <a:xfrm flipV="1">
              <a:off x="3520" y="1856"/>
              <a:ext cx="88" cy="51"/>
            </a:xfrm>
            <a:prstGeom prst="line">
              <a:avLst/>
            </a:prstGeom>
            <a:noFill/>
            <a:ln w="6350">
              <a:solidFill>
                <a:srgbClr val="FFFFFF"/>
              </a:solidFill>
              <a:miter lim="800000"/>
              <a:headEnd/>
              <a:tailEnd/>
            </a:ln>
            <a:extLst>
              <a:ext uri="{909E8E84-426E-40DD-AFC4-6F175D3DCCD1}">
                <a14:hiddenFill xmlns:a14="http://schemas.microsoft.com/office/drawing/2010/main">
                  <a:noFill/>
                </a14:hiddenFill>
              </a:ext>
            </a:extLst>
          </p:spPr>
          <p:txBody>
            <a:bodyPr/>
            <a:lstStyle/>
            <a:p>
              <a:endParaRPr lang="pt-BR"/>
            </a:p>
          </p:txBody>
        </p:sp>
        <p:sp>
          <p:nvSpPr>
            <p:cNvPr id="568" name="Freeform 479">
              <a:extLst>
                <a:ext uri="{FF2B5EF4-FFF2-40B4-BE49-F238E27FC236}">
                  <a16:creationId xmlns:a16="http://schemas.microsoft.com/office/drawing/2014/main" id="{D4FEEE10-3E3D-4902-9650-F58B417E1918}"/>
                </a:ext>
              </a:extLst>
            </p:cNvPr>
            <p:cNvSpPr>
              <a:spLocks/>
            </p:cNvSpPr>
            <p:nvPr/>
          </p:nvSpPr>
          <p:spPr bwMode="auto">
            <a:xfrm>
              <a:off x="3366" y="1845"/>
              <a:ext cx="145" cy="55"/>
            </a:xfrm>
            <a:custGeom>
              <a:avLst/>
              <a:gdLst>
                <a:gd name="T0" fmla="*/ 0 w 145"/>
                <a:gd name="T1" fmla="*/ 55 h 55"/>
                <a:gd name="T2" fmla="*/ 106 w 145"/>
                <a:gd name="T3" fmla="*/ 0 h 55"/>
                <a:gd name="T4" fmla="*/ 145 w 145"/>
                <a:gd name="T5" fmla="*/ 2 h 55"/>
                <a:gd name="T6" fmla="*/ 0 60000 65536"/>
                <a:gd name="T7" fmla="*/ 0 60000 65536"/>
                <a:gd name="T8" fmla="*/ 0 60000 65536"/>
              </a:gdLst>
              <a:ahLst/>
              <a:cxnLst>
                <a:cxn ang="T6">
                  <a:pos x="T0" y="T1"/>
                </a:cxn>
                <a:cxn ang="T7">
                  <a:pos x="T2" y="T3"/>
                </a:cxn>
                <a:cxn ang="T8">
                  <a:pos x="T4" y="T5"/>
                </a:cxn>
              </a:cxnLst>
              <a:rect l="0" t="0" r="r" b="b"/>
              <a:pathLst>
                <a:path w="145" h="55">
                  <a:moveTo>
                    <a:pt x="0" y="55"/>
                  </a:moveTo>
                  <a:lnTo>
                    <a:pt x="106" y="0"/>
                  </a:lnTo>
                  <a:lnTo>
                    <a:pt x="145" y="2"/>
                  </a:ln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pt-BR"/>
            </a:p>
          </p:txBody>
        </p:sp>
        <p:sp>
          <p:nvSpPr>
            <p:cNvPr id="569" name="Freeform 480">
              <a:extLst>
                <a:ext uri="{FF2B5EF4-FFF2-40B4-BE49-F238E27FC236}">
                  <a16:creationId xmlns:a16="http://schemas.microsoft.com/office/drawing/2014/main" id="{56F1D0B5-0291-4DFC-B0EE-F6BC73AB3A31}"/>
                </a:ext>
              </a:extLst>
            </p:cNvPr>
            <p:cNvSpPr>
              <a:spLocks/>
            </p:cNvSpPr>
            <p:nvPr/>
          </p:nvSpPr>
          <p:spPr bwMode="auto">
            <a:xfrm>
              <a:off x="3663" y="1856"/>
              <a:ext cx="146" cy="60"/>
            </a:xfrm>
            <a:custGeom>
              <a:avLst/>
              <a:gdLst>
                <a:gd name="T0" fmla="*/ 3 w 146"/>
                <a:gd name="T1" fmla="*/ 60 h 60"/>
                <a:gd name="T2" fmla="*/ 99 w 146"/>
                <a:gd name="T3" fmla="*/ 5 h 60"/>
                <a:gd name="T4" fmla="*/ 146 w 146"/>
                <a:gd name="T5" fmla="*/ 7 h 60"/>
                <a:gd name="T6" fmla="*/ 146 w 146"/>
                <a:gd name="T7" fmla="*/ 2 h 60"/>
                <a:gd name="T8" fmla="*/ 99 w 146"/>
                <a:gd name="T9" fmla="*/ 0 h 60"/>
                <a:gd name="T10" fmla="*/ 0 w 146"/>
                <a:gd name="T11" fmla="*/ 58 h 60"/>
                <a:gd name="T12" fmla="*/ 3 w 146"/>
                <a:gd name="T13" fmla="*/ 6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6" h="60">
                  <a:moveTo>
                    <a:pt x="3" y="60"/>
                  </a:moveTo>
                  <a:lnTo>
                    <a:pt x="99" y="5"/>
                  </a:lnTo>
                  <a:lnTo>
                    <a:pt x="146" y="7"/>
                  </a:lnTo>
                  <a:lnTo>
                    <a:pt x="146" y="2"/>
                  </a:lnTo>
                  <a:lnTo>
                    <a:pt x="99" y="0"/>
                  </a:lnTo>
                  <a:lnTo>
                    <a:pt x="0" y="58"/>
                  </a:lnTo>
                  <a:lnTo>
                    <a:pt x="3"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70" name="Freeform 481">
              <a:extLst>
                <a:ext uri="{FF2B5EF4-FFF2-40B4-BE49-F238E27FC236}">
                  <a16:creationId xmlns:a16="http://schemas.microsoft.com/office/drawing/2014/main" id="{C467D7D5-45CE-445F-9E62-002FDDE76158}"/>
                </a:ext>
              </a:extLst>
            </p:cNvPr>
            <p:cNvSpPr>
              <a:spLocks/>
            </p:cNvSpPr>
            <p:nvPr/>
          </p:nvSpPr>
          <p:spPr bwMode="auto">
            <a:xfrm>
              <a:off x="3663" y="1856"/>
              <a:ext cx="146" cy="60"/>
            </a:xfrm>
            <a:custGeom>
              <a:avLst/>
              <a:gdLst>
                <a:gd name="T0" fmla="*/ 3 w 146"/>
                <a:gd name="T1" fmla="*/ 60 h 60"/>
                <a:gd name="T2" fmla="*/ 99 w 146"/>
                <a:gd name="T3" fmla="*/ 5 h 60"/>
                <a:gd name="T4" fmla="*/ 146 w 146"/>
                <a:gd name="T5" fmla="*/ 7 h 60"/>
                <a:gd name="T6" fmla="*/ 146 w 146"/>
                <a:gd name="T7" fmla="*/ 2 h 60"/>
                <a:gd name="T8" fmla="*/ 99 w 146"/>
                <a:gd name="T9" fmla="*/ 0 h 60"/>
                <a:gd name="T10" fmla="*/ 0 w 146"/>
                <a:gd name="T11" fmla="*/ 58 h 60"/>
                <a:gd name="T12" fmla="*/ 3 w 146"/>
                <a:gd name="T13" fmla="*/ 6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6" h="60">
                  <a:moveTo>
                    <a:pt x="3" y="60"/>
                  </a:moveTo>
                  <a:lnTo>
                    <a:pt x="99" y="5"/>
                  </a:lnTo>
                  <a:lnTo>
                    <a:pt x="146" y="7"/>
                  </a:lnTo>
                  <a:lnTo>
                    <a:pt x="146" y="2"/>
                  </a:lnTo>
                  <a:lnTo>
                    <a:pt x="99" y="0"/>
                  </a:lnTo>
                  <a:lnTo>
                    <a:pt x="0" y="58"/>
                  </a:lnTo>
                  <a:lnTo>
                    <a:pt x="3"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71" name="Freeform 482">
              <a:extLst>
                <a:ext uri="{FF2B5EF4-FFF2-40B4-BE49-F238E27FC236}">
                  <a16:creationId xmlns:a16="http://schemas.microsoft.com/office/drawing/2014/main" id="{C1CA2BFC-17BB-4859-BA14-C776DAB089D1}"/>
                </a:ext>
              </a:extLst>
            </p:cNvPr>
            <p:cNvSpPr>
              <a:spLocks/>
            </p:cNvSpPr>
            <p:nvPr/>
          </p:nvSpPr>
          <p:spPr bwMode="auto">
            <a:xfrm>
              <a:off x="3846" y="1865"/>
              <a:ext cx="57" cy="207"/>
            </a:xfrm>
            <a:custGeom>
              <a:avLst/>
              <a:gdLst>
                <a:gd name="T0" fmla="*/ 0 w 57"/>
                <a:gd name="T1" fmla="*/ 38 h 207"/>
                <a:gd name="T2" fmla="*/ 53 w 57"/>
                <a:gd name="T3" fmla="*/ 7 h 207"/>
                <a:gd name="T4" fmla="*/ 53 w 57"/>
                <a:gd name="T5" fmla="*/ 207 h 207"/>
                <a:gd name="T6" fmla="*/ 57 w 57"/>
                <a:gd name="T7" fmla="*/ 207 h 207"/>
                <a:gd name="T8" fmla="*/ 57 w 57"/>
                <a:gd name="T9" fmla="*/ 0 h 207"/>
                <a:gd name="T10" fmla="*/ 0 w 57"/>
                <a:gd name="T11" fmla="*/ 33 h 207"/>
                <a:gd name="T12" fmla="*/ 0 w 57"/>
                <a:gd name="T13" fmla="*/ 38 h 2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 h="207">
                  <a:moveTo>
                    <a:pt x="0" y="38"/>
                  </a:moveTo>
                  <a:lnTo>
                    <a:pt x="53" y="7"/>
                  </a:lnTo>
                  <a:lnTo>
                    <a:pt x="53" y="207"/>
                  </a:lnTo>
                  <a:lnTo>
                    <a:pt x="57" y="207"/>
                  </a:lnTo>
                  <a:lnTo>
                    <a:pt x="57" y="0"/>
                  </a:lnTo>
                  <a:lnTo>
                    <a:pt x="0" y="33"/>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72" name="Freeform 483">
              <a:extLst>
                <a:ext uri="{FF2B5EF4-FFF2-40B4-BE49-F238E27FC236}">
                  <a16:creationId xmlns:a16="http://schemas.microsoft.com/office/drawing/2014/main" id="{382EA0D4-604D-429F-9FDF-8613F61745B1}"/>
                </a:ext>
              </a:extLst>
            </p:cNvPr>
            <p:cNvSpPr>
              <a:spLocks/>
            </p:cNvSpPr>
            <p:nvPr/>
          </p:nvSpPr>
          <p:spPr bwMode="auto">
            <a:xfrm>
              <a:off x="3846" y="1865"/>
              <a:ext cx="57" cy="207"/>
            </a:xfrm>
            <a:custGeom>
              <a:avLst/>
              <a:gdLst>
                <a:gd name="T0" fmla="*/ 0 w 57"/>
                <a:gd name="T1" fmla="*/ 38 h 207"/>
                <a:gd name="T2" fmla="*/ 53 w 57"/>
                <a:gd name="T3" fmla="*/ 7 h 207"/>
                <a:gd name="T4" fmla="*/ 53 w 57"/>
                <a:gd name="T5" fmla="*/ 207 h 207"/>
                <a:gd name="T6" fmla="*/ 57 w 57"/>
                <a:gd name="T7" fmla="*/ 207 h 207"/>
                <a:gd name="T8" fmla="*/ 57 w 57"/>
                <a:gd name="T9" fmla="*/ 0 h 207"/>
                <a:gd name="T10" fmla="*/ 0 w 57"/>
                <a:gd name="T11" fmla="*/ 33 h 207"/>
                <a:gd name="T12" fmla="*/ 0 w 57"/>
                <a:gd name="T13" fmla="*/ 38 h 2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 h="207">
                  <a:moveTo>
                    <a:pt x="0" y="38"/>
                  </a:moveTo>
                  <a:lnTo>
                    <a:pt x="53" y="7"/>
                  </a:lnTo>
                  <a:lnTo>
                    <a:pt x="53" y="207"/>
                  </a:lnTo>
                  <a:lnTo>
                    <a:pt x="57" y="207"/>
                  </a:lnTo>
                  <a:lnTo>
                    <a:pt x="57" y="0"/>
                  </a:lnTo>
                  <a:lnTo>
                    <a:pt x="0" y="33"/>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73" name="Freeform 484">
              <a:extLst>
                <a:ext uri="{FF2B5EF4-FFF2-40B4-BE49-F238E27FC236}">
                  <a16:creationId xmlns:a16="http://schemas.microsoft.com/office/drawing/2014/main" id="{AF397618-2636-4D39-89E6-C76D82AB38DA}"/>
                </a:ext>
              </a:extLst>
            </p:cNvPr>
            <p:cNvSpPr>
              <a:spLocks/>
            </p:cNvSpPr>
            <p:nvPr/>
          </p:nvSpPr>
          <p:spPr bwMode="auto">
            <a:xfrm>
              <a:off x="3897" y="2169"/>
              <a:ext cx="4" cy="1013"/>
            </a:xfrm>
            <a:custGeom>
              <a:avLst/>
              <a:gdLst>
                <a:gd name="T0" fmla="*/ 0 w 2"/>
                <a:gd name="T1" fmla="*/ 9 h 460"/>
                <a:gd name="T2" fmla="*/ 0 w 2"/>
                <a:gd name="T3" fmla="*/ 4902 h 460"/>
                <a:gd name="T4" fmla="*/ 8 w 2"/>
                <a:gd name="T5" fmla="*/ 4913 h 460"/>
                <a:gd name="T6" fmla="*/ 16 w 2"/>
                <a:gd name="T7" fmla="*/ 4902 h 460"/>
                <a:gd name="T8" fmla="*/ 16 w 2"/>
                <a:gd name="T9" fmla="*/ 9 h 460"/>
                <a:gd name="T10" fmla="*/ 8 w 2"/>
                <a:gd name="T11" fmla="*/ 0 h 460"/>
                <a:gd name="T12" fmla="*/ 0 w 2"/>
                <a:gd name="T13" fmla="*/ 9 h 4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60">
                  <a:moveTo>
                    <a:pt x="0" y="1"/>
                  </a:moveTo>
                  <a:cubicBezTo>
                    <a:pt x="0" y="459"/>
                    <a:pt x="0" y="459"/>
                    <a:pt x="0" y="459"/>
                  </a:cubicBezTo>
                  <a:cubicBezTo>
                    <a:pt x="0" y="460"/>
                    <a:pt x="1" y="460"/>
                    <a:pt x="1" y="460"/>
                  </a:cubicBezTo>
                  <a:cubicBezTo>
                    <a:pt x="2" y="460"/>
                    <a:pt x="2" y="460"/>
                    <a:pt x="2" y="459"/>
                  </a:cubicBezTo>
                  <a:cubicBezTo>
                    <a:pt x="2" y="1"/>
                    <a:pt x="2" y="1"/>
                    <a:pt x="2" y="1"/>
                  </a:cubicBezTo>
                  <a:cubicBezTo>
                    <a:pt x="2" y="0"/>
                    <a:pt x="2" y="0"/>
                    <a:pt x="1" y="0"/>
                  </a:cubicBezTo>
                  <a:cubicBezTo>
                    <a:pt x="1" y="0"/>
                    <a:pt x="0"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74" name="Freeform 485">
              <a:extLst>
                <a:ext uri="{FF2B5EF4-FFF2-40B4-BE49-F238E27FC236}">
                  <a16:creationId xmlns:a16="http://schemas.microsoft.com/office/drawing/2014/main" id="{6420A284-1812-4ED0-8849-F586130354B8}"/>
                </a:ext>
              </a:extLst>
            </p:cNvPr>
            <p:cNvSpPr>
              <a:spLocks noEditPoints="1"/>
            </p:cNvSpPr>
            <p:nvPr/>
          </p:nvSpPr>
          <p:spPr bwMode="auto">
            <a:xfrm>
              <a:off x="3934" y="3090"/>
              <a:ext cx="161" cy="469"/>
            </a:xfrm>
            <a:custGeom>
              <a:avLst/>
              <a:gdLst>
                <a:gd name="T0" fmla="*/ 161 w 161"/>
                <a:gd name="T1" fmla="*/ 150 h 469"/>
                <a:gd name="T2" fmla="*/ 148 w 161"/>
                <a:gd name="T3" fmla="*/ 159 h 469"/>
                <a:gd name="T4" fmla="*/ 148 w 161"/>
                <a:gd name="T5" fmla="*/ 251 h 469"/>
                <a:gd name="T6" fmla="*/ 141 w 161"/>
                <a:gd name="T7" fmla="*/ 163 h 469"/>
                <a:gd name="T8" fmla="*/ 0 w 161"/>
                <a:gd name="T9" fmla="*/ 249 h 469"/>
                <a:gd name="T10" fmla="*/ 0 w 161"/>
                <a:gd name="T11" fmla="*/ 465 h 469"/>
                <a:gd name="T12" fmla="*/ 141 w 161"/>
                <a:gd name="T13" fmla="*/ 469 h 469"/>
                <a:gd name="T14" fmla="*/ 143 w 161"/>
                <a:gd name="T15" fmla="*/ 467 h 469"/>
                <a:gd name="T16" fmla="*/ 141 w 161"/>
                <a:gd name="T17" fmla="*/ 469 h 469"/>
                <a:gd name="T18" fmla="*/ 161 w 161"/>
                <a:gd name="T19" fmla="*/ 469 h 469"/>
                <a:gd name="T20" fmla="*/ 161 w 161"/>
                <a:gd name="T21" fmla="*/ 150 h 469"/>
                <a:gd name="T22" fmla="*/ 161 w 161"/>
                <a:gd name="T23" fmla="*/ 0 h 469"/>
                <a:gd name="T24" fmla="*/ 0 w 161"/>
                <a:gd name="T25" fmla="*/ 97 h 469"/>
                <a:gd name="T26" fmla="*/ 0 w 161"/>
                <a:gd name="T27" fmla="*/ 141 h 469"/>
                <a:gd name="T28" fmla="*/ 139 w 161"/>
                <a:gd name="T29" fmla="*/ 147 h 469"/>
                <a:gd name="T30" fmla="*/ 135 w 161"/>
                <a:gd name="T31" fmla="*/ 70 h 469"/>
                <a:gd name="T32" fmla="*/ 27 w 161"/>
                <a:gd name="T33" fmla="*/ 110 h 469"/>
                <a:gd name="T34" fmla="*/ 148 w 161"/>
                <a:gd name="T35" fmla="*/ 37 h 469"/>
                <a:gd name="T36" fmla="*/ 148 w 161"/>
                <a:gd name="T37" fmla="*/ 147 h 469"/>
                <a:gd name="T38" fmla="*/ 161 w 161"/>
                <a:gd name="T39" fmla="*/ 147 h 469"/>
                <a:gd name="T40" fmla="*/ 161 w 161"/>
                <a:gd name="T41" fmla="*/ 0 h 4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469">
                  <a:moveTo>
                    <a:pt x="161" y="150"/>
                  </a:moveTo>
                  <a:lnTo>
                    <a:pt x="148" y="159"/>
                  </a:lnTo>
                  <a:lnTo>
                    <a:pt x="148" y="251"/>
                  </a:lnTo>
                  <a:lnTo>
                    <a:pt x="141" y="163"/>
                  </a:lnTo>
                  <a:lnTo>
                    <a:pt x="0" y="249"/>
                  </a:lnTo>
                  <a:lnTo>
                    <a:pt x="0" y="465"/>
                  </a:lnTo>
                  <a:lnTo>
                    <a:pt x="141" y="469"/>
                  </a:lnTo>
                  <a:lnTo>
                    <a:pt x="143" y="467"/>
                  </a:lnTo>
                  <a:lnTo>
                    <a:pt x="141" y="469"/>
                  </a:lnTo>
                  <a:lnTo>
                    <a:pt x="161" y="469"/>
                  </a:lnTo>
                  <a:lnTo>
                    <a:pt x="161" y="150"/>
                  </a:lnTo>
                  <a:close/>
                  <a:moveTo>
                    <a:pt x="161" y="0"/>
                  </a:moveTo>
                  <a:lnTo>
                    <a:pt x="0" y="97"/>
                  </a:lnTo>
                  <a:lnTo>
                    <a:pt x="0" y="141"/>
                  </a:lnTo>
                  <a:lnTo>
                    <a:pt x="139" y="147"/>
                  </a:lnTo>
                  <a:lnTo>
                    <a:pt x="135" y="70"/>
                  </a:lnTo>
                  <a:lnTo>
                    <a:pt x="27" y="110"/>
                  </a:lnTo>
                  <a:lnTo>
                    <a:pt x="148" y="37"/>
                  </a:lnTo>
                  <a:lnTo>
                    <a:pt x="148" y="147"/>
                  </a:lnTo>
                  <a:lnTo>
                    <a:pt x="161" y="147"/>
                  </a:lnTo>
                  <a:lnTo>
                    <a:pt x="161" y="0"/>
                  </a:lnTo>
                  <a:close/>
                </a:path>
              </a:pathLst>
            </a:custGeom>
            <a:solidFill>
              <a:srgbClr val="87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75" name="Freeform 486">
              <a:extLst>
                <a:ext uri="{FF2B5EF4-FFF2-40B4-BE49-F238E27FC236}">
                  <a16:creationId xmlns:a16="http://schemas.microsoft.com/office/drawing/2014/main" id="{1AE5AB1E-1C4C-45B6-8D4F-08A779343F5D}"/>
                </a:ext>
              </a:extLst>
            </p:cNvPr>
            <p:cNvSpPr>
              <a:spLocks noEditPoints="1"/>
            </p:cNvSpPr>
            <p:nvPr/>
          </p:nvSpPr>
          <p:spPr bwMode="auto">
            <a:xfrm>
              <a:off x="3934" y="3090"/>
              <a:ext cx="161" cy="469"/>
            </a:xfrm>
            <a:custGeom>
              <a:avLst/>
              <a:gdLst>
                <a:gd name="T0" fmla="*/ 161 w 161"/>
                <a:gd name="T1" fmla="*/ 150 h 469"/>
                <a:gd name="T2" fmla="*/ 148 w 161"/>
                <a:gd name="T3" fmla="*/ 159 h 469"/>
                <a:gd name="T4" fmla="*/ 148 w 161"/>
                <a:gd name="T5" fmla="*/ 251 h 469"/>
                <a:gd name="T6" fmla="*/ 141 w 161"/>
                <a:gd name="T7" fmla="*/ 163 h 469"/>
                <a:gd name="T8" fmla="*/ 0 w 161"/>
                <a:gd name="T9" fmla="*/ 249 h 469"/>
                <a:gd name="T10" fmla="*/ 0 w 161"/>
                <a:gd name="T11" fmla="*/ 465 h 469"/>
                <a:gd name="T12" fmla="*/ 141 w 161"/>
                <a:gd name="T13" fmla="*/ 469 h 469"/>
                <a:gd name="T14" fmla="*/ 143 w 161"/>
                <a:gd name="T15" fmla="*/ 467 h 469"/>
                <a:gd name="T16" fmla="*/ 141 w 161"/>
                <a:gd name="T17" fmla="*/ 469 h 469"/>
                <a:gd name="T18" fmla="*/ 161 w 161"/>
                <a:gd name="T19" fmla="*/ 469 h 469"/>
                <a:gd name="T20" fmla="*/ 161 w 161"/>
                <a:gd name="T21" fmla="*/ 150 h 469"/>
                <a:gd name="T22" fmla="*/ 161 w 161"/>
                <a:gd name="T23" fmla="*/ 0 h 469"/>
                <a:gd name="T24" fmla="*/ 0 w 161"/>
                <a:gd name="T25" fmla="*/ 97 h 469"/>
                <a:gd name="T26" fmla="*/ 0 w 161"/>
                <a:gd name="T27" fmla="*/ 141 h 469"/>
                <a:gd name="T28" fmla="*/ 139 w 161"/>
                <a:gd name="T29" fmla="*/ 147 h 469"/>
                <a:gd name="T30" fmla="*/ 135 w 161"/>
                <a:gd name="T31" fmla="*/ 70 h 469"/>
                <a:gd name="T32" fmla="*/ 27 w 161"/>
                <a:gd name="T33" fmla="*/ 110 h 469"/>
                <a:gd name="T34" fmla="*/ 148 w 161"/>
                <a:gd name="T35" fmla="*/ 37 h 469"/>
                <a:gd name="T36" fmla="*/ 148 w 161"/>
                <a:gd name="T37" fmla="*/ 147 h 469"/>
                <a:gd name="T38" fmla="*/ 161 w 161"/>
                <a:gd name="T39" fmla="*/ 147 h 469"/>
                <a:gd name="T40" fmla="*/ 161 w 161"/>
                <a:gd name="T41" fmla="*/ 0 h 4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469">
                  <a:moveTo>
                    <a:pt x="161" y="150"/>
                  </a:moveTo>
                  <a:lnTo>
                    <a:pt x="148" y="159"/>
                  </a:lnTo>
                  <a:lnTo>
                    <a:pt x="148" y="251"/>
                  </a:lnTo>
                  <a:lnTo>
                    <a:pt x="141" y="163"/>
                  </a:lnTo>
                  <a:lnTo>
                    <a:pt x="0" y="249"/>
                  </a:lnTo>
                  <a:lnTo>
                    <a:pt x="0" y="465"/>
                  </a:lnTo>
                  <a:lnTo>
                    <a:pt x="141" y="469"/>
                  </a:lnTo>
                  <a:lnTo>
                    <a:pt x="143" y="467"/>
                  </a:lnTo>
                  <a:lnTo>
                    <a:pt x="141" y="469"/>
                  </a:lnTo>
                  <a:lnTo>
                    <a:pt x="161" y="469"/>
                  </a:lnTo>
                  <a:lnTo>
                    <a:pt x="161" y="150"/>
                  </a:lnTo>
                  <a:moveTo>
                    <a:pt x="161" y="0"/>
                  </a:moveTo>
                  <a:lnTo>
                    <a:pt x="0" y="97"/>
                  </a:lnTo>
                  <a:lnTo>
                    <a:pt x="0" y="141"/>
                  </a:lnTo>
                  <a:lnTo>
                    <a:pt x="139" y="147"/>
                  </a:lnTo>
                  <a:lnTo>
                    <a:pt x="135" y="70"/>
                  </a:lnTo>
                  <a:lnTo>
                    <a:pt x="27" y="110"/>
                  </a:lnTo>
                  <a:lnTo>
                    <a:pt x="148" y="37"/>
                  </a:lnTo>
                  <a:lnTo>
                    <a:pt x="148" y="147"/>
                  </a:lnTo>
                  <a:lnTo>
                    <a:pt x="161" y="147"/>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76" name="Freeform 487">
              <a:extLst>
                <a:ext uri="{FF2B5EF4-FFF2-40B4-BE49-F238E27FC236}">
                  <a16:creationId xmlns:a16="http://schemas.microsoft.com/office/drawing/2014/main" id="{9C943C17-0943-4CA6-AB97-9E1663EB8F62}"/>
                </a:ext>
              </a:extLst>
            </p:cNvPr>
            <p:cNvSpPr>
              <a:spLocks noEditPoints="1"/>
            </p:cNvSpPr>
            <p:nvPr/>
          </p:nvSpPr>
          <p:spPr bwMode="auto">
            <a:xfrm>
              <a:off x="3897" y="3189"/>
              <a:ext cx="33" cy="366"/>
            </a:xfrm>
            <a:custGeom>
              <a:avLst/>
              <a:gdLst>
                <a:gd name="T0" fmla="*/ 33 w 33"/>
                <a:gd name="T1" fmla="*/ 152 h 366"/>
                <a:gd name="T2" fmla="*/ 0 w 33"/>
                <a:gd name="T3" fmla="*/ 174 h 366"/>
                <a:gd name="T4" fmla="*/ 0 w 33"/>
                <a:gd name="T5" fmla="*/ 364 h 366"/>
                <a:gd name="T6" fmla="*/ 33 w 33"/>
                <a:gd name="T7" fmla="*/ 366 h 366"/>
                <a:gd name="T8" fmla="*/ 33 w 33"/>
                <a:gd name="T9" fmla="*/ 152 h 366"/>
                <a:gd name="T10" fmla="*/ 33 w 33"/>
                <a:gd name="T11" fmla="*/ 0 h 366"/>
                <a:gd name="T12" fmla="*/ 0 w 33"/>
                <a:gd name="T13" fmla="*/ 20 h 366"/>
                <a:gd name="T14" fmla="*/ 0 w 33"/>
                <a:gd name="T15" fmla="*/ 40 h 366"/>
                <a:gd name="T16" fmla="*/ 33 w 33"/>
                <a:gd name="T17" fmla="*/ 42 h 366"/>
                <a:gd name="T18" fmla="*/ 33 w 33"/>
                <a:gd name="T19" fmla="*/ 0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366">
                  <a:moveTo>
                    <a:pt x="33" y="152"/>
                  </a:moveTo>
                  <a:lnTo>
                    <a:pt x="0" y="174"/>
                  </a:lnTo>
                  <a:lnTo>
                    <a:pt x="0" y="364"/>
                  </a:lnTo>
                  <a:lnTo>
                    <a:pt x="33" y="366"/>
                  </a:lnTo>
                  <a:lnTo>
                    <a:pt x="33" y="152"/>
                  </a:lnTo>
                  <a:close/>
                  <a:moveTo>
                    <a:pt x="33" y="0"/>
                  </a:moveTo>
                  <a:lnTo>
                    <a:pt x="0" y="20"/>
                  </a:lnTo>
                  <a:lnTo>
                    <a:pt x="0" y="40"/>
                  </a:lnTo>
                  <a:lnTo>
                    <a:pt x="33" y="42"/>
                  </a:lnTo>
                  <a:lnTo>
                    <a:pt x="33" y="0"/>
                  </a:lnTo>
                  <a:close/>
                </a:path>
              </a:pathLst>
            </a:custGeom>
            <a:solidFill>
              <a:srgbClr val="7A96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77" name="Freeform 488">
              <a:extLst>
                <a:ext uri="{FF2B5EF4-FFF2-40B4-BE49-F238E27FC236}">
                  <a16:creationId xmlns:a16="http://schemas.microsoft.com/office/drawing/2014/main" id="{22F781D8-CA89-4C16-A8B8-DEC3C6E22514}"/>
                </a:ext>
              </a:extLst>
            </p:cNvPr>
            <p:cNvSpPr>
              <a:spLocks noEditPoints="1"/>
            </p:cNvSpPr>
            <p:nvPr/>
          </p:nvSpPr>
          <p:spPr bwMode="auto">
            <a:xfrm>
              <a:off x="3897" y="3189"/>
              <a:ext cx="33" cy="366"/>
            </a:xfrm>
            <a:custGeom>
              <a:avLst/>
              <a:gdLst>
                <a:gd name="T0" fmla="*/ 33 w 33"/>
                <a:gd name="T1" fmla="*/ 152 h 366"/>
                <a:gd name="T2" fmla="*/ 0 w 33"/>
                <a:gd name="T3" fmla="*/ 174 h 366"/>
                <a:gd name="T4" fmla="*/ 0 w 33"/>
                <a:gd name="T5" fmla="*/ 364 h 366"/>
                <a:gd name="T6" fmla="*/ 33 w 33"/>
                <a:gd name="T7" fmla="*/ 366 h 366"/>
                <a:gd name="T8" fmla="*/ 33 w 33"/>
                <a:gd name="T9" fmla="*/ 152 h 366"/>
                <a:gd name="T10" fmla="*/ 33 w 33"/>
                <a:gd name="T11" fmla="*/ 0 h 366"/>
                <a:gd name="T12" fmla="*/ 0 w 33"/>
                <a:gd name="T13" fmla="*/ 20 h 366"/>
                <a:gd name="T14" fmla="*/ 0 w 33"/>
                <a:gd name="T15" fmla="*/ 40 h 366"/>
                <a:gd name="T16" fmla="*/ 33 w 33"/>
                <a:gd name="T17" fmla="*/ 42 h 366"/>
                <a:gd name="T18" fmla="*/ 33 w 33"/>
                <a:gd name="T19" fmla="*/ 0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366">
                  <a:moveTo>
                    <a:pt x="33" y="152"/>
                  </a:moveTo>
                  <a:lnTo>
                    <a:pt x="0" y="174"/>
                  </a:lnTo>
                  <a:lnTo>
                    <a:pt x="0" y="364"/>
                  </a:lnTo>
                  <a:lnTo>
                    <a:pt x="33" y="366"/>
                  </a:lnTo>
                  <a:lnTo>
                    <a:pt x="33" y="152"/>
                  </a:lnTo>
                  <a:moveTo>
                    <a:pt x="33" y="0"/>
                  </a:moveTo>
                  <a:lnTo>
                    <a:pt x="0" y="20"/>
                  </a:lnTo>
                  <a:lnTo>
                    <a:pt x="0" y="40"/>
                  </a:lnTo>
                  <a:lnTo>
                    <a:pt x="33" y="42"/>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78" name="Freeform 489">
              <a:extLst>
                <a:ext uri="{FF2B5EF4-FFF2-40B4-BE49-F238E27FC236}">
                  <a16:creationId xmlns:a16="http://schemas.microsoft.com/office/drawing/2014/main" id="{B4E2392E-395D-433E-98C3-9E8291078289}"/>
                </a:ext>
              </a:extLst>
            </p:cNvPr>
            <p:cNvSpPr>
              <a:spLocks noEditPoints="1"/>
            </p:cNvSpPr>
            <p:nvPr/>
          </p:nvSpPr>
          <p:spPr bwMode="auto">
            <a:xfrm>
              <a:off x="3895" y="3209"/>
              <a:ext cx="2" cy="344"/>
            </a:xfrm>
            <a:custGeom>
              <a:avLst/>
              <a:gdLst>
                <a:gd name="T0" fmla="*/ 2 w 2"/>
                <a:gd name="T1" fmla="*/ 154 h 344"/>
                <a:gd name="T2" fmla="*/ 0 w 2"/>
                <a:gd name="T3" fmla="*/ 154 h 344"/>
                <a:gd name="T4" fmla="*/ 0 w 2"/>
                <a:gd name="T5" fmla="*/ 344 h 344"/>
                <a:gd name="T6" fmla="*/ 2 w 2"/>
                <a:gd name="T7" fmla="*/ 344 h 344"/>
                <a:gd name="T8" fmla="*/ 2 w 2"/>
                <a:gd name="T9" fmla="*/ 154 h 344"/>
                <a:gd name="T10" fmla="*/ 2 w 2"/>
                <a:gd name="T11" fmla="*/ 0 h 344"/>
                <a:gd name="T12" fmla="*/ 0 w 2"/>
                <a:gd name="T13" fmla="*/ 2 h 344"/>
                <a:gd name="T14" fmla="*/ 0 w 2"/>
                <a:gd name="T15" fmla="*/ 20 h 344"/>
                <a:gd name="T16" fmla="*/ 2 w 2"/>
                <a:gd name="T17" fmla="*/ 20 h 344"/>
                <a:gd name="T18" fmla="*/ 2 w 2"/>
                <a:gd name="T19" fmla="*/ 0 h 3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344">
                  <a:moveTo>
                    <a:pt x="2" y="154"/>
                  </a:moveTo>
                  <a:lnTo>
                    <a:pt x="0" y="154"/>
                  </a:lnTo>
                  <a:lnTo>
                    <a:pt x="0" y="344"/>
                  </a:lnTo>
                  <a:lnTo>
                    <a:pt x="2" y="344"/>
                  </a:lnTo>
                  <a:lnTo>
                    <a:pt x="2" y="154"/>
                  </a:lnTo>
                  <a:close/>
                  <a:moveTo>
                    <a:pt x="2" y="0"/>
                  </a:moveTo>
                  <a:lnTo>
                    <a:pt x="0" y="2"/>
                  </a:lnTo>
                  <a:lnTo>
                    <a:pt x="0" y="20"/>
                  </a:lnTo>
                  <a:lnTo>
                    <a:pt x="2" y="20"/>
                  </a:lnTo>
                  <a:lnTo>
                    <a:pt x="2" y="0"/>
                  </a:lnTo>
                  <a:close/>
                </a:path>
              </a:pathLst>
            </a:custGeom>
            <a:solidFill>
              <a:srgbClr val="7198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79" name="Freeform 490">
              <a:extLst>
                <a:ext uri="{FF2B5EF4-FFF2-40B4-BE49-F238E27FC236}">
                  <a16:creationId xmlns:a16="http://schemas.microsoft.com/office/drawing/2014/main" id="{2A69FB90-252F-4202-BA03-4FDFCFC21B36}"/>
                </a:ext>
              </a:extLst>
            </p:cNvPr>
            <p:cNvSpPr>
              <a:spLocks noEditPoints="1"/>
            </p:cNvSpPr>
            <p:nvPr/>
          </p:nvSpPr>
          <p:spPr bwMode="auto">
            <a:xfrm>
              <a:off x="3895" y="3209"/>
              <a:ext cx="2" cy="344"/>
            </a:xfrm>
            <a:custGeom>
              <a:avLst/>
              <a:gdLst>
                <a:gd name="T0" fmla="*/ 2 w 2"/>
                <a:gd name="T1" fmla="*/ 154 h 344"/>
                <a:gd name="T2" fmla="*/ 0 w 2"/>
                <a:gd name="T3" fmla="*/ 154 h 344"/>
                <a:gd name="T4" fmla="*/ 0 w 2"/>
                <a:gd name="T5" fmla="*/ 344 h 344"/>
                <a:gd name="T6" fmla="*/ 2 w 2"/>
                <a:gd name="T7" fmla="*/ 344 h 344"/>
                <a:gd name="T8" fmla="*/ 2 w 2"/>
                <a:gd name="T9" fmla="*/ 154 h 344"/>
                <a:gd name="T10" fmla="*/ 2 w 2"/>
                <a:gd name="T11" fmla="*/ 0 h 344"/>
                <a:gd name="T12" fmla="*/ 0 w 2"/>
                <a:gd name="T13" fmla="*/ 2 h 344"/>
                <a:gd name="T14" fmla="*/ 0 w 2"/>
                <a:gd name="T15" fmla="*/ 20 h 344"/>
                <a:gd name="T16" fmla="*/ 2 w 2"/>
                <a:gd name="T17" fmla="*/ 20 h 344"/>
                <a:gd name="T18" fmla="*/ 2 w 2"/>
                <a:gd name="T19" fmla="*/ 0 h 3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344">
                  <a:moveTo>
                    <a:pt x="2" y="154"/>
                  </a:moveTo>
                  <a:lnTo>
                    <a:pt x="0" y="154"/>
                  </a:lnTo>
                  <a:lnTo>
                    <a:pt x="0" y="344"/>
                  </a:lnTo>
                  <a:lnTo>
                    <a:pt x="2" y="344"/>
                  </a:lnTo>
                  <a:lnTo>
                    <a:pt x="2" y="154"/>
                  </a:lnTo>
                  <a:moveTo>
                    <a:pt x="2" y="0"/>
                  </a:moveTo>
                  <a:lnTo>
                    <a:pt x="0" y="2"/>
                  </a:lnTo>
                  <a:lnTo>
                    <a:pt x="0" y="20"/>
                  </a:lnTo>
                  <a:lnTo>
                    <a:pt x="2" y="2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80" name="Freeform 491">
              <a:extLst>
                <a:ext uri="{FF2B5EF4-FFF2-40B4-BE49-F238E27FC236}">
                  <a16:creationId xmlns:a16="http://schemas.microsoft.com/office/drawing/2014/main" id="{8B7F43FA-DF2F-4BCC-80DC-0E80748F0A21}"/>
                </a:ext>
              </a:extLst>
            </p:cNvPr>
            <p:cNvSpPr>
              <a:spLocks noEditPoints="1"/>
            </p:cNvSpPr>
            <p:nvPr/>
          </p:nvSpPr>
          <p:spPr bwMode="auto">
            <a:xfrm>
              <a:off x="3930" y="3187"/>
              <a:ext cx="4" cy="368"/>
            </a:xfrm>
            <a:custGeom>
              <a:avLst/>
              <a:gdLst>
                <a:gd name="T0" fmla="*/ 4 w 4"/>
                <a:gd name="T1" fmla="*/ 152 h 368"/>
                <a:gd name="T2" fmla="*/ 0 w 4"/>
                <a:gd name="T3" fmla="*/ 154 h 368"/>
                <a:gd name="T4" fmla="*/ 0 w 4"/>
                <a:gd name="T5" fmla="*/ 368 h 368"/>
                <a:gd name="T6" fmla="*/ 4 w 4"/>
                <a:gd name="T7" fmla="*/ 368 h 368"/>
                <a:gd name="T8" fmla="*/ 4 w 4"/>
                <a:gd name="T9" fmla="*/ 152 h 368"/>
                <a:gd name="T10" fmla="*/ 4 w 4"/>
                <a:gd name="T11" fmla="*/ 0 h 368"/>
                <a:gd name="T12" fmla="*/ 0 w 4"/>
                <a:gd name="T13" fmla="*/ 2 h 368"/>
                <a:gd name="T14" fmla="*/ 0 w 4"/>
                <a:gd name="T15" fmla="*/ 44 h 368"/>
                <a:gd name="T16" fmla="*/ 4 w 4"/>
                <a:gd name="T17" fmla="*/ 44 h 368"/>
                <a:gd name="T18" fmla="*/ 4 w 4"/>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68">
                  <a:moveTo>
                    <a:pt x="4" y="152"/>
                  </a:moveTo>
                  <a:lnTo>
                    <a:pt x="0" y="154"/>
                  </a:lnTo>
                  <a:lnTo>
                    <a:pt x="0" y="368"/>
                  </a:lnTo>
                  <a:lnTo>
                    <a:pt x="4" y="368"/>
                  </a:lnTo>
                  <a:lnTo>
                    <a:pt x="4" y="152"/>
                  </a:lnTo>
                  <a:close/>
                  <a:moveTo>
                    <a:pt x="4" y="0"/>
                  </a:moveTo>
                  <a:lnTo>
                    <a:pt x="0" y="2"/>
                  </a:lnTo>
                  <a:lnTo>
                    <a:pt x="0" y="44"/>
                  </a:lnTo>
                  <a:lnTo>
                    <a:pt x="4" y="44"/>
                  </a:lnTo>
                  <a:lnTo>
                    <a:pt x="4" y="0"/>
                  </a:lnTo>
                  <a:close/>
                </a:path>
              </a:pathLst>
            </a:custGeom>
            <a:solidFill>
              <a:srgbClr val="B6B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81" name="Freeform 492">
              <a:extLst>
                <a:ext uri="{FF2B5EF4-FFF2-40B4-BE49-F238E27FC236}">
                  <a16:creationId xmlns:a16="http://schemas.microsoft.com/office/drawing/2014/main" id="{C44B1996-2AF8-4343-8E0E-3353CB263D4B}"/>
                </a:ext>
              </a:extLst>
            </p:cNvPr>
            <p:cNvSpPr>
              <a:spLocks noEditPoints="1"/>
            </p:cNvSpPr>
            <p:nvPr/>
          </p:nvSpPr>
          <p:spPr bwMode="auto">
            <a:xfrm>
              <a:off x="3930" y="3187"/>
              <a:ext cx="4" cy="368"/>
            </a:xfrm>
            <a:custGeom>
              <a:avLst/>
              <a:gdLst>
                <a:gd name="T0" fmla="*/ 4 w 4"/>
                <a:gd name="T1" fmla="*/ 152 h 368"/>
                <a:gd name="T2" fmla="*/ 0 w 4"/>
                <a:gd name="T3" fmla="*/ 154 h 368"/>
                <a:gd name="T4" fmla="*/ 0 w 4"/>
                <a:gd name="T5" fmla="*/ 368 h 368"/>
                <a:gd name="T6" fmla="*/ 4 w 4"/>
                <a:gd name="T7" fmla="*/ 368 h 368"/>
                <a:gd name="T8" fmla="*/ 4 w 4"/>
                <a:gd name="T9" fmla="*/ 152 h 368"/>
                <a:gd name="T10" fmla="*/ 4 w 4"/>
                <a:gd name="T11" fmla="*/ 0 h 368"/>
                <a:gd name="T12" fmla="*/ 0 w 4"/>
                <a:gd name="T13" fmla="*/ 2 h 368"/>
                <a:gd name="T14" fmla="*/ 0 w 4"/>
                <a:gd name="T15" fmla="*/ 44 h 368"/>
                <a:gd name="T16" fmla="*/ 4 w 4"/>
                <a:gd name="T17" fmla="*/ 44 h 368"/>
                <a:gd name="T18" fmla="*/ 4 w 4"/>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68">
                  <a:moveTo>
                    <a:pt x="4" y="152"/>
                  </a:moveTo>
                  <a:lnTo>
                    <a:pt x="0" y="154"/>
                  </a:lnTo>
                  <a:lnTo>
                    <a:pt x="0" y="368"/>
                  </a:lnTo>
                  <a:lnTo>
                    <a:pt x="4" y="368"/>
                  </a:lnTo>
                  <a:lnTo>
                    <a:pt x="4" y="152"/>
                  </a:lnTo>
                  <a:moveTo>
                    <a:pt x="4" y="0"/>
                  </a:moveTo>
                  <a:lnTo>
                    <a:pt x="0" y="2"/>
                  </a:lnTo>
                  <a:lnTo>
                    <a:pt x="0" y="44"/>
                  </a:lnTo>
                  <a:lnTo>
                    <a:pt x="4" y="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82" name="Freeform 493">
              <a:extLst>
                <a:ext uri="{FF2B5EF4-FFF2-40B4-BE49-F238E27FC236}">
                  <a16:creationId xmlns:a16="http://schemas.microsoft.com/office/drawing/2014/main" id="{5FE3EC25-C2A2-4886-9428-50BF804732BE}"/>
                </a:ext>
              </a:extLst>
            </p:cNvPr>
            <p:cNvSpPr>
              <a:spLocks noEditPoints="1"/>
            </p:cNvSpPr>
            <p:nvPr/>
          </p:nvSpPr>
          <p:spPr bwMode="auto">
            <a:xfrm>
              <a:off x="3897" y="3561"/>
              <a:ext cx="33" cy="99"/>
            </a:xfrm>
            <a:custGeom>
              <a:avLst/>
              <a:gdLst>
                <a:gd name="T0" fmla="*/ 33 w 33"/>
                <a:gd name="T1" fmla="*/ 86 h 99"/>
                <a:gd name="T2" fmla="*/ 15 w 33"/>
                <a:gd name="T3" fmla="*/ 97 h 99"/>
                <a:gd name="T4" fmla="*/ 33 w 33"/>
                <a:gd name="T5" fmla="*/ 99 h 99"/>
                <a:gd name="T6" fmla="*/ 33 w 33"/>
                <a:gd name="T7" fmla="*/ 86 h 99"/>
                <a:gd name="T8" fmla="*/ 0 w 33"/>
                <a:gd name="T9" fmla="*/ 0 h 99"/>
                <a:gd name="T10" fmla="*/ 0 w 33"/>
                <a:gd name="T11" fmla="*/ 97 h 99"/>
                <a:gd name="T12" fmla="*/ 33 w 33"/>
                <a:gd name="T13" fmla="*/ 77 h 99"/>
                <a:gd name="T14" fmla="*/ 33 w 33"/>
                <a:gd name="T15" fmla="*/ 3 h 99"/>
                <a:gd name="T16" fmla="*/ 0 w 33"/>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9">
                  <a:moveTo>
                    <a:pt x="33" y="86"/>
                  </a:moveTo>
                  <a:lnTo>
                    <a:pt x="15" y="97"/>
                  </a:lnTo>
                  <a:lnTo>
                    <a:pt x="33" y="99"/>
                  </a:lnTo>
                  <a:lnTo>
                    <a:pt x="33" y="86"/>
                  </a:lnTo>
                  <a:close/>
                  <a:moveTo>
                    <a:pt x="0" y="0"/>
                  </a:moveTo>
                  <a:lnTo>
                    <a:pt x="0" y="97"/>
                  </a:lnTo>
                  <a:lnTo>
                    <a:pt x="33" y="77"/>
                  </a:lnTo>
                  <a:lnTo>
                    <a:pt x="33" y="3"/>
                  </a:lnTo>
                  <a:lnTo>
                    <a:pt x="0" y="0"/>
                  </a:lnTo>
                  <a:close/>
                </a:path>
              </a:pathLst>
            </a:custGeom>
            <a:solidFill>
              <a:srgbClr val="7D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83" name="Freeform 494">
              <a:extLst>
                <a:ext uri="{FF2B5EF4-FFF2-40B4-BE49-F238E27FC236}">
                  <a16:creationId xmlns:a16="http://schemas.microsoft.com/office/drawing/2014/main" id="{24FEB4AA-4A07-4D21-ADD7-F528BF63F854}"/>
                </a:ext>
              </a:extLst>
            </p:cNvPr>
            <p:cNvSpPr>
              <a:spLocks noEditPoints="1"/>
            </p:cNvSpPr>
            <p:nvPr/>
          </p:nvSpPr>
          <p:spPr bwMode="auto">
            <a:xfrm>
              <a:off x="3897" y="3561"/>
              <a:ext cx="33" cy="99"/>
            </a:xfrm>
            <a:custGeom>
              <a:avLst/>
              <a:gdLst>
                <a:gd name="T0" fmla="*/ 33 w 33"/>
                <a:gd name="T1" fmla="*/ 86 h 99"/>
                <a:gd name="T2" fmla="*/ 15 w 33"/>
                <a:gd name="T3" fmla="*/ 97 h 99"/>
                <a:gd name="T4" fmla="*/ 33 w 33"/>
                <a:gd name="T5" fmla="*/ 99 h 99"/>
                <a:gd name="T6" fmla="*/ 33 w 33"/>
                <a:gd name="T7" fmla="*/ 86 h 99"/>
                <a:gd name="T8" fmla="*/ 0 w 33"/>
                <a:gd name="T9" fmla="*/ 0 h 99"/>
                <a:gd name="T10" fmla="*/ 0 w 33"/>
                <a:gd name="T11" fmla="*/ 97 h 99"/>
                <a:gd name="T12" fmla="*/ 33 w 33"/>
                <a:gd name="T13" fmla="*/ 77 h 99"/>
                <a:gd name="T14" fmla="*/ 33 w 33"/>
                <a:gd name="T15" fmla="*/ 3 h 99"/>
                <a:gd name="T16" fmla="*/ 0 w 33"/>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9">
                  <a:moveTo>
                    <a:pt x="33" y="86"/>
                  </a:moveTo>
                  <a:lnTo>
                    <a:pt x="15" y="97"/>
                  </a:lnTo>
                  <a:lnTo>
                    <a:pt x="33" y="99"/>
                  </a:lnTo>
                  <a:lnTo>
                    <a:pt x="33" y="86"/>
                  </a:lnTo>
                  <a:moveTo>
                    <a:pt x="0" y="0"/>
                  </a:moveTo>
                  <a:lnTo>
                    <a:pt x="0" y="97"/>
                  </a:lnTo>
                  <a:lnTo>
                    <a:pt x="33" y="77"/>
                  </a:lnTo>
                  <a:lnTo>
                    <a:pt x="33"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84" name="Freeform 495">
              <a:extLst>
                <a:ext uri="{FF2B5EF4-FFF2-40B4-BE49-F238E27FC236}">
                  <a16:creationId xmlns:a16="http://schemas.microsoft.com/office/drawing/2014/main" id="{53DEB28D-1F23-4319-BC67-E3B4A742A535}"/>
                </a:ext>
              </a:extLst>
            </p:cNvPr>
            <p:cNvSpPr>
              <a:spLocks/>
            </p:cNvSpPr>
            <p:nvPr/>
          </p:nvSpPr>
          <p:spPr bwMode="auto">
            <a:xfrm>
              <a:off x="3895" y="3561"/>
              <a:ext cx="2" cy="97"/>
            </a:xfrm>
            <a:custGeom>
              <a:avLst/>
              <a:gdLst>
                <a:gd name="T0" fmla="*/ 0 w 2"/>
                <a:gd name="T1" fmla="*/ 0 h 97"/>
                <a:gd name="T2" fmla="*/ 0 w 2"/>
                <a:gd name="T3" fmla="*/ 97 h 97"/>
                <a:gd name="T4" fmla="*/ 0 w 2"/>
                <a:gd name="T5" fmla="*/ 97 h 97"/>
                <a:gd name="T6" fmla="*/ 2 w 2"/>
                <a:gd name="T7" fmla="*/ 97 h 97"/>
                <a:gd name="T8" fmla="*/ 2 w 2"/>
                <a:gd name="T9" fmla="*/ 0 h 97"/>
                <a:gd name="T10" fmla="*/ 0 w 2"/>
                <a:gd name="T11" fmla="*/ 0 h 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97">
                  <a:moveTo>
                    <a:pt x="0" y="0"/>
                  </a:moveTo>
                  <a:lnTo>
                    <a:pt x="0" y="97"/>
                  </a:lnTo>
                  <a:lnTo>
                    <a:pt x="2" y="97"/>
                  </a:lnTo>
                  <a:lnTo>
                    <a:pt x="2" y="0"/>
                  </a:lnTo>
                  <a:lnTo>
                    <a:pt x="0" y="0"/>
                  </a:lnTo>
                  <a:close/>
                </a:path>
              </a:pathLst>
            </a:custGeom>
            <a:solidFill>
              <a:srgbClr val="7291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85" name="Freeform 496">
              <a:extLst>
                <a:ext uri="{FF2B5EF4-FFF2-40B4-BE49-F238E27FC236}">
                  <a16:creationId xmlns:a16="http://schemas.microsoft.com/office/drawing/2014/main" id="{76CBF775-30CF-4AB0-A855-990F6CCA9AE4}"/>
                </a:ext>
              </a:extLst>
            </p:cNvPr>
            <p:cNvSpPr>
              <a:spLocks/>
            </p:cNvSpPr>
            <p:nvPr/>
          </p:nvSpPr>
          <p:spPr bwMode="auto">
            <a:xfrm>
              <a:off x="3895" y="3561"/>
              <a:ext cx="2" cy="97"/>
            </a:xfrm>
            <a:custGeom>
              <a:avLst/>
              <a:gdLst>
                <a:gd name="T0" fmla="*/ 0 w 2"/>
                <a:gd name="T1" fmla="*/ 0 h 97"/>
                <a:gd name="T2" fmla="*/ 0 w 2"/>
                <a:gd name="T3" fmla="*/ 97 h 97"/>
                <a:gd name="T4" fmla="*/ 0 w 2"/>
                <a:gd name="T5" fmla="*/ 97 h 97"/>
                <a:gd name="T6" fmla="*/ 2 w 2"/>
                <a:gd name="T7" fmla="*/ 97 h 97"/>
                <a:gd name="T8" fmla="*/ 2 w 2"/>
                <a:gd name="T9" fmla="*/ 0 h 97"/>
                <a:gd name="T10" fmla="*/ 0 w 2"/>
                <a:gd name="T11" fmla="*/ 0 h 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97">
                  <a:moveTo>
                    <a:pt x="0" y="0"/>
                  </a:moveTo>
                  <a:lnTo>
                    <a:pt x="0" y="97"/>
                  </a:lnTo>
                  <a:lnTo>
                    <a:pt x="2" y="97"/>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86" name="Freeform 497">
              <a:extLst>
                <a:ext uri="{FF2B5EF4-FFF2-40B4-BE49-F238E27FC236}">
                  <a16:creationId xmlns:a16="http://schemas.microsoft.com/office/drawing/2014/main" id="{B5679B73-381F-4857-9994-7CFA0336DE10}"/>
                </a:ext>
              </a:extLst>
            </p:cNvPr>
            <p:cNvSpPr>
              <a:spLocks noEditPoints="1"/>
            </p:cNvSpPr>
            <p:nvPr/>
          </p:nvSpPr>
          <p:spPr bwMode="auto">
            <a:xfrm>
              <a:off x="3895" y="3564"/>
              <a:ext cx="198" cy="127"/>
            </a:xfrm>
            <a:custGeom>
              <a:avLst/>
              <a:gdLst>
                <a:gd name="T0" fmla="*/ 167 w 198"/>
                <a:gd name="T1" fmla="*/ 4 h 127"/>
                <a:gd name="T2" fmla="*/ 39 w 198"/>
                <a:gd name="T3" fmla="*/ 81 h 127"/>
                <a:gd name="T4" fmla="*/ 39 w 198"/>
                <a:gd name="T5" fmla="*/ 101 h 127"/>
                <a:gd name="T6" fmla="*/ 11 w 198"/>
                <a:gd name="T7" fmla="*/ 99 h 127"/>
                <a:gd name="T8" fmla="*/ 2 w 198"/>
                <a:gd name="T9" fmla="*/ 105 h 127"/>
                <a:gd name="T10" fmla="*/ 2 w 198"/>
                <a:gd name="T11" fmla="*/ 116 h 127"/>
                <a:gd name="T12" fmla="*/ 0 w 198"/>
                <a:gd name="T13" fmla="*/ 116 h 127"/>
                <a:gd name="T14" fmla="*/ 0 w 198"/>
                <a:gd name="T15" fmla="*/ 127 h 127"/>
                <a:gd name="T16" fmla="*/ 198 w 198"/>
                <a:gd name="T17" fmla="*/ 4 h 127"/>
                <a:gd name="T18" fmla="*/ 167 w 198"/>
                <a:gd name="T19" fmla="*/ 4 h 127"/>
                <a:gd name="T20" fmla="*/ 39 w 198"/>
                <a:gd name="T21" fmla="*/ 0 h 127"/>
                <a:gd name="T22" fmla="*/ 39 w 198"/>
                <a:gd name="T23" fmla="*/ 72 h 127"/>
                <a:gd name="T24" fmla="*/ 165 w 198"/>
                <a:gd name="T25" fmla="*/ 4 h 127"/>
                <a:gd name="T26" fmla="*/ 39 w 198"/>
                <a:gd name="T27" fmla="*/ 0 h 1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98" h="127">
                  <a:moveTo>
                    <a:pt x="167" y="4"/>
                  </a:moveTo>
                  <a:lnTo>
                    <a:pt x="39" y="81"/>
                  </a:lnTo>
                  <a:lnTo>
                    <a:pt x="39" y="101"/>
                  </a:lnTo>
                  <a:lnTo>
                    <a:pt x="11" y="99"/>
                  </a:lnTo>
                  <a:lnTo>
                    <a:pt x="2" y="105"/>
                  </a:lnTo>
                  <a:lnTo>
                    <a:pt x="2" y="116"/>
                  </a:lnTo>
                  <a:lnTo>
                    <a:pt x="0" y="116"/>
                  </a:lnTo>
                  <a:lnTo>
                    <a:pt x="0" y="127"/>
                  </a:lnTo>
                  <a:lnTo>
                    <a:pt x="198" y="4"/>
                  </a:lnTo>
                  <a:lnTo>
                    <a:pt x="167" y="4"/>
                  </a:lnTo>
                  <a:close/>
                  <a:moveTo>
                    <a:pt x="39" y="0"/>
                  </a:moveTo>
                  <a:lnTo>
                    <a:pt x="39" y="72"/>
                  </a:lnTo>
                  <a:lnTo>
                    <a:pt x="165" y="4"/>
                  </a:lnTo>
                  <a:lnTo>
                    <a:pt x="39" y="0"/>
                  </a:lnTo>
                  <a:close/>
                </a:path>
              </a:pathLst>
            </a:custGeom>
            <a:solidFill>
              <a:srgbClr val="8A97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87" name="Freeform 498">
              <a:extLst>
                <a:ext uri="{FF2B5EF4-FFF2-40B4-BE49-F238E27FC236}">
                  <a16:creationId xmlns:a16="http://schemas.microsoft.com/office/drawing/2014/main" id="{8837A93C-C01E-4E2C-9A1C-D688FC27F308}"/>
                </a:ext>
              </a:extLst>
            </p:cNvPr>
            <p:cNvSpPr>
              <a:spLocks noEditPoints="1"/>
            </p:cNvSpPr>
            <p:nvPr/>
          </p:nvSpPr>
          <p:spPr bwMode="auto">
            <a:xfrm>
              <a:off x="3895" y="3564"/>
              <a:ext cx="198" cy="127"/>
            </a:xfrm>
            <a:custGeom>
              <a:avLst/>
              <a:gdLst>
                <a:gd name="T0" fmla="*/ 167 w 198"/>
                <a:gd name="T1" fmla="*/ 4 h 127"/>
                <a:gd name="T2" fmla="*/ 39 w 198"/>
                <a:gd name="T3" fmla="*/ 81 h 127"/>
                <a:gd name="T4" fmla="*/ 39 w 198"/>
                <a:gd name="T5" fmla="*/ 101 h 127"/>
                <a:gd name="T6" fmla="*/ 11 w 198"/>
                <a:gd name="T7" fmla="*/ 99 h 127"/>
                <a:gd name="T8" fmla="*/ 2 w 198"/>
                <a:gd name="T9" fmla="*/ 105 h 127"/>
                <a:gd name="T10" fmla="*/ 2 w 198"/>
                <a:gd name="T11" fmla="*/ 116 h 127"/>
                <a:gd name="T12" fmla="*/ 0 w 198"/>
                <a:gd name="T13" fmla="*/ 116 h 127"/>
                <a:gd name="T14" fmla="*/ 0 w 198"/>
                <a:gd name="T15" fmla="*/ 127 h 127"/>
                <a:gd name="T16" fmla="*/ 198 w 198"/>
                <a:gd name="T17" fmla="*/ 4 h 127"/>
                <a:gd name="T18" fmla="*/ 167 w 198"/>
                <a:gd name="T19" fmla="*/ 4 h 127"/>
                <a:gd name="T20" fmla="*/ 39 w 198"/>
                <a:gd name="T21" fmla="*/ 0 h 127"/>
                <a:gd name="T22" fmla="*/ 39 w 198"/>
                <a:gd name="T23" fmla="*/ 72 h 127"/>
                <a:gd name="T24" fmla="*/ 165 w 198"/>
                <a:gd name="T25" fmla="*/ 4 h 127"/>
                <a:gd name="T26" fmla="*/ 39 w 198"/>
                <a:gd name="T27" fmla="*/ 0 h 1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98" h="127">
                  <a:moveTo>
                    <a:pt x="167" y="4"/>
                  </a:moveTo>
                  <a:lnTo>
                    <a:pt x="39" y="81"/>
                  </a:lnTo>
                  <a:lnTo>
                    <a:pt x="39" y="101"/>
                  </a:lnTo>
                  <a:lnTo>
                    <a:pt x="11" y="99"/>
                  </a:lnTo>
                  <a:lnTo>
                    <a:pt x="2" y="105"/>
                  </a:lnTo>
                  <a:lnTo>
                    <a:pt x="2" y="116"/>
                  </a:lnTo>
                  <a:lnTo>
                    <a:pt x="0" y="116"/>
                  </a:lnTo>
                  <a:lnTo>
                    <a:pt x="0" y="127"/>
                  </a:lnTo>
                  <a:lnTo>
                    <a:pt x="198" y="4"/>
                  </a:lnTo>
                  <a:lnTo>
                    <a:pt x="167" y="4"/>
                  </a:lnTo>
                  <a:moveTo>
                    <a:pt x="39" y="0"/>
                  </a:moveTo>
                  <a:lnTo>
                    <a:pt x="39" y="72"/>
                  </a:lnTo>
                  <a:lnTo>
                    <a:pt x="165" y="4"/>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88" name="Rectangle 499">
              <a:extLst>
                <a:ext uri="{FF2B5EF4-FFF2-40B4-BE49-F238E27FC236}">
                  <a16:creationId xmlns:a16="http://schemas.microsoft.com/office/drawing/2014/main" id="{55F8FE78-FE61-49FD-8E4C-4CAEA6A42E7E}"/>
                </a:ext>
              </a:extLst>
            </p:cNvPr>
            <p:cNvSpPr>
              <a:spLocks noChangeArrowheads="1"/>
            </p:cNvSpPr>
            <p:nvPr/>
          </p:nvSpPr>
          <p:spPr bwMode="auto">
            <a:xfrm>
              <a:off x="3895" y="3669"/>
              <a:ext cx="2" cy="11"/>
            </a:xfrm>
            <a:prstGeom prst="rect">
              <a:avLst/>
            </a:prstGeom>
            <a:solidFill>
              <a:srgbClr val="7D94C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589" name="Rectangle 500">
              <a:extLst>
                <a:ext uri="{FF2B5EF4-FFF2-40B4-BE49-F238E27FC236}">
                  <a16:creationId xmlns:a16="http://schemas.microsoft.com/office/drawing/2014/main" id="{B3ED5F7E-6DB1-49C3-A2EF-9A998602AC10}"/>
                </a:ext>
              </a:extLst>
            </p:cNvPr>
            <p:cNvSpPr>
              <a:spLocks noChangeArrowheads="1"/>
            </p:cNvSpPr>
            <p:nvPr/>
          </p:nvSpPr>
          <p:spPr bwMode="auto">
            <a:xfrm>
              <a:off x="3895" y="3669"/>
              <a:ext cx="2"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590" name="Freeform 501">
              <a:extLst>
                <a:ext uri="{FF2B5EF4-FFF2-40B4-BE49-F238E27FC236}">
                  <a16:creationId xmlns:a16="http://schemas.microsoft.com/office/drawing/2014/main" id="{23C12426-D006-4CE8-8465-7DCB73070016}"/>
                </a:ext>
              </a:extLst>
            </p:cNvPr>
            <p:cNvSpPr>
              <a:spLocks noEditPoints="1"/>
            </p:cNvSpPr>
            <p:nvPr/>
          </p:nvSpPr>
          <p:spPr bwMode="auto">
            <a:xfrm>
              <a:off x="3895" y="3564"/>
              <a:ext cx="39" cy="101"/>
            </a:xfrm>
            <a:custGeom>
              <a:avLst/>
              <a:gdLst>
                <a:gd name="T0" fmla="*/ 0 w 39"/>
                <a:gd name="T1" fmla="*/ 94 h 101"/>
                <a:gd name="T2" fmla="*/ 0 w 39"/>
                <a:gd name="T3" fmla="*/ 94 h 101"/>
                <a:gd name="T4" fmla="*/ 0 w 39"/>
                <a:gd name="T5" fmla="*/ 94 h 101"/>
                <a:gd name="T6" fmla="*/ 0 w 39"/>
                <a:gd name="T7" fmla="*/ 94 h 101"/>
                <a:gd name="T8" fmla="*/ 39 w 39"/>
                <a:gd name="T9" fmla="*/ 81 h 101"/>
                <a:gd name="T10" fmla="*/ 35 w 39"/>
                <a:gd name="T11" fmla="*/ 83 h 101"/>
                <a:gd name="T12" fmla="*/ 35 w 39"/>
                <a:gd name="T13" fmla="*/ 96 h 101"/>
                <a:gd name="T14" fmla="*/ 17 w 39"/>
                <a:gd name="T15" fmla="*/ 94 h 101"/>
                <a:gd name="T16" fmla="*/ 11 w 39"/>
                <a:gd name="T17" fmla="*/ 99 h 101"/>
                <a:gd name="T18" fmla="*/ 39 w 39"/>
                <a:gd name="T19" fmla="*/ 101 h 101"/>
                <a:gd name="T20" fmla="*/ 39 w 39"/>
                <a:gd name="T21" fmla="*/ 81 h 101"/>
                <a:gd name="T22" fmla="*/ 35 w 39"/>
                <a:gd name="T23" fmla="*/ 0 h 101"/>
                <a:gd name="T24" fmla="*/ 35 w 39"/>
                <a:gd name="T25" fmla="*/ 74 h 101"/>
                <a:gd name="T26" fmla="*/ 39 w 39"/>
                <a:gd name="T27" fmla="*/ 72 h 101"/>
                <a:gd name="T28" fmla="*/ 39 w 39"/>
                <a:gd name="T29" fmla="*/ 0 h 101"/>
                <a:gd name="T30" fmla="*/ 35 w 39"/>
                <a:gd name="T31" fmla="*/ 0 h 10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 h="101">
                  <a:moveTo>
                    <a:pt x="0" y="94"/>
                  </a:moveTo>
                  <a:lnTo>
                    <a:pt x="0" y="94"/>
                  </a:lnTo>
                  <a:close/>
                  <a:moveTo>
                    <a:pt x="39" y="81"/>
                  </a:moveTo>
                  <a:lnTo>
                    <a:pt x="35" y="83"/>
                  </a:lnTo>
                  <a:lnTo>
                    <a:pt x="35" y="96"/>
                  </a:lnTo>
                  <a:lnTo>
                    <a:pt x="17" y="94"/>
                  </a:lnTo>
                  <a:lnTo>
                    <a:pt x="11" y="99"/>
                  </a:lnTo>
                  <a:lnTo>
                    <a:pt x="39" y="101"/>
                  </a:lnTo>
                  <a:lnTo>
                    <a:pt x="39" y="81"/>
                  </a:lnTo>
                  <a:close/>
                  <a:moveTo>
                    <a:pt x="35" y="0"/>
                  </a:moveTo>
                  <a:lnTo>
                    <a:pt x="35" y="74"/>
                  </a:lnTo>
                  <a:lnTo>
                    <a:pt x="39" y="72"/>
                  </a:lnTo>
                  <a:lnTo>
                    <a:pt x="39" y="0"/>
                  </a:lnTo>
                  <a:lnTo>
                    <a:pt x="35" y="0"/>
                  </a:lnTo>
                  <a:close/>
                </a:path>
              </a:pathLst>
            </a:custGeom>
            <a:solidFill>
              <a:srgbClr val="8998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91" name="Freeform 502">
              <a:extLst>
                <a:ext uri="{FF2B5EF4-FFF2-40B4-BE49-F238E27FC236}">
                  <a16:creationId xmlns:a16="http://schemas.microsoft.com/office/drawing/2014/main" id="{F2343145-978B-42DA-B893-20646BCF5BAA}"/>
                </a:ext>
              </a:extLst>
            </p:cNvPr>
            <p:cNvSpPr>
              <a:spLocks noEditPoints="1"/>
            </p:cNvSpPr>
            <p:nvPr/>
          </p:nvSpPr>
          <p:spPr bwMode="auto">
            <a:xfrm>
              <a:off x="3895" y="3564"/>
              <a:ext cx="39" cy="101"/>
            </a:xfrm>
            <a:custGeom>
              <a:avLst/>
              <a:gdLst>
                <a:gd name="T0" fmla="*/ 0 w 39"/>
                <a:gd name="T1" fmla="*/ 94 h 101"/>
                <a:gd name="T2" fmla="*/ 0 w 39"/>
                <a:gd name="T3" fmla="*/ 94 h 101"/>
                <a:gd name="T4" fmla="*/ 0 w 39"/>
                <a:gd name="T5" fmla="*/ 94 h 101"/>
                <a:gd name="T6" fmla="*/ 0 w 39"/>
                <a:gd name="T7" fmla="*/ 94 h 101"/>
                <a:gd name="T8" fmla="*/ 39 w 39"/>
                <a:gd name="T9" fmla="*/ 81 h 101"/>
                <a:gd name="T10" fmla="*/ 35 w 39"/>
                <a:gd name="T11" fmla="*/ 83 h 101"/>
                <a:gd name="T12" fmla="*/ 35 w 39"/>
                <a:gd name="T13" fmla="*/ 96 h 101"/>
                <a:gd name="T14" fmla="*/ 17 w 39"/>
                <a:gd name="T15" fmla="*/ 94 h 101"/>
                <a:gd name="T16" fmla="*/ 11 w 39"/>
                <a:gd name="T17" fmla="*/ 99 h 101"/>
                <a:gd name="T18" fmla="*/ 39 w 39"/>
                <a:gd name="T19" fmla="*/ 101 h 101"/>
                <a:gd name="T20" fmla="*/ 39 w 39"/>
                <a:gd name="T21" fmla="*/ 81 h 101"/>
                <a:gd name="T22" fmla="*/ 35 w 39"/>
                <a:gd name="T23" fmla="*/ 0 h 101"/>
                <a:gd name="T24" fmla="*/ 35 w 39"/>
                <a:gd name="T25" fmla="*/ 74 h 101"/>
                <a:gd name="T26" fmla="*/ 39 w 39"/>
                <a:gd name="T27" fmla="*/ 72 h 101"/>
                <a:gd name="T28" fmla="*/ 39 w 39"/>
                <a:gd name="T29" fmla="*/ 0 h 101"/>
                <a:gd name="T30" fmla="*/ 35 w 39"/>
                <a:gd name="T31" fmla="*/ 0 h 10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 h="101">
                  <a:moveTo>
                    <a:pt x="0" y="94"/>
                  </a:moveTo>
                  <a:lnTo>
                    <a:pt x="0" y="94"/>
                  </a:lnTo>
                  <a:moveTo>
                    <a:pt x="39" y="81"/>
                  </a:moveTo>
                  <a:lnTo>
                    <a:pt x="35" y="83"/>
                  </a:lnTo>
                  <a:lnTo>
                    <a:pt x="35" y="96"/>
                  </a:lnTo>
                  <a:lnTo>
                    <a:pt x="17" y="94"/>
                  </a:lnTo>
                  <a:lnTo>
                    <a:pt x="11" y="99"/>
                  </a:lnTo>
                  <a:lnTo>
                    <a:pt x="39" y="101"/>
                  </a:lnTo>
                  <a:lnTo>
                    <a:pt x="39" y="81"/>
                  </a:lnTo>
                  <a:moveTo>
                    <a:pt x="35" y="0"/>
                  </a:moveTo>
                  <a:lnTo>
                    <a:pt x="35" y="74"/>
                  </a:lnTo>
                  <a:lnTo>
                    <a:pt x="39" y="72"/>
                  </a:lnTo>
                  <a:lnTo>
                    <a:pt x="39" y="0"/>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92" name="Freeform 503">
              <a:extLst>
                <a:ext uri="{FF2B5EF4-FFF2-40B4-BE49-F238E27FC236}">
                  <a16:creationId xmlns:a16="http://schemas.microsoft.com/office/drawing/2014/main" id="{76C0500D-2FDE-4D8F-8758-A634C6D4CE94}"/>
                </a:ext>
              </a:extLst>
            </p:cNvPr>
            <p:cNvSpPr>
              <a:spLocks noEditPoints="1"/>
            </p:cNvSpPr>
            <p:nvPr/>
          </p:nvSpPr>
          <p:spPr bwMode="auto">
            <a:xfrm>
              <a:off x="3895" y="3088"/>
              <a:ext cx="204" cy="480"/>
            </a:xfrm>
            <a:custGeom>
              <a:avLst/>
              <a:gdLst>
                <a:gd name="T0" fmla="*/ 0 w 204"/>
                <a:gd name="T1" fmla="*/ 465 h 480"/>
                <a:gd name="T2" fmla="*/ 0 w 204"/>
                <a:gd name="T3" fmla="*/ 473 h 480"/>
                <a:gd name="T4" fmla="*/ 2 w 204"/>
                <a:gd name="T5" fmla="*/ 473 h 480"/>
                <a:gd name="T6" fmla="*/ 35 w 204"/>
                <a:gd name="T7" fmla="*/ 476 h 480"/>
                <a:gd name="T8" fmla="*/ 39 w 204"/>
                <a:gd name="T9" fmla="*/ 476 h 480"/>
                <a:gd name="T10" fmla="*/ 165 w 204"/>
                <a:gd name="T11" fmla="*/ 480 h 480"/>
                <a:gd name="T12" fmla="*/ 180 w 204"/>
                <a:gd name="T13" fmla="*/ 471 h 480"/>
                <a:gd name="T14" fmla="*/ 39 w 204"/>
                <a:gd name="T15" fmla="*/ 467 h 480"/>
                <a:gd name="T16" fmla="*/ 35 w 204"/>
                <a:gd name="T17" fmla="*/ 467 h 480"/>
                <a:gd name="T18" fmla="*/ 2 w 204"/>
                <a:gd name="T19" fmla="*/ 465 h 480"/>
                <a:gd name="T20" fmla="*/ 0 w 204"/>
                <a:gd name="T21" fmla="*/ 465 h 480"/>
                <a:gd name="T22" fmla="*/ 204 w 204"/>
                <a:gd name="T23" fmla="*/ 0 h 480"/>
                <a:gd name="T24" fmla="*/ 200 w 204"/>
                <a:gd name="T25" fmla="*/ 2 h 480"/>
                <a:gd name="T26" fmla="*/ 200 w 204"/>
                <a:gd name="T27" fmla="*/ 149 h 480"/>
                <a:gd name="T28" fmla="*/ 202 w 204"/>
                <a:gd name="T29" fmla="*/ 149 h 480"/>
                <a:gd name="T30" fmla="*/ 200 w 204"/>
                <a:gd name="T31" fmla="*/ 152 h 480"/>
                <a:gd name="T32" fmla="*/ 200 w 204"/>
                <a:gd name="T33" fmla="*/ 471 h 480"/>
                <a:gd name="T34" fmla="*/ 180 w 204"/>
                <a:gd name="T35" fmla="*/ 471 h 480"/>
                <a:gd name="T36" fmla="*/ 167 w 204"/>
                <a:gd name="T37" fmla="*/ 480 h 480"/>
                <a:gd name="T38" fmla="*/ 198 w 204"/>
                <a:gd name="T39" fmla="*/ 480 h 480"/>
                <a:gd name="T40" fmla="*/ 204 w 204"/>
                <a:gd name="T41" fmla="*/ 478 h 480"/>
                <a:gd name="T42" fmla="*/ 204 w 204"/>
                <a:gd name="T43" fmla="*/ 0 h 48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4" h="480">
                  <a:moveTo>
                    <a:pt x="0" y="465"/>
                  </a:moveTo>
                  <a:lnTo>
                    <a:pt x="0" y="473"/>
                  </a:lnTo>
                  <a:lnTo>
                    <a:pt x="2" y="473"/>
                  </a:lnTo>
                  <a:lnTo>
                    <a:pt x="35" y="476"/>
                  </a:lnTo>
                  <a:lnTo>
                    <a:pt x="39" y="476"/>
                  </a:lnTo>
                  <a:lnTo>
                    <a:pt x="165" y="480"/>
                  </a:lnTo>
                  <a:lnTo>
                    <a:pt x="180" y="471"/>
                  </a:lnTo>
                  <a:lnTo>
                    <a:pt x="39" y="467"/>
                  </a:lnTo>
                  <a:lnTo>
                    <a:pt x="35" y="467"/>
                  </a:lnTo>
                  <a:lnTo>
                    <a:pt x="2" y="465"/>
                  </a:lnTo>
                  <a:lnTo>
                    <a:pt x="0" y="465"/>
                  </a:lnTo>
                  <a:close/>
                  <a:moveTo>
                    <a:pt x="204" y="0"/>
                  </a:moveTo>
                  <a:lnTo>
                    <a:pt x="200" y="2"/>
                  </a:lnTo>
                  <a:lnTo>
                    <a:pt x="200" y="149"/>
                  </a:lnTo>
                  <a:lnTo>
                    <a:pt x="202" y="149"/>
                  </a:lnTo>
                  <a:lnTo>
                    <a:pt x="200" y="152"/>
                  </a:lnTo>
                  <a:lnTo>
                    <a:pt x="200" y="471"/>
                  </a:lnTo>
                  <a:lnTo>
                    <a:pt x="180" y="471"/>
                  </a:lnTo>
                  <a:lnTo>
                    <a:pt x="167" y="480"/>
                  </a:lnTo>
                  <a:lnTo>
                    <a:pt x="198" y="480"/>
                  </a:lnTo>
                  <a:lnTo>
                    <a:pt x="204" y="478"/>
                  </a:lnTo>
                  <a:lnTo>
                    <a:pt x="204" y="0"/>
                  </a:lnTo>
                  <a:close/>
                </a:path>
              </a:pathLst>
            </a:custGeom>
            <a:solidFill>
              <a:srgbClr val="B6B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93" name="Freeform 504">
              <a:extLst>
                <a:ext uri="{FF2B5EF4-FFF2-40B4-BE49-F238E27FC236}">
                  <a16:creationId xmlns:a16="http://schemas.microsoft.com/office/drawing/2014/main" id="{D92F1C46-0CF1-43DA-87F6-5C4AC208DF71}"/>
                </a:ext>
              </a:extLst>
            </p:cNvPr>
            <p:cNvSpPr>
              <a:spLocks noEditPoints="1"/>
            </p:cNvSpPr>
            <p:nvPr/>
          </p:nvSpPr>
          <p:spPr bwMode="auto">
            <a:xfrm>
              <a:off x="3895" y="3088"/>
              <a:ext cx="204" cy="480"/>
            </a:xfrm>
            <a:custGeom>
              <a:avLst/>
              <a:gdLst>
                <a:gd name="T0" fmla="*/ 0 w 204"/>
                <a:gd name="T1" fmla="*/ 465 h 480"/>
                <a:gd name="T2" fmla="*/ 0 w 204"/>
                <a:gd name="T3" fmla="*/ 473 h 480"/>
                <a:gd name="T4" fmla="*/ 2 w 204"/>
                <a:gd name="T5" fmla="*/ 473 h 480"/>
                <a:gd name="T6" fmla="*/ 35 w 204"/>
                <a:gd name="T7" fmla="*/ 476 h 480"/>
                <a:gd name="T8" fmla="*/ 39 w 204"/>
                <a:gd name="T9" fmla="*/ 476 h 480"/>
                <a:gd name="T10" fmla="*/ 165 w 204"/>
                <a:gd name="T11" fmla="*/ 480 h 480"/>
                <a:gd name="T12" fmla="*/ 180 w 204"/>
                <a:gd name="T13" fmla="*/ 471 h 480"/>
                <a:gd name="T14" fmla="*/ 39 w 204"/>
                <a:gd name="T15" fmla="*/ 467 h 480"/>
                <a:gd name="T16" fmla="*/ 35 w 204"/>
                <a:gd name="T17" fmla="*/ 467 h 480"/>
                <a:gd name="T18" fmla="*/ 2 w 204"/>
                <a:gd name="T19" fmla="*/ 465 h 480"/>
                <a:gd name="T20" fmla="*/ 0 w 204"/>
                <a:gd name="T21" fmla="*/ 465 h 480"/>
                <a:gd name="T22" fmla="*/ 204 w 204"/>
                <a:gd name="T23" fmla="*/ 0 h 480"/>
                <a:gd name="T24" fmla="*/ 200 w 204"/>
                <a:gd name="T25" fmla="*/ 2 h 480"/>
                <a:gd name="T26" fmla="*/ 200 w 204"/>
                <a:gd name="T27" fmla="*/ 149 h 480"/>
                <a:gd name="T28" fmla="*/ 202 w 204"/>
                <a:gd name="T29" fmla="*/ 149 h 480"/>
                <a:gd name="T30" fmla="*/ 200 w 204"/>
                <a:gd name="T31" fmla="*/ 152 h 480"/>
                <a:gd name="T32" fmla="*/ 200 w 204"/>
                <a:gd name="T33" fmla="*/ 471 h 480"/>
                <a:gd name="T34" fmla="*/ 180 w 204"/>
                <a:gd name="T35" fmla="*/ 471 h 480"/>
                <a:gd name="T36" fmla="*/ 167 w 204"/>
                <a:gd name="T37" fmla="*/ 480 h 480"/>
                <a:gd name="T38" fmla="*/ 198 w 204"/>
                <a:gd name="T39" fmla="*/ 480 h 480"/>
                <a:gd name="T40" fmla="*/ 204 w 204"/>
                <a:gd name="T41" fmla="*/ 478 h 480"/>
                <a:gd name="T42" fmla="*/ 204 w 204"/>
                <a:gd name="T43" fmla="*/ 0 h 48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4" h="480">
                  <a:moveTo>
                    <a:pt x="0" y="465"/>
                  </a:moveTo>
                  <a:lnTo>
                    <a:pt x="0" y="473"/>
                  </a:lnTo>
                  <a:lnTo>
                    <a:pt x="2" y="473"/>
                  </a:lnTo>
                  <a:lnTo>
                    <a:pt x="35" y="476"/>
                  </a:lnTo>
                  <a:lnTo>
                    <a:pt x="39" y="476"/>
                  </a:lnTo>
                  <a:lnTo>
                    <a:pt x="165" y="480"/>
                  </a:lnTo>
                  <a:lnTo>
                    <a:pt x="180" y="471"/>
                  </a:lnTo>
                  <a:lnTo>
                    <a:pt x="39" y="467"/>
                  </a:lnTo>
                  <a:lnTo>
                    <a:pt x="35" y="467"/>
                  </a:lnTo>
                  <a:lnTo>
                    <a:pt x="2" y="465"/>
                  </a:lnTo>
                  <a:lnTo>
                    <a:pt x="0" y="465"/>
                  </a:lnTo>
                  <a:moveTo>
                    <a:pt x="204" y="0"/>
                  </a:moveTo>
                  <a:lnTo>
                    <a:pt x="200" y="2"/>
                  </a:lnTo>
                  <a:lnTo>
                    <a:pt x="200" y="149"/>
                  </a:lnTo>
                  <a:lnTo>
                    <a:pt x="202" y="149"/>
                  </a:lnTo>
                  <a:lnTo>
                    <a:pt x="200" y="152"/>
                  </a:lnTo>
                  <a:lnTo>
                    <a:pt x="200" y="471"/>
                  </a:lnTo>
                  <a:lnTo>
                    <a:pt x="180" y="471"/>
                  </a:lnTo>
                  <a:lnTo>
                    <a:pt x="167" y="480"/>
                  </a:lnTo>
                  <a:lnTo>
                    <a:pt x="198" y="480"/>
                  </a:lnTo>
                  <a:lnTo>
                    <a:pt x="204" y="478"/>
                  </a:lnTo>
                  <a:lnTo>
                    <a:pt x="2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94" name="Freeform 505">
              <a:extLst>
                <a:ext uri="{FF2B5EF4-FFF2-40B4-BE49-F238E27FC236}">
                  <a16:creationId xmlns:a16="http://schemas.microsoft.com/office/drawing/2014/main" id="{ED3EBB03-ABDD-41A5-A903-841EB52708C2}"/>
                </a:ext>
              </a:extLst>
            </p:cNvPr>
            <p:cNvSpPr>
              <a:spLocks noEditPoints="1"/>
            </p:cNvSpPr>
            <p:nvPr/>
          </p:nvSpPr>
          <p:spPr bwMode="auto">
            <a:xfrm>
              <a:off x="3806" y="3215"/>
              <a:ext cx="82" cy="527"/>
            </a:xfrm>
            <a:custGeom>
              <a:avLst/>
              <a:gdLst>
                <a:gd name="T0" fmla="*/ 82 w 82"/>
                <a:gd name="T1" fmla="*/ 459 h 527"/>
                <a:gd name="T2" fmla="*/ 0 w 82"/>
                <a:gd name="T3" fmla="*/ 509 h 527"/>
                <a:gd name="T4" fmla="*/ 0 w 82"/>
                <a:gd name="T5" fmla="*/ 527 h 527"/>
                <a:gd name="T6" fmla="*/ 82 w 82"/>
                <a:gd name="T7" fmla="*/ 478 h 527"/>
                <a:gd name="T8" fmla="*/ 82 w 82"/>
                <a:gd name="T9" fmla="*/ 459 h 527"/>
                <a:gd name="T10" fmla="*/ 82 w 82"/>
                <a:gd name="T11" fmla="*/ 0 h 527"/>
                <a:gd name="T12" fmla="*/ 0 w 82"/>
                <a:gd name="T13" fmla="*/ 49 h 527"/>
                <a:gd name="T14" fmla="*/ 0 w 82"/>
                <a:gd name="T15" fmla="*/ 492 h 527"/>
                <a:gd name="T16" fmla="*/ 82 w 82"/>
                <a:gd name="T17" fmla="*/ 448 h 527"/>
                <a:gd name="T18" fmla="*/ 82 w 82"/>
                <a:gd name="T19" fmla="*/ 0 h 5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2" h="527">
                  <a:moveTo>
                    <a:pt x="82" y="459"/>
                  </a:moveTo>
                  <a:lnTo>
                    <a:pt x="0" y="509"/>
                  </a:lnTo>
                  <a:lnTo>
                    <a:pt x="0" y="527"/>
                  </a:lnTo>
                  <a:lnTo>
                    <a:pt x="82" y="478"/>
                  </a:lnTo>
                  <a:lnTo>
                    <a:pt x="82" y="459"/>
                  </a:lnTo>
                  <a:close/>
                  <a:moveTo>
                    <a:pt x="82" y="0"/>
                  </a:moveTo>
                  <a:lnTo>
                    <a:pt x="0" y="49"/>
                  </a:lnTo>
                  <a:lnTo>
                    <a:pt x="0" y="492"/>
                  </a:lnTo>
                  <a:lnTo>
                    <a:pt x="82" y="448"/>
                  </a:lnTo>
                  <a:lnTo>
                    <a:pt x="82" y="0"/>
                  </a:lnTo>
                  <a:close/>
                </a:path>
              </a:pathLst>
            </a:custGeom>
            <a:solidFill>
              <a:srgbClr val="584B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95" name="Freeform 506">
              <a:extLst>
                <a:ext uri="{FF2B5EF4-FFF2-40B4-BE49-F238E27FC236}">
                  <a16:creationId xmlns:a16="http://schemas.microsoft.com/office/drawing/2014/main" id="{5BC645B1-FAF6-434F-B72A-9BA12AA8B457}"/>
                </a:ext>
              </a:extLst>
            </p:cNvPr>
            <p:cNvSpPr>
              <a:spLocks noEditPoints="1"/>
            </p:cNvSpPr>
            <p:nvPr/>
          </p:nvSpPr>
          <p:spPr bwMode="auto">
            <a:xfrm>
              <a:off x="3806" y="3215"/>
              <a:ext cx="82" cy="527"/>
            </a:xfrm>
            <a:custGeom>
              <a:avLst/>
              <a:gdLst>
                <a:gd name="T0" fmla="*/ 82 w 82"/>
                <a:gd name="T1" fmla="*/ 459 h 527"/>
                <a:gd name="T2" fmla="*/ 0 w 82"/>
                <a:gd name="T3" fmla="*/ 509 h 527"/>
                <a:gd name="T4" fmla="*/ 0 w 82"/>
                <a:gd name="T5" fmla="*/ 527 h 527"/>
                <a:gd name="T6" fmla="*/ 82 w 82"/>
                <a:gd name="T7" fmla="*/ 478 h 527"/>
                <a:gd name="T8" fmla="*/ 82 w 82"/>
                <a:gd name="T9" fmla="*/ 459 h 527"/>
                <a:gd name="T10" fmla="*/ 82 w 82"/>
                <a:gd name="T11" fmla="*/ 0 h 527"/>
                <a:gd name="T12" fmla="*/ 0 w 82"/>
                <a:gd name="T13" fmla="*/ 49 h 527"/>
                <a:gd name="T14" fmla="*/ 0 w 82"/>
                <a:gd name="T15" fmla="*/ 492 h 527"/>
                <a:gd name="T16" fmla="*/ 82 w 82"/>
                <a:gd name="T17" fmla="*/ 448 h 527"/>
                <a:gd name="T18" fmla="*/ 82 w 82"/>
                <a:gd name="T19" fmla="*/ 0 h 5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2" h="527">
                  <a:moveTo>
                    <a:pt x="82" y="459"/>
                  </a:moveTo>
                  <a:lnTo>
                    <a:pt x="0" y="509"/>
                  </a:lnTo>
                  <a:lnTo>
                    <a:pt x="0" y="527"/>
                  </a:lnTo>
                  <a:lnTo>
                    <a:pt x="82" y="478"/>
                  </a:lnTo>
                  <a:lnTo>
                    <a:pt x="82" y="459"/>
                  </a:lnTo>
                  <a:moveTo>
                    <a:pt x="82" y="0"/>
                  </a:moveTo>
                  <a:lnTo>
                    <a:pt x="0" y="49"/>
                  </a:lnTo>
                  <a:lnTo>
                    <a:pt x="0" y="492"/>
                  </a:lnTo>
                  <a:lnTo>
                    <a:pt x="82" y="448"/>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96" name="Freeform 507">
              <a:extLst>
                <a:ext uri="{FF2B5EF4-FFF2-40B4-BE49-F238E27FC236}">
                  <a16:creationId xmlns:a16="http://schemas.microsoft.com/office/drawing/2014/main" id="{3A5B43EB-88B6-46E3-A727-7EB98A9F71DF}"/>
                </a:ext>
              </a:extLst>
            </p:cNvPr>
            <p:cNvSpPr>
              <a:spLocks noEditPoints="1"/>
            </p:cNvSpPr>
            <p:nvPr/>
          </p:nvSpPr>
          <p:spPr bwMode="auto">
            <a:xfrm>
              <a:off x="3806" y="3211"/>
              <a:ext cx="89" cy="535"/>
            </a:xfrm>
            <a:custGeom>
              <a:avLst/>
              <a:gdLst>
                <a:gd name="T0" fmla="*/ 89 w 89"/>
                <a:gd name="T1" fmla="*/ 458 h 535"/>
                <a:gd name="T2" fmla="*/ 82 w 89"/>
                <a:gd name="T3" fmla="*/ 463 h 535"/>
                <a:gd name="T4" fmla="*/ 82 w 89"/>
                <a:gd name="T5" fmla="*/ 482 h 535"/>
                <a:gd name="T6" fmla="*/ 0 w 89"/>
                <a:gd name="T7" fmla="*/ 531 h 535"/>
                <a:gd name="T8" fmla="*/ 0 w 89"/>
                <a:gd name="T9" fmla="*/ 535 h 535"/>
                <a:gd name="T10" fmla="*/ 89 w 89"/>
                <a:gd name="T11" fmla="*/ 480 h 535"/>
                <a:gd name="T12" fmla="*/ 89 w 89"/>
                <a:gd name="T13" fmla="*/ 469 h 535"/>
                <a:gd name="T14" fmla="*/ 89 w 89"/>
                <a:gd name="T15" fmla="*/ 458 h 535"/>
                <a:gd name="T16" fmla="*/ 89 w 89"/>
                <a:gd name="T17" fmla="*/ 0 h 535"/>
                <a:gd name="T18" fmla="*/ 82 w 89"/>
                <a:gd name="T19" fmla="*/ 4 h 535"/>
                <a:gd name="T20" fmla="*/ 82 w 89"/>
                <a:gd name="T21" fmla="*/ 452 h 535"/>
                <a:gd name="T22" fmla="*/ 89 w 89"/>
                <a:gd name="T23" fmla="*/ 447 h 535"/>
                <a:gd name="T24" fmla="*/ 89 w 89"/>
                <a:gd name="T25" fmla="*/ 447 h 535"/>
                <a:gd name="T26" fmla="*/ 89 w 89"/>
                <a:gd name="T27" fmla="*/ 350 h 535"/>
                <a:gd name="T28" fmla="*/ 89 w 89"/>
                <a:gd name="T29" fmla="*/ 342 h 535"/>
                <a:gd name="T30" fmla="*/ 89 w 89"/>
                <a:gd name="T31" fmla="*/ 152 h 535"/>
                <a:gd name="T32" fmla="*/ 86 w 89"/>
                <a:gd name="T33" fmla="*/ 154 h 535"/>
                <a:gd name="T34" fmla="*/ 89 w 89"/>
                <a:gd name="T35" fmla="*/ 18 h 535"/>
                <a:gd name="T36" fmla="*/ 89 w 89"/>
                <a:gd name="T37" fmla="*/ 18 h 535"/>
                <a:gd name="T38" fmla="*/ 89 w 89"/>
                <a:gd name="T39" fmla="*/ 0 h 5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9" h="535">
                  <a:moveTo>
                    <a:pt x="89" y="458"/>
                  </a:moveTo>
                  <a:lnTo>
                    <a:pt x="82" y="463"/>
                  </a:lnTo>
                  <a:lnTo>
                    <a:pt x="82" y="482"/>
                  </a:lnTo>
                  <a:lnTo>
                    <a:pt x="0" y="531"/>
                  </a:lnTo>
                  <a:lnTo>
                    <a:pt x="0" y="535"/>
                  </a:lnTo>
                  <a:lnTo>
                    <a:pt x="89" y="480"/>
                  </a:lnTo>
                  <a:lnTo>
                    <a:pt x="89" y="469"/>
                  </a:lnTo>
                  <a:lnTo>
                    <a:pt x="89" y="458"/>
                  </a:lnTo>
                  <a:close/>
                  <a:moveTo>
                    <a:pt x="89" y="0"/>
                  </a:moveTo>
                  <a:lnTo>
                    <a:pt x="82" y="4"/>
                  </a:lnTo>
                  <a:lnTo>
                    <a:pt x="82" y="452"/>
                  </a:lnTo>
                  <a:lnTo>
                    <a:pt x="89" y="447"/>
                  </a:lnTo>
                  <a:lnTo>
                    <a:pt x="89" y="350"/>
                  </a:lnTo>
                  <a:lnTo>
                    <a:pt x="89" y="342"/>
                  </a:lnTo>
                  <a:lnTo>
                    <a:pt x="89" y="152"/>
                  </a:lnTo>
                  <a:lnTo>
                    <a:pt x="86" y="154"/>
                  </a:lnTo>
                  <a:lnTo>
                    <a:pt x="89" y="18"/>
                  </a:lnTo>
                  <a:lnTo>
                    <a:pt x="89" y="0"/>
                  </a:lnTo>
                  <a:close/>
                </a:path>
              </a:pathLst>
            </a:custGeom>
            <a:solidFill>
              <a:srgbClr val="3A44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97" name="Freeform 508">
              <a:extLst>
                <a:ext uri="{FF2B5EF4-FFF2-40B4-BE49-F238E27FC236}">
                  <a16:creationId xmlns:a16="http://schemas.microsoft.com/office/drawing/2014/main" id="{0BFB8C8E-C577-4F99-8EA1-C40134E523E1}"/>
                </a:ext>
              </a:extLst>
            </p:cNvPr>
            <p:cNvSpPr>
              <a:spLocks noEditPoints="1"/>
            </p:cNvSpPr>
            <p:nvPr/>
          </p:nvSpPr>
          <p:spPr bwMode="auto">
            <a:xfrm>
              <a:off x="3806" y="3211"/>
              <a:ext cx="89" cy="535"/>
            </a:xfrm>
            <a:custGeom>
              <a:avLst/>
              <a:gdLst>
                <a:gd name="T0" fmla="*/ 89 w 89"/>
                <a:gd name="T1" fmla="*/ 458 h 535"/>
                <a:gd name="T2" fmla="*/ 82 w 89"/>
                <a:gd name="T3" fmla="*/ 463 h 535"/>
                <a:gd name="T4" fmla="*/ 82 w 89"/>
                <a:gd name="T5" fmla="*/ 482 h 535"/>
                <a:gd name="T6" fmla="*/ 0 w 89"/>
                <a:gd name="T7" fmla="*/ 531 h 535"/>
                <a:gd name="T8" fmla="*/ 0 w 89"/>
                <a:gd name="T9" fmla="*/ 535 h 535"/>
                <a:gd name="T10" fmla="*/ 89 w 89"/>
                <a:gd name="T11" fmla="*/ 480 h 535"/>
                <a:gd name="T12" fmla="*/ 89 w 89"/>
                <a:gd name="T13" fmla="*/ 469 h 535"/>
                <a:gd name="T14" fmla="*/ 89 w 89"/>
                <a:gd name="T15" fmla="*/ 458 h 535"/>
                <a:gd name="T16" fmla="*/ 89 w 89"/>
                <a:gd name="T17" fmla="*/ 0 h 535"/>
                <a:gd name="T18" fmla="*/ 82 w 89"/>
                <a:gd name="T19" fmla="*/ 4 h 535"/>
                <a:gd name="T20" fmla="*/ 82 w 89"/>
                <a:gd name="T21" fmla="*/ 452 h 535"/>
                <a:gd name="T22" fmla="*/ 89 w 89"/>
                <a:gd name="T23" fmla="*/ 447 h 535"/>
                <a:gd name="T24" fmla="*/ 89 w 89"/>
                <a:gd name="T25" fmla="*/ 447 h 535"/>
                <a:gd name="T26" fmla="*/ 89 w 89"/>
                <a:gd name="T27" fmla="*/ 350 h 535"/>
                <a:gd name="T28" fmla="*/ 89 w 89"/>
                <a:gd name="T29" fmla="*/ 342 h 535"/>
                <a:gd name="T30" fmla="*/ 89 w 89"/>
                <a:gd name="T31" fmla="*/ 152 h 535"/>
                <a:gd name="T32" fmla="*/ 86 w 89"/>
                <a:gd name="T33" fmla="*/ 154 h 535"/>
                <a:gd name="T34" fmla="*/ 89 w 89"/>
                <a:gd name="T35" fmla="*/ 18 h 535"/>
                <a:gd name="T36" fmla="*/ 89 w 89"/>
                <a:gd name="T37" fmla="*/ 18 h 535"/>
                <a:gd name="T38" fmla="*/ 89 w 89"/>
                <a:gd name="T39" fmla="*/ 0 h 5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9" h="535">
                  <a:moveTo>
                    <a:pt x="89" y="458"/>
                  </a:moveTo>
                  <a:lnTo>
                    <a:pt x="82" y="463"/>
                  </a:lnTo>
                  <a:lnTo>
                    <a:pt x="82" y="482"/>
                  </a:lnTo>
                  <a:lnTo>
                    <a:pt x="0" y="531"/>
                  </a:lnTo>
                  <a:lnTo>
                    <a:pt x="0" y="535"/>
                  </a:lnTo>
                  <a:lnTo>
                    <a:pt x="89" y="480"/>
                  </a:lnTo>
                  <a:lnTo>
                    <a:pt x="89" y="469"/>
                  </a:lnTo>
                  <a:lnTo>
                    <a:pt x="89" y="458"/>
                  </a:lnTo>
                  <a:moveTo>
                    <a:pt x="89" y="0"/>
                  </a:moveTo>
                  <a:lnTo>
                    <a:pt x="82" y="4"/>
                  </a:lnTo>
                  <a:lnTo>
                    <a:pt x="82" y="452"/>
                  </a:lnTo>
                  <a:lnTo>
                    <a:pt x="89" y="447"/>
                  </a:lnTo>
                  <a:lnTo>
                    <a:pt x="89" y="350"/>
                  </a:lnTo>
                  <a:lnTo>
                    <a:pt x="89" y="342"/>
                  </a:lnTo>
                  <a:lnTo>
                    <a:pt x="89" y="152"/>
                  </a:lnTo>
                  <a:lnTo>
                    <a:pt x="86" y="154"/>
                  </a:lnTo>
                  <a:lnTo>
                    <a:pt x="89" y="18"/>
                  </a:lnTo>
                  <a:lnTo>
                    <a:pt x="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98" name="Freeform 509">
              <a:extLst>
                <a:ext uri="{FF2B5EF4-FFF2-40B4-BE49-F238E27FC236}">
                  <a16:creationId xmlns:a16="http://schemas.microsoft.com/office/drawing/2014/main" id="{82D44FCA-B514-4E7C-B6BE-B61B293B550D}"/>
                </a:ext>
              </a:extLst>
            </p:cNvPr>
            <p:cNvSpPr>
              <a:spLocks noEditPoints="1"/>
            </p:cNvSpPr>
            <p:nvPr/>
          </p:nvSpPr>
          <p:spPr bwMode="auto">
            <a:xfrm>
              <a:off x="3617" y="3751"/>
              <a:ext cx="181" cy="112"/>
            </a:xfrm>
            <a:custGeom>
              <a:avLst/>
              <a:gdLst>
                <a:gd name="T0" fmla="*/ 2 w 181"/>
                <a:gd name="T1" fmla="*/ 15 h 112"/>
                <a:gd name="T2" fmla="*/ 0 w 181"/>
                <a:gd name="T3" fmla="*/ 57 h 112"/>
                <a:gd name="T4" fmla="*/ 0 w 181"/>
                <a:gd name="T5" fmla="*/ 112 h 112"/>
                <a:gd name="T6" fmla="*/ 145 w 181"/>
                <a:gd name="T7" fmla="*/ 22 h 112"/>
                <a:gd name="T8" fmla="*/ 115 w 181"/>
                <a:gd name="T9" fmla="*/ 20 h 112"/>
                <a:gd name="T10" fmla="*/ 26 w 181"/>
                <a:gd name="T11" fmla="*/ 75 h 112"/>
                <a:gd name="T12" fmla="*/ 24 w 181"/>
                <a:gd name="T13" fmla="*/ 48 h 112"/>
                <a:gd name="T14" fmla="*/ 77 w 181"/>
                <a:gd name="T15" fmla="*/ 20 h 112"/>
                <a:gd name="T16" fmla="*/ 2 w 181"/>
                <a:gd name="T17" fmla="*/ 15 h 112"/>
                <a:gd name="T18" fmla="*/ 178 w 181"/>
                <a:gd name="T19" fmla="*/ 0 h 112"/>
                <a:gd name="T20" fmla="*/ 165 w 181"/>
                <a:gd name="T21" fmla="*/ 11 h 112"/>
                <a:gd name="T22" fmla="*/ 181 w 181"/>
                <a:gd name="T23" fmla="*/ 0 h 112"/>
                <a:gd name="T24" fmla="*/ 178 w 181"/>
                <a:gd name="T25" fmla="*/ 0 h 1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1" h="112">
                  <a:moveTo>
                    <a:pt x="2" y="15"/>
                  </a:moveTo>
                  <a:lnTo>
                    <a:pt x="0" y="57"/>
                  </a:lnTo>
                  <a:lnTo>
                    <a:pt x="0" y="112"/>
                  </a:lnTo>
                  <a:lnTo>
                    <a:pt x="145" y="22"/>
                  </a:lnTo>
                  <a:lnTo>
                    <a:pt x="115" y="20"/>
                  </a:lnTo>
                  <a:lnTo>
                    <a:pt x="26" y="75"/>
                  </a:lnTo>
                  <a:lnTo>
                    <a:pt x="24" y="48"/>
                  </a:lnTo>
                  <a:lnTo>
                    <a:pt x="77" y="20"/>
                  </a:lnTo>
                  <a:lnTo>
                    <a:pt x="2" y="15"/>
                  </a:lnTo>
                  <a:close/>
                  <a:moveTo>
                    <a:pt x="178" y="0"/>
                  </a:moveTo>
                  <a:lnTo>
                    <a:pt x="165" y="11"/>
                  </a:lnTo>
                  <a:lnTo>
                    <a:pt x="181" y="0"/>
                  </a:lnTo>
                  <a:lnTo>
                    <a:pt x="178" y="0"/>
                  </a:lnTo>
                  <a:close/>
                </a:path>
              </a:pathLst>
            </a:custGeom>
            <a:solidFill>
              <a:srgbClr val="8A97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599" name="Freeform 510">
              <a:extLst>
                <a:ext uri="{FF2B5EF4-FFF2-40B4-BE49-F238E27FC236}">
                  <a16:creationId xmlns:a16="http://schemas.microsoft.com/office/drawing/2014/main" id="{B7E76041-8443-4622-89DE-35B5236A2AB5}"/>
                </a:ext>
              </a:extLst>
            </p:cNvPr>
            <p:cNvSpPr>
              <a:spLocks noEditPoints="1"/>
            </p:cNvSpPr>
            <p:nvPr/>
          </p:nvSpPr>
          <p:spPr bwMode="auto">
            <a:xfrm>
              <a:off x="3617" y="3751"/>
              <a:ext cx="181" cy="112"/>
            </a:xfrm>
            <a:custGeom>
              <a:avLst/>
              <a:gdLst>
                <a:gd name="T0" fmla="*/ 2 w 181"/>
                <a:gd name="T1" fmla="*/ 15 h 112"/>
                <a:gd name="T2" fmla="*/ 0 w 181"/>
                <a:gd name="T3" fmla="*/ 57 h 112"/>
                <a:gd name="T4" fmla="*/ 0 w 181"/>
                <a:gd name="T5" fmla="*/ 112 h 112"/>
                <a:gd name="T6" fmla="*/ 145 w 181"/>
                <a:gd name="T7" fmla="*/ 22 h 112"/>
                <a:gd name="T8" fmla="*/ 115 w 181"/>
                <a:gd name="T9" fmla="*/ 20 h 112"/>
                <a:gd name="T10" fmla="*/ 26 w 181"/>
                <a:gd name="T11" fmla="*/ 75 h 112"/>
                <a:gd name="T12" fmla="*/ 24 w 181"/>
                <a:gd name="T13" fmla="*/ 48 h 112"/>
                <a:gd name="T14" fmla="*/ 77 w 181"/>
                <a:gd name="T15" fmla="*/ 20 h 112"/>
                <a:gd name="T16" fmla="*/ 2 w 181"/>
                <a:gd name="T17" fmla="*/ 15 h 112"/>
                <a:gd name="T18" fmla="*/ 178 w 181"/>
                <a:gd name="T19" fmla="*/ 0 h 112"/>
                <a:gd name="T20" fmla="*/ 165 w 181"/>
                <a:gd name="T21" fmla="*/ 11 h 112"/>
                <a:gd name="T22" fmla="*/ 181 w 181"/>
                <a:gd name="T23" fmla="*/ 0 h 112"/>
                <a:gd name="T24" fmla="*/ 178 w 181"/>
                <a:gd name="T25" fmla="*/ 0 h 1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1" h="112">
                  <a:moveTo>
                    <a:pt x="2" y="15"/>
                  </a:moveTo>
                  <a:lnTo>
                    <a:pt x="0" y="57"/>
                  </a:lnTo>
                  <a:lnTo>
                    <a:pt x="0" y="112"/>
                  </a:lnTo>
                  <a:lnTo>
                    <a:pt x="145" y="22"/>
                  </a:lnTo>
                  <a:lnTo>
                    <a:pt x="115" y="20"/>
                  </a:lnTo>
                  <a:lnTo>
                    <a:pt x="26" y="75"/>
                  </a:lnTo>
                  <a:lnTo>
                    <a:pt x="24" y="48"/>
                  </a:lnTo>
                  <a:lnTo>
                    <a:pt x="77" y="20"/>
                  </a:lnTo>
                  <a:lnTo>
                    <a:pt x="2" y="15"/>
                  </a:lnTo>
                  <a:moveTo>
                    <a:pt x="178" y="0"/>
                  </a:moveTo>
                  <a:lnTo>
                    <a:pt x="165" y="11"/>
                  </a:lnTo>
                  <a:lnTo>
                    <a:pt x="181" y="0"/>
                  </a:lnTo>
                  <a:lnTo>
                    <a:pt x="1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00" name="Freeform 511">
              <a:extLst>
                <a:ext uri="{FF2B5EF4-FFF2-40B4-BE49-F238E27FC236}">
                  <a16:creationId xmlns:a16="http://schemas.microsoft.com/office/drawing/2014/main" id="{EEE21C46-18EB-4E7C-BCBF-5820BFD1C25E}"/>
                </a:ext>
              </a:extLst>
            </p:cNvPr>
            <p:cNvSpPr>
              <a:spLocks noEditPoints="1"/>
            </p:cNvSpPr>
            <p:nvPr/>
          </p:nvSpPr>
          <p:spPr bwMode="auto">
            <a:xfrm>
              <a:off x="3619" y="3742"/>
              <a:ext cx="170" cy="26"/>
            </a:xfrm>
            <a:custGeom>
              <a:avLst/>
              <a:gdLst>
                <a:gd name="T0" fmla="*/ 148 w 170"/>
                <a:gd name="T1" fmla="*/ 7 h 26"/>
                <a:gd name="T2" fmla="*/ 146 w 170"/>
                <a:gd name="T3" fmla="*/ 9 h 26"/>
                <a:gd name="T4" fmla="*/ 146 w 170"/>
                <a:gd name="T5" fmla="*/ 24 h 26"/>
                <a:gd name="T6" fmla="*/ 141 w 170"/>
                <a:gd name="T7" fmla="*/ 24 h 26"/>
                <a:gd name="T8" fmla="*/ 141 w 170"/>
                <a:gd name="T9" fmla="*/ 11 h 26"/>
                <a:gd name="T10" fmla="*/ 119 w 170"/>
                <a:gd name="T11" fmla="*/ 26 h 26"/>
                <a:gd name="T12" fmla="*/ 143 w 170"/>
                <a:gd name="T13" fmla="*/ 26 h 26"/>
                <a:gd name="T14" fmla="*/ 170 w 170"/>
                <a:gd name="T15" fmla="*/ 9 h 26"/>
                <a:gd name="T16" fmla="*/ 148 w 170"/>
                <a:gd name="T17" fmla="*/ 7 h 26"/>
                <a:gd name="T18" fmla="*/ 0 w 170"/>
                <a:gd name="T19" fmla="*/ 0 h 26"/>
                <a:gd name="T20" fmla="*/ 0 w 170"/>
                <a:gd name="T21" fmla="*/ 20 h 26"/>
                <a:gd name="T22" fmla="*/ 82 w 170"/>
                <a:gd name="T23" fmla="*/ 24 h 26"/>
                <a:gd name="T24" fmla="*/ 115 w 170"/>
                <a:gd name="T25" fmla="*/ 7 h 26"/>
                <a:gd name="T26" fmla="*/ 0 w 170"/>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0" h="26">
                  <a:moveTo>
                    <a:pt x="148" y="7"/>
                  </a:moveTo>
                  <a:lnTo>
                    <a:pt x="146" y="9"/>
                  </a:lnTo>
                  <a:lnTo>
                    <a:pt x="146" y="24"/>
                  </a:lnTo>
                  <a:lnTo>
                    <a:pt x="141" y="24"/>
                  </a:lnTo>
                  <a:lnTo>
                    <a:pt x="141" y="11"/>
                  </a:lnTo>
                  <a:lnTo>
                    <a:pt x="119" y="26"/>
                  </a:lnTo>
                  <a:lnTo>
                    <a:pt x="143" y="26"/>
                  </a:lnTo>
                  <a:lnTo>
                    <a:pt x="170" y="9"/>
                  </a:lnTo>
                  <a:lnTo>
                    <a:pt x="148" y="7"/>
                  </a:lnTo>
                  <a:close/>
                  <a:moveTo>
                    <a:pt x="0" y="0"/>
                  </a:moveTo>
                  <a:lnTo>
                    <a:pt x="0" y="20"/>
                  </a:lnTo>
                  <a:lnTo>
                    <a:pt x="82" y="24"/>
                  </a:lnTo>
                  <a:lnTo>
                    <a:pt x="115" y="7"/>
                  </a:lnTo>
                  <a:lnTo>
                    <a:pt x="0" y="0"/>
                  </a:lnTo>
                  <a:close/>
                </a:path>
              </a:pathLst>
            </a:custGeom>
            <a:solidFill>
              <a:srgbClr val="7E99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01" name="Freeform 512">
              <a:extLst>
                <a:ext uri="{FF2B5EF4-FFF2-40B4-BE49-F238E27FC236}">
                  <a16:creationId xmlns:a16="http://schemas.microsoft.com/office/drawing/2014/main" id="{21CAEBD2-4143-43A7-A9C0-EB9E9D6DE73F}"/>
                </a:ext>
              </a:extLst>
            </p:cNvPr>
            <p:cNvSpPr>
              <a:spLocks noEditPoints="1"/>
            </p:cNvSpPr>
            <p:nvPr/>
          </p:nvSpPr>
          <p:spPr bwMode="auto">
            <a:xfrm>
              <a:off x="3619" y="3742"/>
              <a:ext cx="170" cy="26"/>
            </a:xfrm>
            <a:custGeom>
              <a:avLst/>
              <a:gdLst>
                <a:gd name="T0" fmla="*/ 148 w 170"/>
                <a:gd name="T1" fmla="*/ 7 h 26"/>
                <a:gd name="T2" fmla="*/ 146 w 170"/>
                <a:gd name="T3" fmla="*/ 9 h 26"/>
                <a:gd name="T4" fmla="*/ 146 w 170"/>
                <a:gd name="T5" fmla="*/ 24 h 26"/>
                <a:gd name="T6" fmla="*/ 141 w 170"/>
                <a:gd name="T7" fmla="*/ 24 h 26"/>
                <a:gd name="T8" fmla="*/ 141 w 170"/>
                <a:gd name="T9" fmla="*/ 11 h 26"/>
                <a:gd name="T10" fmla="*/ 119 w 170"/>
                <a:gd name="T11" fmla="*/ 26 h 26"/>
                <a:gd name="T12" fmla="*/ 143 w 170"/>
                <a:gd name="T13" fmla="*/ 26 h 26"/>
                <a:gd name="T14" fmla="*/ 170 w 170"/>
                <a:gd name="T15" fmla="*/ 9 h 26"/>
                <a:gd name="T16" fmla="*/ 148 w 170"/>
                <a:gd name="T17" fmla="*/ 7 h 26"/>
                <a:gd name="T18" fmla="*/ 0 w 170"/>
                <a:gd name="T19" fmla="*/ 0 h 26"/>
                <a:gd name="T20" fmla="*/ 0 w 170"/>
                <a:gd name="T21" fmla="*/ 20 h 26"/>
                <a:gd name="T22" fmla="*/ 82 w 170"/>
                <a:gd name="T23" fmla="*/ 24 h 26"/>
                <a:gd name="T24" fmla="*/ 115 w 170"/>
                <a:gd name="T25" fmla="*/ 7 h 26"/>
                <a:gd name="T26" fmla="*/ 0 w 170"/>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0" h="26">
                  <a:moveTo>
                    <a:pt x="148" y="7"/>
                  </a:moveTo>
                  <a:lnTo>
                    <a:pt x="146" y="9"/>
                  </a:lnTo>
                  <a:lnTo>
                    <a:pt x="146" y="24"/>
                  </a:lnTo>
                  <a:lnTo>
                    <a:pt x="141" y="24"/>
                  </a:lnTo>
                  <a:lnTo>
                    <a:pt x="141" y="11"/>
                  </a:lnTo>
                  <a:lnTo>
                    <a:pt x="119" y="26"/>
                  </a:lnTo>
                  <a:lnTo>
                    <a:pt x="143" y="26"/>
                  </a:lnTo>
                  <a:lnTo>
                    <a:pt x="170" y="9"/>
                  </a:lnTo>
                  <a:lnTo>
                    <a:pt x="148" y="7"/>
                  </a:lnTo>
                  <a:moveTo>
                    <a:pt x="0" y="0"/>
                  </a:moveTo>
                  <a:lnTo>
                    <a:pt x="0" y="20"/>
                  </a:lnTo>
                  <a:lnTo>
                    <a:pt x="82" y="24"/>
                  </a:lnTo>
                  <a:lnTo>
                    <a:pt x="115"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02" name="Freeform 513">
              <a:extLst>
                <a:ext uri="{FF2B5EF4-FFF2-40B4-BE49-F238E27FC236}">
                  <a16:creationId xmlns:a16="http://schemas.microsoft.com/office/drawing/2014/main" id="{516E2071-66EE-43B7-BCC8-90BDF3446C2A}"/>
                </a:ext>
              </a:extLst>
            </p:cNvPr>
            <p:cNvSpPr>
              <a:spLocks noEditPoints="1"/>
            </p:cNvSpPr>
            <p:nvPr/>
          </p:nvSpPr>
          <p:spPr bwMode="auto">
            <a:xfrm>
              <a:off x="3619" y="3713"/>
              <a:ext cx="181" cy="31"/>
            </a:xfrm>
            <a:custGeom>
              <a:avLst/>
              <a:gdLst>
                <a:gd name="T0" fmla="*/ 181 w 181"/>
                <a:gd name="T1" fmla="*/ 16 h 31"/>
                <a:gd name="T2" fmla="*/ 157 w 181"/>
                <a:gd name="T3" fmla="*/ 31 h 31"/>
                <a:gd name="T4" fmla="*/ 179 w 181"/>
                <a:gd name="T5" fmla="*/ 31 h 31"/>
                <a:gd name="T6" fmla="*/ 181 w 181"/>
                <a:gd name="T7" fmla="*/ 29 h 31"/>
                <a:gd name="T8" fmla="*/ 181 w 181"/>
                <a:gd name="T9" fmla="*/ 16 h 31"/>
                <a:gd name="T10" fmla="*/ 146 w 181"/>
                <a:gd name="T11" fmla="*/ 7 h 31"/>
                <a:gd name="T12" fmla="*/ 146 w 181"/>
                <a:gd name="T13" fmla="*/ 18 h 31"/>
                <a:gd name="T14" fmla="*/ 163 w 181"/>
                <a:gd name="T15" fmla="*/ 9 h 31"/>
                <a:gd name="T16" fmla="*/ 146 w 181"/>
                <a:gd name="T17" fmla="*/ 7 h 31"/>
                <a:gd name="T18" fmla="*/ 0 w 181"/>
                <a:gd name="T19" fmla="*/ 0 h 31"/>
                <a:gd name="T20" fmla="*/ 0 w 181"/>
                <a:gd name="T21" fmla="*/ 22 h 31"/>
                <a:gd name="T22" fmla="*/ 126 w 181"/>
                <a:gd name="T23" fmla="*/ 29 h 31"/>
                <a:gd name="T24" fmla="*/ 141 w 181"/>
                <a:gd name="T25" fmla="*/ 20 h 31"/>
                <a:gd name="T26" fmla="*/ 141 w 181"/>
                <a:gd name="T27" fmla="*/ 7 h 31"/>
                <a:gd name="T28" fmla="*/ 0 w 181"/>
                <a:gd name="T29" fmla="*/ 0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1" h="31">
                  <a:moveTo>
                    <a:pt x="181" y="16"/>
                  </a:moveTo>
                  <a:lnTo>
                    <a:pt x="157" y="31"/>
                  </a:lnTo>
                  <a:lnTo>
                    <a:pt x="179" y="31"/>
                  </a:lnTo>
                  <a:lnTo>
                    <a:pt x="181" y="29"/>
                  </a:lnTo>
                  <a:lnTo>
                    <a:pt x="181" y="16"/>
                  </a:lnTo>
                  <a:close/>
                  <a:moveTo>
                    <a:pt x="146" y="7"/>
                  </a:moveTo>
                  <a:lnTo>
                    <a:pt x="146" y="18"/>
                  </a:lnTo>
                  <a:lnTo>
                    <a:pt x="163" y="9"/>
                  </a:lnTo>
                  <a:lnTo>
                    <a:pt x="146" y="7"/>
                  </a:lnTo>
                  <a:close/>
                  <a:moveTo>
                    <a:pt x="0" y="0"/>
                  </a:moveTo>
                  <a:lnTo>
                    <a:pt x="0" y="22"/>
                  </a:lnTo>
                  <a:lnTo>
                    <a:pt x="126" y="29"/>
                  </a:lnTo>
                  <a:lnTo>
                    <a:pt x="141" y="20"/>
                  </a:lnTo>
                  <a:lnTo>
                    <a:pt x="141" y="7"/>
                  </a:lnTo>
                  <a:lnTo>
                    <a:pt x="0" y="0"/>
                  </a:lnTo>
                  <a:close/>
                </a:path>
              </a:pathLst>
            </a:custGeom>
            <a:solidFill>
              <a:srgbClr val="7E92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03" name="Freeform 514">
              <a:extLst>
                <a:ext uri="{FF2B5EF4-FFF2-40B4-BE49-F238E27FC236}">
                  <a16:creationId xmlns:a16="http://schemas.microsoft.com/office/drawing/2014/main" id="{EAB994CE-288F-452B-B8BF-9054F362A845}"/>
                </a:ext>
              </a:extLst>
            </p:cNvPr>
            <p:cNvSpPr>
              <a:spLocks noEditPoints="1"/>
            </p:cNvSpPr>
            <p:nvPr/>
          </p:nvSpPr>
          <p:spPr bwMode="auto">
            <a:xfrm>
              <a:off x="3619" y="3713"/>
              <a:ext cx="181" cy="31"/>
            </a:xfrm>
            <a:custGeom>
              <a:avLst/>
              <a:gdLst>
                <a:gd name="T0" fmla="*/ 181 w 181"/>
                <a:gd name="T1" fmla="*/ 16 h 31"/>
                <a:gd name="T2" fmla="*/ 157 w 181"/>
                <a:gd name="T3" fmla="*/ 31 h 31"/>
                <a:gd name="T4" fmla="*/ 179 w 181"/>
                <a:gd name="T5" fmla="*/ 31 h 31"/>
                <a:gd name="T6" fmla="*/ 181 w 181"/>
                <a:gd name="T7" fmla="*/ 29 h 31"/>
                <a:gd name="T8" fmla="*/ 181 w 181"/>
                <a:gd name="T9" fmla="*/ 16 h 31"/>
                <a:gd name="T10" fmla="*/ 146 w 181"/>
                <a:gd name="T11" fmla="*/ 7 h 31"/>
                <a:gd name="T12" fmla="*/ 146 w 181"/>
                <a:gd name="T13" fmla="*/ 18 h 31"/>
                <a:gd name="T14" fmla="*/ 163 w 181"/>
                <a:gd name="T15" fmla="*/ 9 h 31"/>
                <a:gd name="T16" fmla="*/ 146 w 181"/>
                <a:gd name="T17" fmla="*/ 7 h 31"/>
                <a:gd name="T18" fmla="*/ 0 w 181"/>
                <a:gd name="T19" fmla="*/ 0 h 31"/>
                <a:gd name="T20" fmla="*/ 0 w 181"/>
                <a:gd name="T21" fmla="*/ 22 h 31"/>
                <a:gd name="T22" fmla="*/ 126 w 181"/>
                <a:gd name="T23" fmla="*/ 29 h 31"/>
                <a:gd name="T24" fmla="*/ 141 w 181"/>
                <a:gd name="T25" fmla="*/ 20 h 31"/>
                <a:gd name="T26" fmla="*/ 141 w 181"/>
                <a:gd name="T27" fmla="*/ 7 h 31"/>
                <a:gd name="T28" fmla="*/ 0 w 181"/>
                <a:gd name="T29" fmla="*/ 0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1" h="31">
                  <a:moveTo>
                    <a:pt x="181" y="16"/>
                  </a:moveTo>
                  <a:lnTo>
                    <a:pt x="157" y="31"/>
                  </a:lnTo>
                  <a:lnTo>
                    <a:pt x="179" y="31"/>
                  </a:lnTo>
                  <a:lnTo>
                    <a:pt x="181" y="29"/>
                  </a:lnTo>
                  <a:lnTo>
                    <a:pt x="181" y="16"/>
                  </a:lnTo>
                  <a:moveTo>
                    <a:pt x="146" y="7"/>
                  </a:moveTo>
                  <a:lnTo>
                    <a:pt x="146" y="18"/>
                  </a:lnTo>
                  <a:lnTo>
                    <a:pt x="163" y="9"/>
                  </a:lnTo>
                  <a:lnTo>
                    <a:pt x="146" y="7"/>
                  </a:lnTo>
                  <a:moveTo>
                    <a:pt x="0" y="0"/>
                  </a:moveTo>
                  <a:lnTo>
                    <a:pt x="0" y="22"/>
                  </a:lnTo>
                  <a:lnTo>
                    <a:pt x="126" y="29"/>
                  </a:lnTo>
                  <a:lnTo>
                    <a:pt x="141" y="20"/>
                  </a:lnTo>
                  <a:lnTo>
                    <a:pt x="141"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04" name="Freeform 515">
              <a:extLst>
                <a:ext uri="{FF2B5EF4-FFF2-40B4-BE49-F238E27FC236}">
                  <a16:creationId xmlns:a16="http://schemas.microsoft.com/office/drawing/2014/main" id="{3366FD16-5CCA-468A-BD73-4EF8E0EA4A16}"/>
                </a:ext>
              </a:extLst>
            </p:cNvPr>
            <p:cNvSpPr>
              <a:spLocks noEditPoints="1"/>
            </p:cNvSpPr>
            <p:nvPr/>
          </p:nvSpPr>
          <p:spPr bwMode="auto">
            <a:xfrm>
              <a:off x="3619" y="3268"/>
              <a:ext cx="181" cy="454"/>
            </a:xfrm>
            <a:custGeom>
              <a:avLst/>
              <a:gdLst>
                <a:gd name="T0" fmla="*/ 141 w 181"/>
                <a:gd name="T1" fmla="*/ 177 h 454"/>
                <a:gd name="T2" fmla="*/ 2 w 181"/>
                <a:gd name="T3" fmla="*/ 265 h 454"/>
                <a:gd name="T4" fmla="*/ 0 w 181"/>
                <a:gd name="T5" fmla="*/ 445 h 454"/>
                <a:gd name="T6" fmla="*/ 141 w 181"/>
                <a:gd name="T7" fmla="*/ 452 h 454"/>
                <a:gd name="T8" fmla="*/ 141 w 181"/>
                <a:gd name="T9" fmla="*/ 177 h 454"/>
                <a:gd name="T10" fmla="*/ 181 w 181"/>
                <a:gd name="T11" fmla="*/ 155 h 454"/>
                <a:gd name="T12" fmla="*/ 146 w 181"/>
                <a:gd name="T13" fmla="*/ 174 h 454"/>
                <a:gd name="T14" fmla="*/ 146 w 181"/>
                <a:gd name="T15" fmla="*/ 452 h 454"/>
                <a:gd name="T16" fmla="*/ 163 w 181"/>
                <a:gd name="T17" fmla="*/ 454 h 454"/>
                <a:gd name="T18" fmla="*/ 181 w 181"/>
                <a:gd name="T19" fmla="*/ 443 h 454"/>
                <a:gd name="T20" fmla="*/ 181 w 181"/>
                <a:gd name="T21" fmla="*/ 155 h 454"/>
                <a:gd name="T22" fmla="*/ 181 w 181"/>
                <a:gd name="T23" fmla="*/ 0 h 454"/>
                <a:gd name="T24" fmla="*/ 146 w 181"/>
                <a:gd name="T25" fmla="*/ 20 h 454"/>
                <a:gd name="T26" fmla="*/ 146 w 181"/>
                <a:gd name="T27" fmla="*/ 150 h 454"/>
                <a:gd name="T28" fmla="*/ 181 w 181"/>
                <a:gd name="T29" fmla="*/ 152 h 454"/>
                <a:gd name="T30" fmla="*/ 181 w 181"/>
                <a:gd name="T31" fmla="*/ 0 h 4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1" h="454">
                  <a:moveTo>
                    <a:pt x="141" y="177"/>
                  </a:moveTo>
                  <a:lnTo>
                    <a:pt x="2" y="265"/>
                  </a:lnTo>
                  <a:lnTo>
                    <a:pt x="0" y="445"/>
                  </a:lnTo>
                  <a:lnTo>
                    <a:pt x="141" y="452"/>
                  </a:lnTo>
                  <a:lnTo>
                    <a:pt x="141" y="177"/>
                  </a:lnTo>
                  <a:close/>
                  <a:moveTo>
                    <a:pt x="181" y="155"/>
                  </a:moveTo>
                  <a:lnTo>
                    <a:pt x="146" y="174"/>
                  </a:lnTo>
                  <a:lnTo>
                    <a:pt x="146" y="452"/>
                  </a:lnTo>
                  <a:lnTo>
                    <a:pt x="163" y="454"/>
                  </a:lnTo>
                  <a:lnTo>
                    <a:pt x="181" y="443"/>
                  </a:lnTo>
                  <a:lnTo>
                    <a:pt x="181" y="155"/>
                  </a:lnTo>
                  <a:close/>
                  <a:moveTo>
                    <a:pt x="181" y="0"/>
                  </a:moveTo>
                  <a:lnTo>
                    <a:pt x="146" y="20"/>
                  </a:lnTo>
                  <a:lnTo>
                    <a:pt x="146" y="150"/>
                  </a:lnTo>
                  <a:lnTo>
                    <a:pt x="181" y="152"/>
                  </a:lnTo>
                  <a:lnTo>
                    <a:pt x="181" y="0"/>
                  </a:lnTo>
                  <a:close/>
                </a:path>
              </a:pathLst>
            </a:custGeom>
            <a:solidFill>
              <a:srgbClr val="6584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05" name="Freeform 516">
              <a:extLst>
                <a:ext uri="{FF2B5EF4-FFF2-40B4-BE49-F238E27FC236}">
                  <a16:creationId xmlns:a16="http://schemas.microsoft.com/office/drawing/2014/main" id="{84FAE6C6-A2F6-4D0E-AA8F-8686C418CD11}"/>
                </a:ext>
              </a:extLst>
            </p:cNvPr>
            <p:cNvSpPr>
              <a:spLocks noEditPoints="1"/>
            </p:cNvSpPr>
            <p:nvPr/>
          </p:nvSpPr>
          <p:spPr bwMode="auto">
            <a:xfrm>
              <a:off x="3619" y="3268"/>
              <a:ext cx="181" cy="454"/>
            </a:xfrm>
            <a:custGeom>
              <a:avLst/>
              <a:gdLst>
                <a:gd name="T0" fmla="*/ 141 w 181"/>
                <a:gd name="T1" fmla="*/ 177 h 454"/>
                <a:gd name="T2" fmla="*/ 2 w 181"/>
                <a:gd name="T3" fmla="*/ 265 h 454"/>
                <a:gd name="T4" fmla="*/ 0 w 181"/>
                <a:gd name="T5" fmla="*/ 445 h 454"/>
                <a:gd name="T6" fmla="*/ 141 w 181"/>
                <a:gd name="T7" fmla="*/ 452 h 454"/>
                <a:gd name="T8" fmla="*/ 141 w 181"/>
                <a:gd name="T9" fmla="*/ 177 h 454"/>
                <a:gd name="T10" fmla="*/ 181 w 181"/>
                <a:gd name="T11" fmla="*/ 155 h 454"/>
                <a:gd name="T12" fmla="*/ 146 w 181"/>
                <a:gd name="T13" fmla="*/ 174 h 454"/>
                <a:gd name="T14" fmla="*/ 146 w 181"/>
                <a:gd name="T15" fmla="*/ 452 h 454"/>
                <a:gd name="T16" fmla="*/ 163 w 181"/>
                <a:gd name="T17" fmla="*/ 454 h 454"/>
                <a:gd name="T18" fmla="*/ 181 w 181"/>
                <a:gd name="T19" fmla="*/ 443 h 454"/>
                <a:gd name="T20" fmla="*/ 181 w 181"/>
                <a:gd name="T21" fmla="*/ 155 h 454"/>
                <a:gd name="T22" fmla="*/ 181 w 181"/>
                <a:gd name="T23" fmla="*/ 0 h 454"/>
                <a:gd name="T24" fmla="*/ 146 w 181"/>
                <a:gd name="T25" fmla="*/ 20 h 454"/>
                <a:gd name="T26" fmla="*/ 146 w 181"/>
                <a:gd name="T27" fmla="*/ 150 h 454"/>
                <a:gd name="T28" fmla="*/ 181 w 181"/>
                <a:gd name="T29" fmla="*/ 152 h 454"/>
                <a:gd name="T30" fmla="*/ 181 w 181"/>
                <a:gd name="T31" fmla="*/ 0 h 4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1" h="454">
                  <a:moveTo>
                    <a:pt x="141" y="177"/>
                  </a:moveTo>
                  <a:lnTo>
                    <a:pt x="2" y="265"/>
                  </a:lnTo>
                  <a:lnTo>
                    <a:pt x="0" y="445"/>
                  </a:lnTo>
                  <a:lnTo>
                    <a:pt x="141" y="452"/>
                  </a:lnTo>
                  <a:lnTo>
                    <a:pt x="141" y="177"/>
                  </a:lnTo>
                  <a:moveTo>
                    <a:pt x="181" y="155"/>
                  </a:moveTo>
                  <a:lnTo>
                    <a:pt x="146" y="174"/>
                  </a:lnTo>
                  <a:lnTo>
                    <a:pt x="146" y="452"/>
                  </a:lnTo>
                  <a:lnTo>
                    <a:pt x="163" y="454"/>
                  </a:lnTo>
                  <a:lnTo>
                    <a:pt x="181" y="443"/>
                  </a:lnTo>
                  <a:lnTo>
                    <a:pt x="181" y="155"/>
                  </a:lnTo>
                  <a:moveTo>
                    <a:pt x="181" y="0"/>
                  </a:moveTo>
                  <a:lnTo>
                    <a:pt x="146" y="20"/>
                  </a:lnTo>
                  <a:lnTo>
                    <a:pt x="146" y="150"/>
                  </a:lnTo>
                  <a:lnTo>
                    <a:pt x="181" y="152"/>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06" name="Freeform 517">
              <a:extLst>
                <a:ext uri="{FF2B5EF4-FFF2-40B4-BE49-F238E27FC236}">
                  <a16:creationId xmlns:a16="http://schemas.microsoft.com/office/drawing/2014/main" id="{A1AA5843-70BA-4C40-8C62-2E676A38A721}"/>
                </a:ext>
              </a:extLst>
            </p:cNvPr>
            <p:cNvSpPr>
              <a:spLocks noEditPoints="1"/>
            </p:cNvSpPr>
            <p:nvPr/>
          </p:nvSpPr>
          <p:spPr bwMode="auto">
            <a:xfrm>
              <a:off x="3619" y="3268"/>
              <a:ext cx="181" cy="505"/>
            </a:xfrm>
            <a:custGeom>
              <a:avLst/>
              <a:gdLst>
                <a:gd name="T0" fmla="*/ 0 w 181"/>
                <a:gd name="T1" fmla="*/ 494 h 505"/>
                <a:gd name="T2" fmla="*/ 0 w 181"/>
                <a:gd name="T3" fmla="*/ 498 h 505"/>
                <a:gd name="T4" fmla="*/ 75 w 181"/>
                <a:gd name="T5" fmla="*/ 503 h 505"/>
                <a:gd name="T6" fmla="*/ 82 w 181"/>
                <a:gd name="T7" fmla="*/ 498 h 505"/>
                <a:gd name="T8" fmla="*/ 0 w 181"/>
                <a:gd name="T9" fmla="*/ 494 h 505"/>
                <a:gd name="T10" fmla="*/ 170 w 181"/>
                <a:gd name="T11" fmla="*/ 483 h 505"/>
                <a:gd name="T12" fmla="*/ 143 w 181"/>
                <a:gd name="T13" fmla="*/ 500 h 505"/>
                <a:gd name="T14" fmla="*/ 119 w 181"/>
                <a:gd name="T15" fmla="*/ 500 h 505"/>
                <a:gd name="T16" fmla="*/ 113 w 181"/>
                <a:gd name="T17" fmla="*/ 503 h 505"/>
                <a:gd name="T18" fmla="*/ 143 w 181"/>
                <a:gd name="T19" fmla="*/ 505 h 505"/>
                <a:gd name="T20" fmla="*/ 163 w 181"/>
                <a:gd name="T21" fmla="*/ 494 h 505"/>
                <a:gd name="T22" fmla="*/ 176 w 181"/>
                <a:gd name="T23" fmla="*/ 483 h 505"/>
                <a:gd name="T24" fmla="*/ 170 w 181"/>
                <a:gd name="T25" fmla="*/ 483 h 505"/>
                <a:gd name="T26" fmla="*/ 181 w 181"/>
                <a:gd name="T27" fmla="*/ 461 h 505"/>
                <a:gd name="T28" fmla="*/ 181 w 181"/>
                <a:gd name="T29" fmla="*/ 461 h 505"/>
                <a:gd name="T30" fmla="*/ 181 w 181"/>
                <a:gd name="T31" fmla="*/ 474 h 505"/>
                <a:gd name="T32" fmla="*/ 179 w 181"/>
                <a:gd name="T33" fmla="*/ 476 h 505"/>
                <a:gd name="T34" fmla="*/ 181 w 181"/>
                <a:gd name="T35" fmla="*/ 476 h 505"/>
                <a:gd name="T36" fmla="*/ 181 w 181"/>
                <a:gd name="T37" fmla="*/ 461 h 505"/>
                <a:gd name="T38" fmla="*/ 181 w 181"/>
                <a:gd name="T39" fmla="*/ 155 h 505"/>
                <a:gd name="T40" fmla="*/ 181 w 181"/>
                <a:gd name="T41" fmla="*/ 155 h 505"/>
                <a:gd name="T42" fmla="*/ 181 w 181"/>
                <a:gd name="T43" fmla="*/ 443 h 505"/>
                <a:gd name="T44" fmla="*/ 181 w 181"/>
                <a:gd name="T45" fmla="*/ 443 h 505"/>
                <a:gd name="T46" fmla="*/ 181 w 181"/>
                <a:gd name="T47" fmla="*/ 155 h 505"/>
                <a:gd name="T48" fmla="*/ 181 w 181"/>
                <a:gd name="T49" fmla="*/ 0 h 505"/>
                <a:gd name="T50" fmla="*/ 181 w 181"/>
                <a:gd name="T51" fmla="*/ 0 h 505"/>
                <a:gd name="T52" fmla="*/ 181 w 181"/>
                <a:gd name="T53" fmla="*/ 152 h 505"/>
                <a:gd name="T54" fmla="*/ 181 w 181"/>
                <a:gd name="T55" fmla="*/ 152 h 505"/>
                <a:gd name="T56" fmla="*/ 181 w 181"/>
                <a:gd name="T57" fmla="*/ 0 h 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81" h="505">
                  <a:moveTo>
                    <a:pt x="0" y="494"/>
                  </a:moveTo>
                  <a:lnTo>
                    <a:pt x="0" y="498"/>
                  </a:lnTo>
                  <a:lnTo>
                    <a:pt x="75" y="503"/>
                  </a:lnTo>
                  <a:lnTo>
                    <a:pt x="82" y="498"/>
                  </a:lnTo>
                  <a:lnTo>
                    <a:pt x="0" y="494"/>
                  </a:lnTo>
                  <a:close/>
                  <a:moveTo>
                    <a:pt x="170" y="483"/>
                  </a:moveTo>
                  <a:lnTo>
                    <a:pt x="143" y="500"/>
                  </a:lnTo>
                  <a:lnTo>
                    <a:pt x="119" y="500"/>
                  </a:lnTo>
                  <a:lnTo>
                    <a:pt x="113" y="503"/>
                  </a:lnTo>
                  <a:lnTo>
                    <a:pt x="143" y="505"/>
                  </a:lnTo>
                  <a:lnTo>
                    <a:pt x="163" y="494"/>
                  </a:lnTo>
                  <a:lnTo>
                    <a:pt x="176" y="483"/>
                  </a:lnTo>
                  <a:lnTo>
                    <a:pt x="170" y="483"/>
                  </a:lnTo>
                  <a:close/>
                  <a:moveTo>
                    <a:pt x="181" y="461"/>
                  </a:moveTo>
                  <a:lnTo>
                    <a:pt x="181" y="461"/>
                  </a:lnTo>
                  <a:lnTo>
                    <a:pt x="181" y="474"/>
                  </a:lnTo>
                  <a:lnTo>
                    <a:pt x="179" y="476"/>
                  </a:lnTo>
                  <a:lnTo>
                    <a:pt x="181" y="476"/>
                  </a:lnTo>
                  <a:lnTo>
                    <a:pt x="181" y="461"/>
                  </a:lnTo>
                  <a:close/>
                  <a:moveTo>
                    <a:pt x="181" y="155"/>
                  </a:moveTo>
                  <a:lnTo>
                    <a:pt x="181" y="155"/>
                  </a:lnTo>
                  <a:lnTo>
                    <a:pt x="181" y="443"/>
                  </a:lnTo>
                  <a:lnTo>
                    <a:pt x="181" y="155"/>
                  </a:lnTo>
                  <a:close/>
                  <a:moveTo>
                    <a:pt x="181" y="0"/>
                  </a:moveTo>
                  <a:lnTo>
                    <a:pt x="181" y="0"/>
                  </a:lnTo>
                  <a:lnTo>
                    <a:pt x="181" y="152"/>
                  </a:lnTo>
                  <a:lnTo>
                    <a:pt x="181" y="0"/>
                  </a:lnTo>
                  <a:close/>
                </a:path>
              </a:pathLst>
            </a:custGeom>
            <a:solidFill>
              <a:srgbClr val="B6B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07" name="Freeform 518">
              <a:extLst>
                <a:ext uri="{FF2B5EF4-FFF2-40B4-BE49-F238E27FC236}">
                  <a16:creationId xmlns:a16="http://schemas.microsoft.com/office/drawing/2014/main" id="{7F0B2EAA-9BA8-44D0-8B21-4F00DF716E0B}"/>
                </a:ext>
              </a:extLst>
            </p:cNvPr>
            <p:cNvSpPr>
              <a:spLocks noEditPoints="1"/>
            </p:cNvSpPr>
            <p:nvPr/>
          </p:nvSpPr>
          <p:spPr bwMode="auto">
            <a:xfrm>
              <a:off x="3619" y="3268"/>
              <a:ext cx="181" cy="505"/>
            </a:xfrm>
            <a:custGeom>
              <a:avLst/>
              <a:gdLst>
                <a:gd name="T0" fmla="*/ 0 w 181"/>
                <a:gd name="T1" fmla="*/ 494 h 505"/>
                <a:gd name="T2" fmla="*/ 0 w 181"/>
                <a:gd name="T3" fmla="*/ 498 h 505"/>
                <a:gd name="T4" fmla="*/ 75 w 181"/>
                <a:gd name="T5" fmla="*/ 503 h 505"/>
                <a:gd name="T6" fmla="*/ 82 w 181"/>
                <a:gd name="T7" fmla="*/ 498 h 505"/>
                <a:gd name="T8" fmla="*/ 0 w 181"/>
                <a:gd name="T9" fmla="*/ 494 h 505"/>
                <a:gd name="T10" fmla="*/ 170 w 181"/>
                <a:gd name="T11" fmla="*/ 483 h 505"/>
                <a:gd name="T12" fmla="*/ 143 w 181"/>
                <a:gd name="T13" fmla="*/ 500 h 505"/>
                <a:gd name="T14" fmla="*/ 119 w 181"/>
                <a:gd name="T15" fmla="*/ 500 h 505"/>
                <a:gd name="T16" fmla="*/ 113 w 181"/>
                <a:gd name="T17" fmla="*/ 503 h 505"/>
                <a:gd name="T18" fmla="*/ 143 w 181"/>
                <a:gd name="T19" fmla="*/ 505 h 505"/>
                <a:gd name="T20" fmla="*/ 163 w 181"/>
                <a:gd name="T21" fmla="*/ 494 h 505"/>
                <a:gd name="T22" fmla="*/ 176 w 181"/>
                <a:gd name="T23" fmla="*/ 483 h 505"/>
                <a:gd name="T24" fmla="*/ 170 w 181"/>
                <a:gd name="T25" fmla="*/ 483 h 505"/>
                <a:gd name="T26" fmla="*/ 181 w 181"/>
                <a:gd name="T27" fmla="*/ 461 h 505"/>
                <a:gd name="T28" fmla="*/ 181 w 181"/>
                <a:gd name="T29" fmla="*/ 461 h 505"/>
                <a:gd name="T30" fmla="*/ 181 w 181"/>
                <a:gd name="T31" fmla="*/ 474 h 505"/>
                <a:gd name="T32" fmla="*/ 179 w 181"/>
                <a:gd name="T33" fmla="*/ 476 h 505"/>
                <a:gd name="T34" fmla="*/ 181 w 181"/>
                <a:gd name="T35" fmla="*/ 476 h 505"/>
                <a:gd name="T36" fmla="*/ 181 w 181"/>
                <a:gd name="T37" fmla="*/ 461 h 505"/>
                <a:gd name="T38" fmla="*/ 181 w 181"/>
                <a:gd name="T39" fmla="*/ 155 h 505"/>
                <a:gd name="T40" fmla="*/ 181 w 181"/>
                <a:gd name="T41" fmla="*/ 155 h 505"/>
                <a:gd name="T42" fmla="*/ 181 w 181"/>
                <a:gd name="T43" fmla="*/ 443 h 505"/>
                <a:gd name="T44" fmla="*/ 181 w 181"/>
                <a:gd name="T45" fmla="*/ 443 h 505"/>
                <a:gd name="T46" fmla="*/ 181 w 181"/>
                <a:gd name="T47" fmla="*/ 155 h 505"/>
                <a:gd name="T48" fmla="*/ 181 w 181"/>
                <a:gd name="T49" fmla="*/ 0 h 505"/>
                <a:gd name="T50" fmla="*/ 181 w 181"/>
                <a:gd name="T51" fmla="*/ 0 h 505"/>
                <a:gd name="T52" fmla="*/ 181 w 181"/>
                <a:gd name="T53" fmla="*/ 152 h 505"/>
                <a:gd name="T54" fmla="*/ 181 w 181"/>
                <a:gd name="T55" fmla="*/ 152 h 505"/>
                <a:gd name="T56" fmla="*/ 181 w 181"/>
                <a:gd name="T57" fmla="*/ 0 h 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81" h="505">
                  <a:moveTo>
                    <a:pt x="0" y="494"/>
                  </a:moveTo>
                  <a:lnTo>
                    <a:pt x="0" y="498"/>
                  </a:lnTo>
                  <a:lnTo>
                    <a:pt x="75" y="503"/>
                  </a:lnTo>
                  <a:lnTo>
                    <a:pt x="82" y="498"/>
                  </a:lnTo>
                  <a:lnTo>
                    <a:pt x="0" y="494"/>
                  </a:lnTo>
                  <a:moveTo>
                    <a:pt x="170" y="483"/>
                  </a:moveTo>
                  <a:lnTo>
                    <a:pt x="143" y="500"/>
                  </a:lnTo>
                  <a:lnTo>
                    <a:pt x="119" y="500"/>
                  </a:lnTo>
                  <a:lnTo>
                    <a:pt x="113" y="503"/>
                  </a:lnTo>
                  <a:lnTo>
                    <a:pt x="143" y="505"/>
                  </a:lnTo>
                  <a:lnTo>
                    <a:pt x="163" y="494"/>
                  </a:lnTo>
                  <a:lnTo>
                    <a:pt x="176" y="483"/>
                  </a:lnTo>
                  <a:lnTo>
                    <a:pt x="170" y="483"/>
                  </a:lnTo>
                  <a:moveTo>
                    <a:pt x="181" y="461"/>
                  </a:moveTo>
                  <a:lnTo>
                    <a:pt x="181" y="461"/>
                  </a:lnTo>
                  <a:lnTo>
                    <a:pt x="181" y="474"/>
                  </a:lnTo>
                  <a:lnTo>
                    <a:pt x="179" y="476"/>
                  </a:lnTo>
                  <a:lnTo>
                    <a:pt x="181" y="476"/>
                  </a:lnTo>
                  <a:lnTo>
                    <a:pt x="181" y="461"/>
                  </a:lnTo>
                  <a:moveTo>
                    <a:pt x="181" y="155"/>
                  </a:moveTo>
                  <a:lnTo>
                    <a:pt x="181" y="155"/>
                  </a:lnTo>
                  <a:lnTo>
                    <a:pt x="181" y="443"/>
                  </a:lnTo>
                  <a:lnTo>
                    <a:pt x="181" y="155"/>
                  </a:lnTo>
                  <a:moveTo>
                    <a:pt x="181" y="0"/>
                  </a:moveTo>
                  <a:lnTo>
                    <a:pt x="181" y="0"/>
                  </a:lnTo>
                  <a:lnTo>
                    <a:pt x="181" y="152"/>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08" name="Freeform 519">
              <a:extLst>
                <a:ext uri="{FF2B5EF4-FFF2-40B4-BE49-F238E27FC236}">
                  <a16:creationId xmlns:a16="http://schemas.microsoft.com/office/drawing/2014/main" id="{C4D753BC-0E74-42A4-BEFF-081AF2E30DAF}"/>
                </a:ext>
              </a:extLst>
            </p:cNvPr>
            <p:cNvSpPr>
              <a:spLocks noEditPoints="1"/>
            </p:cNvSpPr>
            <p:nvPr/>
          </p:nvSpPr>
          <p:spPr bwMode="auto">
            <a:xfrm>
              <a:off x="3619" y="3264"/>
              <a:ext cx="187" cy="487"/>
            </a:xfrm>
            <a:custGeom>
              <a:avLst/>
              <a:gdLst>
                <a:gd name="T0" fmla="*/ 0 w 187"/>
                <a:gd name="T1" fmla="*/ 471 h 487"/>
                <a:gd name="T2" fmla="*/ 0 w 187"/>
                <a:gd name="T3" fmla="*/ 478 h 487"/>
                <a:gd name="T4" fmla="*/ 115 w 187"/>
                <a:gd name="T5" fmla="*/ 485 h 487"/>
                <a:gd name="T6" fmla="*/ 126 w 187"/>
                <a:gd name="T7" fmla="*/ 478 h 487"/>
                <a:gd name="T8" fmla="*/ 0 w 187"/>
                <a:gd name="T9" fmla="*/ 471 h 487"/>
                <a:gd name="T10" fmla="*/ 187 w 187"/>
                <a:gd name="T11" fmla="*/ 460 h 487"/>
                <a:gd name="T12" fmla="*/ 181 w 187"/>
                <a:gd name="T13" fmla="*/ 465 h 487"/>
                <a:gd name="T14" fmla="*/ 181 w 187"/>
                <a:gd name="T15" fmla="*/ 480 h 487"/>
                <a:gd name="T16" fmla="*/ 179 w 187"/>
                <a:gd name="T17" fmla="*/ 480 h 487"/>
                <a:gd name="T18" fmla="*/ 157 w 187"/>
                <a:gd name="T19" fmla="*/ 480 h 487"/>
                <a:gd name="T20" fmla="*/ 148 w 187"/>
                <a:gd name="T21" fmla="*/ 485 h 487"/>
                <a:gd name="T22" fmla="*/ 170 w 187"/>
                <a:gd name="T23" fmla="*/ 487 h 487"/>
                <a:gd name="T24" fmla="*/ 176 w 187"/>
                <a:gd name="T25" fmla="*/ 487 h 487"/>
                <a:gd name="T26" fmla="*/ 179 w 187"/>
                <a:gd name="T27" fmla="*/ 487 h 487"/>
                <a:gd name="T28" fmla="*/ 187 w 187"/>
                <a:gd name="T29" fmla="*/ 482 h 487"/>
                <a:gd name="T30" fmla="*/ 187 w 187"/>
                <a:gd name="T31" fmla="*/ 478 h 487"/>
                <a:gd name="T32" fmla="*/ 187 w 187"/>
                <a:gd name="T33" fmla="*/ 460 h 487"/>
                <a:gd name="T34" fmla="*/ 187 w 187"/>
                <a:gd name="T35" fmla="*/ 0 h 487"/>
                <a:gd name="T36" fmla="*/ 181 w 187"/>
                <a:gd name="T37" fmla="*/ 4 h 487"/>
                <a:gd name="T38" fmla="*/ 181 w 187"/>
                <a:gd name="T39" fmla="*/ 156 h 487"/>
                <a:gd name="T40" fmla="*/ 183 w 187"/>
                <a:gd name="T41" fmla="*/ 156 h 487"/>
                <a:gd name="T42" fmla="*/ 181 w 187"/>
                <a:gd name="T43" fmla="*/ 159 h 487"/>
                <a:gd name="T44" fmla="*/ 181 w 187"/>
                <a:gd name="T45" fmla="*/ 447 h 487"/>
                <a:gd name="T46" fmla="*/ 187 w 187"/>
                <a:gd name="T47" fmla="*/ 443 h 487"/>
                <a:gd name="T48" fmla="*/ 187 w 187"/>
                <a:gd name="T49" fmla="*/ 0 h 4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7" h="487">
                  <a:moveTo>
                    <a:pt x="0" y="471"/>
                  </a:moveTo>
                  <a:lnTo>
                    <a:pt x="0" y="478"/>
                  </a:lnTo>
                  <a:lnTo>
                    <a:pt x="115" y="485"/>
                  </a:lnTo>
                  <a:lnTo>
                    <a:pt x="126" y="478"/>
                  </a:lnTo>
                  <a:lnTo>
                    <a:pt x="0" y="471"/>
                  </a:lnTo>
                  <a:close/>
                  <a:moveTo>
                    <a:pt x="187" y="460"/>
                  </a:moveTo>
                  <a:lnTo>
                    <a:pt x="181" y="465"/>
                  </a:lnTo>
                  <a:lnTo>
                    <a:pt x="181" y="480"/>
                  </a:lnTo>
                  <a:lnTo>
                    <a:pt x="179" y="480"/>
                  </a:lnTo>
                  <a:lnTo>
                    <a:pt x="157" y="480"/>
                  </a:lnTo>
                  <a:lnTo>
                    <a:pt x="148" y="485"/>
                  </a:lnTo>
                  <a:lnTo>
                    <a:pt x="170" y="487"/>
                  </a:lnTo>
                  <a:lnTo>
                    <a:pt x="176" y="487"/>
                  </a:lnTo>
                  <a:lnTo>
                    <a:pt x="179" y="487"/>
                  </a:lnTo>
                  <a:lnTo>
                    <a:pt x="187" y="482"/>
                  </a:lnTo>
                  <a:lnTo>
                    <a:pt x="187" y="478"/>
                  </a:lnTo>
                  <a:lnTo>
                    <a:pt x="187" y="460"/>
                  </a:lnTo>
                  <a:close/>
                  <a:moveTo>
                    <a:pt x="187" y="0"/>
                  </a:moveTo>
                  <a:lnTo>
                    <a:pt x="181" y="4"/>
                  </a:lnTo>
                  <a:lnTo>
                    <a:pt x="181" y="156"/>
                  </a:lnTo>
                  <a:lnTo>
                    <a:pt x="183" y="156"/>
                  </a:lnTo>
                  <a:lnTo>
                    <a:pt x="181" y="159"/>
                  </a:lnTo>
                  <a:lnTo>
                    <a:pt x="181" y="447"/>
                  </a:lnTo>
                  <a:lnTo>
                    <a:pt x="187" y="443"/>
                  </a:lnTo>
                  <a:lnTo>
                    <a:pt x="187" y="0"/>
                  </a:lnTo>
                  <a:close/>
                </a:path>
              </a:pathLst>
            </a:custGeom>
            <a:solidFill>
              <a:srgbClr val="3A44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09" name="Freeform 520">
              <a:extLst>
                <a:ext uri="{FF2B5EF4-FFF2-40B4-BE49-F238E27FC236}">
                  <a16:creationId xmlns:a16="http://schemas.microsoft.com/office/drawing/2014/main" id="{06B86479-4A8B-4375-AFC0-6970CDB5CC97}"/>
                </a:ext>
              </a:extLst>
            </p:cNvPr>
            <p:cNvSpPr>
              <a:spLocks noEditPoints="1"/>
            </p:cNvSpPr>
            <p:nvPr/>
          </p:nvSpPr>
          <p:spPr bwMode="auto">
            <a:xfrm>
              <a:off x="3619" y="3264"/>
              <a:ext cx="187" cy="487"/>
            </a:xfrm>
            <a:custGeom>
              <a:avLst/>
              <a:gdLst>
                <a:gd name="T0" fmla="*/ 0 w 187"/>
                <a:gd name="T1" fmla="*/ 471 h 487"/>
                <a:gd name="T2" fmla="*/ 0 w 187"/>
                <a:gd name="T3" fmla="*/ 478 h 487"/>
                <a:gd name="T4" fmla="*/ 115 w 187"/>
                <a:gd name="T5" fmla="*/ 485 h 487"/>
                <a:gd name="T6" fmla="*/ 126 w 187"/>
                <a:gd name="T7" fmla="*/ 478 h 487"/>
                <a:gd name="T8" fmla="*/ 0 w 187"/>
                <a:gd name="T9" fmla="*/ 471 h 487"/>
                <a:gd name="T10" fmla="*/ 187 w 187"/>
                <a:gd name="T11" fmla="*/ 460 h 487"/>
                <a:gd name="T12" fmla="*/ 181 w 187"/>
                <a:gd name="T13" fmla="*/ 465 h 487"/>
                <a:gd name="T14" fmla="*/ 181 w 187"/>
                <a:gd name="T15" fmla="*/ 480 h 487"/>
                <a:gd name="T16" fmla="*/ 179 w 187"/>
                <a:gd name="T17" fmla="*/ 480 h 487"/>
                <a:gd name="T18" fmla="*/ 157 w 187"/>
                <a:gd name="T19" fmla="*/ 480 h 487"/>
                <a:gd name="T20" fmla="*/ 148 w 187"/>
                <a:gd name="T21" fmla="*/ 485 h 487"/>
                <a:gd name="T22" fmla="*/ 170 w 187"/>
                <a:gd name="T23" fmla="*/ 487 h 487"/>
                <a:gd name="T24" fmla="*/ 176 w 187"/>
                <a:gd name="T25" fmla="*/ 487 h 487"/>
                <a:gd name="T26" fmla="*/ 179 w 187"/>
                <a:gd name="T27" fmla="*/ 487 h 487"/>
                <a:gd name="T28" fmla="*/ 187 w 187"/>
                <a:gd name="T29" fmla="*/ 482 h 487"/>
                <a:gd name="T30" fmla="*/ 187 w 187"/>
                <a:gd name="T31" fmla="*/ 478 h 487"/>
                <a:gd name="T32" fmla="*/ 187 w 187"/>
                <a:gd name="T33" fmla="*/ 460 h 487"/>
                <a:gd name="T34" fmla="*/ 187 w 187"/>
                <a:gd name="T35" fmla="*/ 0 h 487"/>
                <a:gd name="T36" fmla="*/ 181 w 187"/>
                <a:gd name="T37" fmla="*/ 4 h 487"/>
                <a:gd name="T38" fmla="*/ 181 w 187"/>
                <a:gd name="T39" fmla="*/ 156 h 487"/>
                <a:gd name="T40" fmla="*/ 183 w 187"/>
                <a:gd name="T41" fmla="*/ 156 h 487"/>
                <a:gd name="T42" fmla="*/ 181 w 187"/>
                <a:gd name="T43" fmla="*/ 159 h 487"/>
                <a:gd name="T44" fmla="*/ 181 w 187"/>
                <a:gd name="T45" fmla="*/ 447 h 487"/>
                <a:gd name="T46" fmla="*/ 187 w 187"/>
                <a:gd name="T47" fmla="*/ 443 h 487"/>
                <a:gd name="T48" fmla="*/ 187 w 187"/>
                <a:gd name="T49" fmla="*/ 0 h 4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7" h="487">
                  <a:moveTo>
                    <a:pt x="0" y="471"/>
                  </a:moveTo>
                  <a:lnTo>
                    <a:pt x="0" y="478"/>
                  </a:lnTo>
                  <a:lnTo>
                    <a:pt x="115" y="485"/>
                  </a:lnTo>
                  <a:lnTo>
                    <a:pt x="126" y="478"/>
                  </a:lnTo>
                  <a:lnTo>
                    <a:pt x="0" y="471"/>
                  </a:lnTo>
                  <a:moveTo>
                    <a:pt x="187" y="460"/>
                  </a:moveTo>
                  <a:lnTo>
                    <a:pt x="181" y="465"/>
                  </a:lnTo>
                  <a:lnTo>
                    <a:pt x="181" y="480"/>
                  </a:lnTo>
                  <a:lnTo>
                    <a:pt x="179" y="480"/>
                  </a:lnTo>
                  <a:lnTo>
                    <a:pt x="157" y="480"/>
                  </a:lnTo>
                  <a:lnTo>
                    <a:pt x="148" y="485"/>
                  </a:lnTo>
                  <a:lnTo>
                    <a:pt x="170" y="487"/>
                  </a:lnTo>
                  <a:lnTo>
                    <a:pt x="176" y="487"/>
                  </a:lnTo>
                  <a:lnTo>
                    <a:pt x="179" y="487"/>
                  </a:lnTo>
                  <a:lnTo>
                    <a:pt x="187" y="482"/>
                  </a:lnTo>
                  <a:lnTo>
                    <a:pt x="187" y="478"/>
                  </a:lnTo>
                  <a:lnTo>
                    <a:pt x="187" y="460"/>
                  </a:lnTo>
                  <a:moveTo>
                    <a:pt x="187" y="0"/>
                  </a:moveTo>
                  <a:lnTo>
                    <a:pt x="181" y="4"/>
                  </a:lnTo>
                  <a:lnTo>
                    <a:pt x="181" y="156"/>
                  </a:lnTo>
                  <a:lnTo>
                    <a:pt x="183" y="156"/>
                  </a:lnTo>
                  <a:lnTo>
                    <a:pt x="181" y="159"/>
                  </a:lnTo>
                  <a:lnTo>
                    <a:pt x="181" y="447"/>
                  </a:lnTo>
                  <a:lnTo>
                    <a:pt x="187" y="443"/>
                  </a:lnTo>
                  <a:lnTo>
                    <a:pt x="1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10" name="Freeform 521">
              <a:extLst>
                <a:ext uri="{FF2B5EF4-FFF2-40B4-BE49-F238E27FC236}">
                  <a16:creationId xmlns:a16="http://schemas.microsoft.com/office/drawing/2014/main" id="{D017078B-5FA9-4FCD-8179-2501678AF81E}"/>
                </a:ext>
              </a:extLst>
            </p:cNvPr>
            <p:cNvSpPr>
              <a:spLocks/>
            </p:cNvSpPr>
            <p:nvPr/>
          </p:nvSpPr>
          <p:spPr bwMode="auto">
            <a:xfrm>
              <a:off x="3621" y="3290"/>
              <a:ext cx="141" cy="128"/>
            </a:xfrm>
            <a:custGeom>
              <a:avLst/>
              <a:gdLst>
                <a:gd name="T0" fmla="*/ 141 w 141"/>
                <a:gd name="T1" fmla="*/ 0 h 128"/>
                <a:gd name="T2" fmla="*/ 0 w 141"/>
                <a:gd name="T3" fmla="*/ 84 h 128"/>
                <a:gd name="T4" fmla="*/ 0 w 141"/>
                <a:gd name="T5" fmla="*/ 122 h 128"/>
                <a:gd name="T6" fmla="*/ 139 w 141"/>
                <a:gd name="T7" fmla="*/ 128 h 128"/>
                <a:gd name="T8" fmla="*/ 141 w 141"/>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1" h="128">
                  <a:moveTo>
                    <a:pt x="141" y="0"/>
                  </a:moveTo>
                  <a:lnTo>
                    <a:pt x="0" y="84"/>
                  </a:lnTo>
                  <a:lnTo>
                    <a:pt x="0" y="122"/>
                  </a:lnTo>
                  <a:lnTo>
                    <a:pt x="139" y="128"/>
                  </a:lnTo>
                  <a:lnTo>
                    <a:pt x="141" y="0"/>
                  </a:lnTo>
                  <a:close/>
                </a:path>
              </a:pathLst>
            </a:custGeom>
            <a:solidFill>
              <a:srgbClr val="6584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11" name="Freeform 522">
              <a:extLst>
                <a:ext uri="{FF2B5EF4-FFF2-40B4-BE49-F238E27FC236}">
                  <a16:creationId xmlns:a16="http://schemas.microsoft.com/office/drawing/2014/main" id="{15B6E3D9-24BA-498D-97F5-30564635119E}"/>
                </a:ext>
              </a:extLst>
            </p:cNvPr>
            <p:cNvSpPr>
              <a:spLocks/>
            </p:cNvSpPr>
            <p:nvPr/>
          </p:nvSpPr>
          <p:spPr bwMode="auto">
            <a:xfrm>
              <a:off x="3621" y="3290"/>
              <a:ext cx="141" cy="128"/>
            </a:xfrm>
            <a:custGeom>
              <a:avLst/>
              <a:gdLst>
                <a:gd name="T0" fmla="*/ 141 w 141"/>
                <a:gd name="T1" fmla="*/ 0 h 128"/>
                <a:gd name="T2" fmla="*/ 0 w 141"/>
                <a:gd name="T3" fmla="*/ 84 h 128"/>
                <a:gd name="T4" fmla="*/ 0 w 141"/>
                <a:gd name="T5" fmla="*/ 122 h 128"/>
                <a:gd name="T6" fmla="*/ 139 w 141"/>
                <a:gd name="T7" fmla="*/ 128 h 128"/>
                <a:gd name="T8" fmla="*/ 141 w 141"/>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1" h="128">
                  <a:moveTo>
                    <a:pt x="141" y="0"/>
                  </a:moveTo>
                  <a:lnTo>
                    <a:pt x="0" y="84"/>
                  </a:lnTo>
                  <a:lnTo>
                    <a:pt x="0" y="122"/>
                  </a:lnTo>
                  <a:lnTo>
                    <a:pt x="139" y="128"/>
                  </a:lnTo>
                  <a:lnTo>
                    <a:pt x="1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12" name="Freeform 523">
              <a:extLst>
                <a:ext uri="{FF2B5EF4-FFF2-40B4-BE49-F238E27FC236}">
                  <a16:creationId xmlns:a16="http://schemas.microsoft.com/office/drawing/2014/main" id="{D7952226-F54C-4317-B065-61D1997B2941}"/>
                </a:ext>
              </a:extLst>
            </p:cNvPr>
            <p:cNvSpPr>
              <a:spLocks/>
            </p:cNvSpPr>
            <p:nvPr/>
          </p:nvSpPr>
          <p:spPr bwMode="auto">
            <a:xfrm>
              <a:off x="3934" y="3231"/>
              <a:ext cx="141" cy="108"/>
            </a:xfrm>
            <a:custGeom>
              <a:avLst/>
              <a:gdLst>
                <a:gd name="T0" fmla="*/ 0 w 141"/>
                <a:gd name="T1" fmla="*/ 0 h 108"/>
                <a:gd name="T2" fmla="*/ 0 w 141"/>
                <a:gd name="T3" fmla="*/ 108 h 108"/>
                <a:gd name="T4" fmla="*/ 141 w 141"/>
                <a:gd name="T5" fmla="*/ 22 h 108"/>
                <a:gd name="T6" fmla="*/ 139 w 141"/>
                <a:gd name="T7" fmla="*/ 6 h 108"/>
                <a:gd name="T8" fmla="*/ 0 w 141"/>
                <a:gd name="T9" fmla="*/ 0 h 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1" h="108">
                  <a:moveTo>
                    <a:pt x="0" y="0"/>
                  </a:moveTo>
                  <a:lnTo>
                    <a:pt x="0" y="108"/>
                  </a:lnTo>
                  <a:lnTo>
                    <a:pt x="141" y="22"/>
                  </a:lnTo>
                  <a:lnTo>
                    <a:pt x="139" y="6"/>
                  </a:lnTo>
                  <a:lnTo>
                    <a:pt x="0" y="0"/>
                  </a:lnTo>
                  <a:close/>
                </a:path>
              </a:pathLst>
            </a:custGeom>
            <a:solidFill>
              <a:srgbClr val="677D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13" name="Freeform 524">
              <a:extLst>
                <a:ext uri="{FF2B5EF4-FFF2-40B4-BE49-F238E27FC236}">
                  <a16:creationId xmlns:a16="http://schemas.microsoft.com/office/drawing/2014/main" id="{47735B18-257E-40D2-B4F9-AA87B31524F4}"/>
                </a:ext>
              </a:extLst>
            </p:cNvPr>
            <p:cNvSpPr>
              <a:spLocks/>
            </p:cNvSpPr>
            <p:nvPr/>
          </p:nvSpPr>
          <p:spPr bwMode="auto">
            <a:xfrm>
              <a:off x="3934" y="3231"/>
              <a:ext cx="141" cy="108"/>
            </a:xfrm>
            <a:custGeom>
              <a:avLst/>
              <a:gdLst>
                <a:gd name="T0" fmla="*/ 0 w 141"/>
                <a:gd name="T1" fmla="*/ 0 h 108"/>
                <a:gd name="T2" fmla="*/ 0 w 141"/>
                <a:gd name="T3" fmla="*/ 108 h 108"/>
                <a:gd name="T4" fmla="*/ 141 w 141"/>
                <a:gd name="T5" fmla="*/ 22 h 108"/>
                <a:gd name="T6" fmla="*/ 139 w 141"/>
                <a:gd name="T7" fmla="*/ 6 h 108"/>
                <a:gd name="T8" fmla="*/ 0 w 141"/>
                <a:gd name="T9" fmla="*/ 0 h 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1" h="108">
                  <a:moveTo>
                    <a:pt x="0" y="0"/>
                  </a:moveTo>
                  <a:lnTo>
                    <a:pt x="0" y="108"/>
                  </a:lnTo>
                  <a:lnTo>
                    <a:pt x="141" y="22"/>
                  </a:lnTo>
                  <a:lnTo>
                    <a:pt x="139"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14" name="Freeform 525">
              <a:extLst>
                <a:ext uri="{FF2B5EF4-FFF2-40B4-BE49-F238E27FC236}">
                  <a16:creationId xmlns:a16="http://schemas.microsoft.com/office/drawing/2014/main" id="{08841080-4237-4327-A0F5-BE0BCD56F59E}"/>
                </a:ext>
              </a:extLst>
            </p:cNvPr>
            <p:cNvSpPr>
              <a:spLocks/>
            </p:cNvSpPr>
            <p:nvPr/>
          </p:nvSpPr>
          <p:spPr bwMode="auto">
            <a:xfrm>
              <a:off x="3897" y="3229"/>
              <a:ext cx="33" cy="134"/>
            </a:xfrm>
            <a:custGeom>
              <a:avLst/>
              <a:gdLst>
                <a:gd name="T0" fmla="*/ 0 w 33"/>
                <a:gd name="T1" fmla="*/ 0 h 134"/>
                <a:gd name="T2" fmla="*/ 0 w 33"/>
                <a:gd name="T3" fmla="*/ 134 h 134"/>
                <a:gd name="T4" fmla="*/ 33 w 33"/>
                <a:gd name="T5" fmla="*/ 112 h 134"/>
                <a:gd name="T6" fmla="*/ 33 w 33"/>
                <a:gd name="T7" fmla="*/ 2 h 134"/>
                <a:gd name="T8" fmla="*/ 0 w 33"/>
                <a:gd name="T9" fmla="*/ 0 h 1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34">
                  <a:moveTo>
                    <a:pt x="0" y="0"/>
                  </a:moveTo>
                  <a:lnTo>
                    <a:pt x="0" y="134"/>
                  </a:lnTo>
                  <a:lnTo>
                    <a:pt x="33" y="112"/>
                  </a:lnTo>
                  <a:lnTo>
                    <a:pt x="33" y="2"/>
                  </a:lnTo>
                  <a:lnTo>
                    <a:pt x="0" y="0"/>
                  </a:lnTo>
                  <a:close/>
                </a:path>
              </a:pathLst>
            </a:custGeom>
            <a:solidFill>
              <a:srgbClr val="5E7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15" name="Freeform 526">
              <a:extLst>
                <a:ext uri="{FF2B5EF4-FFF2-40B4-BE49-F238E27FC236}">
                  <a16:creationId xmlns:a16="http://schemas.microsoft.com/office/drawing/2014/main" id="{EAF0FA9C-8133-4A56-9B34-6013944D4FA9}"/>
                </a:ext>
              </a:extLst>
            </p:cNvPr>
            <p:cNvSpPr>
              <a:spLocks/>
            </p:cNvSpPr>
            <p:nvPr/>
          </p:nvSpPr>
          <p:spPr bwMode="auto">
            <a:xfrm>
              <a:off x="3897" y="3229"/>
              <a:ext cx="33" cy="134"/>
            </a:xfrm>
            <a:custGeom>
              <a:avLst/>
              <a:gdLst>
                <a:gd name="T0" fmla="*/ 0 w 33"/>
                <a:gd name="T1" fmla="*/ 0 h 134"/>
                <a:gd name="T2" fmla="*/ 0 w 33"/>
                <a:gd name="T3" fmla="*/ 134 h 134"/>
                <a:gd name="T4" fmla="*/ 33 w 33"/>
                <a:gd name="T5" fmla="*/ 112 h 134"/>
                <a:gd name="T6" fmla="*/ 33 w 33"/>
                <a:gd name="T7" fmla="*/ 2 h 134"/>
                <a:gd name="T8" fmla="*/ 0 w 33"/>
                <a:gd name="T9" fmla="*/ 0 h 1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34">
                  <a:moveTo>
                    <a:pt x="0" y="0"/>
                  </a:moveTo>
                  <a:lnTo>
                    <a:pt x="0" y="134"/>
                  </a:lnTo>
                  <a:lnTo>
                    <a:pt x="33" y="112"/>
                  </a:lnTo>
                  <a:lnTo>
                    <a:pt x="33"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16" name="Rectangle 527">
              <a:extLst>
                <a:ext uri="{FF2B5EF4-FFF2-40B4-BE49-F238E27FC236}">
                  <a16:creationId xmlns:a16="http://schemas.microsoft.com/office/drawing/2014/main" id="{85ADDD45-76AB-4DBB-B938-1E1CF55AA39E}"/>
                </a:ext>
              </a:extLst>
            </p:cNvPr>
            <p:cNvSpPr>
              <a:spLocks noChangeArrowheads="1"/>
            </p:cNvSpPr>
            <p:nvPr/>
          </p:nvSpPr>
          <p:spPr bwMode="auto">
            <a:xfrm>
              <a:off x="3895" y="3229"/>
              <a:ext cx="2" cy="134"/>
            </a:xfrm>
            <a:prstGeom prst="rect">
              <a:avLst/>
            </a:prstGeom>
            <a:solidFill>
              <a:srgbClr val="587FB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617" name="Rectangle 528">
              <a:extLst>
                <a:ext uri="{FF2B5EF4-FFF2-40B4-BE49-F238E27FC236}">
                  <a16:creationId xmlns:a16="http://schemas.microsoft.com/office/drawing/2014/main" id="{377D511A-73EA-45B2-953D-4A04A3914B7A}"/>
                </a:ext>
              </a:extLst>
            </p:cNvPr>
            <p:cNvSpPr>
              <a:spLocks noChangeArrowheads="1"/>
            </p:cNvSpPr>
            <p:nvPr/>
          </p:nvSpPr>
          <p:spPr bwMode="auto">
            <a:xfrm>
              <a:off x="3895" y="3229"/>
              <a:ext cx="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618" name="Freeform 529">
              <a:extLst>
                <a:ext uri="{FF2B5EF4-FFF2-40B4-BE49-F238E27FC236}">
                  <a16:creationId xmlns:a16="http://schemas.microsoft.com/office/drawing/2014/main" id="{35FB9FC8-9399-44FF-BFC3-E7B8CD4C3679}"/>
                </a:ext>
              </a:extLst>
            </p:cNvPr>
            <p:cNvSpPr>
              <a:spLocks/>
            </p:cNvSpPr>
            <p:nvPr/>
          </p:nvSpPr>
          <p:spPr bwMode="auto">
            <a:xfrm>
              <a:off x="3930" y="3231"/>
              <a:ext cx="4" cy="110"/>
            </a:xfrm>
            <a:custGeom>
              <a:avLst/>
              <a:gdLst>
                <a:gd name="T0" fmla="*/ 0 w 4"/>
                <a:gd name="T1" fmla="*/ 0 h 110"/>
                <a:gd name="T2" fmla="*/ 0 w 4"/>
                <a:gd name="T3" fmla="*/ 110 h 110"/>
                <a:gd name="T4" fmla="*/ 4 w 4"/>
                <a:gd name="T5" fmla="*/ 108 h 110"/>
                <a:gd name="T6" fmla="*/ 4 w 4"/>
                <a:gd name="T7" fmla="*/ 0 h 110"/>
                <a:gd name="T8" fmla="*/ 0 w 4"/>
                <a:gd name="T9" fmla="*/ 0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10">
                  <a:moveTo>
                    <a:pt x="0" y="0"/>
                  </a:moveTo>
                  <a:lnTo>
                    <a:pt x="0" y="110"/>
                  </a:lnTo>
                  <a:lnTo>
                    <a:pt x="4" y="108"/>
                  </a:lnTo>
                  <a:lnTo>
                    <a:pt x="4" y="0"/>
                  </a:lnTo>
                  <a:lnTo>
                    <a:pt x="0" y="0"/>
                  </a:lnTo>
                  <a:close/>
                </a:path>
              </a:pathLst>
            </a:custGeom>
            <a:solidFill>
              <a:srgbClr val="87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19" name="Freeform 530">
              <a:extLst>
                <a:ext uri="{FF2B5EF4-FFF2-40B4-BE49-F238E27FC236}">
                  <a16:creationId xmlns:a16="http://schemas.microsoft.com/office/drawing/2014/main" id="{CBF441FF-32F5-4596-BC32-6FF42A53A8BA}"/>
                </a:ext>
              </a:extLst>
            </p:cNvPr>
            <p:cNvSpPr>
              <a:spLocks/>
            </p:cNvSpPr>
            <p:nvPr/>
          </p:nvSpPr>
          <p:spPr bwMode="auto">
            <a:xfrm>
              <a:off x="3930" y="3231"/>
              <a:ext cx="4" cy="110"/>
            </a:xfrm>
            <a:custGeom>
              <a:avLst/>
              <a:gdLst>
                <a:gd name="T0" fmla="*/ 0 w 4"/>
                <a:gd name="T1" fmla="*/ 0 h 110"/>
                <a:gd name="T2" fmla="*/ 0 w 4"/>
                <a:gd name="T3" fmla="*/ 110 h 110"/>
                <a:gd name="T4" fmla="*/ 4 w 4"/>
                <a:gd name="T5" fmla="*/ 108 h 110"/>
                <a:gd name="T6" fmla="*/ 4 w 4"/>
                <a:gd name="T7" fmla="*/ 0 h 110"/>
                <a:gd name="T8" fmla="*/ 0 w 4"/>
                <a:gd name="T9" fmla="*/ 0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10">
                  <a:moveTo>
                    <a:pt x="0" y="0"/>
                  </a:moveTo>
                  <a:lnTo>
                    <a:pt x="0" y="110"/>
                  </a:lnTo>
                  <a:lnTo>
                    <a:pt x="4" y="108"/>
                  </a:lnTo>
                  <a:lnTo>
                    <a:pt x="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20" name="Freeform 531">
              <a:extLst>
                <a:ext uri="{FF2B5EF4-FFF2-40B4-BE49-F238E27FC236}">
                  <a16:creationId xmlns:a16="http://schemas.microsoft.com/office/drawing/2014/main" id="{8A41200D-976B-4A2A-A4CA-463FB5FBB1D7}"/>
                </a:ext>
              </a:extLst>
            </p:cNvPr>
            <p:cNvSpPr>
              <a:spLocks/>
            </p:cNvSpPr>
            <p:nvPr/>
          </p:nvSpPr>
          <p:spPr bwMode="auto">
            <a:xfrm>
              <a:off x="3892" y="3229"/>
              <a:ext cx="3" cy="136"/>
            </a:xfrm>
            <a:custGeom>
              <a:avLst/>
              <a:gdLst>
                <a:gd name="T0" fmla="*/ 3 w 3"/>
                <a:gd name="T1" fmla="*/ 0 h 136"/>
                <a:gd name="T2" fmla="*/ 0 w 3"/>
                <a:gd name="T3" fmla="*/ 136 h 136"/>
                <a:gd name="T4" fmla="*/ 3 w 3"/>
                <a:gd name="T5" fmla="*/ 134 h 136"/>
                <a:gd name="T6" fmla="*/ 3 w 3"/>
                <a:gd name="T7" fmla="*/ 0 h 136"/>
                <a:gd name="T8" fmla="*/ 3 w 3"/>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36">
                  <a:moveTo>
                    <a:pt x="3" y="0"/>
                  </a:moveTo>
                  <a:lnTo>
                    <a:pt x="0" y="136"/>
                  </a:lnTo>
                  <a:lnTo>
                    <a:pt x="3" y="134"/>
                  </a:lnTo>
                  <a:lnTo>
                    <a:pt x="3" y="0"/>
                  </a:lnTo>
                  <a:close/>
                </a:path>
              </a:pathLst>
            </a:custGeom>
            <a:solidFill>
              <a:srgbClr val="3A4E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21" name="Freeform 532">
              <a:extLst>
                <a:ext uri="{FF2B5EF4-FFF2-40B4-BE49-F238E27FC236}">
                  <a16:creationId xmlns:a16="http://schemas.microsoft.com/office/drawing/2014/main" id="{FD4D0429-AD7D-4190-B204-6ABAB22D52CD}"/>
                </a:ext>
              </a:extLst>
            </p:cNvPr>
            <p:cNvSpPr>
              <a:spLocks/>
            </p:cNvSpPr>
            <p:nvPr/>
          </p:nvSpPr>
          <p:spPr bwMode="auto">
            <a:xfrm>
              <a:off x="4082" y="3237"/>
              <a:ext cx="13" cy="12"/>
            </a:xfrm>
            <a:custGeom>
              <a:avLst/>
              <a:gdLst>
                <a:gd name="T0" fmla="*/ 0 w 13"/>
                <a:gd name="T1" fmla="*/ 0 h 12"/>
                <a:gd name="T2" fmla="*/ 0 w 13"/>
                <a:gd name="T3" fmla="*/ 12 h 12"/>
                <a:gd name="T4" fmla="*/ 13 w 13"/>
                <a:gd name="T5" fmla="*/ 3 h 12"/>
                <a:gd name="T6" fmla="*/ 13 w 13"/>
                <a:gd name="T7" fmla="*/ 0 h 12"/>
                <a:gd name="T8" fmla="*/ 0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0" y="0"/>
                  </a:moveTo>
                  <a:lnTo>
                    <a:pt x="0" y="12"/>
                  </a:lnTo>
                  <a:lnTo>
                    <a:pt x="13" y="3"/>
                  </a:lnTo>
                  <a:lnTo>
                    <a:pt x="13" y="0"/>
                  </a:lnTo>
                  <a:lnTo>
                    <a:pt x="0" y="0"/>
                  </a:lnTo>
                  <a:close/>
                </a:path>
              </a:pathLst>
            </a:custGeom>
            <a:solidFill>
              <a:srgbClr val="677D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22" name="Freeform 533">
              <a:extLst>
                <a:ext uri="{FF2B5EF4-FFF2-40B4-BE49-F238E27FC236}">
                  <a16:creationId xmlns:a16="http://schemas.microsoft.com/office/drawing/2014/main" id="{28BE823E-34BC-49E9-AF34-24793B7FD362}"/>
                </a:ext>
              </a:extLst>
            </p:cNvPr>
            <p:cNvSpPr>
              <a:spLocks/>
            </p:cNvSpPr>
            <p:nvPr/>
          </p:nvSpPr>
          <p:spPr bwMode="auto">
            <a:xfrm>
              <a:off x="4082" y="3237"/>
              <a:ext cx="13" cy="12"/>
            </a:xfrm>
            <a:custGeom>
              <a:avLst/>
              <a:gdLst>
                <a:gd name="T0" fmla="*/ 0 w 13"/>
                <a:gd name="T1" fmla="*/ 0 h 12"/>
                <a:gd name="T2" fmla="*/ 0 w 13"/>
                <a:gd name="T3" fmla="*/ 12 h 12"/>
                <a:gd name="T4" fmla="*/ 13 w 13"/>
                <a:gd name="T5" fmla="*/ 3 h 12"/>
                <a:gd name="T6" fmla="*/ 13 w 13"/>
                <a:gd name="T7" fmla="*/ 0 h 12"/>
                <a:gd name="T8" fmla="*/ 0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0" y="0"/>
                  </a:moveTo>
                  <a:lnTo>
                    <a:pt x="0" y="12"/>
                  </a:lnTo>
                  <a:lnTo>
                    <a:pt x="13" y="3"/>
                  </a:lnTo>
                  <a:lnTo>
                    <a:pt x="1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23" name="Freeform 534">
              <a:extLst>
                <a:ext uri="{FF2B5EF4-FFF2-40B4-BE49-F238E27FC236}">
                  <a16:creationId xmlns:a16="http://schemas.microsoft.com/office/drawing/2014/main" id="{2C7716D5-CD30-4981-8365-4EE458F50CFF}"/>
                </a:ext>
              </a:extLst>
            </p:cNvPr>
            <p:cNvSpPr>
              <a:spLocks/>
            </p:cNvSpPr>
            <p:nvPr/>
          </p:nvSpPr>
          <p:spPr bwMode="auto">
            <a:xfrm>
              <a:off x="4095" y="3237"/>
              <a:ext cx="2" cy="3"/>
            </a:xfrm>
            <a:custGeom>
              <a:avLst/>
              <a:gdLst>
                <a:gd name="T0" fmla="*/ 0 w 2"/>
                <a:gd name="T1" fmla="*/ 0 h 3"/>
                <a:gd name="T2" fmla="*/ 0 w 2"/>
                <a:gd name="T3" fmla="*/ 3 h 3"/>
                <a:gd name="T4" fmla="*/ 2 w 2"/>
                <a:gd name="T5" fmla="*/ 0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lnTo>
                    <a:pt x="0" y="3"/>
                  </a:lnTo>
                  <a:lnTo>
                    <a:pt x="2" y="0"/>
                  </a:lnTo>
                  <a:lnTo>
                    <a:pt x="0" y="0"/>
                  </a:lnTo>
                  <a:close/>
                </a:path>
              </a:pathLst>
            </a:custGeom>
            <a:solidFill>
              <a:srgbClr val="87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24" name="Freeform 535">
              <a:extLst>
                <a:ext uri="{FF2B5EF4-FFF2-40B4-BE49-F238E27FC236}">
                  <a16:creationId xmlns:a16="http://schemas.microsoft.com/office/drawing/2014/main" id="{2BD927AC-349E-4DD6-B4E8-5F43D41C3E5C}"/>
                </a:ext>
              </a:extLst>
            </p:cNvPr>
            <p:cNvSpPr>
              <a:spLocks noEditPoints="1"/>
            </p:cNvSpPr>
            <p:nvPr/>
          </p:nvSpPr>
          <p:spPr bwMode="auto">
            <a:xfrm>
              <a:off x="3621" y="3412"/>
              <a:ext cx="179" cy="121"/>
            </a:xfrm>
            <a:custGeom>
              <a:avLst/>
              <a:gdLst>
                <a:gd name="T0" fmla="*/ 144 w 179"/>
                <a:gd name="T1" fmla="*/ 6 h 121"/>
                <a:gd name="T2" fmla="*/ 144 w 179"/>
                <a:gd name="T3" fmla="*/ 30 h 121"/>
                <a:gd name="T4" fmla="*/ 179 w 179"/>
                <a:gd name="T5" fmla="*/ 11 h 121"/>
                <a:gd name="T6" fmla="*/ 179 w 179"/>
                <a:gd name="T7" fmla="*/ 8 h 121"/>
                <a:gd name="T8" fmla="*/ 144 w 179"/>
                <a:gd name="T9" fmla="*/ 6 h 121"/>
                <a:gd name="T10" fmla="*/ 0 w 179"/>
                <a:gd name="T11" fmla="*/ 0 h 121"/>
                <a:gd name="T12" fmla="*/ 0 w 179"/>
                <a:gd name="T13" fmla="*/ 121 h 121"/>
                <a:gd name="T14" fmla="*/ 139 w 179"/>
                <a:gd name="T15" fmla="*/ 33 h 121"/>
                <a:gd name="T16" fmla="*/ 139 w 179"/>
                <a:gd name="T17" fmla="*/ 6 h 121"/>
                <a:gd name="T18" fmla="*/ 0 w 179"/>
                <a:gd name="T19" fmla="*/ 0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9" h="121">
                  <a:moveTo>
                    <a:pt x="144" y="6"/>
                  </a:moveTo>
                  <a:lnTo>
                    <a:pt x="144" y="30"/>
                  </a:lnTo>
                  <a:lnTo>
                    <a:pt x="179" y="11"/>
                  </a:lnTo>
                  <a:lnTo>
                    <a:pt x="179" y="8"/>
                  </a:lnTo>
                  <a:lnTo>
                    <a:pt x="144" y="6"/>
                  </a:lnTo>
                  <a:close/>
                  <a:moveTo>
                    <a:pt x="0" y="0"/>
                  </a:moveTo>
                  <a:lnTo>
                    <a:pt x="0" y="121"/>
                  </a:lnTo>
                  <a:lnTo>
                    <a:pt x="139" y="33"/>
                  </a:lnTo>
                  <a:lnTo>
                    <a:pt x="139" y="6"/>
                  </a:lnTo>
                  <a:lnTo>
                    <a:pt x="0" y="0"/>
                  </a:lnTo>
                  <a:close/>
                </a:path>
              </a:pathLst>
            </a:custGeom>
            <a:solidFill>
              <a:srgbClr val="5677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25" name="Freeform 536">
              <a:extLst>
                <a:ext uri="{FF2B5EF4-FFF2-40B4-BE49-F238E27FC236}">
                  <a16:creationId xmlns:a16="http://schemas.microsoft.com/office/drawing/2014/main" id="{5CF81B4C-9482-4635-845B-ED7853502057}"/>
                </a:ext>
              </a:extLst>
            </p:cNvPr>
            <p:cNvSpPr>
              <a:spLocks noEditPoints="1"/>
            </p:cNvSpPr>
            <p:nvPr/>
          </p:nvSpPr>
          <p:spPr bwMode="auto">
            <a:xfrm>
              <a:off x="3621" y="3412"/>
              <a:ext cx="179" cy="121"/>
            </a:xfrm>
            <a:custGeom>
              <a:avLst/>
              <a:gdLst>
                <a:gd name="T0" fmla="*/ 144 w 179"/>
                <a:gd name="T1" fmla="*/ 6 h 121"/>
                <a:gd name="T2" fmla="*/ 144 w 179"/>
                <a:gd name="T3" fmla="*/ 30 h 121"/>
                <a:gd name="T4" fmla="*/ 179 w 179"/>
                <a:gd name="T5" fmla="*/ 11 h 121"/>
                <a:gd name="T6" fmla="*/ 179 w 179"/>
                <a:gd name="T7" fmla="*/ 8 h 121"/>
                <a:gd name="T8" fmla="*/ 144 w 179"/>
                <a:gd name="T9" fmla="*/ 6 h 121"/>
                <a:gd name="T10" fmla="*/ 0 w 179"/>
                <a:gd name="T11" fmla="*/ 0 h 121"/>
                <a:gd name="T12" fmla="*/ 0 w 179"/>
                <a:gd name="T13" fmla="*/ 121 h 121"/>
                <a:gd name="T14" fmla="*/ 139 w 179"/>
                <a:gd name="T15" fmla="*/ 33 h 121"/>
                <a:gd name="T16" fmla="*/ 139 w 179"/>
                <a:gd name="T17" fmla="*/ 6 h 121"/>
                <a:gd name="T18" fmla="*/ 0 w 179"/>
                <a:gd name="T19" fmla="*/ 0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9" h="121">
                  <a:moveTo>
                    <a:pt x="144" y="6"/>
                  </a:moveTo>
                  <a:lnTo>
                    <a:pt x="144" y="30"/>
                  </a:lnTo>
                  <a:lnTo>
                    <a:pt x="179" y="11"/>
                  </a:lnTo>
                  <a:lnTo>
                    <a:pt x="179" y="8"/>
                  </a:lnTo>
                  <a:lnTo>
                    <a:pt x="144" y="6"/>
                  </a:lnTo>
                  <a:moveTo>
                    <a:pt x="0" y="0"/>
                  </a:moveTo>
                  <a:lnTo>
                    <a:pt x="0" y="121"/>
                  </a:lnTo>
                  <a:lnTo>
                    <a:pt x="139" y="33"/>
                  </a:lnTo>
                  <a:lnTo>
                    <a:pt x="139"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26" name="Rectangle 537">
              <a:extLst>
                <a:ext uri="{FF2B5EF4-FFF2-40B4-BE49-F238E27FC236}">
                  <a16:creationId xmlns:a16="http://schemas.microsoft.com/office/drawing/2014/main" id="{AB4496B8-0B77-4DC3-8D2C-D943FC59FE10}"/>
                </a:ext>
              </a:extLst>
            </p:cNvPr>
            <p:cNvSpPr>
              <a:spLocks noChangeArrowheads="1"/>
            </p:cNvSpPr>
            <p:nvPr/>
          </p:nvSpPr>
          <p:spPr bwMode="auto">
            <a:xfrm>
              <a:off x="3800" y="3420"/>
              <a:ext cx="1" cy="3"/>
            </a:xfrm>
            <a:prstGeom prst="rect">
              <a:avLst/>
            </a:prstGeom>
            <a:solidFill>
              <a:srgbClr val="8998C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627" name="Rectangle 538">
              <a:extLst>
                <a:ext uri="{FF2B5EF4-FFF2-40B4-BE49-F238E27FC236}">
                  <a16:creationId xmlns:a16="http://schemas.microsoft.com/office/drawing/2014/main" id="{EA3DD6DA-31A8-43E6-8149-D5190810A96C}"/>
                </a:ext>
              </a:extLst>
            </p:cNvPr>
            <p:cNvSpPr>
              <a:spLocks noChangeArrowheads="1"/>
            </p:cNvSpPr>
            <p:nvPr/>
          </p:nvSpPr>
          <p:spPr bwMode="auto">
            <a:xfrm>
              <a:off x="3800" y="342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628" name="Freeform 539">
              <a:extLst>
                <a:ext uri="{FF2B5EF4-FFF2-40B4-BE49-F238E27FC236}">
                  <a16:creationId xmlns:a16="http://schemas.microsoft.com/office/drawing/2014/main" id="{8A8984A5-6469-4229-9EEE-F0F6259BF047}"/>
                </a:ext>
              </a:extLst>
            </p:cNvPr>
            <p:cNvSpPr>
              <a:spLocks/>
            </p:cNvSpPr>
            <p:nvPr/>
          </p:nvSpPr>
          <p:spPr bwMode="auto">
            <a:xfrm>
              <a:off x="3800" y="3420"/>
              <a:ext cx="2" cy="3"/>
            </a:xfrm>
            <a:custGeom>
              <a:avLst/>
              <a:gdLst>
                <a:gd name="T0" fmla="*/ 0 w 2"/>
                <a:gd name="T1" fmla="*/ 0 h 3"/>
                <a:gd name="T2" fmla="*/ 0 w 2"/>
                <a:gd name="T3" fmla="*/ 3 h 3"/>
                <a:gd name="T4" fmla="*/ 2 w 2"/>
                <a:gd name="T5" fmla="*/ 0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lnTo>
                    <a:pt x="0" y="3"/>
                  </a:lnTo>
                  <a:lnTo>
                    <a:pt x="2" y="0"/>
                  </a:lnTo>
                  <a:lnTo>
                    <a:pt x="0" y="0"/>
                  </a:lnTo>
                  <a:close/>
                </a:path>
              </a:pathLst>
            </a:custGeom>
            <a:solidFill>
              <a:srgbClr val="3C50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29" name="Freeform 540">
              <a:extLst>
                <a:ext uri="{FF2B5EF4-FFF2-40B4-BE49-F238E27FC236}">
                  <a16:creationId xmlns:a16="http://schemas.microsoft.com/office/drawing/2014/main" id="{AD317824-F019-443D-8FDF-4ADA5A0D7B0C}"/>
                </a:ext>
              </a:extLst>
            </p:cNvPr>
            <p:cNvSpPr>
              <a:spLocks/>
            </p:cNvSpPr>
            <p:nvPr/>
          </p:nvSpPr>
          <p:spPr bwMode="auto">
            <a:xfrm>
              <a:off x="3800" y="3420"/>
              <a:ext cx="2" cy="3"/>
            </a:xfrm>
            <a:custGeom>
              <a:avLst/>
              <a:gdLst>
                <a:gd name="T0" fmla="*/ 0 w 2"/>
                <a:gd name="T1" fmla="*/ 0 h 3"/>
                <a:gd name="T2" fmla="*/ 0 w 2"/>
                <a:gd name="T3" fmla="*/ 3 h 3"/>
                <a:gd name="T4" fmla="*/ 2 w 2"/>
                <a:gd name="T5" fmla="*/ 0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lnTo>
                    <a:pt x="0" y="3"/>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30" name="Freeform 541">
              <a:extLst>
                <a:ext uri="{FF2B5EF4-FFF2-40B4-BE49-F238E27FC236}">
                  <a16:creationId xmlns:a16="http://schemas.microsoft.com/office/drawing/2014/main" id="{79A3D23C-4216-41DA-A007-EA5536F68111}"/>
                </a:ext>
              </a:extLst>
            </p:cNvPr>
            <p:cNvSpPr>
              <a:spLocks/>
            </p:cNvSpPr>
            <p:nvPr/>
          </p:nvSpPr>
          <p:spPr bwMode="auto">
            <a:xfrm>
              <a:off x="3608" y="3074"/>
              <a:ext cx="500" cy="800"/>
            </a:xfrm>
            <a:custGeom>
              <a:avLst/>
              <a:gdLst>
                <a:gd name="T0" fmla="*/ 2407 w 227"/>
                <a:gd name="T1" fmla="*/ 2400 h 363"/>
                <a:gd name="T2" fmla="*/ 2392 w 227"/>
                <a:gd name="T3" fmla="*/ 2376 h 363"/>
                <a:gd name="T4" fmla="*/ 44 w 227"/>
                <a:gd name="T5" fmla="*/ 3833 h 363"/>
                <a:gd name="T6" fmla="*/ 64 w 227"/>
                <a:gd name="T7" fmla="*/ 1457 h 363"/>
                <a:gd name="T8" fmla="*/ 2381 w 227"/>
                <a:gd name="T9" fmla="*/ 64 h 363"/>
                <a:gd name="T10" fmla="*/ 2381 w 227"/>
                <a:gd name="T11" fmla="*/ 2400 h 363"/>
                <a:gd name="T12" fmla="*/ 2407 w 227"/>
                <a:gd name="T13" fmla="*/ 2400 h 363"/>
                <a:gd name="T14" fmla="*/ 2392 w 227"/>
                <a:gd name="T15" fmla="*/ 2376 h 363"/>
                <a:gd name="T16" fmla="*/ 2407 w 227"/>
                <a:gd name="T17" fmla="*/ 2400 h 363"/>
                <a:gd name="T18" fmla="*/ 2425 w 227"/>
                <a:gd name="T19" fmla="*/ 2400 h 363"/>
                <a:gd name="T20" fmla="*/ 2425 w 227"/>
                <a:gd name="T21" fmla="*/ 20 h 363"/>
                <a:gd name="T22" fmla="*/ 2416 w 227"/>
                <a:gd name="T23" fmla="*/ 9 h 363"/>
                <a:gd name="T24" fmla="*/ 2392 w 227"/>
                <a:gd name="T25" fmla="*/ 9 h 363"/>
                <a:gd name="T26" fmla="*/ 33 w 227"/>
                <a:gd name="T27" fmla="*/ 1433 h 363"/>
                <a:gd name="T28" fmla="*/ 20 w 227"/>
                <a:gd name="T29" fmla="*/ 1448 h 363"/>
                <a:gd name="T30" fmla="*/ 0 w 227"/>
                <a:gd name="T31" fmla="*/ 3866 h 363"/>
                <a:gd name="T32" fmla="*/ 9 w 227"/>
                <a:gd name="T33" fmla="*/ 3885 h 363"/>
                <a:gd name="T34" fmla="*/ 33 w 227"/>
                <a:gd name="T35" fmla="*/ 3885 h 363"/>
                <a:gd name="T36" fmla="*/ 2416 w 227"/>
                <a:gd name="T37" fmla="*/ 2409 h 363"/>
                <a:gd name="T38" fmla="*/ 2425 w 227"/>
                <a:gd name="T39" fmla="*/ 2400 h 363"/>
                <a:gd name="T40" fmla="*/ 2407 w 227"/>
                <a:gd name="T41" fmla="*/ 2400 h 3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7" h="363">
                  <a:moveTo>
                    <a:pt x="225" y="224"/>
                  </a:moveTo>
                  <a:cubicBezTo>
                    <a:pt x="224" y="222"/>
                    <a:pt x="224" y="222"/>
                    <a:pt x="224" y="222"/>
                  </a:cubicBezTo>
                  <a:cubicBezTo>
                    <a:pt x="4" y="358"/>
                    <a:pt x="4" y="358"/>
                    <a:pt x="4" y="358"/>
                  </a:cubicBezTo>
                  <a:cubicBezTo>
                    <a:pt x="6" y="136"/>
                    <a:pt x="6" y="136"/>
                    <a:pt x="6" y="136"/>
                  </a:cubicBezTo>
                  <a:cubicBezTo>
                    <a:pt x="223" y="6"/>
                    <a:pt x="223" y="6"/>
                    <a:pt x="223" y="6"/>
                  </a:cubicBezTo>
                  <a:cubicBezTo>
                    <a:pt x="223" y="224"/>
                    <a:pt x="223" y="224"/>
                    <a:pt x="223" y="224"/>
                  </a:cubicBezTo>
                  <a:cubicBezTo>
                    <a:pt x="225" y="224"/>
                    <a:pt x="225" y="224"/>
                    <a:pt x="225" y="224"/>
                  </a:cubicBezTo>
                  <a:cubicBezTo>
                    <a:pt x="224" y="222"/>
                    <a:pt x="224" y="222"/>
                    <a:pt x="224" y="222"/>
                  </a:cubicBezTo>
                  <a:cubicBezTo>
                    <a:pt x="225" y="224"/>
                    <a:pt x="225" y="224"/>
                    <a:pt x="225" y="224"/>
                  </a:cubicBezTo>
                  <a:cubicBezTo>
                    <a:pt x="227" y="224"/>
                    <a:pt x="227" y="224"/>
                    <a:pt x="227" y="224"/>
                  </a:cubicBezTo>
                  <a:cubicBezTo>
                    <a:pt x="227" y="2"/>
                    <a:pt x="227" y="2"/>
                    <a:pt x="227" y="2"/>
                  </a:cubicBezTo>
                  <a:cubicBezTo>
                    <a:pt x="227" y="2"/>
                    <a:pt x="226" y="1"/>
                    <a:pt x="226" y="1"/>
                  </a:cubicBezTo>
                  <a:cubicBezTo>
                    <a:pt x="225" y="0"/>
                    <a:pt x="224" y="0"/>
                    <a:pt x="224" y="1"/>
                  </a:cubicBezTo>
                  <a:cubicBezTo>
                    <a:pt x="3" y="134"/>
                    <a:pt x="3" y="134"/>
                    <a:pt x="3" y="134"/>
                  </a:cubicBezTo>
                  <a:cubicBezTo>
                    <a:pt x="3" y="134"/>
                    <a:pt x="2" y="135"/>
                    <a:pt x="2" y="135"/>
                  </a:cubicBezTo>
                  <a:cubicBezTo>
                    <a:pt x="0" y="361"/>
                    <a:pt x="0" y="361"/>
                    <a:pt x="0" y="361"/>
                  </a:cubicBezTo>
                  <a:cubicBezTo>
                    <a:pt x="0" y="362"/>
                    <a:pt x="1" y="363"/>
                    <a:pt x="1" y="363"/>
                  </a:cubicBezTo>
                  <a:cubicBezTo>
                    <a:pt x="2" y="363"/>
                    <a:pt x="3" y="363"/>
                    <a:pt x="3" y="363"/>
                  </a:cubicBezTo>
                  <a:cubicBezTo>
                    <a:pt x="226" y="225"/>
                    <a:pt x="226" y="225"/>
                    <a:pt x="226" y="225"/>
                  </a:cubicBezTo>
                  <a:cubicBezTo>
                    <a:pt x="226" y="225"/>
                    <a:pt x="227" y="224"/>
                    <a:pt x="227" y="224"/>
                  </a:cubicBezTo>
                  <a:cubicBezTo>
                    <a:pt x="225" y="224"/>
                    <a:pt x="225" y="224"/>
                    <a:pt x="225" y="22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31" name="Freeform 542">
              <a:extLst>
                <a:ext uri="{FF2B5EF4-FFF2-40B4-BE49-F238E27FC236}">
                  <a16:creationId xmlns:a16="http://schemas.microsoft.com/office/drawing/2014/main" id="{E63420EA-1FAA-4F52-94C1-2FB2E4112095}"/>
                </a:ext>
              </a:extLst>
            </p:cNvPr>
            <p:cNvSpPr>
              <a:spLocks/>
            </p:cNvSpPr>
            <p:nvPr/>
          </p:nvSpPr>
          <p:spPr bwMode="auto">
            <a:xfrm>
              <a:off x="1624" y="3768"/>
              <a:ext cx="20" cy="9"/>
            </a:xfrm>
            <a:custGeom>
              <a:avLst/>
              <a:gdLst>
                <a:gd name="T0" fmla="*/ 20 w 20"/>
                <a:gd name="T1" fmla="*/ 0 h 9"/>
                <a:gd name="T2" fmla="*/ 0 w 20"/>
                <a:gd name="T3" fmla="*/ 9 h 9"/>
                <a:gd name="T4" fmla="*/ 0 w 20"/>
                <a:gd name="T5" fmla="*/ 9 h 9"/>
                <a:gd name="T6" fmla="*/ 20 w 20"/>
                <a:gd name="T7" fmla="*/ 0 h 9"/>
                <a:gd name="T8" fmla="*/ 20 w 20"/>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9">
                  <a:moveTo>
                    <a:pt x="20" y="0"/>
                  </a:moveTo>
                  <a:lnTo>
                    <a:pt x="0" y="9"/>
                  </a:lnTo>
                  <a:lnTo>
                    <a:pt x="20" y="0"/>
                  </a:lnTo>
                  <a:close/>
                </a:path>
              </a:pathLst>
            </a:custGeom>
            <a:solidFill>
              <a:srgbClr val="BBC1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32" name="Freeform 543">
              <a:extLst>
                <a:ext uri="{FF2B5EF4-FFF2-40B4-BE49-F238E27FC236}">
                  <a16:creationId xmlns:a16="http://schemas.microsoft.com/office/drawing/2014/main" id="{BD4992E7-54DA-4680-AFF3-82C2F74B23FB}"/>
                </a:ext>
              </a:extLst>
            </p:cNvPr>
            <p:cNvSpPr>
              <a:spLocks/>
            </p:cNvSpPr>
            <p:nvPr/>
          </p:nvSpPr>
          <p:spPr bwMode="auto">
            <a:xfrm>
              <a:off x="1624" y="3768"/>
              <a:ext cx="20" cy="9"/>
            </a:xfrm>
            <a:custGeom>
              <a:avLst/>
              <a:gdLst>
                <a:gd name="T0" fmla="*/ 20 w 20"/>
                <a:gd name="T1" fmla="*/ 0 h 9"/>
                <a:gd name="T2" fmla="*/ 0 w 20"/>
                <a:gd name="T3" fmla="*/ 9 h 9"/>
                <a:gd name="T4" fmla="*/ 0 w 20"/>
                <a:gd name="T5" fmla="*/ 9 h 9"/>
                <a:gd name="T6" fmla="*/ 20 w 20"/>
                <a:gd name="T7" fmla="*/ 0 h 9"/>
                <a:gd name="T8" fmla="*/ 20 w 20"/>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9">
                  <a:moveTo>
                    <a:pt x="20" y="0"/>
                  </a:moveTo>
                  <a:lnTo>
                    <a:pt x="0" y="9"/>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33" name="Freeform 544">
              <a:extLst>
                <a:ext uri="{FF2B5EF4-FFF2-40B4-BE49-F238E27FC236}">
                  <a16:creationId xmlns:a16="http://schemas.microsoft.com/office/drawing/2014/main" id="{1A226427-74F6-4D83-8222-0204ACF37E49}"/>
                </a:ext>
              </a:extLst>
            </p:cNvPr>
            <p:cNvSpPr>
              <a:spLocks noEditPoints="1"/>
            </p:cNvSpPr>
            <p:nvPr/>
          </p:nvSpPr>
          <p:spPr bwMode="auto">
            <a:xfrm>
              <a:off x="1621" y="3290"/>
              <a:ext cx="205" cy="478"/>
            </a:xfrm>
            <a:custGeom>
              <a:avLst/>
              <a:gdLst>
                <a:gd name="T0" fmla="*/ 23 w 205"/>
                <a:gd name="T1" fmla="*/ 157 h 478"/>
                <a:gd name="T2" fmla="*/ 40 w 205"/>
                <a:gd name="T3" fmla="*/ 461 h 478"/>
                <a:gd name="T4" fmla="*/ 205 w 205"/>
                <a:gd name="T5" fmla="*/ 384 h 478"/>
                <a:gd name="T6" fmla="*/ 205 w 205"/>
                <a:gd name="T7" fmla="*/ 166 h 478"/>
                <a:gd name="T8" fmla="*/ 108 w 205"/>
                <a:gd name="T9" fmla="*/ 161 h 478"/>
                <a:gd name="T10" fmla="*/ 108 w 205"/>
                <a:gd name="T11" fmla="*/ 212 h 478"/>
                <a:gd name="T12" fmla="*/ 139 w 205"/>
                <a:gd name="T13" fmla="*/ 196 h 478"/>
                <a:gd name="T14" fmla="*/ 141 w 205"/>
                <a:gd name="T15" fmla="*/ 311 h 478"/>
                <a:gd name="T16" fmla="*/ 78 w 205"/>
                <a:gd name="T17" fmla="*/ 346 h 478"/>
                <a:gd name="T18" fmla="*/ 75 w 205"/>
                <a:gd name="T19" fmla="*/ 229 h 478"/>
                <a:gd name="T20" fmla="*/ 78 w 205"/>
                <a:gd name="T21" fmla="*/ 229 h 478"/>
                <a:gd name="T22" fmla="*/ 75 w 205"/>
                <a:gd name="T23" fmla="*/ 229 h 478"/>
                <a:gd name="T24" fmla="*/ 75 w 205"/>
                <a:gd name="T25" fmla="*/ 227 h 478"/>
                <a:gd name="T26" fmla="*/ 104 w 205"/>
                <a:gd name="T27" fmla="*/ 214 h 478"/>
                <a:gd name="T28" fmla="*/ 104 w 205"/>
                <a:gd name="T29" fmla="*/ 161 h 478"/>
                <a:gd name="T30" fmla="*/ 23 w 205"/>
                <a:gd name="T31" fmla="*/ 157 h 478"/>
                <a:gd name="T32" fmla="*/ 0 w 205"/>
                <a:gd name="T33" fmla="*/ 155 h 478"/>
                <a:gd name="T34" fmla="*/ 0 w 205"/>
                <a:gd name="T35" fmla="*/ 478 h 478"/>
                <a:gd name="T36" fmla="*/ 18 w 205"/>
                <a:gd name="T37" fmla="*/ 472 h 478"/>
                <a:gd name="T38" fmla="*/ 18 w 205"/>
                <a:gd name="T39" fmla="*/ 157 h 478"/>
                <a:gd name="T40" fmla="*/ 0 w 205"/>
                <a:gd name="T41" fmla="*/ 155 h 478"/>
                <a:gd name="T42" fmla="*/ 108 w 205"/>
                <a:gd name="T43" fmla="*/ 5 h 478"/>
                <a:gd name="T44" fmla="*/ 108 w 205"/>
                <a:gd name="T45" fmla="*/ 102 h 478"/>
                <a:gd name="T46" fmla="*/ 205 w 205"/>
                <a:gd name="T47" fmla="*/ 53 h 478"/>
                <a:gd name="T48" fmla="*/ 205 w 205"/>
                <a:gd name="T49" fmla="*/ 9 h 478"/>
                <a:gd name="T50" fmla="*/ 108 w 205"/>
                <a:gd name="T51" fmla="*/ 5 h 478"/>
                <a:gd name="T52" fmla="*/ 5 w 205"/>
                <a:gd name="T53" fmla="*/ 0 h 478"/>
                <a:gd name="T54" fmla="*/ 0 w 205"/>
                <a:gd name="T55" fmla="*/ 0 h 478"/>
                <a:gd name="T56" fmla="*/ 0 w 205"/>
                <a:gd name="T57" fmla="*/ 155 h 478"/>
                <a:gd name="T58" fmla="*/ 18 w 205"/>
                <a:gd name="T59" fmla="*/ 146 h 478"/>
                <a:gd name="T60" fmla="*/ 18 w 205"/>
                <a:gd name="T61" fmla="*/ 71 h 478"/>
                <a:gd name="T62" fmla="*/ 23 w 205"/>
                <a:gd name="T63" fmla="*/ 144 h 478"/>
                <a:gd name="T64" fmla="*/ 104 w 205"/>
                <a:gd name="T65" fmla="*/ 104 h 478"/>
                <a:gd name="T66" fmla="*/ 104 w 205"/>
                <a:gd name="T67" fmla="*/ 5 h 478"/>
                <a:gd name="T68" fmla="*/ 5 w 205"/>
                <a:gd name="T69" fmla="*/ 0 h 4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05" h="478">
                  <a:moveTo>
                    <a:pt x="23" y="157"/>
                  </a:moveTo>
                  <a:lnTo>
                    <a:pt x="40" y="461"/>
                  </a:lnTo>
                  <a:lnTo>
                    <a:pt x="205" y="384"/>
                  </a:lnTo>
                  <a:lnTo>
                    <a:pt x="205" y="166"/>
                  </a:lnTo>
                  <a:lnTo>
                    <a:pt x="108" y="161"/>
                  </a:lnTo>
                  <a:lnTo>
                    <a:pt x="108" y="212"/>
                  </a:lnTo>
                  <a:lnTo>
                    <a:pt x="139" y="196"/>
                  </a:lnTo>
                  <a:lnTo>
                    <a:pt x="141" y="311"/>
                  </a:lnTo>
                  <a:lnTo>
                    <a:pt x="78" y="346"/>
                  </a:lnTo>
                  <a:lnTo>
                    <a:pt x="75" y="229"/>
                  </a:lnTo>
                  <a:lnTo>
                    <a:pt x="78" y="229"/>
                  </a:lnTo>
                  <a:lnTo>
                    <a:pt x="75" y="229"/>
                  </a:lnTo>
                  <a:lnTo>
                    <a:pt x="75" y="227"/>
                  </a:lnTo>
                  <a:lnTo>
                    <a:pt x="104" y="214"/>
                  </a:lnTo>
                  <a:lnTo>
                    <a:pt x="104" y="161"/>
                  </a:lnTo>
                  <a:lnTo>
                    <a:pt x="23" y="157"/>
                  </a:lnTo>
                  <a:close/>
                  <a:moveTo>
                    <a:pt x="0" y="155"/>
                  </a:moveTo>
                  <a:lnTo>
                    <a:pt x="0" y="478"/>
                  </a:lnTo>
                  <a:lnTo>
                    <a:pt x="18" y="472"/>
                  </a:lnTo>
                  <a:lnTo>
                    <a:pt x="18" y="157"/>
                  </a:lnTo>
                  <a:lnTo>
                    <a:pt x="0" y="155"/>
                  </a:lnTo>
                  <a:close/>
                  <a:moveTo>
                    <a:pt x="108" y="5"/>
                  </a:moveTo>
                  <a:lnTo>
                    <a:pt x="108" y="102"/>
                  </a:lnTo>
                  <a:lnTo>
                    <a:pt x="205" y="53"/>
                  </a:lnTo>
                  <a:lnTo>
                    <a:pt x="205" y="9"/>
                  </a:lnTo>
                  <a:lnTo>
                    <a:pt x="108" y="5"/>
                  </a:lnTo>
                  <a:close/>
                  <a:moveTo>
                    <a:pt x="5" y="0"/>
                  </a:moveTo>
                  <a:lnTo>
                    <a:pt x="0" y="0"/>
                  </a:lnTo>
                  <a:lnTo>
                    <a:pt x="0" y="155"/>
                  </a:lnTo>
                  <a:lnTo>
                    <a:pt x="18" y="146"/>
                  </a:lnTo>
                  <a:lnTo>
                    <a:pt x="18" y="71"/>
                  </a:lnTo>
                  <a:lnTo>
                    <a:pt x="23" y="144"/>
                  </a:lnTo>
                  <a:lnTo>
                    <a:pt x="104" y="104"/>
                  </a:lnTo>
                  <a:lnTo>
                    <a:pt x="104" y="5"/>
                  </a:lnTo>
                  <a:lnTo>
                    <a:pt x="5" y="0"/>
                  </a:lnTo>
                  <a:close/>
                </a:path>
              </a:pathLst>
            </a:custGeom>
            <a:solidFill>
              <a:srgbClr val="8F9D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34" name="Freeform 545">
              <a:extLst>
                <a:ext uri="{FF2B5EF4-FFF2-40B4-BE49-F238E27FC236}">
                  <a16:creationId xmlns:a16="http://schemas.microsoft.com/office/drawing/2014/main" id="{26C1C167-770B-46AE-84C1-385A06278471}"/>
                </a:ext>
              </a:extLst>
            </p:cNvPr>
            <p:cNvSpPr>
              <a:spLocks noEditPoints="1"/>
            </p:cNvSpPr>
            <p:nvPr/>
          </p:nvSpPr>
          <p:spPr bwMode="auto">
            <a:xfrm>
              <a:off x="1621" y="3290"/>
              <a:ext cx="205" cy="478"/>
            </a:xfrm>
            <a:custGeom>
              <a:avLst/>
              <a:gdLst>
                <a:gd name="T0" fmla="*/ 23 w 205"/>
                <a:gd name="T1" fmla="*/ 157 h 478"/>
                <a:gd name="T2" fmla="*/ 40 w 205"/>
                <a:gd name="T3" fmla="*/ 461 h 478"/>
                <a:gd name="T4" fmla="*/ 205 w 205"/>
                <a:gd name="T5" fmla="*/ 384 h 478"/>
                <a:gd name="T6" fmla="*/ 205 w 205"/>
                <a:gd name="T7" fmla="*/ 166 h 478"/>
                <a:gd name="T8" fmla="*/ 108 w 205"/>
                <a:gd name="T9" fmla="*/ 161 h 478"/>
                <a:gd name="T10" fmla="*/ 108 w 205"/>
                <a:gd name="T11" fmla="*/ 212 h 478"/>
                <a:gd name="T12" fmla="*/ 139 w 205"/>
                <a:gd name="T13" fmla="*/ 196 h 478"/>
                <a:gd name="T14" fmla="*/ 141 w 205"/>
                <a:gd name="T15" fmla="*/ 311 h 478"/>
                <a:gd name="T16" fmla="*/ 78 w 205"/>
                <a:gd name="T17" fmla="*/ 346 h 478"/>
                <a:gd name="T18" fmla="*/ 75 w 205"/>
                <a:gd name="T19" fmla="*/ 229 h 478"/>
                <a:gd name="T20" fmla="*/ 78 w 205"/>
                <a:gd name="T21" fmla="*/ 229 h 478"/>
                <a:gd name="T22" fmla="*/ 75 w 205"/>
                <a:gd name="T23" fmla="*/ 229 h 478"/>
                <a:gd name="T24" fmla="*/ 75 w 205"/>
                <a:gd name="T25" fmla="*/ 227 h 478"/>
                <a:gd name="T26" fmla="*/ 104 w 205"/>
                <a:gd name="T27" fmla="*/ 214 h 478"/>
                <a:gd name="T28" fmla="*/ 104 w 205"/>
                <a:gd name="T29" fmla="*/ 161 h 478"/>
                <a:gd name="T30" fmla="*/ 23 w 205"/>
                <a:gd name="T31" fmla="*/ 157 h 478"/>
                <a:gd name="T32" fmla="*/ 0 w 205"/>
                <a:gd name="T33" fmla="*/ 155 h 478"/>
                <a:gd name="T34" fmla="*/ 0 w 205"/>
                <a:gd name="T35" fmla="*/ 478 h 478"/>
                <a:gd name="T36" fmla="*/ 18 w 205"/>
                <a:gd name="T37" fmla="*/ 472 h 478"/>
                <a:gd name="T38" fmla="*/ 18 w 205"/>
                <a:gd name="T39" fmla="*/ 157 h 478"/>
                <a:gd name="T40" fmla="*/ 0 w 205"/>
                <a:gd name="T41" fmla="*/ 155 h 478"/>
                <a:gd name="T42" fmla="*/ 108 w 205"/>
                <a:gd name="T43" fmla="*/ 5 h 478"/>
                <a:gd name="T44" fmla="*/ 108 w 205"/>
                <a:gd name="T45" fmla="*/ 102 h 478"/>
                <a:gd name="T46" fmla="*/ 205 w 205"/>
                <a:gd name="T47" fmla="*/ 53 h 478"/>
                <a:gd name="T48" fmla="*/ 205 w 205"/>
                <a:gd name="T49" fmla="*/ 9 h 478"/>
                <a:gd name="T50" fmla="*/ 108 w 205"/>
                <a:gd name="T51" fmla="*/ 5 h 478"/>
                <a:gd name="T52" fmla="*/ 5 w 205"/>
                <a:gd name="T53" fmla="*/ 0 h 478"/>
                <a:gd name="T54" fmla="*/ 0 w 205"/>
                <a:gd name="T55" fmla="*/ 0 h 478"/>
                <a:gd name="T56" fmla="*/ 0 w 205"/>
                <a:gd name="T57" fmla="*/ 155 h 478"/>
                <a:gd name="T58" fmla="*/ 18 w 205"/>
                <a:gd name="T59" fmla="*/ 146 h 478"/>
                <a:gd name="T60" fmla="*/ 18 w 205"/>
                <a:gd name="T61" fmla="*/ 71 h 478"/>
                <a:gd name="T62" fmla="*/ 23 w 205"/>
                <a:gd name="T63" fmla="*/ 144 h 478"/>
                <a:gd name="T64" fmla="*/ 104 w 205"/>
                <a:gd name="T65" fmla="*/ 104 h 478"/>
                <a:gd name="T66" fmla="*/ 104 w 205"/>
                <a:gd name="T67" fmla="*/ 5 h 478"/>
                <a:gd name="T68" fmla="*/ 5 w 205"/>
                <a:gd name="T69" fmla="*/ 0 h 4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05" h="478">
                  <a:moveTo>
                    <a:pt x="23" y="157"/>
                  </a:moveTo>
                  <a:lnTo>
                    <a:pt x="40" y="461"/>
                  </a:lnTo>
                  <a:lnTo>
                    <a:pt x="205" y="384"/>
                  </a:lnTo>
                  <a:lnTo>
                    <a:pt x="205" y="166"/>
                  </a:lnTo>
                  <a:lnTo>
                    <a:pt x="108" y="161"/>
                  </a:lnTo>
                  <a:lnTo>
                    <a:pt x="108" y="212"/>
                  </a:lnTo>
                  <a:lnTo>
                    <a:pt x="139" y="196"/>
                  </a:lnTo>
                  <a:lnTo>
                    <a:pt x="141" y="311"/>
                  </a:lnTo>
                  <a:lnTo>
                    <a:pt x="78" y="346"/>
                  </a:lnTo>
                  <a:lnTo>
                    <a:pt x="75" y="229"/>
                  </a:lnTo>
                  <a:lnTo>
                    <a:pt x="78" y="229"/>
                  </a:lnTo>
                  <a:lnTo>
                    <a:pt x="75" y="229"/>
                  </a:lnTo>
                  <a:lnTo>
                    <a:pt x="75" y="227"/>
                  </a:lnTo>
                  <a:lnTo>
                    <a:pt x="104" y="214"/>
                  </a:lnTo>
                  <a:lnTo>
                    <a:pt x="104" y="161"/>
                  </a:lnTo>
                  <a:lnTo>
                    <a:pt x="23" y="157"/>
                  </a:lnTo>
                  <a:moveTo>
                    <a:pt x="0" y="155"/>
                  </a:moveTo>
                  <a:lnTo>
                    <a:pt x="0" y="478"/>
                  </a:lnTo>
                  <a:lnTo>
                    <a:pt x="18" y="472"/>
                  </a:lnTo>
                  <a:lnTo>
                    <a:pt x="18" y="157"/>
                  </a:lnTo>
                  <a:lnTo>
                    <a:pt x="0" y="155"/>
                  </a:lnTo>
                  <a:moveTo>
                    <a:pt x="108" y="5"/>
                  </a:moveTo>
                  <a:lnTo>
                    <a:pt x="108" y="102"/>
                  </a:lnTo>
                  <a:lnTo>
                    <a:pt x="205" y="53"/>
                  </a:lnTo>
                  <a:lnTo>
                    <a:pt x="205" y="9"/>
                  </a:lnTo>
                  <a:lnTo>
                    <a:pt x="108" y="5"/>
                  </a:lnTo>
                  <a:moveTo>
                    <a:pt x="5" y="0"/>
                  </a:moveTo>
                  <a:lnTo>
                    <a:pt x="0" y="0"/>
                  </a:lnTo>
                  <a:lnTo>
                    <a:pt x="0" y="155"/>
                  </a:lnTo>
                  <a:lnTo>
                    <a:pt x="18" y="146"/>
                  </a:lnTo>
                  <a:lnTo>
                    <a:pt x="18" y="71"/>
                  </a:lnTo>
                  <a:lnTo>
                    <a:pt x="23" y="144"/>
                  </a:lnTo>
                  <a:lnTo>
                    <a:pt x="104" y="104"/>
                  </a:lnTo>
                  <a:lnTo>
                    <a:pt x="104" y="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35" name="Freeform 546">
              <a:extLst>
                <a:ext uri="{FF2B5EF4-FFF2-40B4-BE49-F238E27FC236}">
                  <a16:creationId xmlns:a16="http://schemas.microsoft.com/office/drawing/2014/main" id="{DFD49979-DD11-41D5-8F74-8718FC52F218}"/>
                </a:ext>
              </a:extLst>
            </p:cNvPr>
            <p:cNvSpPr>
              <a:spLocks noEditPoints="1"/>
            </p:cNvSpPr>
            <p:nvPr/>
          </p:nvSpPr>
          <p:spPr bwMode="auto">
            <a:xfrm>
              <a:off x="1619" y="3288"/>
              <a:ext cx="218" cy="489"/>
            </a:xfrm>
            <a:custGeom>
              <a:avLst/>
              <a:gdLst>
                <a:gd name="T0" fmla="*/ 207 w 218"/>
                <a:gd name="T1" fmla="*/ 386 h 489"/>
                <a:gd name="T2" fmla="*/ 42 w 218"/>
                <a:gd name="T3" fmla="*/ 463 h 489"/>
                <a:gd name="T4" fmla="*/ 42 w 218"/>
                <a:gd name="T5" fmla="*/ 467 h 489"/>
                <a:gd name="T6" fmla="*/ 51 w 218"/>
                <a:gd name="T7" fmla="*/ 467 h 489"/>
                <a:gd name="T8" fmla="*/ 218 w 218"/>
                <a:gd name="T9" fmla="*/ 390 h 489"/>
                <a:gd name="T10" fmla="*/ 207 w 218"/>
                <a:gd name="T11" fmla="*/ 390 h 489"/>
                <a:gd name="T12" fmla="*/ 207 w 218"/>
                <a:gd name="T13" fmla="*/ 386 h 489"/>
                <a:gd name="T14" fmla="*/ 0 w 218"/>
                <a:gd name="T15" fmla="*/ 0 h 489"/>
                <a:gd name="T16" fmla="*/ 0 w 218"/>
                <a:gd name="T17" fmla="*/ 489 h 489"/>
                <a:gd name="T18" fmla="*/ 5 w 218"/>
                <a:gd name="T19" fmla="*/ 489 h 489"/>
                <a:gd name="T20" fmla="*/ 25 w 218"/>
                <a:gd name="T21" fmla="*/ 480 h 489"/>
                <a:gd name="T22" fmla="*/ 20 w 218"/>
                <a:gd name="T23" fmla="*/ 480 h 489"/>
                <a:gd name="T24" fmla="*/ 20 w 218"/>
                <a:gd name="T25" fmla="*/ 474 h 489"/>
                <a:gd name="T26" fmla="*/ 2 w 218"/>
                <a:gd name="T27" fmla="*/ 480 h 489"/>
                <a:gd name="T28" fmla="*/ 2 w 218"/>
                <a:gd name="T29" fmla="*/ 157 h 489"/>
                <a:gd name="T30" fmla="*/ 0 w 218"/>
                <a:gd name="T31" fmla="*/ 157 h 489"/>
                <a:gd name="T32" fmla="*/ 2 w 218"/>
                <a:gd name="T33" fmla="*/ 157 h 489"/>
                <a:gd name="T34" fmla="*/ 2 w 218"/>
                <a:gd name="T35" fmla="*/ 2 h 489"/>
                <a:gd name="T36" fmla="*/ 7 w 218"/>
                <a:gd name="T37" fmla="*/ 2 h 489"/>
                <a:gd name="T38" fmla="*/ 0 w 218"/>
                <a:gd name="T39" fmla="*/ 0 h 48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8" h="489">
                  <a:moveTo>
                    <a:pt x="207" y="386"/>
                  </a:moveTo>
                  <a:lnTo>
                    <a:pt x="42" y="463"/>
                  </a:lnTo>
                  <a:lnTo>
                    <a:pt x="42" y="467"/>
                  </a:lnTo>
                  <a:lnTo>
                    <a:pt x="51" y="467"/>
                  </a:lnTo>
                  <a:lnTo>
                    <a:pt x="218" y="390"/>
                  </a:lnTo>
                  <a:lnTo>
                    <a:pt x="207" y="390"/>
                  </a:lnTo>
                  <a:lnTo>
                    <a:pt x="207" y="386"/>
                  </a:lnTo>
                  <a:close/>
                  <a:moveTo>
                    <a:pt x="0" y="0"/>
                  </a:moveTo>
                  <a:lnTo>
                    <a:pt x="0" y="489"/>
                  </a:lnTo>
                  <a:lnTo>
                    <a:pt x="5" y="489"/>
                  </a:lnTo>
                  <a:lnTo>
                    <a:pt x="25" y="480"/>
                  </a:lnTo>
                  <a:lnTo>
                    <a:pt x="20" y="480"/>
                  </a:lnTo>
                  <a:lnTo>
                    <a:pt x="20" y="474"/>
                  </a:lnTo>
                  <a:lnTo>
                    <a:pt x="2" y="480"/>
                  </a:lnTo>
                  <a:lnTo>
                    <a:pt x="2" y="157"/>
                  </a:lnTo>
                  <a:lnTo>
                    <a:pt x="0" y="157"/>
                  </a:lnTo>
                  <a:lnTo>
                    <a:pt x="2" y="157"/>
                  </a:lnTo>
                  <a:lnTo>
                    <a:pt x="2" y="2"/>
                  </a:lnTo>
                  <a:lnTo>
                    <a:pt x="7" y="2"/>
                  </a:lnTo>
                  <a:lnTo>
                    <a:pt x="0" y="0"/>
                  </a:lnTo>
                  <a:close/>
                </a:path>
              </a:pathLst>
            </a:custGeom>
            <a:solidFill>
              <a:srgbClr val="BBC1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36" name="Freeform 547">
              <a:extLst>
                <a:ext uri="{FF2B5EF4-FFF2-40B4-BE49-F238E27FC236}">
                  <a16:creationId xmlns:a16="http://schemas.microsoft.com/office/drawing/2014/main" id="{A298B096-9A65-4E78-A8F9-358146024055}"/>
                </a:ext>
              </a:extLst>
            </p:cNvPr>
            <p:cNvSpPr>
              <a:spLocks noEditPoints="1"/>
            </p:cNvSpPr>
            <p:nvPr/>
          </p:nvSpPr>
          <p:spPr bwMode="auto">
            <a:xfrm>
              <a:off x="1619" y="3288"/>
              <a:ext cx="218" cy="489"/>
            </a:xfrm>
            <a:custGeom>
              <a:avLst/>
              <a:gdLst>
                <a:gd name="T0" fmla="*/ 207 w 218"/>
                <a:gd name="T1" fmla="*/ 386 h 489"/>
                <a:gd name="T2" fmla="*/ 42 w 218"/>
                <a:gd name="T3" fmla="*/ 463 h 489"/>
                <a:gd name="T4" fmla="*/ 42 w 218"/>
                <a:gd name="T5" fmla="*/ 467 h 489"/>
                <a:gd name="T6" fmla="*/ 51 w 218"/>
                <a:gd name="T7" fmla="*/ 467 h 489"/>
                <a:gd name="T8" fmla="*/ 218 w 218"/>
                <a:gd name="T9" fmla="*/ 390 h 489"/>
                <a:gd name="T10" fmla="*/ 207 w 218"/>
                <a:gd name="T11" fmla="*/ 390 h 489"/>
                <a:gd name="T12" fmla="*/ 207 w 218"/>
                <a:gd name="T13" fmla="*/ 386 h 489"/>
                <a:gd name="T14" fmla="*/ 0 w 218"/>
                <a:gd name="T15" fmla="*/ 0 h 489"/>
                <a:gd name="T16" fmla="*/ 0 w 218"/>
                <a:gd name="T17" fmla="*/ 489 h 489"/>
                <a:gd name="T18" fmla="*/ 5 w 218"/>
                <a:gd name="T19" fmla="*/ 489 h 489"/>
                <a:gd name="T20" fmla="*/ 25 w 218"/>
                <a:gd name="T21" fmla="*/ 480 h 489"/>
                <a:gd name="T22" fmla="*/ 20 w 218"/>
                <a:gd name="T23" fmla="*/ 480 h 489"/>
                <a:gd name="T24" fmla="*/ 20 w 218"/>
                <a:gd name="T25" fmla="*/ 474 h 489"/>
                <a:gd name="T26" fmla="*/ 2 w 218"/>
                <a:gd name="T27" fmla="*/ 480 h 489"/>
                <a:gd name="T28" fmla="*/ 2 w 218"/>
                <a:gd name="T29" fmla="*/ 157 h 489"/>
                <a:gd name="T30" fmla="*/ 0 w 218"/>
                <a:gd name="T31" fmla="*/ 157 h 489"/>
                <a:gd name="T32" fmla="*/ 2 w 218"/>
                <a:gd name="T33" fmla="*/ 157 h 489"/>
                <a:gd name="T34" fmla="*/ 2 w 218"/>
                <a:gd name="T35" fmla="*/ 2 h 489"/>
                <a:gd name="T36" fmla="*/ 7 w 218"/>
                <a:gd name="T37" fmla="*/ 2 h 489"/>
                <a:gd name="T38" fmla="*/ 0 w 218"/>
                <a:gd name="T39" fmla="*/ 0 h 48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8" h="489">
                  <a:moveTo>
                    <a:pt x="207" y="386"/>
                  </a:moveTo>
                  <a:lnTo>
                    <a:pt x="42" y="463"/>
                  </a:lnTo>
                  <a:lnTo>
                    <a:pt x="42" y="467"/>
                  </a:lnTo>
                  <a:lnTo>
                    <a:pt x="51" y="467"/>
                  </a:lnTo>
                  <a:lnTo>
                    <a:pt x="218" y="390"/>
                  </a:lnTo>
                  <a:lnTo>
                    <a:pt x="207" y="390"/>
                  </a:lnTo>
                  <a:lnTo>
                    <a:pt x="207" y="386"/>
                  </a:lnTo>
                  <a:moveTo>
                    <a:pt x="0" y="0"/>
                  </a:moveTo>
                  <a:lnTo>
                    <a:pt x="0" y="489"/>
                  </a:lnTo>
                  <a:lnTo>
                    <a:pt x="5" y="489"/>
                  </a:lnTo>
                  <a:lnTo>
                    <a:pt x="25" y="480"/>
                  </a:lnTo>
                  <a:lnTo>
                    <a:pt x="20" y="480"/>
                  </a:lnTo>
                  <a:lnTo>
                    <a:pt x="20" y="474"/>
                  </a:lnTo>
                  <a:lnTo>
                    <a:pt x="2" y="480"/>
                  </a:lnTo>
                  <a:lnTo>
                    <a:pt x="2" y="157"/>
                  </a:lnTo>
                  <a:lnTo>
                    <a:pt x="0" y="157"/>
                  </a:lnTo>
                  <a:lnTo>
                    <a:pt x="2" y="157"/>
                  </a:lnTo>
                  <a:lnTo>
                    <a:pt x="2" y="2"/>
                  </a:lnTo>
                  <a:lnTo>
                    <a:pt x="7"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37" name="Freeform 548">
              <a:extLst>
                <a:ext uri="{FF2B5EF4-FFF2-40B4-BE49-F238E27FC236}">
                  <a16:creationId xmlns:a16="http://schemas.microsoft.com/office/drawing/2014/main" id="{B103DEBA-F552-4EA9-8C8B-A3841CA70130}"/>
                </a:ext>
              </a:extLst>
            </p:cNvPr>
            <p:cNvSpPr>
              <a:spLocks/>
            </p:cNvSpPr>
            <p:nvPr/>
          </p:nvSpPr>
          <p:spPr bwMode="auto">
            <a:xfrm>
              <a:off x="1701" y="3493"/>
              <a:ext cx="57" cy="137"/>
            </a:xfrm>
            <a:custGeom>
              <a:avLst/>
              <a:gdLst>
                <a:gd name="T0" fmla="*/ 55 w 57"/>
                <a:gd name="T1" fmla="*/ 0 h 137"/>
                <a:gd name="T2" fmla="*/ 28 w 57"/>
                <a:gd name="T3" fmla="*/ 13 h 137"/>
                <a:gd name="T4" fmla="*/ 28 w 57"/>
                <a:gd name="T5" fmla="*/ 13 h 137"/>
                <a:gd name="T6" fmla="*/ 28 w 57"/>
                <a:gd name="T7" fmla="*/ 13 h 137"/>
                <a:gd name="T8" fmla="*/ 0 w 57"/>
                <a:gd name="T9" fmla="*/ 29 h 137"/>
                <a:gd name="T10" fmla="*/ 2 w 57"/>
                <a:gd name="T11" fmla="*/ 137 h 137"/>
                <a:gd name="T12" fmla="*/ 57 w 57"/>
                <a:gd name="T13" fmla="*/ 106 h 137"/>
                <a:gd name="T14" fmla="*/ 55 w 57"/>
                <a:gd name="T15" fmla="*/ 0 h 1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7" h="137">
                  <a:moveTo>
                    <a:pt x="55" y="0"/>
                  </a:moveTo>
                  <a:lnTo>
                    <a:pt x="28" y="13"/>
                  </a:lnTo>
                  <a:lnTo>
                    <a:pt x="0" y="29"/>
                  </a:lnTo>
                  <a:lnTo>
                    <a:pt x="2" y="137"/>
                  </a:lnTo>
                  <a:lnTo>
                    <a:pt x="57" y="106"/>
                  </a:lnTo>
                  <a:lnTo>
                    <a:pt x="55" y="0"/>
                  </a:lnTo>
                  <a:close/>
                </a:path>
              </a:pathLst>
            </a:custGeom>
            <a:solidFill>
              <a:srgbClr val="6773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38" name="Freeform 549">
              <a:extLst>
                <a:ext uri="{FF2B5EF4-FFF2-40B4-BE49-F238E27FC236}">
                  <a16:creationId xmlns:a16="http://schemas.microsoft.com/office/drawing/2014/main" id="{93EAEA0D-E5A7-498F-B6AE-90140D65213C}"/>
                </a:ext>
              </a:extLst>
            </p:cNvPr>
            <p:cNvSpPr>
              <a:spLocks/>
            </p:cNvSpPr>
            <p:nvPr/>
          </p:nvSpPr>
          <p:spPr bwMode="auto">
            <a:xfrm>
              <a:off x="1701" y="3493"/>
              <a:ext cx="57" cy="137"/>
            </a:xfrm>
            <a:custGeom>
              <a:avLst/>
              <a:gdLst>
                <a:gd name="T0" fmla="*/ 55 w 57"/>
                <a:gd name="T1" fmla="*/ 0 h 137"/>
                <a:gd name="T2" fmla="*/ 28 w 57"/>
                <a:gd name="T3" fmla="*/ 13 h 137"/>
                <a:gd name="T4" fmla="*/ 28 w 57"/>
                <a:gd name="T5" fmla="*/ 13 h 137"/>
                <a:gd name="T6" fmla="*/ 28 w 57"/>
                <a:gd name="T7" fmla="*/ 13 h 137"/>
                <a:gd name="T8" fmla="*/ 0 w 57"/>
                <a:gd name="T9" fmla="*/ 29 h 137"/>
                <a:gd name="T10" fmla="*/ 2 w 57"/>
                <a:gd name="T11" fmla="*/ 137 h 137"/>
                <a:gd name="T12" fmla="*/ 57 w 57"/>
                <a:gd name="T13" fmla="*/ 106 h 137"/>
                <a:gd name="T14" fmla="*/ 55 w 57"/>
                <a:gd name="T15" fmla="*/ 0 h 1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7" h="137">
                  <a:moveTo>
                    <a:pt x="55" y="0"/>
                  </a:moveTo>
                  <a:lnTo>
                    <a:pt x="28" y="13"/>
                  </a:lnTo>
                  <a:lnTo>
                    <a:pt x="0" y="29"/>
                  </a:lnTo>
                  <a:lnTo>
                    <a:pt x="2" y="137"/>
                  </a:lnTo>
                  <a:lnTo>
                    <a:pt x="57" y="10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39" name="Freeform 550">
              <a:extLst>
                <a:ext uri="{FF2B5EF4-FFF2-40B4-BE49-F238E27FC236}">
                  <a16:creationId xmlns:a16="http://schemas.microsoft.com/office/drawing/2014/main" id="{7BDD45C5-169A-4CAF-A42D-5AB5D0878EE3}"/>
                </a:ext>
              </a:extLst>
            </p:cNvPr>
            <p:cNvSpPr>
              <a:spLocks/>
            </p:cNvSpPr>
            <p:nvPr/>
          </p:nvSpPr>
          <p:spPr bwMode="auto">
            <a:xfrm>
              <a:off x="1696" y="3486"/>
              <a:ext cx="66" cy="150"/>
            </a:xfrm>
            <a:custGeom>
              <a:avLst/>
              <a:gdLst>
                <a:gd name="T0" fmla="*/ 64 w 66"/>
                <a:gd name="T1" fmla="*/ 0 h 150"/>
                <a:gd name="T2" fmla="*/ 33 w 66"/>
                <a:gd name="T3" fmla="*/ 16 h 150"/>
                <a:gd name="T4" fmla="*/ 33 w 66"/>
                <a:gd name="T5" fmla="*/ 20 h 150"/>
                <a:gd name="T6" fmla="*/ 60 w 66"/>
                <a:gd name="T7" fmla="*/ 7 h 150"/>
                <a:gd name="T8" fmla="*/ 62 w 66"/>
                <a:gd name="T9" fmla="*/ 113 h 150"/>
                <a:gd name="T10" fmla="*/ 7 w 66"/>
                <a:gd name="T11" fmla="*/ 144 h 150"/>
                <a:gd name="T12" fmla="*/ 5 w 66"/>
                <a:gd name="T13" fmla="*/ 36 h 150"/>
                <a:gd name="T14" fmla="*/ 33 w 66"/>
                <a:gd name="T15" fmla="*/ 20 h 150"/>
                <a:gd name="T16" fmla="*/ 29 w 66"/>
                <a:gd name="T17" fmla="*/ 20 h 150"/>
                <a:gd name="T18" fmla="*/ 29 w 66"/>
                <a:gd name="T19" fmla="*/ 18 h 150"/>
                <a:gd name="T20" fmla="*/ 0 w 66"/>
                <a:gd name="T21" fmla="*/ 31 h 150"/>
                <a:gd name="T22" fmla="*/ 0 w 66"/>
                <a:gd name="T23" fmla="*/ 33 h 150"/>
                <a:gd name="T24" fmla="*/ 3 w 66"/>
                <a:gd name="T25" fmla="*/ 33 h 150"/>
                <a:gd name="T26" fmla="*/ 0 w 66"/>
                <a:gd name="T27" fmla="*/ 33 h 150"/>
                <a:gd name="T28" fmla="*/ 3 w 66"/>
                <a:gd name="T29" fmla="*/ 150 h 150"/>
                <a:gd name="T30" fmla="*/ 66 w 66"/>
                <a:gd name="T31" fmla="*/ 115 h 150"/>
                <a:gd name="T32" fmla="*/ 64 w 66"/>
                <a:gd name="T33" fmla="*/ 0 h 1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150">
                  <a:moveTo>
                    <a:pt x="64" y="0"/>
                  </a:moveTo>
                  <a:lnTo>
                    <a:pt x="33" y="16"/>
                  </a:lnTo>
                  <a:lnTo>
                    <a:pt x="33" y="20"/>
                  </a:lnTo>
                  <a:lnTo>
                    <a:pt x="60" y="7"/>
                  </a:lnTo>
                  <a:lnTo>
                    <a:pt x="62" y="113"/>
                  </a:lnTo>
                  <a:lnTo>
                    <a:pt x="7" y="144"/>
                  </a:lnTo>
                  <a:lnTo>
                    <a:pt x="5" y="36"/>
                  </a:lnTo>
                  <a:lnTo>
                    <a:pt x="33" y="20"/>
                  </a:lnTo>
                  <a:lnTo>
                    <a:pt x="29" y="20"/>
                  </a:lnTo>
                  <a:lnTo>
                    <a:pt x="29" y="18"/>
                  </a:lnTo>
                  <a:lnTo>
                    <a:pt x="0" y="31"/>
                  </a:lnTo>
                  <a:lnTo>
                    <a:pt x="0" y="33"/>
                  </a:lnTo>
                  <a:lnTo>
                    <a:pt x="3" y="33"/>
                  </a:lnTo>
                  <a:lnTo>
                    <a:pt x="0" y="33"/>
                  </a:lnTo>
                  <a:lnTo>
                    <a:pt x="3" y="150"/>
                  </a:lnTo>
                  <a:lnTo>
                    <a:pt x="66" y="115"/>
                  </a:lnTo>
                  <a:lnTo>
                    <a:pt x="64" y="0"/>
                  </a:lnTo>
                  <a:close/>
                </a:path>
              </a:pathLst>
            </a:custGeom>
            <a:solidFill>
              <a:srgbClr val="20283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40" name="Freeform 551">
              <a:extLst>
                <a:ext uri="{FF2B5EF4-FFF2-40B4-BE49-F238E27FC236}">
                  <a16:creationId xmlns:a16="http://schemas.microsoft.com/office/drawing/2014/main" id="{51432B27-7B9F-4D9B-9FB7-F65A8B0008B4}"/>
                </a:ext>
              </a:extLst>
            </p:cNvPr>
            <p:cNvSpPr>
              <a:spLocks/>
            </p:cNvSpPr>
            <p:nvPr/>
          </p:nvSpPr>
          <p:spPr bwMode="auto">
            <a:xfrm>
              <a:off x="1696" y="3486"/>
              <a:ext cx="66" cy="150"/>
            </a:xfrm>
            <a:custGeom>
              <a:avLst/>
              <a:gdLst>
                <a:gd name="T0" fmla="*/ 64 w 66"/>
                <a:gd name="T1" fmla="*/ 0 h 150"/>
                <a:gd name="T2" fmla="*/ 33 w 66"/>
                <a:gd name="T3" fmla="*/ 16 h 150"/>
                <a:gd name="T4" fmla="*/ 33 w 66"/>
                <a:gd name="T5" fmla="*/ 20 h 150"/>
                <a:gd name="T6" fmla="*/ 60 w 66"/>
                <a:gd name="T7" fmla="*/ 7 h 150"/>
                <a:gd name="T8" fmla="*/ 62 w 66"/>
                <a:gd name="T9" fmla="*/ 113 h 150"/>
                <a:gd name="T10" fmla="*/ 7 w 66"/>
                <a:gd name="T11" fmla="*/ 144 h 150"/>
                <a:gd name="T12" fmla="*/ 5 w 66"/>
                <a:gd name="T13" fmla="*/ 36 h 150"/>
                <a:gd name="T14" fmla="*/ 33 w 66"/>
                <a:gd name="T15" fmla="*/ 20 h 150"/>
                <a:gd name="T16" fmla="*/ 29 w 66"/>
                <a:gd name="T17" fmla="*/ 20 h 150"/>
                <a:gd name="T18" fmla="*/ 29 w 66"/>
                <a:gd name="T19" fmla="*/ 18 h 150"/>
                <a:gd name="T20" fmla="*/ 0 w 66"/>
                <a:gd name="T21" fmla="*/ 31 h 150"/>
                <a:gd name="T22" fmla="*/ 0 w 66"/>
                <a:gd name="T23" fmla="*/ 33 h 150"/>
                <a:gd name="T24" fmla="*/ 3 w 66"/>
                <a:gd name="T25" fmla="*/ 33 h 150"/>
                <a:gd name="T26" fmla="*/ 0 w 66"/>
                <a:gd name="T27" fmla="*/ 33 h 150"/>
                <a:gd name="T28" fmla="*/ 3 w 66"/>
                <a:gd name="T29" fmla="*/ 150 h 150"/>
                <a:gd name="T30" fmla="*/ 66 w 66"/>
                <a:gd name="T31" fmla="*/ 115 h 150"/>
                <a:gd name="T32" fmla="*/ 64 w 66"/>
                <a:gd name="T33" fmla="*/ 0 h 1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150">
                  <a:moveTo>
                    <a:pt x="64" y="0"/>
                  </a:moveTo>
                  <a:lnTo>
                    <a:pt x="33" y="16"/>
                  </a:lnTo>
                  <a:lnTo>
                    <a:pt x="33" y="20"/>
                  </a:lnTo>
                  <a:lnTo>
                    <a:pt x="60" y="7"/>
                  </a:lnTo>
                  <a:lnTo>
                    <a:pt x="62" y="113"/>
                  </a:lnTo>
                  <a:lnTo>
                    <a:pt x="7" y="144"/>
                  </a:lnTo>
                  <a:lnTo>
                    <a:pt x="5" y="36"/>
                  </a:lnTo>
                  <a:lnTo>
                    <a:pt x="33" y="20"/>
                  </a:lnTo>
                  <a:lnTo>
                    <a:pt x="29" y="20"/>
                  </a:lnTo>
                  <a:lnTo>
                    <a:pt x="29" y="18"/>
                  </a:lnTo>
                  <a:lnTo>
                    <a:pt x="0" y="31"/>
                  </a:lnTo>
                  <a:lnTo>
                    <a:pt x="0" y="33"/>
                  </a:lnTo>
                  <a:lnTo>
                    <a:pt x="3" y="33"/>
                  </a:lnTo>
                  <a:lnTo>
                    <a:pt x="0" y="33"/>
                  </a:lnTo>
                  <a:lnTo>
                    <a:pt x="3" y="150"/>
                  </a:lnTo>
                  <a:lnTo>
                    <a:pt x="66" y="115"/>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41" name="Freeform 552">
              <a:extLst>
                <a:ext uri="{FF2B5EF4-FFF2-40B4-BE49-F238E27FC236}">
                  <a16:creationId xmlns:a16="http://schemas.microsoft.com/office/drawing/2014/main" id="{A338CCC9-4DD0-48CB-9648-E5D387E0BED9}"/>
                </a:ext>
              </a:extLst>
            </p:cNvPr>
            <p:cNvSpPr>
              <a:spLocks noEditPoints="1"/>
            </p:cNvSpPr>
            <p:nvPr/>
          </p:nvSpPr>
          <p:spPr bwMode="auto">
            <a:xfrm>
              <a:off x="1725" y="3295"/>
              <a:ext cx="4" cy="211"/>
            </a:xfrm>
            <a:custGeom>
              <a:avLst/>
              <a:gdLst>
                <a:gd name="T0" fmla="*/ 0 w 4"/>
                <a:gd name="T1" fmla="*/ 156 h 211"/>
                <a:gd name="T2" fmla="*/ 0 w 4"/>
                <a:gd name="T3" fmla="*/ 209 h 211"/>
                <a:gd name="T4" fmla="*/ 0 w 4"/>
                <a:gd name="T5" fmla="*/ 211 h 211"/>
                <a:gd name="T6" fmla="*/ 4 w 4"/>
                <a:gd name="T7" fmla="*/ 211 h 211"/>
                <a:gd name="T8" fmla="*/ 4 w 4"/>
                <a:gd name="T9" fmla="*/ 211 h 211"/>
                <a:gd name="T10" fmla="*/ 4 w 4"/>
                <a:gd name="T11" fmla="*/ 211 h 211"/>
                <a:gd name="T12" fmla="*/ 4 w 4"/>
                <a:gd name="T13" fmla="*/ 207 h 211"/>
                <a:gd name="T14" fmla="*/ 4 w 4"/>
                <a:gd name="T15" fmla="*/ 156 h 211"/>
                <a:gd name="T16" fmla="*/ 0 w 4"/>
                <a:gd name="T17" fmla="*/ 156 h 211"/>
                <a:gd name="T18" fmla="*/ 0 w 4"/>
                <a:gd name="T19" fmla="*/ 0 h 211"/>
                <a:gd name="T20" fmla="*/ 0 w 4"/>
                <a:gd name="T21" fmla="*/ 99 h 211"/>
                <a:gd name="T22" fmla="*/ 4 w 4"/>
                <a:gd name="T23" fmla="*/ 97 h 211"/>
                <a:gd name="T24" fmla="*/ 4 w 4"/>
                <a:gd name="T25" fmla="*/ 0 h 211"/>
                <a:gd name="T26" fmla="*/ 0 w 4"/>
                <a:gd name="T27" fmla="*/ 0 h 2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211">
                  <a:moveTo>
                    <a:pt x="0" y="156"/>
                  </a:moveTo>
                  <a:lnTo>
                    <a:pt x="0" y="209"/>
                  </a:lnTo>
                  <a:lnTo>
                    <a:pt x="0" y="211"/>
                  </a:lnTo>
                  <a:lnTo>
                    <a:pt x="4" y="211"/>
                  </a:lnTo>
                  <a:lnTo>
                    <a:pt x="4" y="207"/>
                  </a:lnTo>
                  <a:lnTo>
                    <a:pt x="4" y="156"/>
                  </a:lnTo>
                  <a:lnTo>
                    <a:pt x="0" y="156"/>
                  </a:lnTo>
                  <a:close/>
                  <a:moveTo>
                    <a:pt x="0" y="0"/>
                  </a:moveTo>
                  <a:lnTo>
                    <a:pt x="0" y="99"/>
                  </a:lnTo>
                  <a:lnTo>
                    <a:pt x="4" y="97"/>
                  </a:lnTo>
                  <a:lnTo>
                    <a:pt x="4" y="0"/>
                  </a:lnTo>
                  <a:lnTo>
                    <a:pt x="0" y="0"/>
                  </a:lnTo>
                  <a:close/>
                </a:path>
              </a:pathLst>
            </a:custGeom>
            <a:solidFill>
              <a:srgbClr val="20283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42" name="Freeform 553">
              <a:extLst>
                <a:ext uri="{FF2B5EF4-FFF2-40B4-BE49-F238E27FC236}">
                  <a16:creationId xmlns:a16="http://schemas.microsoft.com/office/drawing/2014/main" id="{F400F966-A7AC-49BD-A1F4-5F873F861DA3}"/>
                </a:ext>
              </a:extLst>
            </p:cNvPr>
            <p:cNvSpPr>
              <a:spLocks/>
            </p:cNvSpPr>
            <p:nvPr/>
          </p:nvSpPr>
          <p:spPr bwMode="auto">
            <a:xfrm>
              <a:off x="1624" y="3678"/>
              <a:ext cx="1986" cy="187"/>
            </a:xfrm>
            <a:custGeom>
              <a:avLst/>
              <a:gdLst>
                <a:gd name="T0" fmla="*/ 218 w 1986"/>
                <a:gd name="T1" fmla="*/ 0 h 187"/>
                <a:gd name="T2" fmla="*/ 46 w 1986"/>
                <a:gd name="T3" fmla="*/ 77 h 187"/>
                <a:gd name="T4" fmla="*/ 255 w 1986"/>
                <a:gd name="T5" fmla="*/ 101 h 187"/>
                <a:gd name="T6" fmla="*/ 20 w 1986"/>
                <a:gd name="T7" fmla="*/ 90 h 187"/>
                <a:gd name="T8" fmla="*/ 0 w 1986"/>
                <a:gd name="T9" fmla="*/ 99 h 187"/>
                <a:gd name="T10" fmla="*/ 1984 w 1986"/>
                <a:gd name="T11" fmla="*/ 187 h 187"/>
                <a:gd name="T12" fmla="*/ 1986 w 1986"/>
                <a:gd name="T13" fmla="*/ 88 h 187"/>
                <a:gd name="T14" fmla="*/ 1975 w 1986"/>
                <a:gd name="T15" fmla="*/ 86 h 187"/>
                <a:gd name="T16" fmla="*/ 1975 w 1986"/>
                <a:gd name="T17" fmla="*/ 167 h 187"/>
                <a:gd name="T18" fmla="*/ 1793 w 1986"/>
                <a:gd name="T19" fmla="*/ 163 h 187"/>
                <a:gd name="T20" fmla="*/ 1951 w 1986"/>
                <a:gd name="T21" fmla="*/ 145 h 187"/>
                <a:gd name="T22" fmla="*/ 1956 w 1986"/>
                <a:gd name="T23" fmla="*/ 86 h 187"/>
                <a:gd name="T24" fmla="*/ 218 w 1986"/>
                <a:gd name="T25" fmla="*/ 0 h 1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6" h="187">
                  <a:moveTo>
                    <a:pt x="218" y="0"/>
                  </a:moveTo>
                  <a:lnTo>
                    <a:pt x="46" y="77"/>
                  </a:lnTo>
                  <a:lnTo>
                    <a:pt x="255" y="101"/>
                  </a:lnTo>
                  <a:lnTo>
                    <a:pt x="20" y="90"/>
                  </a:lnTo>
                  <a:lnTo>
                    <a:pt x="0" y="99"/>
                  </a:lnTo>
                  <a:lnTo>
                    <a:pt x="1984" y="187"/>
                  </a:lnTo>
                  <a:lnTo>
                    <a:pt x="1986" y="88"/>
                  </a:lnTo>
                  <a:lnTo>
                    <a:pt x="1975" y="86"/>
                  </a:lnTo>
                  <a:lnTo>
                    <a:pt x="1975" y="167"/>
                  </a:lnTo>
                  <a:lnTo>
                    <a:pt x="1793" y="163"/>
                  </a:lnTo>
                  <a:lnTo>
                    <a:pt x="1951" y="145"/>
                  </a:lnTo>
                  <a:lnTo>
                    <a:pt x="1956" y="86"/>
                  </a:lnTo>
                  <a:lnTo>
                    <a:pt x="218" y="0"/>
                  </a:lnTo>
                  <a:close/>
                </a:path>
              </a:pathLst>
            </a:custGeom>
            <a:solidFill>
              <a:srgbClr val="8F9D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43" name="Freeform 554">
              <a:extLst>
                <a:ext uri="{FF2B5EF4-FFF2-40B4-BE49-F238E27FC236}">
                  <a16:creationId xmlns:a16="http://schemas.microsoft.com/office/drawing/2014/main" id="{6112DE2A-9178-42B5-8A1E-218DFD3CC479}"/>
                </a:ext>
              </a:extLst>
            </p:cNvPr>
            <p:cNvSpPr>
              <a:spLocks/>
            </p:cNvSpPr>
            <p:nvPr/>
          </p:nvSpPr>
          <p:spPr bwMode="auto">
            <a:xfrm>
              <a:off x="1624" y="3678"/>
              <a:ext cx="1986" cy="187"/>
            </a:xfrm>
            <a:custGeom>
              <a:avLst/>
              <a:gdLst>
                <a:gd name="T0" fmla="*/ 218 w 1986"/>
                <a:gd name="T1" fmla="*/ 0 h 187"/>
                <a:gd name="T2" fmla="*/ 46 w 1986"/>
                <a:gd name="T3" fmla="*/ 77 h 187"/>
                <a:gd name="T4" fmla="*/ 255 w 1986"/>
                <a:gd name="T5" fmla="*/ 101 h 187"/>
                <a:gd name="T6" fmla="*/ 20 w 1986"/>
                <a:gd name="T7" fmla="*/ 90 h 187"/>
                <a:gd name="T8" fmla="*/ 0 w 1986"/>
                <a:gd name="T9" fmla="*/ 99 h 187"/>
                <a:gd name="T10" fmla="*/ 1984 w 1986"/>
                <a:gd name="T11" fmla="*/ 187 h 187"/>
                <a:gd name="T12" fmla="*/ 1986 w 1986"/>
                <a:gd name="T13" fmla="*/ 88 h 187"/>
                <a:gd name="T14" fmla="*/ 1975 w 1986"/>
                <a:gd name="T15" fmla="*/ 86 h 187"/>
                <a:gd name="T16" fmla="*/ 1975 w 1986"/>
                <a:gd name="T17" fmla="*/ 167 h 187"/>
                <a:gd name="T18" fmla="*/ 1793 w 1986"/>
                <a:gd name="T19" fmla="*/ 163 h 187"/>
                <a:gd name="T20" fmla="*/ 1951 w 1986"/>
                <a:gd name="T21" fmla="*/ 145 h 187"/>
                <a:gd name="T22" fmla="*/ 1956 w 1986"/>
                <a:gd name="T23" fmla="*/ 86 h 187"/>
                <a:gd name="T24" fmla="*/ 218 w 1986"/>
                <a:gd name="T25" fmla="*/ 0 h 1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6" h="187">
                  <a:moveTo>
                    <a:pt x="218" y="0"/>
                  </a:moveTo>
                  <a:lnTo>
                    <a:pt x="46" y="77"/>
                  </a:lnTo>
                  <a:lnTo>
                    <a:pt x="255" y="101"/>
                  </a:lnTo>
                  <a:lnTo>
                    <a:pt x="20" y="90"/>
                  </a:lnTo>
                  <a:lnTo>
                    <a:pt x="0" y="99"/>
                  </a:lnTo>
                  <a:lnTo>
                    <a:pt x="1984" y="187"/>
                  </a:lnTo>
                  <a:lnTo>
                    <a:pt x="1986" y="88"/>
                  </a:lnTo>
                  <a:lnTo>
                    <a:pt x="1975" y="86"/>
                  </a:lnTo>
                  <a:lnTo>
                    <a:pt x="1975" y="167"/>
                  </a:lnTo>
                  <a:lnTo>
                    <a:pt x="1793" y="163"/>
                  </a:lnTo>
                  <a:lnTo>
                    <a:pt x="1951" y="145"/>
                  </a:lnTo>
                  <a:lnTo>
                    <a:pt x="1956" y="86"/>
                  </a:lnTo>
                  <a:lnTo>
                    <a:pt x="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44" name="Freeform 555">
              <a:extLst>
                <a:ext uri="{FF2B5EF4-FFF2-40B4-BE49-F238E27FC236}">
                  <a16:creationId xmlns:a16="http://schemas.microsoft.com/office/drawing/2014/main" id="{4CD3BC37-B327-453E-BD00-1EBBC46D07B4}"/>
                </a:ext>
              </a:extLst>
            </p:cNvPr>
            <p:cNvSpPr>
              <a:spLocks/>
            </p:cNvSpPr>
            <p:nvPr/>
          </p:nvSpPr>
          <p:spPr bwMode="auto">
            <a:xfrm>
              <a:off x="1670" y="3678"/>
              <a:ext cx="172" cy="77"/>
            </a:xfrm>
            <a:custGeom>
              <a:avLst/>
              <a:gdLst>
                <a:gd name="T0" fmla="*/ 167 w 172"/>
                <a:gd name="T1" fmla="*/ 0 h 77"/>
                <a:gd name="T2" fmla="*/ 0 w 172"/>
                <a:gd name="T3" fmla="*/ 77 h 77"/>
                <a:gd name="T4" fmla="*/ 0 w 172"/>
                <a:gd name="T5" fmla="*/ 77 h 77"/>
                <a:gd name="T6" fmla="*/ 172 w 172"/>
                <a:gd name="T7" fmla="*/ 0 h 77"/>
                <a:gd name="T8" fmla="*/ 167 w 172"/>
                <a:gd name="T9" fmla="*/ 0 h 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2" h="77">
                  <a:moveTo>
                    <a:pt x="167" y="0"/>
                  </a:moveTo>
                  <a:lnTo>
                    <a:pt x="0" y="77"/>
                  </a:lnTo>
                  <a:lnTo>
                    <a:pt x="172" y="0"/>
                  </a:lnTo>
                  <a:lnTo>
                    <a:pt x="167" y="0"/>
                  </a:lnTo>
                  <a:close/>
                </a:path>
              </a:pathLst>
            </a:custGeom>
            <a:solidFill>
              <a:srgbClr val="8F9D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45" name="Freeform 556">
              <a:extLst>
                <a:ext uri="{FF2B5EF4-FFF2-40B4-BE49-F238E27FC236}">
                  <a16:creationId xmlns:a16="http://schemas.microsoft.com/office/drawing/2014/main" id="{1F9F8B07-497B-4BF4-AB93-FB6485AC3593}"/>
                </a:ext>
              </a:extLst>
            </p:cNvPr>
            <p:cNvSpPr>
              <a:spLocks/>
            </p:cNvSpPr>
            <p:nvPr/>
          </p:nvSpPr>
          <p:spPr bwMode="auto">
            <a:xfrm>
              <a:off x="1670" y="3678"/>
              <a:ext cx="172" cy="77"/>
            </a:xfrm>
            <a:custGeom>
              <a:avLst/>
              <a:gdLst>
                <a:gd name="T0" fmla="*/ 167 w 172"/>
                <a:gd name="T1" fmla="*/ 0 h 77"/>
                <a:gd name="T2" fmla="*/ 0 w 172"/>
                <a:gd name="T3" fmla="*/ 77 h 77"/>
                <a:gd name="T4" fmla="*/ 0 w 172"/>
                <a:gd name="T5" fmla="*/ 77 h 77"/>
                <a:gd name="T6" fmla="*/ 172 w 172"/>
                <a:gd name="T7" fmla="*/ 0 h 77"/>
                <a:gd name="T8" fmla="*/ 167 w 172"/>
                <a:gd name="T9" fmla="*/ 0 h 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2" h="77">
                  <a:moveTo>
                    <a:pt x="167" y="0"/>
                  </a:moveTo>
                  <a:lnTo>
                    <a:pt x="0" y="77"/>
                  </a:lnTo>
                  <a:lnTo>
                    <a:pt x="172" y="0"/>
                  </a:lnTo>
                  <a:lnTo>
                    <a:pt x="16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46" name="Freeform 557">
              <a:extLst>
                <a:ext uri="{FF2B5EF4-FFF2-40B4-BE49-F238E27FC236}">
                  <a16:creationId xmlns:a16="http://schemas.microsoft.com/office/drawing/2014/main" id="{27C7FFC0-549F-4F8F-BB54-2A1A852CD5B8}"/>
                </a:ext>
              </a:extLst>
            </p:cNvPr>
            <p:cNvSpPr>
              <a:spLocks noEditPoints="1"/>
            </p:cNvSpPr>
            <p:nvPr/>
          </p:nvSpPr>
          <p:spPr bwMode="auto">
            <a:xfrm>
              <a:off x="1831" y="3299"/>
              <a:ext cx="39" cy="375"/>
            </a:xfrm>
            <a:custGeom>
              <a:avLst/>
              <a:gdLst>
                <a:gd name="T0" fmla="*/ 0 w 39"/>
                <a:gd name="T1" fmla="*/ 157 h 375"/>
                <a:gd name="T2" fmla="*/ 0 w 39"/>
                <a:gd name="T3" fmla="*/ 375 h 375"/>
                <a:gd name="T4" fmla="*/ 39 w 39"/>
                <a:gd name="T5" fmla="*/ 355 h 375"/>
                <a:gd name="T6" fmla="*/ 39 w 39"/>
                <a:gd name="T7" fmla="*/ 157 h 375"/>
                <a:gd name="T8" fmla="*/ 0 w 39"/>
                <a:gd name="T9" fmla="*/ 157 h 375"/>
                <a:gd name="T10" fmla="*/ 0 w 39"/>
                <a:gd name="T11" fmla="*/ 0 h 375"/>
                <a:gd name="T12" fmla="*/ 0 w 39"/>
                <a:gd name="T13" fmla="*/ 42 h 375"/>
                <a:gd name="T14" fmla="*/ 39 w 39"/>
                <a:gd name="T15" fmla="*/ 22 h 375"/>
                <a:gd name="T16" fmla="*/ 39 w 39"/>
                <a:gd name="T17" fmla="*/ 0 h 375"/>
                <a:gd name="T18" fmla="*/ 0 w 39"/>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375">
                  <a:moveTo>
                    <a:pt x="0" y="157"/>
                  </a:moveTo>
                  <a:lnTo>
                    <a:pt x="0" y="375"/>
                  </a:lnTo>
                  <a:lnTo>
                    <a:pt x="39" y="355"/>
                  </a:lnTo>
                  <a:lnTo>
                    <a:pt x="39" y="157"/>
                  </a:lnTo>
                  <a:lnTo>
                    <a:pt x="0" y="157"/>
                  </a:lnTo>
                  <a:close/>
                  <a:moveTo>
                    <a:pt x="0" y="0"/>
                  </a:moveTo>
                  <a:lnTo>
                    <a:pt x="0" y="42"/>
                  </a:lnTo>
                  <a:lnTo>
                    <a:pt x="39" y="22"/>
                  </a:lnTo>
                  <a:lnTo>
                    <a:pt x="39" y="0"/>
                  </a:lnTo>
                  <a:lnTo>
                    <a:pt x="0" y="0"/>
                  </a:lnTo>
                  <a:close/>
                </a:path>
              </a:pathLst>
            </a:custGeom>
            <a:solidFill>
              <a:srgbClr val="839E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47" name="Freeform 558">
              <a:extLst>
                <a:ext uri="{FF2B5EF4-FFF2-40B4-BE49-F238E27FC236}">
                  <a16:creationId xmlns:a16="http://schemas.microsoft.com/office/drawing/2014/main" id="{5477CB60-EC98-48BF-B35C-6D742B0AB5C3}"/>
                </a:ext>
              </a:extLst>
            </p:cNvPr>
            <p:cNvSpPr>
              <a:spLocks noEditPoints="1"/>
            </p:cNvSpPr>
            <p:nvPr/>
          </p:nvSpPr>
          <p:spPr bwMode="auto">
            <a:xfrm>
              <a:off x="1831" y="3299"/>
              <a:ext cx="39" cy="375"/>
            </a:xfrm>
            <a:custGeom>
              <a:avLst/>
              <a:gdLst>
                <a:gd name="T0" fmla="*/ 0 w 39"/>
                <a:gd name="T1" fmla="*/ 157 h 375"/>
                <a:gd name="T2" fmla="*/ 0 w 39"/>
                <a:gd name="T3" fmla="*/ 375 h 375"/>
                <a:gd name="T4" fmla="*/ 39 w 39"/>
                <a:gd name="T5" fmla="*/ 355 h 375"/>
                <a:gd name="T6" fmla="*/ 39 w 39"/>
                <a:gd name="T7" fmla="*/ 157 h 375"/>
                <a:gd name="T8" fmla="*/ 0 w 39"/>
                <a:gd name="T9" fmla="*/ 157 h 375"/>
                <a:gd name="T10" fmla="*/ 0 w 39"/>
                <a:gd name="T11" fmla="*/ 0 h 375"/>
                <a:gd name="T12" fmla="*/ 0 w 39"/>
                <a:gd name="T13" fmla="*/ 42 h 375"/>
                <a:gd name="T14" fmla="*/ 39 w 39"/>
                <a:gd name="T15" fmla="*/ 22 h 375"/>
                <a:gd name="T16" fmla="*/ 39 w 39"/>
                <a:gd name="T17" fmla="*/ 0 h 375"/>
                <a:gd name="T18" fmla="*/ 0 w 39"/>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375">
                  <a:moveTo>
                    <a:pt x="0" y="157"/>
                  </a:moveTo>
                  <a:lnTo>
                    <a:pt x="0" y="375"/>
                  </a:lnTo>
                  <a:lnTo>
                    <a:pt x="39" y="355"/>
                  </a:lnTo>
                  <a:lnTo>
                    <a:pt x="39" y="157"/>
                  </a:lnTo>
                  <a:lnTo>
                    <a:pt x="0" y="157"/>
                  </a:lnTo>
                  <a:moveTo>
                    <a:pt x="0" y="0"/>
                  </a:moveTo>
                  <a:lnTo>
                    <a:pt x="0" y="42"/>
                  </a:lnTo>
                  <a:lnTo>
                    <a:pt x="39" y="22"/>
                  </a:lnTo>
                  <a:lnTo>
                    <a:pt x="3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48" name="Freeform 559">
              <a:extLst>
                <a:ext uri="{FF2B5EF4-FFF2-40B4-BE49-F238E27FC236}">
                  <a16:creationId xmlns:a16="http://schemas.microsoft.com/office/drawing/2014/main" id="{4783F510-6717-4D1F-94DE-3522E3468B76}"/>
                </a:ext>
              </a:extLst>
            </p:cNvPr>
            <p:cNvSpPr>
              <a:spLocks/>
            </p:cNvSpPr>
            <p:nvPr/>
          </p:nvSpPr>
          <p:spPr bwMode="auto">
            <a:xfrm>
              <a:off x="1831" y="3654"/>
              <a:ext cx="39" cy="20"/>
            </a:xfrm>
            <a:custGeom>
              <a:avLst/>
              <a:gdLst>
                <a:gd name="T0" fmla="*/ 184 w 18"/>
                <a:gd name="T1" fmla="*/ 0 h 9"/>
                <a:gd name="T2" fmla="*/ 0 w 18"/>
                <a:gd name="T3" fmla="*/ 98 h 9"/>
                <a:gd name="T4" fmla="*/ 0 w 18"/>
                <a:gd name="T5" fmla="*/ 98 h 9"/>
                <a:gd name="T6" fmla="*/ 61 w 18"/>
                <a:gd name="T7" fmla="*/ 98 h 9"/>
                <a:gd name="T8" fmla="*/ 184 w 18"/>
                <a:gd name="T9" fmla="*/ 36 h 9"/>
                <a:gd name="T10" fmla="*/ 184 w 18"/>
                <a:gd name="T11" fmla="*/ 36 h 9"/>
                <a:gd name="T12" fmla="*/ 184 w 18"/>
                <a:gd name="T13" fmla="*/ 0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9">
                  <a:moveTo>
                    <a:pt x="18" y="0"/>
                  </a:moveTo>
                  <a:cubicBezTo>
                    <a:pt x="0" y="9"/>
                    <a:pt x="0" y="9"/>
                    <a:pt x="0" y="9"/>
                  </a:cubicBezTo>
                  <a:cubicBezTo>
                    <a:pt x="0" y="9"/>
                    <a:pt x="0" y="9"/>
                    <a:pt x="0" y="9"/>
                  </a:cubicBezTo>
                  <a:cubicBezTo>
                    <a:pt x="6" y="9"/>
                    <a:pt x="6" y="9"/>
                    <a:pt x="6" y="9"/>
                  </a:cubicBezTo>
                  <a:cubicBezTo>
                    <a:pt x="18" y="3"/>
                    <a:pt x="18" y="3"/>
                    <a:pt x="18" y="3"/>
                  </a:cubicBezTo>
                  <a:cubicBezTo>
                    <a:pt x="18" y="3"/>
                    <a:pt x="18" y="3"/>
                    <a:pt x="18" y="3"/>
                  </a:cubicBezTo>
                  <a:cubicBezTo>
                    <a:pt x="18" y="0"/>
                    <a:pt x="18" y="0"/>
                    <a:pt x="18" y="0"/>
                  </a:cubicBezTo>
                </a:path>
              </a:pathLst>
            </a:custGeom>
            <a:solidFill>
              <a:srgbClr val="A8BB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49" name="Freeform 560">
              <a:extLst>
                <a:ext uri="{FF2B5EF4-FFF2-40B4-BE49-F238E27FC236}">
                  <a16:creationId xmlns:a16="http://schemas.microsoft.com/office/drawing/2014/main" id="{A5B922BF-98FE-4CE8-9CBF-AFEBB1E54A8F}"/>
                </a:ext>
              </a:extLst>
            </p:cNvPr>
            <p:cNvSpPr>
              <a:spLocks/>
            </p:cNvSpPr>
            <p:nvPr/>
          </p:nvSpPr>
          <p:spPr bwMode="auto">
            <a:xfrm>
              <a:off x="1851" y="3663"/>
              <a:ext cx="1729" cy="97"/>
            </a:xfrm>
            <a:custGeom>
              <a:avLst/>
              <a:gdLst>
                <a:gd name="T0" fmla="*/ 106 w 785"/>
                <a:gd name="T1" fmla="*/ 0 h 44"/>
                <a:gd name="T2" fmla="*/ 0 w 785"/>
                <a:gd name="T3" fmla="*/ 53 h 44"/>
                <a:gd name="T4" fmla="*/ 8387 w 785"/>
                <a:gd name="T5" fmla="*/ 472 h 44"/>
                <a:gd name="T6" fmla="*/ 8387 w 785"/>
                <a:gd name="T7" fmla="*/ 384 h 44"/>
                <a:gd name="T8" fmla="*/ 106 w 785"/>
                <a:gd name="T9" fmla="*/ 0 h 44"/>
                <a:gd name="T10" fmla="*/ 106 w 785"/>
                <a:gd name="T11" fmla="*/ 0 h 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5" h="44">
                  <a:moveTo>
                    <a:pt x="10" y="0"/>
                  </a:moveTo>
                  <a:cubicBezTo>
                    <a:pt x="0" y="5"/>
                    <a:pt x="0" y="5"/>
                    <a:pt x="0" y="5"/>
                  </a:cubicBezTo>
                  <a:cubicBezTo>
                    <a:pt x="785" y="44"/>
                    <a:pt x="785" y="44"/>
                    <a:pt x="785" y="44"/>
                  </a:cubicBezTo>
                  <a:cubicBezTo>
                    <a:pt x="785" y="36"/>
                    <a:pt x="785" y="36"/>
                    <a:pt x="785" y="36"/>
                  </a:cubicBezTo>
                  <a:cubicBezTo>
                    <a:pt x="10" y="0"/>
                    <a:pt x="10" y="0"/>
                    <a:pt x="10" y="0"/>
                  </a:cubicBezTo>
                  <a:cubicBezTo>
                    <a:pt x="10" y="0"/>
                    <a:pt x="10" y="0"/>
                    <a:pt x="10" y="0"/>
                  </a:cubicBezTo>
                </a:path>
              </a:pathLst>
            </a:custGeom>
            <a:solidFill>
              <a:srgbClr val="839E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50" name="Freeform 561">
              <a:extLst>
                <a:ext uri="{FF2B5EF4-FFF2-40B4-BE49-F238E27FC236}">
                  <a16:creationId xmlns:a16="http://schemas.microsoft.com/office/drawing/2014/main" id="{DD97988A-BBA3-4C0F-AC6E-164B89CD724E}"/>
                </a:ext>
              </a:extLst>
            </p:cNvPr>
            <p:cNvSpPr>
              <a:spLocks/>
            </p:cNvSpPr>
            <p:nvPr/>
          </p:nvSpPr>
          <p:spPr bwMode="auto">
            <a:xfrm>
              <a:off x="1844" y="3660"/>
              <a:ext cx="29" cy="14"/>
            </a:xfrm>
            <a:custGeom>
              <a:avLst/>
              <a:gdLst>
                <a:gd name="T0" fmla="*/ 134 w 13"/>
                <a:gd name="T1" fmla="*/ 0 h 6"/>
                <a:gd name="T2" fmla="*/ 0 w 13"/>
                <a:gd name="T3" fmla="*/ 77 h 6"/>
                <a:gd name="T4" fmla="*/ 36 w 13"/>
                <a:gd name="T5" fmla="*/ 77 h 6"/>
                <a:gd name="T6" fmla="*/ 145 w 13"/>
                <a:gd name="T7" fmla="*/ 12 h 6"/>
                <a:gd name="T8" fmla="*/ 134 w 13"/>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6">
                  <a:moveTo>
                    <a:pt x="12" y="0"/>
                  </a:moveTo>
                  <a:cubicBezTo>
                    <a:pt x="0" y="6"/>
                    <a:pt x="0" y="6"/>
                    <a:pt x="0" y="6"/>
                  </a:cubicBezTo>
                  <a:cubicBezTo>
                    <a:pt x="3" y="6"/>
                    <a:pt x="3" y="6"/>
                    <a:pt x="3" y="6"/>
                  </a:cubicBezTo>
                  <a:cubicBezTo>
                    <a:pt x="13" y="1"/>
                    <a:pt x="13" y="1"/>
                    <a:pt x="13" y="1"/>
                  </a:cubicBezTo>
                  <a:cubicBezTo>
                    <a:pt x="13" y="1"/>
                    <a:pt x="12" y="1"/>
                    <a:pt x="12" y="0"/>
                  </a:cubicBezTo>
                </a:path>
              </a:pathLst>
            </a:custGeom>
            <a:solidFill>
              <a:srgbClr val="839E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51" name="Freeform 562">
              <a:extLst>
                <a:ext uri="{FF2B5EF4-FFF2-40B4-BE49-F238E27FC236}">
                  <a16:creationId xmlns:a16="http://schemas.microsoft.com/office/drawing/2014/main" id="{4E02291B-F919-4065-8D53-B87D12A5C53D}"/>
                </a:ext>
              </a:extLst>
            </p:cNvPr>
            <p:cNvSpPr>
              <a:spLocks/>
            </p:cNvSpPr>
            <p:nvPr/>
          </p:nvSpPr>
          <p:spPr bwMode="auto">
            <a:xfrm>
              <a:off x="3599" y="3742"/>
              <a:ext cx="11" cy="20"/>
            </a:xfrm>
            <a:custGeom>
              <a:avLst/>
              <a:gdLst>
                <a:gd name="T0" fmla="*/ 0 w 11"/>
                <a:gd name="T1" fmla="*/ 0 h 20"/>
                <a:gd name="T2" fmla="*/ 0 w 11"/>
                <a:gd name="T3" fmla="*/ 18 h 20"/>
                <a:gd name="T4" fmla="*/ 11 w 11"/>
                <a:gd name="T5" fmla="*/ 20 h 20"/>
                <a:gd name="T6" fmla="*/ 11 w 11"/>
                <a:gd name="T7" fmla="*/ 0 h 20"/>
                <a:gd name="T8" fmla="*/ 0 w 11"/>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20">
                  <a:moveTo>
                    <a:pt x="0" y="0"/>
                  </a:moveTo>
                  <a:lnTo>
                    <a:pt x="0" y="18"/>
                  </a:lnTo>
                  <a:lnTo>
                    <a:pt x="11" y="20"/>
                  </a:lnTo>
                  <a:lnTo>
                    <a:pt x="11" y="0"/>
                  </a:lnTo>
                  <a:lnTo>
                    <a:pt x="0" y="0"/>
                  </a:lnTo>
                  <a:close/>
                </a:path>
              </a:pathLst>
            </a:custGeom>
            <a:solidFill>
              <a:srgbClr val="839E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52" name="Freeform 563">
              <a:extLst>
                <a:ext uri="{FF2B5EF4-FFF2-40B4-BE49-F238E27FC236}">
                  <a16:creationId xmlns:a16="http://schemas.microsoft.com/office/drawing/2014/main" id="{E5CB1474-3041-4345-8097-66B9905E967A}"/>
                </a:ext>
              </a:extLst>
            </p:cNvPr>
            <p:cNvSpPr>
              <a:spLocks/>
            </p:cNvSpPr>
            <p:nvPr/>
          </p:nvSpPr>
          <p:spPr bwMode="auto">
            <a:xfrm>
              <a:off x="3599" y="3742"/>
              <a:ext cx="11" cy="20"/>
            </a:xfrm>
            <a:custGeom>
              <a:avLst/>
              <a:gdLst>
                <a:gd name="T0" fmla="*/ 0 w 11"/>
                <a:gd name="T1" fmla="*/ 0 h 20"/>
                <a:gd name="T2" fmla="*/ 0 w 11"/>
                <a:gd name="T3" fmla="*/ 18 h 20"/>
                <a:gd name="T4" fmla="*/ 11 w 11"/>
                <a:gd name="T5" fmla="*/ 20 h 20"/>
                <a:gd name="T6" fmla="*/ 11 w 11"/>
                <a:gd name="T7" fmla="*/ 0 h 20"/>
                <a:gd name="T8" fmla="*/ 0 w 11"/>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20">
                  <a:moveTo>
                    <a:pt x="0" y="0"/>
                  </a:moveTo>
                  <a:lnTo>
                    <a:pt x="0" y="18"/>
                  </a:lnTo>
                  <a:lnTo>
                    <a:pt x="11" y="20"/>
                  </a:lnTo>
                  <a:lnTo>
                    <a:pt x="1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53" name="Freeform 564">
              <a:extLst>
                <a:ext uri="{FF2B5EF4-FFF2-40B4-BE49-F238E27FC236}">
                  <a16:creationId xmlns:a16="http://schemas.microsoft.com/office/drawing/2014/main" id="{54D52476-6C8D-42A8-82A9-7A02AF369053}"/>
                </a:ext>
              </a:extLst>
            </p:cNvPr>
            <p:cNvSpPr>
              <a:spLocks noEditPoints="1"/>
            </p:cNvSpPr>
            <p:nvPr/>
          </p:nvSpPr>
          <p:spPr bwMode="auto">
            <a:xfrm>
              <a:off x="1877" y="3636"/>
              <a:ext cx="1733" cy="99"/>
            </a:xfrm>
            <a:custGeom>
              <a:avLst/>
              <a:gdLst>
                <a:gd name="T0" fmla="*/ 1722 w 1733"/>
                <a:gd name="T1" fmla="*/ 77 h 99"/>
                <a:gd name="T2" fmla="*/ 1722 w 1733"/>
                <a:gd name="T3" fmla="*/ 99 h 99"/>
                <a:gd name="T4" fmla="*/ 1733 w 1733"/>
                <a:gd name="T5" fmla="*/ 99 h 99"/>
                <a:gd name="T6" fmla="*/ 1733 w 1733"/>
                <a:gd name="T7" fmla="*/ 77 h 99"/>
                <a:gd name="T8" fmla="*/ 1722 w 1733"/>
                <a:gd name="T9" fmla="*/ 77 h 99"/>
                <a:gd name="T10" fmla="*/ 0 w 1733"/>
                <a:gd name="T11" fmla="*/ 0 h 99"/>
                <a:gd name="T12" fmla="*/ 0 w 1733"/>
                <a:gd name="T13" fmla="*/ 20 h 99"/>
                <a:gd name="T14" fmla="*/ 1703 w 1733"/>
                <a:gd name="T15" fmla="*/ 99 h 99"/>
                <a:gd name="T16" fmla="*/ 1705 w 1733"/>
                <a:gd name="T17" fmla="*/ 77 h 99"/>
                <a:gd name="T18" fmla="*/ 0 w 1733"/>
                <a:gd name="T19" fmla="*/ 0 h 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33" h="99">
                  <a:moveTo>
                    <a:pt x="1722" y="77"/>
                  </a:moveTo>
                  <a:lnTo>
                    <a:pt x="1722" y="99"/>
                  </a:lnTo>
                  <a:lnTo>
                    <a:pt x="1733" y="99"/>
                  </a:lnTo>
                  <a:lnTo>
                    <a:pt x="1733" y="77"/>
                  </a:lnTo>
                  <a:lnTo>
                    <a:pt x="1722" y="77"/>
                  </a:lnTo>
                  <a:close/>
                  <a:moveTo>
                    <a:pt x="0" y="0"/>
                  </a:moveTo>
                  <a:lnTo>
                    <a:pt x="0" y="20"/>
                  </a:lnTo>
                  <a:lnTo>
                    <a:pt x="1703" y="99"/>
                  </a:lnTo>
                  <a:lnTo>
                    <a:pt x="1705" y="77"/>
                  </a:lnTo>
                  <a:lnTo>
                    <a:pt x="0" y="0"/>
                  </a:lnTo>
                  <a:close/>
                </a:path>
              </a:pathLst>
            </a:custGeom>
            <a:solidFill>
              <a:srgbClr val="8398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54" name="Freeform 565">
              <a:extLst>
                <a:ext uri="{FF2B5EF4-FFF2-40B4-BE49-F238E27FC236}">
                  <a16:creationId xmlns:a16="http://schemas.microsoft.com/office/drawing/2014/main" id="{34B51DA5-53AB-4A55-B4FE-BB303BF111F2}"/>
                </a:ext>
              </a:extLst>
            </p:cNvPr>
            <p:cNvSpPr>
              <a:spLocks noEditPoints="1"/>
            </p:cNvSpPr>
            <p:nvPr/>
          </p:nvSpPr>
          <p:spPr bwMode="auto">
            <a:xfrm>
              <a:off x="1877" y="3636"/>
              <a:ext cx="1733" cy="99"/>
            </a:xfrm>
            <a:custGeom>
              <a:avLst/>
              <a:gdLst>
                <a:gd name="T0" fmla="*/ 1722 w 1733"/>
                <a:gd name="T1" fmla="*/ 77 h 99"/>
                <a:gd name="T2" fmla="*/ 1722 w 1733"/>
                <a:gd name="T3" fmla="*/ 99 h 99"/>
                <a:gd name="T4" fmla="*/ 1733 w 1733"/>
                <a:gd name="T5" fmla="*/ 99 h 99"/>
                <a:gd name="T6" fmla="*/ 1733 w 1733"/>
                <a:gd name="T7" fmla="*/ 77 h 99"/>
                <a:gd name="T8" fmla="*/ 1722 w 1733"/>
                <a:gd name="T9" fmla="*/ 77 h 99"/>
                <a:gd name="T10" fmla="*/ 0 w 1733"/>
                <a:gd name="T11" fmla="*/ 0 h 99"/>
                <a:gd name="T12" fmla="*/ 0 w 1733"/>
                <a:gd name="T13" fmla="*/ 20 h 99"/>
                <a:gd name="T14" fmla="*/ 1703 w 1733"/>
                <a:gd name="T15" fmla="*/ 99 h 99"/>
                <a:gd name="T16" fmla="*/ 1705 w 1733"/>
                <a:gd name="T17" fmla="*/ 77 h 99"/>
                <a:gd name="T18" fmla="*/ 0 w 1733"/>
                <a:gd name="T19" fmla="*/ 0 h 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33" h="99">
                  <a:moveTo>
                    <a:pt x="1722" y="77"/>
                  </a:moveTo>
                  <a:lnTo>
                    <a:pt x="1722" y="99"/>
                  </a:lnTo>
                  <a:lnTo>
                    <a:pt x="1733" y="99"/>
                  </a:lnTo>
                  <a:lnTo>
                    <a:pt x="1733" y="77"/>
                  </a:lnTo>
                  <a:lnTo>
                    <a:pt x="1722" y="77"/>
                  </a:lnTo>
                  <a:moveTo>
                    <a:pt x="0" y="0"/>
                  </a:moveTo>
                  <a:lnTo>
                    <a:pt x="0" y="20"/>
                  </a:lnTo>
                  <a:lnTo>
                    <a:pt x="1703" y="99"/>
                  </a:lnTo>
                  <a:lnTo>
                    <a:pt x="1705" y="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55" name="Freeform 566">
              <a:extLst>
                <a:ext uri="{FF2B5EF4-FFF2-40B4-BE49-F238E27FC236}">
                  <a16:creationId xmlns:a16="http://schemas.microsoft.com/office/drawing/2014/main" id="{250A797D-C1FB-4BF7-A55D-75E5411471AA}"/>
                </a:ext>
              </a:extLst>
            </p:cNvPr>
            <p:cNvSpPr>
              <a:spLocks noEditPoints="1"/>
            </p:cNvSpPr>
            <p:nvPr/>
          </p:nvSpPr>
          <p:spPr bwMode="auto">
            <a:xfrm>
              <a:off x="1877" y="3301"/>
              <a:ext cx="1736" cy="412"/>
            </a:xfrm>
            <a:custGeom>
              <a:avLst/>
              <a:gdLst>
                <a:gd name="T0" fmla="*/ 1722 w 1736"/>
                <a:gd name="T1" fmla="*/ 232 h 412"/>
                <a:gd name="T2" fmla="*/ 1722 w 1736"/>
                <a:gd name="T3" fmla="*/ 412 h 412"/>
                <a:gd name="T4" fmla="*/ 1733 w 1736"/>
                <a:gd name="T5" fmla="*/ 412 h 412"/>
                <a:gd name="T6" fmla="*/ 1736 w 1736"/>
                <a:gd name="T7" fmla="*/ 232 h 412"/>
                <a:gd name="T8" fmla="*/ 1722 w 1736"/>
                <a:gd name="T9" fmla="*/ 232 h 412"/>
                <a:gd name="T10" fmla="*/ 0 w 1736"/>
                <a:gd name="T11" fmla="*/ 157 h 412"/>
                <a:gd name="T12" fmla="*/ 0 w 1736"/>
                <a:gd name="T13" fmla="*/ 335 h 412"/>
                <a:gd name="T14" fmla="*/ 1705 w 1736"/>
                <a:gd name="T15" fmla="*/ 412 h 412"/>
                <a:gd name="T16" fmla="*/ 1716 w 1736"/>
                <a:gd name="T17" fmla="*/ 232 h 412"/>
                <a:gd name="T18" fmla="*/ 0 w 1736"/>
                <a:gd name="T19" fmla="*/ 157 h 412"/>
                <a:gd name="T20" fmla="*/ 0 w 1736"/>
                <a:gd name="T21" fmla="*/ 0 h 412"/>
                <a:gd name="T22" fmla="*/ 0 w 1736"/>
                <a:gd name="T23" fmla="*/ 18 h 412"/>
                <a:gd name="T24" fmla="*/ 1736 w 1736"/>
                <a:gd name="T25" fmla="*/ 111 h 412"/>
                <a:gd name="T26" fmla="*/ 1736 w 1736"/>
                <a:gd name="T27" fmla="*/ 75 h 412"/>
                <a:gd name="T28" fmla="*/ 0 w 1736"/>
                <a:gd name="T29" fmla="*/ 0 h 4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736" h="412">
                  <a:moveTo>
                    <a:pt x="1722" y="232"/>
                  </a:moveTo>
                  <a:lnTo>
                    <a:pt x="1722" y="412"/>
                  </a:lnTo>
                  <a:lnTo>
                    <a:pt x="1733" y="412"/>
                  </a:lnTo>
                  <a:lnTo>
                    <a:pt x="1736" y="232"/>
                  </a:lnTo>
                  <a:lnTo>
                    <a:pt x="1722" y="232"/>
                  </a:lnTo>
                  <a:close/>
                  <a:moveTo>
                    <a:pt x="0" y="157"/>
                  </a:moveTo>
                  <a:lnTo>
                    <a:pt x="0" y="335"/>
                  </a:lnTo>
                  <a:lnTo>
                    <a:pt x="1705" y="412"/>
                  </a:lnTo>
                  <a:lnTo>
                    <a:pt x="1716" y="232"/>
                  </a:lnTo>
                  <a:lnTo>
                    <a:pt x="0" y="157"/>
                  </a:lnTo>
                  <a:close/>
                  <a:moveTo>
                    <a:pt x="0" y="0"/>
                  </a:moveTo>
                  <a:lnTo>
                    <a:pt x="0" y="18"/>
                  </a:lnTo>
                  <a:lnTo>
                    <a:pt x="1736" y="111"/>
                  </a:lnTo>
                  <a:lnTo>
                    <a:pt x="1736" y="75"/>
                  </a:lnTo>
                  <a:lnTo>
                    <a:pt x="0" y="0"/>
                  </a:lnTo>
                  <a:close/>
                </a:path>
              </a:pathLst>
            </a:custGeom>
            <a:solidFill>
              <a:srgbClr val="6B89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56" name="Freeform 567">
              <a:extLst>
                <a:ext uri="{FF2B5EF4-FFF2-40B4-BE49-F238E27FC236}">
                  <a16:creationId xmlns:a16="http://schemas.microsoft.com/office/drawing/2014/main" id="{8A8A47B7-4433-47D9-A94E-E019E113A1BD}"/>
                </a:ext>
              </a:extLst>
            </p:cNvPr>
            <p:cNvSpPr>
              <a:spLocks noEditPoints="1"/>
            </p:cNvSpPr>
            <p:nvPr/>
          </p:nvSpPr>
          <p:spPr bwMode="auto">
            <a:xfrm>
              <a:off x="1877" y="3301"/>
              <a:ext cx="1736" cy="412"/>
            </a:xfrm>
            <a:custGeom>
              <a:avLst/>
              <a:gdLst>
                <a:gd name="T0" fmla="*/ 1722 w 1736"/>
                <a:gd name="T1" fmla="*/ 232 h 412"/>
                <a:gd name="T2" fmla="*/ 1722 w 1736"/>
                <a:gd name="T3" fmla="*/ 412 h 412"/>
                <a:gd name="T4" fmla="*/ 1733 w 1736"/>
                <a:gd name="T5" fmla="*/ 412 h 412"/>
                <a:gd name="T6" fmla="*/ 1736 w 1736"/>
                <a:gd name="T7" fmla="*/ 232 h 412"/>
                <a:gd name="T8" fmla="*/ 1722 w 1736"/>
                <a:gd name="T9" fmla="*/ 232 h 412"/>
                <a:gd name="T10" fmla="*/ 0 w 1736"/>
                <a:gd name="T11" fmla="*/ 157 h 412"/>
                <a:gd name="T12" fmla="*/ 0 w 1736"/>
                <a:gd name="T13" fmla="*/ 335 h 412"/>
                <a:gd name="T14" fmla="*/ 1705 w 1736"/>
                <a:gd name="T15" fmla="*/ 412 h 412"/>
                <a:gd name="T16" fmla="*/ 1716 w 1736"/>
                <a:gd name="T17" fmla="*/ 232 h 412"/>
                <a:gd name="T18" fmla="*/ 0 w 1736"/>
                <a:gd name="T19" fmla="*/ 157 h 412"/>
                <a:gd name="T20" fmla="*/ 0 w 1736"/>
                <a:gd name="T21" fmla="*/ 0 h 412"/>
                <a:gd name="T22" fmla="*/ 0 w 1736"/>
                <a:gd name="T23" fmla="*/ 18 h 412"/>
                <a:gd name="T24" fmla="*/ 1736 w 1736"/>
                <a:gd name="T25" fmla="*/ 111 h 412"/>
                <a:gd name="T26" fmla="*/ 1736 w 1736"/>
                <a:gd name="T27" fmla="*/ 75 h 412"/>
                <a:gd name="T28" fmla="*/ 0 w 1736"/>
                <a:gd name="T29" fmla="*/ 0 h 4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736" h="412">
                  <a:moveTo>
                    <a:pt x="1722" y="232"/>
                  </a:moveTo>
                  <a:lnTo>
                    <a:pt x="1722" y="412"/>
                  </a:lnTo>
                  <a:lnTo>
                    <a:pt x="1733" y="412"/>
                  </a:lnTo>
                  <a:lnTo>
                    <a:pt x="1736" y="232"/>
                  </a:lnTo>
                  <a:lnTo>
                    <a:pt x="1722" y="232"/>
                  </a:lnTo>
                  <a:moveTo>
                    <a:pt x="0" y="157"/>
                  </a:moveTo>
                  <a:lnTo>
                    <a:pt x="0" y="335"/>
                  </a:lnTo>
                  <a:lnTo>
                    <a:pt x="1705" y="412"/>
                  </a:lnTo>
                  <a:lnTo>
                    <a:pt x="1716" y="232"/>
                  </a:lnTo>
                  <a:lnTo>
                    <a:pt x="0" y="157"/>
                  </a:lnTo>
                  <a:moveTo>
                    <a:pt x="0" y="0"/>
                  </a:moveTo>
                  <a:lnTo>
                    <a:pt x="0" y="18"/>
                  </a:lnTo>
                  <a:lnTo>
                    <a:pt x="1736" y="111"/>
                  </a:lnTo>
                  <a:lnTo>
                    <a:pt x="1736" y="7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57" name="Freeform 568">
              <a:extLst>
                <a:ext uri="{FF2B5EF4-FFF2-40B4-BE49-F238E27FC236}">
                  <a16:creationId xmlns:a16="http://schemas.microsoft.com/office/drawing/2014/main" id="{C5C306FA-8913-4466-814D-4DFF44A7AE73}"/>
                </a:ext>
              </a:extLst>
            </p:cNvPr>
            <p:cNvSpPr>
              <a:spLocks noEditPoints="1"/>
            </p:cNvSpPr>
            <p:nvPr/>
          </p:nvSpPr>
          <p:spPr bwMode="auto">
            <a:xfrm>
              <a:off x="1826" y="3299"/>
              <a:ext cx="1784" cy="467"/>
            </a:xfrm>
            <a:custGeom>
              <a:avLst/>
              <a:gdLst>
                <a:gd name="T0" fmla="*/ 1773 w 1784"/>
                <a:gd name="T1" fmla="*/ 461 h 467"/>
                <a:gd name="T2" fmla="*/ 1773 w 1784"/>
                <a:gd name="T3" fmla="*/ 465 h 467"/>
                <a:gd name="T4" fmla="*/ 1784 w 1784"/>
                <a:gd name="T5" fmla="*/ 467 h 467"/>
                <a:gd name="T6" fmla="*/ 1784 w 1784"/>
                <a:gd name="T7" fmla="*/ 463 h 467"/>
                <a:gd name="T8" fmla="*/ 1773 w 1784"/>
                <a:gd name="T9" fmla="*/ 461 h 467"/>
                <a:gd name="T10" fmla="*/ 0 w 1784"/>
                <a:gd name="T11" fmla="*/ 157 h 467"/>
                <a:gd name="T12" fmla="*/ 0 w 1784"/>
                <a:gd name="T13" fmla="*/ 375 h 467"/>
                <a:gd name="T14" fmla="*/ 0 w 1784"/>
                <a:gd name="T15" fmla="*/ 379 h 467"/>
                <a:gd name="T16" fmla="*/ 11 w 1784"/>
                <a:gd name="T17" fmla="*/ 379 h 467"/>
                <a:gd name="T18" fmla="*/ 16 w 1784"/>
                <a:gd name="T19" fmla="*/ 379 h 467"/>
                <a:gd name="T20" fmla="*/ 1754 w 1784"/>
                <a:gd name="T21" fmla="*/ 465 h 467"/>
                <a:gd name="T22" fmla="*/ 1754 w 1784"/>
                <a:gd name="T23" fmla="*/ 461 h 467"/>
                <a:gd name="T24" fmla="*/ 25 w 1784"/>
                <a:gd name="T25" fmla="*/ 375 h 467"/>
                <a:gd name="T26" fmla="*/ 18 w 1784"/>
                <a:gd name="T27" fmla="*/ 375 h 467"/>
                <a:gd name="T28" fmla="*/ 5 w 1784"/>
                <a:gd name="T29" fmla="*/ 375 h 467"/>
                <a:gd name="T30" fmla="*/ 5 w 1784"/>
                <a:gd name="T31" fmla="*/ 375 h 467"/>
                <a:gd name="T32" fmla="*/ 5 w 1784"/>
                <a:gd name="T33" fmla="*/ 157 h 467"/>
                <a:gd name="T34" fmla="*/ 0 w 1784"/>
                <a:gd name="T35" fmla="*/ 157 h 467"/>
                <a:gd name="T36" fmla="*/ 0 w 1784"/>
                <a:gd name="T37" fmla="*/ 0 h 467"/>
                <a:gd name="T38" fmla="*/ 0 w 1784"/>
                <a:gd name="T39" fmla="*/ 44 h 467"/>
                <a:gd name="T40" fmla="*/ 5 w 1784"/>
                <a:gd name="T41" fmla="*/ 42 h 467"/>
                <a:gd name="T42" fmla="*/ 5 w 1784"/>
                <a:gd name="T43" fmla="*/ 0 h 467"/>
                <a:gd name="T44" fmla="*/ 0 w 1784"/>
                <a:gd name="T45" fmla="*/ 0 h 4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784" h="467">
                  <a:moveTo>
                    <a:pt x="1773" y="461"/>
                  </a:moveTo>
                  <a:lnTo>
                    <a:pt x="1773" y="465"/>
                  </a:lnTo>
                  <a:lnTo>
                    <a:pt x="1784" y="467"/>
                  </a:lnTo>
                  <a:lnTo>
                    <a:pt x="1784" y="463"/>
                  </a:lnTo>
                  <a:lnTo>
                    <a:pt x="1773" y="461"/>
                  </a:lnTo>
                  <a:close/>
                  <a:moveTo>
                    <a:pt x="0" y="157"/>
                  </a:moveTo>
                  <a:lnTo>
                    <a:pt x="0" y="375"/>
                  </a:lnTo>
                  <a:lnTo>
                    <a:pt x="0" y="379"/>
                  </a:lnTo>
                  <a:lnTo>
                    <a:pt x="11" y="379"/>
                  </a:lnTo>
                  <a:lnTo>
                    <a:pt x="16" y="379"/>
                  </a:lnTo>
                  <a:lnTo>
                    <a:pt x="1754" y="465"/>
                  </a:lnTo>
                  <a:lnTo>
                    <a:pt x="1754" y="461"/>
                  </a:lnTo>
                  <a:lnTo>
                    <a:pt x="25" y="375"/>
                  </a:lnTo>
                  <a:lnTo>
                    <a:pt x="18" y="375"/>
                  </a:lnTo>
                  <a:lnTo>
                    <a:pt x="5" y="375"/>
                  </a:lnTo>
                  <a:lnTo>
                    <a:pt x="5" y="157"/>
                  </a:lnTo>
                  <a:lnTo>
                    <a:pt x="0" y="157"/>
                  </a:lnTo>
                  <a:close/>
                  <a:moveTo>
                    <a:pt x="0" y="0"/>
                  </a:moveTo>
                  <a:lnTo>
                    <a:pt x="0" y="44"/>
                  </a:lnTo>
                  <a:lnTo>
                    <a:pt x="5" y="42"/>
                  </a:lnTo>
                  <a:lnTo>
                    <a:pt x="5" y="0"/>
                  </a:lnTo>
                  <a:lnTo>
                    <a:pt x="0" y="0"/>
                  </a:lnTo>
                  <a:close/>
                </a:path>
              </a:pathLst>
            </a:custGeom>
            <a:solidFill>
              <a:srgbClr val="BBC1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58" name="Freeform 569">
              <a:extLst>
                <a:ext uri="{FF2B5EF4-FFF2-40B4-BE49-F238E27FC236}">
                  <a16:creationId xmlns:a16="http://schemas.microsoft.com/office/drawing/2014/main" id="{E3E4F017-D328-4A34-91B7-C8D98C6757E2}"/>
                </a:ext>
              </a:extLst>
            </p:cNvPr>
            <p:cNvSpPr>
              <a:spLocks noEditPoints="1"/>
            </p:cNvSpPr>
            <p:nvPr/>
          </p:nvSpPr>
          <p:spPr bwMode="auto">
            <a:xfrm>
              <a:off x="1826" y="3299"/>
              <a:ext cx="1784" cy="467"/>
            </a:xfrm>
            <a:custGeom>
              <a:avLst/>
              <a:gdLst>
                <a:gd name="T0" fmla="*/ 1773 w 1784"/>
                <a:gd name="T1" fmla="*/ 461 h 467"/>
                <a:gd name="T2" fmla="*/ 1773 w 1784"/>
                <a:gd name="T3" fmla="*/ 465 h 467"/>
                <a:gd name="T4" fmla="*/ 1784 w 1784"/>
                <a:gd name="T5" fmla="*/ 467 h 467"/>
                <a:gd name="T6" fmla="*/ 1784 w 1784"/>
                <a:gd name="T7" fmla="*/ 463 h 467"/>
                <a:gd name="T8" fmla="*/ 1773 w 1784"/>
                <a:gd name="T9" fmla="*/ 461 h 467"/>
                <a:gd name="T10" fmla="*/ 0 w 1784"/>
                <a:gd name="T11" fmla="*/ 157 h 467"/>
                <a:gd name="T12" fmla="*/ 0 w 1784"/>
                <a:gd name="T13" fmla="*/ 375 h 467"/>
                <a:gd name="T14" fmla="*/ 0 w 1784"/>
                <a:gd name="T15" fmla="*/ 379 h 467"/>
                <a:gd name="T16" fmla="*/ 11 w 1784"/>
                <a:gd name="T17" fmla="*/ 379 h 467"/>
                <a:gd name="T18" fmla="*/ 16 w 1784"/>
                <a:gd name="T19" fmla="*/ 379 h 467"/>
                <a:gd name="T20" fmla="*/ 1754 w 1784"/>
                <a:gd name="T21" fmla="*/ 465 h 467"/>
                <a:gd name="T22" fmla="*/ 1754 w 1784"/>
                <a:gd name="T23" fmla="*/ 461 h 467"/>
                <a:gd name="T24" fmla="*/ 25 w 1784"/>
                <a:gd name="T25" fmla="*/ 375 h 467"/>
                <a:gd name="T26" fmla="*/ 18 w 1784"/>
                <a:gd name="T27" fmla="*/ 375 h 467"/>
                <a:gd name="T28" fmla="*/ 5 w 1784"/>
                <a:gd name="T29" fmla="*/ 375 h 467"/>
                <a:gd name="T30" fmla="*/ 5 w 1784"/>
                <a:gd name="T31" fmla="*/ 375 h 467"/>
                <a:gd name="T32" fmla="*/ 5 w 1784"/>
                <a:gd name="T33" fmla="*/ 157 h 467"/>
                <a:gd name="T34" fmla="*/ 0 w 1784"/>
                <a:gd name="T35" fmla="*/ 157 h 467"/>
                <a:gd name="T36" fmla="*/ 0 w 1784"/>
                <a:gd name="T37" fmla="*/ 0 h 467"/>
                <a:gd name="T38" fmla="*/ 0 w 1784"/>
                <a:gd name="T39" fmla="*/ 44 h 467"/>
                <a:gd name="T40" fmla="*/ 5 w 1784"/>
                <a:gd name="T41" fmla="*/ 42 h 467"/>
                <a:gd name="T42" fmla="*/ 5 w 1784"/>
                <a:gd name="T43" fmla="*/ 0 h 467"/>
                <a:gd name="T44" fmla="*/ 0 w 1784"/>
                <a:gd name="T45" fmla="*/ 0 h 4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784" h="467">
                  <a:moveTo>
                    <a:pt x="1773" y="461"/>
                  </a:moveTo>
                  <a:lnTo>
                    <a:pt x="1773" y="465"/>
                  </a:lnTo>
                  <a:lnTo>
                    <a:pt x="1784" y="467"/>
                  </a:lnTo>
                  <a:lnTo>
                    <a:pt x="1784" y="463"/>
                  </a:lnTo>
                  <a:lnTo>
                    <a:pt x="1773" y="461"/>
                  </a:lnTo>
                  <a:moveTo>
                    <a:pt x="0" y="157"/>
                  </a:moveTo>
                  <a:lnTo>
                    <a:pt x="0" y="375"/>
                  </a:lnTo>
                  <a:lnTo>
                    <a:pt x="0" y="379"/>
                  </a:lnTo>
                  <a:lnTo>
                    <a:pt x="11" y="379"/>
                  </a:lnTo>
                  <a:lnTo>
                    <a:pt x="16" y="379"/>
                  </a:lnTo>
                  <a:lnTo>
                    <a:pt x="1754" y="465"/>
                  </a:lnTo>
                  <a:lnTo>
                    <a:pt x="1754" y="461"/>
                  </a:lnTo>
                  <a:lnTo>
                    <a:pt x="25" y="375"/>
                  </a:lnTo>
                  <a:lnTo>
                    <a:pt x="18" y="375"/>
                  </a:lnTo>
                  <a:lnTo>
                    <a:pt x="5" y="375"/>
                  </a:lnTo>
                  <a:lnTo>
                    <a:pt x="5" y="157"/>
                  </a:lnTo>
                  <a:lnTo>
                    <a:pt x="0" y="157"/>
                  </a:lnTo>
                  <a:moveTo>
                    <a:pt x="0" y="0"/>
                  </a:moveTo>
                  <a:lnTo>
                    <a:pt x="0" y="44"/>
                  </a:lnTo>
                  <a:lnTo>
                    <a:pt x="5" y="42"/>
                  </a:lnTo>
                  <a:lnTo>
                    <a:pt x="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59" name="Freeform 570">
              <a:extLst>
                <a:ext uri="{FF2B5EF4-FFF2-40B4-BE49-F238E27FC236}">
                  <a16:creationId xmlns:a16="http://schemas.microsoft.com/office/drawing/2014/main" id="{5A34CD1E-BF74-4FCA-946B-A50B4CC84C0F}"/>
                </a:ext>
              </a:extLst>
            </p:cNvPr>
            <p:cNvSpPr>
              <a:spLocks noEditPoints="1"/>
            </p:cNvSpPr>
            <p:nvPr/>
          </p:nvSpPr>
          <p:spPr bwMode="auto">
            <a:xfrm>
              <a:off x="1870" y="3299"/>
              <a:ext cx="1740" cy="443"/>
            </a:xfrm>
            <a:custGeom>
              <a:avLst/>
              <a:gdLst>
                <a:gd name="T0" fmla="*/ 8387 w 790"/>
                <a:gd name="T1" fmla="*/ 2118 h 201"/>
                <a:gd name="T2" fmla="*/ 8387 w 790"/>
                <a:gd name="T3" fmla="*/ 2151 h 201"/>
                <a:gd name="T4" fmla="*/ 8440 w 790"/>
                <a:gd name="T5" fmla="*/ 2151 h 201"/>
                <a:gd name="T6" fmla="*/ 8440 w 790"/>
                <a:gd name="T7" fmla="*/ 2118 h 201"/>
                <a:gd name="T8" fmla="*/ 8387 w 790"/>
                <a:gd name="T9" fmla="*/ 2118 h 201"/>
                <a:gd name="T10" fmla="*/ 0 w 790"/>
                <a:gd name="T11" fmla="*/ 758 h 201"/>
                <a:gd name="T12" fmla="*/ 0 w 790"/>
                <a:gd name="T13" fmla="*/ 1724 h 201"/>
                <a:gd name="T14" fmla="*/ 0 w 790"/>
                <a:gd name="T15" fmla="*/ 1754 h 201"/>
                <a:gd name="T16" fmla="*/ 0 w 790"/>
                <a:gd name="T17" fmla="*/ 1754 h 201"/>
                <a:gd name="T18" fmla="*/ 9 w 790"/>
                <a:gd name="T19" fmla="*/ 1768 h 201"/>
                <a:gd name="T20" fmla="*/ 9 w 790"/>
                <a:gd name="T21" fmla="*/ 1768 h 201"/>
                <a:gd name="T22" fmla="*/ 8290 w 790"/>
                <a:gd name="T23" fmla="*/ 2151 h 201"/>
                <a:gd name="T24" fmla="*/ 8290 w 790"/>
                <a:gd name="T25" fmla="*/ 2118 h 201"/>
                <a:gd name="T26" fmla="*/ 33 w 790"/>
                <a:gd name="T27" fmla="*/ 1735 h 201"/>
                <a:gd name="T28" fmla="*/ 33 w 790"/>
                <a:gd name="T29" fmla="*/ 1638 h 201"/>
                <a:gd name="T30" fmla="*/ 33 w 790"/>
                <a:gd name="T31" fmla="*/ 771 h 201"/>
                <a:gd name="T32" fmla="*/ 0 w 790"/>
                <a:gd name="T33" fmla="*/ 758 h 201"/>
                <a:gd name="T34" fmla="*/ 0 w 790"/>
                <a:gd name="T35" fmla="*/ 0 h 201"/>
                <a:gd name="T36" fmla="*/ 0 w 790"/>
                <a:gd name="T37" fmla="*/ 106 h 201"/>
                <a:gd name="T38" fmla="*/ 20 w 790"/>
                <a:gd name="T39" fmla="*/ 97 h 201"/>
                <a:gd name="T40" fmla="*/ 33 w 790"/>
                <a:gd name="T41" fmla="*/ 97 h 201"/>
                <a:gd name="T42" fmla="*/ 33 w 790"/>
                <a:gd name="T43" fmla="*/ 9 h 201"/>
                <a:gd name="T44" fmla="*/ 0 w 790"/>
                <a:gd name="T45" fmla="*/ 0 h 20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0" h="201">
                  <a:moveTo>
                    <a:pt x="785" y="198"/>
                  </a:moveTo>
                  <a:cubicBezTo>
                    <a:pt x="785" y="201"/>
                    <a:pt x="785" y="201"/>
                    <a:pt x="785" y="201"/>
                  </a:cubicBezTo>
                  <a:cubicBezTo>
                    <a:pt x="790" y="201"/>
                    <a:pt x="790" y="201"/>
                    <a:pt x="790" y="201"/>
                  </a:cubicBezTo>
                  <a:cubicBezTo>
                    <a:pt x="790" y="198"/>
                    <a:pt x="790" y="198"/>
                    <a:pt x="790" y="198"/>
                  </a:cubicBezTo>
                  <a:cubicBezTo>
                    <a:pt x="785" y="198"/>
                    <a:pt x="785" y="198"/>
                    <a:pt x="785" y="198"/>
                  </a:cubicBezTo>
                  <a:moveTo>
                    <a:pt x="0" y="71"/>
                  </a:moveTo>
                  <a:cubicBezTo>
                    <a:pt x="0" y="161"/>
                    <a:pt x="0" y="161"/>
                    <a:pt x="0" y="161"/>
                  </a:cubicBezTo>
                  <a:cubicBezTo>
                    <a:pt x="0" y="164"/>
                    <a:pt x="0" y="164"/>
                    <a:pt x="0" y="164"/>
                  </a:cubicBezTo>
                  <a:cubicBezTo>
                    <a:pt x="0" y="164"/>
                    <a:pt x="0" y="164"/>
                    <a:pt x="0" y="164"/>
                  </a:cubicBezTo>
                  <a:cubicBezTo>
                    <a:pt x="0" y="165"/>
                    <a:pt x="1" y="165"/>
                    <a:pt x="1" y="165"/>
                  </a:cubicBezTo>
                  <a:cubicBezTo>
                    <a:pt x="1" y="165"/>
                    <a:pt x="1" y="165"/>
                    <a:pt x="1" y="165"/>
                  </a:cubicBezTo>
                  <a:cubicBezTo>
                    <a:pt x="776" y="201"/>
                    <a:pt x="776" y="201"/>
                    <a:pt x="776" y="201"/>
                  </a:cubicBezTo>
                  <a:cubicBezTo>
                    <a:pt x="776" y="198"/>
                    <a:pt x="776" y="198"/>
                    <a:pt x="776" y="198"/>
                  </a:cubicBezTo>
                  <a:cubicBezTo>
                    <a:pt x="3" y="162"/>
                    <a:pt x="3" y="162"/>
                    <a:pt x="3" y="162"/>
                  </a:cubicBezTo>
                  <a:cubicBezTo>
                    <a:pt x="3" y="153"/>
                    <a:pt x="3" y="153"/>
                    <a:pt x="3" y="153"/>
                  </a:cubicBezTo>
                  <a:cubicBezTo>
                    <a:pt x="3" y="72"/>
                    <a:pt x="3" y="72"/>
                    <a:pt x="3" y="72"/>
                  </a:cubicBezTo>
                  <a:cubicBezTo>
                    <a:pt x="0" y="71"/>
                    <a:pt x="0" y="71"/>
                    <a:pt x="0" y="71"/>
                  </a:cubicBezTo>
                  <a:moveTo>
                    <a:pt x="0" y="0"/>
                  </a:moveTo>
                  <a:cubicBezTo>
                    <a:pt x="0" y="10"/>
                    <a:pt x="0" y="10"/>
                    <a:pt x="0" y="10"/>
                  </a:cubicBezTo>
                  <a:cubicBezTo>
                    <a:pt x="2" y="9"/>
                    <a:pt x="2" y="9"/>
                    <a:pt x="2" y="9"/>
                  </a:cubicBezTo>
                  <a:cubicBezTo>
                    <a:pt x="3" y="9"/>
                    <a:pt x="3" y="9"/>
                    <a:pt x="3" y="9"/>
                  </a:cubicBezTo>
                  <a:cubicBezTo>
                    <a:pt x="3" y="1"/>
                    <a:pt x="3" y="1"/>
                    <a:pt x="3" y="1"/>
                  </a:cubicBezTo>
                  <a:cubicBezTo>
                    <a:pt x="0" y="0"/>
                    <a:pt x="0" y="0"/>
                    <a:pt x="0" y="0"/>
                  </a:cubicBezTo>
                </a:path>
              </a:pathLst>
            </a:custGeom>
            <a:solidFill>
              <a:srgbClr val="3E47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60" name="Freeform 571">
              <a:extLst>
                <a:ext uri="{FF2B5EF4-FFF2-40B4-BE49-F238E27FC236}">
                  <a16:creationId xmlns:a16="http://schemas.microsoft.com/office/drawing/2014/main" id="{6BE7D7BE-BF98-411A-89B3-54F84F91FD7D}"/>
                </a:ext>
              </a:extLst>
            </p:cNvPr>
            <p:cNvSpPr>
              <a:spLocks noEditPoints="1"/>
            </p:cNvSpPr>
            <p:nvPr/>
          </p:nvSpPr>
          <p:spPr bwMode="auto">
            <a:xfrm>
              <a:off x="1644" y="3343"/>
              <a:ext cx="182" cy="113"/>
            </a:xfrm>
            <a:custGeom>
              <a:avLst/>
              <a:gdLst>
                <a:gd name="T0" fmla="*/ 81 w 182"/>
                <a:gd name="T1" fmla="*/ 51 h 113"/>
                <a:gd name="T2" fmla="*/ 0 w 182"/>
                <a:gd name="T3" fmla="*/ 91 h 113"/>
                <a:gd name="T4" fmla="*/ 0 w 182"/>
                <a:gd name="T5" fmla="*/ 104 h 113"/>
                <a:gd name="T6" fmla="*/ 81 w 182"/>
                <a:gd name="T7" fmla="*/ 108 h 113"/>
                <a:gd name="T8" fmla="*/ 81 w 182"/>
                <a:gd name="T9" fmla="*/ 51 h 113"/>
                <a:gd name="T10" fmla="*/ 182 w 182"/>
                <a:gd name="T11" fmla="*/ 0 h 113"/>
                <a:gd name="T12" fmla="*/ 85 w 182"/>
                <a:gd name="T13" fmla="*/ 49 h 113"/>
                <a:gd name="T14" fmla="*/ 85 w 182"/>
                <a:gd name="T15" fmla="*/ 108 h 113"/>
                <a:gd name="T16" fmla="*/ 182 w 182"/>
                <a:gd name="T17" fmla="*/ 113 h 113"/>
                <a:gd name="T18" fmla="*/ 182 w 182"/>
                <a:gd name="T19" fmla="*/ 0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2" h="113">
                  <a:moveTo>
                    <a:pt x="81" y="51"/>
                  </a:moveTo>
                  <a:lnTo>
                    <a:pt x="0" y="91"/>
                  </a:lnTo>
                  <a:lnTo>
                    <a:pt x="0" y="104"/>
                  </a:lnTo>
                  <a:lnTo>
                    <a:pt x="81" y="108"/>
                  </a:lnTo>
                  <a:lnTo>
                    <a:pt x="81" y="51"/>
                  </a:lnTo>
                  <a:close/>
                  <a:moveTo>
                    <a:pt x="182" y="0"/>
                  </a:moveTo>
                  <a:lnTo>
                    <a:pt x="85" y="49"/>
                  </a:lnTo>
                  <a:lnTo>
                    <a:pt x="85" y="108"/>
                  </a:lnTo>
                  <a:lnTo>
                    <a:pt x="182" y="113"/>
                  </a:lnTo>
                  <a:lnTo>
                    <a:pt x="182" y="0"/>
                  </a:lnTo>
                  <a:close/>
                </a:path>
              </a:pathLst>
            </a:custGeom>
            <a:solidFill>
              <a:srgbClr val="738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61" name="Freeform 572">
              <a:extLst>
                <a:ext uri="{FF2B5EF4-FFF2-40B4-BE49-F238E27FC236}">
                  <a16:creationId xmlns:a16="http://schemas.microsoft.com/office/drawing/2014/main" id="{1D8C7183-35F1-4E22-A499-992C02DA1734}"/>
                </a:ext>
              </a:extLst>
            </p:cNvPr>
            <p:cNvSpPr>
              <a:spLocks noEditPoints="1"/>
            </p:cNvSpPr>
            <p:nvPr/>
          </p:nvSpPr>
          <p:spPr bwMode="auto">
            <a:xfrm>
              <a:off x="1644" y="3343"/>
              <a:ext cx="182" cy="113"/>
            </a:xfrm>
            <a:custGeom>
              <a:avLst/>
              <a:gdLst>
                <a:gd name="T0" fmla="*/ 81 w 182"/>
                <a:gd name="T1" fmla="*/ 51 h 113"/>
                <a:gd name="T2" fmla="*/ 0 w 182"/>
                <a:gd name="T3" fmla="*/ 91 h 113"/>
                <a:gd name="T4" fmla="*/ 0 w 182"/>
                <a:gd name="T5" fmla="*/ 104 h 113"/>
                <a:gd name="T6" fmla="*/ 81 w 182"/>
                <a:gd name="T7" fmla="*/ 108 h 113"/>
                <a:gd name="T8" fmla="*/ 81 w 182"/>
                <a:gd name="T9" fmla="*/ 51 h 113"/>
                <a:gd name="T10" fmla="*/ 182 w 182"/>
                <a:gd name="T11" fmla="*/ 0 h 113"/>
                <a:gd name="T12" fmla="*/ 85 w 182"/>
                <a:gd name="T13" fmla="*/ 49 h 113"/>
                <a:gd name="T14" fmla="*/ 85 w 182"/>
                <a:gd name="T15" fmla="*/ 108 h 113"/>
                <a:gd name="T16" fmla="*/ 182 w 182"/>
                <a:gd name="T17" fmla="*/ 113 h 113"/>
                <a:gd name="T18" fmla="*/ 182 w 182"/>
                <a:gd name="T19" fmla="*/ 0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2" h="113">
                  <a:moveTo>
                    <a:pt x="81" y="51"/>
                  </a:moveTo>
                  <a:lnTo>
                    <a:pt x="0" y="91"/>
                  </a:lnTo>
                  <a:lnTo>
                    <a:pt x="0" y="104"/>
                  </a:lnTo>
                  <a:lnTo>
                    <a:pt x="81" y="108"/>
                  </a:lnTo>
                  <a:lnTo>
                    <a:pt x="81" y="51"/>
                  </a:lnTo>
                  <a:moveTo>
                    <a:pt x="182" y="0"/>
                  </a:moveTo>
                  <a:lnTo>
                    <a:pt x="85" y="49"/>
                  </a:lnTo>
                  <a:lnTo>
                    <a:pt x="85" y="108"/>
                  </a:lnTo>
                  <a:lnTo>
                    <a:pt x="182" y="113"/>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62" name="Freeform 573">
              <a:extLst>
                <a:ext uri="{FF2B5EF4-FFF2-40B4-BE49-F238E27FC236}">
                  <a16:creationId xmlns:a16="http://schemas.microsoft.com/office/drawing/2014/main" id="{A0847B41-DA26-41CC-8CB2-DD0E6B235672}"/>
                </a:ext>
              </a:extLst>
            </p:cNvPr>
            <p:cNvSpPr>
              <a:spLocks/>
            </p:cNvSpPr>
            <p:nvPr/>
          </p:nvSpPr>
          <p:spPr bwMode="auto">
            <a:xfrm>
              <a:off x="1725" y="3392"/>
              <a:ext cx="4" cy="59"/>
            </a:xfrm>
            <a:custGeom>
              <a:avLst/>
              <a:gdLst>
                <a:gd name="T0" fmla="*/ 4 w 4"/>
                <a:gd name="T1" fmla="*/ 0 h 59"/>
                <a:gd name="T2" fmla="*/ 0 w 4"/>
                <a:gd name="T3" fmla="*/ 2 h 59"/>
                <a:gd name="T4" fmla="*/ 0 w 4"/>
                <a:gd name="T5" fmla="*/ 59 h 59"/>
                <a:gd name="T6" fmla="*/ 4 w 4"/>
                <a:gd name="T7" fmla="*/ 59 h 59"/>
                <a:gd name="T8" fmla="*/ 4 w 4"/>
                <a:gd name="T9" fmla="*/ 0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9">
                  <a:moveTo>
                    <a:pt x="4" y="0"/>
                  </a:moveTo>
                  <a:lnTo>
                    <a:pt x="0" y="2"/>
                  </a:lnTo>
                  <a:lnTo>
                    <a:pt x="0" y="59"/>
                  </a:lnTo>
                  <a:lnTo>
                    <a:pt x="4" y="59"/>
                  </a:lnTo>
                  <a:lnTo>
                    <a:pt x="4" y="0"/>
                  </a:lnTo>
                  <a:close/>
                </a:path>
              </a:pathLst>
            </a:custGeom>
            <a:solidFill>
              <a:srgbClr val="2E3F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63" name="Freeform 574">
              <a:extLst>
                <a:ext uri="{FF2B5EF4-FFF2-40B4-BE49-F238E27FC236}">
                  <a16:creationId xmlns:a16="http://schemas.microsoft.com/office/drawing/2014/main" id="{91E86260-CF95-42D9-8CA0-7A71D6093E71}"/>
                </a:ext>
              </a:extLst>
            </p:cNvPr>
            <p:cNvSpPr>
              <a:spLocks/>
            </p:cNvSpPr>
            <p:nvPr/>
          </p:nvSpPr>
          <p:spPr bwMode="auto">
            <a:xfrm>
              <a:off x="1831" y="3321"/>
              <a:ext cx="39" cy="135"/>
            </a:xfrm>
            <a:custGeom>
              <a:avLst/>
              <a:gdLst>
                <a:gd name="T0" fmla="*/ 39 w 39"/>
                <a:gd name="T1" fmla="*/ 0 h 135"/>
                <a:gd name="T2" fmla="*/ 0 w 39"/>
                <a:gd name="T3" fmla="*/ 20 h 135"/>
                <a:gd name="T4" fmla="*/ 0 w 39"/>
                <a:gd name="T5" fmla="*/ 135 h 135"/>
                <a:gd name="T6" fmla="*/ 39 w 39"/>
                <a:gd name="T7" fmla="*/ 135 h 135"/>
                <a:gd name="T8" fmla="*/ 39 w 39"/>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135">
                  <a:moveTo>
                    <a:pt x="39" y="0"/>
                  </a:moveTo>
                  <a:lnTo>
                    <a:pt x="0" y="20"/>
                  </a:lnTo>
                  <a:lnTo>
                    <a:pt x="0" y="135"/>
                  </a:lnTo>
                  <a:lnTo>
                    <a:pt x="39" y="135"/>
                  </a:lnTo>
                  <a:lnTo>
                    <a:pt x="39" y="0"/>
                  </a:lnTo>
                  <a:close/>
                </a:path>
              </a:pathLst>
            </a:custGeom>
            <a:solidFill>
              <a:srgbClr val="6A88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64" name="Freeform 575">
              <a:extLst>
                <a:ext uri="{FF2B5EF4-FFF2-40B4-BE49-F238E27FC236}">
                  <a16:creationId xmlns:a16="http://schemas.microsoft.com/office/drawing/2014/main" id="{F8EC0831-BEFE-41B2-82A5-2B1EACE54BD4}"/>
                </a:ext>
              </a:extLst>
            </p:cNvPr>
            <p:cNvSpPr>
              <a:spLocks/>
            </p:cNvSpPr>
            <p:nvPr/>
          </p:nvSpPr>
          <p:spPr bwMode="auto">
            <a:xfrm>
              <a:off x="1831" y="3321"/>
              <a:ext cx="39" cy="135"/>
            </a:xfrm>
            <a:custGeom>
              <a:avLst/>
              <a:gdLst>
                <a:gd name="T0" fmla="*/ 39 w 39"/>
                <a:gd name="T1" fmla="*/ 0 h 135"/>
                <a:gd name="T2" fmla="*/ 0 w 39"/>
                <a:gd name="T3" fmla="*/ 20 h 135"/>
                <a:gd name="T4" fmla="*/ 0 w 39"/>
                <a:gd name="T5" fmla="*/ 135 h 135"/>
                <a:gd name="T6" fmla="*/ 39 w 39"/>
                <a:gd name="T7" fmla="*/ 135 h 135"/>
                <a:gd name="T8" fmla="*/ 39 w 39"/>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135">
                  <a:moveTo>
                    <a:pt x="39" y="0"/>
                  </a:moveTo>
                  <a:lnTo>
                    <a:pt x="0" y="20"/>
                  </a:lnTo>
                  <a:lnTo>
                    <a:pt x="0" y="135"/>
                  </a:lnTo>
                  <a:lnTo>
                    <a:pt x="39" y="135"/>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65" name="Freeform 576">
              <a:extLst>
                <a:ext uri="{FF2B5EF4-FFF2-40B4-BE49-F238E27FC236}">
                  <a16:creationId xmlns:a16="http://schemas.microsoft.com/office/drawing/2014/main" id="{2681BD5C-813E-4AE8-B1D5-DCE8753022D3}"/>
                </a:ext>
              </a:extLst>
            </p:cNvPr>
            <p:cNvSpPr>
              <a:spLocks/>
            </p:cNvSpPr>
            <p:nvPr/>
          </p:nvSpPr>
          <p:spPr bwMode="auto">
            <a:xfrm>
              <a:off x="1877" y="3319"/>
              <a:ext cx="1736" cy="214"/>
            </a:xfrm>
            <a:custGeom>
              <a:avLst/>
              <a:gdLst>
                <a:gd name="T0" fmla="*/ 0 w 1736"/>
                <a:gd name="T1" fmla="*/ 0 h 214"/>
                <a:gd name="T2" fmla="*/ 0 w 1736"/>
                <a:gd name="T3" fmla="*/ 139 h 214"/>
                <a:gd name="T4" fmla="*/ 1716 w 1736"/>
                <a:gd name="T5" fmla="*/ 214 h 214"/>
                <a:gd name="T6" fmla="*/ 1722 w 1736"/>
                <a:gd name="T7" fmla="*/ 110 h 214"/>
                <a:gd name="T8" fmla="*/ 1722 w 1736"/>
                <a:gd name="T9" fmla="*/ 214 h 214"/>
                <a:gd name="T10" fmla="*/ 1736 w 1736"/>
                <a:gd name="T11" fmla="*/ 214 h 214"/>
                <a:gd name="T12" fmla="*/ 1736 w 1736"/>
                <a:gd name="T13" fmla="*/ 93 h 214"/>
                <a:gd name="T14" fmla="*/ 0 w 1736"/>
                <a:gd name="T15" fmla="*/ 0 h 2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36" h="214">
                  <a:moveTo>
                    <a:pt x="0" y="0"/>
                  </a:moveTo>
                  <a:lnTo>
                    <a:pt x="0" y="139"/>
                  </a:lnTo>
                  <a:lnTo>
                    <a:pt x="1716" y="214"/>
                  </a:lnTo>
                  <a:lnTo>
                    <a:pt x="1722" y="110"/>
                  </a:lnTo>
                  <a:lnTo>
                    <a:pt x="1722" y="214"/>
                  </a:lnTo>
                  <a:lnTo>
                    <a:pt x="1736" y="214"/>
                  </a:lnTo>
                  <a:lnTo>
                    <a:pt x="1736" y="93"/>
                  </a:lnTo>
                  <a:lnTo>
                    <a:pt x="0" y="0"/>
                  </a:lnTo>
                  <a:close/>
                </a:path>
              </a:pathLst>
            </a:custGeom>
            <a:solidFill>
              <a:srgbClr val="5B7C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66" name="Freeform 577">
              <a:extLst>
                <a:ext uri="{FF2B5EF4-FFF2-40B4-BE49-F238E27FC236}">
                  <a16:creationId xmlns:a16="http://schemas.microsoft.com/office/drawing/2014/main" id="{5474DA55-BAE3-44C3-99D9-B514C580D115}"/>
                </a:ext>
              </a:extLst>
            </p:cNvPr>
            <p:cNvSpPr>
              <a:spLocks/>
            </p:cNvSpPr>
            <p:nvPr/>
          </p:nvSpPr>
          <p:spPr bwMode="auto">
            <a:xfrm>
              <a:off x="1877" y="3319"/>
              <a:ext cx="1736" cy="214"/>
            </a:xfrm>
            <a:custGeom>
              <a:avLst/>
              <a:gdLst>
                <a:gd name="T0" fmla="*/ 0 w 1736"/>
                <a:gd name="T1" fmla="*/ 0 h 214"/>
                <a:gd name="T2" fmla="*/ 0 w 1736"/>
                <a:gd name="T3" fmla="*/ 139 h 214"/>
                <a:gd name="T4" fmla="*/ 1716 w 1736"/>
                <a:gd name="T5" fmla="*/ 214 h 214"/>
                <a:gd name="T6" fmla="*/ 1722 w 1736"/>
                <a:gd name="T7" fmla="*/ 110 h 214"/>
                <a:gd name="T8" fmla="*/ 1722 w 1736"/>
                <a:gd name="T9" fmla="*/ 214 h 214"/>
                <a:gd name="T10" fmla="*/ 1736 w 1736"/>
                <a:gd name="T11" fmla="*/ 214 h 214"/>
                <a:gd name="T12" fmla="*/ 1736 w 1736"/>
                <a:gd name="T13" fmla="*/ 93 h 214"/>
                <a:gd name="T14" fmla="*/ 0 w 1736"/>
                <a:gd name="T15" fmla="*/ 0 h 2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36" h="214">
                  <a:moveTo>
                    <a:pt x="0" y="0"/>
                  </a:moveTo>
                  <a:lnTo>
                    <a:pt x="0" y="139"/>
                  </a:lnTo>
                  <a:lnTo>
                    <a:pt x="1716" y="214"/>
                  </a:lnTo>
                  <a:lnTo>
                    <a:pt x="1722" y="110"/>
                  </a:lnTo>
                  <a:lnTo>
                    <a:pt x="1722" y="214"/>
                  </a:lnTo>
                  <a:lnTo>
                    <a:pt x="1736" y="214"/>
                  </a:lnTo>
                  <a:lnTo>
                    <a:pt x="1736" y="9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67" name="Freeform 578">
              <a:extLst>
                <a:ext uri="{FF2B5EF4-FFF2-40B4-BE49-F238E27FC236}">
                  <a16:creationId xmlns:a16="http://schemas.microsoft.com/office/drawing/2014/main" id="{34FFDA0C-2109-41DC-AC8E-278606DB6A7B}"/>
                </a:ext>
              </a:extLst>
            </p:cNvPr>
            <p:cNvSpPr>
              <a:spLocks/>
            </p:cNvSpPr>
            <p:nvPr/>
          </p:nvSpPr>
          <p:spPr bwMode="auto">
            <a:xfrm>
              <a:off x="1826" y="3341"/>
              <a:ext cx="5" cy="115"/>
            </a:xfrm>
            <a:custGeom>
              <a:avLst/>
              <a:gdLst>
                <a:gd name="T0" fmla="*/ 5 w 5"/>
                <a:gd name="T1" fmla="*/ 0 h 115"/>
                <a:gd name="T2" fmla="*/ 0 w 5"/>
                <a:gd name="T3" fmla="*/ 2 h 115"/>
                <a:gd name="T4" fmla="*/ 0 w 5"/>
                <a:gd name="T5" fmla="*/ 115 h 115"/>
                <a:gd name="T6" fmla="*/ 5 w 5"/>
                <a:gd name="T7" fmla="*/ 115 h 115"/>
                <a:gd name="T8" fmla="*/ 5 w 5"/>
                <a:gd name="T9" fmla="*/ 0 h 1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5">
                  <a:moveTo>
                    <a:pt x="5" y="0"/>
                  </a:moveTo>
                  <a:lnTo>
                    <a:pt x="0" y="2"/>
                  </a:lnTo>
                  <a:lnTo>
                    <a:pt x="0" y="115"/>
                  </a:lnTo>
                  <a:lnTo>
                    <a:pt x="5" y="115"/>
                  </a:lnTo>
                  <a:lnTo>
                    <a:pt x="5" y="0"/>
                  </a:lnTo>
                  <a:close/>
                </a:path>
              </a:pathLst>
            </a:custGeom>
            <a:solidFill>
              <a:srgbClr val="8F9D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68" name="Freeform 579">
              <a:extLst>
                <a:ext uri="{FF2B5EF4-FFF2-40B4-BE49-F238E27FC236}">
                  <a16:creationId xmlns:a16="http://schemas.microsoft.com/office/drawing/2014/main" id="{D3A2A201-E69B-49B2-9E85-2666F64CBB68}"/>
                </a:ext>
              </a:extLst>
            </p:cNvPr>
            <p:cNvSpPr>
              <a:spLocks/>
            </p:cNvSpPr>
            <p:nvPr/>
          </p:nvSpPr>
          <p:spPr bwMode="auto">
            <a:xfrm>
              <a:off x="1826" y="3341"/>
              <a:ext cx="5" cy="115"/>
            </a:xfrm>
            <a:custGeom>
              <a:avLst/>
              <a:gdLst>
                <a:gd name="T0" fmla="*/ 5 w 5"/>
                <a:gd name="T1" fmla="*/ 0 h 115"/>
                <a:gd name="T2" fmla="*/ 0 w 5"/>
                <a:gd name="T3" fmla="*/ 2 h 115"/>
                <a:gd name="T4" fmla="*/ 0 w 5"/>
                <a:gd name="T5" fmla="*/ 115 h 115"/>
                <a:gd name="T6" fmla="*/ 5 w 5"/>
                <a:gd name="T7" fmla="*/ 115 h 115"/>
                <a:gd name="T8" fmla="*/ 5 w 5"/>
                <a:gd name="T9" fmla="*/ 0 h 1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5">
                  <a:moveTo>
                    <a:pt x="5" y="0"/>
                  </a:moveTo>
                  <a:lnTo>
                    <a:pt x="0" y="2"/>
                  </a:lnTo>
                  <a:lnTo>
                    <a:pt x="0" y="115"/>
                  </a:lnTo>
                  <a:lnTo>
                    <a:pt x="5" y="11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69" name="Freeform 580">
              <a:extLst>
                <a:ext uri="{FF2B5EF4-FFF2-40B4-BE49-F238E27FC236}">
                  <a16:creationId xmlns:a16="http://schemas.microsoft.com/office/drawing/2014/main" id="{7D65A689-4554-48A2-BA9A-E83EEA76A659}"/>
                </a:ext>
              </a:extLst>
            </p:cNvPr>
            <p:cNvSpPr>
              <a:spLocks/>
            </p:cNvSpPr>
            <p:nvPr/>
          </p:nvSpPr>
          <p:spPr bwMode="auto">
            <a:xfrm>
              <a:off x="1870" y="3319"/>
              <a:ext cx="7" cy="139"/>
            </a:xfrm>
            <a:custGeom>
              <a:avLst/>
              <a:gdLst>
                <a:gd name="T0" fmla="*/ 5 w 7"/>
                <a:gd name="T1" fmla="*/ 0 h 139"/>
                <a:gd name="T2" fmla="*/ 0 w 7"/>
                <a:gd name="T3" fmla="*/ 2 h 139"/>
                <a:gd name="T4" fmla="*/ 0 w 7"/>
                <a:gd name="T5" fmla="*/ 137 h 139"/>
                <a:gd name="T6" fmla="*/ 7 w 7"/>
                <a:gd name="T7" fmla="*/ 139 h 139"/>
                <a:gd name="T8" fmla="*/ 7 w 7"/>
                <a:gd name="T9" fmla="*/ 0 h 139"/>
                <a:gd name="T10" fmla="*/ 5 w 7"/>
                <a:gd name="T11" fmla="*/ 0 h 1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39">
                  <a:moveTo>
                    <a:pt x="5" y="0"/>
                  </a:moveTo>
                  <a:lnTo>
                    <a:pt x="0" y="2"/>
                  </a:lnTo>
                  <a:lnTo>
                    <a:pt x="0" y="137"/>
                  </a:lnTo>
                  <a:lnTo>
                    <a:pt x="7" y="139"/>
                  </a:lnTo>
                  <a:lnTo>
                    <a:pt x="7" y="0"/>
                  </a:lnTo>
                  <a:lnTo>
                    <a:pt x="5" y="0"/>
                  </a:lnTo>
                  <a:close/>
                </a:path>
              </a:pathLst>
            </a:custGeom>
            <a:solidFill>
              <a:srgbClr val="4153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70" name="Freeform 581">
              <a:extLst>
                <a:ext uri="{FF2B5EF4-FFF2-40B4-BE49-F238E27FC236}">
                  <a16:creationId xmlns:a16="http://schemas.microsoft.com/office/drawing/2014/main" id="{FBBAEC87-6F3A-4238-A260-50C1745C009B}"/>
                </a:ext>
              </a:extLst>
            </p:cNvPr>
            <p:cNvSpPr>
              <a:spLocks/>
            </p:cNvSpPr>
            <p:nvPr/>
          </p:nvSpPr>
          <p:spPr bwMode="auto">
            <a:xfrm>
              <a:off x="1870" y="3319"/>
              <a:ext cx="7" cy="139"/>
            </a:xfrm>
            <a:custGeom>
              <a:avLst/>
              <a:gdLst>
                <a:gd name="T0" fmla="*/ 5 w 7"/>
                <a:gd name="T1" fmla="*/ 0 h 139"/>
                <a:gd name="T2" fmla="*/ 0 w 7"/>
                <a:gd name="T3" fmla="*/ 2 h 139"/>
                <a:gd name="T4" fmla="*/ 0 w 7"/>
                <a:gd name="T5" fmla="*/ 137 h 139"/>
                <a:gd name="T6" fmla="*/ 7 w 7"/>
                <a:gd name="T7" fmla="*/ 139 h 139"/>
                <a:gd name="T8" fmla="*/ 7 w 7"/>
                <a:gd name="T9" fmla="*/ 0 h 139"/>
                <a:gd name="T10" fmla="*/ 5 w 7"/>
                <a:gd name="T11" fmla="*/ 0 h 1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39">
                  <a:moveTo>
                    <a:pt x="5" y="0"/>
                  </a:moveTo>
                  <a:lnTo>
                    <a:pt x="0" y="2"/>
                  </a:lnTo>
                  <a:lnTo>
                    <a:pt x="0" y="137"/>
                  </a:lnTo>
                  <a:lnTo>
                    <a:pt x="7" y="139"/>
                  </a:lnTo>
                  <a:lnTo>
                    <a:pt x="7"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71" name="Freeform 582">
              <a:extLst>
                <a:ext uri="{FF2B5EF4-FFF2-40B4-BE49-F238E27FC236}">
                  <a16:creationId xmlns:a16="http://schemas.microsoft.com/office/drawing/2014/main" id="{6CD5C2A8-C052-4DD2-8E94-51CAC6E5DEAD}"/>
                </a:ext>
              </a:extLst>
            </p:cNvPr>
            <p:cNvSpPr>
              <a:spLocks/>
            </p:cNvSpPr>
            <p:nvPr/>
          </p:nvSpPr>
          <p:spPr bwMode="auto">
            <a:xfrm>
              <a:off x="1621" y="3436"/>
              <a:ext cx="18" cy="11"/>
            </a:xfrm>
            <a:custGeom>
              <a:avLst/>
              <a:gdLst>
                <a:gd name="T0" fmla="*/ 18 w 18"/>
                <a:gd name="T1" fmla="*/ 0 h 11"/>
                <a:gd name="T2" fmla="*/ 0 w 18"/>
                <a:gd name="T3" fmla="*/ 9 h 11"/>
                <a:gd name="T4" fmla="*/ 0 w 18"/>
                <a:gd name="T5" fmla="*/ 9 h 11"/>
                <a:gd name="T6" fmla="*/ 18 w 18"/>
                <a:gd name="T7" fmla="*/ 11 h 11"/>
                <a:gd name="T8" fmla="*/ 18 w 18"/>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
                  <a:moveTo>
                    <a:pt x="18" y="0"/>
                  </a:moveTo>
                  <a:lnTo>
                    <a:pt x="0" y="9"/>
                  </a:lnTo>
                  <a:lnTo>
                    <a:pt x="18" y="11"/>
                  </a:lnTo>
                  <a:lnTo>
                    <a:pt x="18" y="0"/>
                  </a:lnTo>
                  <a:close/>
                </a:path>
              </a:pathLst>
            </a:custGeom>
            <a:solidFill>
              <a:srgbClr val="738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72" name="Freeform 583">
              <a:extLst>
                <a:ext uri="{FF2B5EF4-FFF2-40B4-BE49-F238E27FC236}">
                  <a16:creationId xmlns:a16="http://schemas.microsoft.com/office/drawing/2014/main" id="{160BF8EA-C1C5-4CF2-9D0B-9AD352385B8B}"/>
                </a:ext>
              </a:extLst>
            </p:cNvPr>
            <p:cNvSpPr>
              <a:spLocks/>
            </p:cNvSpPr>
            <p:nvPr/>
          </p:nvSpPr>
          <p:spPr bwMode="auto">
            <a:xfrm>
              <a:off x="1621" y="3436"/>
              <a:ext cx="18" cy="11"/>
            </a:xfrm>
            <a:custGeom>
              <a:avLst/>
              <a:gdLst>
                <a:gd name="T0" fmla="*/ 18 w 18"/>
                <a:gd name="T1" fmla="*/ 0 h 11"/>
                <a:gd name="T2" fmla="*/ 0 w 18"/>
                <a:gd name="T3" fmla="*/ 9 h 11"/>
                <a:gd name="T4" fmla="*/ 0 w 18"/>
                <a:gd name="T5" fmla="*/ 9 h 11"/>
                <a:gd name="T6" fmla="*/ 18 w 18"/>
                <a:gd name="T7" fmla="*/ 11 h 11"/>
                <a:gd name="T8" fmla="*/ 18 w 18"/>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1">
                  <a:moveTo>
                    <a:pt x="18" y="0"/>
                  </a:moveTo>
                  <a:lnTo>
                    <a:pt x="0" y="9"/>
                  </a:lnTo>
                  <a:lnTo>
                    <a:pt x="18" y="11"/>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73" name="Freeform 584">
              <a:extLst>
                <a:ext uri="{FF2B5EF4-FFF2-40B4-BE49-F238E27FC236}">
                  <a16:creationId xmlns:a16="http://schemas.microsoft.com/office/drawing/2014/main" id="{80EF5D87-0D23-4BD8-A956-B2DCEE79A1F7}"/>
                </a:ext>
              </a:extLst>
            </p:cNvPr>
            <p:cNvSpPr>
              <a:spLocks/>
            </p:cNvSpPr>
            <p:nvPr/>
          </p:nvSpPr>
          <p:spPr bwMode="auto">
            <a:xfrm>
              <a:off x="1619" y="3445"/>
              <a:ext cx="2" cy="1"/>
            </a:xfrm>
            <a:custGeom>
              <a:avLst/>
              <a:gdLst>
                <a:gd name="T0" fmla="*/ 2 w 2"/>
                <a:gd name="T1" fmla="*/ 0 h 1"/>
                <a:gd name="T2" fmla="*/ 0 w 2"/>
                <a:gd name="T3" fmla="*/ 0 h 1"/>
                <a:gd name="T4" fmla="*/ 2 w 2"/>
                <a:gd name="T5" fmla="*/ 0 h 1"/>
                <a:gd name="T6" fmla="*/ 2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0"/>
                  </a:lnTo>
                  <a:lnTo>
                    <a:pt x="2" y="0"/>
                  </a:lnTo>
                  <a:close/>
                </a:path>
              </a:pathLst>
            </a:custGeom>
            <a:solidFill>
              <a:srgbClr val="8F9D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74" name="Freeform 585">
              <a:extLst>
                <a:ext uri="{FF2B5EF4-FFF2-40B4-BE49-F238E27FC236}">
                  <a16:creationId xmlns:a16="http://schemas.microsoft.com/office/drawing/2014/main" id="{38D91C68-B994-47E5-A3A2-DE00BF4855AA}"/>
                </a:ext>
              </a:extLst>
            </p:cNvPr>
            <p:cNvSpPr>
              <a:spLocks/>
            </p:cNvSpPr>
            <p:nvPr/>
          </p:nvSpPr>
          <p:spPr bwMode="auto">
            <a:xfrm>
              <a:off x="1610" y="3279"/>
              <a:ext cx="2011" cy="595"/>
            </a:xfrm>
            <a:custGeom>
              <a:avLst/>
              <a:gdLst>
                <a:gd name="T0" fmla="*/ 9714 w 913"/>
                <a:gd name="T1" fmla="*/ 2869 h 270"/>
                <a:gd name="T2" fmla="*/ 9714 w 913"/>
                <a:gd name="T3" fmla="*/ 2845 h 270"/>
                <a:gd name="T4" fmla="*/ 44 w 913"/>
                <a:gd name="T5" fmla="*/ 2417 h 270"/>
                <a:gd name="T6" fmla="*/ 44 w 913"/>
                <a:gd name="T7" fmla="*/ 44 h 270"/>
                <a:gd name="T8" fmla="*/ 9714 w 913"/>
                <a:gd name="T9" fmla="*/ 472 h 270"/>
                <a:gd name="T10" fmla="*/ 9694 w 913"/>
                <a:gd name="T11" fmla="*/ 2869 h 270"/>
                <a:gd name="T12" fmla="*/ 9714 w 913"/>
                <a:gd name="T13" fmla="*/ 2869 h 270"/>
                <a:gd name="T14" fmla="*/ 9714 w 913"/>
                <a:gd name="T15" fmla="*/ 2845 h 270"/>
                <a:gd name="T16" fmla="*/ 9714 w 913"/>
                <a:gd name="T17" fmla="*/ 2869 h 270"/>
                <a:gd name="T18" fmla="*/ 9738 w 913"/>
                <a:gd name="T19" fmla="*/ 2869 h 270"/>
                <a:gd name="T20" fmla="*/ 9755 w 913"/>
                <a:gd name="T21" fmla="*/ 452 h 270"/>
                <a:gd name="T22" fmla="*/ 9738 w 913"/>
                <a:gd name="T23" fmla="*/ 428 h 270"/>
                <a:gd name="T24" fmla="*/ 20 w 913"/>
                <a:gd name="T25" fmla="*/ 0 h 270"/>
                <a:gd name="T26" fmla="*/ 9 w 913"/>
                <a:gd name="T27" fmla="*/ 9 h 270"/>
                <a:gd name="T28" fmla="*/ 0 w 913"/>
                <a:gd name="T29" fmla="*/ 20 h 270"/>
                <a:gd name="T30" fmla="*/ 0 w 913"/>
                <a:gd name="T31" fmla="*/ 2437 h 270"/>
                <a:gd name="T32" fmla="*/ 20 w 913"/>
                <a:gd name="T33" fmla="*/ 2462 h 270"/>
                <a:gd name="T34" fmla="*/ 9714 w 913"/>
                <a:gd name="T35" fmla="*/ 2889 h 270"/>
                <a:gd name="T36" fmla="*/ 9738 w 913"/>
                <a:gd name="T37" fmla="*/ 2889 h 270"/>
                <a:gd name="T38" fmla="*/ 9738 w 913"/>
                <a:gd name="T39" fmla="*/ 2869 h 270"/>
                <a:gd name="T40" fmla="*/ 9714 w 913"/>
                <a:gd name="T41" fmla="*/ 2869 h 2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13" h="270">
                  <a:moveTo>
                    <a:pt x="909" y="268"/>
                  </a:moveTo>
                  <a:cubicBezTo>
                    <a:pt x="909" y="266"/>
                    <a:pt x="909" y="266"/>
                    <a:pt x="909" y="266"/>
                  </a:cubicBezTo>
                  <a:cubicBezTo>
                    <a:pt x="4" y="226"/>
                    <a:pt x="4" y="226"/>
                    <a:pt x="4" y="226"/>
                  </a:cubicBezTo>
                  <a:cubicBezTo>
                    <a:pt x="4" y="4"/>
                    <a:pt x="4" y="4"/>
                    <a:pt x="4" y="4"/>
                  </a:cubicBezTo>
                  <a:cubicBezTo>
                    <a:pt x="909" y="44"/>
                    <a:pt x="909" y="44"/>
                    <a:pt x="909" y="44"/>
                  </a:cubicBezTo>
                  <a:cubicBezTo>
                    <a:pt x="907" y="268"/>
                    <a:pt x="907" y="268"/>
                    <a:pt x="907" y="268"/>
                  </a:cubicBezTo>
                  <a:cubicBezTo>
                    <a:pt x="909" y="268"/>
                    <a:pt x="909" y="268"/>
                    <a:pt x="909" y="268"/>
                  </a:cubicBezTo>
                  <a:cubicBezTo>
                    <a:pt x="909" y="266"/>
                    <a:pt x="909" y="266"/>
                    <a:pt x="909" y="266"/>
                  </a:cubicBezTo>
                  <a:cubicBezTo>
                    <a:pt x="909" y="268"/>
                    <a:pt x="909" y="268"/>
                    <a:pt x="909" y="268"/>
                  </a:cubicBezTo>
                  <a:cubicBezTo>
                    <a:pt x="911" y="268"/>
                    <a:pt x="911" y="268"/>
                    <a:pt x="911" y="268"/>
                  </a:cubicBezTo>
                  <a:cubicBezTo>
                    <a:pt x="913" y="42"/>
                    <a:pt x="913" y="42"/>
                    <a:pt x="913" y="42"/>
                  </a:cubicBezTo>
                  <a:cubicBezTo>
                    <a:pt x="913" y="41"/>
                    <a:pt x="912" y="40"/>
                    <a:pt x="911" y="40"/>
                  </a:cubicBezTo>
                  <a:cubicBezTo>
                    <a:pt x="2" y="0"/>
                    <a:pt x="2" y="0"/>
                    <a:pt x="2" y="0"/>
                  </a:cubicBezTo>
                  <a:cubicBezTo>
                    <a:pt x="2" y="0"/>
                    <a:pt x="1" y="0"/>
                    <a:pt x="1" y="1"/>
                  </a:cubicBezTo>
                  <a:cubicBezTo>
                    <a:pt x="0" y="1"/>
                    <a:pt x="0" y="2"/>
                    <a:pt x="0" y="2"/>
                  </a:cubicBezTo>
                  <a:cubicBezTo>
                    <a:pt x="0" y="228"/>
                    <a:pt x="0" y="228"/>
                    <a:pt x="0" y="228"/>
                  </a:cubicBezTo>
                  <a:cubicBezTo>
                    <a:pt x="0" y="229"/>
                    <a:pt x="1" y="230"/>
                    <a:pt x="2" y="230"/>
                  </a:cubicBezTo>
                  <a:cubicBezTo>
                    <a:pt x="909" y="270"/>
                    <a:pt x="909" y="270"/>
                    <a:pt x="909" y="270"/>
                  </a:cubicBezTo>
                  <a:cubicBezTo>
                    <a:pt x="910" y="270"/>
                    <a:pt x="910" y="270"/>
                    <a:pt x="911" y="270"/>
                  </a:cubicBezTo>
                  <a:cubicBezTo>
                    <a:pt x="911" y="269"/>
                    <a:pt x="911" y="269"/>
                    <a:pt x="911" y="268"/>
                  </a:cubicBezTo>
                  <a:cubicBezTo>
                    <a:pt x="909" y="268"/>
                    <a:pt x="909" y="268"/>
                    <a:pt x="909" y="26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75" name="Freeform 586">
              <a:extLst>
                <a:ext uri="{FF2B5EF4-FFF2-40B4-BE49-F238E27FC236}">
                  <a16:creationId xmlns:a16="http://schemas.microsoft.com/office/drawing/2014/main" id="{8A57112C-5E43-4DFE-AFE6-B3920B1C2F08}"/>
                </a:ext>
              </a:extLst>
            </p:cNvPr>
            <p:cNvSpPr>
              <a:spLocks/>
            </p:cNvSpPr>
            <p:nvPr/>
          </p:nvSpPr>
          <p:spPr bwMode="auto">
            <a:xfrm>
              <a:off x="1639" y="3361"/>
              <a:ext cx="5" cy="75"/>
            </a:xfrm>
            <a:custGeom>
              <a:avLst/>
              <a:gdLst>
                <a:gd name="T0" fmla="*/ 0 w 5"/>
                <a:gd name="T1" fmla="*/ 0 h 75"/>
                <a:gd name="T2" fmla="*/ 0 w 5"/>
                <a:gd name="T3" fmla="*/ 75 h 75"/>
                <a:gd name="T4" fmla="*/ 5 w 5"/>
                <a:gd name="T5" fmla="*/ 73 h 75"/>
                <a:gd name="T6" fmla="*/ 0 w 5"/>
                <a:gd name="T7" fmla="*/ 0 h 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5">
                  <a:moveTo>
                    <a:pt x="0" y="0"/>
                  </a:moveTo>
                  <a:lnTo>
                    <a:pt x="0" y="75"/>
                  </a:lnTo>
                  <a:lnTo>
                    <a:pt x="5" y="73"/>
                  </a:lnTo>
                  <a:lnTo>
                    <a:pt x="0" y="0"/>
                  </a:lnTo>
                  <a:close/>
                </a:path>
              </a:pathLst>
            </a:custGeom>
            <a:solidFill>
              <a:srgbClr val="A9B2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76" name="Freeform 587">
              <a:extLst>
                <a:ext uri="{FF2B5EF4-FFF2-40B4-BE49-F238E27FC236}">
                  <a16:creationId xmlns:a16="http://schemas.microsoft.com/office/drawing/2014/main" id="{A5835A1D-B3F2-4FE4-8EC2-65B1A2C38A39}"/>
                </a:ext>
              </a:extLst>
            </p:cNvPr>
            <p:cNvSpPr>
              <a:spLocks/>
            </p:cNvSpPr>
            <p:nvPr/>
          </p:nvSpPr>
          <p:spPr bwMode="auto">
            <a:xfrm>
              <a:off x="1639" y="3361"/>
              <a:ext cx="5" cy="75"/>
            </a:xfrm>
            <a:custGeom>
              <a:avLst/>
              <a:gdLst>
                <a:gd name="T0" fmla="*/ 0 w 5"/>
                <a:gd name="T1" fmla="*/ 0 h 75"/>
                <a:gd name="T2" fmla="*/ 0 w 5"/>
                <a:gd name="T3" fmla="*/ 75 h 75"/>
                <a:gd name="T4" fmla="*/ 5 w 5"/>
                <a:gd name="T5" fmla="*/ 73 h 75"/>
                <a:gd name="T6" fmla="*/ 0 w 5"/>
                <a:gd name="T7" fmla="*/ 0 h 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5">
                  <a:moveTo>
                    <a:pt x="0" y="0"/>
                  </a:moveTo>
                  <a:lnTo>
                    <a:pt x="0" y="75"/>
                  </a:lnTo>
                  <a:lnTo>
                    <a:pt x="5"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77" name="Freeform 588">
              <a:extLst>
                <a:ext uri="{FF2B5EF4-FFF2-40B4-BE49-F238E27FC236}">
                  <a16:creationId xmlns:a16="http://schemas.microsoft.com/office/drawing/2014/main" id="{7288732B-EDFB-4329-B31F-1E80485A2DF3}"/>
                </a:ext>
              </a:extLst>
            </p:cNvPr>
            <p:cNvSpPr>
              <a:spLocks/>
            </p:cNvSpPr>
            <p:nvPr/>
          </p:nvSpPr>
          <p:spPr bwMode="auto">
            <a:xfrm>
              <a:off x="1644" y="3762"/>
              <a:ext cx="15" cy="6"/>
            </a:xfrm>
            <a:custGeom>
              <a:avLst/>
              <a:gdLst>
                <a:gd name="T0" fmla="*/ 15 w 15"/>
                <a:gd name="T1" fmla="*/ 0 h 6"/>
                <a:gd name="T2" fmla="*/ 0 w 15"/>
                <a:gd name="T3" fmla="*/ 6 h 6"/>
                <a:gd name="T4" fmla="*/ 0 w 15"/>
                <a:gd name="T5" fmla="*/ 6 h 6"/>
                <a:gd name="T6" fmla="*/ 15 w 15"/>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6">
                  <a:moveTo>
                    <a:pt x="15" y="0"/>
                  </a:moveTo>
                  <a:lnTo>
                    <a:pt x="0" y="6"/>
                  </a:lnTo>
                  <a:lnTo>
                    <a:pt x="15" y="0"/>
                  </a:lnTo>
                  <a:close/>
                </a:path>
              </a:pathLst>
            </a:custGeom>
            <a:solidFill>
              <a:srgbClr val="CACE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78" name="Freeform 589">
              <a:extLst>
                <a:ext uri="{FF2B5EF4-FFF2-40B4-BE49-F238E27FC236}">
                  <a16:creationId xmlns:a16="http://schemas.microsoft.com/office/drawing/2014/main" id="{7B5A569B-7253-4C69-B0D4-E7B0B8FE40DC}"/>
                </a:ext>
              </a:extLst>
            </p:cNvPr>
            <p:cNvSpPr>
              <a:spLocks/>
            </p:cNvSpPr>
            <p:nvPr/>
          </p:nvSpPr>
          <p:spPr bwMode="auto">
            <a:xfrm>
              <a:off x="1644" y="3762"/>
              <a:ext cx="15" cy="6"/>
            </a:xfrm>
            <a:custGeom>
              <a:avLst/>
              <a:gdLst>
                <a:gd name="T0" fmla="*/ 15 w 15"/>
                <a:gd name="T1" fmla="*/ 0 h 6"/>
                <a:gd name="T2" fmla="*/ 0 w 15"/>
                <a:gd name="T3" fmla="*/ 6 h 6"/>
                <a:gd name="T4" fmla="*/ 0 w 15"/>
                <a:gd name="T5" fmla="*/ 6 h 6"/>
                <a:gd name="T6" fmla="*/ 15 w 15"/>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6">
                  <a:moveTo>
                    <a:pt x="15" y="0"/>
                  </a:moveTo>
                  <a:lnTo>
                    <a:pt x="0" y="6"/>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79" name="Freeform 590">
              <a:extLst>
                <a:ext uri="{FF2B5EF4-FFF2-40B4-BE49-F238E27FC236}">
                  <a16:creationId xmlns:a16="http://schemas.microsoft.com/office/drawing/2014/main" id="{E7A0A7A7-86A4-4905-952D-2DE5A6D2CDCF}"/>
                </a:ext>
              </a:extLst>
            </p:cNvPr>
            <p:cNvSpPr>
              <a:spLocks/>
            </p:cNvSpPr>
            <p:nvPr/>
          </p:nvSpPr>
          <p:spPr bwMode="auto">
            <a:xfrm>
              <a:off x="1639" y="3447"/>
              <a:ext cx="22" cy="315"/>
            </a:xfrm>
            <a:custGeom>
              <a:avLst/>
              <a:gdLst>
                <a:gd name="T0" fmla="*/ 0 w 22"/>
                <a:gd name="T1" fmla="*/ 0 h 315"/>
                <a:gd name="T2" fmla="*/ 0 w 22"/>
                <a:gd name="T3" fmla="*/ 315 h 315"/>
                <a:gd name="T4" fmla="*/ 22 w 22"/>
                <a:gd name="T5" fmla="*/ 304 h 315"/>
                <a:gd name="T6" fmla="*/ 5 w 22"/>
                <a:gd name="T7" fmla="*/ 0 h 315"/>
                <a:gd name="T8" fmla="*/ 0 w 22"/>
                <a:gd name="T9" fmla="*/ 0 h 3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315">
                  <a:moveTo>
                    <a:pt x="0" y="0"/>
                  </a:moveTo>
                  <a:lnTo>
                    <a:pt x="0" y="315"/>
                  </a:lnTo>
                  <a:lnTo>
                    <a:pt x="22" y="304"/>
                  </a:lnTo>
                  <a:lnTo>
                    <a:pt x="5" y="0"/>
                  </a:lnTo>
                  <a:lnTo>
                    <a:pt x="0" y="0"/>
                  </a:lnTo>
                  <a:close/>
                </a:path>
              </a:pathLst>
            </a:custGeom>
            <a:solidFill>
              <a:srgbClr val="A9B2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80" name="Freeform 591">
              <a:extLst>
                <a:ext uri="{FF2B5EF4-FFF2-40B4-BE49-F238E27FC236}">
                  <a16:creationId xmlns:a16="http://schemas.microsoft.com/office/drawing/2014/main" id="{058DD391-BC51-4FCF-8A82-6961B01C5041}"/>
                </a:ext>
              </a:extLst>
            </p:cNvPr>
            <p:cNvSpPr>
              <a:spLocks/>
            </p:cNvSpPr>
            <p:nvPr/>
          </p:nvSpPr>
          <p:spPr bwMode="auto">
            <a:xfrm>
              <a:off x="1639" y="3447"/>
              <a:ext cx="22" cy="315"/>
            </a:xfrm>
            <a:custGeom>
              <a:avLst/>
              <a:gdLst>
                <a:gd name="T0" fmla="*/ 0 w 22"/>
                <a:gd name="T1" fmla="*/ 0 h 315"/>
                <a:gd name="T2" fmla="*/ 0 w 22"/>
                <a:gd name="T3" fmla="*/ 315 h 315"/>
                <a:gd name="T4" fmla="*/ 22 w 22"/>
                <a:gd name="T5" fmla="*/ 304 h 315"/>
                <a:gd name="T6" fmla="*/ 5 w 22"/>
                <a:gd name="T7" fmla="*/ 0 h 315"/>
                <a:gd name="T8" fmla="*/ 0 w 22"/>
                <a:gd name="T9" fmla="*/ 0 h 3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315">
                  <a:moveTo>
                    <a:pt x="0" y="0"/>
                  </a:moveTo>
                  <a:lnTo>
                    <a:pt x="0" y="315"/>
                  </a:lnTo>
                  <a:lnTo>
                    <a:pt x="22" y="304"/>
                  </a:lnTo>
                  <a:lnTo>
                    <a:pt x="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81" name="Freeform 592">
              <a:extLst>
                <a:ext uri="{FF2B5EF4-FFF2-40B4-BE49-F238E27FC236}">
                  <a16:creationId xmlns:a16="http://schemas.microsoft.com/office/drawing/2014/main" id="{6545BEFC-0486-4A93-9E0C-C78E1D22C544}"/>
                </a:ext>
              </a:extLst>
            </p:cNvPr>
            <p:cNvSpPr>
              <a:spLocks/>
            </p:cNvSpPr>
            <p:nvPr/>
          </p:nvSpPr>
          <p:spPr bwMode="auto">
            <a:xfrm>
              <a:off x="1639" y="3751"/>
              <a:ext cx="31" cy="17"/>
            </a:xfrm>
            <a:custGeom>
              <a:avLst/>
              <a:gdLst>
                <a:gd name="T0" fmla="*/ 22 w 31"/>
                <a:gd name="T1" fmla="*/ 0 h 17"/>
                <a:gd name="T2" fmla="*/ 0 w 31"/>
                <a:gd name="T3" fmla="*/ 11 h 17"/>
                <a:gd name="T4" fmla="*/ 0 w 31"/>
                <a:gd name="T5" fmla="*/ 17 h 17"/>
                <a:gd name="T6" fmla="*/ 5 w 31"/>
                <a:gd name="T7" fmla="*/ 17 h 17"/>
                <a:gd name="T8" fmla="*/ 20 w 31"/>
                <a:gd name="T9" fmla="*/ 11 h 17"/>
                <a:gd name="T10" fmla="*/ 31 w 31"/>
                <a:gd name="T11" fmla="*/ 4 h 17"/>
                <a:gd name="T12" fmla="*/ 22 w 31"/>
                <a:gd name="T13" fmla="*/ 4 h 17"/>
                <a:gd name="T14" fmla="*/ 22 w 31"/>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17">
                  <a:moveTo>
                    <a:pt x="22" y="0"/>
                  </a:moveTo>
                  <a:lnTo>
                    <a:pt x="0" y="11"/>
                  </a:lnTo>
                  <a:lnTo>
                    <a:pt x="0" y="17"/>
                  </a:lnTo>
                  <a:lnTo>
                    <a:pt x="5" y="17"/>
                  </a:lnTo>
                  <a:lnTo>
                    <a:pt x="20" y="11"/>
                  </a:lnTo>
                  <a:lnTo>
                    <a:pt x="31" y="4"/>
                  </a:lnTo>
                  <a:lnTo>
                    <a:pt x="22" y="4"/>
                  </a:lnTo>
                  <a:lnTo>
                    <a:pt x="22" y="0"/>
                  </a:lnTo>
                  <a:close/>
                </a:path>
              </a:pathLst>
            </a:custGeom>
            <a:solidFill>
              <a:srgbClr val="CACF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82" name="Freeform 593">
              <a:extLst>
                <a:ext uri="{FF2B5EF4-FFF2-40B4-BE49-F238E27FC236}">
                  <a16:creationId xmlns:a16="http://schemas.microsoft.com/office/drawing/2014/main" id="{25397B7E-4751-478A-82E9-1391AD1CD70F}"/>
                </a:ext>
              </a:extLst>
            </p:cNvPr>
            <p:cNvSpPr>
              <a:spLocks/>
            </p:cNvSpPr>
            <p:nvPr/>
          </p:nvSpPr>
          <p:spPr bwMode="auto">
            <a:xfrm>
              <a:off x="1639" y="3751"/>
              <a:ext cx="31" cy="17"/>
            </a:xfrm>
            <a:custGeom>
              <a:avLst/>
              <a:gdLst>
                <a:gd name="T0" fmla="*/ 22 w 31"/>
                <a:gd name="T1" fmla="*/ 0 h 17"/>
                <a:gd name="T2" fmla="*/ 0 w 31"/>
                <a:gd name="T3" fmla="*/ 11 h 17"/>
                <a:gd name="T4" fmla="*/ 0 w 31"/>
                <a:gd name="T5" fmla="*/ 17 h 17"/>
                <a:gd name="T6" fmla="*/ 5 w 31"/>
                <a:gd name="T7" fmla="*/ 17 h 17"/>
                <a:gd name="T8" fmla="*/ 20 w 31"/>
                <a:gd name="T9" fmla="*/ 11 h 17"/>
                <a:gd name="T10" fmla="*/ 31 w 31"/>
                <a:gd name="T11" fmla="*/ 4 h 17"/>
                <a:gd name="T12" fmla="*/ 22 w 31"/>
                <a:gd name="T13" fmla="*/ 4 h 17"/>
                <a:gd name="T14" fmla="*/ 22 w 31"/>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17">
                  <a:moveTo>
                    <a:pt x="22" y="0"/>
                  </a:moveTo>
                  <a:lnTo>
                    <a:pt x="0" y="11"/>
                  </a:lnTo>
                  <a:lnTo>
                    <a:pt x="0" y="17"/>
                  </a:lnTo>
                  <a:lnTo>
                    <a:pt x="5" y="17"/>
                  </a:lnTo>
                  <a:lnTo>
                    <a:pt x="20" y="11"/>
                  </a:lnTo>
                  <a:lnTo>
                    <a:pt x="31" y="4"/>
                  </a:lnTo>
                  <a:lnTo>
                    <a:pt x="22" y="4"/>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83" name="Freeform 594">
              <a:extLst>
                <a:ext uri="{FF2B5EF4-FFF2-40B4-BE49-F238E27FC236}">
                  <a16:creationId xmlns:a16="http://schemas.microsoft.com/office/drawing/2014/main" id="{06A7F81B-C8DD-4BA6-963A-E3C4F7666F65}"/>
                </a:ext>
              </a:extLst>
            </p:cNvPr>
            <p:cNvSpPr>
              <a:spLocks/>
            </p:cNvSpPr>
            <p:nvPr/>
          </p:nvSpPr>
          <p:spPr bwMode="auto">
            <a:xfrm>
              <a:off x="1644" y="3755"/>
              <a:ext cx="235" cy="24"/>
            </a:xfrm>
            <a:custGeom>
              <a:avLst/>
              <a:gdLst>
                <a:gd name="T0" fmla="*/ 26 w 235"/>
                <a:gd name="T1" fmla="*/ 0 h 24"/>
                <a:gd name="T2" fmla="*/ 15 w 235"/>
                <a:gd name="T3" fmla="*/ 7 h 24"/>
                <a:gd name="T4" fmla="*/ 0 w 235"/>
                <a:gd name="T5" fmla="*/ 13 h 24"/>
                <a:gd name="T6" fmla="*/ 235 w 235"/>
                <a:gd name="T7" fmla="*/ 24 h 24"/>
                <a:gd name="T8" fmla="*/ 26 w 235"/>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 h="24">
                  <a:moveTo>
                    <a:pt x="26" y="0"/>
                  </a:moveTo>
                  <a:lnTo>
                    <a:pt x="15" y="7"/>
                  </a:lnTo>
                  <a:lnTo>
                    <a:pt x="0" y="13"/>
                  </a:lnTo>
                  <a:lnTo>
                    <a:pt x="235" y="24"/>
                  </a:lnTo>
                  <a:lnTo>
                    <a:pt x="26" y="0"/>
                  </a:lnTo>
                  <a:close/>
                </a:path>
              </a:pathLst>
            </a:custGeom>
            <a:solidFill>
              <a:srgbClr val="A9B2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84" name="Freeform 595">
              <a:extLst>
                <a:ext uri="{FF2B5EF4-FFF2-40B4-BE49-F238E27FC236}">
                  <a16:creationId xmlns:a16="http://schemas.microsoft.com/office/drawing/2014/main" id="{9DE4F0EC-F2AF-4378-9246-19FDE5055688}"/>
                </a:ext>
              </a:extLst>
            </p:cNvPr>
            <p:cNvSpPr>
              <a:spLocks/>
            </p:cNvSpPr>
            <p:nvPr/>
          </p:nvSpPr>
          <p:spPr bwMode="auto">
            <a:xfrm>
              <a:off x="1644" y="3755"/>
              <a:ext cx="235" cy="24"/>
            </a:xfrm>
            <a:custGeom>
              <a:avLst/>
              <a:gdLst>
                <a:gd name="T0" fmla="*/ 26 w 235"/>
                <a:gd name="T1" fmla="*/ 0 h 24"/>
                <a:gd name="T2" fmla="*/ 15 w 235"/>
                <a:gd name="T3" fmla="*/ 7 h 24"/>
                <a:gd name="T4" fmla="*/ 0 w 235"/>
                <a:gd name="T5" fmla="*/ 13 h 24"/>
                <a:gd name="T6" fmla="*/ 235 w 235"/>
                <a:gd name="T7" fmla="*/ 24 h 24"/>
                <a:gd name="T8" fmla="*/ 26 w 235"/>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 h="24">
                  <a:moveTo>
                    <a:pt x="26" y="0"/>
                  </a:moveTo>
                  <a:lnTo>
                    <a:pt x="15" y="7"/>
                  </a:lnTo>
                  <a:lnTo>
                    <a:pt x="0" y="13"/>
                  </a:lnTo>
                  <a:lnTo>
                    <a:pt x="235" y="24"/>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85" name="Freeform 596">
              <a:extLst>
                <a:ext uri="{FF2B5EF4-FFF2-40B4-BE49-F238E27FC236}">
                  <a16:creationId xmlns:a16="http://schemas.microsoft.com/office/drawing/2014/main" id="{E0A65093-3EB1-4AAA-ABE5-8B930152B3A1}"/>
                </a:ext>
              </a:extLst>
            </p:cNvPr>
            <p:cNvSpPr>
              <a:spLocks/>
            </p:cNvSpPr>
            <p:nvPr/>
          </p:nvSpPr>
          <p:spPr bwMode="auto">
            <a:xfrm>
              <a:off x="1659" y="3755"/>
              <a:ext cx="11" cy="7"/>
            </a:xfrm>
            <a:custGeom>
              <a:avLst/>
              <a:gdLst>
                <a:gd name="T0" fmla="*/ 11 w 11"/>
                <a:gd name="T1" fmla="*/ 0 h 7"/>
                <a:gd name="T2" fmla="*/ 0 w 11"/>
                <a:gd name="T3" fmla="*/ 7 h 7"/>
                <a:gd name="T4" fmla="*/ 11 w 11"/>
                <a:gd name="T5" fmla="*/ 0 h 7"/>
                <a:gd name="T6" fmla="*/ 11 w 11"/>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7">
                  <a:moveTo>
                    <a:pt x="11" y="0"/>
                  </a:moveTo>
                  <a:lnTo>
                    <a:pt x="0" y="7"/>
                  </a:lnTo>
                  <a:lnTo>
                    <a:pt x="11" y="0"/>
                  </a:lnTo>
                  <a:close/>
                </a:path>
              </a:pathLst>
            </a:custGeom>
            <a:solidFill>
              <a:srgbClr val="A9B2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86" name="Freeform 597">
              <a:extLst>
                <a:ext uri="{FF2B5EF4-FFF2-40B4-BE49-F238E27FC236}">
                  <a16:creationId xmlns:a16="http://schemas.microsoft.com/office/drawing/2014/main" id="{DAA28E13-B367-4481-ACE4-9829342E4439}"/>
                </a:ext>
              </a:extLst>
            </p:cNvPr>
            <p:cNvSpPr>
              <a:spLocks/>
            </p:cNvSpPr>
            <p:nvPr/>
          </p:nvSpPr>
          <p:spPr bwMode="auto">
            <a:xfrm>
              <a:off x="1659" y="3755"/>
              <a:ext cx="11" cy="7"/>
            </a:xfrm>
            <a:custGeom>
              <a:avLst/>
              <a:gdLst>
                <a:gd name="T0" fmla="*/ 11 w 11"/>
                <a:gd name="T1" fmla="*/ 0 h 7"/>
                <a:gd name="T2" fmla="*/ 0 w 11"/>
                <a:gd name="T3" fmla="*/ 7 h 7"/>
                <a:gd name="T4" fmla="*/ 11 w 11"/>
                <a:gd name="T5" fmla="*/ 0 h 7"/>
                <a:gd name="T6" fmla="*/ 11 w 11"/>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7">
                  <a:moveTo>
                    <a:pt x="11" y="0"/>
                  </a:moveTo>
                  <a:lnTo>
                    <a:pt x="0" y="7"/>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87" name="Freeform 598">
              <a:extLst>
                <a:ext uri="{FF2B5EF4-FFF2-40B4-BE49-F238E27FC236}">
                  <a16:creationId xmlns:a16="http://schemas.microsoft.com/office/drawing/2014/main" id="{F02792C3-77AB-47FB-AFB8-31C3CC81ACDD}"/>
                </a:ext>
              </a:extLst>
            </p:cNvPr>
            <p:cNvSpPr>
              <a:spLocks/>
            </p:cNvSpPr>
            <p:nvPr/>
          </p:nvSpPr>
          <p:spPr bwMode="auto">
            <a:xfrm>
              <a:off x="1639" y="3434"/>
              <a:ext cx="5" cy="13"/>
            </a:xfrm>
            <a:custGeom>
              <a:avLst/>
              <a:gdLst>
                <a:gd name="T0" fmla="*/ 5 w 5"/>
                <a:gd name="T1" fmla="*/ 0 h 13"/>
                <a:gd name="T2" fmla="*/ 0 w 5"/>
                <a:gd name="T3" fmla="*/ 2 h 13"/>
                <a:gd name="T4" fmla="*/ 0 w 5"/>
                <a:gd name="T5" fmla="*/ 13 h 13"/>
                <a:gd name="T6" fmla="*/ 5 w 5"/>
                <a:gd name="T7" fmla="*/ 13 h 13"/>
                <a:gd name="T8" fmla="*/ 5 w 5"/>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3">
                  <a:moveTo>
                    <a:pt x="5" y="0"/>
                  </a:moveTo>
                  <a:lnTo>
                    <a:pt x="0" y="2"/>
                  </a:lnTo>
                  <a:lnTo>
                    <a:pt x="0" y="13"/>
                  </a:lnTo>
                  <a:lnTo>
                    <a:pt x="5" y="13"/>
                  </a:lnTo>
                  <a:lnTo>
                    <a:pt x="5" y="0"/>
                  </a:lnTo>
                  <a:close/>
                </a:path>
              </a:pathLst>
            </a:custGeom>
            <a:solidFill>
              <a:srgbClr val="94A1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88" name="Freeform 599">
              <a:extLst>
                <a:ext uri="{FF2B5EF4-FFF2-40B4-BE49-F238E27FC236}">
                  <a16:creationId xmlns:a16="http://schemas.microsoft.com/office/drawing/2014/main" id="{5DDE97E4-58A0-474D-BC11-79B4159560D8}"/>
                </a:ext>
              </a:extLst>
            </p:cNvPr>
            <p:cNvSpPr>
              <a:spLocks/>
            </p:cNvSpPr>
            <p:nvPr/>
          </p:nvSpPr>
          <p:spPr bwMode="auto">
            <a:xfrm>
              <a:off x="1639" y="3434"/>
              <a:ext cx="5" cy="13"/>
            </a:xfrm>
            <a:custGeom>
              <a:avLst/>
              <a:gdLst>
                <a:gd name="T0" fmla="*/ 5 w 5"/>
                <a:gd name="T1" fmla="*/ 0 h 13"/>
                <a:gd name="T2" fmla="*/ 0 w 5"/>
                <a:gd name="T3" fmla="*/ 2 h 13"/>
                <a:gd name="T4" fmla="*/ 0 w 5"/>
                <a:gd name="T5" fmla="*/ 13 h 13"/>
                <a:gd name="T6" fmla="*/ 5 w 5"/>
                <a:gd name="T7" fmla="*/ 13 h 13"/>
                <a:gd name="T8" fmla="*/ 5 w 5"/>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3">
                  <a:moveTo>
                    <a:pt x="5" y="0"/>
                  </a:moveTo>
                  <a:lnTo>
                    <a:pt x="0" y="2"/>
                  </a:lnTo>
                  <a:lnTo>
                    <a:pt x="0" y="13"/>
                  </a:lnTo>
                  <a:lnTo>
                    <a:pt x="5" y="13"/>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89" name="Freeform 600">
              <a:extLst>
                <a:ext uri="{FF2B5EF4-FFF2-40B4-BE49-F238E27FC236}">
                  <a16:creationId xmlns:a16="http://schemas.microsoft.com/office/drawing/2014/main" id="{C24783BE-EAE9-480F-A0DC-AF7C645F67A6}"/>
                </a:ext>
              </a:extLst>
            </p:cNvPr>
            <p:cNvSpPr>
              <a:spLocks/>
            </p:cNvSpPr>
            <p:nvPr/>
          </p:nvSpPr>
          <p:spPr bwMode="auto">
            <a:xfrm>
              <a:off x="3417" y="3764"/>
              <a:ext cx="182" cy="81"/>
            </a:xfrm>
            <a:custGeom>
              <a:avLst/>
              <a:gdLst>
                <a:gd name="T0" fmla="*/ 163 w 182"/>
                <a:gd name="T1" fmla="*/ 0 h 81"/>
                <a:gd name="T2" fmla="*/ 158 w 182"/>
                <a:gd name="T3" fmla="*/ 59 h 81"/>
                <a:gd name="T4" fmla="*/ 0 w 182"/>
                <a:gd name="T5" fmla="*/ 77 h 81"/>
                <a:gd name="T6" fmla="*/ 182 w 182"/>
                <a:gd name="T7" fmla="*/ 81 h 81"/>
                <a:gd name="T8" fmla="*/ 182 w 182"/>
                <a:gd name="T9" fmla="*/ 0 h 81"/>
                <a:gd name="T10" fmla="*/ 163 w 182"/>
                <a:gd name="T11" fmla="*/ 0 h 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2" h="81">
                  <a:moveTo>
                    <a:pt x="163" y="0"/>
                  </a:moveTo>
                  <a:lnTo>
                    <a:pt x="158" y="59"/>
                  </a:lnTo>
                  <a:lnTo>
                    <a:pt x="0" y="77"/>
                  </a:lnTo>
                  <a:lnTo>
                    <a:pt x="182" y="81"/>
                  </a:lnTo>
                  <a:lnTo>
                    <a:pt x="182" y="0"/>
                  </a:lnTo>
                  <a:lnTo>
                    <a:pt x="163" y="0"/>
                  </a:lnTo>
                  <a:close/>
                </a:path>
              </a:pathLst>
            </a:custGeom>
            <a:solidFill>
              <a:srgbClr val="A9B2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90" name="Freeform 601">
              <a:extLst>
                <a:ext uri="{FF2B5EF4-FFF2-40B4-BE49-F238E27FC236}">
                  <a16:creationId xmlns:a16="http://schemas.microsoft.com/office/drawing/2014/main" id="{491DF404-EBEC-4030-ADDE-E750EC22581C}"/>
                </a:ext>
              </a:extLst>
            </p:cNvPr>
            <p:cNvSpPr>
              <a:spLocks/>
            </p:cNvSpPr>
            <p:nvPr/>
          </p:nvSpPr>
          <p:spPr bwMode="auto">
            <a:xfrm>
              <a:off x="3417" y="3764"/>
              <a:ext cx="182" cy="81"/>
            </a:xfrm>
            <a:custGeom>
              <a:avLst/>
              <a:gdLst>
                <a:gd name="T0" fmla="*/ 163 w 182"/>
                <a:gd name="T1" fmla="*/ 0 h 81"/>
                <a:gd name="T2" fmla="*/ 158 w 182"/>
                <a:gd name="T3" fmla="*/ 59 h 81"/>
                <a:gd name="T4" fmla="*/ 0 w 182"/>
                <a:gd name="T5" fmla="*/ 77 h 81"/>
                <a:gd name="T6" fmla="*/ 182 w 182"/>
                <a:gd name="T7" fmla="*/ 81 h 81"/>
                <a:gd name="T8" fmla="*/ 182 w 182"/>
                <a:gd name="T9" fmla="*/ 0 h 81"/>
                <a:gd name="T10" fmla="*/ 163 w 182"/>
                <a:gd name="T11" fmla="*/ 0 h 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2" h="81">
                  <a:moveTo>
                    <a:pt x="163" y="0"/>
                  </a:moveTo>
                  <a:lnTo>
                    <a:pt x="158" y="59"/>
                  </a:lnTo>
                  <a:lnTo>
                    <a:pt x="0" y="77"/>
                  </a:lnTo>
                  <a:lnTo>
                    <a:pt x="182" y="81"/>
                  </a:lnTo>
                  <a:lnTo>
                    <a:pt x="182" y="0"/>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91" name="Rectangle 602">
              <a:extLst>
                <a:ext uri="{FF2B5EF4-FFF2-40B4-BE49-F238E27FC236}">
                  <a16:creationId xmlns:a16="http://schemas.microsoft.com/office/drawing/2014/main" id="{10857B35-768B-49EA-A254-0B1D839F8F22}"/>
                </a:ext>
              </a:extLst>
            </p:cNvPr>
            <p:cNvSpPr>
              <a:spLocks noChangeArrowheads="1"/>
            </p:cNvSpPr>
            <p:nvPr/>
          </p:nvSpPr>
          <p:spPr bwMode="auto">
            <a:xfrm>
              <a:off x="3580" y="3742"/>
              <a:ext cx="19" cy="18"/>
            </a:xfrm>
            <a:prstGeom prst="rect">
              <a:avLst/>
            </a:prstGeom>
            <a:solidFill>
              <a:srgbClr val="A0B3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692" name="Rectangle 603">
              <a:extLst>
                <a:ext uri="{FF2B5EF4-FFF2-40B4-BE49-F238E27FC236}">
                  <a16:creationId xmlns:a16="http://schemas.microsoft.com/office/drawing/2014/main" id="{FB98D8C2-3F3D-4BA0-8472-304207BBC754}"/>
                </a:ext>
              </a:extLst>
            </p:cNvPr>
            <p:cNvSpPr>
              <a:spLocks noChangeArrowheads="1"/>
            </p:cNvSpPr>
            <p:nvPr/>
          </p:nvSpPr>
          <p:spPr bwMode="auto">
            <a:xfrm>
              <a:off x="3580" y="3742"/>
              <a:ext cx="19"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693" name="Freeform 604">
              <a:extLst>
                <a:ext uri="{FF2B5EF4-FFF2-40B4-BE49-F238E27FC236}">
                  <a16:creationId xmlns:a16="http://schemas.microsoft.com/office/drawing/2014/main" id="{8A8B093B-0BA2-4078-BE60-325C9096CEE8}"/>
                </a:ext>
              </a:extLst>
            </p:cNvPr>
            <p:cNvSpPr>
              <a:spLocks/>
            </p:cNvSpPr>
            <p:nvPr/>
          </p:nvSpPr>
          <p:spPr bwMode="auto">
            <a:xfrm>
              <a:off x="3580" y="3713"/>
              <a:ext cx="19" cy="22"/>
            </a:xfrm>
            <a:custGeom>
              <a:avLst/>
              <a:gdLst>
                <a:gd name="T0" fmla="*/ 2 w 19"/>
                <a:gd name="T1" fmla="*/ 0 h 22"/>
                <a:gd name="T2" fmla="*/ 0 w 19"/>
                <a:gd name="T3" fmla="*/ 22 h 22"/>
                <a:gd name="T4" fmla="*/ 19 w 19"/>
                <a:gd name="T5" fmla="*/ 22 h 22"/>
                <a:gd name="T6" fmla="*/ 19 w 19"/>
                <a:gd name="T7" fmla="*/ 0 h 22"/>
                <a:gd name="T8" fmla="*/ 2 w 19"/>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2">
                  <a:moveTo>
                    <a:pt x="2" y="0"/>
                  </a:moveTo>
                  <a:lnTo>
                    <a:pt x="0" y="22"/>
                  </a:lnTo>
                  <a:lnTo>
                    <a:pt x="19" y="22"/>
                  </a:lnTo>
                  <a:lnTo>
                    <a:pt x="19" y="0"/>
                  </a:lnTo>
                  <a:lnTo>
                    <a:pt x="2" y="0"/>
                  </a:lnTo>
                  <a:close/>
                </a:path>
              </a:pathLst>
            </a:custGeom>
            <a:solidFill>
              <a:srgbClr val="9FAE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94" name="Freeform 605">
              <a:extLst>
                <a:ext uri="{FF2B5EF4-FFF2-40B4-BE49-F238E27FC236}">
                  <a16:creationId xmlns:a16="http://schemas.microsoft.com/office/drawing/2014/main" id="{3866552C-C63F-4A13-9FF8-FDCE3917C8FF}"/>
                </a:ext>
              </a:extLst>
            </p:cNvPr>
            <p:cNvSpPr>
              <a:spLocks/>
            </p:cNvSpPr>
            <p:nvPr/>
          </p:nvSpPr>
          <p:spPr bwMode="auto">
            <a:xfrm>
              <a:off x="3580" y="3713"/>
              <a:ext cx="19" cy="22"/>
            </a:xfrm>
            <a:custGeom>
              <a:avLst/>
              <a:gdLst>
                <a:gd name="T0" fmla="*/ 2 w 19"/>
                <a:gd name="T1" fmla="*/ 0 h 22"/>
                <a:gd name="T2" fmla="*/ 0 w 19"/>
                <a:gd name="T3" fmla="*/ 22 h 22"/>
                <a:gd name="T4" fmla="*/ 19 w 19"/>
                <a:gd name="T5" fmla="*/ 22 h 22"/>
                <a:gd name="T6" fmla="*/ 19 w 19"/>
                <a:gd name="T7" fmla="*/ 0 h 22"/>
                <a:gd name="T8" fmla="*/ 2 w 19"/>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2">
                  <a:moveTo>
                    <a:pt x="2" y="0"/>
                  </a:moveTo>
                  <a:lnTo>
                    <a:pt x="0" y="22"/>
                  </a:lnTo>
                  <a:lnTo>
                    <a:pt x="19" y="22"/>
                  </a:lnTo>
                  <a:lnTo>
                    <a:pt x="19"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95" name="Freeform 606">
              <a:extLst>
                <a:ext uri="{FF2B5EF4-FFF2-40B4-BE49-F238E27FC236}">
                  <a16:creationId xmlns:a16="http://schemas.microsoft.com/office/drawing/2014/main" id="{8A8A9AE7-5A72-400C-861F-D1947947ACEB}"/>
                </a:ext>
              </a:extLst>
            </p:cNvPr>
            <p:cNvSpPr>
              <a:spLocks/>
            </p:cNvSpPr>
            <p:nvPr/>
          </p:nvSpPr>
          <p:spPr bwMode="auto">
            <a:xfrm>
              <a:off x="3582" y="3533"/>
              <a:ext cx="17" cy="180"/>
            </a:xfrm>
            <a:custGeom>
              <a:avLst/>
              <a:gdLst>
                <a:gd name="T0" fmla="*/ 11 w 17"/>
                <a:gd name="T1" fmla="*/ 0 h 180"/>
                <a:gd name="T2" fmla="*/ 0 w 17"/>
                <a:gd name="T3" fmla="*/ 180 h 180"/>
                <a:gd name="T4" fmla="*/ 17 w 17"/>
                <a:gd name="T5" fmla="*/ 180 h 180"/>
                <a:gd name="T6" fmla="*/ 17 w 17"/>
                <a:gd name="T7" fmla="*/ 0 h 180"/>
                <a:gd name="T8" fmla="*/ 11 w 17"/>
                <a:gd name="T9" fmla="*/ 0 h 1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80">
                  <a:moveTo>
                    <a:pt x="11" y="0"/>
                  </a:moveTo>
                  <a:lnTo>
                    <a:pt x="0" y="180"/>
                  </a:lnTo>
                  <a:lnTo>
                    <a:pt x="17" y="180"/>
                  </a:lnTo>
                  <a:lnTo>
                    <a:pt x="17" y="0"/>
                  </a:lnTo>
                  <a:lnTo>
                    <a:pt x="11" y="0"/>
                  </a:lnTo>
                  <a:close/>
                </a:path>
              </a:pathLst>
            </a:custGeom>
            <a:solidFill>
              <a:srgbClr val="8EA1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96" name="Freeform 607">
              <a:extLst>
                <a:ext uri="{FF2B5EF4-FFF2-40B4-BE49-F238E27FC236}">
                  <a16:creationId xmlns:a16="http://schemas.microsoft.com/office/drawing/2014/main" id="{1EFCF2B5-5873-45FA-A958-6776EE87A1A4}"/>
                </a:ext>
              </a:extLst>
            </p:cNvPr>
            <p:cNvSpPr>
              <a:spLocks/>
            </p:cNvSpPr>
            <p:nvPr/>
          </p:nvSpPr>
          <p:spPr bwMode="auto">
            <a:xfrm>
              <a:off x="3582" y="3533"/>
              <a:ext cx="17" cy="180"/>
            </a:xfrm>
            <a:custGeom>
              <a:avLst/>
              <a:gdLst>
                <a:gd name="T0" fmla="*/ 11 w 17"/>
                <a:gd name="T1" fmla="*/ 0 h 180"/>
                <a:gd name="T2" fmla="*/ 0 w 17"/>
                <a:gd name="T3" fmla="*/ 180 h 180"/>
                <a:gd name="T4" fmla="*/ 17 w 17"/>
                <a:gd name="T5" fmla="*/ 180 h 180"/>
                <a:gd name="T6" fmla="*/ 17 w 17"/>
                <a:gd name="T7" fmla="*/ 0 h 180"/>
                <a:gd name="T8" fmla="*/ 11 w 17"/>
                <a:gd name="T9" fmla="*/ 0 h 1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80">
                  <a:moveTo>
                    <a:pt x="11" y="0"/>
                  </a:moveTo>
                  <a:lnTo>
                    <a:pt x="0" y="180"/>
                  </a:lnTo>
                  <a:lnTo>
                    <a:pt x="17" y="180"/>
                  </a:lnTo>
                  <a:lnTo>
                    <a:pt x="17"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697" name="Rectangle 608">
              <a:extLst>
                <a:ext uri="{FF2B5EF4-FFF2-40B4-BE49-F238E27FC236}">
                  <a16:creationId xmlns:a16="http://schemas.microsoft.com/office/drawing/2014/main" id="{62310983-22A5-4D47-9A49-A36EA6010AAF}"/>
                </a:ext>
              </a:extLst>
            </p:cNvPr>
            <p:cNvSpPr>
              <a:spLocks noChangeArrowheads="1"/>
            </p:cNvSpPr>
            <p:nvPr/>
          </p:nvSpPr>
          <p:spPr bwMode="auto">
            <a:xfrm>
              <a:off x="3580" y="3735"/>
              <a:ext cx="19" cy="7"/>
            </a:xfrm>
            <a:prstGeom prst="rect">
              <a:avLst/>
            </a:prstGeom>
            <a:solidFill>
              <a:srgbClr val="62657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698" name="Rectangle 609">
              <a:extLst>
                <a:ext uri="{FF2B5EF4-FFF2-40B4-BE49-F238E27FC236}">
                  <a16:creationId xmlns:a16="http://schemas.microsoft.com/office/drawing/2014/main" id="{566CF1ED-5D05-4606-A177-7C96DFD79C60}"/>
                </a:ext>
              </a:extLst>
            </p:cNvPr>
            <p:cNvSpPr>
              <a:spLocks noChangeArrowheads="1"/>
            </p:cNvSpPr>
            <p:nvPr/>
          </p:nvSpPr>
          <p:spPr bwMode="auto">
            <a:xfrm>
              <a:off x="3580" y="3735"/>
              <a:ext cx="1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699" name="Freeform 610">
              <a:extLst>
                <a:ext uri="{FF2B5EF4-FFF2-40B4-BE49-F238E27FC236}">
                  <a16:creationId xmlns:a16="http://schemas.microsoft.com/office/drawing/2014/main" id="{DFA59A8E-3A44-451B-8103-F05AB864C1D7}"/>
                </a:ext>
              </a:extLst>
            </p:cNvPr>
            <p:cNvSpPr>
              <a:spLocks/>
            </p:cNvSpPr>
            <p:nvPr/>
          </p:nvSpPr>
          <p:spPr bwMode="auto">
            <a:xfrm>
              <a:off x="3593" y="3429"/>
              <a:ext cx="6" cy="104"/>
            </a:xfrm>
            <a:custGeom>
              <a:avLst/>
              <a:gdLst>
                <a:gd name="T0" fmla="*/ 6 w 6"/>
                <a:gd name="T1" fmla="*/ 0 h 104"/>
                <a:gd name="T2" fmla="*/ 0 w 6"/>
                <a:gd name="T3" fmla="*/ 104 h 104"/>
                <a:gd name="T4" fmla="*/ 6 w 6"/>
                <a:gd name="T5" fmla="*/ 104 h 104"/>
                <a:gd name="T6" fmla="*/ 6 w 6"/>
                <a:gd name="T7" fmla="*/ 0 h 1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04">
                  <a:moveTo>
                    <a:pt x="6" y="0"/>
                  </a:moveTo>
                  <a:lnTo>
                    <a:pt x="0" y="104"/>
                  </a:lnTo>
                  <a:lnTo>
                    <a:pt x="6" y="104"/>
                  </a:lnTo>
                  <a:lnTo>
                    <a:pt x="6" y="0"/>
                  </a:lnTo>
                  <a:close/>
                </a:path>
              </a:pathLst>
            </a:custGeom>
            <a:solidFill>
              <a:srgbClr val="8396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00" name="Freeform 611">
              <a:extLst>
                <a:ext uri="{FF2B5EF4-FFF2-40B4-BE49-F238E27FC236}">
                  <a16:creationId xmlns:a16="http://schemas.microsoft.com/office/drawing/2014/main" id="{9D3DC99A-B950-4E60-91C0-0AD01ABA9906}"/>
                </a:ext>
              </a:extLst>
            </p:cNvPr>
            <p:cNvSpPr>
              <a:spLocks/>
            </p:cNvSpPr>
            <p:nvPr/>
          </p:nvSpPr>
          <p:spPr bwMode="auto">
            <a:xfrm>
              <a:off x="3593" y="3429"/>
              <a:ext cx="6" cy="104"/>
            </a:xfrm>
            <a:custGeom>
              <a:avLst/>
              <a:gdLst>
                <a:gd name="T0" fmla="*/ 6 w 6"/>
                <a:gd name="T1" fmla="*/ 0 h 104"/>
                <a:gd name="T2" fmla="*/ 0 w 6"/>
                <a:gd name="T3" fmla="*/ 104 h 104"/>
                <a:gd name="T4" fmla="*/ 6 w 6"/>
                <a:gd name="T5" fmla="*/ 104 h 104"/>
                <a:gd name="T6" fmla="*/ 6 w 6"/>
                <a:gd name="T7" fmla="*/ 0 h 1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04">
                  <a:moveTo>
                    <a:pt x="6" y="0"/>
                  </a:moveTo>
                  <a:lnTo>
                    <a:pt x="0" y="104"/>
                  </a:lnTo>
                  <a:lnTo>
                    <a:pt x="6" y="10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01" name="Freeform 612">
              <a:extLst>
                <a:ext uri="{FF2B5EF4-FFF2-40B4-BE49-F238E27FC236}">
                  <a16:creationId xmlns:a16="http://schemas.microsoft.com/office/drawing/2014/main" id="{A8952C3D-413D-410B-8B7A-E7C7BE463D37}"/>
                </a:ext>
              </a:extLst>
            </p:cNvPr>
            <p:cNvSpPr>
              <a:spLocks noEditPoints="1"/>
            </p:cNvSpPr>
            <p:nvPr/>
          </p:nvSpPr>
          <p:spPr bwMode="auto">
            <a:xfrm>
              <a:off x="3961" y="3127"/>
              <a:ext cx="121" cy="214"/>
            </a:xfrm>
            <a:custGeom>
              <a:avLst/>
              <a:gdLst>
                <a:gd name="T0" fmla="*/ 121 w 121"/>
                <a:gd name="T1" fmla="*/ 122 h 214"/>
                <a:gd name="T2" fmla="*/ 114 w 121"/>
                <a:gd name="T3" fmla="*/ 126 h 214"/>
                <a:gd name="T4" fmla="*/ 121 w 121"/>
                <a:gd name="T5" fmla="*/ 214 h 214"/>
                <a:gd name="T6" fmla="*/ 121 w 121"/>
                <a:gd name="T7" fmla="*/ 122 h 214"/>
                <a:gd name="T8" fmla="*/ 121 w 121"/>
                <a:gd name="T9" fmla="*/ 0 h 214"/>
                <a:gd name="T10" fmla="*/ 0 w 121"/>
                <a:gd name="T11" fmla="*/ 73 h 214"/>
                <a:gd name="T12" fmla="*/ 108 w 121"/>
                <a:gd name="T13" fmla="*/ 33 h 214"/>
                <a:gd name="T14" fmla="*/ 112 w 121"/>
                <a:gd name="T15" fmla="*/ 110 h 214"/>
                <a:gd name="T16" fmla="*/ 121 w 121"/>
                <a:gd name="T17" fmla="*/ 110 h 214"/>
                <a:gd name="T18" fmla="*/ 121 w 121"/>
                <a:gd name="T19" fmla="*/ 0 h 2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1" h="214">
                  <a:moveTo>
                    <a:pt x="121" y="122"/>
                  </a:moveTo>
                  <a:lnTo>
                    <a:pt x="114" y="126"/>
                  </a:lnTo>
                  <a:lnTo>
                    <a:pt x="121" y="214"/>
                  </a:lnTo>
                  <a:lnTo>
                    <a:pt x="121" y="122"/>
                  </a:lnTo>
                  <a:close/>
                  <a:moveTo>
                    <a:pt x="121" y="0"/>
                  </a:moveTo>
                  <a:lnTo>
                    <a:pt x="0" y="73"/>
                  </a:lnTo>
                  <a:lnTo>
                    <a:pt x="108" y="33"/>
                  </a:lnTo>
                  <a:lnTo>
                    <a:pt x="112" y="110"/>
                  </a:lnTo>
                  <a:lnTo>
                    <a:pt x="121" y="110"/>
                  </a:lnTo>
                  <a:lnTo>
                    <a:pt x="121" y="0"/>
                  </a:lnTo>
                  <a:close/>
                </a:path>
              </a:pathLst>
            </a:custGeom>
            <a:solidFill>
              <a:srgbClr val="A2AB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02" name="Freeform 613">
              <a:extLst>
                <a:ext uri="{FF2B5EF4-FFF2-40B4-BE49-F238E27FC236}">
                  <a16:creationId xmlns:a16="http://schemas.microsoft.com/office/drawing/2014/main" id="{05CDE746-5BC5-44E5-9AC9-1A2049A18E05}"/>
                </a:ext>
              </a:extLst>
            </p:cNvPr>
            <p:cNvSpPr>
              <a:spLocks noEditPoints="1"/>
            </p:cNvSpPr>
            <p:nvPr/>
          </p:nvSpPr>
          <p:spPr bwMode="auto">
            <a:xfrm>
              <a:off x="3961" y="3127"/>
              <a:ext cx="121" cy="214"/>
            </a:xfrm>
            <a:custGeom>
              <a:avLst/>
              <a:gdLst>
                <a:gd name="T0" fmla="*/ 121 w 121"/>
                <a:gd name="T1" fmla="*/ 122 h 214"/>
                <a:gd name="T2" fmla="*/ 114 w 121"/>
                <a:gd name="T3" fmla="*/ 126 h 214"/>
                <a:gd name="T4" fmla="*/ 121 w 121"/>
                <a:gd name="T5" fmla="*/ 214 h 214"/>
                <a:gd name="T6" fmla="*/ 121 w 121"/>
                <a:gd name="T7" fmla="*/ 122 h 214"/>
                <a:gd name="T8" fmla="*/ 121 w 121"/>
                <a:gd name="T9" fmla="*/ 0 h 214"/>
                <a:gd name="T10" fmla="*/ 0 w 121"/>
                <a:gd name="T11" fmla="*/ 73 h 214"/>
                <a:gd name="T12" fmla="*/ 108 w 121"/>
                <a:gd name="T13" fmla="*/ 33 h 214"/>
                <a:gd name="T14" fmla="*/ 112 w 121"/>
                <a:gd name="T15" fmla="*/ 110 h 214"/>
                <a:gd name="T16" fmla="*/ 121 w 121"/>
                <a:gd name="T17" fmla="*/ 110 h 214"/>
                <a:gd name="T18" fmla="*/ 121 w 121"/>
                <a:gd name="T19" fmla="*/ 0 h 2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1" h="214">
                  <a:moveTo>
                    <a:pt x="121" y="122"/>
                  </a:moveTo>
                  <a:lnTo>
                    <a:pt x="114" y="126"/>
                  </a:lnTo>
                  <a:lnTo>
                    <a:pt x="121" y="214"/>
                  </a:lnTo>
                  <a:lnTo>
                    <a:pt x="121" y="122"/>
                  </a:lnTo>
                  <a:moveTo>
                    <a:pt x="121" y="0"/>
                  </a:moveTo>
                  <a:lnTo>
                    <a:pt x="0" y="73"/>
                  </a:lnTo>
                  <a:lnTo>
                    <a:pt x="108" y="33"/>
                  </a:lnTo>
                  <a:lnTo>
                    <a:pt x="112" y="110"/>
                  </a:lnTo>
                  <a:lnTo>
                    <a:pt x="121" y="110"/>
                  </a:lnTo>
                  <a:lnTo>
                    <a:pt x="1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03" name="Freeform 614">
              <a:extLst>
                <a:ext uri="{FF2B5EF4-FFF2-40B4-BE49-F238E27FC236}">
                  <a16:creationId xmlns:a16="http://schemas.microsoft.com/office/drawing/2014/main" id="{001CEB82-CD47-4EF7-A196-943485514CF0}"/>
                </a:ext>
              </a:extLst>
            </p:cNvPr>
            <p:cNvSpPr>
              <a:spLocks/>
            </p:cNvSpPr>
            <p:nvPr/>
          </p:nvSpPr>
          <p:spPr bwMode="auto">
            <a:xfrm>
              <a:off x="4073" y="3237"/>
              <a:ext cx="9" cy="16"/>
            </a:xfrm>
            <a:custGeom>
              <a:avLst/>
              <a:gdLst>
                <a:gd name="T0" fmla="*/ 0 w 9"/>
                <a:gd name="T1" fmla="*/ 0 h 16"/>
                <a:gd name="T2" fmla="*/ 2 w 9"/>
                <a:gd name="T3" fmla="*/ 16 h 16"/>
                <a:gd name="T4" fmla="*/ 9 w 9"/>
                <a:gd name="T5" fmla="*/ 12 h 16"/>
                <a:gd name="T6" fmla="*/ 9 w 9"/>
                <a:gd name="T7" fmla="*/ 0 h 16"/>
                <a:gd name="T8" fmla="*/ 0 w 9"/>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6">
                  <a:moveTo>
                    <a:pt x="0" y="0"/>
                  </a:moveTo>
                  <a:lnTo>
                    <a:pt x="2" y="16"/>
                  </a:lnTo>
                  <a:lnTo>
                    <a:pt x="9" y="12"/>
                  </a:lnTo>
                  <a:lnTo>
                    <a:pt x="9" y="0"/>
                  </a:lnTo>
                  <a:lnTo>
                    <a:pt x="0" y="0"/>
                  </a:lnTo>
                  <a:close/>
                </a:path>
              </a:pathLst>
            </a:custGeom>
            <a:solidFill>
              <a:srgbClr val="8B98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04" name="Freeform 615">
              <a:extLst>
                <a:ext uri="{FF2B5EF4-FFF2-40B4-BE49-F238E27FC236}">
                  <a16:creationId xmlns:a16="http://schemas.microsoft.com/office/drawing/2014/main" id="{29760D33-746D-42A1-9D20-64C6B656ECDF}"/>
                </a:ext>
              </a:extLst>
            </p:cNvPr>
            <p:cNvSpPr>
              <a:spLocks/>
            </p:cNvSpPr>
            <p:nvPr/>
          </p:nvSpPr>
          <p:spPr bwMode="auto">
            <a:xfrm>
              <a:off x="4073" y="3237"/>
              <a:ext cx="9" cy="16"/>
            </a:xfrm>
            <a:custGeom>
              <a:avLst/>
              <a:gdLst>
                <a:gd name="T0" fmla="*/ 0 w 9"/>
                <a:gd name="T1" fmla="*/ 0 h 16"/>
                <a:gd name="T2" fmla="*/ 2 w 9"/>
                <a:gd name="T3" fmla="*/ 16 h 16"/>
                <a:gd name="T4" fmla="*/ 9 w 9"/>
                <a:gd name="T5" fmla="*/ 12 h 16"/>
                <a:gd name="T6" fmla="*/ 9 w 9"/>
                <a:gd name="T7" fmla="*/ 0 h 16"/>
                <a:gd name="T8" fmla="*/ 0 w 9"/>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6">
                  <a:moveTo>
                    <a:pt x="0" y="0"/>
                  </a:moveTo>
                  <a:lnTo>
                    <a:pt x="2" y="16"/>
                  </a:lnTo>
                  <a:lnTo>
                    <a:pt x="9" y="12"/>
                  </a:lnTo>
                  <a:lnTo>
                    <a:pt x="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05" name="Freeform 616">
              <a:extLst>
                <a:ext uri="{FF2B5EF4-FFF2-40B4-BE49-F238E27FC236}">
                  <a16:creationId xmlns:a16="http://schemas.microsoft.com/office/drawing/2014/main" id="{B9121A73-57CA-4849-BF12-1E4316EF8427}"/>
                </a:ext>
              </a:extLst>
            </p:cNvPr>
            <p:cNvSpPr>
              <a:spLocks/>
            </p:cNvSpPr>
            <p:nvPr/>
          </p:nvSpPr>
          <p:spPr bwMode="auto">
            <a:xfrm>
              <a:off x="4075" y="3557"/>
              <a:ext cx="2" cy="2"/>
            </a:xfrm>
            <a:custGeom>
              <a:avLst/>
              <a:gdLst>
                <a:gd name="T0" fmla="*/ 2 w 2"/>
                <a:gd name="T1" fmla="*/ 0 h 2"/>
                <a:gd name="T2" fmla="*/ 0 w 2"/>
                <a:gd name="T3" fmla="*/ 2 h 2"/>
                <a:gd name="T4" fmla="*/ 0 w 2"/>
                <a:gd name="T5" fmla="*/ 2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2"/>
                  </a:lnTo>
                  <a:lnTo>
                    <a:pt x="2" y="0"/>
                  </a:lnTo>
                  <a:close/>
                </a:path>
              </a:pathLst>
            </a:custGeom>
            <a:solidFill>
              <a:srgbClr val="A2AB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06" name="Freeform 617">
              <a:extLst>
                <a:ext uri="{FF2B5EF4-FFF2-40B4-BE49-F238E27FC236}">
                  <a16:creationId xmlns:a16="http://schemas.microsoft.com/office/drawing/2014/main" id="{153E7C5A-060E-4BAE-A69C-7041971A7E7B}"/>
                </a:ext>
              </a:extLst>
            </p:cNvPr>
            <p:cNvSpPr>
              <a:spLocks/>
            </p:cNvSpPr>
            <p:nvPr/>
          </p:nvSpPr>
          <p:spPr bwMode="auto">
            <a:xfrm>
              <a:off x="3897" y="3638"/>
              <a:ext cx="33" cy="20"/>
            </a:xfrm>
            <a:custGeom>
              <a:avLst/>
              <a:gdLst>
                <a:gd name="T0" fmla="*/ 33 w 33"/>
                <a:gd name="T1" fmla="*/ 0 h 20"/>
                <a:gd name="T2" fmla="*/ 0 w 33"/>
                <a:gd name="T3" fmla="*/ 20 h 20"/>
                <a:gd name="T4" fmla="*/ 0 w 33"/>
                <a:gd name="T5" fmla="*/ 20 h 20"/>
                <a:gd name="T6" fmla="*/ 15 w 33"/>
                <a:gd name="T7" fmla="*/ 20 h 20"/>
                <a:gd name="T8" fmla="*/ 33 w 33"/>
                <a:gd name="T9" fmla="*/ 9 h 20"/>
                <a:gd name="T10" fmla="*/ 33 w 33"/>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0">
                  <a:moveTo>
                    <a:pt x="33" y="0"/>
                  </a:moveTo>
                  <a:lnTo>
                    <a:pt x="0" y="20"/>
                  </a:lnTo>
                  <a:lnTo>
                    <a:pt x="15" y="20"/>
                  </a:lnTo>
                  <a:lnTo>
                    <a:pt x="33" y="9"/>
                  </a:lnTo>
                  <a:lnTo>
                    <a:pt x="33" y="0"/>
                  </a:lnTo>
                  <a:close/>
                </a:path>
              </a:pathLst>
            </a:custGeom>
            <a:solidFill>
              <a:srgbClr val="9BA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07" name="Freeform 618">
              <a:extLst>
                <a:ext uri="{FF2B5EF4-FFF2-40B4-BE49-F238E27FC236}">
                  <a16:creationId xmlns:a16="http://schemas.microsoft.com/office/drawing/2014/main" id="{A56EF63E-7542-48B8-B7A9-0468630731CF}"/>
                </a:ext>
              </a:extLst>
            </p:cNvPr>
            <p:cNvSpPr>
              <a:spLocks/>
            </p:cNvSpPr>
            <p:nvPr/>
          </p:nvSpPr>
          <p:spPr bwMode="auto">
            <a:xfrm>
              <a:off x="3897" y="3638"/>
              <a:ext cx="33" cy="20"/>
            </a:xfrm>
            <a:custGeom>
              <a:avLst/>
              <a:gdLst>
                <a:gd name="T0" fmla="*/ 33 w 33"/>
                <a:gd name="T1" fmla="*/ 0 h 20"/>
                <a:gd name="T2" fmla="*/ 0 w 33"/>
                <a:gd name="T3" fmla="*/ 20 h 20"/>
                <a:gd name="T4" fmla="*/ 0 w 33"/>
                <a:gd name="T5" fmla="*/ 20 h 20"/>
                <a:gd name="T6" fmla="*/ 15 w 33"/>
                <a:gd name="T7" fmla="*/ 20 h 20"/>
                <a:gd name="T8" fmla="*/ 33 w 33"/>
                <a:gd name="T9" fmla="*/ 9 h 20"/>
                <a:gd name="T10" fmla="*/ 33 w 33"/>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0">
                  <a:moveTo>
                    <a:pt x="33" y="0"/>
                  </a:moveTo>
                  <a:lnTo>
                    <a:pt x="0" y="20"/>
                  </a:lnTo>
                  <a:lnTo>
                    <a:pt x="15" y="20"/>
                  </a:lnTo>
                  <a:lnTo>
                    <a:pt x="33" y="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08" name="Freeform 619">
              <a:extLst>
                <a:ext uri="{FF2B5EF4-FFF2-40B4-BE49-F238E27FC236}">
                  <a16:creationId xmlns:a16="http://schemas.microsoft.com/office/drawing/2014/main" id="{756E784A-9131-4681-941A-F69F5F0E600E}"/>
                </a:ext>
              </a:extLst>
            </p:cNvPr>
            <p:cNvSpPr>
              <a:spLocks/>
            </p:cNvSpPr>
            <p:nvPr/>
          </p:nvSpPr>
          <p:spPr bwMode="auto">
            <a:xfrm>
              <a:off x="3895" y="3658"/>
              <a:ext cx="2" cy="1"/>
            </a:xfrm>
            <a:custGeom>
              <a:avLst/>
              <a:gdLst>
                <a:gd name="T0" fmla="*/ 2 w 2"/>
                <a:gd name="T1" fmla="*/ 0 h 1"/>
                <a:gd name="T2" fmla="*/ 0 w 2"/>
                <a:gd name="T3" fmla="*/ 0 h 1"/>
                <a:gd name="T4" fmla="*/ 2 w 2"/>
                <a:gd name="T5" fmla="*/ 0 h 1"/>
                <a:gd name="T6" fmla="*/ 2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0"/>
                  </a:lnTo>
                  <a:lnTo>
                    <a:pt x="2" y="0"/>
                  </a:lnTo>
                  <a:close/>
                </a:path>
              </a:pathLst>
            </a:custGeom>
            <a:solidFill>
              <a:srgbClr val="93A7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09" name="Freeform 620">
              <a:extLst>
                <a:ext uri="{FF2B5EF4-FFF2-40B4-BE49-F238E27FC236}">
                  <a16:creationId xmlns:a16="http://schemas.microsoft.com/office/drawing/2014/main" id="{250A38BF-6530-40B6-B537-ACC2CA7F952F}"/>
                </a:ext>
              </a:extLst>
            </p:cNvPr>
            <p:cNvSpPr>
              <a:spLocks noEditPoints="1"/>
            </p:cNvSpPr>
            <p:nvPr/>
          </p:nvSpPr>
          <p:spPr bwMode="auto">
            <a:xfrm>
              <a:off x="3897" y="3568"/>
              <a:ext cx="165" cy="101"/>
            </a:xfrm>
            <a:custGeom>
              <a:avLst/>
              <a:gdLst>
                <a:gd name="T0" fmla="*/ 0 w 165"/>
                <a:gd name="T1" fmla="*/ 95 h 101"/>
                <a:gd name="T2" fmla="*/ 0 w 165"/>
                <a:gd name="T3" fmla="*/ 101 h 101"/>
                <a:gd name="T4" fmla="*/ 9 w 165"/>
                <a:gd name="T5" fmla="*/ 95 h 101"/>
                <a:gd name="T6" fmla="*/ 0 w 165"/>
                <a:gd name="T7" fmla="*/ 95 h 101"/>
                <a:gd name="T8" fmla="*/ 163 w 165"/>
                <a:gd name="T9" fmla="*/ 0 h 101"/>
                <a:gd name="T10" fmla="*/ 37 w 165"/>
                <a:gd name="T11" fmla="*/ 68 h 101"/>
                <a:gd name="T12" fmla="*/ 37 w 165"/>
                <a:gd name="T13" fmla="*/ 77 h 101"/>
                <a:gd name="T14" fmla="*/ 165 w 165"/>
                <a:gd name="T15" fmla="*/ 0 h 101"/>
                <a:gd name="T16" fmla="*/ 163 w 165"/>
                <a:gd name="T17" fmla="*/ 0 h 1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101">
                  <a:moveTo>
                    <a:pt x="0" y="95"/>
                  </a:moveTo>
                  <a:lnTo>
                    <a:pt x="0" y="101"/>
                  </a:lnTo>
                  <a:lnTo>
                    <a:pt x="9" y="95"/>
                  </a:lnTo>
                  <a:lnTo>
                    <a:pt x="0" y="95"/>
                  </a:lnTo>
                  <a:close/>
                  <a:moveTo>
                    <a:pt x="163" y="0"/>
                  </a:moveTo>
                  <a:lnTo>
                    <a:pt x="37" y="68"/>
                  </a:lnTo>
                  <a:lnTo>
                    <a:pt x="37" y="77"/>
                  </a:lnTo>
                  <a:lnTo>
                    <a:pt x="165" y="0"/>
                  </a:lnTo>
                  <a:lnTo>
                    <a:pt x="163" y="0"/>
                  </a:lnTo>
                  <a:close/>
                </a:path>
              </a:pathLst>
            </a:custGeom>
            <a:solidFill>
              <a:srgbClr val="A5AE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10" name="Freeform 621">
              <a:extLst>
                <a:ext uri="{FF2B5EF4-FFF2-40B4-BE49-F238E27FC236}">
                  <a16:creationId xmlns:a16="http://schemas.microsoft.com/office/drawing/2014/main" id="{63762C12-5003-4A9F-8202-A68359F9964E}"/>
                </a:ext>
              </a:extLst>
            </p:cNvPr>
            <p:cNvSpPr>
              <a:spLocks noEditPoints="1"/>
            </p:cNvSpPr>
            <p:nvPr/>
          </p:nvSpPr>
          <p:spPr bwMode="auto">
            <a:xfrm>
              <a:off x="3897" y="3568"/>
              <a:ext cx="165" cy="101"/>
            </a:xfrm>
            <a:custGeom>
              <a:avLst/>
              <a:gdLst>
                <a:gd name="T0" fmla="*/ 0 w 165"/>
                <a:gd name="T1" fmla="*/ 95 h 101"/>
                <a:gd name="T2" fmla="*/ 0 w 165"/>
                <a:gd name="T3" fmla="*/ 101 h 101"/>
                <a:gd name="T4" fmla="*/ 9 w 165"/>
                <a:gd name="T5" fmla="*/ 95 h 101"/>
                <a:gd name="T6" fmla="*/ 0 w 165"/>
                <a:gd name="T7" fmla="*/ 95 h 101"/>
                <a:gd name="T8" fmla="*/ 163 w 165"/>
                <a:gd name="T9" fmla="*/ 0 h 101"/>
                <a:gd name="T10" fmla="*/ 37 w 165"/>
                <a:gd name="T11" fmla="*/ 68 h 101"/>
                <a:gd name="T12" fmla="*/ 37 w 165"/>
                <a:gd name="T13" fmla="*/ 77 h 101"/>
                <a:gd name="T14" fmla="*/ 165 w 165"/>
                <a:gd name="T15" fmla="*/ 0 h 101"/>
                <a:gd name="T16" fmla="*/ 163 w 165"/>
                <a:gd name="T17" fmla="*/ 0 h 1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101">
                  <a:moveTo>
                    <a:pt x="0" y="95"/>
                  </a:moveTo>
                  <a:lnTo>
                    <a:pt x="0" y="101"/>
                  </a:lnTo>
                  <a:lnTo>
                    <a:pt x="9" y="95"/>
                  </a:lnTo>
                  <a:lnTo>
                    <a:pt x="0" y="95"/>
                  </a:lnTo>
                  <a:moveTo>
                    <a:pt x="163" y="0"/>
                  </a:moveTo>
                  <a:lnTo>
                    <a:pt x="37" y="68"/>
                  </a:lnTo>
                  <a:lnTo>
                    <a:pt x="37" y="77"/>
                  </a:lnTo>
                  <a:lnTo>
                    <a:pt x="165" y="0"/>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11" name="Rectangle 622">
              <a:extLst>
                <a:ext uri="{FF2B5EF4-FFF2-40B4-BE49-F238E27FC236}">
                  <a16:creationId xmlns:a16="http://schemas.microsoft.com/office/drawing/2014/main" id="{313DE8B7-0023-4BA5-B846-38CE0BFAEFAB}"/>
                </a:ext>
              </a:extLst>
            </p:cNvPr>
            <p:cNvSpPr>
              <a:spLocks noChangeArrowheads="1"/>
            </p:cNvSpPr>
            <p:nvPr/>
          </p:nvSpPr>
          <p:spPr bwMode="auto">
            <a:xfrm>
              <a:off x="3895" y="3663"/>
              <a:ext cx="2" cy="6"/>
            </a:xfrm>
            <a:prstGeom prst="rect">
              <a:avLst/>
            </a:prstGeom>
            <a:solidFill>
              <a:srgbClr val="9BAAD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712" name="Rectangle 623">
              <a:extLst>
                <a:ext uri="{FF2B5EF4-FFF2-40B4-BE49-F238E27FC236}">
                  <a16:creationId xmlns:a16="http://schemas.microsoft.com/office/drawing/2014/main" id="{770A59D9-1969-47C7-8823-294ED71DBA8D}"/>
                </a:ext>
              </a:extLst>
            </p:cNvPr>
            <p:cNvSpPr>
              <a:spLocks noChangeArrowheads="1"/>
            </p:cNvSpPr>
            <p:nvPr/>
          </p:nvSpPr>
          <p:spPr bwMode="auto">
            <a:xfrm>
              <a:off x="3895" y="3663"/>
              <a:ext cx="2"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713" name="Freeform 624">
              <a:extLst>
                <a:ext uri="{FF2B5EF4-FFF2-40B4-BE49-F238E27FC236}">
                  <a16:creationId xmlns:a16="http://schemas.microsoft.com/office/drawing/2014/main" id="{B99B0C81-7411-417D-83DB-C2923D193F8D}"/>
                </a:ext>
              </a:extLst>
            </p:cNvPr>
            <p:cNvSpPr>
              <a:spLocks noEditPoints="1"/>
            </p:cNvSpPr>
            <p:nvPr/>
          </p:nvSpPr>
          <p:spPr bwMode="auto">
            <a:xfrm>
              <a:off x="3895" y="3636"/>
              <a:ext cx="39" cy="27"/>
            </a:xfrm>
            <a:custGeom>
              <a:avLst/>
              <a:gdLst>
                <a:gd name="T0" fmla="*/ 0 w 39"/>
                <a:gd name="T1" fmla="*/ 22 h 27"/>
                <a:gd name="T2" fmla="*/ 0 w 39"/>
                <a:gd name="T3" fmla="*/ 22 h 27"/>
                <a:gd name="T4" fmla="*/ 0 w 39"/>
                <a:gd name="T5" fmla="*/ 27 h 27"/>
                <a:gd name="T6" fmla="*/ 2 w 39"/>
                <a:gd name="T7" fmla="*/ 27 h 27"/>
                <a:gd name="T8" fmla="*/ 11 w 39"/>
                <a:gd name="T9" fmla="*/ 27 h 27"/>
                <a:gd name="T10" fmla="*/ 17 w 39"/>
                <a:gd name="T11" fmla="*/ 22 h 27"/>
                <a:gd name="T12" fmla="*/ 2 w 39"/>
                <a:gd name="T13" fmla="*/ 22 h 27"/>
                <a:gd name="T14" fmla="*/ 0 w 39"/>
                <a:gd name="T15" fmla="*/ 22 h 27"/>
                <a:gd name="T16" fmla="*/ 39 w 39"/>
                <a:gd name="T17" fmla="*/ 0 h 27"/>
                <a:gd name="T18" fmla="*/ 35 w 39"/>
                <a:gd name="T19" fmla="*/ 2 h 27"/>
                <a:gd name="T20" fmla="*/ 35 w 39"/>
                <a:gd name="T21" fmla="*/ 11 h 27"/>
                <a:gd name="T22" fmla="*/ 39 w 39"/>
                <a:gd name="T23" fmla="*/ 9 h 27"/>
                <a:gd name="T24" fmla="*/ 39 w 39"/>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27">
                  <a:moveTo>
                    <a:pt x="0" y="22"/>
                  </a:moveTo>
                  <a:lnTo>
                    <a:pt x="0" y="22"/>
                  </a:lnTo>
                  <a:lnTo>
                    <a:pt x="0" y="27"/>
                  </a:lnTo>
                  <a:lnTo>
                    <a:pt x="2" y="27"/>
                  </a:lnTo>
                  <a:lnTo>
                    <a:pt x="11" y="27"/>
                  </a:lnTo>
                  <a:lnTo>
                    <a:pt x="17" y="22"/>
                  </a:lnTo>
                  <a:lnTo>
                    <a:pt x="2" y="22"/>
                  </a:lnTo>
                  <a:lnTo>
                    <a:pt x="0" y="22"/>
                  </a:lnTo>
                  <a:close/>
                  <a:moveTo>
                    <a:pt x="39" y="0"/>
                  </a:moveTo>
                  <a:lnTo>
                    <a:pt x="35" y="2"/>
                  </a:lnTo>
                  <a:lnTo>
                    <a:pt x="35" y="11"/>
                  </a:lnTo>
                  <a:lnTo>
                    <a:pt x="39" y="9"/>
                  </a:lnTo>
                  <a:lnTo>
                    <a:pt x="39" y="0"/>
                  </a:lnTo>
                  <a:close/>
                </a:path>
              </a:pathLst>
            </a:custGeom>
            <a:solidFill>
              <a:srgbClr val="A4AE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14" name="Freeform 625">
              <a:extLst>
                <a:ext uri="{FF2B5EF4-FFF2-40B4-BE49-F238E27FC236}">
                  <a16:creationId xmlns:a16="http://schemas.microsoft.com/office/drawing/2014/main" id="{05B7DFCF-BCFE-49D6-A5E5-EA3764F49B7D}"/>
                </a:ext>
              </a:extLst>
            </p:cNvPr>
            <p:cNvSpPr>
              <a:spLocks noEditPoints="1"/>
            </p:cNvSpPr>
            <p:nvPr/>
          </p:nvSpPr>
          <p:spPr bwMode="auto">
            <a:xfrm>
              <a:off x="3895" y="3636"/>
              <a:ext cx="39" cy="27"/>
            </a:xfrm>
            <a:custGeom>
              <a:avLst/>
              <a:gdLst>
                <a:gd name="T0" fmla="*/ 0 w 39"/>
                <a:gd name="T1" fmla="*/ 22 h 27"/>
                <a:gd name="T2" fmla="*/ 0 w 39"/>
                <a:gd name="T3" fmla="*/ 22 h 27"/>
                <a:gd name="T4" fmla="*/ 0 w 39"/>
                <a:gd name="T5" fmla="*/ 27 h 27"/>
                <a:gd name="T6" fmla="*/ 2 w 39"/>
                <a:gd name="T7" fmla="*/ 27 h 27"/>
                <a:gd name="T8" fmla="*/ 11 w 39"/>
                <a:gd name="T9" fmla="*/ 27 h 27"/>
                <a:gd name="T10" fmla="*/ 17 w 39"/>
                <a:gd name="T11" fmla="*/ 22 h 27"/>
                <a:gd name="T12" fmla="*/ 2 w 39"/>
                <a:gd name="T13" fmla="*/ 22 h 27"/>
                <a:gd name="T14" fmla="*/ 0 w 39"/>
                <a:gd name="T15" fmla="*/ 22 h 27"/>
                <a:gd name="T16" fmla="*/ 39 w 39"/>
                <a:gd name="T17" fmla="*/ 0 h 27"/>
                <a:gd name="T18" fmla="*/ 35 w 39"/>
                <a:gd name="T19" fmla="*/ 2 h 27"/>
                <a:gd name="T20" fmla="*/ 35 w 39"/>
                <a:gd name="T21" fmla="*/ 11 h 27"/>
                <a:gd name="T22" fmla="*/ 39 w 39"/>
                <a:gd name="T23" fmla="*/ 9 h 27"/>
                <a:gd name="T24" fmla="*/ 39 w 39"/>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27">
                  <a:moveTo>
                    <a:pt x="0" y="22"/>
                  </a:moveTo>
                  <a:lnTo>
                    <a:pt x="0" y="22"/>
                  </a:lnTo>
                  <a:lnTo>
                    <a:pt x="0" y="27"/>
                  </a:lnTo>
                  <a:lnTo>
                    <a:pt x="2" y="27"/>
                  </a:lnTo>
                  <a:lnTo>
                    <a:pt x="11" y="27"/>
                  </a:lnTo>
                  <a:lnTo>
                    <a:pt x="17" y="22"/>
                  </a:lnTo>
                  <a:lnTo>
                    <a:pt x="2" y="22"/>
                  </a:lnTo>
                  <a:lnTo>
                    <a:pt x="0" y="22"/>
                  </a:lnTo>
                  <a:moveTo>
                    <a:pt x="39" y="0"/>
                  </a:moveTo>
                  <a:lnTo>
                    <a:pt x="35" y="2"/>
                  </a:lnTo>
                  <a:lnTo>
                    <a:pt x="35" y="11"/>
                  </a:lnTo>
                  <a:lnTo>
                    <a:pt x="39" y="9"/>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15" name="Freeform 626">
              <a:extLst>
                <a:ext uri="{FF2B5EF4-FFF2-40B4-BE49-F238E27FC236}">
                  <a16:creationId xmlns:a16="http://schemas.microsoft.com/office/drawing/2014/main" id="{ABF0B24A-A454-4E74-843C-73DFD4CCEF02}"/>
                </a:ext>
              </a:extLst>
            </p:cNvPr>
            <p:cNvSpPr>
              <a:spLocks/>
            </p:cNvSpPr>
            <p:nvPr/>
          </p:nvSpPr>
          <p:spPr bwMode="auto">
            <a:xfrm>
              <a:off x="4060" y="3559"/>
              <a:ext cx="15" cy="9"/>
            </a:xfrm>
            <a:custGeom>
              <a:avLst/>
              <a:gdLst>
                <a:gd name="T0" fmla="*/ 15 w 15"/>
                <a:gd name="T1" fmla="*/ 0 h 9"/>
                <a:gd name="T2" fmla="*/ 0 w 15"/>
                <a:gd name="T3" fmla="*/ 9 h 9"/>
                <a:gd name="T4" fmla="*/ 2 w 15"/>
                <a:gd name="T5" fmla="*/ 9 h 9"/>
                <a:gd name="T6" fmla="*/ 15 w 15"/>
                <a:gd name="T7" fmla="*/ 0 h 9"/>
                <a:gd name="T8" fmla="*/ 15 w 1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9">
                  <a:moveTo>
                    <a:pt x="15" y="0"/>
                  </a:moveTo>
                  <a:lnTo>
                    <a:pt x="0" y="9"/>
                  </a:lnTo>
                  <a:lnTo>
                    <a:pt x="2" y="9"/>
                  </a:lnTo>
                  <a:lnTo>
                    <a:pt x="15" y="0"/>
                  </a:lnTo>
                  <a:close/>
                </a:path>
              </a:pathLst>
            </a:custGeom>
            <a:solidFill>
              <a:srgbClr val="C7CB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16" name="Freeform 627">
              <a:extLst>
                <a:ext uri="{FF2B5EF4-FFF2-40B4-BE49-F238E27FC236}">
                  <a16:creationId xmlns:a16="http://schemas.microsoft.com/office/drawing/2014/main" id="{291BBDB8-73CE-4473-B998-295B1893103A}"/>
                </a:ext>
              </a:extLst>
            </p:cNvPr>
            <p:cNvSpPr>
              <a:spLocks/>
            </p:cNvSpPr>
            <p:nvPr/>
          </p:nvSpPr>
          <p:spPr bwMode="auto">
            <a:xfrm>
              <a:off x="4060" y="3559"/>
              <a:ext cx="15" cy="9"/>
            </a:xfrm>
            <a:custGeom>
              <a:avLst/>
              <a:gdLst>
                <a:gd name="T0" fmla="*/ 15 w 15"/>
                <a:gd name="T1" fmla="*/ 0 h 9"/>
                <a:gd name="T2" fmla="*/ 0 w 15"/>
                <a:gd name="T3" fmla="*/ 9 h 9"/>
                <a:gd name="T4" fmla="*/ 2 w 15"/>
                <a:gd name="T5" fmla="*/ 9 h 9"/>
                <a:gd name="T6" fmla="*/ 15 w 15"/>
                <a:gd name="T7" fmla="*/ 0 h 9"/>
                <a:gd name="T8" fmla="*/ 15 w 1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9">
                  <a:moveTo>
                    <a:pt x="15" y="0"/>
                  </a:moveTo>
                  <a:lnTo>
                    <a:pt x="0" y="9"/>
                  </a:lnTo>
                  <a:lnTo>
                    <a:pt x="2" y="9"/>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17" name="Freeform 628">
              <a:extLst>
                <a:ext uri="{FF2B5EF4-FFF2-40B4-BE49-F238E27FC236}">
                  <a16:creationId xmlns:a16="http://schemas.microsoft.com/office/drawing/2014/main" id="{94A73964-448F-4C85-9A66-F2205F83DAF4}"/>
                </a:ext>
              </a:extLst>
            </p:cNvPr>
            <p:cNvSpPr>
              <a:spLocks/>
            </p:cNvSpPr>
            <p:nvPr/>
          </p:nvSpPr>
          <p:spPr bwMode="auto">
            <a:xfrm>
              <a:off x="3806" y="3663"/>
              <a:ext cx="82" cy="61"/>
            </a:xfrm>
            <a:custGeom>
              <a:avLst/>
              <a:gdLst>
                <a:gd name="T0" fmla="*/ 82 w 82"/>
                <a:gd name="T1" fmla="*/ 0 h 61"/>
                <a:gd name="T2" fmla="*/ 0 w 82"/>
                <a:gd name="T3" fmla="*/ 44 h 61"/>
                <a:gd name="T4" fmla="*/ 0 w 82"/>
                <a:gd name="T5" fmla="*/ 61 h 61"/>
                <a:gd name="T6" fmla="*/ 82 w 82"/>
                <a:gd name="T7" fmla="*/ 11 h 61"/>
                <a:gd name="T8" fmla="*/ 82 w 82"/>
                <a:gd name="T9" fmla="*/ 0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61">
                  <a:moveTo>
                    <a:pt x="82" y="0"/>
                  </a:moveTo>
                  <a:lnTo>
                    <a:pt x="0" y="44"/>
                  </a:lnTo>
                  <a:lnTo>
                    <a:pt x="0" y="61"/>
                  </a:lnTo>
                  <a:lnTo>
                    <a:pt x="82" y="11"/>
                  </a:lnTo>
                  <a:lnTo>
                    <a:pt x="82" y="0"/>
                  </a:lnTo>
                  <a:close/>
                </a:path>
              </a:pathLst>
            </a:custGeom>
            <a:solidFill>
              <a:srgbClr val="7B6D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18" name="Freeform 629">
              <a:extLst>
                <a:ext uri="{FF2B5EF4-FFF2-40B4-BE49-F238E27FC236}">
                  <a16:creationId xmlns:a16="http://schemas.microsoft.com/office/drawing/2014/main" id="{8FF5659A-6027-4630-8EF4-89EF8AC4F3C2}"/>
                </a:ext>
              </a:extLst>
            </p:cNvPr>
            <p:cNvSpPr>
              <a:spLocks/>
            </p:cNvSpPr>
            <p:nvPr/>
          </p:nvSpPr>
          <p:spPr bwMode="auto">
            <a:xfrm>
              <a:off x="3806" y="3663"/>
              <a:ext cx="82" cy="61"/>
            </a:xfrm>
            <a:custGeom>
              <a:avLst/>
              <a:gdLst>
                <a:gd name="T0" fmla="*/ 82 w 82"/>
                <a:gd name="T1" fmla="*/ 0 h 61"/>
                <a:gd name="T2" fmla="*/ 0 w 82"/>
                <a:gd name="T3" fmla="*/ 44 h 61"/>
                <a:gd name="T4" fmla="*/ 0 w 82"/>
                <a:gd name="T5" fmla="*/ 61 h 61"/>
                <a:gd name="T6" fmla="*/ 82 w 82"/>
                <a:gd name="T7" fmla="*/ 11 h 61"/>
                <a:gd name="T8" fmla="*/ 82 w 82"/>
                <a:gd name="T9" fmla="*/ 0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61">
                  <a:moveTo>
                    <a:pt x="82" y="0"/>
                  </a:moveTo>
                  <a:lnTo>
                    <a:pt x="0" y="44"/>
                  </a:lnTo>
                  <a:lnTo>
                    <a:pt x="0" y="61"/>
                  </a:lnTo>
                  <a:lnTo>
                    <a:pt x="82" y="11"/>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19" name="Freeform 630">
              <a:extLst>
                <a:ext uri="{FF2B5EF4-FFF2-40B4-BE49-F238E27FC236}">
                  <a16:creationId xmlns:a16="http://schemas.microsoft.com/office/drawing/2014/main" id="{91662BCC-5855-428B-A527-E8832B08A3A0}"/>
                </a:ext>
              </a:extLst>
            </p:cNvPr>
            <p:cNvSpPr>
              <a:spLocks/>
            </p:cNvSpPr>
            <p:nvPr/>
          </p:nvSpPr>
          <p:spPr bwMode="auto">
            <a:xfrm>
              <a:off x="3888" y="3658"/>
              <a:ext cx="7" cy="16"/>
            </a:xfrm>
            <a:custGeom>
              <a:avLst/>
              <a:gdLst>
                <a:gd name="T0" fmla="*/ 7 w 7"/>
                <a:gd name="T1" fmla="*/ 0 h 16"/>
                <a:gd name="T2" fmla="*/ 0 w 7"/>
                <a:gd name="T3" fmla="*/ 5 h 16"/>
                <a:gd name="T4" fmla="*/ 0 w 7"/>
                <a:gd name="T5" fmla="*/ 16 h 16"/>
                <a:gd name="T6" fmla="*/ 7 w 7"/>
                <a:gd name="T7" fmla="*/ 11 h 16"/>
                <a:gd name="T8" fmla="*/ 7 w 7"/>
                <a:gd name="T9" fmla="*/ 5 h 16"/>
                <a:gd name="T10" fmla="*/ 7 w 7"/>
                <a:gd name="T11" fmla="*/ 0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6">
                  <a:moveTo>
                    <a:pt x="7" y="0"/>
                  </a:moveTo>
                  <a:lnTo>
                    <a:pt x="0" y="5"/>
                  </a:lnTo>
                  <a:lnTo>
                    <a:pt x="0" y="16"/>
                  </a:lnTo>
                  <a:lnTo>
                    <a:pt x="7" y="11"/>
                  </a:lnTo>
                  <a:lnTo>
                    <a:pt x="7" y="5"/>
                  </a:lnTo>
                  <a:lnTo>
                    <a:pt x="7" y="0"/>
                  </a:lnTo>
                  <a:close/>
                </a:path>
              </a:pathLst>
            </a:custGeom>
            <a:solidFill>
              <a:srgbClr val="5F62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20" name="Freeform 631">
              <a:extLst>
                <a:ext uri="{FF2B5EF4-FFF2-40B4-BE49-F238E27FC236}">
                  <a16:creationId xmlns:a16="http://schemas.microsoft.com/office/drawing/2014/main" id="{5D550611-65A2-4ACE-847B-1159802CD24D}"/>
                </a:ext>
              </a:extLst>
            </p:cNvPr>
            <p:cNvSpPr>
              <a:spLocks/>
            </p:cNvSpPr>
            <p:nvPr/>
          </p:nvSpPr>
          <p:spPr bwMode="auto">
            <a:xfrm>
              <a:off x="3888" y="3658"/>
              <a:ext cx="7" cy="16"/>
            </a:xfrm>
            <a:custGeom>
              <a:avLst/>
              <a:gdLst>
                <a:gd name="T0" fmla="*/ 7 w 7"/>
                <a:gd name="T1" fmla="*/ 0 h 16"/>
                <a:gd name="T2" fmla="*/ 0 w 7"/>
                <a:gd name="T3" fmla="*/ 5 h 16"/>
                <a:gd name="T4" fmla="*/ 0 w 7"/>
                <a:gd name="T5" fmla="*/ 16 h 16"/>
                <a:gd name="T6" fmla="*/ 7 w 7"/>
                <a:gd name="T7" fmla="*/ 11 h 16"/>
                <a:gd name="T8" fmla="*/ 7 w 7"/>
                <a:gd name="T9" fmla="*/ 5 h 16"/>
                <a:gd name="T10" fmla="*/ 7 w 7"/>
                <a:gd name="T11" fmla="*/ 0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6">
                  <a:moveTo>
                    <a:pt x="7" y="0"/>
                  </a:moveTo>
                  <a:lnTo>
                    <a:pt x="0" y="5"/>
                  </a:lnTo>
                  <a:lnTo>
                    <a:pt x="0" y="16"/>
                  </a:lnTo>
                  <a:lnTo>
                    <a:pt x="7" y="11"/>
                  </a:lnTo>
                  <a:lnTo>
                    <a:pt x="7" y="5"/>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21" name="Freeform 632">
              <a:extLst>
                <a:ext uri="{FF2B5EF4-FFF2-40B4-BE49-F238E27FC236}">
                  <a16:creationId xmlns:a16="http://schemas.microsoft.com/office/drawing/2014/main" id="{FF7609A3-3C3E-4B28-A33F-63481B7FB5E6}"/>
                </a:ext>
              </a:extLst>
            </p:cNvPr>
            <p:cNvSpPr>
              <a:spLocks/>
            </p:cNvSpPr>
            <p:nvPr/>
          </p:nvSpPr>
          <p:spPr bwMode="auto">
            <a:xfrm>
              <a:off x="3765" y="3749"/>
              <a:ext cx="2" cy="2"/>
            </a:xfrm>
            <a:custGeom>
              <a:avLst/>
              <a:gdLst>
                <a:gd name="T0" fmla="*/ 0 w 2"/>
                <a:gd name="T1" fmla="*/ 0 h 2"/>
                <a:gd name="T2" fmla="*/ 0 w 2"/>
                <a:gd name="T3" fmla="*/ 2 h 2"/>
                <a:gd name="T4" fmla="*/ 2 w 2"/>
                <a:gd name="T5" fmla="*/ 0 h 2"/>
                <a:gd name="T6" fmla="*/ 0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0"/>
                  </a:moveTo>
                  <a:lnTo>
                    <a:pt x="0" y="2"/>
                  </a:lnTo>
                  <a:lnTo>
                    <a:pt x="2" y="0"/>
                  </a:lnTo>
                  <a:lnTo>
                    <a:pt x="0" y="0"/>
                  </a:lnTo>
                  <a:close/>
                </a:path>
              </a:pathLst>
            </a:custGeom>
            <a:solidFill>
              <a:srgbClr val="9CAE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22" name="Freeform 633">
              <a:extLst>
                <a:ext uri="{FF2B5EF4-FFF2-40B4-BE49-F238E27FC236}">
                  <a16:creationId xmlns:a16="http://schemas.microsoft.com/office/drawing/2014/main" id="{DE4E625F-ADA9-42B9-802F-8776D8BA949D}"/>
                </a:ext>
              </a:extLst>
            </p:cNvPr>
            <p:cNvSpPr>
              <a:spLocks/>
            </p:cNvSpPr>
            <p:nvPr/>
          </p:nvSpPr>
          <p:spPr bwMode="auto">
            <a:xfrm>
              <a:off x="3765" y="3722"/>
              <a:ext cx="35" cy="22"/>
            </a:xfrm>
            <a:custGeom>
              <a:avLst/>
              <a:gdLst>
                <a:gd name="T0" fmla="*/ 17 w 35"/>
                <a:gd name="T1" fmla="*/ 0 h 22"/>
                <a:gd name="T2" fmla="*/ 0 w 35"/>
                <a:gd name="T3" fmla="*/ 9 h 22"/>
                <a:gd name="T4" fmla="*/ 0 w 35"/>
                <a:gd name="T5" fmla="*/ 20 h 22"/>
                <a:gd name="T6" fmla="*/ 11 w 35"/>
                <a:gd name="T7" fmla="*/ 22 h 22"/>
                <a:gd name="T8" fmla="*/ 35 w 35"/>
                <a:gd name="T9" fmla="*/ 7 h 22"/>
                <a:gd name="T10" fmla="*/ 35 w 35"/>
                <a:gd name="T11" fmla="*/ 0 h 22"/>
                <a:gd name="T12" fmla="*/ 17 w 35"/>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22">
                  <a:moveTo>
                    <a:pt x="17" y="0"/>
                  </a:moveTo>
                  <a:lnTo>
                    <a:pt x="0" y="9"/>
                  </a:lnTo>
                  <a:lnTo>
                    <a:pt x="0" y="20"/>
                  </a:lnTo>
                  <a:lnTo>
                    <a:pt x="11" y="22"/>
                  </a:lnTo>
                  <a:lnTo>
                    <a:pt x="35" y="7"/>
                  </a:lnTo>
                  <a:lnTo>
                    <a:pt x="35" y="0"/>
                  </a:lnTo>
                  <a:lnTo>
                    <a:pt x="17" y="0"/>
                  </a:lnTo>
                  <a:close/>
                </a:path>
              </a:pathLst>
            </a:custGeom>
            <a:solidFill>
              <a:srgbClr val="9CA9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23" name="Freeform 634">
              <a:extLst>
                <a:ext uri="{FF2B5EF4-FFF2-40B4-BE49-F238E27FC236}">
                  <a16:creationId xmlns:a16="http://schemas.microsoft.com/office/drawing/2014/main" id="{BC1643C2-1505-42CB-A4FC-5E3A09DB8FB3}"/>
                </a:ext>
              </a:extLst>
            </p:cNvPr>
            <p:cNvSpPr>
              <a:spLocks/>
            </p:cNvSpPr>
            <p:nvPr/>
          </p:nvSpPr>
          <p:spPr bwMode="auto">
            <a:xfrm>
              <a:off x="3765" y="3722"/>
              <a:ext cx="35" cy="22"/>
            </a:xfrm>
            <a:custGeom>
              <a:avLst/>
              <a:gdLst>
                <a:gd name="T0" fmla="*/ 17 w 35"/>
                <a:gd name="T1" fmla="*/ 0 h 22"/>
                <a:gd name="T2" fmla="*/ 0 w 35"/>
                <a:gd name="T3" fmla="*/ 9 h 22"/>
                <a:gd name="T4" fmla="*/ 0 w 35"/>
                <a:gd name="T5" fmla="*/ 20 h 22"/>
                <a:gd name="T6" fmla="*/ 11 w 35"/>
                <a:gd name="T7" fmla="*/ 22 h 22"/>
                <a:gd name="T8" fmla="*/ 35 w 35"/>
                <a:gd name="T9" fmla="*/ 7 h 22"/>
                <a:gd name="T10" fmla="*/ 35 w 35"/>
                <a:gd name="T11" fmla="*/ 0 h 22"/>
                <a:gd name="T12" fmla="*/ 17 w 35"/>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22">
                  <a:moveTo>
                    <a:pt x="17" y="0"/>
                  </a:moveTo>
                  <a:lnTo>
                    <a:pt x="0" y="9"/>
                  </a:lnTo>
                  <a:lnTo>
                    <a:pt x="0" y="20"/>
                  </a:lnTo>
                  <a:lnTo>
                    <a:pt x="11" y="22"/>
                  </a:lnTo>
                  <a:lnTo>
                    <a:pt x="35" y="7"/>
                  </a:lnTo>
                  <a:lnTo>
                    <a:pt x="35" y="0"/>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24" name="Freeform 635">
              <a:extLst>
                <a:ext uri="{FF2B5EF4-FFF2-40B4-BE49-F238E27FC236}">
                  <a16:creationId xmlns:a16="http://schemas.microsoft.com/office/drawing/2014/main" id="{654D9706-F66A-48F0-964C-691CDE8834E3}"/>
                </a:ext>
              </a:extLst>
            </p:cNvPr>
            <p:cNvSpPr>
              <a:spLocks/>
            </p:cNvSpPr>
            <p:nvPr/>
          </p:nvSpPr>
          <p:spPr bwMode="auto">
            <a:xfrm>
              <a:off x="3782" y="3711"/>
              <a:ext cx="18" cy="11"/>
            </a:xfrm>
            <a:custGeom>
              <a:avLst/>
              <a:gdLst>
                <a:gd name="T0" fmla="*/ 18 w 18"/>
                <a:gd name="T1" fmla="*/ 0 h 11"/>
                <a:gd name="T2" fmla="*/ 0 w 18"/>
                <a:gd name="T3" fmla="*/ 11 h 11"/>
                <a:gd name="T4" fmla="*/ 18 w 18"/>
                <a:gd name="T5" fmla="*/ 11 h 11"/>
                <a:gd name="T6" fmla="*/ 18 w 18"/>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11">
                  <a:moveTo>
                    <a:pt x="18" y="0"/>
                  </a:moveTo>
                  <a:lnTo>
                    <a:pt x="0" y="11"/>
                  </a:lnTo>
                  <a:lnTo>
                    <a:pt x="18" y="11"/>
                  </a:lnTo>
                  <a:lnTo>
                    <a:pt x="18" y="0"/>
                  </a:lnTo>
                  <a:close/>
                </a:path>
              </a:pathLst>
            </a:custGeom>
            <a:solidFill>
              <a:srgbClr val="8A9D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25" name="Freeform 636">
              <a:extLst>
                <a:ext uri="{FF2B5EF4-FFF2-40B4-BE49-F238E27FC236}">
                  <a16:creationId xmlns:a16="http://schemas.microsoft.com/office/drawing/2014/main" id="{95912868-ED13-4C98-BB73-02B398E0044D}"/>
                </a:ext>
              </a:extLst>
            </p:cNvPr>
            <p:cNvSpPr>
              <a:spLocks/>
            </p:cNvSpPr>
            <p:nvPr/>
          </p:nvSpPr>
          <p:spPr bwMode="auto">
            <a:xfrm>
              <a:off x="3782" y="3711"/>
              <a:ext cx="18" cy="11"/>
            </a:xfrm>
            <a:custGeom>
              <a:avLst/>
              <a:gdLst>
                <a:gd name="T0" fmla="*/ 18 w 18"/>
                <a:gd name="T1" fmla="*/ 0 h 11"/>
                <a:gd name="T2" fmla="*/ 0 w 18"/>
                <a:gd name="T3" fmla="*/ 11 h 11"/>
                <a:gd name="T4" fmla="*/ 18 w 18"/>
                <a:gd name="T5" fmla="*/ 11 h 11"/>
                <a:gd name="T6" fmla="*/ 18 w 18"/>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11">
                  <a:moveTo>
                    <a:pt x="18" y="0"/>
                  </a:moveTo>
                  <a:lnTo>
                    <a:pt x="0" y="11"/>
                  </a:lnTo>
                  <a:lnTo>
                    <a:pt x="18" y="11"/>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26" name="Freeform 637">
              <a:extLst>
                <a:ext uri="{FF2B5EF4-FFF2-40B4-BE49-F238E27FC236}">
                  <a16:creationId xmlns:a16="http://schemas.microsoft.com/office/drawing/2014/main" id="{F7FB1930-4214-4C27-9781-605B59A9321A}"/>
                </a:ext>
              </a:extLst>
            </p:cNvPr>
            <p:cNvSpPr>
              <a:spLocks/>
            </p:cNvSpPr>
            <p:nvPr/>
          </p:nvSpPr>
          <p:spPr bwMode="auto">
            <a:xfrm>
              <a:off x="3800" y="3711"/>
              <a:ext cx="1" cy="18"/>
            </a:xfrm>
            <a:custGeom>
              <a:avLst/>
              <a:gdLst>
                <a:gd name="T0" fmla="*/ 0 w 1"/>
                <a:gd name="T1" fmla="*/ 0 h 18"/>
                <a:gd name="T2" fmla="*/ 0 w 1"/>
                <a:gd name="T3" fmla="*/ 0 h 18"/>
                <a:gd name="T4" fmla="*/ 0 w 1"/>
                <a:gd name="T5" fmla="*/ 11 h 18"/>
                <a:gd name="T6" fmla="*/ 0 w 1"/>
                <a:gd name="T7" fmla="*/ 18 h 18"/>
                <a:gd name="T8" fmla="*/ 0 w 1"/>
                <a:gd name="T9" fmla="*/ 18 h 18"/>
                <a:gd name="T10" fmla="*/ 0 w 1"/>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8">
                  <a:moveTo>
                    <a:pt x="0" y="0"/>
                  </a:moveTo>
                  <a:lnTo>
                    <a:pt x="0" y="0"/>
                  </a:lnTo>
                  <a:lnTo>
                    <a:pt x="0" y="11"/>
                  </a:lnTo>
                  <a:lnTo>
                    <a:pt x="0" y="18"/>
                  </a:lnTo>
                  <a:lnTo>
                    <a:pt x="0" y="0"/>
                  </a:lnTo>
                  <a:close/>
                </a:path>
              </a:pathLst>
            </a:custGeom>
            <a:solidFill>
              <a:srgbClr val="C7CB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27" name="Freeform 638">
              <a:extLst>
                <a:ext uri="{FF2B5EF4-FFF2-40B4-BE49-F238E27FC236}">
                  <a16:creationId xmlns:a16="http://schemas.microsoft.com/office/drawing/2014/main" id="{CA022D18-2D2A-4604-A7A6-C74776FEF3B5}"/>
                </a:ext>
              </a:extLst>
            </p:cNvPr>
            <p:cNvSpPr>
              <a:spLocks/>
            </p:cNvSpPr>
            <p:nvPr/>
          </p:nvSpPr>
          <p:spPr bwMode="auto">
            <a:xfrm>
              <a:off x="3800" y="3711"/>
              <a:ext cx="1" cy="18"/>
            </a:xfrm>
            <a:custGeom>
              <a:avLst/>
              <a:gdLst>
                <a:gd name="T0" fmla="*/ 0 w 1"/>
                <a:gd name="T1" fmla="*/ 0 h 18"/>
                <a:gd name="T2" fmla="*/ 0 w 1"/>
                <a:gd name="T3" fmla="*/ 0 h 18"/>
                <a:gd name="T4" fmla="*/ 0 w 1"/>
                <a:gd name="T5" fmla="*/ 11 h 18"/>
                <a:gd name="T6" fmla="*/ 0 w 1"/>
                <a:gd name="T7" fmla="*/ 18 h 18"/>
                <a:gd name="T8" fmla="*/ 0 w 1"/>
                <a:gd name="T9" fmla="*/ 18 h 18"/>
                <a:gd name="T10" fmla="*/ 0 w 1"/>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8">
                  <a:moveTo>
                    <a:pt x="0" y="0"/>
                  </a:moveTo>
                  <a:lnTo>
                    <a:pt x="0" y="0"/>
                  </a:lnTo>
                  <a:lnTo>
                    <a:pt x="0" y="11"/>
                  </a:lnTo>
                  <a:lnTo>
                    <a:pt x="0"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28" name="Freeform 639">
              <a:extLst>
                <a:ext uri="{FF2B5EF4-FFF2-40B4-BE49-F238E27FC236}">
                  <a16:creationId xmlns:a16="http://schemas.microsoft.com/office/drawing/2014/main" id="{A945A4C0-A556-4FF8-9BE2-490ADB59162E}"/>
                </a:ext>
              </a:extLst>
            </p:cNvPr>
            <p:cNvSpPr>
              <a:spLocks noEditPoints="1"/>
            </p:cNvSpPr>
            <p:nvPr/>
          </p:nvSpPr>
          <p:spPr bwMode="auto">
            <a:xfrm>
              <a:off x="3765" y="3707"/>
              <a:ext cx="41" cy="42"/>
            </a:xfrm>
            <a:custGeom>
              <a:avLst/>
              <a:gdLst>
                <a:gd name="T0" fmla="*/ 0 w 41"/>
                <a:gd name="T1" fmla="*/ 35 h 42"/>
                <a:gd name="T2" fmla="*/ 0 w 41"/>
                <a:gd name="T3" fmla="*/ 42 h 42"/>
                <a:gd name="T4" fmla="*/ 2 w 41"/>
                <a:gd name="T5" fmla="*/ 42 h 42"/>
                <a:gd name="T6" fmla="*/ 11 w 41"/>
                <a:gd name="T7" fmla="*/ 37 h 42"/>
                <a:gd name="T8" fmla="*/ 0 w 41"/>
                <a:gd name="T9" fmla="*/ 35 h 42"/>
                <a:gd name="T10" fmla="*/ 41 w 41"/>
                <a:gd name="T11" fmla="*/ 0 h 42"/>
                <a:gd name="T12" fmla="*/ 35 w 41"/>
                <a:gd name="T13" fmla="*/ 4 h 42"/>
                <a:gd name="T14" fmla="*/ 35 w 41"/>
                <a:gd name="T15" fmla="*/ 22 h 42"/>
                <a:gd name="T16" fmla="*/ 41 w 41"/>
                <a:gd name="T17" fmla="*/ 17 h 42"/>
                <a:gd name="T18" fmla="*/ 41 w 41"/>
                <a:gd name="T19" fmla="*/ 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2">
                  <a:moveTo>
                    <a:pt x="0" y="35"/>
                  </a:moveTo>
                  <a:lnTo>
                    <a:pt x="0" y="42"/>
                  </a:lnTo>
                  <a:lnTo>
                    <a:pt x="2" y="42"/>
                  </a:lnTo>
                  <a:lnTo>
                    <a:pt x="11" y="37"/>
                  </a:lnTo>
                  <a:lnTo>
                    <a:pt x="0" y="35"/>
                  </a:lnTo>
                  <a:close/>
                  <a:moveTo>
                    <a:pt x="41" y="0"/>
                  </a:moveTo>
                  <a:lnTo>
                    <a:pt x="35" y="4"/>
                  </a:lnTo>
                  <a:lnTo>
                    <a:pt x="35" y="22"/>
                  </a:lnTo>
                  <a:lnTo>
                    <a:pt x="41" y="17"/>
                  </a:lnTo>
                  <a:lnTo>
                    <a:pt x="41" y="0"/>
                  </a:lnTo>
                  <a:close/>
                </a:path>
              </a:pathLst>
            </a:custGeom>
            <a:solidFill>
              <a:srgbClr val="5F62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29" name="Freeform 640">
              <a:extLst>
                <a:ext uri="{FF2B5EF4-FFF2-40B4-BE49-F238E27FC236}">
                  <a16:creationId xmlns:a16="http://schemas.microsoft.com/office/drawing/2014/main" id="{3336F739-A8B0-49B7-BBA7-626E009F88CD}"/>
                </a:ext>
              </a:extLst>
            </p:cNvPr>
            <p:cNvSpPr>
              <a:spLocks noEditPoints="1"/>
            </p:cNvSpPr>
            <p:nvPr/>
          </p:nvSpPr>
          <p:spPr bwMode="auto">
            <a:xfrm>
              <a:off x="3765" y="3707"/>
              <a:ext cx="41" cy="42"/>
            </a:xfrm>
            <a:custGeom>
              <a:avLst/>
              <a:gdLst>
                <a:gd name="T0" fmla="*/ 0 w 41"/>
                <a:gd name="T1" fmla="*/ 35 h 42"/>
                <a:gd name="T2" fmla="*/ 0 w 41"/>
                <a:gd name="T3" fmla="*/ 42 h 42"/>
                <a:gd name="T4" fmla="*/ 2 w 41"/>
                <a:gd name="T5" fmla="*/ 42 h 42"/>
                <a:gd name="T6" fmla="*/ 11 w 41"/>
                <a:gd name="T7" fmla="*/ 37 h 42"/>
                <a:gd name="T8" fmla="*/ 0 w 41"/>
                <a:gd name="T9" fmla="*/ 35 h 42"/>
                <a:gd name="T10" fmla="*/ 41 w 41"/>
                <a:gd name="T11" fmla="*/ 0 h 42"/>
                <a:gd name="T12" fmla="*/ 35 w 41"/>
                <a:gd name="T13" fmla="*/ 4 h 42"/>
                <a:gd name="T14" fmla="*/ 35 w 41"/>
                <a:gd name="T15" fmla="*/ 22 h 42"/>
                <a:gd name="T16" fmla="*/ 41 w 41"/>
                <a:gd name="T17" fmla="*/ 17 h 42"/>
                <a:gd name="T18" fmla="*/ 41 w 41"/>
                <a:gd name="T19" fmla="*/ 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2">
                  <a:moveTo>
                    <a:pt x="0" y="35"/>
                  </a:moveTo>
                  <a:lnTo>
                    <a:pt x="0" y="42"/>
                  </a:lnTo>
                  <a:lnTo>
                    <a:pt x="2" y="42"/>
                  </a:lnTo>
                  <a:lnTo>
                    <a:pt x="11" y="37"/>
                  </a:lnTo>
                  <a:lnTo>
                    <a:pt x="0" y="35"/>
                  </a:lnTo>
                  <a:moveTo>
                    <a:pt x="41" y="0"/>
                  </a:moveTo>
                  <a:lnTo>
                    <a:pt x="35" y="4"/>
                  </a:lnTo>
                  <a:lnTo>
                    <a:pt x="35" y="22"/>
                  </a:lnTo>
                  <a:lnTo>
                    <a:pt x="41" y="17"/>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30" name="Freeform 641">
              <a:extLst>
                <a:ext uri="{FF2B5EF4-FFF2-40B4-BE49-F238E27FC236}">
                  <a16:creationId xmlns:a16="http://schemas.microsoft.com/office/drawing/2014/main" id="{DC058C2D-1F80-496C-8B79-AA54FD5F7838}"/>
                </a:ext>
              </a:extLst>
            </p:cNvPr>
            <p:cNvSpPr>
              <a:spLocks/>
            </p:cNvSpPr>
            <p:nvPr/>
          </p:nvSpPr>
          <p:spPr bwMode="auto">
            <a:xfrm>
              <a:off x="3641" y="3771"/>
              <a:ext cx="91" cy="55"/>
            </a:xfrm>
            <a:custGeom>
              <a:avLst/>
              <a:gdLst>
                <a:gd name="T0" fmla="*/ 53 w 91"/>
                <a:gd name="T1" fmla="*/ 0 h 55"/>
                <a:gd name="T2" fmla="*/ 0 w 91"/>
                <a:gd name="T3" fmla="*/ 28 h 55"/>
                <a:gd name="T4" fmla="*/ 2 w 91"/>
                <a:gd name="T5" fmla="*/ 55 h 55"/>
                <a:gd name="T6" fmla="*/ 91 w 91"/>
                <a:gd name="T7" fmla="*/ 0 h 55"/>
                <a:gd name="T8" fmla="*/ 53 w 91"/>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 h="55">
                  <a:moveTo>
                    <a:pt x="53" y="0"/>
                  </a:moveTo>
                  <a:lnTo>
                    <a:pt x="0" y="28"/>
                  </a:lnTo>
                  <a:lnTo>
                    <a:pt x="2" y="55"/>
                  </a:lnTo>
                  <a:lnTo>
                    <a:pt x="91" y="0"/>
                  </a:lnTo>
                  <a:lnTo>
                    <a:pt x="53" y="0"/>
                  </a:lnTo>
                  <a:close/>
                </a:path>
              </a:pathLst>
            </a:custGeom>
            <a:solidFill>
              <a:srgbClr val="A5AE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31" name="Freeform 642">
              <a:extLst>
                <a:ext uri="{FF2B5EF4-FFF2-40B4-BE49-F238E27FC236}">
                  <a16:creationId xmlns:a16="http://schemas.microsoft.com/office/drawing/2014/main" id="{13A40362-DA9B-4B23-93B1-77774C478C46}"/>
                </a:ext>
              </a:extLst>
            </p:cNvPr>
            <p:cNvSpPr>
              <a:spLocks/>
            </p:cNvSpPr>
            <p:nvPr/>
          </p:nvSpPr>
          <p:spPr bwMode="auto">
            <a:xfrm>
              <a:off x="3641" y="3771"/>
              <a:ext cx="91" cy="55"/>
            </a:xfrm>
            <a:custGeom>
              <a:avLst/>
              <a:gdLst>
                <a:gd name="T0" fmla="*/ 53 w 91"/>
                <a:gd name="T1" fmla="*/ 0 h 55"/>
                <a:gd name="T2" fmla="*/ 0 w 91"/>
                <a:gd name="T3" fmla="*/ 28 h 55"/>
                <a:gd name="T4" fmla="*/ 2 w 91"/>
                <a:gd name="T5" fmla="*/ 55 h 55"/>
                <a:gd name="T6" fmla="*/ 91 w 91"/>
                <a:gd name="T7" fmla="*/ 0 h 55"/>
                <a:gd name="T8" fmla="*/ 53 w 91"/>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 h="55">
                  <a:moveTo>
                    <a:pt x="53" y="0"/>
                  </a:moveTo>
                  <a:lnTo>
                    <a:pt x="0" y="28"/>
                  </a:lnTo>
                  <a:lnTo>
                    <a:pt x="2" y="55"/>
                  </a:lnTo>
                  <a:lnTo>
                    <a:pt x="91" y="0"/>
                  </a:lnTo>
                  <a:lnTo>
                    <a:pt x="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32" name="Freeform 643">
              <a:extLst>
                <a:ext uri="{FF2B5EF4-FFF2-40B4-BE49-F238E27FC236}">
                  <a16:creationId xmlns:a16="http://schemas.microsoft.com/office/drawing/2014/main" id="{94D9DD47-5DB1-47A8-A60A-5D87D44C41B1}"/>
                </a:ext>
              </a:extLst>
            </p:cNvPr>
            <p:cNvSpPr>
              <a:spLocks/>
            </p:cNvSpPr>
            <p:nvPr/>
          </p:nvSpPr>
          <p:spPr bwMode="auto">
            <a:xfrm>
              <a:off x="3701" y="3749"/>
              <a:ext cx="59" cy="19"/>
            </a:xfrm>
            <a:custGeom>
              <a:avLst/>
              <a:gdLst>
                <a:gd name="T0" fmla="*/ 33 w 59"/>
                <a:gd name="T1" fmla="*/ 0 h 19"/>
                <a:gd name="T2" fmla="*/ 0 w 59"/>
                <a:gd name="T3" fmla="*/ 17 h 19"/>
                <a:gd name="T4" fmla="*/ 37 w 59"/>
                <a:gd name="T5" fmla="*/ 19 h 19"/>
                <a:gd name="T6" fmla="*/ 59 w 59"/>
                <a:gd name="T7" fmla="*/ 4 h 19"/>
                <a:gd name="T8" fmla="*/ 59 w 59"/>
                <a:gd name="T9" fmla="*/ 0 h 19"/>
                <a:gd name="T10" fmla="*/ 33 w 59"/>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19">
                  <a:moveTo>
                    <a:pt x="33" y="0"/>
                  </a:moveTo>
                  <a:lnTo>
                    <a:pt x="0" y="17"/>
                  </a:lnTo>
                  <a:lnTo>
                    <a:pt x="37" y="19"/>
                  </a:lnTo>
                  <a:lnTo>
                    <a:pt x="59" y="4"/>
                  </a:lnTo>
                  <a:lnTo>
                    <a:pt x="59" y="0"/>
                  </a:lnTo>
                  <a:lnTo>
                    <a:pt x="33" y="0"/>
                  </a:lnTo>
                  <a:close/>
                </a:path>
              </a:pathLst>
            </a:custGeom>
            <a:solidFill>
              <a:srgbClr val="9CAE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33" name="Freeform 644">
              <a:extLst>
                <a:ext uri="{FF2B5EF4-FFF2-40B4-BE49-F238E27FC236}">
                  <a16:creationId xmlns:a16="http://schemas.microsoft.com/office/drawing/2014/main" id="{148397DE-62EE-4DF2-B1F4-EA6183CF403D}"/>
                </a:ext>
              </a:extLst>
            </p:cNvPr>
            <p:cNvSpPr>
              <a:spLocks/>
            </p:cNvSpPr>
            <p:nvPr/>
          </p:nvSpPr>
          <p:spPr bwMode="auto">
            <a:xfrm>
              <a:off x="3701" y="3749"/>
              <a:ext cx="59" cy="19"/>
            </a:xfrm>
            <a:custGeom>
              <a:avLst/>
              <a:gdLst>
                <a:gd name="T0" fmla="*/ 33 w 59"/>
                <a:gd name="T1" fmla="*/ 0 h 19"/>
                <a:gd name="T2" fmla="*/ 0 w 59"/>
                <a:gd name="T3" fmla="*/ 17 h 19"/>
                <a:gd name="T4" fmla="*/ 37 w 59"/>
                <a:gd name="T5" fmla="*/ 19 h 19"/>
                <a:gd name="T6" fmla="*/ 59 w 59"/>
                <a:gd name="T7" fmla="*/ 4 h 19"/>
                <a:gd name="T8" fmla="*/ 59 w 59"/>
                <a:gd name="T9" fmla="*/ 0 h 19"/>
                <a:gd name="T10" fmla="*/ 33 w 59"/>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19">
                  <a:moveTo>
                    <a:pt x="33" y="0"/>
                  </a:moveTo>
                  <a:lnTo>
                    <a:pt x="0" y="17"/>
                  </a:lnTo>
                  <a:lnTo>
                    <a:pt x="37" y="19"/>
                  </a:lnTo>
                  <a:lnTo>
                    <a:pt x="59" y="4"/>
                  </a:lnTo>
                  <a:lnTo>
                    <a:pt x="59" y="0"/>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34" name="Freeform 645">
              <a:extLst>
                <a:ext uri="{FF2B5EF4-FFF2-40B4-BE49-F238E27FC236}">
                  <a16:creationId xmlns:a16="http://schemas.microsoft.com/office/drawing/2014/main" id="{BB5124D6-337F-4729-B3BE-FC0A9A4A6039}"/>
                </a:ext>
              </a:extLst>
            </p:cNvPr>
            <p:cNvSpPr>
              <a:spLocks/>
            </p:cNvSpPr>
            <p:nvPr/>
          </p:nvSpPr>
          <p:spPr bwMode="auto">
            <a:xfrm>
              <a:off x="3745" y="3733"/>
              <a:ext cx="15" cy="9"/>
            </a:xfrm>
            <a:custGeom>
              <a:avLst/>
              <a:gdLst>
                <a:gd name="T0" fmla="*/ 15 w 15"/>
                <a:gd name="T1" fmla="*/ 0 h 9"/>
                <a:gd name="T2" fmla="*/ 0 w 15"/>
                <a:gd name="T3" fmla="*/ 9 h 9"/>
                <a:gd name="T4" fmla="*/ 15 w 15"/>
                <a:gd name="T5" fmla="*/ 9 h 9"/>
                <a:gd name="T6" fmla="*/ 15 w 15"/>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9">
                  <a:moveTo>
                    <a:pt x="15" y="0"/>
                  </a:moveTo>
                  <a:lnTo>
                    <a:pt x="0" y="9"/>
                  </a:lnTo>
                  <a:lnTo>
                    <a:pt x="15" y="9"/>
                  </a:lnTo>
                  <a:lnTo>
                    <a:pt x="15" y="0"/>
                  </a:lnTo>
                  <a:close/>
                </a:path>
              </a:pathLst>
            </a:custGeom>
            <a:solidFill>
              <a:srgbClr val="9CA9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35" name="Freeform 646">
              <a:extLst>
                <a:ext uri="{FF2B5EF4-FFF2-40B4-BE49-F238E27FC236}">
                  <a16:creationId xmlns:a16="http://schemas.microsoft.com/office/drawing/2014/main" id="{90A3EC6F-6AC8-4529-B070-D3D52CB0D09C}"/>
                </a:ext>
              </a:extLst>
            </p:cNvPr>
            <p:cNvSpPr>
              <a:spLocks/>
            </p:cNvSpPr>
            <p:nvPr/>
          </p:nvSpPr>
          <p:spPr bwMode="auto">
            <a:xfrm>
              <a:off x="3745" y="3733"/>
              <a:ext cx="15" cy="9"/>
            </a:xfrm>
            <a:custGeom>
              <a:avLst/>
              <a:gdLst>
                <a:gd name="T0" fmla="*/ 15 w 15"/>
                <a:gd name="T1" fmla="*/ 0 h 9"/>
                <a:gd name="T2" fmla="*/ 0 w 15"/>
                <a:gd name="T3" fmla="*/ 9 h 9"/>
                <a:gd name="T4" fmla="*/ 15 w 15"/>
                <a:gd name="T5" fmla="*/ 9 h 9"/>
                <a:gd name="T6" fmla="*/ 15 w 15"/>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9">
                  <a:moveTo>
                    <a:pt x="15" y="0"/>
                  </a:moveTo>
                  <a:lnTo>
                    <a:pt x="0" y="9"/>
                  </a:lnTo>
                  <a:lnTo>
                    <a:pt x="15" y="9"/>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36" name="Freeform 647">
              <a:extLst>
                <a:ext uri="{FF2B5EF4-FFF2-40B4-BE49-F238E27FC236}">
                  <a16:creationId xmlns:a16="http://schemas.microsoft.com/office/drawing/2014/main" id="{A02B0223-098A-403B-9D94-984C4F015E06}"/>
                </a:ext>
              </a:extLst>
            </p:cNvPr>
            <p:cNvSpPr>
              <a:spLocks/>
            </p:cNvSpPr>
            <p:nvPr/>
          </p:nvSpPr>
          <p:spPr bwMode="auto">
            <a:xfrm>
              <a:off x="3694" y="3766"/>
              <a:ext cx="44" cy="5"/>
            </a:xfrm>
            <a:custGeom>
              <a:avLst/>
              <a:gdLst>
                <a:gd name="T0" fmla="*/ 7 w 44"/>
                <a:gd name="T1" fmla="*/ 0 h 5"/>
                <a:gd name="T2" fmla="*/ 0 w 44"/>
                <a:gd name="T3" fmla="*/ 5 h 5"/>
                <a:gd name="T4" fmla="*/ 38 w 44"/>
                <a:gd name="T5" fmla="*/ 5 h 5"/>
                <a:gd name="T6" fmla="*/ 44 w 44"/>
                <a:gd name="T7" fmla="*/ 2 h 5"/>
                <a:gd name="T8" fmla="*/ 7 w 4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5">
                  <a:moveTo>
                    <a:pt x="7" y="0"/>
                  </a:moveTo>
                  <a:lnTo>
                    <a:pt x="0" y="5"/>
                  </a:lnTo>
                  <a:lnTo>
                    <a:pt x="38" y="5"/>
                  </a:lnTo>
                  <a:lnTo>
                    <a:pt x="44" y="2"/>
                  </a:lnTo>
                  <a:lnTo>
                    <a:pt x="7" y="0"/>
                  </a:lnTo>
                  <a:close/>
                </a:path>
              </a:pathLst>
            </a:custGeom>
            <a:solidFill>
              <a:srgbClr val="C7CB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37" name="Freeform 648">
              <a:extLst>
                <a:ext uri="{FF2B5EF4-FFF2-40B4-BE49-F238E27FC236}">
                  <a16:creationId xmlns:a16="http://schemas.microsoft.com/office/drawing/2014/main" id="{C59FD864-1591-4269-A109-F6EDB95AF44C}"/>
                </a:ext>
              </a:extLst>
            </p:cNvPr>
            <p:cNvSpPr>
              <a:spLocks/>
            </p:cNvSpPr>
            <p:nvPr/>
          </p:nvSpPr>
          <p:spPr bwMode="auto">
            <a:xfrm>
              <a:off x="3694" y="3766"/>
              <a:ext cx="44" cy="5"/>
            </a:xfrm>
            <a:custGeom>
              <a:avLst/>
              <a:gdLst>
                <a:gd name="T0" fmla="*/ 7 w 44"/>
                <a:gd name="T1" fmla="*/ 0 h 5"/>
                <a:gd name="T2" fmla="*/ 0 w 44"/>
                <a:gd name="T3" fmla="*/ 5 h 5"/>
                <a:gd name="T4" fmla="*/ 38 w 44"/>
                <a:gd name="T5" fmla="*/ 5 h 5"/>
                <a:gd name="T6" fmla="*/ 44 w 44"/>
                <a:gd name="T7" fmla="*/ 2 h 5"/>
                <a:gd name="T8" fmla="*/ 7 w 4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5">
                  <a:moveTo>
                    <a:pt x="7" y="0"/>
                  </a:moveTo>
                  <a:lnTo>
                    <a:pt x="0" y="5"/>
                  </a:lnTo>
                  <a:lnTo>
                    <a:pt x="38" y="5"/>
                  </a:lnTo>
                  <a:lnTo>
                    <a:pt x="44"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38" name="Freeform 649">
              <a:extLst>
                <a:ext uri="{FF2B5EF4-FFF2-40B4-BE49-F238E27FC236}">
                  <a16:creationId xmlns:a16="http://schemas.microsoft.com/office/drawing/2014/main" id="{C972535F-76EE-45A7-95DB-008FE250C152}"/>
                </a:ext>
              </a:extLst>
            </p:cNvPr>
            <p:cNvSpPr>
              <a:spLocks/>
            </p:cNvSpPr>
            <p:nvPr/>
          </p:nvSpPr>
          <p:spPr bwMode="auto">
            <a:xfrm>
              <a:off x="3734" y="3742"/>
              <a:ext cx="26" cy="7"/>
            </a:xfrm>
            <a:custGeom>
              <a:avLst/>
              <a:gdLst>
                <a:gd name="T0" fmla="*/ 11 w 26"/>
                <a:gd name="T1" fmla="*/ 0 h 7"/>
                <a:gd name="T2" fmla="*/ 0 w 26"/>
                <a:gd name="T3" fmla="*/ 7 h 7"/>
                <a:gd name="T4" fmla="*/ 26 w 26"/>
                <a:gd name="T5" fmla="*/ 7 h 7"/>
                <a:gd name="T6" fmla="*/ 26 w 26"/>
                <a:gd name="T7" fmla="*/ 0 h 7"/>
                <a:gd name="T8" fmla="*/ 11 w 26"/>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7">
                  <a:moveTo>
                    <a:pt x="11" y="0"/>
                  </a:moveTo>
                  <a:lnTo>
                    <a:pt x="0" y="7"/>
                  </a:lnTo>
                  <a:lnTo>
                    <a:pt x="26" y="7"/>
                  </a:lnTo>
                  <a:lnTo>
                    <a:pt x="26" y="0"/>
                  </a:lnTo>
                  <a:lnTo>
                    <a:pt x="11" y="0"/>
                  </a:lnTo>
                  <a:close/>
                </a:path>
              </a:pathLst>
            </a:custGeom>
            <a:solidFill>
              <a:srgbClr val="5F62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39" name="Freeform 650">
              <a:extLst>
                <a:ext uri="{FF2B5EF4-FFF2-40B4-BE49-F238E27FC236}">
                  <a16:creationId xmlns:a16="http://schemas.microsoft.com/office/drawing/2014/main" id="{01B8CFCE-7355-41DD-B4F1-C680F3F3F66B}"/>
                </a:ext>
              </a:extLst>
            </p:cNvPr>
            <p:cNvSpPr>
              <a:spLocks/>
            </p:cNvSpPr>
            <p:nvPr/>
          </p:nvSpPr>
          <p:spPr bwMode="auto">
            <a:xfrm>
              <a:off x="3734" y="3742"/>
              <a:ext cx="26" cy="7"/>
            </a:xfrm>
            <a:custGeom>
              <a:avLst/>
              <a:gdLst>
                <a:gd name="T0" fmla="*/ 11 w 26"/>
                <a:gd name="T1" fmla="*/ 0 h 7"/>
                <a:gd name="T2" fmla="*/ 0 w 26"/>
                <a:gd name="T3" fmla="*/ 7 h 7"/>
                <a:gd name="T4" fmla="*/ 26 w 26"/>
                <a:gd name="T5" fmla="*/ 7 h 7"/>
                <a:gd name="T6" fmla="*/ 26 w 26"/>
                <a:gd name="T7" fmla="*/ 0 h 7"/>
                <a:gd name="T8" fmla="*/ 11 w 26"/>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7">
                  <a:moveTo>
                    <a:pt x="11" y="0"/>
                  </a:moveTo>
                  <a:lnTo>
                    <a:pt x="0" y="7"/>
                  </a:lnTo>
                  <a:lnTo>
                    <a:pt x="26" y="7"/>
                  </a:lnTo>
                  <a:lnTo>
                    <a:pt x="26"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40" name="Freeform 651">
              <a:extLst>
                <a:ext uri="{FF2B5EF4-FFF2-40B4-BE49-F238E27FC236}">
                  <a16:creationId xmlns:a16="http://schemas.microsoft.com/office/drawing/2014/main" id="{2E951BD7-E81D-403C-BA11-0AC508FDC838}"/>
                </a:ext>
              </a:extLst>
            </p:cNvPr>
            <p:cNvSpPr>
              <a:spLocks/>
            </p:cNvSpPr>
            <p:nvPr/>
          </p:nvSpPr>
          <p:spPr bwMode="auto">
            <a:xfrm>
              <a:off x="1831" y="1645"/>
              <a:ext cx="1938" cy="2121"/>
            </a:xfrm>
            <a:custGeom>
              <a:avLst/>
              <a:gdLst>
                <a:gd name="T0" fmla="*/ 0 w 1938"/>
                <a:gd name="T1" fmla="*/ 4 h 2121"/>
                <a:gd name="T2" fmla="*/ 1934 w 1938"/>
                <a:gd name="T3" fmla="*/ 97 h 2121"/>
                <a:gd name="T4" fmla="*/ 1929 w 1938"/>
                <a:gd name="T5" fmla="*/ 2121 h 2121"/>
                <a:gd name="T6" fmla="*/ 1934 w 1938"/>
                <a:gd name="T7" fmla="*/ 2121 h 2121"/>
                <a:gd name="T8" fmla="*/ 1938 w 1938"/>
                <a:gd name="T9" fmla="*/ 92 h 2121"/>
                <a:gd name="T10" fmla="*/ 0 w 1938"/>
                <a:gd name="T11" fmla="*/ 0 h 2121"/>
                <a:gd name="T12" fmla="*/ 0 w 1938"/>
                <a:gd name="T13" fmla="*/ 4 h 2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38" h="2121">
                  <a:moveTo>
                    <a:pt x="0" y="4"/>
                  </a:moveTo>
                  <a:lnTo>
                    <a:pt x="1934" y="97"/>
                  </a:lnTo>
                  <a:lnTo>
                    <a:pt x="1929" y="2121"/>
                  </a:lnTo>
                  <a:lnTo>
                    <a:pt x="1934" y="2121"/>
                  </a:lnTo>
                  <a:lnTo>
                    <a:pt x="1938" y="92"/>
                  </a:lnTo>
                  <a:lnTo>
                    <a:pt x="0"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41" name="Freeform 652">
              <a:extLst>
                <a:ext uri="{FF2B5EF4-FFF2-40B4-BE49-F238E27FC236}">
                  <a16:creationId xmlns:a16="http://schemas.microsoft.com/office/drawing/2014/main" id="{8F776486-C85C-4831-AE3E-5E8BCB820282}"/>
                </a:ext>
              </a:extLst>
            </p:cNvPr>
            <p:cNvSpPr>
              <a:spLocks/>
            </p:cNvSpPr>
            <p:nvPr/>
          </p:nvSpPr>
          <p:spPr bwMode="auto">
            <a:xfrm>
              <a:off x="1831" y="1645"/>
              <a:ext cx="1938" cy="2121"/>
            </a:xfrm>
            <a:custGeom>
              <a:avLst/>
              <a:gdLst>
                <a:gd name="T0" fmla="*/ 0 w 1938"/>
                <a:gd name="T1" fmla="*/ 4 h 2121"/>
                <a:gd name="T2" fmla="*/ 1934 w 1938"/>
                <a:gd name="T3" fmla="*/ 97 h 2121"/>
                <a:gd name="T4" fmla="*/ 1929 w 1938"/>
                <a:gd name="T5" fmla="*/ 2121 h 2121"/>
                <a:gd name="T6" fmla="*/ 1934 w 1938"/>
                <a:gd name="T7" fmla="*/ 2121 h 2121"/>
                <a:gd name="T8" fmla="*/ 1938 w 1938"/>
                <a:gd name="T9" fmla="*/ 92 h 2121"/>
                <a:gd name="T10" fmla="*/ 0 w 1938"/>
                <a:gd name="T11" fmla="*/ 0 h 2121"/>
                <a:gd name="T12" fmla="*/ 0 w 1938"/>
                <a:gd name="T13" fmla="*/ 4 h 2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38" h="2121">
                  <a:moveTo>
                    <a:pt x="0" y="4"/>
                  </a:moveTo>
                  <a:lnTo>
                    <a:pt x="1934" y="97"/>
                  </a:lnTo>
                  <a:lnTo>
                    <a:pt x="1929" y="2121"/>
                  </a:lnTo>
                  <a:lnTo>
                    <a:pt x="1934" y="2121"/>
                  </a:lnTo>
                  <a:lnTo>
                    <a:pt x="1938" y="92"/>
                  </a:lnTo>
                  <a:lnTo>
                    <a:pt x="0" y="0"/>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42" name="Line 653">
              <a:extLst>
                <a:ext uri="{FF2B5EF4-FFF2-40B4-BE49-F238E27FC236}">
                  <a16:creationId xmlns:a16="http://schemas.microsoft.com/office/drawing/2014/main" id="{62C682BD-7C87-48D1-BA61-B823028DC222}"/>
                </a:ext>
              </a:extLst>
            </p:cNvPr>
            <p:cNvSpPr>
              <a:spLocks noChangeShapeType="1"/>
            </p:cNvSpPr>
            <p:nvPr/>
          </p:nvSpPr>
          <p:spPr bwMode="auto">
            <a:xfrm flipV="1">
              <a:off x="3767" y="1722"/>
              <a:ext cx="35" cy="18"/>
            </a:xfrm>
            <a:prstGeom prst="line">
              <a:avLst/>
            </a:prstGeom>
            <a:noFill/>
            <a:ln w="6350">
              <a:solidFill>
                <a:srgbClr val="FFFFFF"/>
              </a:solidFill>
              <a:miter lim="800000"/>
              <a:headEnd/>
              <a:tailEnd/>
            </a:ln>
            <a:extLst>
              <a:ext uri="{909E8E84-426E-40DD-AFC4-6F175D3DCCD1}">
                <a14:hiddenFill xmlns:a14="http://schemas.microsoft.com/office/drawing/2010/main">
                  <a:noFill/>
                </a14:hiddenFill>
              </a:ext>
            </a:extLst>
          </p:spPr>
          <p:txBody>
            <a:bodyPr/>
            <a:lstStyle/>
            <a:p>
              <a:endParaRPr lang="pt-BR"/>
            </a:p>
          </p:txBody>
        </p:sp>
        <p:sp>
          <p:nvSpPr>
            <p:cNvPr id="743" name="Freeform 654">
              <a:extLst>
                <a:ext uri="{FF2B5EF4-FFF2-40B4-BE49-F238E27FC236}">
                  <a16:creationId xmlns:a16="http://schemas.microsoft.com/office/drawing/2014/main" id="{E99E7CD2-55DD-4897-B695-0A5AE6FE0598}"/>
                </a:ext>
              </a:extLst>
            </p:cNvPr>
            <p:cNvSpPr>
              <a:spLocks/>
            </p:cNvSpPr>
            <p:nvPr/>
          </p:nvSpPr>
          <p:spPr bwMode="auto">
            <a:xfrm>
              <a:off x="1967" y="1579"/>
              <a:ext cx="1932" cy="288"/>
            </a:xfrm>
            <a:custGeom>
              <a:avLst/>
              <a:gdLst>
                <a:gd name="T0" fmla="*/ 0 w 1932"/>
                <a:gd name="T1" fmla="*/ 4 h 288"/>
                <a:gd name="T2" fmla="*/ 1928 w 1932"/>
                <a:gd name="T3" fmla="*/ 92 h 288"/>
                <a:gd name="T4" fmla="*/ 1928 w 1932"/>
                <a:gd name="T5" fmla="*/ 288 h 288"/>
                <a:gd name="T6" fmla="*/ 1932 w 1932"/>
                <a:gd name="T7" fmla="*/ 288 h 288"/>
                <a:gd name="T8" fmla="*/ 1932 w 1932"/>
                <a:gd name="T9" fmla="*/ 88 h 288"/>
                <a:gd name="T10" fmla="*/ 0 w 1932"/>
                <a:gd name="T11" fmla="*/ 0 h 288"/>
                <a:gd name="T12" fmla="*/ 0 w 1932"/>
                <a:gd name="T13" fmla="*/ 4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32" h="288">
                  <a:moveTo>
                    <a:pt x="0" y="4"/>
                  </a:moveTo>
                  <a:lnTo>
                    <a:pt x="1928" y="92"/>
                  </a:lnTo>
                  <a:lnTo>
                    <a:pt x="1928" y="288"/>
                  </a:lnTo>
                  <a:lnTo>
                    <a:pt x="1932" y="288"/>
                  </a:lnTo>
                  <a:lnTo>
                    <a:pt x="1932" y="88"/>
                  </a:lnTo>
                  <a:lnTo>
                    <a:pt x="0"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44" name="Freeform 655">
              <a:extLst>
                <a:ext uri="{FF2B5EF4-FFF2-40B4-BE49-F238E27FC236}">
                  <a16:creationId xmlns:a16="http://schemas.microsoft.com/office/drawing/2014/main" id="{AC42E919-FE00-4C3F-BA4E-4DC377E6A65E}"/>
                </a:ext>
              </a:extLst>
            </p:cNvPr>
            <p:cNvSpPr>
              <a:spLocks/>
            </p:cNvSpPr>
            <p:nvPr/>
          </p:nvSpPr>
          <p:spPr bwMode="auto">
            <a:xfrm>
              <a:off x="1967" y="1579"/>
              <a:ext cx="1932" cy="288"/>
            </a:xfrm>
            <a:custGeom>
              <a:avLst/>
              <a:gdLst>
                <a:gd name="T0" fmla="*/ 0 w 1932"/>
                <a:gd name="T1" fmla="*/ 4 h 288"/>
                <a:gd name="T2" fmla="*/ 1928 w 1932"/>
                <a:gd name="T3" fmla="*/ 92 h 288"/>
                <a:gd name="T4" fmla="*/ 1928 w 1932"/>
                <a:gd name="T5" fmla="*/ 288 h 288"/>
                <a:gd name="T6" fmla="*/ 1932 w 1932"/>
                <a:gd name="T7" fmla="*/ 288 h 288"/>
                <a:gd name="T8" fmla="*/ 1932 w 1932"/>
                <a:gd name="T9" fmla="*/ 88 h 288"/>
                <a:gd name="T10" fmla="*/ 0 w 1932"/>
                <a:gd name="T11" fmla="*/ 0 h 288"/>
                <a:gd name="T12" fmla="*/ 0 w 1932"/>
                <a:gd name="T13" fmla="*/ 4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32" h="288">
                  <a:moveTo>
                    <a:pt x="0" y="4"/>
                  </a:moveTo>
                  <a:lnTo>
                    <a:pt x="1928" y="92"/>
                  </a:lnTo>
                  <a:lnTo>
                    <a:pt x="1928" y="288"/>
                  </a:lnTo>
                  <a:lnTo>
                    <a:pt x="1932" y="288"/>
                  </a:lnTo>
                  <a:lnTo>
                    <a:pt x="1932" y="88"/>
                  </a:lnTo>
                  <a:lnTo>
                    <a:pt x="0" y="0"/>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45" name="Line 656">
              <a:extLst>
                <a:ext uri="{FF2B5EF4-FFF2-40B4-BE49-F238E27FC236}">
                  <a16:creationId xmlns:a16="http://schemas.microsoft.com/office/drawing/2014/main" id="{350922DF-104E-4C8C-A611-548AF6525034}"/>
                </a:ext>
              </a:extLst>
            </p:cNvPr>
            <p:cNvSpPr>
              <a:spLocks noChangeShapeType="1"/>
            </p:cNvSpPr>
            <p:nvPr/>
          </p:nvSpPr>
          <p:spPr bwMode="auto">
            <a:xfrm flipV="1">
              <a:off x="3897" y="1654"/>
              <a:ext cx="33" cy="15"/>
            </a:xfrm>
            <a:prstGeom prst="line">
              <a:avLst/>
            </a:prstGeom>
            <a:noFill/>
            <a:ln w="6350">
              <a:solidFill>
                <a:srgbClr val="FFFFFF"/>
              </a:solidFill>
              <a:miter lim="800000"/>
              <a:headEnd/>
              <a:tailEnd/>
            </a:ln>
            <a:extLst>
              <a:ext uri="{909E8E84-426E-40DD-AFC4-6F175D3DCCD1}">
                <a14:hiddenFill xmlns:a14="http://schemas.microsoft.com/office/drawing/2010/main">
                  <a:noFill/>
                </a14:hiddenFill>
              </a:ext>
            </a:extLst>
          </p:spPr>
          <p:txBody>
            <a:bodyPr/>
            <a:lstStyle/>
            <a:p>
              <a:endParaRPr lang="pt-BR"/>
            </a:p>
          </p:txBody>
        </p:sp>
        <p:sp>
          <p:nvSpPr>
            <p:cNvPr id="746" name="Freeform 657">
              <a:extLst>
                <a:ext uri="{FF2B5EF4-FFF2-40B4-BE49-F238E27FC236}">
                  <a16:creationId xmlns:a16="http://schemas.microsoft.com/office/drawing/2014/main" id="{0BD53107-74AD-4451-962D-C3DE493B7487}"/>
                </a:ext>
              </a:extLst>
            </p:cNvPr>
            <p:cNvSpPr>
              <a:spLocks/>
            </p:cNvSpPr>
            <p:nvPr/>
          </p:nvSpPr>
          <p:spPr bwMode="auto">
            <a:xfrm>
              <a:off x="3853" y="1678"/>
              <a:ext cx="39" cy="20"/>
            </a:xfrm>
            <a:custGeom>
              <a:avLst/>
              <a:gdLst>
                <a:gd name="T0" fmla="*/ 39 w 39"/>
                <a:gd name="T1" fmla="*/ 0 h 20"/>
                <a:gd name="T2" fmla="*/ 6 w 39"/>
                <a:gd name="T3" fmla="*/ 15 h 20"/>
                <a:gd name="T4" fmla="*/ 0 w 39"/>
                <a:gd name="T5" fmla="*/ 20 h 20"/>
                <a:gd name="T6" fmla="*/ 39 w 39"/>
                <a:gd name="T7" fmla="*/ 20 h 20"/>
                <a:gd name="T8" fmla="*/ 39 w 39"/>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20">
                  <a:moveTo>
                    <a:pt x="39" y="0"/>
                  </a:moveTo>
                  <a:lnTo>
                    <a:pt x="6" y="15"/>
                  </a:lnTo>
                  <a:lnTo>
                    <a:pt x="0" y="20"/>
                  </a:lnTo>
                  <a:lnTo>
                    <a:pt x="39" y="20"/>
                  </a:lnTo>
                  <a:lnTo>
                    <a:pt x="39" y="0"/>
                  </a:lnTo>
                  <a:close/>
                </a:path>
              </a:pathLst>
            </a:custGeom>
            <a:solidFill>
              <a:srgbClr val="B8E2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47" name="Freeform 658">
              <a:extLst>
                <a:ext uri="{FF2B5EF4-FFF2-40B4-BE49-F238E27FC236}">
                  <a16:creationId xmlns:a16="http://schemas.microsoft.com/office/drawing/2014/main" id="{D4D6E3ED-48EA-49AF-BBBC-701A02EE3D47}"/>
                </a:ext>
              </a:extLst>
            </p:cNvPr>
            <p:cNvSpPr>
              <a:spLocks/>
            </p:cNvSpPr>
            <p:nvPr/>
          </p:nvSpPr>
          <p:spPr bwMode="auto">
            <a:xfrm>
              <a:off x="3853" y="1678"/>
              <a:ext cx="39" cy="20"/>
            </a:xfrm>
            <a:custGeom>
              <a:avLst/>
              <a:gdLst>
                <a:gd name="T0" fmla="*/ 39 w 39"/>
                <a:gd name="T1" fmla="*/ 0 h 20"/>
                <a:gd name="T2" fmla="*/ 6 w 39"/>
                <a:gd name="T3" fmla="*/ 15 h 20"/>
                <a:gd name="T4" fmla="*/ 0 w 39"/>
                <a:gd name="T5" fmla="*/ 20 h 20"/>
                <a:gd name="T6" fmla="*/ 39 w 39"/>
                <a:gd name="T7" fmla="*/ 20 h 20"/>
                <a:gd name="T8" fmla="*/ 39 w 39"/>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20">
                  <a:moveTo>
                    <a:pt x="39" y="0"/>
                  </a:moveTo>
                  <a:lnTo>
                    <a:pt x="6" y="15"/>
                  </a:lnTo>
                  <a:lnTo>
                    <a:pt x="0" y="20"/>
                  </a:lnTo>
                  <a:lnTo>
                    <a:pt x="39" y="2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48" name="Rectangle 659">
              <a:extLst>
                <a:ext uri="{FF2B5EF4-FFF2-40B4-BE49-F238E27FC236}">
                  <a16:creationId xmlns:a16="http://schemas.microsoft.com/office/drawing/2014/main" id="{70AB39A5-DFE1-4399-B43D-FABCE3D816FE}"/>
                </a:ext>
              </a:extLst>
            </p:cNvPr>
            <p:cNvSpPr>
              <a:spLocks noChangeArrowheads="1"/>
            </p:cNvSpPr>
            <p:nvPr/>
          </p:nvSpPr>
          <p:spPr bwMode="auto">
            <a:xfrm>
              <a:off x="3897" y="3174"/>
              <a:ext cx="1" cy="26"/>
            </a:xfrm>
            <a:prstGeom prst="rect">
              <a:avLst/>
            </a:prstGeom>
            <a:solidFill>
              <a:srgbClr val="98C0E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749" name="Freeform 660">
              <a:extLst>
                <a:ext uri="{FF2B5EF4-FFF2-40B4-BE49-F238E27FC236}">
                  <a16:creationId xmlns:a16="http://schemas.microsoft.com/office/drawing/2014/main" id="{432C6A50-E495-4FB4-A6D3-DF4AE5B6026D}"/>
                </a:ext>
              </a:extLst>
            </p:cNvPr>
            <p:cNvSpPr>
              <a:spLocks/>
            </p:cNvSpPr>
            <p:nvPr/>
          </p:nvSpPr>
          <p:spPr bwMode="auto">
            <a:xfrm>
              <a:off x="3895" y="2550"/>
              <a:ext cx="2" cy="513"/>
            </a:xfrm>
            <a:custGeom>
              <a:avLst/>
              <a:gdLst>
                <a:gd name="T0" fmla="*/ 0 w 2"/>
                <a:gd name="T1" fmla="*/ 0 h 513"/>
                <a:gd name="T2" fmla="*/ 0 w 2"/>
                <a:gd name="T3" fmla="*/ 513 h 513"/>
                <a:gd name="T4" fmla="*/ 2 w 2"/>
                <a:gd name="T5" fmla="*/ 513 h 513"/>
                <a:gd name="T6" fmla="*/ 0 w 2"/>
                <a:gd name="T7" fmla="*/ 0 h 5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13">
                  <a:moveTo>
                    <a:pt x="0" y="0"/>
                  </a:moveTo>
                  <a:lnTo>
                    <a:pt x="0" y="513"/>
                  </a:lnTo>
                  <a:lnTo>
                    <a:pt x="2" y="5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50" name="Freeform 661">
              <a:extLst>
                <a:ext uri="{FF2B5EF4-FFF2-40B4-BE49-F238E27FC236}">
                  <a16:creationId xmlns:a16="http://schemas.microsoft.com/office/drawing/2014/main" id="{CF5FAB5F-FFD0-4791-A973-390643E6850A}"/>
                </a:ext>
              </a:extLst>
            </p:cNvPr>
            <p:cNvSpPr>
              <a:spLocks/>
            </p:cNvSpPr>
            <p:nvPr/>
          </p:nvSpPr>
          <p:spPr bwMode="auto">
            <a:xfrm>
              <a:off x="3895" y="3072"/>
              <a:ext cx="2" cy="128"/>
            </a:xfrm>
            <a:custGeom>
              <a:avLst/>
              <a:gdLst>
                <a:gd name="T0" fmla="*/ 0 w 2"/>
                <a:gd name="T1" fmla="*/ 0 h 128"/>
                <a:gd name="T2" fmla="*/ 0 w 2"/>
                <a:gd name="T3" fmla="*/ 128 h 128"/>
                <a:gd name="T4" fmla="*/ 2 w 2"/>
                <a:gd name="T5" fmla="*/ 128 h 128"/>
                <a:gd name="T6" fmla="*/ 2 w 2"/>
                <a:gd name="T7" fmla="*/ 102 h 128"/>
                <a:gd name="T8" fmla="*/ 2 w 2"/>
                <a:gd name="T9" fmla="*/ 0 h 128"/>
                <a:gd name="T10" fmla="*/ 0 w 2"/>
                <a:gd name="T11" fmla="*/ 0 h 1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28">
                  <a:moveTo>
                    <a:pt x="0" y="0"/>
                  </a:moveTo>
                  <a:lnTo>
                    <a:pt x="0" y="128"/>
                  </a:lnTo>
                  <a:lnTo>
                    <a:pt x="2" y="128"/>
                  </a:lnTo>
                  <a:lnTo>
                    <a:pt x="2" y="102"/>
                  </a:lnTo>
                  <a:lnTo>
                    <a:pt x="2" y="0"/>
                  </a:lnTo>
                  <a:lnTo>
                    <a:pt x="0" y="0"/>
                  </a:lnTo>
                  <a:close/>
                </a:path>
              </a:pathLst>
            </a:custGeom>
            <a:solidFill>
              <a:srgbClr val="8CC0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51" name="Freeform 662">
              <a:extLst>
                <a:ext uri="{FF2B5EF4-FFF2-40B4-BE49-F238E27FC236}">
                  <a16:creationId xmlns:a16="http://schemas.microsoft.com/office/drawing/2014/main" id="{92BDE0BA-B7A4-4B1B-BD14-C68A80B5535A}"/>
                </a:ext>
              </a:extLst>
            </p:cNvPr>
            <p:cNvSpPr>
              <a:spLocks/>
            </p:cNvSpPr>
            <p:nvPr/>
          </p:nvSpPr>
          <p:spPr bwMode="auto">
            <a:xfrm>
              <a:off x="3895" y="3072"/>
              <a:ext cx="2" cy="128"/>
            </a:xfrm>
            <a:custGeom>
              <a:avLst/>
              <a:gdLst>
                <a:gd name="T0" fmla="*/ 0 w 2"/>
                <a:gd name="T1" fmla="*/ 0 h 128"/>
                <a:gd name="T2" fmla="*/ 0 w 2"/>
                <a:gd name="T3" fmla="*/ 128 h 128"/>
                <a:gd name="T4" fmla="*/ 2 w 2"/>
                <a:gd name="T5" fmla="*/ 128 h 128"/>
                <a:gd name="T6" fmla="*/ 2 w 2"/>
                <a:gd name="T7" fmla="*/ 102 h 128"/>
                <a:gd name="T8" fmla="*/ 2 w 2"/>
                <a:gd name="T9" fmla="*/ 0 h 128"/>
                <a:gd name="T10" fmla="*/ 0 w 2"/>
                <a:gd name="T11" fmla="*/ 0 h 1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28">
                  <a:moveTo>
                    <a:pt x="0" y="0"/>
                  </a:moveTo>
                  <a:lnTo>
                    <a:pt x="0" y="128"/>
                  </a:lnTo>
                  <a:lnTo>
                    <a:pt x="2" y="128"/>
                  </a:lnTo>
                  <a:lnTo>
                    <a:pt x="2" y="102"/>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52" name="Rectangle 663">
              <a:extLst>
                <a:ext uri="{FF2B5EF4-FFF2-40B4-BE49-F238E27FC236}">
                  <a16:creationId xmlns:a16="http://schemas.microsoft.com/office/drawing/2014/main" id="{42370827-4A0A-490F-9B49-0EC745E751F2}"/>
                </a:ext>
              </a:extLst>
            </p:cNvPr>
            <p:cNvSpPr>
              <a:spLocks noChangeArrowheads="1"/>
            </p:cNvSpPr>
            <p:nvPr/>
          </p:nvSpPr>
          <p:spPr bwMode="auto">
            <a:xfrm>
              <a:off x="3895" y="3063"/>
              <a:ext cx="2" cy="9"/>
            </a:xfrm>
            <a:prstGeom prst="rect">
              <a:avLst/>
            </a:prstGeom>
            <a:solidFill>
              <a:srgbClr val="E4F4F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753" name="Rectangle 664">
              <a:extLst>
                <a:ext uri="{FF2B5EF4-FFF2-40B4-BE49-F238E27FC236}">
                  <a16:creationId xmlns:a16="http://schemas.microsoft.com/office/drawing/2014/main" id="{1F39E6BD-4028-4BC6-A53F-1E8B6CF07D8C}"/>
                </a:ext>
              </a:extLst>
            </p:cNvPr>
            <p:cNvSpPr>
              <a:spLocks noChangeArrowheads="1"/>
            </p:cNvSpPr>
            <p:nvPr/>
          </p:nvSpPr>
          <p:spPr bwMode="auto">
            <a:xfrm>
              <a:off x="3895" y="3063"/>
              <a:ext cx="2"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754" name="Freeform 665">
              <a:extLst>
                <a:ext uri="{FF2B5EF4-FFF2-40B4-BE49-F238E27FC236}">
                  <a16:creationId xmlns:a16="http://schemas.microsoft.com/office/drawing/2014/main" id="{66D40C4E-E2D4-4EFD-B15B-99068F082A38}"/>
                </a:ext>
              </a:extLst>
            </p:cNvPr>
            <p:cNvSpPr>
              <a:spLocks noEditPoints="1"/>
            </p:cNvSpPr>
            <p:nvPr/>
          </p:nvSpPr>
          <p:spPr bwMode="auto">
            <a:xfrm>
              <a:off x="3806" y="1880"/>
              <a:ext cx="82" cy="1373"/>
            </a:xfrm>
            <a:custGeom>
              <a:avLst/>
              <a:gdLst>
                <a:gd name="T0" fmla="*/ 44 w 37"/>
                <a:gd name="T1" fmla="*/ 6634 h 623"/>
                <a:gd name="T2" fmla="*/ 35 w 37"/>
                <a:gd name="T3" fmla="*/ 6625 h 623"/>
                <a:gd name="T4" fmla="*/ 35 w 37"/>
                <a:gd name="T5" fmla="*/ 5620 h 623"/>
                <a:gd name="T6" fmla="*/ 44 w 37"/>
                <a:gd name="T7" fmla="*/ 5620 h 623"/>
                <a:gd name="T8" fmla="*/ 53 w 37"/>
                <a:gd name="T9" fmla="*/ 5620 h 623"/>
                <a:gd name="T10" fmla="*/ 53 w 37"/>
                <a:gd name="T11" fmla="*/ 6625 h 623"/>
                <a:gd name="T12" fmla="*/ 44 w 37"/>
                <a:gd name="T13" fmla="*/ 6634 h 623"/>
                <a:gd name="T14" fmla="*/ 44 w 37"/>
                <a:gd name="T15" fmla="*/ 5309 h 623"/>
                <a:gd name="T16" fmla="*/ 35 w 37"/>
                <a:gd name="T17" fmla="*/ 5298 h 623"/>
                <a:gd name="T18" fmla="*/ 35 w 37"/>
                <a:gd name="T19" fmla="*/ 3511 h 623"/>
                <a:gd name="T20" fmla="*/ 44 w 37"/>
                <a:gd name="T21" fmla="*/ 3502 h 623"/>
                <a:gd name="T22" fmla="*/ 53 w 37"/>
                <a:gd name="T23" fmla="*/ 3511 h 623"/>
                <a:gd name="T24" fmla="*/ 53 w 37"/>
                <a:gd name="T25" fmla="*/ 5298 h 623"/>
                <a:gd name="T26" fmla="*/ 44 w 37"/>
                <a:gd name="T27" fmla="*/ 5309 h 623"/>
                <a:gd name="T28" fmla="*/ 403 w 37"/>
                <a:gd name="T29" fmla="*/ 0 h 623"/>
                <a:gd name="T30" fmla="*/ 53 w 37"/>
                <a:gd name="T31" fmla="*/ 214 h 623"/>
                <a:gd name="T32" fmla="*/ 53 w 37"/>
                <a:gd name="T33" fmla="*/ 2986 h 623"/>
                <a:gd name="T34" fmla="*/ 44 w 37"/>
                <a:gd name="T35" fmla="*/ 2997 h 623"/>
                <a:gd name="T36" fmla="*/ 35 w 37"/>
                <a:gd name="T37" fmla="*/ 2986 h 623"/>
                <a:gd name="T38" fmla="*/ 35 w 37"/>
                <a:gd name="T39" fmla="*/ 223 h 623"/>
                <a:gd name="T40" fmla="*/ 0 w 37"/>
                <a:gd name="T41" fmla="*/ 247 h 623"/>
                <a:gd name="T42" fmla="*/ 0 w 37"/>
                <a:gd name="T43" fmla="*/ 6669 h 623"/>
                <a:gd name="T44" fmla="*/ 403 w 37"/>
                <a:gd name="T45" fmla="*/ 6435 h 623"/>
                <a:gd name="T46" fmla="*/ 403 w 37"/>
                <a:gd name="T47" fmla="*/ 0 h 6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7" h="623">
                  <a:moveTo>
                    <a:pt x="4" y="620"/>
                  </a:moveTo>
                  <a:cubicBezTo>
                    <a:pt x="3" y="620"/>
                    <a:pt x="3" y="620"/>
                    <a:pt x="3" y="619"/>
                  </a:cubicBezTo>
                  <a:cubicBezTo>
                    <a:pt x="3" y="525"/>
                    <a:pt x="3" y="525"/>
                    <a:pt x="3" y="525"/>
                  </a:cubicBezTo>
                  <a:cubicBezTo>
                    <a:pt x="3" y="525"/>
                    <a:pt x="3" y="525"/>
                    <a:pt x="4" y="525"/>
                  </a:cubicBezTo>
                  <a:cubicBezTo>
                    <a:pt x="4" y="525"/>
                    <a:pt x="5" y="525"/>
                    <a:pt x="5" y="525"/>
                  </a:cubicBezTo>
                  <a:cubicBezTo>
                    <a:pt x="5" y="619"/>
                    <a:pt x="5" y="619"/>
                    <a:pt x="5" y="619"/>
                  </a:cubicBezTo>
                  <a:cubicBezTo>
                    <a:pt x="5" y="620"/>
                    <a:pt x="4" y="620"/>
                    <a:pt x="4" y="620"/>
                  </a:cubicBezTo>
                  <a:moveTo>
                    <a:pt x="4" y="496"/>
                  </a:moveTo>
                  <a:cubicBezTo>
                    <a:pt x="3" y="496"/>
                    <a:pt x="3" y="496"/>
                    <a:pt x="3" y="495"/>
                  </a:cubicBezTo>
                  <a:cubicBezTo>
                    <a:pt x="3" y="328"/>
                    <a:pt x="3" y="328"/>
                    <a:pt x="3" y="328"/>
                  </a:cubicBezTo>
                  <a:cubicBezTo>
                    <a:pt x="3" y="327"/>
                    <a:pt x="3" y="327"/>
                    <a:pt x="4" y="327"/>
                  </a:cubicBezTo>
                  <a:cubicBezTo>
                    <a:pt x="4" y="327"/>
                    <a:pt x="5" y="327"/>
                    <a:pt x="5" y="328"/>
                  </a:cubicBezTo>
                  <a:cubicBezTo>
                    <a:pt x="5" y="495"/>
                    <a:pt x="5" y="495"/>
                    <a:pt x="5" y="495"/>
                  </a:cubicBezTo>
                  <a:cubicBezTo>
                    <a:pt x="5" y="496"/>
                    <a:pt x="4" y="496"/>
                    <a:pt x="4" y="496"/>
                  </a:cubicBezTo>
                  <a:moveTo>
                    <a:pt x="37" y="0"/>
                  </a:moveTo>
                  <a:cubicBezTo>
                    <a:pt x="5" y="20"/>
                    <a:pt x="5" y="20"/>
                    <a:pt x="5" y="20"/>
                  </a:cubicBezTo>
                  <a:cubicBezTo>
                    <a:pt x="5" y="279"/>
                    <a:pt x="5" y="279"/>
                    <a:pt x="5" y="279"/>
                  </a:cubicBezTo>
                  <a:cubicBezTo>
                    <a:pt x="5" y="280"/>
                    <a:pt x="4" y="280"/>
                    <a:pt x="4" y="280"/>
                  </a:cubicBezTo>
                  <a:cubicBezTo>
                    <a:pt x="3" y="280"/>
                    <a:pt x="3" y="280"/>
                    <a:pt x="3" y="279"/>
                  </a:cubicBezTo>
                  <a:cubicBezTo>
                    <a:pt x="3" y="21"/>
                    <a:pt x="3" y="21"/>
                    <a:pt x="3" y="21"/>
                  </a:cubicBezTo>
                  <a:cubicBezTo>
                    <a:pt x="0" y="23"/>
                    <a:pt x="0" y="23"/>
                    <a:pt x="0" y="23"/>
                  </a:cubicBezTo>
                  <a:cubicBezTo>
                    <a:pt x="0" y="623"/>
                    <a:pt x="0" y="623"/>
                    <a:pt x="0" y="623"/>
                  </a:cubicBezTo>
                  <a:cubicBezTo>
                    <a:pt x="37" y="601"/>
                    <a:pt x="37" y="601"/>
                    <a:pt x="37" y="601"/>
                  </a:cubicBezTo>
                  <a:cubicBezTo>
                    <a:pt x="37" y="0"/>
                    <a:pt x="37" y="0"/>
                    <a:pt x="37" y="0"/>
                  </a:cubicBezTo>
                </a:path>
              </a:pathLst>
            </a:custGeom>
            <a:solidFill>
              <a:srgbClr val="655B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55" name="Freeform 666">
              <a:extLst>
                <a:ext uri="{FF2B5EF4-FFF2-40B4-BE49-F238E27FC236}">
                  <a16:creationId xmlns:a16="http://schemas.microsoft.com/office/drawing/2014/main" id="{D8C79120-8C97-4244-B692-BBCA4E876D83}"/>
                </a:ext>
              </a:extLst>
            </p:cNvPr>
            <p:cNvSpPr>
              <a:spLocks noEditPoints="1"/>
            </p:cNvSpPr>
            <p:nvPr/>
          </p:nvSpPr>
          <p:spPr bwMode="auto">
            <a:xfrm>
              <a:off x="3806" y="1878"/>
              <a:ext cx="89" cy="1326"/>
            </a:xfrm>
            <a:custGeom>
              <a:avLst/>
              <a:gdLst>
                <a:gd name="T0" fmla="*/ 7 w 89"/>
                <a:gd name="T1" fmla="*/ 49 h 1326"/>
                <a:gd name="T2" fmla="*/ 0 w 89"/>
                <a:gd name="T3" fmla="*/ 53 h 1326"/>
                <a:gd name="T4" fmla="*/ 7 w 89"/>
                <a:gd name="T5" fmla="*/ 49 h 1326"/>
                <a:gd name="T6" fmla="*/ 7 w 89"/>
                <a:gd name="T7" fmla="*/ 49 h 1326"/>
                <a:gd name="T8" fmla="*/ 86 w 89"/>
                <a:gd name="T9" fmla="*/ 0 h 1326"/>
                <a:gd name="T10" fmla="*/ 12 w 89"/>
                <a:gd name="T11" fmla="*/ 47 h 1326"/>
                <a:gd name="T12" fmla="*/ 12 w 89"/>
                <a:gd name="T13" fmla="*/ 47 h 1326"/>
                <a:gd name="T14" fmla="*/ 82 w 89"/>
                <a:gd name="T15" fmla="*/ 2 h 1326"/>
                <a:gd name="T16" fmla="*/ 82 w 89"/>
                <a:gd name="T17" fmla="*/ 1326 h 1326"/>
                <a:gd name="T18" fmla="*/ 89 w 89"/>
                <a:gd name="T19" fmla="*/ 1322 h 1326"/>
                <a:gd name="T20" fmla="*/ 89 w 89"/>
                <a:gd name="T21" fmla="*/ 1194 h 1326"/>
                <a:gd name="T22" fmla="*/ 89 w 89"/>
                <a:gd name="T23" fmla="*/ 1185 h 1326"/>
                <a:gd name="T24" fmla="*/ 89 w 89"/>
                <a:gd name="T25" fmla="*/ 672 h 1326"/>
                <a:gd name="T26" fmla="*/ 86 w 89"/>
                <a:gd name="T27" fmla="*/ 0 h 13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9" h="1326">
                  <a:moveTo>
                    <a:pt x="7" y="49"/>
                  </a:moveTo>
                  <a:lnTo>
                    <a:pt x="0" y="53"/>
                  </a:lnTo>
                  <a:lnTo>
                    <a:pt x="7" y="49"/>
                  </a:lnTo>
                  <a:close/>
                  <a:moveTo>
                    <a:pt x="86" y="0"/>
                  </a:moveTo>
                  <a:lnTo>
                    <a:pt x="12" y="47"/>
                  </a:lnTo>
                  <a:lnTo>
                    <a:pt x="82" y="2"/>
                  </a:lnTo>
                  <a:lnTo>
                    <a:pt x="82" y="1326"/>
                  </a:lnTo>
                  <a:lnTo>
                    <a:pt x="89" y="1322"/>
                  </a:lnTo>
                  <a:lnTo>
                    <a:pt x="89" y="1194"/>
                  </a:lnTo>
                  <a:lnTo>
                    <a:pt x="89" y="1185"/>
                  </a:lnTo>
                  <a:lnTo>
                    <a:pt x="89" y="672"/>
                  </a:lnTo>
                  <a:lnTo>
                    <a:pt x="86" y="0"/>
                  </a:lnTo>
                  <a:close/>
                </a:path>
              </a:pathLst>
            </a:custGeom>
            <a:solidFill>
              <a:srgbClr val="3C4A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56" name="Freeform 667">
              <a:extLst>
                <a:ext uri="{FF2B5EF4-FFF2-40B4-BE49-F238E27FC236}">
                  <a16:creationId xmlns:a16="http://schemas.microsoft.com/office/drawing/2014/main" id="{46BAE864-CDA5-4624-AD49-841CDE4E18C3}"/>
                </a:ext>
              </a:extLst>
            </p:cNvPr>
            <p:cNvSpPr>
              <a:spLocks noEditPoints="1"/>
            </p:cNvSpPr>
            <p:nvPr/>
          </p:nvSpPr>
          <p:spPr bwMode="auto">
            <a:xfrm>
              <a:off x="3806" y="1878"/>
              <a:ext cx="89" cy="1326"/>
            </a:xfrm>
            <a:custGeom>
              <a:avLst/>
              <a:gdLst>
                <a:gd name="T0" fmla="*/ 7 w 89"/>
                <a:gd name="T1" fmla="*/ 49 h 1326"/>
                <a:gd name="T2" fmla="*/ 0 w 89"/>
                <a:gd name="T3" fmla="*/ 53 h 1326"/>
                <a:gd name="T4" fmla="*/ 7 w 89"/>
                <a:gd name="T5" fmla="*/ 49 h 1326"/>
                <a:gd name="T6" fmla="*/ 7 w 89"/>
                <a:gd name="T7" fmla="*/ 49 h 1326"/>
                <a:gd name="T8" fmla="*/ 86 w 89"/>
                <a:gd name="T9" fmla="*/ 0 h 1326"/>
                <a:gd name="T10" fmla="*/ 12 w 89"/>
                <a:gd name="T11" fmla="*/ 47 h 1326"/>
                <a:gd name="T12" fmla="*/ 12 w 89"/>
                <a:gd name="T13" fmla="*/ 47 h 1326"/>
                <a:gd name="T14" fmla="*/ 82 w 89"/>
                <a:gd name="T15" fmla="*/ 2 h 1326"/>
                <a:gd name="T16" fmla="*/ 82 w 89"/>
                <a:gd name="T17" fmla="*/ 1326 h 1326"/>
                <a:gd name="T18" fmla="*/ 89 w 89"/>
                <a:gd name="T19" fmla="*/ 1322 h 1326"/>
                <a:gd name="T20" fmla="*/ 89 w 89"/>
                <a:gd name="T21" fmla="*/ 1194 h 1326"/>
                <a:gd name="T22" fmla="*/ 89 w 89"/>
                <a:gd name="T23" fmla="*/ 1185 h 1326"/>
                <a:gd name="T24" fmla="*/ 89 w 89"/>
                <a:gd name="T25" fmla="*/ 672 h 1326"/>
                <a:gd name="T26" fmla="*/ 86 w 89"/>
                <a:gd name="T27" fmla="*/ 0 h 13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9" h="1326">
                  <a:moveTo>
                    <a:pt x="7" y="49"/>
                  </a:moveTo>
                  <a:lnTo>
                    <a:pt x="0" y="53"/>
                  </a:lnTo>
                  <a:lnTo>
                    <a:pt x="7" y="49"/>
                  </a:lnTo>
                  <a:moveTo>
                    <a:pt x="86" y="0"/>
                  </a:moveTo>
                  <a:lnTo>
                    <a:pt x="12" y="47"/>
                  </a:lnTo>
                  <a:lnTo>
                    <a:pt x="82" y="2"/>
                  </a:lnTo>
                  <a:lnTo>
                    <a:pt x="82" y="1326"/>
                  </a:lnTo>
                  <a:lnTo>
                    <a:pt x="89" y="1322"/>
                  </a:lnTo>
                  <a:lnTo>
                    <a:pt x="89" y="1194"/>
                  </a:lnTo>
                  <a:lnTo>
                    <a:pt x="89" y="1185"/>
                  </a:lnTo>
                  <a:lnTo>
                    <a:pt x="89" y="672"/>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57" name="Freeform 668">
              <a:extLst>
                <a:ext uri="{FF2B5EF4-FFF2-40B4-BE49-F238E27FC236}">
                  <a16:creationId xmlns:a16="http://schemas.microsoft.com/office/drawing/2014/main" id="{5B382BBE-BA40-4DF2-B9EA-59464BA6280D}"/>
                </a:ext>
              </a:extLst>
            </p:cNvPr>
            <p:cNvSpPr>
              <a:spLocks noEditPoints="1"/>
            </p:cNvSpPr>
            <p:nvPr/>
          </p:nvSpPr>
          <p:spPr bwMode="auto">
            <a:xfrm>
              <a:off x="3804" y="1876"/>
              <a:ext cx="88" cy="55"/>
            </a:xfrm>
            <a:custGeom>
              <a:avLst/>
              <a:gdLst>
                <a:gd name="T0" fmla="*/ 0 w 40"/>
                <a:gd name="T1" fmla="*/ 233 h 25"/>
                <a:gd name="T2" fmla="*/ 0 w 40"/>
                <a:gd name="T3" fmla="*/ 233 h 25"/>
                <a:gd name="T4" fmla="*/ 0 w 40"/>
                <a:gd name="T5" fmla="*/ 233 h 25"/>
                <a:gd name="T6" fmla="*/ 0 w 40"/>
                <a:gd name="T7" fmla="*/ 233 h 25"/>
                <a:gd name="T8" fmla="*/ 0 w 40"/>
                <a:gd name="T9" fmla="*/ 233 h 25"/>
                <a:gd name="T10" fmla="*/ 33 w 40"/>
                <a:gd name="T11" fmla="*/ 222 h 25"/>
                <a:gd name="T12" fmla="*/ 0 w 40"/>
                <a:gd name="T13" fmla="*/ 246 h 25"/>
                <a:gd name="T14" fmla="*/ 9 w 40"/>
                <a:gd name="T15" fmla="*/ 257 h 25"/>
                <a:gd name="T16" fmla="*/ 9 w 40"/>
                <a:gd name="T17" fmla="*/ 266 h 25"/>
                <a:gd name="T18" fmla="*/ 44 w 40"/>
                <a:gd name="T19" fmla="*/ 246 h 25"/>
                <a:gd name="T20" fmla="*/ 44 w 40"/>
                <a:gd name="T21" fmla="*/ 222 h 25"/>
                <a:gd name="T22" fmla="*/ 33 w 40"/>
                <a:gd name="T23" fmla="*/ 222 h 25"/>
                <a:gd name="T24" fmla="*/ 427 w 40"/>
                <a:gd name="T25" fmla="*/ 0 h 25"/>
                <a:gd name="T26" fmla="*/ 202 w 40"/>
                <a:gd name="T27" fmla="*/ 125 h 25"/>
                <a:gd name="T28" fmla="*/ 202 w 40"/>
                <a:gd name="T29" fmla="*/ 117 h 25"/>
                <a:gd name="T30" fmla="*/ 53 w 40"/>
                <a:gd name="T31" fmla="*/ 202 h 25"/>
                <a:gd name="T32" fmla="*/ 64 w 40"/>
                <a:gd name="T33" fmla="*/ 213 h 25"/>
                <a:gd name="T34" fmla="*/ 64 w 40"/>
                <a:gd name="T35" fmla="*/ 233 h 25"/>
                <a:gd name="T36" fmla="*/ 427 w 40"/>
                <a:gd name="T37" fmla="*/ 9 h 25"/>
                <a:gd name="T38" fmla="*/ 427 w 40"/>
                <a:gd name="T39" fmla="*/ 0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 h="25">
                  <a:moveTo>
                    <a:pt x="0" y="22"/>
                  </a:moveTo>
                  <a:cubicBezTo>
                    <a:pt x="0" y="22"/>
                    <a:pt x="0" y="22"/>
                    <a:pt x="0" y="22"/>
                  </a:cubicBezTo>
                  <a:cubicBezTo>
                    <a:pt x="0" y="22"/>
                    <a:pt x="0" y="22"/>
                    <a:pt x="0" y="22"/>
                  </a:cubicBezTo>
                  <a:cubicBezTo>
                    <a:pt x="0" y="22"/>
                    <a:pt x="0" y="22"/>
                    <a:pt x="0" y="22"/>
                  </a:cubicBezTo>
                  <a:cubicBezTo>
                    <a:pt x="0" y="22"/>
                    <a:pt x="0" y="22"/>
                    <a:pt x="0" y="22"/>
                  </a:cubicBezTo>
                  <a:moveTo>
                    <a:pt x="3" y="21"/>
                  </a:moveTo>
                  <a:cubicBezTo>
                    <a:pt x="0" y="23"/>
                    <a:pt x="0" y="23"/>
                    <a:pt x="0" y="23"/>
                  </a:cubicBezTo>
                  <a:cubicBezTo>
                    <a:pt x="1" y="23"/>
                    <a:pt x="1" y="23"/>
                    <a:pt x="1" y="24"/>
                  </a:cubicBezTo>
                  <a:cubicBezTo>
                    <a:pt x="1" y="25"/>
                    <a:pt x="1" y="25"/>
                    <a:pt x="1" y="25"/>
                  </a:cubicBezTo>
                  <a:cubicBezTo>
                    <a:pt x="4" y="23"/>
                    <a:pt x="4" y="23"/>
                    <a:pt x="4" y="23"/>
                  </a:cubicBezTo>
                  <a:cubicBezTo>
                    <a:pt x="4" y="21"/>
                    <a:pt x="4" y="21"/>
                    <a:pt x="4" y="21"/>
                  </a:cubicBezTo>
                  <a:cubicBezTo>
                    <a:pt x="3" y="21"/>
                    <a:pt x="3" y="21"/>
                    <a:pt x="3" y="21"/>
                  </a:cubicBezTo>
                  <a:moveTo>
                    <a:pt x="40" y="0"/>
                  </a:moveTo>
                  <a:cubicBezTo>
                    <a:pt x="19" y="12"/>
                    <a:pt x="19" y="12"/>
                    <a:pt x="19" y="12"/>
                  </a:cubicBezTo>
                  <a:cubicBezTo>
                    <a:pt x="19" y="11"/>
                    <a:pt x="19" y="11"/>
                    <a:pt x="19" y="11"/>
                  </a:cubicBezTo>
                  <a:cubicBezTo>
                    <a:pt x="5" y="19"/>
                    <a:pt x="5" y="19"/>
                    <a:pt x="5" y="19"/>
                  </a:cubicBezTo>
                  <a:cubicBezTo>
                    <a:pt x="6" y="20"/>
                    <a:pt x="6" y="20"/>
                    <a:pt x="6" y="20"/>
                  </a:cubicBezTo>
                  <a:cubicBezTo>
                    <a:pt x="6" y="22"/>
                    <a:pt x="6" y="22"/>
                    <a:pt x="6" y="22"/>
                  </a:cubicBezTo>
                  <a:cubicBezTo>
                    <a:pt x="40" y="1"/>
                    <a:pt x="40" y="1"/>
                    <a:pt x="40" y="1"/>
                  </a:cubicBezTo>
                  <a:cubicBezTo>
                    <a:pt x="40" y="0"/>
                    <a:pt x="40" y="0"/>
                    <a:pt x="40" y="0"/>
                  </a:cubicBezTo>
                </a:path>
              </a:pathLst>
            </a:custGeom>
            <a:solidFill>
              <a:srgbClr val="3C4A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58" name="Freeform 669">
              <a:extLst>
                <a:ext uri="{FF2B5EF4-FFF2-40B4-BE49-F238E27FC236}">
                  <a16:creationId xmlns:a16="http://schemas.microsoft.com/office/drawing/2014/main" id="{9CE31A70-DF1F-4CA1-A730-882212A6BE8A}"/>
                </a:ext>
              </a:extLst>
            </p:cNvPr>
            <p:cNvSpPr>
              <a:spLocks/>
            </p:cNvSpPr>
            <p:nvPr/>
          </p:nvSpPr>
          <p:spPr bwMode="auto">
            <a:xfrm>
              <a:off x="3802" y="1925"/>
              <a:ext cx="4" cy="1330"/>
            </a:xfrm>
            <a:custGeom>
              <a:avLst/>
              <a:gdLst>
                <a:gd name="T0" fmla="*/ 8 w 2"/>
                <a:gd name="T1" fmla="*/ 0 h 604"/>
                <a:gd name="T2" fmla="*/ 0 w 2"/>
                <a:gd name="T3" fmla="*/ 6450 h 604"/>
                <a:gd name="T4" fmla="*/ 16 w 2"/>
                <a:gd name="T5" fmla="*/ 6439 h 604"/>
                <a:gd name="T6" fmla="*/ 16 w 2"/>
                <a:gd name="T7" fmla="*/ 33 h 604"/>
                <a:gd name="T8" fmla="*/ 16 w 2"/>
                <a:gd name="T9" fmla="*/ 20 h 604"/>
                <a:gd name="T10" fmla="*/ 8 w 2"/>
                <a:gd name="T11" fmla="*/ 9 h 604"/>
                <a:gd name="T12" fmla="*/ 8 w 2"/>
                <a:gd name="T13" fmla="*/ 9 h 604"/>
                <a:gd name="T14" fmla="*/ 8 w 2"/>
                <a:gd name="T15" fmla="*/ 0 h 604"/>
                <a:gd name="T16" fmla="*/ 8 w 2"/>
                <a:gd name="T17" fmla="*/ 0 h 6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604">
                  <a:moveTo>
                    <a:pt x="1" y="0"/>
                  </a:moveTo>
                  <a:cubicBezTo>
                    <a:pt x="0" y="604"/>
                    <a:pt x="0" y="604"/>
                    <a:pt x="0" y="604"/>
                  </a:cubicBezTo>
                  <a:cubicBezTo>
                    <a:pt x="2" y="603"/>
                    <a:pt x="2" y="603"/>
                    <a:pt x="2" y="603"/>
                  </a:cubicBezTo>
                  <a:cubicBezTo>
                    <a:pt x="2" y="3"/>
                    <a:pt x="2" y="3"/>
                    <a:pt x="2" y="3"/>
                  </a:cubicBezTo>
                  <a:cubicBezTo>
                    <a:pt x="2" y="2"/>
                    <a:pt x="2" y="2"/>
                    <a:pt x="2" y="2"/>
                  </a:cubicBezTo>
                  <a:cubicBezTo>
                    <a:pt x="2" y="1"/>
                    <a:pt x="2" y="1"/>
                    <a:pt x="1" y="1"/>
                  </a:cubicBezTo>
                  <a:cubicBezTo>
                    <a:pt x="1" y="1"/>
                    <a:pt x="1" y="1"/>
                    <a:pt x="1" y="1"/>
                  </a:cubicBezTo>
                  <a:cubicBezTo>
                    <a:pt x="1" y="0"/>
                    <a:pt x="1" y="0"/>
                    <a:pt x="1" y="0"/>
                  </a:cubicBezTo>
                  <a:cubicBezTo>
                    <a:pt x="1" y="0"/>
                    <a:pt x="1" y="0"/>
                    <a:pt x="1" y="0"/>
                  </a:cubicBezTo>
                </a:path>
              </a:pathLst>
            </a:custGeom>
            <a:solidFill>
              <a:srgbClr val="3C4A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59" name="Freeform 670">
              <a:extLst>
                <a:ext uri="{FF2B5EF4-FFF2-40B4-BE49-F238E27FC236}">
                  <a16:creationId xmlns:a16="http://schemas.microsoft.com/office/drawing/2014/main" id="{AD9F9F63-1267-4F16-B4B6-28260FC708BA}"/>
                </a:ext>
              </a:extLst>
            </p:cNvPr>
            <p:cNvSpPr>
              <a:spLocks noEditPoints="1"/>
            </p:cNvSpPr>
            <p:nvPr/>
          </p:nvSpPr>
          <p:spPr bwMode="auto">
            <a:xfrm>
              <a:off x="3804" y="1918"/>
              <a:ext cx="14" cy="579"/>
            </a:xfrm>
            <a:custGeom>
              <a:avLst/>
              <a:gdLst>
                <a:gd name="T0" fmla="*/ 0 w 6"/>
                <a:gd name="T1" fmla="*/ 9 h 263"/>
                <a:gd name="T2" fmla="*/ 0 w 6"/>
                <a:gd name="T3" fmla="*/ 20 h 263"/>
                <a:gd name="T4" fmla="*/ 0 w 6"/>
                <a:gd name="T5" fmla="*/ 20 h 263"/>
                <a:gd name="T6" fmla="*/ 0 w 6"/>
                <a:gd name="T7" fmla="*/ 9 h 263"/>
                <a:gd name="T8" fmla="*/ 65 w 6"/>
                <a:gd name="T9" fmla="*/ 0 h 263"/>
                <a:gd name="T10" fmla="*/ 37 w 6"/>
                <a:gd name="T11" fmla="*/ 20 h 263"/>
                <a:gd name="T12" fmla="*/ 49 w 6"/>
                <a:gd name="T13" fmla="*/ 20 h 263"/>
                <a:gd name="T14" fmla="*/ 49 w 6"/>
                <a:gd name="T15" fmla="*/ 44 h 263"/>
                <a:gd name="T16" fmla="*/ 49 w 6"/>
                <a:gd name="T17" fmla="*/ 44 h 263"/>
                <a:gd name="T18" fmla="*/ 49 w 6"/>
                <a:gd name="T19" fmla="*/ 2796 h 263"/>
                <a:gd name="T20" fmla="*/ 65 w 6"/>
                <a:gd name="T21" fmla="*/ 2807 h 263"/>
                <a:gd name="T22" fmla="*/ 77 w 6"/>
                <a:gd name="T23" fmla="*/ 2796 h 263"/>
                <a:gd name="T24" fmla="*/ 77 w 6"/>
                <a:gd name="T25" fmla="*/ 33 h 263"/>
                <a:gd name="T26" fmla="*/ 77 w 6"/>
                <a:gd name="T27" fmla="*/ 33 h 263"/>
                <a:gd name="T28" fmla="*/ 77 w 6"/>
                <a:gd name="T29" fmla="*/ 9 h 263"/>
                <a:gd name="T30" fmla="*/ 65 w 6"/>
                <a:gd name="T31" fmla="*/ 0 h 2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 h="263">
                  <a:moveTo>
                    <a:pt x="0" y="1"/>
                  </a:moveTo>
                  <a:cubicBezTo>
                    <a:pt x="0" y="2"/>
                    <a:pt x="0" y="2"/>
                    <a:pt x="0" y="2"/>
                  </a:cubicBezTo>
                  <a:cubicBezTo>
                    <a:pt x="0" y="2"/>
                    <a:pt x="0" y="2"/>
                    <a:pt x="0" y="2"/>
                  </a:cubicBezTo>
                  <a:cubicBezTo>
                    <a:pt x="0" y="1"/>
                    <a:pt x="0" y="1"/>
                    <a:pt x="0" y="1"/>
                  </a:cubicBezTo>
                  <a:moveTo>
                    <a:pt x="5" y="0"/>
                  </a:moveTo>
                  <a:cubicBezTo>
                    <a:pt x="3" y="2"/>
                    <a:pt x="3" y="2"/>
                    <a:pt x="3" y="2"/>
                  </a:cubicBezTo>
                  <a:cubicBezTo>
                    <a:pt x="4" y="2"/>
                    <a:pt x="4" y="2"/>
                    <a:pt x="4" y="2"/>
                  </a:cubicBezTo>
                  <a:cubicBezTo>
                    <a:pt x="4" y="4"/>
                    <a:pt x="4" y="4"/>
                    <a:pt x="4" y="4"/>
                  </a:cubicBezTo>
                  <a:cubicBezTo>
                    <a:pt x="4" y="4"/>
                    <a:pt x="4" y="4"/>
                    <a:pt x="4" y="4"/>
                  </a:cubicBezTo>
                  <a:cubicBezTo>
                    <a:pt x="4" y="262"/>
                    <a:pt x="4" y="262"/>
                    <a:pt x="4" y="262"/>
                  </a:cubicBezTo>
                  <a:cubicBezTo>
                    <a:pt x="4" y="263"/>
                    <a:pt x="4" y="263"/>
                    <a:pt x="5" y="263"/>
                  </a:cubicBezTo>
                  <a:cubicBezTo>
                    <a:pt x="5" y="263"/>
                    <a:pt x="6" y="263"/>
                    <a:pt x="6" y="262"/>
                  </a:cubicBezTo>
                  <a:cubicBezTo>
                    <a:pt x="6" y="3"/>
                    <a:pt x="6" y="3"/>
                    <a:pt x="6" y="3"/>
                  </a:cubicBezTo>
                  <a:cubicBezTo>
                    <a:pt x="6" y="3"/>
                    <a:pt x="6" y="3"/>
                    <a:pt x="6" y="3"/>
                  </a:cubicBezTo>
                  <a:cubicBezTo>
                    <a:pt x="6" y="1"/>
                    <a:pt x="6" y="1"/>
                    <a:pt x="6" y="1"/>
                  </a:cubicBezTo>
                  <a:cubicBezTo>
                    <a:pt x="6" y="1"/>
                    <a:pt x="6" y="1"/>
                    <a:pt x="5" y="0"/>
                  </a:cubicBezTo>
                </a:path>
              </a:pathLst>
            </a:custGeom>
            <a:solidFill>
              <a:srgbClr val="E4F4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60" name="Freeform 671">
              <a:extLst>
                <a:ext uri="{FF2B5EF4-FFF2-40B4-BE49-F238E27FC236}">
                  <a16:creationId xmlns:a16="http://schemas.microsoft.com/office/drawing/2014/main" id="{65EAB865-447B-4EE6-A259-0102ABEF5E01}"/>
                </a:ext>
              </a:extLst>
            </p:cNvPr>
            <p:cNvSpPr>
              <a:spLocks/>
            </p:cNvSpPr>
            <p:nvPr/>
          </p:nvSpPr>
          <p:spPr bwMode="auto">
            <a:xfrm>
              <a:off x="3813" y="2601"/>
              <a:ext cx="5" cy="372"/>
            </a:xfrm>
            <a:custGeom>
              <a:avLst/>
              <a:gdLst>
                <a:gd name="T0" fmla="*/ 20 w 2"/>
                <a:gd name="T1" fmla="*/ 0 h 169"/>
                <a:gd name="T2" fmla="*/ 0 w 2"/>
                <a:gd name="T3" fmla="*/ 9 h 169"/>
                <a:gd name="T4" fmla="*/ 0 w 2"/>
                <a:gd name="T5" fmla="*/ 1792 h 169"/>
                <a:gd name="T6" fmla="*/ 20 w 2"/>
                <a:gd name="T7" fmla="*/ 1803 h 169"/>
                <a:gd name="T8" fmla="*/ 33 w 2"/>
                <a:gd name="T9" fmla="*/ 1792 h 169"/>
                <a:gd name="T10" fmla="*/ 33 w 2"/>
                <a:gd name="T11" fmla="*/ 9 h 169"/>
                <a:gd name="T12" fmla="*/ 20 w 2"/>
                <a:gd name="T13" fmla="*/ 0 h 1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9">
                  <a:moveTo>
                    <a:pt x="1" y="0"/>
                  </a:moveTo>
                  <a:cubicBezTo>
                    <a:pt x="0" y="0"/>
                    <a:pt x="0" y="0"/>
                    <a:pt x="0" y="1"/>
                  </a:cubicBezTo>
                  <a:cubicBezTo>
                    <a:pt x="0" y="168"/>
                    <a:pt x="0" y="168"/>
                    <a:pt x="0" y="168"/>
                  </a:cubicBezTo>
                  <a:cubicBezTo>
                    <a:pt x="0" y="169"/>
                    <a:pt x="0" y="169"/>
                    <a:pt x="1" y="169"/>
                  </a:cubicBezTo>
                  <a:cubicBezTo>
                    <a:pt x="1" y="169"/>
                    <a:pt x="2" y="169"/>
                    <a:pt x="2" y="168"/>
                  </a:cubicBezTo>
                  <a:cubicBezTo>
                    <a:pt x="2" y="1"/>
                    <a:pt x="2" y="1"/>
                    <a:pt x="2" y="1"/>
                  </a:cubicBezTo>
                  <a:cubicBezTo>
                    <a:pt x="2" y="0"/>
                    <a:pt x="1" y="0"/>
                    <a:pt x="1" y="0"/>
                  </a:cubicBezTo>
                </a:path>
              </a:pathLst>
            </a:custGeom>
            <a:solidFill>
              <a:srgbClr val="E4F4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61" name="Freeform 672">
              <a:extLst>
                <a:ext uri="{FF2B5EF4-FFF2-40B4-BE49-F238E27FC236}">
                  <a16:creationId xmlns:a16="http://schemas.microsoft.com/office/drawing/2014/main" id="{7FA1D6F6-B826-4FB8-BA7F-4A7E6EC35C91}"/>
                </a:ext>
              </a:extLst>
            </p:cNvPr>
            <p:cNvSpPr>
              <a:spLocks/>
            </p:cNvSpPr>
            <p:nvPr/>
          </p:nvSpPr>
          <p:spPr bwMode="auto">
            <a:xfrm>
              <a:off x="3813" y="3037"/>
              <a:ext cx="5" cy="209"/>
            </a:xfrm>
            <a:custGeom>
              <a:avLst/>
              <a:gdLst>
                <a:gd name="T0" fmla="*/ 20 w 2"/>
                <a:gd name="T1" fmla="*/ 0 h 95"/>
                <a:gd name="T2" fmla="*/ 0 w 2"/>
                <a:gd name="T3" fmla="*/ 0 h 95"/>
                <a:gd name="T4" fmla="*/ 0 w 2"/>
                <a:gd name="T5" fmla="*/ 1001 h 95"/>
                <a:gd name="T6" fmla="*/ 20 w 2"/>
                <a:gd name="T7" fmla="*/ 1012 h 95"/>
                <a:gd name="T8" fmla="*/ 33 w 2"/>
                <a:gd name="T9" fmla="*/ 1001 h 95"/>
                <a:gd name="T10" fmla="*/ 33 w 2"/>
                <a:gd name="T11" fmla="*/ 0 h 95"/>
                <a:gd name="T12" fmla="*/ 20 w 2"/>
                <a:gd name="T13" fmla="*/ 0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95">
                  <a:moveTo>
                    <a:pt x="1" y="0"/>
                  </a:moveTo>
                  <a:cubicBezTo>
                    <a:pt x="0" y="0"/>
                    <a:pt x="0" y="0"/>
                    <a:pt x="0" y="0"/>
                  </a:cubicBezTo>
                  <a:cubicBezTo>
                    <a:pt x="0" y="94"/>
                    <a:pt x="0" y="94"/>
                    <a:pt x="0" y="94"/>
                  </a:cubicBezTo>
                  <a:cubicBezTo>
                    <a:pt x="0" y="95"/>
                    <a:pt x="0" y="95"/>
                    <a:pt x="1" y="95"/>
                  </a:cubicBezTo>
                  <a:cubicBezTo>
                    <a:pt x="1" y="95"/>
                    <a:pt x="2" y="95"/>
                    <a:pt x="2" y="94"/>
                  </a:cubicBezTo>
                  <a:cubicBezTo>
                    <a:pt x="2" y="0"/>
                    <a:pt x="2" y="0"/>
                    <a:pt x="2" y="0"/>
                  </a:cubicBezTo>
                  <a:cubicBezTo>
                    <a:pt x="2" y="0"/>
                    <a:pt x="1" y="0"/>
                    <a:pt x="1" y="0"/>
                  </a:cubicBezTo>
                </a:path>
              </a:pathLst>
            </a:custGeom>
            <a:solidFill>
              <a:srgbClr val="E4F4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62" name="Freeform 673">
              <a:extLst>
                <a:ext uri="{FF2B5EF4-FFF2-40B4-BE49-F238E27FC236}">
                  <a16:creationId xmlns:a16="http://schemas.microsoft.com/office/drawing/2014/main" id="{4E5B716B-FB23-41E5-A2C4-F21D6E91D6DD}"/>
                </a:ext>
              </a:extLst>
            </p:cNvPr>
            <p:cNvSpPr>
              <a:spLocks/>
            </p:cNvSpPr>
            <p:nvPr/>
          </p:nvSpPr>
          <p:spPr bwMode="auto">
            <a:xfrm>
              <a:off x="3846" y="1874"/>
              <a:ext cx="46" cy="29"/>
            </a:xfrm>
            <a:custGeom>
              <a:avLst/>
              <a:gdLst>
                <a:gd name="T0" fmla="*/ 46 w 46"/>
                <a:gd name="T1" fmla="*/ 0 h 29"/>
                <a:gd name="T2" fmla="*/ 0 w 46"/>
                <a:gd name="T3" fmla="*/ 26 h 29"/>
                <a:gd name="T4" fmla="*/ 0 w 46"/>
                <a:gd name="T5" fmla="*/ 29 h 29"/>
                <a:gd name="T6" fmla="*/ 46 w 46"/>
                <a:gd name="T7" fmla="*/ 2 h 29"/>
                <a:gd name="T8" fmla="*/ 46 w 46"/>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29">
                  <a:moveTo>
                    <a:pt x="46" y="0"/>
                  </a:moveTo>
                  <a:lnTo>
                    <a:pt x="0" y="26"/>
                  </a:lnTo>
                  <a:lnTo>
                    <a:pt x="0" y="29"/>
                  </a:lnTo>
                  <a:lnTo>
                    <a:pt x="46" y="2"/>
                  </a:lnTo>
                  <a:lnTo>
                    <a:pt x="46" y="0"/>
                  </a:lnTo>
                  <a:close/>
                </a:path>
              </a:pathLst>
            </a:custGeom>
            <a:solidFill>
              <a:srgbClr val="E4F4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63" name="Freeform 674">
              <a:extLst>
                <a:ext uri="{FF2B5EF4-FFF2-40B4-BE49-F238E27FC236}">
                  <a16:creationId xmlns:a16="http://schemas.microsoft.com/office/drawing/2014/main" id="{1268D7CD-8919-452B-941D-7C730EB62A2F}"/>
                </a:ext>
              </a:extLst>
            </p:cNvPr>
            <p:cNvSpPr>
              <a:spLocks/>
            </p:cNvSpPr>
            <p:nvPr/>
          </p:nvSpPr>
          <p:spPr bwMode="auto">
            <a:xfrm>
              <a:off x="3846" y="1874"/>
              <a:ext cx="46" cy="29"/>
            </a:xfrm>
            <a:custGeom>
              <a:avLst/>
              <a:gdLst>
                <a:gd name="T0" fmla="*/ 46 w 46"/>
                <a:gd name="T1" fmla="*/ 0 h 29"/>
                <a:gd name="T2" fmla="*/ 0 w 46"/>
                <a:gd name="T3" fmla="*/ 26 h 29"/>
                <a:gd name="T4" fmla="*/ 0 w 46"/>
                <a:gd name="T5" fmla="*/ 29 h 29"/>
                <a:gd name="T6" fmla="*/ 46 w 46"/>
                <a:gd name="T7" fmla="*/ 2 h 29"/>
                <a:gd name="T8" fmla="*/ 46 w 46"/>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29">
                  <a:moveTo>
                    <a:pt x="46" y="0"/>
                  </a:moveTo>
                  <a:lnTo>
                    <a:pt x="0" y="26"/>
                  </a:lnTo>
                  <a:lnTo>
                    <a:pt x="0" y="29"/>
                  </a:lnTo>
                  <a:lnTo>
                    <a:pt x="46"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64" name="Freeform 675">
              <a:extLst>
                <a:ext uri="{FF2B5EF4-FFF2-40B4-BE49-F238E27FC236}">
                  <a16:creationId xmlns:a16="http://schemas.microsoft.com/office/drawing/2014/main" id="{12B40EF0-B3DB-4F74-942E-D947FF7DFE6D}"/>
                </a:ext>
              </a:extLst>
            </p:cNvPr>
            <p:cNvSpPr>
              <a:spLocks/>
            </p:cNvSpPr>
            <p:nvPr/>
          </p:nvSpPr>
          <p:spPr bwMode="auto">
            <a:xfrm>
              <a:off x="3802" y="3200"/>
              <a:ext cx="95" cy="60"/>
            </a:xfrm>
            <a:custGeom>
              <a:avLst/>
              <a:gdLst>
                <a:gd name="T0" fmla="*/ 95 w 95"/>
                <a:gd name="T1" fmla="*/ 0 h 60"/>
                <a:gd name="T2" fmla="*/ 95 w 95"/>
                <a:gd name="T3" fmla="*/ 0 h 60"/>
                <a:gd name="T4" fmla="*/ 93 w 95"/>
                <a:gd name="T5" fmla="*/ 0 h 60"/>
                <a:gd name="T6" fmla="*/ 86 w 95"/>
                <a:gd name="T7" fmla="*/ 4 h 60"/>
                <a:gd name="T8" fmla="*/ 4 w 95"/>
                <a:gd name="T9" fmla="*/ 53 h 60"/>
                <a:gd name="T10" fmla="*/ 0 w 95"/>
                <a:gd name="T11" fmla="*/ 55 h 60"/>
                <a:gd name="T12" fmla="*/ 0 w 95"/>
                <a:gd name="T13" fmla="*/ 60 h 60"/>
                <a:gd name="T14" fmla="*/ 95 w 95"/>
                <a:gd name="T15" fmla="*/ 4 h 60"/>
                <a:gd name="T16" fmla="*/ 95 w 95"/>
                <a:gd name="T17" fmla="*/ 0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60">
                  <a:moveTo>
                    <a:pt x="95" y="0"/>
                  </a:moveTo>
                  <a:lnTo>
                    <a:pt x="95" y="0"/>
                  </a:lnTo>
                  <a:lnTo>
                    <a:pt x="93" y="0"/>
                  </a:lnTo>
                  <a:lnTo>
                    <a:pt x="86" y="4"/>
                  </a:lnTo>
                  <a:lnTo>
                    <a:pt x="4" y="53"/>
                  </a:lnTo>
                  <a:lnTo>
                    <a:pt x="0" y="55"/>
                  </a:lnTo>
                  <a:lnTo>
                    <a:pt x="0" y="60"/>
                  </a:lnTo>
                  <a:lnTo>
                    <a:pt x="95" y="4"/>
                  </a:lnTo>
                  <a:lnTo>
                    <a:pt x="95" y="0"/>
                  </a:lnTo>
                  <a:close/>
                </a:path>
              </a:pathLst>
            </a:custGeom>
            <a:solidFill>
              <a:srgbClr val="E4F4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65" name="Freeform 676">
              <a:extLst>
                <a:ext uri="{FF2B5EF4-FFF2-40B4-BE49-F238E27FC236}">
                  <a16:creationId xmlns:a16="http://schemas.microsoft.com/office/drawing/2014/main" id="{0828CF8D-6BAC-48AF-B788-7FE9A4113AB3}"/>
                </a:ext>
              </a:extLst>
            </p:cNvPr>
            <p:cNvSpPr>
              <a:spLocks/>
            </p:cNvSpPr>
            <p:nvPr/>
          </p:nvSpPr>
          <p:spPr bwMode="auto">
            <a:xfrm>
              <a:off x="3802" y="3200"/>
              <a:ext cx="95" cy="60"/>
            </a:xfrm>
            <a:custGeom>
              <a:avLst/>
              <a:gdLst>
                <a:gd name="T0" fmla="*/ 95 w 95"/>
                <a:gd name="T1" fmla="*/ 0 h 60"/>
                <a:gd name="T2" fmla="*/ 95 w 95"/>
                <a:gd name="T3" fmla="*/ 0 h 60"/>
                <a:gd name="T4" fmla="*/ 93 w 95"/>
                <a:gd name="T5" fmla="*/ 0 h 60"/>
                <a:gd name="T6" fmla="*/ 86 w 95"/>
                <a:gd name="T7" fmla="*/ 4 h 60"/>
                <a:gd name="T8" fmla="*/ 4 w 95"/>
                <a:gd name="T9" fmla="*/ 53 h 60"/>
                <a:gd name="T10" fmla="*/ 0 w 95"/>
                <a:gd name="T11" fmla="*/ 55 h 60"/>
                <a:gd name="T12" fmla="*/ 0 w 95"/>
                <a:gd name="T13" fmla="*/ 60 h 60"/>
                <a:gd name="T14" fmla="*/ 95 w 95"/>
                <a:gd name="T15" fmla="*/ 4 h 60"/>
                <a:gd name="T16" fmla="*/ 95 w 95"/>
                <a:gd name="T17" fmla="*/ 0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60">
                  <a:moveTo>
                    <a:pt x="95" y="0"/>
                  </a:moveTo>
                  <a:lnTo>
                    <a:pt x="95" y="0"/>
                  </a:lnTo>
                  <a:lnTo>
                    <a:pt x="93" y="0"/>
                  </a:lnTo>
                  <a:lnTo>
                    <a:pt x="86" y="4"/>
                  </a:lnTo>
                  <a:lnTo>
                    <a:pt x="4" y="53"/>
                  </a:lnTo>
                  <a:lnTo>
                    <a:pt x="0" y="55"/>
                  </a:lnTo>
                  <a:lnTo>
                    <a:pt x="0" y="60"/>
                  </a:lnTo>
                  <a:lnTo>
                    <a:pt x="95" y="4"/>
                  </a:lnTo>
                  <a:lnTo>
                    <a:pt x="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66" name="Freeform 677">
              <a:extLst>
                <a:ext uri="{FF2B5EF4-FFF2-40B4-BE49-F238E27FC236}">
                  <a16:creationId xmlns:a16="http://schemas.microsoft.com/office/drawing/2014/main" id="{E0FA328E-F980-4BA8-8D98-9F7371B6F1D5}"/>
                </a:ext>
              </a:extLst>
            </p:cNvPr>
            <p:cNvSpPr>
              <a:spLocks/>
            </p:cNvSpPr>
            <p:nvPr/>
          </p:nvSpPr>
          <p:spPr bwMode="auto">
            <a:xfrm>
              <a:off x="3804" y="1698"/>
              <a:ext cx="86" cy="48"/>
            </a:xfrm>
            <a:custGeom>
              <a:avLst/>
              <a:gdLst>
                <a:gd name="T0" fmla="*/ 47 w 86"/>
                <a:gd name="T1" fmla="*/ 0 h 48"/>
                <a:gd name="T2" fmla="*/ 0 w 86"/>
                <a:gd name="T3" fmla="*/ 26 h 48"/>
                <a:gd name="T4" fmla="*/ 0 w 86"/>
                <a:gd name="T5" fmla="*/ 48 h 48"/>
                <a:gd name="T6" fmla="*/ 86 w 86"/>
                <a:gd name="T7" fmla="*/ 2 h 48"/>
                <a:gd name="T8" fmla="*/ 47 w 86"/>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48">
                  <a:moveTo>
                    <a:pt x="47" y="0"/>
                  </a:moveTo>
                  <a:lnTo>
                    <a:pt x="0" y="26"/>
                  </a:lnTo>
                  <a:lnTo>
                    <a:pt x="0" y="48"/>
                  </a:lnTo>
                  <a:lnTo>
                    <a:pt x="86" y="2"/>
                  </a:lnTo>
                  <a:lnTo>
                    <a:pt x="47" y="0"/>
                  </a:lnTo>
                  <a:close/>
                </a:path>
              </a:pathLst>
            </a:custGeom>
            <a:solidFill>
              <a:srgbClr val="8CB9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67" name="Freeform 678">
              <a:extLst>
                <a:ext uri="{FF2B5EF4-FFF2-40B4-BE49-F238E27FC236}">
                  <a16:creationId xmlns:a16="http://schemas.microsoft.com/office/drawing/2014/main" id="{786D6F5B-3E85-42A9-98CE-566AE5C313FA}"/>
                </a:ext>
              </a:extLst>
            </p:cNvPr>
            <p:cNvSpPr>
              <a:spLocks/>
            </p:cNvSpPr>
            <p:nvPr/>
          </p:nvSpPr>
          <p:spPr bwMode="auto">
            <a:xfrm>
              <a:off x="3804" y="1698"/>
              <a:ext cx="86" cy="48"/>
            </a:xfrm>
            <a:custGeom>
              <a:avLst/>
              <a:gdLst>
                <a:gd name="T0" fmla="*/ 47 w 86"/>
                <a:gd name="T1" fmla="*/ 0 h 48"/>
                <a:gd name="T2" fmla="*/ 0 w 86"/>
                <a:gd name="T3" fmla="*/ 26 h 48"/>
                <a:gd name="T4" fmla="*/ 0 w 86"/>
                <a:gd name="T5" fmla="*/ 48 h 48"/>
                <a:gd name="T6" fmla="*/ 86 w 86"/>
                <a:gd name="T7" fmla="*/ 2 h 48"/>
                <a:gd name="T8" fmla="*/ 47 w 86"/>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48">
                  <a:moveTo>
                    <a:pt x="47" y="0"/>
                  </a:moveTo>
                  <a:lnTo>
                    <a:pt x="0" y="26"/>
                  </a:lnTo>
                  <a:lnTo>
                    <a:pt x="0" y="48"/>
                  </a:lnTo>
                  <a:lnTo>
                    <a:pt x="86" y="2"/>
                  </a:lnTo>
                  <a:lnTo>
                    <a:pt x="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68" name="Freeform 679">
              <a:extLst>
                <a:ext uri="{FF2B5EF4-FFF2-40B4-BE49-F238E27FC236}">
                  <a16:creationId xmlns:a16="http://schemas.microsoft.com/office/drawing/2014/main" id="{C4944828-22D6-44E6-87FA-D1CFB6E41259}"/>
                </a:ext>
              </a:extLst>
            </p:cNvPr>
            <p:cNvSpPr>
              <a:spLocks/>
            </p:cNvSpPr>
            <p:nvPr/>
          </p:nvSpPr>
          <p:spPr bwMode="auto">
            <a:xfrm>
              <a:off x="2586" y="2244"/>
              <a:ext cx="1179" cy="954"/>
            </a:xfrm>
            <a:custGeom>
              <a:avLst/>
              <a:gdLst>
                <a:gd name="T0" fmla="*/ 1179 w 1179"/>
                <a:gd name="T1" fmla="*/ 0 h 954"/>
                <a:gd name="T2" fmla="*/ 0 w 1179"/>
                <a:gd name="T3" fmla="*/ 949 h 954"/>
                <a:gd name="T4" fmla="*/ 2 w 1179"/>
                <a:gd name="T5" fmla="*/ 954 h 954"/>
                <a:gd name="T6" fmla="*/ 1179 w 1179"/>
                <a:gd name="T7" fmla="*/ 7 h 954"/>
                <a:gd name="T8" fmla="*/ 1179 w 1179"/>
                <a:gd name="T9" fmla="*/ 0 h 9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9" h="954">
                  <a:moveTo>
                    <a:pt x="1179" y="0"/>
                  </a:moveTo>
                  <a:lnTo>
                    <a:pt x="0" y="949"/>
                  </a:lnTo>
                  <a:lnTo>
                    <a:pt x="2" y="954"/>
                  </a:lnTo>
                  <a:lnTo>
                    <a:pt x="1179" y="7"/>
                  </a:lnTo>
                  <a:lnTo>
                    <a:pt x="1179" y="0"/>
                  </a:lnTo>
                  <a:close/>
                </a:path>
              </a:pathLst>
            </a:custGeom>
            <a:solidFill>
              <a:srgbClr val="D0D8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69" name="Freeform 680">
              <a:extLst>
                <a:ext uri="{FF2B5EF4-FFF2-40B4-BE49-F238E27FC236}">
                  <a16:creationId xmlns:a16="http://schemas.microsoft.com/office/drawing/2014/main" id="{1F559491-2079-40B7-A0E1-48E456955456}"/>
                </a:ext>
              </a:extLst>
            </p:cNvPr>
            <p:cNvSpPr>
              <a:spLocks/>
            </p:cNvSpPr>
            <p:nvPr/>
          </p:nvSpPr>
          <p:spPr bwMode="auto">
            <a:xfrm>
              <a:off x="2586" y="2244"/>
              <a:ext cx="1179" cy="954"/>
            </a:xfrm>
            <a:custGeom>
              <a:avLst/>
              <a:gdLst>
                <a:gd name="T0" fmla="*/ 1179 w 1179"/>
                <a:gd name="T1" fmla="*/ 0 h 954"/>
                <a:gd name="T2" fmla="*/ 0 w 1179"/>
                <a:gd name="T3" fmla="*/ 949 h 954"/>
                <a:gd name="T4" fmla="*/ 2 w 1179"/>
                <a:gd name="T5" fmla="*/ 954 h 954"/>
                <a:gd name="T6" fmla="*/ 1179 w 1179"/>
                <a:gd name="T7" fmla="*/ 7 h 954"/>
                <a:gd name="T8" fmla="*/ 1179 w 1179"/>
                <a:gd name="T9" fmla="*/ 0 h 9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9" h="954">
                  <a:moveTo>
                    <a:pt x="1179" y="0"/>
                  </a:moveTo>
                  <a:lnTo>
                    <a:pt x="0" y="949"/>
                  </a:lnTo>
                  <a:lnTo>
                    <a:pt x="2" y="954"/>
                  </a:lnTo>
                  <a:lnTo>
                    <a:pt x="1179" y="7"/>
                  </a:lnTo>
                  <a:lnTo>
                    <a:pt x="1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70" name="Freeform 681">
              <a:extLst>
                <a:ext uri="{FF2B5EF4-FFF2-40B4-BE49-F238E27FC236}">
                  <a16:creationId xmlns:a16="http://schemas.microsoft.com/office/drawing/2014/main" id="{39CC903E-6C92-4F44-9C83-57B1453462CF}"/>
                </a:ext>
              </a:extLst>
            </p:cNvPr>
            <p:cNvSpPr>
              <a:spLocks/>
            </p:cNvSpPr>
            <p:nvPr/>
          </p:nvSpPr>
          <p:spPr bwMode="auto">
            <a:xfrm>
              <a:off x="3765" y="2244"/>
              <a:ext cx="2" cy="7"/>
            </a:xfrm>
            <a:custGeom>
              <a:avLst/>
              <a:gdLst>
                <a:gd name="T0" fmla="*/ 0 w 2"/>
                <a:gd name="T1" fmla="*/ 0 h 7"/>
                <a:gd name="T2" fmla="*/ 0 w 2"/>
                <a:gd name="T3" fmla="*/ 0 h 7"/>
                <a:gd name="T4" fmla="*/ 0 w 2"/>
                <a:gd name="T5" fmla="*/ 7 h 7"/>
                <a:gd name="T6" fmla="*/ 2 w 2"/>
                <a:gd name="T7" fmla="*/ 2 h 7"/>
                <a:gd name="T8" fmla="*/ 0 w 2"/>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0" y="0"/>
                  </a:lnTo>
                  <a:lnTo>
                    <a:pt x="0" y="7"/>
                  </a:lnTo>
                  <a:lnTo>
                    <a:pt x="2"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71" name="Freeform 682">
              <a:extLst>
                <a:ext uri="{FF2B5EF4-FFF2-40B4-BE49-F238E27FC236}">
                  <a16:creationId xmlns:a16="http://schemas.microsoft.com/office/drawing/2014/main" id="{1C82D3E6-A720-48DE-8F2B-D114D91A5C94}"/>
                </a:ext>
              </a:extLst>
            </p:cNvPr>
            <p:cNvSpPr>
              <a:spLocks/>
            </p:cNvSpPr>
            <p:nvPr/>
          </p:nvSpPr>
          <p:spPr bwMode="auto">
            <a:xfrm>
              <a:off x="3201" y="2407"/>
              <a:ext cx="557" cy="485"/>
            </a:xfrm>
            <a:custGeom>
              <a:avLst/>
              <a:gdLst>
                <a:gd name="T0" fmla="*/ 555 w 557"/>
                <a:gd name="T1" fmla="*/ 0 h 485"/>
                <a:gd name="T2" fmla="*/ 0 w 557"/>
                <a:gd name="T3" fmla="*/ 482 h 485"/>
                <a:gd name="T4" fmla="*/ 2 w 557"/>
                <a:gd name="T5" fmla="*/ 485 h 485"/>
                <a:gd name="T6" fmla="*/ 557 w 557"/>
                <a:gd name="T7" fmla="*/ 2 h 485"/>
                <a:gd name="T8" fmla="*/ 555 w 557"/>
                <a:gd name="T9" fmla="*/ 0 h 4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 h="485">
                  <a:moveTo>
                    <a:pt x="555" y="0"/>
                  </a:moveTo>
                  <a:lnTo>
                    <a:pt x="0" y="482"/>
                  </a:lnTo>
                  <a:lnTo>
                    <a:pt x="2" y="485"/>
                  </a:lnTo>
                  <a:lnTo>
                    <a:pt x="557" y="2"/>
                  </a:lnTo>
                  <a:lnTo>
                    <a:pt x="555" y="0"/>
                  </a:lnTo>
                  <a:close/>
                </a:path>
              </a:pathLst>
            </a:custGeom>
            <a:solidFill>
              <a:srgbClr val="D0D8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72" name="Freeform 683">
              <a:extLst>
                <a:ext uri="{FF2B5EF4-FFF2-40B4-BE49-F238E27FC236}">
                  <a16:creationId xmlns:a16="http://schemas.microsoft.com/office/drawing/2014/main" id="{3630A1DE-1A63-4F4C-8283-B0A0CECFDA3E}"/>
                </a:ext>
              </a:extLst>
            </p:cNvPr>
            <p:cNvSpPr>
              <a:spLocks/>
            </p:cNvSpPr>
            <p:nvPr/>
          </p:nvSpPr>
          <p:spPr bwMode="auto">
            <a:xfrm>
              <a:off x="3201" y="2407"/>
              <a:ext cx="557" cy="485"/>
            </a:xfrm>
            <a:custGeom>
              <a:avLst/>
              <a:gdLst>
                <a:gd name="T0" fmla="*/ 555 w 557"/>
                <a:gd name="T1" fmla="*/ 0 h 485"/>
                <a:gd name="T2" fmla="*/ 0 w 557"/>
                <a:gd name="T3" fmla="*/ 482 h 485"/>
                <a:gd name="T4" fmla="*/ 2 w 557"/>
                <a:gd name="T5" fmla="*/ 485 h 485"/>
                <a:gd name="T6" fmla="*/ 557 w 557"/>
                <a:gd name="T7" fmla="*/ 2 h 485"/>
                <a:gd name="T8" fmla="*/ 555 w 557"/>
                <a:gd name="T9" fmla="*/ 0 h 4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 h="485">
                  <a:moveTo>
                    <a:pt x="555" y="0"/>
                  </a:moveTo>
                  <a:lnTo>
                    <a:pt x="0" y="482"/>
                  </a:lnTo>
                  <a:lnTo>
                    <a:pt x="2" y="485"/>
                  </a:lnTo>
                  <a:lnTo>
                    <a:pt x="557" y="2"/>
                  </a:lnTo>
                  <a:lnTo>
                    <a:pt x="5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73" name="Freeform 684">
              <a:extLst>
                <a:ext uri="{FF2B5EF4-FFF2-40B4-BE49-F238E27FC236}">
                  <a16:creationId xmlns:a16="http://schemas.microsoft.com/office/drawing/2014/main" id="{DD11B70E-E8F0-4B79-A0E5-700C2A0C3D8B}"/>
                </a:ext>
              </a:extLst>
            </p:cNvPr>
            <p:cNvSpPr>
              <a:spLocks/>
            </p:cNvSpPr>
            <p:nvPr/>
          </p:nvSpPr>
          <p:spPr bwMode="auto">
            <a:xfrm>
              <a:off x="3707" y="1876"/>
              <a:ext cx="53" cy="38"/>
            </a:xfrm>
            <a:custGeom>
              <a:avLst/>
              <a:gdLst>
                <a:gd name="T0" fmla="*/ 53 w 53"/>
                <a:gd name="T1" fmla="*/ 0 h 38"/>
                <a:gd name="T2" fmla="*/ 29 w 53"/>
                <a:gd name="T3" fmla="*/ 16 h 38"/>
                <a:gd name="T4" fmla="*/ 0 w 53"/>
                <a:gd name="T5" fmla="*/ 38 h 38"/>
                <a:gd name="T6" fmla="*/ 7 w 53"/>
                <a:gd name="T7" fmla="*/ 38 h 38"/>
                <a:gd name="T8" fmla="*/ 53 w 53"/>
                <a:gd name="T9" fmla="*/ 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38">
                  <a:moveTo>
                    <a:pt x="53" y="0"/>
                  </a:moveTo>
                  <a:lnTo>
                    <a:pt x="29" y="16"/>
                  </a:lnTo>
                  <a:lnTo>
                    <a:pt x="0" y="38"/>
                  </a:lnTo>
                  <a:lnTo>
                    <a:pt x="7" y="38"/>
                  </a:lnTo>
                  <a:lnTo>
                    <a:pt x="53" y="0"/>
                  </a:lnTo>
                  <a:close/>
                </a:path>
              </a:pathLst>
            </a:custGeom>
            <a:solidFill>
              <a:srgbClr val="CED3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74" name="Freeform 685">
              <a:extLst>
                <a:ext uri="{FF2B5EF4-FFF2-40B4-BE49-F238E27FC236}">
                  <a16:creationId xmlns:a16="http://schemas.microsoft.com/office/drawing/2014/main" id="{B3E98A25-C02E-4A8F-9916-E0EC8DD984E8}"/>
                </a:ext>
              </a:extLst>
            </p:cNvPr>
            <p:cNvSpPr>
              <a:spLocks/>
            </p:cNvSpPr>
            <p:nvPr/>
          </p:nvSpPr>
          <p:spPr bwMode="auto">
            <a:xfrm>
              <a:off x="3707" y="1876"/>
              <a:ext cx="53" cy="38"/>
            </a:xfrm>
            <a:custGeom>
              <a:avLst/>
              <a:gdLst>
                <a:gd name="T0" fmla="*/ 53 w 53"/>
                <a:gd name="T1" fmla="*/ 0 h 38"/>
                <a:gd name="T2" fmla="*/ 29 w 53"/>
                <a:gd name="T3" fmla="*/ 16 h 38"/>
                <a:gd name="T4" fmla="*/ 0 w 53"/>
                <a:gd name="T5" fmla="*/ 38 h 38"/>
                <a:gd name="T6" fmla="*/ 7 w 53"/>
                <a:gd name="T7" fmla="*/ 38 h 38"/>
                <a:gd name="T8" fmla="*/ 53 w 53"/>
                <a:gd name="T9" fmla="*/ 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38">
                  <a:moveTo>
                    <a:pt x="53" y="0"/>
                  </a:moveTo>
                  <a:lnTo>
                    <a:pt x="29" y="16"/>
                  </a:lnTo>
                  <a:lnTo>
                    <a:pt x="0" y="38"/>
                  </a:lnTo>
                  <a:lnTo>
                    <a:pt x="7" y="38"/>
                  </a:lnTo>
                  <a:lnTo>
                    <a:pt x="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75" name="Freeform 686">
              <a:extLst>
                <a:ext uri="{FF2B5EF4-FFF2-40B4-BE49-F238E27FC236}">
                  <a16:creationId xmlns:a16="http://schemas.microsoft.com/office/drawing/2014/main" id="{6D0F7677-D871-4445-969D-B3638A53AD3E}"/>
                </a:ext>
              </a:extLst>
            </p:cNvPr>
            <p:cNvSpPr>
              <a:spLocks/>
            </p:cNvSpPr>
            <p:nvPr/>
          </p:nvSpPr>
          <p:spPr bwMode="auto">
            <a:xfrm>
              <a:off x="3736" y="1867"/>
              <a:ext cx="29" cy="25"/>
            </a:xfrm>
            <a:custGeom>
              <a:avLst/>
              <a:gdLst>
                <a:gd name="T0" fmla="*/ 26 w 29"/>
                <a:gd name="T1" fmla="*/ 0 h 25"/>
                <a:gd name="T2" fmla="*/ 0 w 29"/>
                <a:gd name="T3" fmla="*/ 25 h 25"/>
                <a:gd name="T4" fmla="*/ 24 w 29"/>
                <a:gd name="T5" fmla="*/ 9 h 25"/>
                <a:gd name="T6" fmla="*/ 29 w 29"/>
                <a:gd name="T7" fmla="*/ 5 h 25"/>
                <a:gd name="T8" fmla="*/ 29 w 29"/>
                <a:gd name="T9" fmla="*/ 2 h 25"/>
                <a:gd name="T10" fmla="*/ 29 w 29"/>
                <a:gd name="T11" fmla="*/ 5 h 25"/>
                <a:gd name="T12" fmla="*/ 29 w 29"/>
                <a:gd name="T13" fmla="*/ 5 h 25"/>
                <a:gd name="T14" fmla="*/ 29 w 29"/>
                <a:gd name="T15" fmla="*/ 2 h 25"/>
                <a:gd name="T16" fmla="*/ 26 w 29"/>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25">
                  <a:moveTo>
                    <a:pt x="26" y="0"/>
                  </a:moveTo>
                  <a:lnTo>
                    <a:pt x="0" y="25"/>
                  </a:lnTo>
                  <a:lnTo>
                    <a:pt x="24" y="9"/>
                  </a:lnTo>
                  <a:lnTo>
                    <a:pt x="29" y="5"/>
                  </a:lnTo>
                  <a:lnTo>
                    <a:pt x="29" y="2"/>
                  </a:lnTo>
                  <a:lnTo>
                    <a:pt x="29" y="5"/>
                  </a:lnTo>
                  <a:lnTo>
                    <a:pt x="29" y="2"/>
                  </a:lnTo>
                  <a:lnTo>
                    <a:pt x="26" y="0"/>
                  </a:lnTo>
                  <a:close/>
                </a:path>
              </a:pathLst>
            </a:custGeom>
            <a:solidFill>
              <a:srgbClr val="B3BC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76" name="Freeform 687">
              <a:extLst>
                <a:ext uri="{FF2B5EF4-FFF2-40B4-BE49-F238E27FC236}">
                  <a16:creationId xmlns:a16="http://schemas.microsoft.com/office/drawing/2014/main" id="{DF316145-CE8A-4588-85C2-407631F7ADEE}"/>
                </a:ext>
              </a:extLst>
            </p:cNvPr>
            <p:cNvSpPr>
              <a:spLocks/>
            </p:cNvSpPr>
            <p:nvPr/>
          </p:nvSpPr>
          <p:spPr bwMode="auto">
            <a:xfrm>
              <a:off x="3736" y="1867"/>
              <a:ext cx="29" cy="25"/>
            </a:xfrm>
            <a:custGeom>
              <a:avLst/>
              <a:gdLst>
                <a:gd name="T0" fmla="*/ 26 w 29"/>
                <a:gd name="T1" fmla="*/ 0 h 25"/>
                <a:gd name="T2" fmla="*/ 0 w 29"/>
                <a:gd name="T3" fmla="*/ 25 h 25"/>
                <a:gd name="T4" fmla="*/ 24 w 29"/>
                <a:gd name="T5" fmla="*/ 9 h 25"/>
                <a:gd name="T6" fmla="*/ 29 w 29"/>
                <a:gd name="T7" fmla="*/ 5 h 25"/>
                <a:gd name="T8" fmla="*/ 29 w 29"/>
                <a:gd name="T9" fmla="*/ 2 h 25"/>
                <a:gd name="T10" fmla="*/ 29 w 29"/>
                <a:gd name="T11" fmla="*/ 5 h 25"/>
                <a:gd name="T12" fmla="*/ 29 w 29"/>
                <a:gd name="T13" fmla="*/ 5 h 25"/>
                <a:gd name="T14" fmla="*/ 29 w 29"/>
                <a:gd name="T15" fmla="*/ 2 h 25"/>
                <a:gd name="T16" fmla="*/ 26 w 29"/>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25">
                  <a:moveTo>
                    <a:pt x="26" y="0"/>
                  </a:moveTo>
                  <a:lnTo>
                    <a:pt x="0" y="25"/>
                  </a:lnTo>
                  <a:lnTo>
                    <a:pt x="24" y="9"/>
                  </a:lnTo>
                  <a:lnTo>
                    <a:pt x="29" y="5"/>
                  </a:lnTo>
                  <a:lnTo>
                    <a:pt x="29" y="2"/>
                  </a:lnTo>
                  <a:lnTo>
                    <a:pt x="29" y="5"/>
                  </a:lnTo>
                  <a:lnTo>
                    <a:pt x="29" y="2"/>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77" name="Freeform 688">
              <a:extLst>
                <a:ext uri="{FF2B5EF4-FFF2-40B4-BE49-F238E27FC236}">
                  <a16:creationId xmlns:a16="http://schemas.microsoft.com/office/drawing/2014/main" id="{FFBA51EF-1F12-48C0-89E4-3AC33F855047}"/>
                </a:ext>
              </a:extLst>
            </p:cNvPr>
            <p:cNvSpPr>
              <a:spLocks/>
            </p:cNvSpPr>
            <p:nvPr/>
          </p:nvSpPr>
          <p:spPr bwMode="auto">
            <a:xfrm>
              <a:off x="3679" y="1927"/>
              <a:ext cx="20" cy="17"/>
            </a:xfrm>
            <a:custGeom>
              <a:avLst/>
              <a:gdLst>
                <a:gd name="T0" fmla="*/ 13 w 20"/>
                <a:gd name="T1" fmla="*/ 0 h 17"/>
                <a:gd name="T2" fmla="*/ 0 w 20"/>
                <a:gd name="T3" fmla="*/ 11 h 17"/>
                <a:gd name="T4" fmla="*/ 0 w 20"/>
                <a:gd name="T5" fmla="*/ 17 h 17"/>
                <a:gd name="T6" fmla="*/ 20 w 20"/>
                <a:gd name="T7" fmla="*/ 0 h 17"/>
                <a:gd name="T8" fmla="*/ 13 w 20"/>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7">
                  <a:moveTo>
                    <a:pt x="13" y="0"/>
                  </a:moveTo>
                  <a:lnTo>
                    <a:pt x="0" y="11"/>
                  </a:lnTo>
                  <a:lnTo>
                    <a:pt x="0" y="17"/>
                  </a:lnTo>
                  <a:lnTo>
                    <a:pt x="20" y="0"/>
                  </a:lnTo>
                  <a:lnTo>
                    <a:pt x="13" y="0"/>
                  </a:lnTo>
                  <a:close/>
                </a:path>
              </a:pathLst>
            </a:custGeom>
            <a:solidFill>
              <a:srgbClr val="D0D8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78" name="Freeform 689">
              <a:extLst>
                <a:ext uri="{FF2B5EF4-FFF2-40B4-BE49-F238E27FC236}">
                  <a16:creationId xmlns:a16="http://schemas.microsoft.com/office/drawing/2014/main" id="{EEDC0EA2-DCD2-4166-AB12-03B4C17D7556}"/>
                </a:ext>
              </a:extLst>
            </p:cNvPr>
            <p:cNvSpPr>
              <a:spLocks/>
            </p:cNvSpPr>
            <p:nvPr/>
          </p:nvSpPr>
          <p:spPr bwMode="auto">
            <a:xfrm>
              <a:off x="3679" y="1927"/>
              <a:ext cx="20" cy="17"/>
            </a:xfrm>
            <a:custGeom>
              <a:avLst/>
              <a:gdLst>
                <a:gd name="T0" fmla="*/ 13 w 20"/>
                <a:gd name="T1" fmla="*/ 0 h 17"/>
                <a:gd name="T2" fmla="*/ 0 w 20"/>
                <a:gd name="T3" fmla="*/ 11 h 17"/>
                <a:gd name="T4" fmla="*/ 0 w 20"/>
                <a:gd name="T5" fmla="*/ 17 h 17"/>
                <a:gd name="T6" fmla="*/ 20 w 20"/>
                <a:gd name="T7" fmla="*/ 0 h 17"/>
                <a:gd name="T8" fmla="*/ 13 w 20"/>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7">
                  <a:moveTo>
                    <a:pt x="13" y="0"/>
                  </a:moveTo>
                  <a:lnTo>
                    <a:pt x="0" y="11"/>
                  </a:lnTo>
                  <a:lnTo>
                    <a:pt x="0" y="17"/>
                  </a:lnTo>
                  <a:lnTo>
                    <a:pt x="20"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79" name="Freeform 690">
              <a:extLst>
                <a:ext uri="{FF2B5EF4-FFF2-40B4-BE49-F238E27FC236}">
                  <a16:creationId xmlns:a16="http://schemas.microsoft.com/office/drawing/2014/main" id="{164AD5E7-ECD4-4148-A3D8-893605537058}"/>
                </a:ext>
              </a:extLst>
            </p:cNvPr>
            <p:cNvSpPr>
              <a:spLocks/>
            </p:cNvSpPr>
            <p:nvPr/>
          </p:nvSpPr>
          <p:spPr bwMode="auto">
            <a:xfrm>
              <a:off x="3668" y="1942"/>
              <a:ext cx="4" cy="11"/>
            </a:xfrm>
            <a:custGeom>
              <a:avLst/>
              <a:gdLst>
                <a:gd name="T0" fmla="*/ 4 w 4"/>
                <a:gd name="T1" fmla="*/ 0 h 11"/>
                <a:gd name="T2" fmla="*/ 0 w 4"/>
                <a:gd name="T3" fmla="*/ 7 h 11"/>
                <a:gd name="T4" fmla="*/ 0 w 4"/>
                <a:gd name="T5" fmla="*/ 11 h 11"/>
                <a:gd name="T6" fmla="*/ 4 w 4"/>
                <a:gd name="T7" fmla="*/ 7 h 11"/>
                <a:gd name="T8" fmla="*/ 4 w 4"/>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1">
                  <a:moveTo>
                    <a:pt x="4" y="0"/>
                  </a:moveTo>
                  <a:lnTo>
                    <a:pt x="0" y="7"/>
                  </a:lnTo>
                  <a:lnTo>
                    <a:pt x="0" y="11"/>
                  </a:lnTo>
                  <a:lnTo>
                    <a:pt x="4" y="7"/>
                  </a:lnTo>
                  <a:lnTo>
                    <a:pt x="4" y="0"/>
                  </a:lnTo>
                  <a:close/>
                </a:path>
              </a:pathLst>
            </a:custGeom>
            <a:solidFill>
              <a:srgbClr val="C9D9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80" name="Freeform 691">
              <a:extLst>
                <a:ext uri="{FF2B5EF4-FFF2-40B4-BE49-F238E27FC236}">
                  <a16:creationId xmlns:a16="http://schemas.microsoft.com/office/drawing/2014/main" id="{9A7F7B00-F814-4F89-A1C0-DEB92FF6AD7D}"/>
                </a:ext>
              </a:extLst>
            </p:cNvPr>
            <p:cNvSpPr>
              <a:spLocks/>
            </p:cNvSpPr>
            <p:nvPr/>
          </p:nvSpPr>
          <p:spPr bwMode="auto">
            <a:xfrm>
              <a:off x="3668" y="1942"/>
              <a:ext cx="4" cy="11"/>
            </a:xfrm>
            <a:custGeom>
              <a:avLst/>
              <a:gdLst>
                <a:gd name="T0" fmla="*/ 4 w 4"/>
                <a:gd name="T1" fmla="*/ 0 h 11"/>
                <a:gd name="T2" fmla="*/ 0 w 4"/>
                <a:gd name="T3" fmla="*/ 7 h 11"/>
                <a:gd name="T4" fmla="*/ 0 w 4"/>
                <a:gd name="T5" fmla="*/ 11 h 11"/>
                <a:gd name="T6" fmla="*/ 4 w 4"/>
                <a:gd name="T7" fmla="*/ 7 h 11"/>
                <a:gd name="T8" fmla="*/ 4 w 4"/>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1">
                  <a:moveTo>
                    <a:pt x="4" y="0"/>
                  </a:moveTo>
                  <a:lnTo>
                    <a:pt x="0" y="7"/>
                  </a:lnTo>
                  <a:lnTo>
                    <a:pt x="0" y="11"/>
                  </a:lnTo>
                  <a:lnTo>
                    <a:pt x="4" y="7"/>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81" name="Freeform 692">
              <a:extLst>
                <a:ext uri="{FF2B5EF4-FFF2-40B4-BE49-F238E27FC236}">
                  <a16:creationId xmlns:a16="http://schemas.microsoft.com/office/drawing/2014/main" id="{EDDAC1F0-9B7A-4EFC-B6A5-54FBFD26ECFD}"/>
                </a:ext>
              </a:extLst>
            </p:cNvPr>
            <p:cNvSpPr>
              <a:spLocks/>
            </p:cNvSpPr>
            <p:nvPr/>
          </p:nvSpPr>
          <p:spPr bwMode="auto">
            <a:xfrm>
              <a:off x="3701" y="1918"/>
              <a:ext cx="9" cy="2"/>
            </a:xfrm>
            <a:custGeom>
              <a:avLst/>
              <a:gdLst>
                <a:gd name="T0" fmla="*/ 2 w 9"/>
                <a:gd name="T1" fmla="*/ 0 h 2"/>
                <a:gd name="T2" fmla="*/ 0 w 9"/>
                <a:gd name="T3" fmla="*/ 2 h 2"/>
                <a:gd name="T4" fmla="*/ 6 w 9"/>
                <a:gd name="T5" fmla="*/ 2 h 2"/>
                <a:gd name="T6" fmla="*/ 9 w 9"/>
                <a:gd name="T7" fmla="*/ 0 h 2"/>
                <a:gd name="T8" fmla="*/ 2 w 9"/>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2">
                  <a:moveTo>
                    <a:pt x="2" y="0"/>
                  </a:moveTo>
                  <a:lnTo>
                    <a:pt x="0" y="2"/>
                  </a:lnTo>
                  <a:lnTo>
                    <a:pt x="6" y="2"/>
                  </a:lnTo>
                  <a:lnTo>
                    <a:pt x="9" y="0"/>
                  </a:lnTo>
                  <a:lnTo>
                    <a:pt x="2" y="0"/>
                  </a:lnTo>
                  <a:close/>
                </a:path>
              </a:pathLst>
            </a:custGeom>
            <a:solidFill>
              <a:srgbClr val="CED3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82" name="Freeform 693">
              <a:extLst>
                <a:ext uri="{FF2B5EF4-FFF2-40B4-BE49-F238E27FC236}">
                  <a16:creationId xmlns:a16="http://schemas.microsoft.com/office/drawing/2014/main" id="{7AC68FC7-2C19-41D3-A24E-B8534B6D2E03}"/>
                </a:ext>
              </a:extLst>
            </p:cNvPr>
            <p:cNvSpPr>
              <a:spLocks noEditPoints="1"/>
            </p:cNvSpPr>
            <p:nvPr/>
          </p:nvSpPr>
          <p:spPr bwMode="auto">
            <a:xfrm>
              <a:off x="3672" y="1920"/>
              <a:ext cx="35" cy="29"/>
            </a:xfrm>
            <a:custGeom>
              <a:avLst/>
              <a:gdLst>
                <a:gd name="T0" fmla="*/ 7 w 35"/>
                <a:gd name="T1" fmla="*/ 18 h 29"/>
                <a:gd name="T2" fmla="*/ 0 w 35"/>
                <a:gd name="T3" fmla="*/ 22 h 29"/>
                <a:gd name="T4" fmla="*/ 0 w 35"/>
                <a:gd name="T5" fmla="*/ 29 h 29"/>
                <a:gd name="T6" fmla="*/ 7 w 35"/>
                <a:gd name="T7" fmla="*/ 24 h 29"/>
                <a:gd name="T8" fmla="*/ 7 w 35"/>
                <a:gd name="T9" fmla="*/ 18 h 29"/>
                <a:gd name="T10" fmla="*/ 29 w 35"/>
                <a:gd name="T11" fmla="*/ 0 h 29"/>
                <a:gd name="T12" fmla="*/ 20 w 35"/>
                <a:gd name="T13" fmla="*/ 7 h 29"/>
                <a:gd name="T14" fmla="*/ 27 w 35"/>
                <a:gd name="T15" fmla="*/ 7 h 29"/>
                <a:gd name="T16" fmla="*/ 35 w 35"/>
                <a:gd name="T17" fmla="*/ 0 h 29"/>
                <a:gd name="T18" fmla="*/ 29 w 35"/>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29">
                  <a:moveTo>
                    <a:pt x="7" y="18"/>
                  </a:moveTo>
                  <a:lnTo>
                    <a:pt x="0" y="22"/>
                  </a:lnTo>
                  <a:lnTo>
                    <a:pt x="0" y="29"/>
                  </a:lnTo>
                  <a:lnTo>
                    <a:pt x="7" y="24"/>
                  </a:lnTo>
                  <a:lnTo>
                    <a:pt x="7" y="18"/>
                  </a:lnTo>
                  <a:close/>
                  <a:moveTo>
                    <a:pt x="29" y="0"/>
                  </a:moveTo>
                  <a:lnTo>
                    <a:pt x="20" y="7"/>
                  </a:lnTo>
                  <a:lnTo>
                    <a:pt x="27" y="7"/>
                  </a:lnTo>
                  <a:lnTo>
                    <a:pt x="35" y="0"/>
                  </a:lnTo>
                  <a:lnTo>
                    <a:pt x="29" y="0"/>
                  </a:lnTo>
                  <a:close/>
                </a:path>
              </a:pathLst>
            </a:custGeom>
            <a:solidFill>
              <a:srgbClr val="9F9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83" name="Freeform 694">
              <a:extLst>
                <a:ext uri="{FF2B5EF4-FFF2-40B4-BE49-F238E27FC236}">
                  <a16:creationId xmlns:a16="http://schemas.microsoft.com/office/drawing/2014/main" id="{8E3EE684-BA63-43F7-93F9-192F794C46CD}"/>
                </a:ext>
              </a:extLst>
            </p:cNvPr>
            <p:cNvSpPr>
              <a:spLocks noEditPoints="1"/>
            </p:cNvSpPr>
            <p:nvPr/>
          </p:nvSpPr>
          <p:spPr bwMode="auto">
            <a:xfrm>
              <a:off x="3672" y="1920"/>
              <a:ext cx="35" cy="29"/>
            </a:xfrm>
            <a:custGeom>
              <a:avLst/>
              <a:gdLst>
                <a:gd name="T0" fmla="*/ 7 w 35"/>
                <a:gd name="T1" fmla="*/ 18 h 29"/>
                <a:gd name="T2" fmla="*/ 0 w 35"/>
                <a:gd name="T3" fmla="*/ 22 h 29"/>
                <a:gd name="T4" fmla="*/ 0 w 35"/>
                <a:gd name="T5" fmla="*/ 29 h 29"/>
                <a:gd name="T6" fmla="*/ 7 w 35"/>
                <a:gd name="T7" fmla="*/ 24 h 29"/>
                <a:gd name="T8" fmla="*/ 7 w 35"/>
                <a:gd name="T9" fmla="*/ 18 h 29"/>
                <a:gd name="T10" fmla="*/ 29 w 35"/>
                <a:gd name="T11" fmla="*/ 0 h 29"/>
                <a:gd name="T12" fmla="*/ 20 w 35"/>
                <a:gd name="T13" fmla="*/ 7 h 29"/>
                <a:gd name="T14" fmla="*/ 27 w 35"/>
                <a:gd name="T15" fmla="*/ 7 h 29"/>
                <a:gd name="T16" fmla="*/ 35 w 35"/>
                <a:gd name="T17" fmla="*/ 0 h 29"/>
                <a:gd name="T18" fmla="*/ 29 w 35"/>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29">
                  <a:moveTo>
                    <a:pt x="7" y="18"/>
                  </a:moveTo>
                  <a:lnTo>
                    <a:pt x="0" y="22"/>
                  </a:lnTo>
                  <a:lnTo>
                    <a:pt x="0" y="29"/>
                  </a:lnTo>
                  <a:lnTo>
                    <a:pt x="7" y="24"/>
                  </a:lnTo>
                  <a:lnTo>
                    <a:pt x="7" y="18"/>
                  </a:lnTo>
                  <a:moveTo>
                    <a:pt x="29" y="0"/>
                  </a:moveTo>
                  <a:lnTo>
                    <a:pt x="20" y="7"/>
                  </a:lnTo>
                  <a:lnTo>
                    <a:pt x="27" y="7"/>
                  </a:lnTo>
                  <a:lnTo>
                    <a:pt x="35" y="0"/>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84" name="Freeform 695">
              <a:extLst>
                <a:ext uri="{FF2B5EF4-FFF2-40B4-BE49-F238E27FC236}">
                  <a16:creationId xmlns:a16="http://schemas.microsoft.com/office/drawing/2014/main" id="{666BCE4F-4F4B-49E3-A960-FF36A8EF38AF}"/>
                </a:ext>
              </a:extLst>
            </p:cNvPr>
            <p:cNvSpPr>
              <a:spLocks/>
            </p:cNvSpPr>
            <p:nvPr/>
          </p:nvSpPr>
          <p:spPr bwMode="auto">
            <a:xfrm>
              <a:off x="3604" y="1951"/>
              <a:ext cx="59" cy="55"/>
            </a:xfrm>
            <a:custGeom>
              <a:avLst/>
              <a:gdLst>
                <a:gd name="T0" fmla="*/ 59 w 59"/>
                <a:gd name="T1" fmla="*/ 0 h 55"/>
                <a:gd name="T2" fmla="*/ 0 w 59"/>
                <a:gd name="T3" fmla="*/ 51 h 55"/>
                <a:gd name="T4" fmla="*/ 0 w 59"/>
                <a:gd name="T5" fmla="*/ 55 h 55"/>
                <a:gd name="T6" fmla="*/ 59 w 59"/>
                <a:gd name="T7" fmla="*/ 7 h 55"/>
                <a:gd name="T8" fmla="*/ 59 w 59"/>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55">
                  <a:moveTo>
                    <a:pt x="59" y="0"/>
                  </a:moveTo>
                  <a:lnTo>
                    <a:pt x="0" y="51"/>
                  </a:lnTo>
                  <a:lnTo>
                    <a:pt x="0" y="55"/>
                  </a:lnTo>
                  <a:lnTo>
                    <a:pt x="59" y="7"/>
                  </a:lnTo>
                  <a:lnTo>
                    <a:pt x="59" y="0"/>
                  </a:lnTo>
                  <a:close/>
                </a:path>
              </a:pathLst>
            </a:custGeom>
            <a:solidFill>
              <a:srgbClr val="C9D9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85" name="Freeform 696">
              <a:extLst>
                <a:ext uri="{FF2B5EF4-FFF2-40B4-BE49-F238E27FC236}">
                  <a16:creationId xmlns:a16="http://schemas.microsoft.com/office/drawing/2014/main" id="{1D4CDF1E-B251-4E7B-B251-6D8D9A55DF98}"/>
                </a:ext>
              </a:extLst>
            </p:cNvPr>
            <p:cNvSpPr>
              <a:spLocks/>
            </p:cNvSpPr>
            <p:nvPr/>
          </p:nvSpPr>
          <p:spPr bwMode="auto">
            <a:xfrm>
              <a:off x="3604" y="1951"/>
              <a:ext cx="59" cy="55"/>
            </a:xfrm>
            <a:custGeom>
              <a:avLst/>
              <a:gdLst>
                <a:gd name="T0" fmla="*/ 59 w 59"/>
                <a:gd name="T1" fmla="*/ 0 h 55"/>
                <a:gd name="T2" fmla="*/ 0 w 59"/>
                <a:gd name="T3" fmla="*/ 51 h 55"/>
                <a:gd name="T4" fmla="*/ 0 w 59"/>
                <a:gd name="T5" fmla="*/ 55 h 55"/>
                <a:gd name="T6" fmla="*/ 59 w 59"/>
                <a:gd name="T7" fmla="*/ 7 h 55"/>
                <a:gd name="T8" fmla="*/ 59 w 59"/>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55">
                  <a:moveTo>
                    <a:pt x="59" y="0"/>
                  </a:moveTo>
                  <a:lnTo>
                    <a:pt x="0" y="51"/>
                  </a:lnTo>
                  <a:lnTo>
                    <a:pt x="0" y="55"/>
                  </a:lnTo>
                  <a:lnTo>
                    <a:pt x="59" y="7"/>
                  </a:lnTo>
                  <a:lnTo>
                    <a:pt x="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86" name="Freeform 697">
              <a:extLst>
                <a:ext uri="{FF2B5EF4-FFF2-40B4-BE49-F238E27FC236}">
                  <a16:creationId xmlns:a16="http://schemas.microsoft.com/office/drawing/2014/main" id="{8A92D529-F1DB-4E9E-82A2-5796C3F2D089}"/>
                </a:ext>
              </a:extLst>
            </p:cNvPr>
            <p:cNvSpPr>
              <a:spLocks/>
            </p:cNvSpPr>
            <p:nvPr/>
          </p:nvSpPr>
          <p:spPr bwMode="auto">
            <a:xfrm>
              <a:off x="3522" y="2006"/>
              <a:ext cx="75" cy="68"/>
            </a:xfrm>
            <a:custGeom>
              <a:avLst/>
              <a:gdLst>
                <a:gd name="T0" fmla="*/ 75 w 75"/>
                <a:gd name="T1" fmla="*/ 0 h 68"/>
                <a:gd name="T2" fmla="*/ 0 w 75"/>
                <a:gd name="T3" fmla="*/ 62 h 68"/>
                <a:gd name="T4" fmla="*/ 0 w 75"/>
                <a:gd name="T5" fmla="*/ 68 h 68"/>
                <a:gd name="T6" fmla="*/ 75 w 75"/>
                <a:gd name="T7" fmla="*/ 7 h 68"/>
                <a:gd name="T8" fmla="*/ 75 w 75"/>
                <a:gd name="T9" fmla="*/ 0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68">
                  <a:moveTo>
                    <a:pt x="75" y="0"/>
                  </a:moveTo>
                  <a:lnTo>
                    <a:pt x="0" y="62"/>
                  </a:lnTo>
                  <a:lnTo>
                    <a:pt x="0" y="68"/>
                  </a:lnTo>
                  <a:lnTo>
                    <a:pt x="75" y="7"/>
                  </a:lnTo>
                  <a:lnTo>
                    <a:pt x="75" y="0"/>
                  </a:lnTo>
                  <a:close/>
                </a:path>
              </a:pathLst>
            </a:custGeom>
            <a:solidFill>
              <a:srgbClr val="BFC5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87" name="Freeform 698">
              <a:extLst>
                <a:ext uri="{FF2B5EF4-FFF2-40B4-BE49-F238E27FC236}">
                  <a16:creationId xmlns:a16="http://schemas.microsoft.com/office/drawing/2014/main" id="{39F373C4-BD5B-4084-AADD-14D02BF235F0}"/>
                </a:ext>
              </a:extLst>
            </p:cNvPr>
            <p:cNvSpPr>
              <a:spLocks/>
            </p:cNvSpPr>
            <p:nvPr/>
          </p:nvSpPr>
          <p:spPr bwMode="auto">
            <a:xfrm>
              <a:off x="3522" y="2006"/>
              <a:ext cx="75" cy="68"/>
            </a:xfrm>
            <a:custGeom>
              <a:avLst/>
              <a:gdLst>
                <a:gd name="T0" fmla="*/ 75 w 75"/>
                <a:gd name="T1" fmla="*/ 0 h 68"/>
                <a:gd name="T2" fmla="*/ 0 w 75"/>
                <a:gd name="T3" fmla="*/ 62 h 68"/>
                <a:gd name="T4" fmla="*/ 0 w 75"/>
                <a:gd name="T5" fmla="*/ 68 h 68"/>
                <a:gd name="T6" fmla="*/ 75 w 75"/>
                <a:gd name="T7" fmla="*/ 7 h 68"/>
                <a:gd name="T8" fmla="*/ 75 w 75"/>
                <a:gd name="T9" fmla="*/ 0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68">
                  <a:moveTo>
                    <a:pt x="75" y="0"/>
                  </a:moveTo>
                  <a:lnTo>
                    <a:pt x="0" y="62"/>
                  </a:lnTo>
                  <a:lnTo>
                    <a:pt x="0" y="68"/>
                  </a:lnTo>
                  <a:lnTo>
                    <a:pt x="75" y="7"/>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88" name="Freeform 699">
              <a:extLst>
                <a:ext uri="{FF2B5EF4-FFF2-40B4-BE49-F238E27FC236}">
                  <a16:creationId xmlns:a16="http://schemas.microsoft.com/office/drawing/2014/main" id="{E43F7216-0C3B-4B14-9F9A-20FFFC0765AE}"/>
                </a:ext>
              </a:extLst>
            </p:cNvPr>
            <p:cNvSpPr>
              <a:spLocks/>
            </p:cNvSpPr>
            <p:nvPr/>
          </p:nvSpPr>
          <p:spPr bwMode="auto">
            <a:xfrm>
              <a:off x="3597" y="2002"/>
              <a:ext cx="7" cy="11"/>
            </a:xfrm>
            <a:custGeom>
              <a:avLst/>
              <a:gdLst>
                <a:gd name="T0" fmla="*/ 7 w 7"/>
                <a:gd name="T1" fmla="*/ 0 h 11"/>
                <a:gd name="T2" fmla="*/ 0 w 7"/>
                <a:gd name="T3" fmla="*/ 4 h 11"/>
                <a:gd name="T4" fmla="*/ 0 w 7"/>
                <a:gd name="T5" fmla="*/ 11 h 11"/>
                <a:gd name="T6" fmla="*/ 7 w 7"/>
                <a:gd name="T7" fmla="*/ 4 h 11"/>
                <a:gd name="T8" fmla="*/ 7 w 7"/>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1">
                  <a:moveTo>
                    <a:pt x="7" y="0"/>
                  </a:moveTo>
                  <a:lnTo>
                    <a:pt x="0" y="4"/>
                  </a:lnTo>
                  <a:lnTo>
                    <a:pt x="0" y="11"/>
                  </a:lnTo>
                  <a:lnTo>
                    <a:pt x="7" y="4"/>
                  </a:lnTo>
                  <a:lnTo>
                    <a:pt x="7" y="0"/>
                  </a:lnTo>
                  <a:close/>
                </a:path>
              </a:pathLst>
            </a:custGeom>
            <a:solidFill>
              <a:srgbClr val="B3BC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89" name="Freeform 700">
              <a:extLst>
                <a:ext uri="{FF2B5EF4-FFF2-40B4-BE49-F238E27FC236}">
                  <a16:creationId xmlns:a16="http://schemas.microsoft.com/office/drawing/2014/main" id="{97B22249-DD94-47C7-9810-2D8905468A40}"/>
                </a:ext>
              </a:extLst>
            </p:cNvPr>
            <p:cNvSpPr>
              <a:spLocks/>
            </p:cNvSpPr>
            <p:nvPr/>
          </p:nvSpPr>
          <p:spPr bwMode="auto">
            <a:xfrm>
              <a:off x="3597" y="2002"/>
              <a:ext cx="7" cy="11"/>
            </a:xfrm>
            <a:custGeom>
              <a:avLst/>
              <a:gdLst>
                <a:gd name="T0" fmla="*/ 7 w 7"/>
                <a:gd name="T1" fmla="*/ 0 h 11"/>
                <a:gd name="T2" fmla="*/ 0 w 7"/>
                <a:gd name="T3" fmla="*/ 4 h 11"/>
                <a:gd name="T4" fmla="*/ 0 w 7"/>
                <a:gd name="T5" fmla="*/ 11 h 11"/>
                <a:gd name="T6" fmla="*/ 7 w 7"/>
                <a:gd name="T7" fmla="*/ 4 h 11"/>
                <a:gd name="T8" fmla="*/ 7 w 7"/>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1">
                  <a:moveTo>
                    <a:pt x="7" y="0"/>
                  </a:moveTo>
                  <a:lnTo>
                    <a:pt x="0" y="4"/>
                  </a:lnTo>
                  <a:lnTo>
                    <a:pt x="0" y="11"/>
                  </a:lnTo>
                  <a:lnTo>
                    <a:pt x="7" y="4"/>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90" name="Freeform 701">
              <a:extLst>
                <a:ext uri="{FF2B5EF4-FFF2-40B4-BE49-F238E27FC236}">
                  <a16:creationId xmlns:a16="http://schemas.microsoft.com/office/drawing/2014/main" id="{39233B54-2886-429B-805B-A89AF1D6A3D2}"/>
                </a:ext>
              </a:extLst>
            </p:cNvPr>
            <p:cNvSpPr>
              <a:spLocks/>
            </p:cNvSpPr>
            <p:nvPr/>
          </p:nvSpPr>
          <p:spPr bwMode="auto">
            <a:xfrm>
              <a:off x="3073" y="2079"/>
              <a:ext cx="436" cy="368"/>
            </a:xfrm>
            <a:custGeom>
              <a:avLst/>
              <a:gdLst>
                <a:gd name="T0" fmla="*/ 436 w 436"/>
                <a:gd name="T1" fmla="*/ 0 h 368"/>
                <a:gd name="T2" fmla="*/ 0 w 436"/>
                <a:gd name="T3" fmla="*/ 363 h 368"/>
                <a:gd name="T4" fmla="*/ 2 w 436"/>
                <a:gd name="T5" fmla="*/ 368 h 368"/>
                <a:gd name="T6" fmla="*/ 436 w 436"/>
                <a:gd name="T7" fmla="*/ 6 h 368"/>
                <a:gd name="T8" fmla="*/ 436 w 43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6" h="368">
                  <a:moveTo>
                    <a:pt x="436" y="0"/>
                  </a:moveTo>
                  <a:lnTo>
                    <a:pt x="0" y="363"/>
                  </a:lnTo>
                  <a:lnTo>
                    <a:pt x="2" y="368"/>
                  </a:lnTo>
                  <a:lnTo>
                    <a:pt x="436" y="6"/>
                  </a:lnTo>
                  <a:lnTo>
                    <a:pt x="436" y="0"/>
                  </a:lnTo>
                  <a:close/>
                </a:path>
              </a:pathLst>
            </a:custGeom>
            <a:solidFill>
              <a:srgbClr val="D0D8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91" name="Freeform 702">
              <a:extLst>
                <a:ext uri="{FF2B5EF4-FFF2-40B4-BE49-F238E27FC236}">
                  <a16:creationId xmlns:a16="http://schemas.microsoft.com/office/drawing/2014/main" id="{0EE26886-FF89-43E7-B68B-0F87604F6A72}"/>
                </a:ext>
              </a:extLst>
            </p:cNvPr>
            <p:cNvSpPr>
              <a:spLocks/>
            </p:cNvSpPr>
            <p:nvPr/>
          </p:nvSpPr>
          <p:spPr bwMode="auto">
            <a:xfrm>
              <a:off x="3073" y="2079"/>
              <a:ext cx="436" cy="368"/>
            </a:xfrm>
            <a:custGeom>
              <a:avLst/>
              <a:gdLst>
                <a:gd name="T0" fmla="*/ 436 w 436"/>
                <a:gd name="T1" fmla="*/ 0 h 368"/>
                <a:gd name="T2" fmla="*/ 0 w 436"/>
                <a:gd name="T3" fmla="*/ 363 h 368"/>
                <a:gd name="T4" fmla="*/ 2 w 436"/>
                <a:gd name="T5" fmla="*/ 368 h 368"/>
                <a:gd name="T6" fmla="*/ 436 w 436"/>
                <a:gd name="T7" fmla="*/ 6 h 368"/>
                <a:gd name="T8" fmla="*/ 436 w 43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6" h="368">
                  <a:moveTo>
                    <a:pt x="436" y="0"/>
                  </a:moveTo>
                  <a:lnTo>
                    <a:pt x="0" y="363"/>
                  </a:lnTo>
                  <a:lnTo>
                    <a:pt x="2" y="368"/>
                  </a:lnTo>
                  <a:lnTo>
                    <a:pt x="436" y="6"/>
                  </a:lnTo>
                  <a:lnTo>
                    <a:pt x="4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92" name="Freeform 703">
              <a:extLst>
                <a:ext uri="{FF2B5EF4-FFF2-40B4-BE49-F238E27FC236}">
                  <a16:creationId xmlns:a16="http://schemas.microsoft.com/office/drawing/2014/main" id="{8CD90932-E179-4D17-95A4-DB9000D4B27A}"/>
                </a:ext>
              </a:extLst>
            </p:cNvPr>
            <p:cNvSpPr>
              <a:spLocks/>
            </p:cNvSpPr>
            <p:nvPr/>
          </p:nvSpPr>
          <p:spPr bwMode="auto">
            <a:xfrm>
              <a:off x="3516" y="2072"/>
              <a:ext cx="2" cy="7"/>
            </a:xfrm>
            <a:custGeom>
              <a:avLst/>
              <a:gdLst>
                <a:gd name="T0" fmla="*/ 2 w 2"/>
                <a:gd name="T1" fmla="*/ 0 h 7"/>
                <a:gd name="T2" fmla="*/ 0 w 2"/>
                <a:gd name="T3" fmla="*/ 2 h 7"/>
                <a:gd name="T4" fmla="*/ 0 w 2"/>
                <a:gd name="T5" fmla="*/ 7 h 7"/>
                <a:gd name="T6" fmla="*/ 2 w 2"/>
                <a:gd name="T7" fmla="*/ 5 h 7"/>
                <a:gd name="T8" fmla="*/ 2 w 2"/>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2" y="0"/>
                  </a:moveTo>
                  <a:lnTo>
                    <a:pt x="0" y="2"/>
                  </a:lnTo>
                  <a:lnTo>
                    <a:pt x="0" y="7"/>
                  </a:lnTo>
                  <a:lnTo>
                    <a:pt x="2" y="5"/>
                  </a:lnTo>
                  <a:lnTo>
                    <a:pt x="2" y="0"/>
                  </a:lnTo>
                  <a:close/>
                </a:path>
              </a:pathLst>
            </a:custGeom>
            <a:solidFill>
              <a:srgbClr val="BFC5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93" name="Freeform 704">
              <a:extLst>
                <a:ext uri="{FF2B5EF4-FFF2-40B4-BE49-F238E27FC236}">
                  <a16:creationId xmlns:a16="http://schemas.microsoft.com/office/drawing/2014/main" id="{448C33BE-CFAC-4633-B35C-6EC0FEBB0231}"/>
                </a:ext>
              </a:extLst>
            </p:cNvPr>
            <p:cNvSpPr>
              <a:spLocks/>
            </p:cNvSpPr>
            <p:nvPr/>
          </p:nvSpPr>
          <p:spPr bwMode="auto">
            <a:xfrm>
              <a:off x="3509" y="2074"/>
              <a:ext cx="7" cy="11"/>
            </a:xfrm>
            <a:custGeom>
              <a:avLst/>
              <a:gdLst>
                <a:gd name="T0" fmla="*/ 7 w 7"/>
                <a:gd name="T1" fmla="*/ 0 h 11"/>
                <a:gd name="T2" fmla="*/ 0 w 7"/>
                <a:gd name="T3" fmla="*/ 5 h 11"/>
                <a:gd name="T4" fmla="*/ 0 w 7"/>
                <a:gd name="T5" fmla="*/ 11 h 11"/>
                <a:gd name="T6" fmla="*/ 7 w 7"/>
                <a:gd name="T7" fmla="*/ 5 h 11"/>
                <a:gd name="T8" fmla="*/ 7 w 7"/>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1">
                  <a:moveTo>
                    <a:pt x="7" y="0"/>
                  </a:moveTo>
                  <a:lnTo>
                    <a:pt x="0" y="5"/>
                  </a:lnTo>
                  <a:lnTo>
                    <a:pt x="0" y="11"/>
                  </a:lnTo>
                  <a:lnTo>
                    <a:pt x="7" y="5"/>
                  </a:lnTo>
                  <a:lnTo>
                    <a:pt x="7" y="0"/>
                  </a:lnTo>
                  <a:close/>
                </a:path>
              </a:pathLst>
            </a:custGeom>
            <a:solidFill>
              <a:srgbClr val="9F9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94" name="Freeform 705">
              <a:extLst>
                <a:ext uri="{FF2B5EF4-FFF2-40B4-BE49-F238E27FC236}">
                  <a16:creationId xmlns:a16="http://schemas.microsoft.com/office/drawing/2014/main" id="{F1DCC268-3456-4DC3-A105-ED47C20957E6}"/>
                </a:ext>
              </a:extLst>
            </p:cNvPr>
            <p:cNvSpPr>
              <a:spLocks/>
            </p:cNvSpPr>
            <p:nvPr/>
          </p:nvSpPr>
          <p:spPr bwMode="auto">
            <a:xfrm>
              <a:off x="3509" y="2074"/>
              <a:ext cx="7" cy="11"/>
            </a:xfrm>
            <a:custGeom>
              <a:avLst/>
              <a:gdLst>
                <a:gd name="T0" fmla="*/ 7 w 7"/>
                <a:gd name="T1" fmla="*/ 0 h 11"/>
                <a:gd name="T2" fmla="*/ 0 w 7"/>
                <a:gd name="T3" fmla="*/ 5 h 11"/>
                <a:gd name="T4" fmla="*/ 0 w 7"/>
                <a:gd name="T5" fmla="*/ 11 h 11"/>
                <a:gd name="T6" fmla="*/ 7 w 7"/>
                <a:gd name="T7" fmla="*/ 5 h 11"/>
                <a:gd name="T8" fmla="*/ 7 w 7"/>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1">
                  <a:moveTo>
                    <a:pt x="7" y="0"/>
                  </a:moveTo>
                  <a:lnTo>
                    <a:pt x="0" y="5"/>
                  </a:lnTo>
                  <a:lnTo>
                    <a:pt x="0" y="11"/>
                  </a:lnTo>
                  <a:lnTo>
                    <a:pt x="7" y="5"/>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95" name="Freeform 706">
              <a:extLst>
                <a:ext uri="{FF2B5EF4-FFF2-40B4-BE49-F238E27FC236}">
                  <a16:creationId xmlns:a16="http://schemas.microsoft.com/office/drawing/2014/main" id="{D2CAD2D1-56D5-44D4-BE8C-12CC896E134A}"/>
                </a:ext>
              </a:extLst>
            </p:cNvPr>
            <p:cNvSpPr>
              <a:spLocks noEditPoints="1"/>
            </p:cNvSpPr>
            <p:nvPr/>
          </p:nvSpPr>
          <p:spPr bwMode="auto">
            <a:xfrm>
              <a:off x="3518" y="1914"/>
              <a:ext cx="196" cy="163"/>
            </a:xfrm>
            <a:custGeom>
              <a:avLst/>
              <a:gdLst>
                <a:gd name="T0" fmla="*/ 4 w 196"/>
                <a:gd name="T1" fmla="*/ 154 h 163"/>
                <a:gd name="T2" fmla="*/ 0 w 196"/>
                <a:gd name="T3" fmla="*/ 158 h 163"/>
                <a:gd name="T4" fmla="*/ 0 w 196"/>
                <a:gd name="T5" fmla="*/ 163 h 163"/>
                <a:gd name="T6" fmla="*/ 4 w 196"/>
                <a:gd name="T7" fmla="*/ 160 h 163"/>
                <a:gd name="T8" fmla="*/ 4 w 196"/>
                <a:gd name="T9" fmla="*/ 154 h 163"/>
                <a:gd name="T10" fmla="*/ 150 w 196"/>
                <a:gd name="T11" fmla="*/ 35 h 163"/>
                <a:gd name="T12" fmla="*/ 145 w 196"/>
                <a:gd name="T13" fmla="*/ 37 h 163"/>
                <a:gd name="T14" fmla="*/ 145 w 196"/>
                <a:gd name="T15" fmla="*/ 44 h 163"/>
                <a:gd name="T16" fmla="*/ 150 w 196"/>
                <a:gd name="T17" fmla="*/ 39 h 163"/>
                <a:gd name="T18" fmla="*/ 150 w 196"/>
                <a:gd name="T19" fmla="*/ 35 h 163"/>
                <a:gd name="T20" fmla="*/ 189 w 196"/>
                <a:gd name="T21" fmla="*/ 0 h 163"/>
                <a:gd name="T22" fmla="*/ 185 w 196"/>
                <a:gd name="T23" fmla="*/ 4 h 163"/>
                <a:gd name="T24" fmla="*/ 192 w 196"/>
                <a:gd name="T25" fmla="*/ 4 h 163"/>
                <a:gd name="T26" fmla="*/ 196 w 196"/>
                <a:gd name="T27" fmla="*/ 0 h 163"/>
                <a:gd name="T28" fmla="*/ 189 w 196"/>
                <a:gd name="T29" fmla="*/ 0 h 1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6" h="163">
                  <a:moveTo>
                    <a:pt x="4" y="154"/>
                  </a:moveTo>
                  <a:lnTo>
                    <a:pt x="0" y="158"/>
                  </a:lnTo>
                  <a:lnTo>
                    <a:pt x="0" y="163"/>
                  </a:lnTo>
                  <a:lnTo>
                    <a:pt x="4" y="160"/>
                  </a:lnTo>
                  <a:lnTo>
                    <a:pt x="4" y="154"/>
                  </a:lnTo>
                  <a:close/>
                  <a:moveTo>
                    <a:pt x="150" y="35"/>
                  </a:moveTo>
                  <a:lnTo>
                    <a:pt x="145" y="37"/>
                  </a:lnTo>
                  <a:lnTo>
                    <a:pt x="145" y="44"/>
                  </a:lnTo>
                  <a:lnTo>
                    <a:pt x="150" y="39"/>
                  </a:lnTo>
                  <a:lnTo>
                    <a:pt x="150" y="35"/>
                  </a:lnTo>
                  <a:close/>
                  <a:moveTo>
                    <a:pt x="189" y="0"/>
                  </a:moveTo>
                  <a:lnTo>
                    <a:pt x="185" y="4"/>
                  </a:lnTo>
                  <a:lnTo>
                    <a:pt x="192" y="4"/>
                  </a:lnTo>
                  <a:lnTo>
                    <a:pt x="196" y="0"/>
                  </a:lnTo>
                  <a:lnTo>
                    <a:pt x="1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96" name="Freeform 707">
              <a:extLst>
                <a:ext uri="{FF2B5EF4-FFF2-40B4-BE49-F238E27FC236}">
                  <a16:creationId xmlns:a16="http://schemas.microsoft.com/office/drawing/2014/main" id="{3D18EB30-5616-4F4C-A39E-D5F480774F01}"/>
                </a:ext>
              </a:extLst>
            </p:cNvPr>
            <p:cNvSpPr>
              <a:spLocks noEditPoints="1"/>
            </p:cNvSpPr>
            <p:nvPr/>
          </p:nvSpPr>
          <p:spPr bwMode="auto">
            <a:xfrm>
              <a:off x="3518" y="1914"/>
              <a:ext cx="196" cy="163"/>
            </a:xfrm>
            <a:custGeom>
              <a:avLst/>
              <a:gdLst>
                <a:gd name="T0" fmla="*/ 4 w 196"/>
                <a:gd name="T1" fmla="*/ 154 h 163"/>
                <a:gd name="T2" fmla="*/ 0 w 196"/>
                <a:gd name="T3" fmla="*/ 158 h 163"/>
                <a:gd name="T4" fmla="*/ 0 w 196"/>
                <a:gd name="T5" fmla="*/ 163 h 163"/>
                <a:gd name="T6" fmla="*/ 4 w 196"/>
                <a:gd name="T7" fmla="*/ 160 h 163"/>
                <a:gd name="T8" fmla="*/ 4 w 196"/>
                <a:gd name="T9" fmla="*/ 154 h 163"/>
                <a:gd name="T10" fmla="*/ 150 w 196"/>
                <a:gd name="T11" fmla="*/ 35 h 163"/>
                <a:gd name="T12" fmla="*/ 145 w 196"/>
                <a:gd name="T13" fmla="*/ 37 h 163"/>
                <a:gd name="T14" fmla="*/ 145 w 196"/>
                <a:gd name="T15" fmla="*/ 44 h 163"/>
                <a:gd name="T16" fmla="*/ 150 w 196"/>
                <a:gd name="T17" fmla="*/ 39 h 163"/>
                <a:gd name="T18" fmla="*/ 150 w 196"/>
                <a:gd name="T19" fmla="*/ 35 h 163"/>
                <a:gd name="T20" fmla="*/ 189 w 196"/>
                <a:gd name="T21" fmla="*/ 0 h 163"/>
                <a:gd name="T22" fmla="*/ 185 w 196"/>
                <a:gd name="T23" fmla="*/ 4 h 163"/>
                <a:gd name="T24" fmla="*/ 192 w 196"/>
                <a:gd name="T25" fmla="*/ 4 h 163"/>
                <a:gd name="T26" fmla="*/ 196 w 196"/>
                <a:gd name="T27" fmla="*/ 0 h 163"/>
                <a:gd name="T28" fmla="*/ 189 w 196"/>
                <a:gd name="T29" fmla="*/ 0 h 1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6" h="163">
                  <a:moveTo>
                    <a:pt x="4" y="154"/>
                  </a:moveTo>
                  <a:lnTo>
                    <a:pt x="0" y="158"/>
                  </a:lnTo>
                  <a:lnTo>
                    <a:pt x="0" y="163"/>
                  </a:lnTo>
                  <a:lnTo>
                    <a:pt x="4" y="160"/>
                  </a:lnTo>
                  <a:lnTo>
                    <a:pt x="4" y="154"/>
                  </a:lnTo>
                  <a:moveTo>
                    <a:pt x="150" y="35"/>
                  </a:moveTo>
                  <a:lnTo>
                    <a:pt x="145" y="37"/>
                  </a:lnTo>
                  <a:lnTo>
                    <a:pt x="145" y="44"/>
                  </a:lnTo>
                  <a:lnTo>
                    <a:pt x="150" y="39"/>
                  </a:lnTo>
                  <a:lnTo>
                    <a:pt x="150" y="35"/>
                  </a:lnTo>
                  <a:moveTo>
                    <a:pt x="189" y="0"/>
                  </a:moveTo>
                  <a:lnTo>
                    <a:pt x="185" y="4"/>
                  </a:lnTo>
                  <a:lnTo>
                    <a:pt x="192" y="4"/>
                  </a:lnTo>
                  <a:lnTo>
                    <a:pt x="196" y="0"/>
                  </a:lnTo>
                  <a:lnTo>
                    <a:pt x="1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97" name="Freeform 708">
              <a:extLst>
                <a:ext uri="{FF2B5EF4-FFF2-40B4-BE49-F238E27FC236}">
                  <a16:creationId xmlns:a16="http://schemas.microsoft.com/office/drawing/2014/main" id="{75EA3E24-6839-42C4-AF44-A2F2DD35D3E9}"/>
                </a:ext>
              </a:extLst>
            </p:cNvPr>
            <p:cNvSpPr>
              <a:spLocks/>
            </p:cNvSpPr>
            <p:nvPr/>
          </p:nvSpPr>
          <p:spPr bwMode="auto">
            <a:xfrm>
              <a:off x="3765" y="1869"/>
              <a:ext cx="2" cy="3"/>
            </a:xfrm>
            <a:custGeom>
              <a:avLst/>
              <a:gdLst>
                <a:gd name="T0" fmla="*/ 0 w 2"/>
                <a:gd name="T1" fmla="*/ 0 h 3"/>
                <a:gd name="T2" fmla="*/ 0 w 2"/>
                <a:gd name="T3" fmla="*/ 3 h 3"/>
                <a:gd name="T4" fmla="*/ 2 w 2"/>
                <a:gd name="T5" fmla="*/ 3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lnTo>
                    <a:pt x="0" y="3"/>
                  </a:lnTo>
                  <a:lnTo>
                    <a:pt x="2" y="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98" name="Freeform 709">
              <a:extLst>
                <a:ext uri="{FF2B5EF4-FFF2-40B4-BE49-F238E27FC236}">
                  <a16:creationId xmlns:a16="http://schemas.microsoft.com/office/drawing/2014/main" id="{2E7DD6B9-8231-44D5-91E1-5926B7079E27}"/>
                </a:ext>
              </a:extLst>
            </p:cNvPr>
            <p:cNvSpPr>
              <a:spLocks/>
            </p:cNvSpPr>
            <p:nvPr/>
          </p:nvSpPr>
          <p:spPr bwMode="auto">
            <a:xfrm>
              <a:off x="3895" y="1700"/>
              <a:ext cx="2" cy="169"/>
            </a:xfrm>
            <a:custGeom>
              <a:avLst/>
              <a:gdLst>
                <a:gd name="T0" fmla="*/ 0 w 2"/>
                <a:gd name="T1" fmla="*/ 0 h 169"/>
                <a:gd name="T2" fmla="*/ 0 w 2"/>
                <a:gd name="T3" fmla="*/ 0 h 169"/>
                <a:gd name="T4" fmla="*/ 0 w 2"/>
                <a:gd name="T5" fmla="*/ 169 h 169"/>
                <a:gd name="T6" fmla="*/ 2 w 2"/>
                <a:gd name="T7" fmla="*/ 169 h 169"/>
                <a:gd name="T8" fmla="*/ 2 w 2"/>
                <a:gd name="T9" fmla="*/ 167 h 169"/>
                <a:gd name="T10" fmla="*/ 0 w 2"/>
                <a:gd name="T11" fmla="*/ 167 h 169"/>
                <a:gd name="T12" fmla="*/ 0 w 2"/>
                <a:gd name="T13" fmla="*/ 11 h 169"/>
                <a:gd name="T14" fmla="*/ 0 w 2"/>
                <a:gd name="T15" fmla="*/ 0 h 16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169">
                  <a:moveTo>
                    <a:pt x="0" y="0"/>
                  </a:moveTo>
                  <a:lnTo>
                    <a:pt x="0" y="0"/>
                  </a:lnTo>
                  <a:lnTo>
                    <a:pt x="0" y="169"/>
                  </a:lnTo>
                  <a:lnTo>
                    <a:pt x="2" y="169"/>
                  </a:lnTo>
                  <a:lnTo>
                    <a:pt x="2" y="167"/>
                  </a:lnTo>
                  <a:lnTo>
                    <a:pt x="0" y="167"/>
                  </a:lnTo>
                  <a:lnTo>
                    <a:pt x="0" y="11"/>
                  </a:lnTo>
                  <a:lnTo>
                    <a:pt x="0" y="0"/>
                  </a:lnTo>
                  <a:close/>
                </a:path>
              </a:pathLst>
            </a:custGeom>
            <a:solidFill>
              <a:srgbClr val="98B6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799" name="Freeform 710">
              <a:extLst>
                <a:ext uri="{FF2B5EF4-FFF2-40B4-BE49-F238E27FC236}">
                  <a16:creationId xmlns:a16="http://schemas.microsoft.com/office/drawing/2014/main" id="{E8703A99-0F33-47D1-98D7-E8202CADF0E1}"/>
                </a:ext>
              </a:extLst>
            </p:cNvPr>
            <p:cNvSpPr>
              <a:spLocks/>
            </p:cNvSpPr>
            <p:nvPr/>
          </p:nvSpPr>
          <p:spPr bwMode="auto">
            <a:xfrm>
              <a:off x="3895" y="1700"/>
              <a:ext cx="2" cy="169"/>
            </a:xfrm>
            <a:custGeom>
              <a:avLst/>
              <a:gdLst>
                <a:gd name="T0" fmla="*/ 0 w 2"/>
                <a:gd name="T1" fmla="*/ 0 h 169"/>
                <a:gd name="T2" fmla="*/ 0 w 2"/>
                <a:gd name="T3" fmla="*/ 0 h 169"/>
                <a:gd name="T4" fmla="*/ 0 w 2"/>
                <a:gd name="T5" fmla="*/ 169 h 169"/>
                <a:gd name="T6" fmla="*/ 2 w 2"/>
                <a:gd name="T7" fmla="*/ 169 h 169"/>
                <a:gd name="T8" fmla="*/ 2 w 2"/>
                <a:gd name="T9" fmla="*/ 167 h 169"/>
                <a:gd name="T10" fmla="*/ 0 w 2"/>
                <a:gd name="T11" fmla="*/ 167 h 169"/>
                <a:gd name="T12" fmla="*/ 0 w 2"/>
                <a:gd name="T13" fmla="*/ 11 h 169"/>
                <a:gd name="T14" fmla="*/ 0 w 2"/>
                <a:gd name="T15" fmla="*/ 0 h 16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169">
                  <a:moveTo>
                    <a:pt x="0" y="0"/>
                  </a:moveTo>
                  <a:lnTo>
                    <a:pt x="0" y="0"/>
                  </a:lnTo>
                  <a:lnTo>
                    <a:pt x="0" y="169"/>
                  </a:lnTo>
                  <a:lnTo>
                    <a:pt x="2" y="169"/>
                  </a:lnTo>
                  <a:lnTo>
                    <a:pt x="2" y="167"/>
                  </a:lnTo>
                  <a:lnTo>
                    <a:pt x="0" y="167"/>
                  </a:lnTo>
                  <a:lnTo>
                    <a:pt x="0"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00" name="Freeform 711">
              <a:extLst>
                <a:ext uri="{FF2B5EF4-FFF2-40B4-BE49-F238E27FC236}">
                  <a16:creationId xmlns:a16="http://schemas.microsoft.com/office/drawing/2014/main" id="{66194F8A-9C35-4021-94C5-574F4BDEB105}"/>
                </a:ext>
              </a:extLst>
            </p:cNvPr>
            <p:cNvSpPr>
              <a:spLocks/>
            </p:cNvSpPr>
            <p:nvPr/>
          </p:nvSpPr>
          <p:spPr bwMode="auto">
            <a:xfrm>
              <a:off x="3892" y="1700"/>
              <a:ext cx="3" cy="172"/>
            </a:xfrm>
            <a:custGeom>
              <a:avLst/>
              <a:gdLst>
                <a:gd name="T0" fmla="*/ 3 w 3"/>
                <a:gd name="T1" fmla="*/ 0 h 172"/>
                <a:gd name="T2" fmla="*/ 0 w 3"/>
                <a:gd name="T3" fmla="*/ 2 h 172"/>
                <a:gd name="T4" fmla="*/ 0 w 3"/>
                <a:gd name="T5" fmla="*/ 172 h 172"/>
                <a:gd name="T6" fmla="*/ 3 w 3"/>
                <a:gd name="T7" fmla="*/ 169 h 172"/>
                <a:gd name="T8" fmla="*/ 3 w 3"/>
                <a:gd name="T9" fmla="*/ 0 h 1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72">
                  <a:moveTo>
                    <a:pt x="3" y="0"/>
                  </a:moveTo>
                  <a:lnTo>
                    <a:pt x="0" y="2"/>
                  </a:lnTo>
                  <a:lnTo>
                    <a:pt x="0" y="172"/>
                  </a:lnTo>
                  <a:lnTo>
                    <a:pt x="3" y="169"/>
                  </a:lnTo>
                  <a:lnTo>
                    <a:pt x="3" y="0"/>
                  </a:lnTo>
                  <a:close/>
                </a:path>
              </a:pathLst>
            </a:custGeom>
            <a:solidFill>
              <a:srgbClr val="779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01" name="Freeform 712">
              <a:extLst>
                <a:ext uri="{FF2B5EF4-FFF2-40B4-BE49-F238E27FC236}">
                  <a16:creationId xmlns:a16="http://schemas.microsoft.com/office/drawing/2014/main" id="{075A23B0-A4CD-47F4-9C36-21071E83797E}"/>
                </a:ext>
              </a:extLst>
            </p:cNvPr>
            <p:cNvSpPr>
              <a:spLocks/>
            </p:cNvSpPr>
            <p:nvPr/>
          </p:nvSpPr>
          <p:spPr bwMode="auto">
            <a:xfrm>
              <a:off x="3892" y="1869"/>
              <a:ext cx="5" cy="5"/>
            </a:xfrm>
            <a:custGeom>
              <a:avLst/>
              <a:gdLst>
                <a:gd name="T0" fmla="*/ 5 w 5"/>
                <a:gd name="T1" fmla="*/ 0 h 5"/>
                <a:gd name="T2" fmla="*/ 3 w 5"/>
                <a:gd name="T3" fmla="*/ 0 h 5"/>
                <a:gd name="T4" fmla="*/ 0 w 5"/>
                <a:gd name="T5" fmla="*/ 3 h 5"/>
                <a:gd name="T6" fmla="*/ 0 w 5"/>
                <a:gd name="T7" fmla="*/ 5 h 5"/>
                <a:gd name="T8" fmla="*/ 5 w 5"/>
                <a:gd name="T9" fmla="*/ 3 h 5"/>
                <a:gd name="T10" fmla="*/ 5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0"/>
                  </a:moveTo>
                  <a:lnTo>
                    <a:pt x="3" y="0"/>
                  </a:lnTo>
                  <a:lnTo>
                    <a:pt x="0" y="3"/>
                  </a:lnTo>
                  <a:lnTo>
                    <a:pt x="0" y="5"/>
                  </a:lnTo>
                  <a:lnTo>
                    <a:pt x="5" y="3"/>
                  </a:lnTo>
                  <a:lnTo>
                    <a:pt x="5" y="0"/>
                  </a:lnTo>
                  <a:close/>
                </a:path>
              </a:pathLst>
            </a:custGeom>
            <a:solidFill>
              <a:srgbClr val="BBC1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02" name="Freeform 713">
              <a:extLst>
                <a:ext uri="{FF2B5EF4-FFF2-40B4-BE49-F238E27FC236}">
                  <a16:creationId xmlns:a16="http://schemas.microsoft.com/office/drawing/2014/main" id="{A3228697-7FF6-456F-AA4A-906CE426104F}"/>
                </a:ext>
              </a:extLst>
            </p:cNvPr>
            <p:cNvSpPr>
              <a:spLocks/>
            </p:cNvSpPr>
            <p:nvPr/>
          </p:nvSpPr>
          <p:spPr bwMode="auto">
            <a:xfrm>
              <a:off x="3802" y="1748"/>
              <a:ext cx="2" cy="110"/>
            </a:xfrm>
            <a:custGeom>
              <a:avLst/>
              <a:gdLst>
                <a:gd name="T0" fmla="*/ 2 w 2"/>
                <a:gd name="T1" fmla="*/ 0 h 110"/>
                <a:gd name="T2" fmla="*/ 0 w 2"/>
                <a:gd name="T3" fmla="*/ 3 h 110"/>
                <a:gd name="T4" fmla="*/ 0 w 2"/>
                <a:gd name="T5" fmla="*/ 110 h 110"/>
                <a:gd name="T6" fmla="*/ 2 w 2"/>
                <a:gd name="T7" fmla="*/ 110 h 110"/>
                <a:gd name="T8" fmla="*/ 2 w 2"/>
                <a:gd name="T9" fmla="*/ 0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10">
                  <a:moveTo>
                    <a:pt x="2" y="0"/>
                  </a:moveTo>
                  <a:lnTo>
                    <a:pt x="0" y="3"/>
                  </a:lnTo>
                  <a:lnTo>
                    <a:pt x="0" y="110"/>
                  </a:lnTo>
                  <a:lnTo>
                    <a:pt x="2" y="110"/>
                  </a:lnTo>
                  <a:lnTo>
                    <a:pt x="2" y="0"/>
                  </a:lnTo>
                  <a:close/>
                </a:path>
              </a:pathLst>
            </a:custGeom>
            <a:solidFill>
              <a:srgbClr val="BBC1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03" name="Freeform 714">
              <a:extLst>
                <a:ext uri="{FF2B5EF4-FFF2-40B4-BE49-F238E27FC236}">
                  <a16:creationId xmlns:a16="http://schemas.microsoft.com/office/drawing/2014/main" id="{EEA2DC46-3CB8-4F80-811F-FB5B0D011E91}"/>
                </a:ext>
              </a:extLst>
            </p:cNvPr>
            <p:cNvSpPr>
              <a:spLocks/>
            </p:cNvSpPr>
            <p:nvPr/>
          </p:nvSpPr>
          <p:spPr bwMode="auto">
            <a:xfrm>
              <a:off x="3804" y="1874"/>
              <a:ext cx="1" cy="44"/>
            </a:xfrm>
            <a:custGeom>
              <a:avLst/>
              <a:gdLst>
                <a:gd name="T0" fmla="*/ 0 w 1"/>
                <a:gd name="T1" fmla="*/ 0 h 44"/>
                <a:gd name="T2" fmla="*/ 0 w 1"/>
                <a:gd name="T3" fmla="*/ 35 h 44"/>
                <a:gd name="T4" fmla="*/ 0 w 1"/>
                <a:gd name="T5" fmla="*/ 44 h 44"/>
                <a:gd name="T6" fmla="*/ 0 w 1"/>
                <a:gd name="T7" fmla="*/ 44 h 44"/>
                <a:gd name="T8" fmla="*/ 0 w 1"/>
                <a:gd name="T9" fmla="*/ 0 h 44"/>
                <a:gd name="T10" fmla="*/ 0 w 1"/>
                <a:gd name="T11" fmla="*/ 0 h 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44">
                  <a:moveTo>
                    <a:pt x="0" y="0"/>
                  </a:moveTo>
                  <a:lnTo>
                    <a:pt x="0" y="35"/>
                  </a:lnTo>
                  <a:lnTo>
                    <a:pt x="0" y="44"/>
                  </a:lnTo>
                  <a:lnTo>
                    <a:pt x="0" y="0"/>
                  </a:lnTo>
                  <a:close/>
                </a:path>
              </a:pathLst>
            </a:custGeom>
            <a:solidFill>
              <a:srgbClr val="927B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04" name="Freeform 715">
              <a:extLst>
                <a:ext uri="{FF2B5EF4-FFF2-40B4-BE49-F238E27FC236}">
                  <a16:creationId xmlns:a16="http://schemas.microsoft.com/office/drawing/2014/main" id="{384EAB1F-EB7A-48AD-A204-4812A7773D32}"/>
                </a:ext>
              </a:extLst>
            </p:cNvPr>
            <p:cNvSpPr>
              <a:spLocks/>
            </p:cNvSpPr>
            <p:nvPr/>
          </p:nvSpPr>
          <p:spPr bwMode="auto">
            <a:xfrm>
              <a:off x="3804" y="1863"/>
              <a:ext cx="1" cy="46"/>
            </a:xfrm>
            <a:custGeom>
              <a:avLst/>
              <a:gdLst>
                <a:gd name="T0" fmla="*/ 0 w 1"/>
                <a:gd name="T1" fmla="*/ 0 h 46"/>
                <a:gd name="T2" fmla="*/ 0 w 1"/>
                <a:gd name="T3" fmla="*/ 46 h 46"/>
                <a:gd name="T4" fmla="*/ 0 w 1"/>
                <a:gd name="T5" fmla="*/ 11 h 46"/>
                <a:gd name="T6" fmla="*/ 0 w 1"/>
                <a:gd name="T7" fmla="*/ 4 h 46"/>
                <a:gd name="T8" fmla="*/ 0 w 1"/>
                <a:gd name="T9" fmla="*/ 0 h 46"/>
                <a:gd name="T10" fmla="*/ 0 w 1"/>
                <a:gd name="T11" fmla="*/ 0 h 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46">
                  <a:moveTo>
                    <a:pt x="0" y="0"/>
                  </a:moveTo>
                  <a:lnTo>
                    <a:pt x="0" y="46"/>
                  </a:lnTo>
                  <a:lnTo>
                    <a:pt x="0" y="11"/>
                  </a:lnTo>
                  <a:lnTo>
                    <a:pt x="0" y="4"/>
                  </a:lnTo>
                  <a:lnTo>
                    <a:pt x="0" y="0"/>
                  </a:lnTo>
                  <a:close/>
                </a:path>
              </a:pathLst>
            </a:custGeom>
            <a:solidFill>
              <a:srgbClr val="BBC1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05" name="Freeform 716">
              <a:extLst>
                <a:ext uri="{FF2B5EF4-FFF2-40B4-BE49-F238E27FC236}">
                  <a16:creationId xmlns:a16="http://schemas.microsoft.com/office/drawing/2014/main" id="{9F860DFB-8DFD-4495-BF20-91A67965BC54}"/>
                </a:ext>
              </a:extLst>
            </p:cNvPr>
            <p:cNvSpPr>
              <a:spLocks/>
            </p:cNvSpPr>
            <p:nvPr/>
          </p:nvSpPr>
          <p:spPr bwMode="auto">
            <a:xfrm>
              <a:off x="3804" y="1918"/>
              <a:ext cx="1" cy="2"/>
            </a:xfrm>
            <a:custGeom>
              <a:avLst/>
              <a:gdLst>
                <a:gd name="T0" fmla="*/ 0 w 1"/>
                <a:gd name="T1" fmla="*/ 0 h 2"/>
                <a:gd name="T2" fmla="*/ 0 w 1"/>
                <a:gd name="T3" fmla="*/ 2 h 2"/>
                <a:gd name="T4" fmla="*/ 0 w 1"/>
                <a:gd name="T5" fmla="*/ 0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0" y="2"/>
                  </a:lnTo>
                  <a:lnTo>
                    <a:pt x="0" y="0"/>
                  </a:lnTo>
                  <a:close/>
                </a:path>
              </a:pathLst>
            </a:custGeom>
            <a:solidFill>
              <a:srgbClr val="BBC1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06" name="Freeform 717">
              <a:extLst>
                <a:ext uri="{FF2B5EF4-FFF2-40B4-BE49-F238E27FC236}">
                  <a16:creationId xmlns:a16="http://schemas.microsoft.com/office/drawing/2014/main" id="{60DB65E4-1CB0-4496-9005-8DF3F8E7E527}"/>
                </a:ext>
              </a:extLst>
            </p:cNvPr>
            <p:cNvSpPr>
              <a:spLocks/>
            </p:cNvSpPr>
            <p:nvPr/>
          </p:nvSpPr>
          <p:spPr bwMode="auto">
            <a:xfrm>
              <a:off x="3895" y="1711"/>
              <a:ext cx="2" cy="156"/>
            </a:xfrm>
            <a:custGeom>
              <a:avLst/>
              <a:gdLst>
                <a:gd name="T0" fmla="*/ 0 w 2"/>
                <a:gd name="T1" fmla="*/ 0 h 156"/>
                <a:gd name="T2" fmla="*/ 0 w 2"/>
                <a:gd name="T3" fmla="*/ 156 h 156"/>
                <a:gd name="T4" fmla="*/ 2 w 2"/>
                <a:gd name="T5" fmla="*/ 156 h 156"/>
                <a:gd name="T6" fmla="*/ 0 w 2"/>
                <a:gd name="T7" fmla="*/ 0 h 1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56">
                  <a:moveTo>
                    <a:pt x="0" y="0"/>
                  </a:moveTo>
                  <a:lnTo>
                    <a:pt x="0" y="156"/>
                  </a:lnTo>
                  <a:lnTo>
                    <a:pt x="2" y="15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07" name="Freeform 718">
              <a:extLst>
                <a:ext uri="{FF2B5EF4-FFF2-40B4-BE49-F238E27FC236}">
                  <a16:creationId xmlns:a16="http://schemas.microsoft.com/office/drawing/2014/main" id="{C92E455B-FC53-4411-933D-F407504563CA}"/>
                </a:ext>
              </a:extLst>
            </p:cNvPr>
            <p:cNvSpPr>
              <a:spLocks/>
            </p:cNvSpPr>
            <p:nvPr/>
          </p:nvSpPr>
          <p:spPr bwMode="auto">
            <a:xfrm>
              <a:off x="3804" y="1702"/>
              <a:ext cx="88" cy="170"/>
            </a:xfrm>
            <a:custGeom>
              <a:avLst/>
              <a:gdLst>
                <a:gd name="T0" fmla="*/ 88 w 88"/>
                <a:gd name="T1" fmla="*/ 0 h 170"/>
                <a:gd name="T2" fmla="*/ 0 w 88"/>
                <a:gd name="T3" fmla="*/ 46 h 170"/>
                <a:gd name="T4" fmla="*/ 0 w 88"/>
                <a:gd name="T5" fmla="*/ 156 h 170"/>
                <a:gd name="T6" fmla="*/ 5 w 88"/>
                <a:gd name="T7" fmla="*/ 156 h 170"/>
                <a:gd name="T8" fmla="*/ 5 w 88"/>
                <a:gd name="T9" fmla="*/ 161 h 170"/>
                <a:gd name="T10" fmla="*/ 0 w 88"/>
                <a:gd name="T11" fmla="*/ 161 h 170"/>
                <a:gd name="T12" fmla="*/ 0 w 88"/>
                <a:gd name="T13" fmla="*/ 165 h 170"/>
                <a:gd name="T14" fmla="*/ 86 w 88"/>
                <a:gd name="T15" fmla="*/ 170 h 170"/>
                <a:gd name="T16" fmla="*/ 88 w 88"/>
                <a:gd name="T17" fmla="*/ 170 h 170"/>
                <a:gd name="T18" fmla="*/ 88 w 88"/>
                <a:gd name="T19" fmla="*/ 0 h 1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 h="170">
                  <a:moveTo>
                    <a:pt x="88" y="0"/>
                  </a:moveTo>
                  <a:lnTo>
                    <a:pt x="0" y="46"/>
                  </a:lnTo>
                  <a:lnTo>
                    <a:pt x="0" y="156"/>
                  </a:lnTo>
                  <a:lnTo>
                    <a:pt x="5" y="156"/>
                  </a:lnTo>
                  <a:lnTo>
                    <a:pt x="5" y="161"/>
                  </a:lnTo>
                  <a:lnTo>
                    <a:pt x="0" y="161"/>
                  </a:lnTo>
                  <a:lnTo>
                    <a:pt x="0" y="165"/>
                  </a:lnTo>
                  <a:lnTo>
                    <a:pt x="86" y="170"/>
                  </a:lnTo>
                  <a:lnTo>
                    <a:pt x="88" y="170"/>
                  </a:lnTo>
                  <a:lnTo>
                    <a:pt x="88" y="0"/>
                  </a:lnTo>
                  <a:close/>
                </a:path>
              </a:pathLst>
            </a:custGeom>
            <a:solidFill>
              <a:srgbClr val="6E9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08" name="Freeform 719">
              <a:extLst>
                <a:ext uri="{FF2B5EF4-FFF2-40B4-BE49-F238E27FC236}">
                  <a16:creationId xmlns:a16="http://schemas.microsoft.com/office/drawing/2014/main" id="{E8A4EC9E-5CDD-4EFF-8F86-B6E57CD03D96}"/>
                </a:ext>
              </a:extLst>
            </p:cNvPr>
            <p:cNvSpPr>
              <a:spLocks/>
            </p:cNvSpPr>
            <p:nvPr/>
          </p:nvSpPr>
          <p:spPr bwMode="auto">
            <a:xfrm>
              <a:off x="3804" y="1702"/>
              <a:ext cx="88" cy="170"/>
            </a:xfrm>
            <a:custGeom>
              <a:avLst/>
              <a:gdLst>
                <a:gd name="T0" fmla="*/ 88 w 88"/>
                <a:gd name="T1" fmla="*/ 0 h 170"/>
                <a:gd name="T2" fmla="*/ 0 w 88"/>
                <a:gd name="T3" fmla="*/ 46 h 170"/>
                <a:gd name="T4" fmla="*/ 0 w 88"/>
                <a:gd name="T5" fmla="*/ 156 h 170"/>
                <a:gd name="T6" fmla="*/ 5 w 88"/>
                <a:gd name="T7" fmla="*/ 156 h 170"/>
                <a:gd name="T8" fmla="*/ 5 w 88"/>
                <a:gd name="T9" fmla="*/ 161 h 170"/>
                <a:gd name="T10" fmla="*/ 0 w 88"/>
                <a:gd name="T11" fmla="*/ 161 h 170"/>
                <a:gd name="T12" fmla="*/ 0 w 88"/>
                <a:gd name="T13" fmla="*/ 165 h 170"/>
                <a:gd name="T14" fmla="*/ 86 w 88"/>
                <a:gd name="T15" fmla="*/ 170 h 170"/>
                <a:gd name="T16" fmla="*/ 88 w 88"/>
                <a:gd name="T17" fmla="*/ 170 h 170"/>
                <a:gd name="T18" fmla="*/ 88 w 88"/>
                <a:gd name="T19" fmla="*/ 0 h 1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 h="170">
                  <a:moveTo>
                    <a:pt x="88" y="0"/>
                  </a:moveTo>
                  <a:lnTo>
                    <a:pt x="0" y="46"/>
                  </a:lnTo>
                  <a:lnTo>
                    <a:pt x="0" y="156"/>
                  </a:lnTo>
                  <a:lnTo>
                    <a:pt x="5" y="156"/>
                  </a:lnTo>
                  <a:lnTo>
                    <a:pt x="5" y="161"/>
                  </a:lnTo>
                  <a:lnTo>
                    <a:pt x="0" y="161"/>
                  </a:lnTo>
                  <a:lnTo>
                    <a:pt x="0" y="165"/>
                  </a:lnTo>
                  <a:lnTo>
                    <a:pt x="86" y="170"/>
                  </a:lnTo>
                  <a:lnTo>
                    <a:pt x="88" y="170"/>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09" name="Freeform 720">
              <a:extLst>
                <a:ext uri="{FF2B5EF4-FFF2-40B4-BE49-F238E27FC236}">
                  <a16:creationId xmlns:a16="http://schemas.microsoft.com/office/drawing/2014/main" id="{031ABCBE-5062-437D-B24B-6EE2F6671031}"/>
                </a:ext>
              </a:extLst>
            </p:cNvPr>
            <p:cNvSpPr>
              <a:spLocks/>
            </p:cNvSpPr>
            <p:nvPr/>
          </p:nvSpPr>
          <p:spPr bwMode="auto">
            <a:xfrm>
              <a:off x="3804" y="1874"/>
              <a:ext cx="75" cy="44"/>
            </a:xfrm>
            <a:custGeom>
              <a:avLst/>
              <a:gdLst>
                <a:gd name="T0" fmla="*/ 0 w 75"/>
                <a:gd name="T1" fmla="*/ 0 h 44"/>
                <a:gd name="T2" fmla="*/ 0 w 75"/>
                <a:gd name="T3" fmla="*/ 44 h 44"/>
                <a:gd name="T4" fmla="*/ 9 w 75"/>
                <a:gd name="T5" fmla="*/ 44 h 44"/>
                <a:gd name="T6" fmla="*/ 42 w 75"/>
                <a:gd name="T7" fmla="*/ 24 h 44"/>
                <a:gd name="T8" fmla="*/ 42 w 75"/>
                <a:gd name="T9" fmla="*/ 24 h 44"/>
                <a:gd name="T10" fmla="*/ 75 w 75"/>
                <a:gd name="T11" fmla="*/ 4 h 44"/>
                <a:gd name="T12" fmla="*/ 75 w 75"/>
                <a:gd name="T13" fmla="*/ 4 h 44"/>
                <a:gd name="T14" fmla="*/ 0 w 75"/>
                <a:gd name="T15" fmla="*/ 0 h 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5" h="44">
                  <a:moveTo>
                    <a:pt x="0" y="0"/>
                  </a:moveTo>
                  <a:lnTo>
                    <a:pt x="0" y="44"/>
                  </a:lnTo>
                  <a:lnTo>
                    <a:pt x="9" y="44"/>
                  </a:lnTo>
                  <a:lnTo>
                    <a:pt x="42" y="24"/>
                  </a:lnTo>
                  <a:lnTo>
                    <a:pt x="75" y="4"/>
                  </a:lnTo>
                  <a:lnTo>
                    <a:pt x="0" y="0"/>
                  </a:lnTo>
                  <a:close/>
                </a:path>
              </a:pathLst>
            </a:custGeom>
            <a:solidFill>
              <a:srgbClr val="8785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10" name="Freeform 721">
              <a:extLst>
                <a:ext uri="{FF2B5EF4-FFF2-40B4-BE49-F238E27FC236}">
                  <a16:creationId xmlns:a16="http://schemas.microsoft.com/office/drawing/2014/main" id="{66A1934D-11B7-46E1-BB50-3B2E7DBA7063}"/>
                </a:ext>
              </a:extLst>
            </p:cNvPr>
            <p:cNvSpPr>
              <a:spLocks/>
            </p:cNvSpPr>
            <p:nvPr/>
          </p:nvSpPr>
          <p:spPr bwMode="auto">
            <a:xfrm>
              <a:off x="3804" y="1874"/>
              <a:ext cx="75" cy="44"/>
            </a:xfrm>
            <a:custGeom>
              <a:avLst/>
              <a:gdLst>
                <a:gd name="T0" fmla="*/ 0 w 75"/>
                <a:gd name="T1" fmla="*/ 0 h 44"/>
                <a:gd name="T2" fmla="*/ 0 w 75"/>
                <a:gd name="T3" fmla="*/ 44 h 44"/>
                <a:gd name="T4" fmla="*/ 9 w 75"/>
                <a:gd name="T5" fmla="*/ 44 h 44"/>
                <a:gd name="T6" fmla="*/ 42 w 75"/>
                <a:gd name="T7" fmla="*/ 24 h 44"/>
                <a:gd name="T8" fmla="*/ 42 w 75"/>
                <a:gd name="T9" fmla="*/ 24 h 44"/>
                <a:gd name="T10" fmla="*/ 75 w 75"/>
                <a:gd name="T11" fmla="*/ 4 h 44"/>
                <a:gd name="T12" fmla="*/ 75 w 75"/>
                <a:gd name="T13" fmla="*/ 4 h 44"/>
                <a:gd name="T14" fmla="*/ 0 w 75"/>
                <a:gd name="T15" fmla="*/ 0 h 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5" h="44">
                  <a:moveTo>
                    <a:pt x="0" y="0"/>
                  </a:moveTo>
                  <a:lnTo>
                    <a:pt x="0" y="44"/>
                  </a:lnTo>
                  <a:lnTo>
                    <a:pt x="9" y="44"/>
                  </a:lnTo>
                  <a:lnTo>
                    <a:pt x="42" y="24"/>
                  </a:lnTo>
                  <a:lnTo>
                    <a:pt x="75"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11" name="Freeform 722">
              <a:extLst>
                <a:ext uri="{FF2B5EF4-FFF2-40B4-BE49-F238E27FC236}">
                  <a16:creationId xmlns:a16="http://schemas.microsoft.com/office/drawing/2014/main" id="{13D7B85C-046D-4B9C-977A-A43F110FF859}"/>
                </a:ext>
              </a:extLst>
            </p:cNvPr>
            <p:cNvSpPr>
              <a:spLocks noEditPoints="1"/>
            </p:cNvSpPr>
            <p:nvPr/>
          </p:nvSpPr>
          <p:spPr bwMode="auto">
            <a:xfrm>
              <a:off x="3804" y="1867"/>
              <a:ext cx="86" cy="51"/>
            </a:xfrm>
            <a:custGeom>
              <a:avLst/>
              <a:gdLst>
                <a:gd name="T0" fmla="*/ 205 w 39"/>
                <a:gd name="T1" fmla="*/ 153 h 23"/>
                <a:gd name="T2" fmla="*/ 44 w 39"/>
                <a:gd name="T3" fmla="*/ 251 h 23"/>
                <a:gd name="T4" fmla="*/ 53 w 39"/>
                <a:gd name="T5" fmla="*/ 251 h 23"/>
                <a:gd name="T6" fmla="*/ 53 w 39"/>
                <a:gd name="T7" fmla="*/ 251 h 23"/>
                <a:gd name="T8" fmla="*/ 205 w 39"/>
                <a:gd name="T9" fmla="*/ 162 h 23"/>
                <a:gd name="T10" fmla="*/ 205 w 39"/>
                <a:gd name="T11" fmla="*/ 153 h 23"/>
                <a:gd name="T12" fmla="*/ 0 w 39"/>
                <a:gd name="T13" fmla="*/ 0 h 23"/>
                <a:gd name="T14" fmla="*/ 0 w 39"/>
                <a:gd name="T15" fmla="*/ 35 h 23"/>
                <a:gd name="T16" fmla="*/ 364 w 39"/>
                <a:gd name="T17" fmla="*/ 53 h 23"/>
                <a:gd name="T18" fmla="*/ 364 w 39"/>
                <a:gd name="T19" fmla="*/ 53 h 23"/>
                <a:gd name="T20" fmla="*/ 419 w 39"/>
                <a:gd name="T21" fmla="*/ 20 h 23"/>
                <a:gd name="T22" fmla="*/ 0 w 39"/>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 h="23">
                  <a:moveTo>
                    <a:pt x="19" y="14"/>
                  </a:moveTo>
                  <a:cubicBezTo>
                    <a:pt x="4" y="23"/>
                    <a:pt x="4" y="23"/>
                    <a:pt x="4" y="23"/>
                  </a:cubicBezTo>
                  <a:cubicBezTo>
                    <a:pt x="5" y="23"/>
                    <a:pt x="5" y="23"/>
                    <a:pt x="5" y="23"/>
                  </a:cubicBezTo>
                  <a:cubicBezTo>
                    <a:pt x="5" y="23"/>
                    <a:pt x="5" y="23"/>
                    <a:pt x="5" y="23"/>
                  </a:cubicBezTo>
                  <a:cubicBezTo>
                    <a:pt x="19" y="15"/>
                    <a:pt x="19" y="15"/>
                    <a:pt x="19" y="15"/>
                  </a:cubicBezTo>
                  <a:cubicBezTo>
                    <a:pt x="19" y="14"/>
                    <a:pt x="19" y="14"/>
                    <a:pt x="19" y="14"/>
                  </a:cubicBezTo>
                  <a:moveTo>
                    <a:pt x="0" y="0"/>
                  </a:moveTo>
                  <a:cubicBezTo>
                    <a:pt x="0" y="3"/>
                    <a:pt x="0" y="3"/>
                    <a:pt x="0" y="3"/>
                  </a:cubicBezTo>
                  <a:cubicBezTo>
                    <a:pt x="34" y="5"/>
                    <a:pt x="34" y="5"/>
                    <a:pt x="34" y="5"/>
                  </a:cubicBezTo>
                  <a:cubicBezTo>
                    <a:pt x="34" y="5"/>
                    <a:pt x="34" y="5"/>
                    <a:pt x="34" y="5"/>
                  </a:cubicBezTo>
                  <a:cubicBezTo>
                    <a:pt x="39" y="2"/>
                    <a:pt x="39" y="2"/>
                    <a:pt x="39" y="2"/>
                  </a:cubicBezTo>
                  <a:cubicBezTo>
                    <a:pt x="0" y="0"/>
                    <a:pt x="0" y="0"/>
                    <a:pt x="0" y="0"/>
                  </a:cubicBezTo>
                </a:path>
              </a:pathLst>
            </a:custGeom>
            <a:solidFill>
              <a:srgbClr val="4157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12" name="Freeform 723">
              <a:extLst>
                <a:ext uri="{FF2B5EF4-FFF2-40B4-BE49-F238E27FC236}">
                  <a16:creationId xmlns:a16="http://schemas.microsoft.com/office/drawing/2014/main" id="{80606E44-6CA8-4C93-ADDE-3385BF39BDE2}"/>
                </a:ext>
              </a:extLst>
            </p:cNvPr>
            <p:cNvSpPr>
              <a:spLocks/>
            </p:cNvSpPr>
            <p:nvPr/>
          </p:nvSpPr>
          <p:spPr bwMode="auto">
            <a:xfrm>
              <a:off x="3804" y="1922"/>
              <a:ext cx="2" cy="3"/>
            </a:xfrm>
            <a:custGeom>
              <a:avLst/>
              <a:gdLst>
                <a:gd name="T0" fmla="*/ 0 w 2"/>
                <a:gd name="T1" fmla="*/ 0 h 3"/>
                <a:gd name="T2" fmla="*/ 0 w 2"/>
                <a:gd name="T3" fmla="*/ 3 h 3"/>
                <a:gd name="T4" fmla="*/ 2 w 2"/>
                <a:gd name="T5" fmla="*/ 0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lnTo>
                    <a:pt x="0" y="3"/>
                  </a:lnTo>
                  <a:lnTo>
                    <a:pt x="2" y="0"/>
                  </a:lnTo>
                  <a:lnTo>
                    <a:pt x="0" y="0"/>
                  </a:lnTo>
                  <a:close/>
                </a:path>
              </a:pathLst>
            </a:custGeom>
            <a:solidFill>
              <a:srgbClr val="8785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13" name="Freeform 724">
              <a:extLst>
                <a:ext uri="{FF2B5EF4-FFF2-40B4-BE49-F238E27FC236}">
                  <a16:creationId xmlns:a16="http://schemas.microsoft.com/office/drawing/2014/main" id="{D378C3C6-6D30-4820-A4CC-AADA143AF44F}"/>
                </a:ext>
              </a:extLst>
            </p:cNvPr>
            <p:cNvSpPr>
              <a:spLocks/>
            </p:cNvSpPr>
            <p:nvPr/>
          </p:nvSpPr>
          <p:spPr bwMode="auto">
            <a:xfrm>
              <a:off x="3804" y="1922"/>
              <a:ext cx="7" cy="5"/>
            </a:xfrm>
            <a:custGeom>
              <a:avLst/>
              <a:gdLst>
                <a:gd name="T0" fmla="*/ 12 w 3"/>
                <a:gd name="T1" fmla="*/ 0 h 2"/>
                <a:gd name="T2" fmla="*/ 0 w 3"/>
                <a:gd name="T3" fmla="*/ 20 h 2"/>
                <a:gd name="T4" fmla="*/ 0 w 3"/>
                <a:gd name="T5" fmla="*/ 20 h 2"/>
                <a:gd name="T6" fmla="*/ 0 w 3"/>
                <a:gd name="T7" fmla="*/ 33 h 2"/>
                <a:gd name="T8" fmla="*/ 37 w 3"/>
                <a:gd name="T9" fmla="*/ 0 h 2"/>
                <a:gd name="T10" fmla="*/ 12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1" y="0"/>
                  </a:moveTo>
                  <a:cubicBezTo>
                    <a:pt x="0" y="1"/>
                    <a:pt x="0" y="1"/>
                    <a:pt x="0" y="1"/>
                  </a:cubicBezTo>
                  <a:cubicBezTo>
                    <a:pt x="0" y="1"/>
                    <a:pt x="0" y="1"/>
                    <a:pt x="0" y="1"/>
                  </a:cubicBezTo>
                  <a:cubicBezTo>
                    <a:pt x="0" y="1"/>
                    <a:pt x="0" y="1"/>
                    <a:pt x="0" y="2"/>
                  </a:cubicBezTo>
                  <a:cubicBezTo>
                    <a:pt x="3" y="0"/>
                    <a:pt x="3" y="0"/>
                    <a:pt x="3" y="0"/>
                  </a:cubicBezTo>
                  <a:cubicBezTo>
                    <a:pt x="1" y="0"/>
                    <a:pt x="1" y="0"/>
                    <a:pt x="1" y="0"/>
                  </a:cubicBezTo>
                </a:path>
              </a:pathLst>
            </a:custGeom>
            <a:solidFill>
              <a:srgbClr val="4157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14" name="Freeform 725">
              <a:extLst>
                <a:ext uri="{FF2B5EF4-FFF2-40B4-BE49-F238E27FC236}">
                  <a16:creationId xmlns:a16="http://schemas.microsoft.com/office/drawing/2014/main" id="{4F865FC9-888E-47B1-B7D9-C0406B987BF3}"/>
                </a:ext>
              </a:extLst>
            </p:cNvPr>
            <p:cNvSpPr>
              <a:spLocks/>
            </p:cNvSpPr>
            <p:nvPr/>
          </p:nvSpPr>
          <p:spPr bwMode="auto">
            <a:xfrm>
              <a:off x="3804" y="1925"/>
              <a:ext cx="1" cy="2"/>
            </a:xfrm>
            <a:custGeom>
              <a:avLst/>
              <a:gdLst>
                <a:gd name="T0" fmla="*/ 0 w 1"/>
                <a:gd name="T1" fmla="*/ 0 h 1"/>
                <a:gd name="T2" fmla="*/ 0 w 1"/>
                <a:gd name="T3" fmla="*/ 8 h 1"/>
                <a:gd name="T4" fmla="*/ 0 w 1"/>
                <a:gd name="T5" fmla="*/ 8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0" y="1"/>
                  </a:cubicBezTo>
                  <a:cubicBezTo>
                    <a:pt x="0" y="0"/>
                    <a:pt x="0" y="0"/>
                    <a:pt x="0" y="0"/>
                  </a:cubicBezTo>
                </a:path>
              </a:pathLst>
            </a:custGeom>
            <a:solidFill>
              <a:srgbClr val="4157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15" name="Freeform 726">
              <a:extLst>
                <a:ext uri="{FF2B5EF4-FFF2-40B4-BE49-F238E27FC236}">
                  <a16:creationId xmlns:a16="http://schemas.microsoft.com/office/drawing/2014/main" id="{17E5A5DA-3D1A-46A5-A268-BD9FD51560A7}"/>
                </a:ext>
              </a:extLst>
            </p:cNvPr>
            <p:cNvSpPr>
              <a:spLocks/>
            </p:cNvSpPr>
            <p:nvPr/>
          </p:nvSpPr>
          <p:spPr bwMode="auto">
            <a:xfrm>
              <a:off x="3804" y="1918"/>
              <a:ext cx="11" cy="4"/>
            </a:xfrm>
            <a:custGeom>
              <a:avLst/>
              <a:gdLst>
                <a:gd name="T0" fmla="*/ 0 w 5"/>
                <a:gd name="T1" fmla="*/ 0 h 2"/>
                <a:gd name="T2" fmla="*/ 0 w 5"/>
                <a:gd name="T3" fmla="*/ 8 h 2"/>
                <a:gd name="T4" fmla="*/ 0 w 5"/>
                <a:gd name="T5" fmla="*/ 16 h 2"/>
                <a:gd name="T6" fmla="*/ 9 w 5"/>
                <a:gd name="T7" fmla="*/ 16 h 2"/>
                <a:gd name="T8" fmla="*/ 33 w 5"/>
                <a:gd name="T9" fmla="*/ 16 h 2"/>
                <a:gd name="T10" fmla="*/ 53 w 5"/>
                <a:gd name="T11" fmla="*/ 0 h 2"/>
                <a:gd name="T12" fmla="*/ 53 w 5"/>
                <a:gd name="T13" fmla="*/ 0 h 2"/>
                <a:gd name="T14" fmla="*/ 44 w 5"/>
                <a:gd name="T15" fmla="*/ 0 h 2"/>
                <a:gd name="T16" fmla="*/ 0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0"/>
                  </a:moveTo>
                  <a:cubicBezTo>
                    <a:pt x="0" y="1"/>
                    <a:pt x="0" y="1"/>
                    <a:pt x="0" y="1"/>
                  </a:cubicBezTo>
                  <a:cubicBezTo>
                    <a:pt x="0" y="2"/>
                    <a:pt x="0" y="2"/>
                    <a:pt x="0" y="2"/>
                  </a:cubicBezTo>
                  <a:cubicBezTo>
                    <a:pt x="1" y="2"/>
                    <a:pt x="1" y="2"/>
                    <a:pt x="1" y="2"/>
                  </a:cubicBezTo>
                  <a:cubicBezTo>
                    <a:pt x="3" y="2"/>
                    <a:pt x="3" y="2"/>
                    <a:pt x="3" y="2"/>
                  </a:cubicBezTo>
                  <a:cubicBezTo>
                    <a:pt x="5" y="0"/>
                    <a:pt x="5" y="0"/>
                    <a:pt x="5" y="0"/>
                  </a:cubicBezTo>
                  <a:cubicBezTo>
                    <a:pt x="5" y="0"/>
                    <a:pt x="5" y="0"/>
                    <a:pt x="5" y="0"/>
                  </a:cubicBezTo>
                  <a:cubicBezTo>
                    <a:pt x="4" y="0"/>
                    <a:pt x="4" y="0"/>
                    <a:pt x="4" y="0"/>
                  </a:cubicBezTo>
                  <a:cubicBezTo>
                    <a:pt x="0" y="0"/>
                    <a:pt x="0" y="0"/>
                    <a:pt x="0" y="0"/>
                  </a:cubicBezTo>
                </a:path>
              </a:pathLst>
            </a:custGeom>
            <a:solidFill>
              <a:srgbClr val="A8BB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16" name="Rectangle 727">
              <a:extLst>
                <a:ext uri="{FF2B5EF4-FFF2-40B4-BE49-F238E27FC236}">
                  <a16:creationId xmlns:a16="http://schemas.microsoft.com/office/drawing/2014/main" id="{18D65D5A-B7F0-41EC-9A59-16DAD25C80D8}"/>
                </a:ext>
              </a:extLst>
            </p:cNvPr>
            <p:cNvSpPr>
              <a:spLocks noChangeArrowheads="1"/>
            </p:cNvSpPr>
            <p:nvPr/>
          </p:nvSpPr>
          <p:spPr bwMode="auto">
            <a:xfrm>
              <a:off x="3804" y="1858"/>
              <a:ext cx="5" cy="5"/>
            </a:xfrm>
            <a:prstGeom prst="rect">
              <a:avLst/>
            </a:prstGeom>
            <a:solidFill>
              <a:srgbClr val="A8BB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817" name="Rectangle 728">
              <a:extLst>
                <a:ext uri="{FF2B5EF4-FFF2-40B4-BE49-F238E27FC236}">
                  <a16:creationId xmlns:a16="http://schemas.microsoft.com/office/drawing/2014/main" id="{46089132-0607-48B5-A971-540CBFC035FC}"/>
                </a:ext>
              </a:extLst>
            </p:cNvPr>
            <p:cNvSpPr>
              <a:spLocks noChangeArrowheads="1"/>
            </p:cNvSpPr>
            <p:nvPr/>
          </p:nvSpPr>
          <p:spPr bwMode="auto">
            <a:xfrm>
              <a:off x="3804" y="1858"/>
              <a:ext cx="5"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818" name="Freeform 729">
              <a:extLst>
                <a:ext uri="{FF2B5EF4-FFF2-40B4-BE49-F238E27FC236}">
                  <a16:creationId xmlns:a16="http://schemas.microsoft.com/office/drawing/2014/main" id="{35CFBB77-C1FB-4B2A-950C-6D369EEB204E}"/>
                </a:ext>
              </a:extLst>
            </p:cNvPr>
            <p:cNvSpPr>
              <a:spLocks/>
            </p:cNvSpPr>
            <p:nvPr/>
          </p:nvSpPr>
          <p:spPr bwMode="auto">
            <a:xfrm>
              <a:off x="3846" y="1872"/>
              <a:ext cx="46" cy="28"/>
            </a:xfrm>
            <a:custGeom>
              <a:avLst/>
              <a:gdLst>
                <a:gd name="T0" fmla="*/ 46 w 46"/>
                <a:gd name="T1" fmla="*/ 0 h 28"/>
                <a:gd name="T2" fmla="*/ 44 w 46"/>
                <a:gd name="T3" fmla="*/ 0 h 28"/>
                <a:gd name="T4" fmla="*/ 33 w 46"/>
                <a:gd name="T5" fmla="*/ 6 h 28"/>
                <a:gd name="T6" fmla="*/ 0 w 46"/>
                <a:gd name="T7" fmla="*/ 26 h 28"/>
                <a:gd name="T8" fmla="*/ 0 w 46"/>
                <a:gd name="T9" fmla="*/ 26 h 28"/>
                <a:gd name="T10" fmla="*/ 0 w 46"/>
                <a:gd name="T11" fmla="*/ 28 h 28"/>
                <a:gd name="T12" fmla="*/ 46 w 46"/>
                <a:gd name="T13" fmla="*/ 2 h 28"/>
                <a:gd name="T14" fmla="*/ 46 w 46"/>
                <a:gd name="T15" fmla="*/ 0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28">
                  <a:moveTo>
                    <a:pt x="46" y="0"/>
                  </a:moveTo>
                  <a:lnTo>
                    <a:pt x="44" y="0"/>
                  </a:lnTo>
                  <a:lnTo>
                    <a:pt x="33" y="6"/>
                  </a:lnTo>
                  <a:lnTo>
                    <a:pt x="0" y="26"/>
                  </a:lnTo>
                  <a:lnTo>
                    <a:pt x="0" y="28"/>
                  </a:lnTo>
                  <a:lnTo>
                    <a:pt x="46" y="2"/>
                  </a:lnTo>
                  <a:lnTo>
                    <a:pt x="46" y="0"/>
                  </a:lnTo>
                  <a:close/>
                </a:path>
              </a:pathLst>
            </a:custGeom>
            <a:solidFill>
              <a:srgbClr val="A8BB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19" name="Freeform 730">
              <a:extLst>
                <a:ext uri="{FF2B5EF4-FFF2-40B4-BE49-F238E27FC236}">
                  <a16:creationId xmlns:a16="http://schemas.microsoft.com/office/drawing/2014/main" id="{200589BF-4E60-44E5-921C-B25C12B89F80}"/>
                </a:ext>
              </a:extLst>
            </p:cNvPr>
            <p:cNvSpPr>
              <a:spLocks/>
            </p:cNvSpPr>
            <p:nvPr/>
          </p:nvSpPr>
          <p:spPr bwMode="auto">
            <a:xfrm>
              <a:off x="3846" y="1872"/>
              <a:ext cx="46" cy="28"/>
            </a:xfrm>
            <a:custGeom>
              <a:avLst/>
              <a:gdLst>
                <a:gd name="T0" fmla="*/ 46 w 46"/>
                <a:gd name="T1" fmla="*/ 0 h 28"/>
                <a:gd name="T2" fmla="*/ 44 w 46"/>
                <a:gd name="T3" fmla="*/ 0 h 28"/>
                <a:gd name="T4" fmla="*/ 33 w 46"/>
                <a:gd name="T5" fmla="*/ 6 h 28"/>
                <a:gd name="T6" fmla="*/ 0 w 46"/>
                <a:gd name="T7" fmla="*/ 26 h 28"/>
                <a:gd name="T8" fmla="*/ 0 w 46"/>
                <a:gd name="T9" fmla="*/ 26 h 28"/>
                <a:gd name="T10" fmla="*/ 0 w 46"/>
                <a:gd name="T11" fmla="*/ 28 h 28"/>
                <a:gd name="T12" fmla="*/ 46 w 46"/>
                <a:gd name="T13" fmla="*/ 2 h 28"/>
                <a:gd name="T14" fmla="*/ 46 w 46"/>
                <a:gd name="T15" fmla="*/ 0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28">
                  <a:moveTo>
                    <a:pt x="46" y="0"/>
                  </a:moveTo>
                  <a:lnTo>
                    <a:pt x="44" y="0"/>
                  </a:lnTo>
                  <a:lnTo>
                    <a:pt x="33" y="6"/>
                  </a:lnTo>
                  <a:lnTo>
                    <a:pt x="0" y="26"/>
                  </a:lnTo>
                  <a:lnTo>
                    <a:pt x="0" y="28"/>
                  </a:lnTo>
                  <a:lnTo>
                    <a:pt x="46"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20" name="Freeform 731">
              <a:extLst>
                <a:ext uri="{FF2B5EF4-FFF2-40B4-BE49-F238E27FC236}">
                  <a16:creationId xmlns:a16="http://schemas.microsoft.com/office/drawing/2014/main" id="{7E968BD3-F899-4B1C-9605-E0A8EA6C11D8}"/>
                </a:ext>
              </a:extLst>
            </p:cNvPr>
            <p:cNvSpPr>
              <a:spLocks/>
            </p:cNvSpPr>
            <p:nvPr/>
          </p:nvSpPr>
          <p:spPr bwMode="auto">
            <a:xfrm>
              <a:off x="3800" y="1669"/>
              <a:ext cx="95" cy="55"/>
            </a:xfrm>
            <a:custGeom>
              <a:avLst/>
              <a:gdLst>
                <a:gd name="T0" fmla="*/ 2 w 95"/>
                <a:gd name="T1" fmla="*/ 55 h 55"/>
                <a:gd name="T2" fmla="*/ 95 w 95"/>
                <a:gd name="T3" fmla="*/ 4 h 55"/>
                <a:gd name="T4" fmla="*/ 92 w 95"/>
                <a:gd name="T5" fmla="*/ 0 h 55"/>
                <a:gd name="T6" fmla="*/ 0 w 95"/>
                <a:gd name="T7" fmla="*/ 51 h 55"/>
                <a:gd name="T8" fmla="*/ 2 w 95"/>
                <a:gd name="T9" fmla="*/ 55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55">
                  <a:moveTo>
                    <a:pt x="2" y="55"/>
                  </a:moveTo>
                  <a:lnTo>
                    <a:pt x="95" y="4"/>
                  </a:lnTo>
                  <a:lnTo>
                    <a:pt x="92" y="0"/>
                  </a:lnTo>
                  <a:lnTo>
                    <a:pt x="0" y="51"/>
                  </a:lnTo>
                  <a:lnTo>
                    <a:pt x="2"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21" name="Freeform 732">
              <a:extLst>
                <a:ext uri="{FF2B5EF4-FFF2-40B4-BE49-F238E27FC236}">
                  <a16:creationId xmlns:a16="http://schemas.microsoft.com/office/drawing/2014/main" id="{B9B41D0F-C55F-489F-8B59-DCA63013D161}"/>
                </a:ext>
              </a:extLst>
            </p:cNvPr>
            <p:cNvSpPr>
              <a:spLocks/>
            </p:cNvSpPr>
            <p:nvPr/>
          </p:nvSpPr>
          <p:spPr bwMode="auto">
            <a:xfrm>
              <a:off x="3800" y="1669"/>
              <a:ext cx="95" cy="55"/>
            </a:xfrm>
            <a:custGeom>
              <a:avLst/>
              <a:gdLst>
                <a:gd name="T0" fmla="*/ 2 w 95"/>
                <a:gd name="T1" fmla="*/ 55 h 55"/>
                <a:gd name="T2" fmla="*/ 95 w 95"/>
                <a:gd name="T3" fmla="*/ 4 h 55"/>
                <a:gd name="T4" fmla="*/ 92 w 95"/>
                <a:gd name="T5" fmla="*/ 0 h 55"/>
                <a:gd name="T6" fmla="*/ 0 w 95"/>
                <a:gd name="T7" fmla="*/ 51 h 55"/>
                <a:gd name="T8" fmla="*/ 2 w 95"/>
                <a:gd name="T9" fmla="*/ 55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55">
                  <a:moveTo>
                    <a:pt x="2" y="55"/>
                  </a:moveTo>
                  <a:lnTo>
                    <a:pt x="95" y="4"/>
                  </a:lnTo>
                  <a:lnTo>
                    <a:pt x="92" y="0"/>
                  </a:lnTo>
                  <a:lnTo>
                    <a:pt x="0" y="51"/>
                  </a:lnTo>
                  <a:lnTo>
                    <a:pt x="2"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22" name="Freeform 733">
              <a:extLst>
                <a:ext uri="{FF2B5EF4-FFF2-40B4-BE49-F238E27FC236}">
                  <a16:creationId xmlns:a16="http://schemas.microsoft.com/office/drawing/2014/main" id="{AA3D4BC5-22A4-4C94-8DE7-A21EB595BC04}"/>
                </a:ext>
              </a:extLst>
            </p:cNvPr>
            <p:cNvSpPr>
              <a:spLocks/>
            </p:cNvSpPr>
            <p:nvPr/>
          </p:nvSpPr>
          <p:spPr bwMode="auto">
            <a:xfrm>
              <a:off x="1936" y="1614"/>
              <a:ext cx="29" cy="13"/>
            </a:xfrm>
            <a:custGeom>
              <a:avLst/>
              <a:gdLst>
                <a:gd name="T0" fmla="*/ 29 w 29"/>
                <a:gd name="T1" fmla="*/ 0 h 13"/>
                <a:gd name="T2" fmla="*/ 0 w 29"/>
                <a:gd name="T3" fmla="*/ 13 h 13"/>
                <a:gd name="T4" fmla="*/ 5 w 29"/>
                <a:gd name="T5" fmla="*/ 13 h 13"/>
                <a:gd name="T6" fmla="*/ 9 w 29"/>
                <a:gd name="T7" fmla="*/ 13 h 13"/>
                <a:gd name="T8" fmla="*/ 29 w 29"/>
                <a:gd name="T9" fmla="*/ 2 h 13"/>
                <a:gd name="T10" fmla="*/ 29 w 29"/>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13">
                  <a:moveTo>
                    <a:pt x="29" y="0"/>
                  </a:moveTo>
                  <a:lnTo>
                    <a:pt x="0" y="13"/>
                  </a:lnTo>
                  <a:lnTo>
                    <a:pt x="5" y="13"/>
                  </a:lnTo>
                  <a:lnTo>
                    <a:pt x="9" y="13"/>
                  </a:lnTo>
                  <a:lnTo>
                    <a:pt x="29" y="2"/>
                  </a:lnTo>
                  <a:lnTo>
                    <a:pt x="29" y="0"/>
                  </a:lnTo>
                  <a:close/>
                </a:path>
              </a:pathLst>
            </a:custGeom>
            <a:solidFill>
              <a:srgbClr val="F6FB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23" name="Freeform 734">
              <a:extLst>
                <a:ext uri="{FF2B5EF4-FFF2-40B4-BE49-F238E27FC236}">
                  <a16:creationId xmlns:a16="http://schemas.microsoft.com/office/drawing/2014/main" id="{8B4FE32C-50EA-406A-BD77-387588F31C36}"/>
                </a:ext>
              </a:extLst>
            </p:cNvPr>
            <p:cNvSpPr>
              <a:spLocks/>
            </p:cNvSpPr>
            <p:nvPr/>
          </p:nvSpPr>
          <p:spPr bwMode="auto">
            <a:xfrm>
              <a:off x="1936" y="1614"/>
              <a:ext cx="29" cy="13"/>
            </a:xfrm>
            <a:custGeom>
              <a:avLst/>
              <a:gdLst>
                <a:gd name="T0" fmla="*/ 29 w 29"/>
                <a:gd name="T1" fmla="*/ 0 h 13"/>
                <a:gd name="T2" fmla="*/ 0 w 29"/>
                <a:gd name="T3" fmla="*/ 13 h 13"/>
                <a:gd name="T4" fmla="*/ 5 w 29"/>
                <a:gd name="T5" fmla="*/ 13 h 13"/>
                <a:gd name="T6" fmla="*/ 9 w 29"/>
                <a:gd name="T7" fmla="*/ 13 h 13"/>
                <a:gd name="T8" fmla="*/ 29 w 29"/>
                <a:gd name="T9" fmla="*/ 2 h 13"/>
                <a:gd name="T10" fmla="*/ 29 w 29"/>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13">
                  <a:moveTo>
                    <a:pt x="29" y="0"/>
                  </a:moveTo>
                  <a:lnTo>
                    <a:pt x="0" y="13"/>
                  </a:lnTo>
                  <a:lnTo>
                    <a:pt x="5" y="13"/>
                  </a:lnTo>
                  <a:lnTo>
                    <a:pt x="9" y="13"/>
                  </a:lnTo>
                  <a:lnTo>
                    <a:pt x="29" y="2"/>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24" name="Freeform 735">
              <a:extLst>
                <a:ext uri="{FF2B5EF4-FFF2-40B4-BE49-F238E27FC236}">
                  <a16:creationId xmlns:a16="http://schemas.microsoft.com/office/drawing/2014/main" id="{67AE1B8C-7D21-4183-97C8-9C80384DCE67}"/>
                </a:ext>
              </a:extLst>
            </p:cNvPr>
            <p:cNvSpPr>
              <a:spLocks noEditPoints="1"/>
            </p:cNvSpPr>
            <p:nvPr/>
          </p:nvSpPr>
          <p:spPr bwMode="auto">
            <a:xfrm>
              <a:off x="1969" y="1612"/>
              <a:ext cx="1875" cy="86"/>
            </a:xfrm>
            <a:custGeom>
              <a:avLst/>
              <a:gdLst>
                <a:gd name="T0" fmla="*/ 1216 w 1875"/>
                <a:gd name="T1" fmla="*/ 55 h 86"/>
                <a:gd name="T2" fmla="*/ 1216 w 1875"/>
                <a:gd name="T3" fmla="*/ 55 h 86"/>
                <a:gd name="T4" fmla="*/ 1875 w 1875"/>
                <a:gd name="T5" fmla="*/ 86 h 86"/>
                <a:gd name="T6" fmla="*/ 1875 w 1875"/>
                <a:gd name="T7" fmla="*/ 83 h 86"/>
                <a:gd name="T8" fmla="*/ 1216 w 1875"/>
                <a:gd name="T9" fmla="*/ 55 h 86"/>
                <a:gd name="T10" fmla="*/ 0 w 1875"/>
                <a:gd name="T11" fmla="*/ 0 h 86"/>
                <a:gd name="T12" fmla="*/ 0 w 1875"/>
                <a:gd name="T13" fmla="*/ 0 h 86"/>
                <a:gd name="T14" fmla="*/ 1194 w 1875"/>
                <a:gd name="T15" fmla="*/ 55 h 86"/>
                <a:gd name="T16" fmla="*/ 1194 w 1875"/>
                <a:gd name="T17" fmla="*/ 53 h 86"/>
                <a:gd name="T18" fmla="*/ 0 w 1875"/>
                <a:gd name="T19" fmla="*/ 0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75" h="86">
                  <a:moveTo>
                    <a:pt x="1216" y="55"/>
                  </a:moveTo>
                  <a:lnTo>
                    <a:pt x="1216" y="55"/>
                  </a:lnTo>
                  <a:lnTo>
                    <a:pt x="1875" y="86"/>
                  </a:lnTo>
                  <a:lnTo>
                    <a:pt x="1875" y="83"/>
                  </a:lnTo>
                  <a:lnTo>
                    <a:pt x="1216" y="55"/>
                  </a:lnTo>
                  <a:close/>
                  <a:moveTo>
                    <a:pt x="0" y="0"/>
                  </a:moveTo>
                  <a:lnTo>
                    <a:pt x="0" y="0"/>
                  </a:lnTo>
                  <a:lnTo>
                    <a:pt x="1194" y="55"/>
                  </a:lnTo>
                  <a:lnTo>
                    <a:pt x="1194" y="53"/>
                  </a:lnTo>
                  <a:lnTo>
                    <a:pt x="0" y="0"/>
                  </a:lnTo>
                  <a:close/>
                </a:path>
              </a:pathLst>
            </a:custGeom>
            <a:solidFill>
              <a:srgbClr val="EFF8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25" name="Freeform 736">
              <a:extLst>
                <a:ext uri="{FF2B5EF4-FFF2-40B4-BE49-F238E27FC236}">
                  <a16:creationId xmlns:a16="http://schemas.microsoft.com/office/drawing/2014/main" id="{972F7EAC-8210-4325-8238-E4880549CBED}"/>
                </a:ext>
              </a:extLst>
            </p:cNvPr>
            <p:cNvSpPr>
              <a:spLocks noEditPoints="1"/>
            </p:cNvSpPr>
            <p:nvPr/>
          </p:nvSpPr>
          <p:spPr bwMode="auto">
            <a:xfrm>
              <a:off x="1969" y="1612"/>
              <a:ext cx="1875" cy="86"/>
            </a:xfrm>
            <a:custGeom>
              <a:avLst/>
              <a:gdLst>
                <a:gd name="T0" fmla="*/ 1216 w 1875"/>
                <a:gd name="T1" fmla="*/ 55 h 86"/>
                <a:gd name="T2" fmla="*/ 1216 w 1875"/>
                <a:gd name="T3" fmla="*/ 55 h 86"/>
                <a:gd name="T4" fmla="*/ 1875 w 1875"/>
                <a:gd name="T5" fmla="*/ 86 h 86"/>
                <a:gd name="T6" fmla="*/ 1875 w 1875"/>
                <a:gd name="T7" fmla="*/ 83 h 86"/>
                <a:gd name="T8" fmla="*/ 1216 w 1875"/>
                <a:gd name="T9" fmla="*/ 55 h 86"/>
                <a:gd name="T10" fmla="*/ 0 w 1875"/>
                <a:gd name="T11" fmla="*/ 0 h 86"/>
                <a:gd name="T12" fmla="*/ 0 w 1875"/>
                <a:gd name="T13" fmla="*/ 0 h 86"/>
                <a:gd name="T14" fmla="*/ 1194 w 1875"/>
                <a:gd name="T15" fmla="*/ 55 h 86"/>
                <a:gd name="T16" fmla="*/ 1194 w 1875"/>
                <a:gd name="T17" fmla="*/ 53 h 86"/>
                <a:gd name="T18" fmla="*/ 0 w 1875"/>
                <a:gd name="T19" fmla="*/ 0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75" h="86">
                  <a:moveTo>
                    <a:pt x="1216" y="55"/>
                  </a:moveTo>
                  <a:lnTo>
                    <a:pt x="1216" y="55"/>
                  </a:lnTo>
                  <a:lnTo>
                    <a:pt x="1875" y="86"/>
                  </a:lnTo>
                  <a:lnTo>
                    <a:pt x="1875" y="83"/>
                  </a:lnTo>
                  <a:lnTo>
                    <a:pt x="1216" y="55"/>
                  </a:lnTo>
                  <a:moveTo>
                    <a:pt x="0" y="0"/>
                  </a:moveTo>
                  <a:lnTo>
                    <a:pt x="0" y="0"/>
                  </a:lnTo>
                  <a:lnTo>
                    <a:pt x="1194" y="55"/>
                  </a:lnTo>
                  <a:lnTo>
                    <a:pt x="1194" y="5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26" name="Freeform 737">
              <a:extLst>
                <a:ext uri="{FF2B5EF4-FFF2-40B4-BE49-F238E27FC236}">
                  <a16:creationId xmlns:a16="http://schemas.microsoft.com/office/drawing/2014/main" id="{1DEB901D-176A-48C2-874F-957C9A1CD151}"/>
                </a:ext>
              </a:extLst>
            </p:cNvPr>
            <p:cNvSpPr>
              <a:spLocks noEditPoints="1"/>
            </p:cNvSpPr>
            <p:nvPr/>
          </p:nvSpPr>
          <p:spPr bwMode="auto">
            <a:xfrm>
              <a:off x="1969" y="1612"/>
              <a:ext cx="1875" cy="86"/>
            </a:xfrm>
            <a:custGeom>
              <a:avLst/>
              <a:gdLst>
                <a:gd name="T0" fmla="*/ 1216 w 1875"/>
                <a:gd name="T1" fmla="*/ 55 h 86"/>
                <a:gd name="T2" fmla="*/ 1214 w 1875"/>
                <a:gd name="T3" fmla="*/ 57 h 86"/>
                <a:gd name="T4" fmla="*/ 1873 w 1875"/>
                <a:gd name="T5" fmla="*/ 86 h 86"/>
                <a:gd name="T6" fmla="*/ 1875 w 1875"/>
                <a:gd name="T7" fmla="*/ 86 h 86"/>
                <a:gd name="T8" fmla="*/ 1216 w 1875"/>
                <a:gd name="T9" fmla="*/ 55 h 86"/>
                <a:gd name="T10" fmla="*/ 0 w 1875"/>
                <a:gd name="T11" fmla="*/ 0 h 86"/>
                <a:gd name="T12" fmla="*/ 0 w 1875"/>
                <a:gd name="T13" fmla="*/ 2 h 86"/>
                <a:gd name="T14" fmla="*/ 1194 w 1875"/>
                <a:gd name="T15" fmla="*/ 55 h 86"/>
                <a:gd name="T16" fmla="*/ 1194 w 1875"/>
                <a:gd name="T17" fmla="*/ 55 h 86"/>
                <a:gd name="T18" fmla="*/ 0 w 1875"/>
                <a:gd name="T19" fmla="*/ 0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75" h="86">
                  <a:moveTo>
                    <a:pt x="1216" y="55"/>
                  </a:moveTo>
                  <a:lnTo>
                    <a:pt x="1214" y="57"/>
                  </a:lnTo>
                  <a:lnTo>
                    <a:pt x="1873" y="86"/>
                  </a:lnTo>
                  <a:lnTo>
                    <a:pt x="1875" y="86"/>
                  </a:lnTo>
                  <a:lnTo>
                    <a:pt x="1216" y="55"/>
                  </a:lnTo>
                  <a:close/>
                  <a:moveTo>
                    <a:pt x="0" y="0"/>
                  </a:moveTo>
                  <a:lnTo>
                    <a:pt x="0" y="2"/>
                  </a:lnTo>
                  <a:lnTo>
                    <a:pt x="1194" y="55"/>
                  </a:lnTo>
                  <a:lnTo>
                    <a:pt x="0" y="0"/>
                  </a:lnTo>
                  <a:close/>
                </a:path>
              </a:pathLst>
            </a:custGeom>
            <a:solidFill>
              <a:srgbClr val="DFE6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27" name="Freeform 738">
              <a:extLst>
                <a:ext uri="{FF2B5EF4-FFF2-40B4-BE49-F238E27FC236}">
                  <a16:creationId xmlns:a16="http://schemas.microsoft.com/office/drawing/2014/main" id="{03DF9BD6-19F6-417E-A458-60A8475CD4BB}"/>
                </a:ext>
              </a:extLst>
            </p:cNvPr>
            <p:cNvSpPr>
              <a:spLocks noEditPoints="1"/>
            </p:cNvSpPr>
            <p:nvPr/>
          </p:nvSpPr>
          <p:spPr bwMode="auto">
            <a:xfrm>
              <a:off x="1969" y="1612"/>
              <a:ext cx="1875" cy="86"/>
            </a:xfrm>
            <a:custGeom>
              <a:avLst/>
              <a:gdLst>
                <a:gd name="T0" fmla="*/ 1216 w 1875"/>
                <a:gd name="T1" fmla="*/ 55 h 86"/>
                <a:gd name="T2" fmla="*/ 1214 w 1875"/>
                <a:gd name="T3" fmla="*/ 57 h 86"/>
                <a:gd name="T4" fmla="*/ 1873 w 1875"/>
                <a:gd name="T5" fmla="*/ 86 h 86"/>
                <a:gd name="T6" fmla="*/ 1875 w 1875"/>
                <a:gd name="T7" fmla="*/ 86 h 86"/>
                <a:gd name="T8" fmla="*/ 1216 w 1875"/>
                <a:gd name="T9" fmla="*/ 55 h 86"/>
                <a:gd name="T10" fmla="*/ 0 w 1875"/>
                <a:gd name="T11" fmla="*/ 0 h 86"/>
                <a:gd name="T12" fmla="*/ 0 w 1875"/>
                <a:gd name="T13" fmla="*/ 2 h 86"/>
                <a:gd name="T14" fmla="*/ 1194 w 1875"/>
                <a:gd name="T15" fmla="*/ 55 h 86"/>
                <a:gd name="T16" fmla="*/ 1194 w 1875"/>
                <a:gd name="T17" fmla="*/ 55 h 86"/>
                <a:gd name="T18" fmla="*/ 0 w 1875"/>
                <a:gd name="T19" fmla="*/ 0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75" h="86">
                  <a:moveTo>
                    <a:pt x="1216" y="55"/>
                  </a:moveTo>
                  <a:lnTo>
                    <a:pt x="1214" y="57"/>
                  </a:lnTo>
                  <a:lnTo>
                    <a:pt x="1873" y="86"/>
                  </a:lnTo>
                  <a:lnTo>
                    <a:pt x="1875" y="86"/>
                  </a:lnTo>
                  <a:lnTo>
                    <a:pt x="1216" y="55"/>
                  </a:lnTo>
                  <a:moveTo>
                    <a:pt x="0" y="0"/>
                  </a:moveTo>
                  <a:lnTo>
                    <a:pt x="0" y="2"/>
                  </a:lnTo>
                  <a:lnTo>
                    <a:pt x="1194" y="5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28" name="Freeform 739">
              <a:extLst>
                <a:ext uri="{FF2B5EF4-FFF2-40B4-BE49-F238E27FC236}">
                  <a16:creationId xmlns:a16="http://schemas.microsoft.com/office/drawing/2014/main" id="{C150E16F-B86E-4FF2-A8D5-DE4D85AAB6AA}"/>
                </a:ext>
              </a:extLst>
            </p:cNvPr>
            <p:cNvSpPr>
              <a:spLocks/>
            </p:cNvSpPr>
            <p:nvPr/>
          </p:nvSpPr>
          <p:spPr bwMode="auto">
            <a:xfrm>
              <a:off x="1965" y="1612"/>
              <a:ext cx="4" cy="4"/>
            </a:xfrm>
            <a:custGeom>
              <a:avLst/>
              <a:gdLst>
                <a:gd name="T0" fmla="*/ 2 w 4"/>
                <a:gd name="T1" fmla="*/ 0 h 4"/>
                <a:gd name="T2" fmla="*/ 0 w 4"/>
                <a:gd name="T3" fmla="*/ 2 h 4"/>
                <a:gd name="T4" fmla="*/ 0 w 4"/>
                <a:gd name="T5" fmla="*/ 4 h 4"/>
                <a:gd name="T6" fmla="*/ 2 w 4"/>
                <a:gd name="T7" fmla="*/ 2 h 4"/>
                <a:gd name="T8" fmla="*/ 4 w 4"/>
                <a:gd name="T9" fmla="*/ 2 h 4"/>
                <a:gd name="T10" fmla="*/ 4 w 4"/>
                <a:gd name="T11" fmla="*/ 0 h 4"/>
                <a:gd name="T12" fmla="*/ 4 w 4"/>
                <a:gd name="T13" fmla="*/ 0 h 4"/>
                <a:gd name="T14" fmla="*/ 2 w 4"/>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4">
                  <a:moveTo>
                    <a:pt x="2" y="0"/>
                  </a:moveTo>
                  <a:lnTo>
                    <a:pt x="0" y="2"/>
                  </a:lnTo>
                  <a:lnTo>
                    <a:pt x="0" y="4"/>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29" name="Freeform 740">
              <a:extLst>
                <a:ext uri="{FF2B5EF4-FFF2-40B4-BE49-F238E27FC236}">
                  <a16:creationId xmlns:a16="http://schemas.microsoft.com/office/drawing/2014/main" id="{0A09EA18-238E-4E33-88C7-19B1F65DEC61}"/>
                </a:ext>
              </a:extLst>
            </p:cNvPr>
            <p:cNvSpPr>
              <a:spLocks noEditPoints="1"/>
            </p:cNvSpPr>
            <p:nvPr/>
          </p:nvSpPr>
          <p:spPr bwMode="auto">
            <a:xfrm>
              <a:off x="1901" y="1632"/>
              <a:ext cx="33" cy="15"/>
            </a:xfrm>
            <a:custGeom>
              <a:avLst/>
              <a:gdLst>
                <a:gd name="T0" fmla="*/ 18 w 33"/>
                <a:gd name="T1" fmla="*/ 6 h 15"/>
                <a:gd name="T2" fmla="*/ 0 w 33"/>
                <a:gd name="T3" fmla="*/ 15 h 15"/>
                <a:gd name="T4" fmla="*/ 0 w 33"/>
                <a:gd name="T5" fmla="*/ 15 h 15"/>
                <a:gd name="T6" fmla="*/ 18 w 33"/>
                <a:gd name="T7" fmla="*/ 8 h 15"/>
                <a:gd name="T8" fmla="*/ 18 w 33"/>
                <a:gd name="T9" fmla="*/ 6 h 15"/>
                <a:gd name="T10" fmla="*/ 29 w 33"/>
                <a:gd name="T11" fmla="*/ 0 h 15"/>
                <a:gd name="T12" fmla="*/ 22 w 33"/>
                <a:gd name="T13" fmla="*/ 4 h 15"/>
                <a:gd name="T14" fmla="*/ 22 w 33"/>
                <a:gd name="T15" fmla="*/ 6 h 15"/>
                <a:gd name="T16" fmla="*/ 33 w 33"/>
                <a:gd name="T17" fmla="*/ 0 h 15"/>
                <a:gd name="T18" fmla="*/ 29 w 33"/>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15">
                  <a:moveTo>
                    <a:pt x="18" y="6"/>
                  </a:moveTo>
                  <a:lnTo>
                    <a:pt x="0" y="15"/>
                  </a:lnTo>
                  <a:lnTo>
                    <a:pt x="18" y="8"/>
                  </a:lnTo>
                  <a:lnTo>
                    <a:pt x="18" y="6"/>
                  </a:lnTo>
                  <a:close/>
                  <a:moveTo>
                    <a:pt x="29" y="0"/>
                  </a:moveTo>
                  <a:lnTo>
                    <a:pt x="22" y="4"/>
                  </a:lnTo>
                  <a:lnTo>
                    <a:pt x="22" y="6"/>
                  </a:lnTo>
                  <a:lnTo>
                    <a:pt x="33" y="0"/>
                  </a:lnTo>
                  <a:lnTo>
                    <a:pt x="29" y="0"/>
                  </a:lnTo>
                  <a:close/>
                </a:path>
              </a:pathLst>
            </a:custGeom>
            <a:solidFill>
              <a:srgbClr val="E9F6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30" name="Freeform 741">
              <a:extLst>
                <a:ext uri="{FF2B5EF4-FFF2-40B4-BE49-F238E27FC236}">
                  <a16:creationId xmlns:a16="http://schemas.microsoft.com/office/drawing/2014/main" id="{5F62FFFF-3F59-4544-B59C-C36AB00234B0}"/>
                </a:ext>
              </a:extLst>
            </p:cNvPr>
            <p:cNvSpPr>
              <a:spLocks noEditPoints="1"/>
            </p:cNvSpPr>
            <p:nvPr/>
          </p:nvSpPr>
          <p:spPr bwMode="auto">
            <a:xfrm>
              <a:off x="1901" y="1632"/>
              <a:ext cx="33" cy="15"/>
            </a:xfrm>
            <a:custGeom>
              <a:avLst/>
              <a:gdLst>
                <a:gd name="T0" fmla="*/ 18 w 33"/>
                <a:gd name="T1" fmla="*/ 6 h 15"/>
                <a:gd name="T2" fmla="*/ 0 w 33"/>
                <a:gd name="T3" fmla="*/ 15 h 15"/>
                <a:gd name="T4" fmla="*/ 0 w 33"/>
                <a:gd name="T5" fmla="*/ 15 h 15"/>
                <a:gd name="T6" fmla="*/ 18 w 33"/>
                <a:gd name="T7" fmla="*/ 8 h 15"/>
                <a:gd name="T8" fmla="*/ 18 w 33"/>
                <a:gd name="T9" fmla="*/ 6 h 15"/>
                <a:gd name="T10" fmla="*/ 29 w 33"/>
                <a:gd name="T11" fmla="*/ 0 h 15"/>
                <a:gd name="T12" fmla="*/ 22 w 33"/>
                <a:gd name="T13" fmla="*/ 4 h 15"/>
                <a:gd name="T14" fmla="*/ 22 w 33"/>
                <a:gd name="T15" fmla="*/ 6 h 15"/>
                <a:gd name="T16" fmla="*/ 33 w 33"/>
                <a:gd name="T17" fmla="*/ 0 h 15"/>
                <a:gd name="T18" fmla="*/ 29 w 33"/>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15">
                  <a:moveTo>
                    <a:pt x="18" y="6"/>
                  </a:moveTo>
                  <a:lnTo>
                    <a:pt x="0" y="15"/>
                  </a:lnTo>
                  <a:lnTo>
                    <a:pt x="18" y="8"/>
                  </a:lnTo>
                  <a:lnTo>
                    <a:pt x="18" y="6"/>
                  </a:lnTo>
                  <a:moveTo>
                    <a:pt x="29" y="0"/>
                  </a:moveTo>
                  <a:lnTo>
                    <a:pt x="22" y="4"/>
                  </a:lnTo>
                  <a:lnTo>
                    <a:pt x="22" y="6"/>
                  </a:lnTo>
                  <a:lnTo>
                    <a:pt x="33" y="0"/>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31" name="Freeform 742">
              <a:extLst>
                <a:ext uri="{FF2B5EF4-FFF2-40B4-BE49-F238E27FC236}">
                  <a16:creationId xmlns:a16="http://schemas.microsoft.com/office/drawing/2014/main" id="{50F50076-8F1D-4B32-8E1D-89045FF2AF2A}"/>
                </a:ext>
              </a:extLst>
            </p:cNvPr>
            <p:cNvSpPr>
              <a:spLocks noEditPoints="1"/>
            </p:cNvSpPr>
            <p:nvPr/>
          </p:nvSpPr>
          <p:spPr bwMode="auto">
            <a:xfrm>
              <a:off x="1901" y="1632"/>
              <a:ext cx="33" cy="15"/>
            </a:xfrm>
            <a:custGeom>
              <a:avLst/>
              <a:gdLst>
                <a:gd name="T0" fmla="*/ 18 w 33"/>
                <a:gd name="T1" fmla="*/ 8 h 15"/>
                <a:gd name="T2" fmla="*/ 0 w 33"/>
                <a:gd name="T3" fmla="*/ 15 h 15"/>
                <a:gd name="T4" fmla="*/ 5 w 33"/>
                <a:gd name="T5" fmla="*/ 15 h 15"/>
                <a:gd name="T6" fmla="*/ 18 w 33"/>
                <a:gd name="T7" fmla="*/ 8 h 15"/>
                <a:gd name="T8" fmla="*/ 18 w 33"/>
                <a:gd name="T9" fmla="*/ 8 h 15"/>
                <a:gd name="T10" fmla="*/ 33 w 33"/>
                <a:gd name="T11" fmla="*/ 0 h 15"/>
                <a:gd name="T12" fmla="*/ 22 w 33"/>
                <a:gd name="T13" fmla="*/ 6 h 15"/>
                <a:gd name="T14" fmla="*/ 22 w 33"/>
                <a:gd name="T15" fmla="*/ 6 h 15"/>
                <a:gd name="T16" fmla="*/ 33 w 33"/>
                <a:gd name="T17" fmla="*/ 0 h 15"/>
                <a:gd name="T18" fmla="*/ 33 w 33"/>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15">
                  <a:moveTo>
                    <a:pt x="18" y="8"/>
                  </a:moveTo>
                  <a:lnTo>
                    <a:pt x="0" y="15"/>
                  </a:lnTo>
                  <a:lnTo>
                    <a:pt x="5" y="15"/>
                  </a:lnTo>
                  <a:lnTo>
                    <a:pt x="18" y="8"/>
                  </a:lnTo>
                  <a:close/>
                  <a:moveTo>
                    <a:pt x="33" y="0"/>
                  </a:moveTo>
                  <a:lnTo>
                    <a:pt x="22" y="6"/>
                  </a:lnTo>
                  <a:lnTo>
                    <a:pt x="33" y="0"/>
                  </a:lnTo>
                  <a:close/>
                </a:path>
              </a:pathLst>
            </a:custGeom>
            <a:solidFill>
              <a:srgbClr val="DEE9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32" name="Freeform 743">
              <a:extLst>
                <a:ext uri="{FF2B5EF4-FFF2-40B4-BE49-F238E27FC236}">
                  <a16:creationId xmlns:a16="http://schemas.microsoft.com/office/drawing/2014/main" id="{6F012B2D-1E6A-4F22-8369-A8B379588F94}"/>
                </a:ext>
              </a:extLst>
            </p:cNvPr>
            <p:cNvSpPr>
              <a:spLocks noEditPoints="1"/>
            </p:cNvSpPr>
            <p:nvPr/>
          </p:nvSpPr>
          <p:spPr bwMode="auto">
            <a:xfrm>
              <a:off x="1901" y="1632"/>
              <a:ext cx="33" cy="15"/>
            </a:xfrm>
            <a:custGeom>
              <a:avLst/>
              <a:gdLst>
                <a:gd name="T0" fmla="*/ 18 w 33"/>
                <a:gd name="T1" fmla="*/ 8 h 15"/>
                <a:gd name="T2" fmla="*/ 0 w 33"/>
                <a:gd name="T3" fmla="*/ 15 h 15"/>
                <a:gd name="T4" fmla="*/ 5 w 33"/>
                <a:gd name="T5" fmla="*/ 15 h 15"/>
                <a:gd name="T6" fmla="*/ 18 w 33"/>
                <a:gd name="T7" fmla="*/ 8 h 15"/>
                <a:gd name="T8" fmla="*/ 18 w 33"/>
                <a:gd name="T9" fmla="*/ 8 h 15"/>
                <a:gd name="T10" fmla="*/ 33 w 33"/>
                <a:gd name="T11" fmla="*/ 0 h 15"/>
                <a:gd name="T12" fmla="*/ 22 w 33"/>
                <a:gd name="T13" fmla="*/ 6 h 15"/>
                <a:gd name="T14" fmla="*/ 22 w 33"/>
                <a:gd name="T15" fmla="*/ 6 h 15"/>
                <a:gd name="T16" fmla="*/ 33 w 33"/>
                <a:gd name="T17" fmla="*/ 0 h 15"/>
                <a:gd name="T18" fmla="*/ 33 w 33"/>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15">
                  <a:moveTo>
                    <a:pt x="18" y="8"/>
                  </a:moveTo>
                  <a:lnTo>
                    <a:pt x="0" y="15"/>
                  </a:lnTo>
                  <a:lnTo>
                    <a:pt x="5" y="15"/>
                  </a:lnTo>
                  <a:lnTo>
                    <a:pt x="18" y="8"/>
                  </a:lnTo>
                  <a:moveTo>
                    <a:pt x="33" y="0"/>
                  </a:moveTo>
                  <a:lnTo>
                    <a:pt x="22" y="6"/>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33" name="Freeform 744">
              <a:extLst>
                <a:ext uri="{FF2B5EF4-FFF2-40B4-BE49-F238E27FC236}">
                  <a16:creationId xmlns:a16="http://schemas.microsoft.com/office/drawing/2014/main" id="{732C502C-5E2A-4C8E-86FC-A0C4A4D4C0F8}"/>
                </a:ext>
              </a:extLst>
            </p:cNvPr>
            <p:cNvSpPr>
              <a:spLocks/>
            </p:cNvSpPr>
            <p:nvPr/>
          </p:nvSpPr>
          <p:spPr bwMode="auto">
            <a:xfrm>
              <a:off x="1919" y="1636"/>
              <a:ext cx="4" cy="4"/>
            </a:xfrm>
            <a:custGeom>
              <a:avLst/>
              <a:gdLst>
                <a:gd name="T0" fmla="*/ 4 w 4"/>
                <a:gd name="T1" fmla="*/ 0 h 4"/>
                <a:gd name="T2" fmla="*/ 0 w 4"/>
                <a:gd name="T3" fmla="*/ 2 h 4"/>
                <a:gd name="T4" fmla="*/ 0 w 4"/>
                <a:gd name="T5" fmla="*/ 4 h 4"/>
                <a:gd name="T6" fmla="*/ 0 w 4"/>
                <a:gd name="T7" fmla="*/ 4 h 4"/>
                <a:gd name="T8" fmla="*/ 4 w 4"/>
                <a:gd name="T9" fmla="*/ 2 h 4"/>
                <a:gd name="T10" fmla="*/ 4 w 4"/>
                <a:gd name="T11" fmla="*/ 2 h 4"/>
                <a:gd name="T12" fmla="*/ 4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4" y="0"/>
                  </a:moveTo>
                  <a:lnTo>
                    <a:pt x="0" y="2"/>
                  </a:lnTo>
                  <a:lnTo>
                    <a:pt x="0" y="4"/>
                  </a:lnTo>
                  <a:lnTo>
                    <a:pt x="4" y="2"/>
                  </a:lnTo>
                  <a:lnTo>
                    <a:pt x="4" y="0"/>
                  </a:lnTo>
                  <a:close/>
                </a:path>
              </a:pathLst>
            </a:custGeom>
            <a:solidFill>
              <a:srgbClr val="A9AC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34" name="Freeform 745">
              <a:extLst>
                <a:ext uri="{FF2B5EF4-FFF2-40B4-BE49-F238E27FC236}">
                  <a16:creationId xmlns:a16="http://schemas.microsoft.com/office/drawing/2014/main" id="{D0D5E913-2C28-484F-B69A-F9998D3B872E}"/>
                </a:ext>
              </a:extLst>
            </p:cNvPr>
            <p:cNvSpPr>
              <a:spLocks/>
            </p:cNvSpPr>
            <p:nvPr/>
          </p:nvSpPr>
          <p:spPr bwMode="auto">
            <a:xfrm>
              <a:off x="1930" y="1627"/>
              <a:ext cx="11" cy="5"/>
            </a:xfrm>
            <a:custGeom>
              <a:avLst/>
              <a:gdLst>
                <a:gd name="T0" fmla="*/ 6 w 11"/>
                <a:gd name="T1" fmla="*/ 0 h 5"/>
                <a:gd name="T2" fmla="*/ 0 w 11"/>
                <a:gd name="T3" fmla="*/ 5 h 5"/>
                <a:gd name="T4" fmla="*/ 4 w 11"/>
                <a:gd name="T5" fmla="*/ 5 h 5"/>
                <a:gd name="T6" fmla="*/ 4 w 11"/>
                <a:gd name="T7" fmla="*/ 5 h 5"/>
                <a:gd name="T8" fmla="*/ 11 w 11"/>
                <a:gd name="T9" fmla="*/ 0 h 5"/>
                <a:gd name="T10" fmla="*/ 11 w 11"/>
                <a:gd name="T11" fmla="*/ 0 h 5"/>
                <a:gd name="T12" fmla="*/ 6 w 11"/>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5">
                  <a:moveTo>
                    <a:pt x="6" y="0"/>
                  </a:moveTo>
                  <a:lnTo>
                    <a:pt x="0" y="5"/>
                  </a:lnTo>
                  <a:lnTo>
                    <a:pt x="4" y="5"/>
                  </a:lnTo>
                  <a:lnTo>
                    <a:pt x="11"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35" name="Freeform 746">
              <a:extLst>
                <a:ext uri="{FF2B5EF4-FFF2-40B4-BE49-F238E27FC236}">
                  <a16:creationId xmlns:a16="http://schemas.microsoft.com/office/drawing/2014/main" id="{9BE403CF-5EAB-479E-A9B9-438AC430E49A}"/>
                </a:ext>
              </a:extLst>
            </p:cNvPr>
            <p:cNvSpPr>
              <a:spLocks/>
            </p:cNvSpPr>
            <p:nvPr/>
          </p:nvSpPr>
          <p:spPr bwMode="auto">
            <a:xfrm>
              <a:off x="1930" y="1627"/>
              <a:ext cx="11" cy="5"/>
            </a:xfrm>
            <a:custGeom>
              <a:avLst/>
              <a:gdLst>
                <a:gd name="T0" fmla="*/ 6 w 11"/>
                <a:gd name="T1" fmla="*/ 0 h 5"/>
                <a:gd name="T2" fmla="*/ 0 w 11"/>
                <a:gd name="T3" fmla="*/ 5 h 5"/>
                <a:gd name="T4" fmla="*/ 4 w 11"/>
                <a:gd name="T5" fmla="*/ 5 h 5"/>
                <a:gd name="T6" fmla="*/ 4 w 11"/>
                <a:gd name="T7" fmla="*/ 5 h 5"/>
                <a:gd name="T8" fmla="*/ 11 w 11"/>
                <a:gd name="T9" fmla="*/ 0 h 5"/>
                <a:gd name="T10" fmla="*/ 11 w 11"/>
                <a:gd name="T11" fmla="*/ 0 h 5"/>
                <a:gd name="T12" fmla="*/ 6 w 11"/>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5">
                  <a:moveTo>
                    <a:pt x="6" y="0"/>
                  </a:moveTo>
                  <a:lnTo>
                    <a:pt x="0" y="5"/>
                  </a:lnTo>
                  <a:lnTo>
                    <a:pt x="4" y="5"/>
                  </a:lnTo>
                  <a:lnTo>
                    <a:pt x="11"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36" name="Freeform 747">
              <a:extLst>
                <a:ext uri="{FF2B5EF4-FFF2-40B4-BE49-F238E27FC236}">
                  <a16:creationId xmlns:a16="http://schemas.microsoft.com/office/drawing/2014/main" id="{5DB88BC7-5DAF-4EE1-9217-DDA2D6A8F48B}"/>
                </a:ext>
              </a:extLst>
            </p:cNvPr>
            <p:cNvSpPr>
              <a:spLocks/>
            </p:cNvSpPr>
            <p:nvPr/>
          </p:nvSpPr>
          <p:spPr bwMode="auto">
            <a:xfrm>
              <a:off x="1884" y="1651"/>
              <a:ext cx="11" cy="7"/>
            </a:xfrm>
            <a:custGeom>
              <a:avLst/>
              <a:gdLst>
                <a:gd name="T0" fmla="*/ 8 w 11"/>
                <a:gd name="T1" fmla="*/ 0 h 7"/>
                <a:gd name="T2" fmla="*/ 0 w 11"/>
                <a:gd name="T3" fmla="*/ 7 h 7"/>
                <a:gd name="T4" fmla="*/ 11 w 11"/>
                <a:gd name="T5" fmla="*/ 0 h 7"/>
                <a:gd name="T6" fmla="*/ 8 w 11"/>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7">
                  <a:moveTo>
                    <a:pt x="8" y="0"/>
                  </a:moveTo>
                  <a:lnTo>
                    <a:pt x="0" y="7"/>
                  </a:lnTo>
                  <a:lnTo>
                    <a:pt x="11" y="0"/>
                  </a:lnTo>
                  <a:lnTo>
                    <a:pt x="8" y="0"/>
                  </a:lnTo>
                  <a:close/>
                </a:path>
              </a:pathLst>
            </a:custGeom>
            <a:solidFill>
              <a:srgbClr val="E9F6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37" name="Freeform 748">
              <a:extLst>
                <a:ext uri="{FF2B5EF4-FFF2-40B4-BE49-F238E27FC236}">
                  <a16:creationId xmlns:a16="http://schemas.microsoft.com/office/drawing/2014/main" id="{35D8A0C0-BB37-43C4-A7F8-725B96DD073B}"/>
                </a:ext>
              </a:extLst>
            </p:cNvPr>
            <p:cNvSpPr>
              <a:spLocks/>
            </p:cNvSpPr>
            <p:nvPr/>
          </p:nvSpPr>
          <p:spPr bwMode="auto">
            <a:xfrm>
              <a:off x="1884" y="1651"/>
              <a:ext cx="11" cy="7"/>
            </a:xfrm>
            <a:custGeom>
              <a:avLst/>
              <a:gdLst>
                <a:gd name="T0" fmla="*/ 8 w 11"/>
                <a:gd name="T1" fmla="*/ 0 h 7"/>
                <a:gd name="T2" fmla="*/ 0 w 11"/>
                <a:gd name="T3" fmla="*/ 7 h 7"/>
                <a:gd name="T4" fmla="*/ 11 w 11"/>
                <a:gd name="T5" fmla="*/ 0 h 7"/>
                <a:gd name="T6" fmla="*/ 8 w 11"/>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7">
                  <a:moveTo>
                    <a:pt x="8" y="0"/>
                  </a:moveTo>
                  <a:lnTo>
                    <a:pt x="0" y="7"/>
                  </a:lnTo>
                  <a:lnTo>
                    <a:pt x="11"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38" name="Freeform 749">
              <a:extLst>
                <a:ext uri="{FF2B5EF4-FFF2-40B4-BE49-F238E27FC236}">
                  <a16:creationId xmlns:a16="http://schemas.microsoft.com/office/drawing/2014/main" id="{70FB8B23-49CA-4A86-B852-A06B1B552CC9}"/>
                </a:ext>
              </a:extLst>
            </p:cNvPr>
            <p:cNvSpPr>
              <a:spLocks/>
            </p:cNvSpPr>
            <p:nvPr/>
          </p:nvSpPr>
          <p:spPr bwMode="auto">
            <a:xfrm>
              <a:off x="1875" y="1651"/>
              <a:ext cx="22" cy="11"/>
            </a:xfrm>
            <a:custGeom>
              <a:avLst/>
              <a:gdLst>
                <a:gd name="T0" fmla="*/ 20 w 22"/>
                <a:gd name="T1" fmla="*/ 0 h 11"/>
                <a:gd name="T2" fmla="*/ 9 w 22"/>
                <a:gd name="T3" fmla="*/ 7 h 11"/>
                <a:gd name="T4" fmla="*/ 0 w 22"/>
                <a:gd name="T5" fmla="*/ 11 h 11"/>
                <a:gd name="T6" fmla="*/ 4 w 22"/>
                <a:gd name="T7" fmla="*/ 11 h 11"/>
                <a:gd name="T8" fmla="*/ 22 w 22"/>
                <a:gd name="T9" fmla="*/ 0 h 11"/>
                <a:gd name="T10" fmla="*/ 20 w 22"/>
                <a:gd name="T11" fmla="*/ 0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1">
                  <a:moveTo>
                    <a:pt x="20" y="0"/>
                  </a:moveTo>
                  <a:lnTo>
                    <a:pt x="9" y="7"/>
                  </a:lnTo>
                  <a:lnTo>
                    <a:pt x="0" y="11"/>
                  </a:lnTo>
                  <a:lnTo>
                    <a:pt x="4" y="11"/>
                  </a:lnTo>
                  <a:lnTo>
                    <a:pt x="22" y="0"/>
                  </a:lnTo>
                  <a:lnTo>
                    <a:pt x="20" y="0"/>
                  </a:lnTo>
                  <a:close/>
                </a:path>
              </a:pathLst>
            </a:custGeom>
            <a:solidFill>
              <a:srgbClr val="DEE9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39" name="Freeform 750">
              <a:extLst>
                <a:ext uri="{FF2B5EF4-FFF2-40B4-BE49-F238E27FC236}">
                  <a16:creationId xmlns:a16="http://schemas.microsoft.com/office/drawing/2014/main" id="{3DDFC5D4-3725-491C-AFD0-2FCFE0CA1D75}"/>
                </a:ext>
              </a:extLst>
            </p:cNvPr>
            <p:cNvSpPr>
              <a:spLocks/>
            </p:cNvSpPr>
            <p:nvPr/>
          </p:nvSpPr>
          <p:spPr bwMode="auto">
            <a:xfrm>
              <a:off x="1875" y="1651"/>
              <a:ext cx="22" cy="11"/>
            </a:xfrm>
            <a:custGeom>
              <a:avLst/>
              <a:gdLst>
                <a:gd name="T0" fmla="*/ 20 w 22"/>
                <a:gd name="T1" fmla="*/ 0 h 11"/>
                <a:gd name="T2" fmla="*/ 9 w 22"/>
                <a:gd name="T3" fmla="*/ 7 h 11"/>
                <a:gd name="T4" fmla="*/ 0 w 22"/>
                <a:gd name="T5" fmla="*/ 11 h 11"/>
                <a:gd name="T6" fmla="*/ 4 w 22"/>
                <a:gd name="T7" fmla="*/ 11 h 11"/>
                <a:gd name="T8" fmla="*/ 22 w 22"/>
                <a:gd name="T9" fmla="*/ 0 h 11"/>
                <a:gd name="T10" fmla="*/ 20 w 22"/>
                <a:gd name="T11" fmla="*/ 0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1">
                  <a:moveTo>
                    <a:pt x="20" y="0"/>
                  </a:moveTo>
                  <a:lnTo>
                    <a:pt x="9" y="7"/>
                  </a:lnTo>
                  <a:lnTo>
                    <a:pt x="0" y="11"/>
                  </a:lnTo>
                  <a:lnTo>
                    <a:pt x="4" y="11"/>
                  </a:lnTo>
                  <a:lnTo>
                    <a:pt x="22"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40" name="Rectangle 751">
              <a:extLst>
                <a:ext uri="{FF2B5EF4-FFF2-40B4-BE49-F238E27FC236}">
                  <a16:creationId xmlns:a16="http://schemas.microsoft.com/office/drawing/2014/main" id="{2A3B9825-BA73-4364-8F1E-2F9B7E10D75E}"/>
                </a:ext>
              </a:extLst>
            </p:cNvPr>
            <p:cNvSpPr>
              <a:spLocks noChangeArrowheads="1"/>
            </p:cNvSpPr>
            <p:nvPr/>
          </p:nvSpPr>
          <p:spPr bwMode="auto">
            <a:xfrm>
              <a:off x="1873" y="1662"/>
              <a:ext cx="2" cy="3"/>
            </a:xfrm>
            <a:prstGeom prst="rect">
              <a:avLst/>
            </a:prstGeom>
            <a:solidFill>
              <a:srgbClr val="E9F6F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841" name="Rectangle 752">
              <a:extLst>
                <a:ext uri="{FF2B5EF4-FFF2-40B4-BE49-F238E27FC236}">
                  <a16:creationId xmlns:a16="http://schemas.microsoft.com/office/drawing/2014/main" id="{2EDCD2C4-784D-4D88-AD9A-936A684F7E1C}"/>
                </a:ext>
              </a:extLst>
            </p:cNvPr>
            <p:cNvSpPr>
              <a:spLocks noChangeArrowheads="1"/>
            </p:cNvSpPr>
            <p:nvPr/>
          </p:nvSpPr>
          <p:spPr bwMode="auto">
            <a:xfrm>
              <a:off x="1873" y="1662"/>
              <a:ext cx="2"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842" name="Rectangle 753">
              <a:extLst>
                <a:ext uri="{FF2B5EF4-FFF2-40B4-BE49-F238E27FC236}">
                  <a16:creationId xmlns:a16="http://schemas.microsoft.com/office/drawing/2014/main" id="{1C171B3F-961C-4EA7-A264-A88807E22381}"/>
                </a:ext>
              </a:extLst>
            </p:cNvPr>
            <p:cNvSpPr>
              <a:spLocks noChangeArrowheads="1"/>
            </p:cNvSpPr>
            <p:nvPr/>
          </p:nvSpPr>
          <p:spPr bwMode="auto">
            <a:xfrm>
              <a:off x="1875" y="1662"/>
              <a:ext cx="1" cy="3"/>
            </a:xfrm>
            <a:prstGeom prst="rect">
              <a:avLst/>
            </a:prstGeom>
            <a:solidFill>
              <a:srgbClr val="DDE8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843" name="Rectangle 754">
              <a:extLst>
                <a:ext uri="{FF2B5EF4-FFF2-40B4-BE49-F238E27FC236}">
                  <a16:creationId xmlns:a16="http://schemas.microsoft.com/office/drawing/2014/main" id="{D31A3E2C-9F67-42FB-97CB-E0B71F942C23}"/>
                </a:ext>
              </a:extLst>
            </p:cNvPr>
            <p:cNvSpPr>
              <a:spLocks noChangeArrowheads="1"/>
            </p:cNvSpPr>
            <p:nvPr/>
          </p:nvSpPr>
          <p:spPr bwMode="auto">
            <a:xfrm>
              <a:off x="1875" y="1662"/>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844" name="Freeform 755">
              <a:extLst>
                <a:ext uri="{FF2B5EF4-FFF2-40B4-BE49-F238E27FC236}">
                  <a16:creationId xmlns:a16="http://schemas.microsoft.com/office/drawing/2014/main" id="{9F993BE5-53CA-459C-9463-7D4054A6FCF4}"/>
                </a:ext>
              </a:extLst>
            </p:cNvPr>
            <p:cNvSpPr>
              <a:spLocks noEditPoints="1"/>
            </p:cNvSpPr>
            <p:nvPr/>
          </p:nvSpPr>
          <p:spPr bwMode="auto">
            <a:xfrm>
              <a:off x="1875" y="1662"/>
              <a:ext cx="90" cy="7"/>
            </a:xfrm>
            <a:custGeom>
              <a:avLst/>
              <a:gdLst>
                <a:gd name="T0" fmla="*/ 79 w 90"/>
                <a:gd name="T1" fmla="*/ 5 h 7"/>
                <a:gd name="T2" fmla="*/ 79 w 90"/>
                <a:gd name="T3" fmla="*/ 7 h 7"/>
                <a:gd name="T4" fmla="*/ 90 w 90"/>
                <a:gd name="T5" fmla="*/ 7 h 7"/>
                <a:gd name="T6" fmla="*/ 90 w 90"/>
                <a:gd name="T7" fmla="*/ 5 h 7"/>
                <a:gd name="T8" fmla="*/ 79 w 90"/>
                <a:gd name="T9" fmla="*/ 5 h 7"/>
                <a:gd name="T10" fmla="*/ 0 w 90"/>
                <a:gd name="T11" fmla="*/ 0 h 7"/>
                <a:gd name="T12" fmla="*/ 0 w 90"/>
                <a:gd name="T13" fmla="*/ 0 h 7"/>
                <a:gd name="T14" fmla="*/ 0 w 90"/>
                <a:gd name="T15" fmla="*/ 3 h 7"/>
                <a:gd name="T16" fmla="*/ 0 w 90"/>
                <a:gd name="T17" fmla="*/ 3 h 7"/>
                <a:gd name="T18" fmla="*/ 0 w 90"/>
                <a:gd name="T19" fmla="*/ 0 h 7"/>
                <a:gd name="T20" fmla="*/ 0 w 90"/>
                <a:gd name="T21" fmla="*/ 3 h 7"/>
                <a:gd name="T22" fmla="*/ 42 w 90"/>
                <a:gd name="T23" fmla="*/ 5 h 7"/>
                <a:gd name="T24" fmla="*/ 46 w 90"/>
                <a:gd name="T25" fmla="*/ 3 h 7"/>
                <a:gd name="T26" fmla="*/ 44 w 90"/>
                <a:gd name="T27" fmla="*/ 3 h 7"/>
                <a:gd name="T28" fmla="*/ 44 w 90"/>
                <a:gd name="T29" fmla="*/ 3 h 7"/>
                <a:gd name="T30" fmla="*/ 4 w 90"/>
                <a:gd name="T31" fmla="*/ 0 h 7"/>
                <a:gd name="T32" fmla="*/ 4 w 90"/>
                <a:gd name="T33" fmla="*/ 0 h 7"/>
                <a:gd name="T34" fmla="*/ 0 w 90"/>
                <a:gd name="T35" fmla="*/ 0 h 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7">
                  <a:moveTo>
                    <a:pt x="79" y="5"/>
                  </a:moveTo>
                  <a:lnTo>
                    <a:pt x="79" y="7"/>
                  </a:lnTo>
                  <a:lnTo>
                    <a:pt x="90" y="7"/>
                  </a:lnTo>
                  <a:lnTo>
                    <a:pt x="90" y="5"/>
                  </a:lnTo>
                  <a:lnTo>
                    <a:pt x="79" y="5"/>
                  </a:lnTo>
                  <a:close/>
                  <a:moveTo>
                    <a:pt x="0" y="0"/>
                  </a:moveTo>
                  <a:lnTo>
                    <a:pt x="0" y="0"/>
                  </a:lnTo>
                  <a:lnTo>
                    <a:pt x="0" y="3"/>
                  </a:lnTo>
                  <a:lnTo>
                    <a:pt x="0" y="0"/>
                  </a:lnTo>
                  <a:lnTo>
                    <a:pt x="0" y="3"/>
                  </a:lnTo>
                  <a:lnTo>
                    <a:pt x="42" y="5"/>
                  </a:lnTo>
                  <a:lnTo>
                    <a:pt x="46" y="3"/>
                  </a:lnTo>
                  <a:lnTo>
                    <a:pt x="44" y="3"/>
                  </a:lnTo>
                  <a:lnTo>
                    <a:pt x="4" y="0"/>
                  </a:lnTo>
                  <a:lnTo>
                    <a:pt x="0" y="0"/>
                  </a:lnTo>
                  <a:close/>
                </a:path>
              </a:pathLst>
            </a:custGeom>
            <a:solidFill>
              <a:srgbClr val="D4E0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45" name="Freeform 756">
              <a:extLst>
                <a:ext uri="{FF2B5EF4-FFF2-40B4-BE49-F238E27FC236}">
                  <a16:creationId xmlns:a16="http://schemas.microsoft.com/office/drawing/2014/main" id="{721A43ED-DD0F-49AB-8989-07D0C3B0D8E2}"/>
                </a:ext>
              </a:extLst>
            </p:cNvPr>
            <p:cNvSpPr>
              <a:spLocks noEditPoints="1"/>
            </p:cNvSpPr>
            <p:nvPr/>
          </p:nvSpPr>
          <p:spPr bwMode="auto">
            <a:xfrm>
              <a:off x="1875" y="1662"/>
              <a:ext cx="90" cy="7"/>
            </a:xfrm>
            <a:custGeom>
              <a:avLst/>
              <a:gdLst>
                <a:gd name="T0" fmla="*/ 79 w 90"/>
                <a:gd name="T1" fmla="*/ 5 h 7"/>
                <a:gd name="T2" fmla="*/ 79 w 90"/>
                <a:gd name="T3" fmla="*/ 7 h 7"/>
                <a:gd name="T4" fmla="*/ 90 w 90"/>
                <a:gd name="T5" fmla="*/ 7 h 7"/>
                <a:gd name="T6" fmla="*/ 90 w 90"/>
                <a:gd name="T7" fmla="*/ 5 h 7"/>
                <a:gd name="T8" fmla="*/ 79 w 90"/>
                <a:gd name="T9" fmla="*/ 5 h 7"/>
                <a:gd name="T10" fmla="*/ 0 w 90"/>
                <a:gd name="T11" fmla="*/ 0 h 7"/>
                <a:gd name="T12" fmla="*/ 0 w 90"/>
                <a:gd name="T13" fmla="*/ 0 h 7"/>
                <a:gd name="T14" fmla="*/ 0 w 90"/>
                <a:gd name="T15" fmla="*/ 3 h 7"/>
                <a:gd name="T16" fmla="*/ 0 w 90"/>
                <a:gd name="T17" fmla="*/ 3 h 7"/>
                <a:gd name="T18" fmla="*/ 0 w 90"/>
                <a:gd name="T19" fmla="*/ 0 h 7"/>
                <a:gd name="T20" fmla="*/ 0 w 90"/>
                <a:gd name="T21" fmla="*/ 3 h 7"/>
                <a:gd name="T22" fmla="*/ 42 w 90"/>
                <a:gd name="T23" fmla="*/ 5 h 7"/>
                <a:gd name="T24" fmla="*/ 46 w 90"/>
                <a:gd name="T25" fmla="*/ 3 h 7"/>
                <a:gd name="T26" fmla="*/ 44 w 90"/>
                <a:gd name="T27" fmla="*/ 3 h 7"/>
                <a:gd name="T28" fmla="*/ 44 w 90"/>
                <a:gd name="T29" fmla="*/ 3 h 7"/>
                <a:gd name="T30" fmla="*/ 4 w 90"/>
                <a:gd name="T31" fmla="*/ 0 h 7"/>
                <a:gd name="T32" fmla="*/ 4 w 90"/>
                <a:gd name="T33" fmla="*/ 0 h 7"/>
                <a:gd name="T34" fmla="*/ 0 w 90"/>
                <a:gd name="T35" fmla="*/ 0 h 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7">
                  <a:moveTo>
                    <a:pt x="79" y="5"/>
                  </a:moveTo>
                  <a:lnTo>
                    <a:pt x="79" y="7"/>
                  </a:lnTo>
                  <a:lnTo>
                    <a:pt x="90" y="7"/>
                  </a:lnTo>
                  <a:lnTo>
                    <a:pt x="90" y="5"/>
                  </a:lnTo>
                  <a:lnTo>
                    <a:pt x="79" y="5"/>
                  </a:lnTo>
                  <a:moveTo>
                    <a:pt x="0" y="0"/>
                  </a:moveTo>
                  <a:lnTo>
                    <a:pt x="0" y="0"/>
                  </a:lnTo>
                  <a:lnTo>
                    <a:pt x="0" y="3"/>
                  </a:lnTo>
                  <a:lnTo>
                    <a:pt x="0" y="0"/>
                  </a:lnTo>
                  <a:lnTo>
                    <a:pt x="0" y="3"/>
                  </a:lnTo>
                  <a:lnTo>
                    <a:pt x="42" y="5"/>
                  </a:lnTo>
                  <a:lnTo>
                    <a:pt x="46" y="3"/>
                  </a:lnTo>
                  <a:lnTo>
                    <a:pt x="44" y="3"/>
                  </a:lnTo>
                  <a:lnTo>
                    <a:pt x="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46" name="Freeform 757">
              <a:extLst>
                <a:ext uri="{FF2B5EF4-FFF2-40B4-BE49-F238E27FC236}">
                  <a16:creationId xmlns:a16="http://schemas.microsoft.com/office/drawing/2014/main" id="{4FB2735E-335F-4EF0-A726-B5DAF68A1BBE}"/>
                </a:ext>
              </a:extLst>
            </p:cNvPr>
            <p:cNvSpPr>
              <a:spLocks/>
            </p:cNvSpPr>
            <p:nvPr/>
          </p:nvSpPr>
          <p:spPr bwMode="auto">
            <a:xfrm>
              <a:off x="1925" y="1665"/>
              <a:ext cx="25" cy="2"/>
            </a:xfrm>
            <a:custGeom>
              <a:avLst/>
              <a:gdLst>
                <a:gd name="T0" fmla="*/ 5 w 25"/>
                <a:gd name="T1" fmla="*/ 0 h 2"/>
                <a:gd name="T2" fmla="*/ 0 w 25"/>
                <a:gd name="T3" fmla="*/ 2 h 2"/>
                <a:gd name="T4" fmla="*/ 25 w 25"/>
                <a:gd name="T5" fmla="*/ 2 h 2"/>
                <a:gd name="T6" fmla="*/ 25 w 25"/>
                <a:gd name="T7" fmla="*/ 0 h 2"/>
                <a:gd name="T8" fmla="*/ 5 w 25"/>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
                  <a:moveTo>
                    <a:pt x="5" y="0"/>
                  </a:moveTo>
                  <a:lnTo>
                    <a:pt x="0" y="2"/>
                  </a:lnTo>
                  <a:lnTo>
                    <a:pt x="25" y="2"/>
                  </a:lnTo>
                  <a:lnTo>
                    <a:pt x="25" y="0"/>
                  </a:lnTo>
                  <a:lnTo>
                    <a:pt x="5" y="0"/>
                  </a:lnTo>
                  <a:close/>
                </a:path>
              </a:pathLst>
            </a:custGeom>
            <a:solidFill>
              <a:srgbClr val="CCD5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47" name="Freeform 758">
              <a:extLst>
                <a:ext uri="{FF2B5EF4-FFF2-40B4-BE49-F238E27FC236}">
                  <a16:creationId xmlns:a16="http://schemas.microsoft.com/office/drawing/2014/main" id="{DD0DEBBC-8DEF-463F-BFEE-EBBD854131C2}"/>
                </a:ext>
              </a:extLst>
            </p:cNvPr>
            <p:cNvSpPr>
              <a:spLocks noEditPoints="1"/>
            </p:cNvSpPr>
            <p:nvPr/>
          </p:nvSpPr>
          <p:spPr bwMode="auto">
            <a:xfrm>
              <a:off x="1917" y="1665"/>
              <a:ext cx="37" cy="4"/>
            </a:xfrm>
            <a:custGeom>
              <a:avLst/>
              <a:gdLst>
                <a:gd name="T0" fmla="*/ 33 w 37"/>
                <a:gd name="T1" fmla="*/ 0 h 4"/>
                <a:gd name="T2" fmla="*/ 33 w 37"/>
                <a:gd name="T3" fmla="*/ 2 h 4"/>
                <a:gd name="T4" fmla="*/ 37 w 37"/>
                <a:gd name="T5" fmla="*/ 4 h 4"/>
                <a:gd name="T6" fmla="*/ 37 w 37"/>
                <a:gd name="T7" fmla="*/ 2 h 4"/>
                <a:gd name="T8" fmla="*/ 33 w 37"/>
                <a:gd name="T9" fmla="*/ 0 h 4"/>
                <a:gd name="T10" fmla="*/ 6 w 37"/>
                <a:gd name="T11" fmla="*/ 0 h 4"/>
                <a:gd name="T12" fmla="*/ 6 w 37"/>
                <a:gd name="T13" fmla="*/ 0 h 4"/>
                <a:gd name="T14" fmla="*/ 4 w 37"/>
                <a:gd name="T15" fmla="*/ 0 h 4"/>
                <a:gd name="T16" fmla="*/ 0 w 37"/>
                <a:gd name="T17" fmla="*/ 2 h 4"/>
                <a:gd name="T18" fmla="*/ 8 w 37"/>
                <a:gd name="T19" fmla="*/ 2 h 4"/>
                <a:gd name="T20" fmla="*/ 13 w 37"/>
                <a:gd name="T21" fmla="*/ 0 h 4"/>
                <a:gd name="T22" fmla="*/ 6 w 37"/>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 h="4">
                  <a:moveTo>
                    <a:pt x="33" y="0"/>
                  </a:moveTo>
                  <a:lnTo>
                    <a:pt x="33" y="2"/>
                  </a:lnTo>
                  <a:lnTo>
                    <a:pt x="37" y="4"/>
                  </a:lnTo>
                  <a:lnTo>
                    <a:pt x="37" y="2"/>
                  </a:lnTo>
                  <a:lnTo>
                    <a:pt x="33" y="0"/>
                  </a:lnTo>
                  <a:close/>
                  <a:moveTo>
                    <a:pt x="6" y="0"/>
                  </a:moveTo>
                  <a:lnTo>
                    <a:pt x="6" y="0"/>
                  </a:lnTo>
                  <a:lnTo>
                    <a:pt x="4" y="0"/>
                  </a:lnTo>
                  <a:lnTo>
                    <a:pt x="0" y="2"/>
                  </a:lnTo>
                  <a:lnTo>
                    <a:pt x="8" y="2"/>
                  </a:lnTo>
                  <a:lnTo>
                    <a:pt x="13" y="0"/>
                  </a:lnTo>
                  <a:lnTo>
                    <a:pt x="6" y="0"/>
                  </a:lnTo>
                  <a:close/>
                </a:path>
              </a:pathLst>
            </a:custGeom>
            <a:solidFill>
              <a:srgbClr val="BCC4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48" name="Freeform 759">
              <a:extLst>
                <a:ext uri="{FF2B5EF4-FFF2-40B4-BE49-F238E27FC236}">
                  <a16:creationId xmlns:a16="http://schemas.microsoft.com/office/drawing/2014/main" id="{7165B9B2-0A2B-47E8-B417-67DAFF7C22B0}"/>
                </a:ext>
              </a:extLst>
            </p:cNvPr>
            <p:cNvSpPr>
              <a:spLocks/>
            </p:cNvSpPr>
            <p:nvPr/>
          </p:nvSpPr>
          <p:spPr bwMode="auto">
            <a:xfrm>
              <a:off x="1919" y="1665"/>
              <a:ext cx="4" cy="1"/>
            </a:xfrm>
            <a:custGeom>
              <a:avLst/>
              <a:gdLst>
                <a:gd name="T0" fmla="*/ 0 w 4"/>
                <a:gd name="T1" fmla="*/ 0 h 1"/>
                <a:gd name="T2" fmla="*/ 0 w 4"/>
                <a:gd name="T3" fmla="*/ 0 h 1"/>
                <a:gd name="T4" fmla="*/ 2 w 4"/>
                <a:gd name="T5" fmla="*/ 0 h 1"/>
                <a:gd name="T6" fmla="*/ 4 w 4"/>
                <a:gd name="T7" fmla="*/ 0 h 1"/>
                <a:gd name="T8" fmla="*/ 4 w 4"/>
                <a:gd name="T9" fmla="*/ 0 h 1"/>
                <a:gd name="T10" fmla="*/ 0 w 4"/>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
                  <a:moveTo>
                    <a:pt x="0" y="0"/>
                  </a:moveTo>
                  <a:lnTo>
                    <a:pt x="0" y="0"/>
                  </a:lnTo>
                  <a:lnTo>
                    <a:pt x="2" y="0"/>
                  </a:lnTo>
                  <a:lnTo>
                    <a:pt x="4" y="0"/>
                  </a:lnTo>
                  <a:lnTo>
                    <a:pt x="0" y="0"/>
                  </a:lnTo>
                  <a:close/>
                </a:path>
              </a:pathLst>
            </a:custGeom>
            <a:solidFill>
              <a:srgbClr val="B5BA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49" name="Freeform 760">
              <a:extLst>
                <a:ext uri="{FF2B5EF4-FFF2-40B4-BE49-F238E27FC236}">
                  <a16:creationId xmlns:a16="http://schemas.microsoft.com/office/drawing/2014/main" id="{4A7D0F2C-EA7A-4B32-82B1-66D948D1B59F}"/>
                </a:ext>
              </a:extLst>
            </p:cNvPr>
            <p:cNvSpPr>
              <a:spLocks/>
            </p:cNvSpPr>
            <p:nvPr/>
          </p:nvSpPr>
          <p:spPr bwMode="auto">
            <a:xfrm>
              <a:off x="1969" y="1667"/>
              <a:ext cx="1161" cy="55"/>
            </a:xfrm>
            <a:custGeom>
              <a:avLst/>
              <a:gdLst>
                <a:gd name="T0" fmla="*/ 0 w 1161"/>
                <a:gd name="T1" fmla="*/ 0 h 55"/>
                <a:gd name="T2" fmla="*/ 0 w 1161"/>
                <a:gd name="T3" fmla="*/ 2 h 55"/>
                <a:gd name="T4" fmla="*/ 1161 w 1161"/>
                <a:gd name="T5" fmla="*/ 55 h 55"/>
                <a:gd name="T6" fmla="*/ 1161 w 1161"/>
                <a:gd name="T7" fmla="*/ 53 h 55"/>
                <a:gd name="T8" fmla="*/ 0 w 1161"/>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61" h="55">
                  <a:moveTo>
                    <a:pt x="0" y="0"/>
                  </a:moveTo>
                  <a:lnTo>
                    <a:pt x="0" y="2"/>
                  </a:lnTo>
                  <a:lnTo>
                    <a:pt x="1161" y="55"/>
                  </a:lnTo>
                  <a:lnTo>
                    <a:pt x="1161" y="53"/>
                  </a:lnTo>
                  <a:lnTo>
                    <a:pt x="0" y="0"/>
                  </a:lnTo>
                  <a:close/>
                </a:path>
              </a:pathLst>
            </a:custGeom>
            <a:solidFill>
              <a:srgbClr val="D3DF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50" name="Freeform 761">
              <a:extLst>
                <a:ext uri="{FF2B5EF4-FFF2-40B4-BE49-F238E27FC236}">
                  <a16:creationId xmlns:a16="http://schemas.microsoft.com/office/drawing/2014/main" id="{FE0F20C8-5330-4A9B-BAF6-F3C4DE61D892}"/>
                </a:ext>
              </a:extLst>
            </p:cNvPr>
            <p:cNvSpPr>
              <a:spLocks/>
            </p:cNvSpPr>
            <p:nvPr/>
          </p:nvSpPr>
          <p:spPr bwMode="auto">
            <a:xfrm>
              <a:off x="1969" y="1667"/>
              <a:ext cx="1161" cy="55"/>
            </a:xfrm>
            <a:custGeom>
              <a:avLst/>
              <a:gdLst>
                <a:gd name="T0" fmla="*/ 0 w 1161"/>
                <a:gd name="T1" fmla="*/ 0 h 55"/>
                <a:gd name="T2" fmla="*/ 0 w 1161"/>
                <a:gd name="T3" fmla="*/ 2 h 55"/>
                <a:gd name="T4" fmla="*/ 1161 w 1161"/>
                <a:gd name="T5" fmla="*/ 55 h 55"/>
                <a:gd name="T6" fmla="*/ 1161 w 1161"/>
                <a:gd name="T7" fmla="*/ 53 h 55"/>
                <a:gd name="T8" fmla="*/ 0 w 1161"/>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61" h="55">
                  <a:moveTo>
                    <a:pt x="0" y="0"/>
                  </a:moveTo>
                  <a:lnTo>
                    <a:pt x="0" y="2"/>
                  </a:lnTo>
                  <a:lnTo>
                    <a:pt x="1161" y="55"/>
                  </a:lnTo>
                  <a:lnTo>
                    <a:pt x="1161" y="5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51" name="Freeform 762">
              <a:extLst>
                <a:ext uri="{FF2B5EF4-FFF2-40B4-BE49-F238E27FC236}">
                  <a16:creationId xmlns:a16="http://schemas.microsoft.com/office/drawing/2014/main" id="{C5D2499C-CD5E-4781-A7FC-47FE04D0F60F}"/>
                </a:ext>
              </a:extLst>
            </p:cNvPr>
            <p:cNvSpPr>
              <a:spLocks/>
            </p:cNvSpPr>
            <p:nvPr/>
          </p:nvSpPr>
          <p:spPr bwMode="auto">
            <a:xfrm>
              <a:off x="3155" y="1720"/>
              <a:ext cx="610" cy="28"/>
            </a:xfrm>
            <a:custGeom>
              <a:avLst/>
              <a:gdLst>
                <a:gd name="T0" fmla="*/ 2 w 610"/>
                <a:gd name="T1" fmla="*/ 0 h 28"/>
                <a:gd name="T2" fmla="*/ 0 w 610"/>
                <a:gd name="T3" fmla="*/ 2 h 28"/>
                <a:gd name="T4" fmla="*/ 610 w 610"/>
                <a:gd name="T5" fmla="*/ 28 h 28"/>
                <a:gd name="T6" fmla="*/ 610 w 610"/>
                <a:gd name="T7" fmla="*/ 26 h 28"/>
                <a:gd name="T8" fmla="*/ 2 w 610"/>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0" h="28">
                  <a:moveTo>
                    <a:pt x="2" y="0"/>
                  </a:moveTo>
                  <a:lnTo>
                    <a:pt x="0" y="2"/>
                  </a:lnTo>
                  <a:lnTo>
                    <a:pt x="610" y="28"/>
                  </a:lnTo>
                  <a:lnTo>
                    <a:pt x="610" y="26"/>
                  </a:lnTo>
                  <a:lnTo>
                    <a:pt x="2" y="0"/>
                  </a:lnTo>
                  <a:close/>
                </a:path>
              </a:pathLst>
            </a:custGeom>
            <a:solidFill>
              <a:srgbClr val="D3DF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52" name="Freeform 763">
              <a:extLst>
                <a:ext uri="{FF2B5EF4-FFF2-40B4-BE49-F238E27FC236}">
                  <a16:creationId xmlns:a16="http://schemas.microsoft.com/office/drawing/2014/main" id="{D1493144-52F3-4707-A7ED-54D59A5EBF02}"/>
                </a:ext>
              </a:extLst>
            </p:cNvPr>
            <p:cNvSpPr>
              <a:spLocks/>
            </p:cNvSpPr>
            <p:nvPr/>
          </p:nvSpPr>
          <p:spPr bwMode="auto">
            <a:xfrm>
              <a:off x="3155" y="1720"/>
              <a:ext cx="610" cy="28"/>
            </a:xfrm>
            <a:custGeom>
              <a:avLst/>
              <a:gdLst>
                <a:gd name="T0" fmla="*/ 2 w 610"/>
                <a:gd name="T1" fmla="*/ 0 h 28"/>
                <a:gd name="T2" fmla="*/ 0 w 610"/>
                <a:gd name="T3" fmla="*/ 2 h 28"/>
                <a:gd name="T4" fmla="*/ 610 w 610"/>
                <a:gd name="T5" fmla="*/ 28 h 28"/>
                <a:gd name="T6" fmla="*/ 610 w 610"/>
                <a:gd name="T7" fmla="*/ 26 h 28"/>
                <a:gd name="T8" fmla="*/ 2 w 610"/>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0" h="28">
                  <a:moveTo>
                    <a:pt x="2" y="0"/>
                  </a:moveTo>
                  <a:lnTo>
                    <a:pt x="0" y="2"/>
                  </a:lnTo>
                  <a:lnTo>
                    <a:pt x="610" y="28"/>
                  </a:lnTo>
                  <a:lnTo>
                    <a:pt x="610" y="26"/>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53" name="Freeform 764">
              <a:extLst>
                <a:ext uri="{FF2B5EF4-FFF2-40B4-BE49-F238E27FC236}">
                  <a16:creationId xmlns:a16="http://schemas.microsoft.com/office/drawing/2014/main" id="{73328B08-A88C-41F5-87CC-659BA8F2F20F}"/>
                </a:ext>
              </a:extLst>
            </p:cNvPr>
            <p:cNvSpPr>
              <a:spLocks/>
            </p:cNvSpPr>
            <p:nvPr/>
          </p:nvSpPr>
          <p:spPr bwMode="auto">
            <a:xfrm>
              <a:off x="3135" y="1720"/>
              <a:ext cx="17" cy="2"/>
            </a:xfrm>
            <a:custGeom>
              <a:avLst/>
              <a:gdLst>
                <a:gd name="T0" fmla="*/ 2 w 17"/>
                <a:gd name="T1" fmla="*/ 0 h 2"/>
                <a:gd name="T2" fmla="*/ 0 w 17"/>
                <a:gd name="T3" fmla="*/ 2 h 2"/>
                <a:gd name="T4" fmla="*/ 15 w 17"/>
                <a:gd name="T5" fmla="*/ 2 h 2"/>
                <a:gd name="T6" fmla="*/ 17 w 17"/>
                <a:gd name="T7" fmla="*/ 0 h 2"/>
                <a:gd name="T8" fmla="*/ 2 w 17"/>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
                  <a:moveTo>
                    <a:pt x="2" y="0"/>
                  </a:moveTo>
                  <a:lnTo>
                    <a:pt x="0" y="2"/>
                  </a:lnTo>
                  <a:lnTo>
                    <a:pt x="15" y="2"/>
                  </a:lnTo>
                  <a:lnTo>
                    <a:pt x="17" y="0"/>
                  </a:lnTo>
                  <a:lnTo>
                    <a:pt x="2" y="0"/>
                  </a:lnTo>
                  <a:close/>
                </a:path>
              </a:pathLst>
            </a:custGeom>
            <a:solidFill>
              <a:srgbClr val="DFE5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54" name="Freeform 765">
              <a:extLst>
                <a:ext uri="{FF2B5EF4-FFF2-40B4-BE49-F238E27FC236}">
                  <a16:creationId xmlns:a16="http://schemas.microsoft.com/office/drawing/2014/main" id="{020A5C8C-0EB3-44CB-AF42-ADFB937E3BF9}"/>
                </a:ext>
              </a:extLst>
            </p:cNvPr>
            <p:cNvSpPr>
              <a:spLocks noEditPoints="1"/>
            </p:cNvSpPr>
            <p:nvPr/>
          </p:nvSpPr>
          <p:spPr bwMode="auto">
            <a:xfrm>
              <a:off x="3130" y="1720"/>
              <a:ext cx="27" cy="2"/>
            </a:xfrm>
            <a:custGeom>
              <a:avLst/>
              <a:gdLst>
                <a:gd name="T0" fmla="*/ 22 w 27"/>
                <a:gd name="T1" fmla="*/ 0 h 2"/>
                <a:gd name="T2" fmla="*/ 20 w 27"/>
                <a:gd name="T3" fmla="*/ 2 h 2"/>
                <a:gd name="T4" fmla="*/ 25 w 27"/>
                <a:gd name="T5" fmla="*/ 2 h 2"/>
                <a:gd name="T6" fmla="*/ 27 w 27"/>
                <a:gd name="T7" fmla="*/ 0 h 2"/>
                <a:gd name="T8" fmla="*/ 22 w 27"/>
                <a:gd name="T9" fmla="*/ 0 h 2"/>
                <a:gd name="T10" fmla="*/ 0 w 27"/>
                <a:gd name="T11" fmla="*/ 0 h 2"/>
                <a:gd name="T12" fmla="*/ 0 w 27"/>
                <a:gd name="T13" fmla="*/ 2 h 2"/>
                <a:gd name="T14" fmla="*/ 5 w 27"/>
                <a:gd name="T15" fmla="*/ 2 h 2"/>
                <a:gd name="T16" fmla="*/ 7 w 27"/>
                <a:gd name="T17" fmla="*/ 0 h 2"/>
                <a:gd name="T18" fmla="*/ 0 w 27"/>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2">
                  <a:moveTo>
                    <a:pt x="22" y="0"/>
                  </a:moveTo>
                  <a:lnTo>
                    <a:pt x="20" y="2"/>
                  </a:lnTo>
                  <a:lnTo>
                    <a:pt x="25" y="2"/>
                  </a:lnTo>
                  <a:lnTo>
                    <a:pt x="27" y="0"/>
                  </a:lnTo>
                  <a:lnTo>
                    <a:pt x="22" y="0"/>
                  </a:lnTo>
                  <a:close/>
                  <a:moveTo>
                    <a:pt x="0" y="0"/>
                  </a:moveTo>
                  <a:lnTo>
                    <a:pt x="0" y="2"/>
                  </a:lnTo>
                  <a:lnTo>
                    <a:pt x="5" y="2"/>
                  </a:lnTo>
                  <a:lnTo>
                    <a:pt x="7" y="0"/>
                  </a:lnTo>
                  <a:lnTo>
                    <a:pt x="0" y="0"/>
                  </a:lnTo>
                  <a:close/>
                </a:path>
              </a:pathLst>
            </a:custGeom>
            <a:solidFill>
              <a:srgbClr val="AFAA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55" name="Rectangle 766">
              <a:extLst>
                <a:ext uri="{FF2B5EF4-FFF2-40B4-BE49-F238E27FC236}">
                  <a16:creationId xmlns:a16="http://schemas.microsoft.com/office/drawing/2014/main" id="{86AD14EC-B55F-4E6E-A6E6-BB229EC1D8D0}"/>
                </a:ext>
              </a:extLst>
            </p:cNvPr>
            <p:cNvSpPr>
              <a:spLocks noChangeArrowheads="1"/>
            </p:cNvSpPr>
            <p:nvPr/>
          </p:nvSpPr>
          <p:spPr bwMode="auto">
            <a:xfrm>
              <a:off x="3800" y="1748"/>
              <a:ext cx="1" cy="1"/>
            </a:xfrm>
            <a:prstGeom prst="rect">
              <a:avLst/>
            </a:prstGeom>
            <a:solidFill>
              <a:srgbClr val="DAE8F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856" name="Freeform 767">
              <a:extLst>
                <a:ext uri="{FF2B5EF4-FFF2-40B4-BE49-F238E27FC236}">
                  <a16:creationId xmlns:a16="http://schemas.microsoft.com/office/drawing/2014/main" id="{5344A333-0E45-46B5-88E1-D174C3C057E8}"/>
                </a:ext>
              </a:extLst>
            </p:cNvPr>
            <p:cNvSpPr>
              <a:spLocks/>
            </p:cNvSpPr>
            <p:nvPr/>
          </p:nvSpPr>
          <p:spPr bwMode="auto">
            <a:xfrm>
              <a:off x="3800" y="1748"/>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57" name="Freeform 768">
              <a:extLst>
                <a:ext uri="{FF2B5EF4-FFF2-40B4-BE49-F238E27FC236}">
                  <a16:creationId xmlns:a16="http://schemas.microsoft.com/office/drawing/2014/main" id="{ED84D151-7ABE-42D4-88B3-2039143E9F59}"/>
                </a:ext>
              </a:extLst>
            </p:cNvPr>
            <p:cNvSpPr>
              <a:spLocks/>
            </p:cNvSpPr>
            <p:nvPr/>
          </p:nvSpPr>
          <p:spPr bwMode="auto">
            <a:xfrm>
              <a:off x="3769" y="1748"/>
              <a:ext cx="31" cy="3"/>
            </a:xfrm>
            <a:custGeom>
              <a:avLst/>
              <a:gdLst>
                <a:gd name="T0" fmla="*/ 0 w 31"/>
                <a:gd name="T1" fmla="*/ 0 h 3"/>
                <a:gd name="T2" fmla="*/ 0 w 31"/>
                <a:gd name="T3" fmla="*/ 3 h 3"/>
                <a:gd name="T4" fmla="*/ 31 w 31"/>
                <a:gd name="T5" fmla="*/ 3 h 3"/>
                <a:gd name="T6" fmla="*/ 31 w 31"/>
                <a:gd name="T7" fmla="*/ 3 h 3"/>
                <a:gd name="T8" fmla="*/ 31 w 31"/>
                <a:gd name="T9" fmla="*/ 0 h 3"/>
                <a:gd name="T10" fmla="*/ 31 w 31"/>
                <a:gd name="T11" fmla="*/ 0 h 3"/>
                <a:gd name="T12" fmla="*/ 31 w 31"/>
                <a:gd name="T13" fmla="*/ 0 h 3"/>
                <a:gd name="T14" fmla="*/ 0 w 31"/>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
                  <a:moveTo>
                    <a:pt x="0" y="0"/>
                  </a:moveTo>
                  <a:lnTo>
                    <a:pt x="0" y="3"/>
                  </a:lnTo>
                  <a:lnTo>
                    <a:pt x="31" y="3"/>
                  </a:lnTo>
                  <a:lnTo>
                    <a:pt x="31" y="0"/>
                  </a:lnTo>
                  <a:lnTo>
                    <a:pt x="0" y="0"/>
                  </a:lnTo>
                  <a:close/>
                </a:path>
              </a:pathLst>
            </a:custGeom>
            <a:solidFill>
              <a:srgbClr val="D3DF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58" name="Freeform 769">
              <a:extLst>
                <a:ext uri="{FF2B5EF4-FFF2-40B4-BE49-F238E27FC236}">
                  <a16:creationId xmlns:a16="http://schemas.microsoft.com/office/drawing/2014/main" id="{C28E64A1-08F4-4BA8-A552-28F21F7B7AA1}"/>
                </a:ext>
              </a:extLst>
            </p:cNvPr>
            <p:cNvSpPr>
              <a:spLocks/>
            </p:cNvSpPr>
            <p:nvPr/>
          </p:nvSpPr>
          <p:spPr bwMode="auto">
            <a:xfrm>
              <a:off x="3769" y="1748"/>
              <a:ext cx="31" cy="3"/>
            </a:xfrm>
            <a:custGeom>
              <a:avLst/>
              <a:gdLst>
                <a:gd name="T0" fmla="*/ 0 w 31"/>
                <a:gd name="T1" fmla="*/ 0 h 3"/>
                <a:gd name="T2" fmla="*/ 0 w 31"/>
                <a:gd name="T3" fmla="*/ 3 h 3"/>
                <a:gd name="T4" fmla="*/ 31 w 31"/>
                <a:gd name="T5" fmla="*/ 3 h 3"/>
                <a:gd name="T6" fmla="*/ 31 w 31"/>
                <a:gd name="T7" fmla="*/ 3 h 3"/>
                <a:gd name="T8" fmla="*/ 31 w 31"/>
                <a:gd name="T9" fmla="*/ 0 h 3"/>
                <a:gd name="T10" fmla="*/ 31 w 31"/>
                <a:gd name="T11" fmla="*/ 0 h 3"/>
                <a:gd name="T12" fmla="*/ 31 w 31"/>
                <a:gd name="T13" fmla="*/ 0 h 3"/>
                <a:gd name="T14" fmla="*/ 0 w 31"/>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
                  <a:moveTo>
                    <a:pt x="0" y="0"/>
                  </a:moveTo>
                  <a:lnTo>
                    <a:pt x="0" y="3"/>
                  </a:lnTo>
                  <a:lnTo>
                    <a:pt x="31" y="3"/>
                  </a:lnTo>
                  <a:lnTo>
                    <a:pt x="3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59" name="Freeform 770">
              <a:extLst>
                <a:ext uri="{FF2B5EF4-FFF2-40B4-BE49-F238E27FC236}">
                  <a16:creationId xmlns:a16="http://schemas.microsoft.com/office/drawing/2014/main" id="{B51937F3-FD32-4B61-9275-57DEF385F9E4}"/>
                </a:ext>
              </a:extLst>
            </p:cNvPr>
            <p:cNvSpPr>
              <a:spLocks/>
            </p:cNvSpPr>
            <p:nvPr/>
          </p:nvSpPr>
          <p:spPr bwMode="auto">
            <a:xfrm>
              <a:off x="3800" y="1746"/>
              <a:ext cx="4" cy="5"/>
            </a:xfrm>
            <a:custGeom>
              <a:avLst/>
              <a:gdLst>
                <a:gd name="T0" fmla="*/ 4 w 4"/>
                <a:gd name="T1" fmla="*/ 0 h 5"/>
                <a:gd name="T2" fmla="*/ 0 w 4"/>
                <a:gd name="T3" fmla="*/ 2 h 5"/>
                <a:gd name="T4" fmla="*/ 0 w 4"/>
                <a:gd name="T5" fmla="*/ 2 h 5"/>
                <a:gd name="T6" fmla="*/ 0 w 4"/>
                <a:gd name="T7" fmla="*/ 5 h 5"/>
                <a:gd name="T8" fmla="*/ 2 w 4"/>
                <a:gd name="T9" fmla="*/ 5 h 5"/>
                <a:gd name="T10" fmla="*/ 2 w 4"/>
                <a:gd name="T11" fmla="*/ 2 h 5"/>
                <a:gd name="T12" fmla="*/ 4 w 4"/>
                <a:gd name="T13" fmla="*/ 2 h 5"/>
                <a:gd name="T14" fmla="*/ 4 w 4"/>
                <a:gd name="T15" fmla="*/ 0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5">
                  <a:moveTo>
                    <a:pt x="4" y="0"/>
                  </a:moveTo>
                  <a:lnTo>
                    <a:pt x="0" y="2"/>
                  </a:lnTo>
                  <a:lnTo>
                    <a:pt x="0" y="5"/>
                  </a:lnTo>
                  <a:lnTo>
                    <a:pt x="2" y="5"/>
                  </a:lnTo>
                  <a:lnTo>
                    <a:pt x="2" y="2"/>
                  </a:lnTo>
                  <a:lnTo>
                    <a:pt x="4" y="2"/>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60" name="Freeform 771">
              <a:extLst>
                <a:ext uri="{FF2B5EF4-FFF2-40B4-BE49-F238E27FC236}">
                  <a16:creationId xmlns:a16="http://schemas.microsoft.com/office/drawing/2014/main" id="{3AECED83-8E08-4A2C-A42F-165ED4A131EB}"/>
                </a:ext>
              </a:extLst>
            </p:cNvPr>
            <p:cNvSpPr>
              <a:spLocks/>
            </p:cNvSpPr>
            <p:nvPr/>
          </p:nvSpPr>
          <p:spPr bwMode="auto">
            <a:xfrm>
              <a:off x="3800" y="1746"/>
              <a:ext cx="4" cy="5"/>
            </a:xfrm>
            <a:custGeom>
              <a:avLst/>
              <a:gdLst>
                <a:gd name="T0" fmla="*/ 4 w 4"/>
                <a:gd name="T1" fmla="*/ 0 h 5"/>
                <a:gd name="T2" fmla="*/ 0 w 4"/>
                <a:gd name="T3" fmla="*/ 2 h 5"/>
                <a:gd name="T4" fmla="*/ 0 w 4"/>
                <a:gd name="T5" fmla="*/ 2 h 5"/>
                <a:gd name="T6" fmla="*/ 0 w 4"/>
                <a:gd name="T7" fmla="*/ 5 h 5"/>
                <a:gd name="T8" fmla="*/ 2 w 4"/>
                <a:gd name="T9" fmla="*/ 5 h 5"/>
                <a:gd name="T10" fmla="*/ 2 w 4"/>
                <a:gd name="T11" fmla="*/ 2 h 5"/>
                <a:gd name="T12" fmla="*/ 4 w 4"/>
                <a:gd name="T13" fmla="*/ 2 h 5"/>
                <a:gd name="T14" fmla="*/ 4 w 4"/>
                <a:gd name="T15" fmla="*/ 0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5">
                  <a:moveTo>
                    <a:pt x="4" y="0"/>
                  </a:moveTo>
                  <a:lnTo>
                    <a:pt x="0" y="2"/>
                  </a:lnTo>
                  <a:lnTo>
                    <a:pt x="0" y="5"/>
                  </a:lnTo>
                  <a:lnTo>
                    <a:pt x="2" y="5"/>
                  </a:lnTo>
                  <a:lnTo>
                    <a:pt x="2" y="2"/>
                  </a:lnTo>
                  <a:lnTo>
                    <a:pt x="4"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61" name="Freeform 772">
              <a:extLst>
                <a:ext uri="{FF2B5EF4-FFF2-40B4-BE49-F238E27FC236}">
                  <a16:creationId xmlns:a16="http://schemas.microsoft.com/office/drawing/2014/main" id="{B894E0B6-72A1-43CA-AC2A-A7E64889434D}"/>
                </a:ext>
              </a:extLst>
            </p:cNvPr>
            <p:cNvSpPr>
              <a:spLocks noEditPoints="1"/>
            </p:cNvSpPr>
            <p:nvPr/>
          </p:nvSpPr>
          <p:spPr bwMode="auto">
            <a:xfrm>
              <a:off x="1892" y="1647"/>
              <a:ext cx="1877" cy="104"/>
            </a:xfrm>
            <a:custGeom>
              <a:avLst/>
              <a:gdLst>
                <a:gd name="T0" fmla="*/ 1873 w 1877"/>
                <a:gd name="T1" fmla="*/ 99 h 104"/>
                <a:gd name="T2" fmla="*/ 1873 w 1877"/>
                <a:gd name="T3" fmla="*/ 101 h 104"/>
                <a:gd name="T4" fmla="*/ 1877 w 1877"/>
                <a:gd name="T5" fmla="*/ 104 h 104"/>
                <a:gd name="T6" fmla="*/ 1877 w 1877"/>
                <a:gd name="T7" fmla="*/ 101 h 104"/>
                <a:gd name="T8" fmla="*/ 1873 w 1877"/>
                <a:gd name="T9" fmla="*/ 99 h 104"/>
                <a:gd name="T10" fmla="*/ 9 w 1877"/>
                <a:gd name="T11" fmla="*/ 0 h 104"/>
                <a:gd name="T12" fmla="*/ 0 w 1877"/>
                <a:gd name="T13" fmla="*/ 4 h 104"/>
                <a:gd name="T14" fmla="*/ 3 w 1877"/>
                <a:gd name="T15" fmla="*/ 4 h 104"/>
                <a:gd name="T16" fmla="*/ 5 w 1877"/>
                <a:gd name="T17" fmla="*/ 4 h 104"/>
                <a:gd name="T18" fmla="*/ 14 w 1877"/>
                <a:gd name="T19" fmla="*/ 0 h 104"/>
                <a:gd name="T20" fmla="*/ 9 w 1877"/>
                <a:gd name="T21" fmla="*/ 0 h 104"/>
                <a:gd name="T22" fmla="*/ 9 w 1877"/>
                <a:gd name="T23" fmla="*/ 0 h 1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77" h="104">
                  <a:moveTo>
                    <a:pt x="1873" y="99"/>
                  </a:moveTo>
                  <a:lnTo>
                    <a:pt x="1873" y="101"/>
                  </a:lnTo>
                  <a:lnTo>
                    <a:pt x="1877" y="104"/>
                  </a:lnTo>
                  <a:lnTo>
                    <a:pt x="1877" y="101"/>
                  </a:lnTo>
                  <a:lnTo>
                    <a:pt x="1873" y="99"/>
                  </a:lnTo>
                  <a:close/>
                  <a:moveTo>
                    <a:pt x="9" y="0"/>
                  </a:moveTo>
                  <a:lnTo>
                    <a:pt x="0" y="4"/>
                  </a:lnTo>
                  <a:lnTo>
                    <a:pt x="3" y="4"/>
                  </a:lnTo>
                  <a:lnTo>
                    <a:pt x="5" y="4"/>
                  </a:lnTo>
                  <a:lnTo>
                    <a:pt x="14"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62" name="Freeform 773">
              <a:extLst>
                <a:ext uri="{FF2B5EF4-FFF2-40B4-BE49-F238E27FC236}">
                  <a16:creationId xmlns:a16="http://schemas.microsoft.com/office/drawing/2014/main" id="{5B278E1C-B077-4853-8561-883933347299}"/>
                </a:ext>
              </a:extLst>
            </p:cNvPr>
            <p:cNvSpPr>
              <a:spLocks noEditPoints="1"/>
            </p:cNvSpPr>
            <p:nvPr/>
          </p:nvSpPr>
          <p:spPr bwMode="auto">
            <a:xfrm>
              <a:off x="1892" y="1647"/>
              <a:ext cx="1877" cy="104"/>
            </a:xfrm>
            <a:custGeom>
              <a:avLst/>
              <a:gdLst>
                <a:gd name="T0" fmla="*/ 1873 w 1877"/>
                <a:gd name="T1" fmla="*/ 99 h 104"/>
                <a:gd name="T2" fmla="*/ 1873 w 1877"/>
                <a:gd name="T3" fmla="*/ 101 h 104"/>
                <a:gd name="T4" fmla="*/ 1877 w 1877"/>
                <a:gd name="T5" fmla="*/ 104 h 104"/>
                <a:gd name="T6" fmla="*/ 1877 w 1877"/>
                <a:gd name="T7" fmla="*/ 101 h 104"/>
                <a:gd name="T8" fmla="*/ 1873 w 1877"/>
                <a:gd name="T9" fmla="*/ 99 h 104"/>
                <a:gd name="T10" fmla="*/ 9 w 1877"/>
                <a:gd name="T11" fmla="*/ 0 h 104"/>
                <a:gd name="T12" fmla="*/ 0 w 1877"/>
                <a:gd name="T13" fmla="*/ 4 h 104"/>
                <a:gd name="T14" fmla="*/ 3 w 1877"/>
                <a:gd name="T15" fmla="*/ 4 h 104"/>
                <a:gd name="T16" fmla="*/ 5 w 1877"/>
                <a:gd name="T17" fmla="*/ 4 h 104"/>
                <a:gd name="T18" fmla="*/ 14 w 1877"/>
                <a:gd name="T19" fmla="*/ 0 h 104"/>
                <a:gd name="T20" fmla="*/ 9 w 1877"/>
                <a:gd name="T21" fmla="*/ 0 h 104"/>
                <a:gd name="T22" fmla="*/ 9 w 1877"/>
                <a:gd name="T23" fmla="*/ 0 h 1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77" h="104">
                  <a:moveTo>
                    <a:pt x="1873" y="99"/>
                  </a:moveTo>
                  <a:lnTo>
                    <a:pt x="1873" y="101"/>
                  </a:lnTo>
                  <a:lnTo>
                    <a:pt x="1877" y="104"/>
                  </a:lnTo>
                  <a:lnTo>
                    <a:pt x="1877" y="101"/>
                  </a:lnTo>
                  <a:lnTo>
                    <a:pt x="1873" y="99"/>
                  </a:lnTo>
                  <a:moveTo>
                    <a:pt x="9" y="0"/>
                  </a:moveTo>
                  <a:lnTo>
                    <a:pt x="0" y="4"/>
                  </a:lnTo>
                  <a:lnTo>
                    <a:pt x="3" y="4"/>
                  </a:lnTo>
                  <a:lnTo>
                    <a:pt x="5" y="4"/>
                  </a:lnTo>
                  <a:lnTo>
                    <a:pt x="14"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63" name="Freeform 774">
              <a:extLst>
                <a:ext uri="{FF2B5EF4-FFF2-40B4-BE49-F238E27FC236}">
                  <a16:creationId xmlns:a16="http://schemas.microsoft.com/office/drawing/2014/main" id="{1165AB45-476A-48E8-8A68-EB3A85577B2F}"/>
                </a:ext>
              </a:extLst>
            </p:cNvPr>
            <p:cNvSpPr>
              <a:spLocks/>
            </p:cNvSpPr>
            <p:nvPr/>
          </p:nvSpPr>
          <p:spPr bwMode="auto">
            <a:xfrm>
              <a:off x="3892" y="1698"/>
              <a:ext cx="3" cy="2"/>
            </a:xfrm>
            <a:custGeom>
              <a:avLst/>
              <a:gdLst>
                <a:gd name="T0" fmla="*/ 0 w 3"/>
                <a:gd name="T1" fmla="*/ 0 h 2"/>
                <a:gd name="T2" fmla="*/ 0 w 3"/>
                <a:gd name="T3" fmla="*/ 2 h 2"/>
                <a:gd name="T4" fmla="*/ 3 w 3"/>
                <a:gd name="T5" fmla="*/ 2 h 2"/>
                <a:gd name="T6" fmla="*/ 3 w 3"/>
                <a:gd name="T7" fmla="*/ 2 h 2"/>
                <a:gd name="T8" fmla="*/ 3 w 3"/>
                <a:gd name="T9" fmla="*/ 2 h 2"/>
                <a:gd name="T10" fmla="*/ 3 w 3"/>
                <a:gd name="T11" fmla="*/ 0 h 2"/>
                <a:gd name="T12" fmla="*/ 0 w 3"/>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
                  <a:moveTo>
                    <a:pt x="0" y="0"/>
                  </a:moveTo>
                  <a:lnTo>
                    <a:pt x="0" y="2"/>
                  </a:lnTo>
                  <a:lnTo>
                    <a:pt x="3" y="2"/>
                  </a:lnTo>
                  <a:lnTo>
                    <a:pt x="3" y="0"/>
                  </a:lnTo>
                  <a:lnTo>
                    <a:pt x="0" y="0"/>
                  </a:lnTo>
                  <a:close/>
                </a:path>
              </a:pathLst>
            </a:custGeom>
            <a:solidFill>
              <a:srgbClr val="EFF8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64" name="Freeform 775">
              <a:extLst>
                <a:ext uri="{FF2B5EF4-FFF2-40B4-BE49-F238E27FC236}">
                  <a16:creationId xmlns:a16="http://schemas.microsoft.com/office/drawing/2014/main" id="{1BA48981-D1B8-4074-80BC-3A51D3A751E9}"/>
                </a:ext>
              </a:extLst>
            </p:cNvPr>
            <p:cNvSpPr>
              <a:spLocks/>
            </p:cNvSpPr>
            <p:nvPr/>
          </p:nvSpPr>
          <p:spPr bwMode="auto">
            <a:xfrm>
              <a:off x="3853" y="1698"/>
              <a:ext cx="39" cy="2"/>
            </a:xfrm>
            <a:custGeom>
              <a:avLst/>
              <a:gdLst>
                <a:gd name="T0" fmla="*/ 0 w 39"/>
                <a:gd name="T1" fmla="*/ 0 h 2"/>
                <a:gd name="T2" fmla="*/ 0 w 39"/>
                <a:gd name="T3" fmla="*/ 0 h 2"/>
                <a:gd name="T4" fmla="*/ 39 w 39"/>
                <a:gd name="T5" fmla="*/ 2 h 2"/>
                <a:gd name="T6" fmla="*/ 39 w 39"/>
                <a:gd name="T7" fmla="*/ 0 h 2"/>
                <a:gd name="T8" fmla="*/ 0 w 39"/>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2">
                  <a:moveTo>
                    <a:pt x="0" y="0"/>
                  </a:moveTo>
                  <a:lnTo>
                    <a:pt x="0" y="0"/>
                  </a:lnTo>
                  <a:lnTo>
                    <a:pt x="39" y="2"/>
                  </a:lnTo>
                  <a:lnTo>
                    <a:pt x="39" y="0"/>
                  </a:lnTo>
                  <a:lnTo>
                    <a:pt x="0" y="0"/>
                  </a:lnTo>
                  <a:close/>
                </a:path>
              </a:pathLst>
            </a:custGeom>
            <a:solidFill>
              <a:srgbClr val="E9F6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65" name="Freeform 776">
              <a:extLst>
                <a:ext uri="{FF2B5EF4-FFF2-40B4-BE49-F238E27FC236}">
                  <a16:creationId xmlns:a16="http://schemas.microsoft.com/office/drawing/2014/main" id="{5D4FB710-C767-4E0D-AA58-D677CE84553C}"/>
                </a:ext>
              </a:extLst>
            </p:cNvPr>
            <p:cNvSpPr>
              <a:spLocks/>
            </p:cNvSpPr>
            <p:nvPr/>
          </p:nvSpPr>
          <p:spPr bwMode="auto">
            <a:xfrm>
              <a:off x="3804" y="1698"/>
              <a:ext cx="88" cy="50"/>
            </a:xfrm>
            <a:custGeom>
              <a:avLst/>
              <a:gdLst>
                <a:gd name="T0" fmla="*/ 49 w 88"/>
                <a:gd name="T1" fmla="*/ 0 h 50"/>
                <a:gd name="T2" fmla="*/ 47 w 88"/>
                <a:gd name="T3" fmla="*/ 0 h 50"/>
                <a:gd name="T4" fmla="*/ 86 w 88"/>
                <a:gd name="T5" fmla="*/ 2 h 50"/>
                <a:gd name="T6" fmla="*/ 0 w 88"/>
                <a:gd name="T7" fmla="*/ 48 h 50"/>
                <a:gd name="T8" fmla="*/ 0 w 88"/>
                <a:gd name="T9" fmla="*/ 50 h 50"/>
                <a:gd name="T10" fmla="*/ 88 w 88"/>
                <a:gd name="T11" fmla="*/ 2 h 50"/>
                <a:gd name="T12" fmla="*/ 88 w 88"/>
                <a:gd name="T13" fmla="*/ 2 h 50"/>
                <a:gd name="T14" fmla="*/ 49 w 88"/>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50">
                  <a:moveTo>
                    <a:pt x="49" y="0"/>
                  </a:moveTo>
                  <a:lnTo>
                    <a:pt x="47" y="0"/>
                  </a:lnTo>
                  <a:lnTo>
                    <a:pt x="86" y="2"/>
                  </a:lnTo>
                  <a:lnTo>
                    <a:pt x="0" y="48"/>
                  </a:lnTo>
                  <a:lnTo>
                    <a:pt x="0" y="50"/>
                  </a:lnTo>
                  <a:lnTo>
                    <a:pt x="88" y="2"/>
                  </a:lnTo>
                  <a:lnTo>
                    <a:pt x="49" y="0"/>
                  </a:lnTo>
                  <a:close/>
                </a:path>
              </a:pathLst>
            </a:custGeom>
            <a:solidFill>
              <a:srgbClr val="DDE8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66" name="Freeform 777">
              <a:extLst>
                <a:ext uri="{FF2B5EF4-FFF2-40B4-BE49-F238E27FC236}">
                  <a16:creationId xmlns:a16="http://schemas.microsoft.com/office/drawing/2014/main" id="{AD1A739A-CEA1-456E-8B41-F168FC06E0A5}"/>
                </a:ext>
              </a:extLst>
            </p:cNvPr>
            <p:cNvSpPr>
              <a:spLocks/>
            </p:cNvSpPr>
            <p:nvPr/>
          </p:nvSpPr>
          <p:spPr bwMode="auto">
            <a:xfrm>
              <a:off x="3804" y="1698"/>
              <a:ext cx="88" cy="50"/>
            </a:xfrm>
            <a:custGeom>
              <a:avLst/>
              <a:gdLst>
                <a:gd name="T0" fmla="*/ 49 w 88"/>
                <a:gd name="T1" fmla="*/ 0 h 50"/>
                <a:gd name="T2" fmla="*/ 47 w 88"/>
                <a:gd name="T3" fmla="*/ 0 h 50"/>
                <a:gd name="T4" fmla="*/ 86 w 88"/>
                <a:gd name="T5" fmla="*/ 2 h 50"/>
                <a:gd name="T6" fmla="*/ 0 w 88"/>
                <a:gd name="T7" fmla="*/ 48 h 50"/>
                <a:gd name="T8" fmla="*/ 0 w 88"/>
                <a:gd name="T9" fmla="*/ 50 h 50"/>
                <a:gd name="T10" fmla="*/ 88 w 88"/>
                <a:gd name="T11" fmla="*/ 2 h 50"/>
                <a:gd name="T12" fmla="*/ 88 w 88"/>
                <a:gd name="T13" fmla="*/ 2 h 50"/>
                <a:gd name="T14" fmla="*/ 49 w 88"/>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50">
                  <a:moveTo>
                    <a:pt x="49" y="0"/>
                  </a:moveTo>
                  <a:lnTo>
                    <a:pt x="47" y="0"/>
                  </a:lnTo>
                  <a:lnTo>
                    <a:pt x="86" y="2"/>
                  </a:lnTo>
                  <a:lnTo>
                    <a:pt x="0" y="48"/>
                  </a:lnTo>
                  <a:lnTo>
                    <a:pt x="0" y="50"/>
                  </a:lnTo>
                  <a:lnTo>
                    <a:pt x="88" y="2"/>
                  </a:lnTo>
                  <a:lnTo>
                    <a:pt x="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67" name="Freeform 778">
              <a:extLst>
                <a:ext uri="{FF2B5EF4-FFF2-40B4-BE49-F238E27FC236}">
                  <a16:creationId xmlns:a16="http://schemas.microsoft.com/office/drawing/2014/main" id="{4C9428FD-4EDD-4E04-81BC-271035DDE5B4}"/>
                </a:ext>
              </a:extLst>
            </p:cNvPr>
            <p:cNvSpPr>
              <a:spLocks noEditPoints="1"/>
            </p:cNvSpPr>
            <p:nvPr/>
          </p:nvSpPr>
          <p:spPr bwMode="auto">
            <a:xfrm>
              <a:off x="3804" y="1700"/>
              <a:ext cx="91" cy="48"/>
            </a:xfrm>
            <a:custGeom>
              <a:avLst/>
              <a:gdLst>
                <a:gd name="T0" fmla="*/ 0 w 91"/>
                <a:gd name="T1" fmla="*/ 48 h 48"/>
                <a:gd name="T2" fmla="*/ 0 w 91"/>
                <a:gd name="T3" fmla="*/ 48 h 48"/>
                <a:gd name="T4" fmla="*/ 0 w 91"/>
                <a:gd name="T5" fmla="*/ 48 h 48"/>
                <a:gd name="T6" fmla="*/ 0 w 91"/>
                <a:gd name="T7" fmla="*/ 48 h 48"/>
                <a:gd name="T8" fmla="*/ 0 w 91"/>
                <a:gd name="T9" fmla="*/ 48 h 48"/>
                <a:gd name="T10" fmla="*/ 91 w 91"/>
                <a:gd name="T11" fmla="*/ 0 h 48"/>
                <a:gd name="T12" fmla="*/ 88 w 91"/>
                <a:gd name="T13" fmla="*/ 0 h 48"/>
                <a:gd name="T14" fmla="*/ 88 w 91"/>
                <a:gd name="T15" fmla="*/ 2 h 48"/>
                <a:gd name="T16" fmla="*/ 91 w 91"/>
                <a:gd name="T17" fmla="*/ 0 h 48"/>
                <a:gd name="T18" fmla="*/ 91 w 91"/>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1" h="48">
                  <a:moveTo>
                    <a:pt x="0" y="48"/>
                  </a:moveTo>
                  <a:lnTo>
                    <a:pt x="0" y="48"/>
                  </a:lnTo>
                  <a:close/>
                  <a:moveTo>
                    <a:pt x="91" y="0"/>
                  </a:moveTo>
                  <a:lnTo>
                    <a:pt x="88" y="0"/>
                  </a:lnTo>
                  <a:lnTo>
                    <a:pt x="88" y="2"/>
                  </a:lnTo>
                  <a:lnTo>
                    <a:pt x="91" y="0"/>
                  </a:lnTo>
                  <a:close/>
                </a:path>
              </a:pathLst>
            </a:custGeom>
            <a:solidFill>
              <a:srgbClr val="D5D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68" name="Freeform 779">
              <a:extLst>
                <a:ext uri="{FF2B5EF4-FFF2-40B4-BE49-F238E27FC236}">
                  <a16:creationId xmlns:a16="http://schemas.microsoft.com/office/drawing/2014/main" id="{A33FD83D-7036-4DA2-9749-6FC66D15C1AF}"/>
                </a:ext>
              </a:extLst>
            </p:cNvPr>
            <p:cNvSpPr>
              <a:spLocks noEditPoints="1"/>
            </p:cNvSpPr>
            <p:nvPr/>
          </p:nvSpPr>
          <p:spPr bwMode="auto">
            <a:xfrm>
              <a:off x="3804" y="1700"/>
              <a:ext cx="91" cy="48"/>
            </a:xfrm>
            <a:custGeom>
              <a:avLst/>
              <a:gdLst>
                <a:gd name="T0" fmla="*/ 0 w 91"/>
                <a:gd name="T1" fmla="*/ 48 h 48"/>
                <a:gd name="T2" fmla="*/ 0 w 91"/>
                <a:gd name="T3" fmla="*/ 48 h 48"/>
                <a:gd name="T4" fmla="*/ 0 w 91"/>
                <a:gd name="T5" fmla="*/ 48 h 48"/>
                <a:gd name="T6" fmla="*/ 0 w 91"/>
                <a:gd name="T7" fmla="*/ 48 h 48"/>
                <a:gd name="T8" fmla="*/ 0 w 91"/>
                <a:gd name="T9" fmla="*/ 48 h 48"/>
                <a:gd name="T10" fmla="*/ 91 w 91"/>
                <a:gd name="T11" fmla="*/ 0 h 48"/>
                <a:gd name="T12" fmla="*/ 88 w 91"/>
                <a:gd name="T13" fmla="*/ 0 h 48"/>
                <a:gd name="T14" fmla="*/ 88 w 91"/>
                <a:gd name="T15" fmla="*/ 2 h 48"/>
                <a:gd name="T16" fmla="*/ 91 w 91"/>
                <a:gd name="T17" fmla="*/ 0 h 48"/>
                <a:gd name="T18" fmla="*/ 91 w 91"/>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1" h="48">
                  <a:moveTo>
                    <a:pt x="0" y="48"/>
                  </a:moveTo>
                  <a:lnTo>
                    <a:pt x="0" y="48"/>
                  </a:lnTo>
                  <a:moveTo>
                    <a:pt x="91" y="0"/>
                  </a:moveTo>
                  <a:lnTo>
                    <a:pt x="88" y="0"/>
                  </a:lnTo>
                  <a:lnTo>
                    <a:pt x="88" y="2"/>
                  </a:lnTo>
                  <a:lnTo>
                    <a:pt x="9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69" name="Freeform 780">
              <a:extLst>
                <a:ext uri="{FF2B5EF4-FFF2-40B4-BE49-F238E27FC236}">
                  <a16:creationId xmlns:a16="http://schemas.microsoft.com/office/drawing/2014/main" id="{69D32E17-3B27-4643-9CBA-7D3F1FC694BF}"/>
                </a:ext>
              </a:extLst>
            </p:cNvPr>
            <p:cNvSpPr>
              <a:spLocks/>
            </p:cNvSpPr>
            <p:nvPr/>
          </p:nvSpPr>
          <p:spPr bwMode="auto">
            <a:xfrm>
              <a:off x="3802" y="1748"/>
              <a:ext cx="2" cy="3"/>
            </a:xfrm>
            <a:custGeom>
              <a:avLst/>
              <a:gdLst>
                <a:gd name="T0" fmla="*/ 2 w 2"/>
                <a:gd name="T1" fmla="*/ 0 h 3"/>
                <a:gd name="T2" fmla="*/ 0 w 2"/>
                <a:gd name="T3" fmla="*/ 0 h 3"/>
                <a:gd name="T4" fmla="*/ 0 w 2"/>
                <a:gd name="T5" fmla="*/ 3 h 3"/>
                <a:gd name="T6" fmla="*/ 2 w 2"/>
                <a:gd name="T7" fmla="*/ 0 h 3"/>
                <a:gd name="T8" fmla="*/ 2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0"/>
                  </a:moveTo>
                  <a:lnTo>
                    <a:pt x="0" y="0"/>
                  </a:lnTo>
                  <a:lnTo>
                    <a:pt x="0" y="3"/>
                  </a:lnTo>
                  <a:lnTo>
                    <a:pt x="2" y="0"/>
                  </a:lnTo>
                  <a:close/>
                </a:path>
              </a:pathLst>
            </a:custGeom>
            <a:solidFill>
              <a:srgbClr val="E9EA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70" name="Freeform 781">
              <a:extLst>
                <a:ext uri="{FF2B5EF4-FFF2-40B4-BE49-F238E27FC236}">
                  <a16:creationId xmlns:a16="http://schemas.microsoft.com/office/drawing/2014/main" id="{282CCAA7-129F-483D-8E51-6BFD8181C21D}"/>
                </a:ext>
              </a:extLst>
            </p:cNvPr>
            <p:cNvSpPr>
              <a:spLocks/>
            </p:cNvSpPr>
            <p:nvPr/>
          </p:nvSpPr>
          <p:spPr bwMode="auto">
            <a:xfrm>
              <a:off x="3804" y="1700"/>
              <a:ext cx="88" cy="48"/>
            </a:xfrm>
            <a:custGeom>
              <a:avLst/>
              <a:gdLst>
                <a:gd name="T0" fmla="*/ 88 w 88"/>
                <a:gd name="T1" fmla="*/ 0 h 48"/>
                <a:gd name="T2" fmla="*/ 0 w 88"/>
                <a:gd name="T3" fmla="*/ 48 h 48"/>
                <a:gd name="T4" fmla="*/ 0 w 88"/>
                <a:gd name="T5" fmla="*/ 48 h 48"/>
                <a:gd name="T6" fmla="*/ 88 w 88"/>
                <a:gd name="T7" fmla="*/ 2 h 48"/>
                <a:gd name="T8" fmla="*/ 88 w 88"/>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48">
                  <a:moveTo>
                    <a:pt x="88" y="0"/>
                  </a:moveTo>
                  <a:lnTo>
                    <a:pt x="0" y="48"/>
                  </a:lnTo>
                  <a:lnTo>
                    <a:pt x="88" y="2"/>
                  </a:lnTo>
                  <a:lnTo>
                    <a:pt x="88" y="0"/>
                  </a:lnTo>
                  <a:close/>
                </a:path>
              </a:pathLst>
            </a:custGeom>
            <a:solidFill>
              <a:srgbClr val="D3D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71" name="Freeform 782">
              <a:extLst>
                <a:ext uri="{FF2B5EF4-FFF2-40B4-BE49-F238E27FC236}">
                  <a16:creationId xmlns:a16="http://schemas.microsoft.com/office/drawing/2014/main" id="{E97AE8EC-4687-43D2-9401-E952F582AAF4}"/>
                </a:ext>
              </a:extLst>
            </p:cNvPr>
            <p:cNvSpPr>
              <a:spLocks/>
            </p:cNvSpPr>
            <p:nvPr/>
          </p:nvSpPr>
          <p:spPr bwMode="auto">
            <a:xfrm>
              <a:off x="3804" y="1700"/>
              <a:ext cx="88" cy="48"/>
            </a:xfrm>
            <a:custGeom>
              <a:avLst/>
              <a:gdLst>
                <a:gd name="T0" fmla="*/ 88 w 88"/>
                <a:gd name="T1" fmla="*/ 0 h 48"/>
                <a:gd name="T2" fmla="*/ 0 w 88"/>
                <a:gd name="T3" fmla="*/ 48 h 48"/>
                <a:gd name="T4" fmla="*/ 0 w 88"/>
                <a:gd name="T5" fmla="*/ 48 h 48"/>
                <a:gd name="T6" fmla="*/ 88 w 88"/>
                <a:gd name="T7" fmla="*/ 2 h 48"/>
                <a:gd name="T8" fmla="*/ 88 w 88"/>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48">
                  <a:moveTo>
                    <a:pt x="88" y="0"/>
                  </a:moveTo>
                  <a:lnTo>
                    <a:pt x="0" y="48"/>
                  </a:lnTo>
                  <a:lnTo>
                    <a:pt x="88" y="2"/>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72" name="Freeform 783">
              <a:extLst>
                <a:ext uri="{FF2B5EF4-FFF2-40B4-BE49-F238E27FC236}">
                  <a16:creationId xmlns:a16="http://schemas.microsoft.com/office/drawing/2014/main" id="{D0551D97-6A9E-48C5-8451-AD6D0AB9F1AB}"/>
                </a:ext>
              </a:extLst>
            </p:cNvPr>
            <p:cNvSpPr>
              <a:spLocks/>
            </p:cNvSpPr>
            <p:nvPr/>
          </p:nvSpPr>
          <p:spPr bwMode="auto">
            <a:xfrm>
              <a:off x="3842" y="1695"/>
              <a:ext cx="11" cy="3"/>
            </a:xfrm>
            <a:custGeom>
              <a:avLst/>
              <a:gdLst>
                <a:gd name="T0" fmla="*/ 2 w 11"/>
                <a:gd name="T1" fmla="*/ 0 h 3"/>
                <a:gd name="T2" fmla="*/ 2 w 11"/>
                <a:gd name="T3" fmla="*/ 3 h 3"/>
                <a:gd name="T4" fmla="*/ 0 w 11"/>
                <a:gd name="T5" fmla="*/ 3 h 3"/>
                <a:gd name="T6" fmla="*/ 9 w 11"/>
                <a:gd name="T7" fmla="*/ 3 h 3"/>
                <a:gd name="T8" fmla="*/ 11 w 11"/>
                <a:gd name="T9" fmla="*/ 3 h 3"/>
                <a:gd name="T10" fmla="*/ 11 w 11"/>
                <a:gd name="T11" fmla="*/ 3 h 3"/>
                <a:gd name="T12" fmla="*/ 2 w 11"/>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3">
                  <a:moveTo>
                    <a:pt x="2" y="0"/>
                  </a:moveTo>
                  <a:lnTo>
                    <a:pt x="2" y="3"/>
                  </a:lnTo>
                  <a:lnTo>
                    <a:pt x="0" y="3"/>
                  </a:lnTo>
                  <a:lnTo>
                    <a:pt x="9" y="3"/>
                  </a:lnTo>
                  <a:lnTo>
                    <a:pt x="11" y="3"/>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73" name="Freeform 784">
              <a:extLst>
                <a:ext uri="{FF2B5EF4-FFF2-40B4-BE49-F238E27FC236}">
                  <a16:creationId xmlns:a16="http://schemas.microsoft.com/office/drawing/2014/main" id="{08A454D9-CC05-404F-A606-15F5A99BAA36}"/>
                </a:ext>
              </a:extLst>
            </p:cNvPr>
            <p:cNvSpPr>
              <a:spLocks/>
            </p:cNvSpPr>
            <p:nvPr/>
          </p:nvSpPr>
          <p:spPr bwMode="auto">
            <a:xfrm>
              <a:off x="3410" y="775"/>
              <a:ext cx="368" cy="323"/>
            </a:xfrm>
            <a:custGeom>
              <a:avLst/>
              <a:gdLst>
                <a:gd name="T0" fmla="*/ 791 w 167"/>
                <a:gd name="T1" fmla="*/ 0 h 147"/>
                <a:gd name="T2" fmla="*/ 0 w 167"/>
                <a:gd name="T3" fmla="*/ 1549 h 147"/>
                <a:gd name="T4" fmla="*/ 0 w 167"/>
                <a:gd name="T5" fmla="*/ 1560 h 147"/>
                <a:gd name="T6" fmla="*/ 73 w 167"/>
                <a:gd name="T7" fmla="*/ 1488 h 147"/>
                <a:gd name="T8" fmla="*/ 771 w 167"/>
                <a:gd name="T9" fmla="*/ 116 h 147"/>
                <a:gd name="T10" fmla="*/ 181 w 167"/>
                <a:gd name="T11" fmla="*/ 1444 h 147"/>
                <a:gd name="T12" fmla="*/ 533 w 167"/>
                <a:gd name="T13" fmla="*/ 1380 h 147"/>
                <a:gd name="T14" fmla="*/ 729 w 167"/>
                <a:gd name="T15" fmla="*/ 1367 h 147"/>
                <a:gd name="T16" fmla="*/ 1093 w 167"/>
                <a:gd name="T17" fmla="*/ 1452 h 147"/>
                <a:gd name="T18" fmla="*/ 1787 w 167"/>
                <a:gd name="T19" fmla="*/ 497 h 147"/>
                <a:gd name="T20" fmla="*/ 1734 w 167"/>
                <a:gd name="T21" fmla="*/ 508 h 147"/>
                <a:gd name="T22" fmla="*/ 791 w 167"/>
                <a:gd name="T23" fmla="*/ 0 h 1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7" h="147">
                  <a:moveTo>
                    <a:pt x="74" y="0"/>
                  </a:moveTo>
                  <a:cubicBezTo>
                    <a:pt x="0" y="146"/>
                    <a:pt x="0" y="146"/>
                    <a:pt x="0" y="146"/>
                  </a:cubicBezTo>
                  <a:cubicBezTo>
                    <a:pt x="0" y="147"/>
                    <a:pt x="0" y="147"/>
                    <a:pt x="0" y="147"/>
                  </a:cubicBezTo>
                  <a:cubicBezTo>
                    <a:pt x="0" y="145"/>
                    <a:pt x="3" y="142"/>
                    <a:pt x="7" y="140"/>
                  </a:cubicBezTo>
                  <a:cubicBezTo>
                    <a:pt x="72" y="11"/>
                    <a:pt x="72" y="11"/>
                    <a:pt x="72" y="11"/>
                  </a:cubicBezTo>
                  <a:cubicBezTo>
                    <a:pt x="17" y="136"/>
                    <a:pt x="17" y="136"/>
                    <a:pt x="17" y="136"/>
                  </a:cubicBezTo>
                  <a:cubicBezTo>
                    <a:pt x="26" y="133"/>
                    <a:pt x="37" y="131"/>
                    <a:pt x="50" y="130"/>
                  </a:cubicBezTo>
                  <a:cubicBezTo>
                    <a:pt x="56" y="130"/>
                    <a:pt x="62" y="129"/>
                    <a:pt x="68" y="129"/>
                  </a:cubicBezTo>
                  <a:cubicBezTo>
                    <a:pt x="86" y="129"/>
                    <a:pt x="100" y="132"/>
                    <a:pt x="102" y="137"/>
                  </a:cubicBezTo>
                  <a:cubicBezTo>
                    <a:pt x="167" y="47"/>
                    <a:pt x="167" y="47"/>
                    <a:pt x="167" y="47"/>
                  </a:cubicBezTo>
                  <a:cubicBezTo>
                    <a:pt x="166" y="47"/>
                    <a:pt x="164" y="48"/>
                    <a:pt x="162" y="48"/>
                  </a:cubicBezTo>
                  <a:cubicBezTo>
                    <a:pt x="141" y="48"/>
                    <a:pt x="86" y="43"/>
                    <a:pt x="74" y="0"/>
                  </a:cubicBezTo>
                </a:path>
              </a:pathLst>
            </a:custGeom>
            <a:solidFill>
              <a:srgbClr val="EDE9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74" name="Freeform 785">
              <a:extLst>
                <a:ext uri="{FF2B5EF4-FFF2-40B4-BE49-F238E27FC236}">
                  <a16:creationId xmlns:a16="http://schemas.microsoft.com/office/drawing/2014/main" id="{B570E041-48AE-4322-81C0-3E84013B3494}"/>
                </a:ext>
              </a:extLst>
            </p:cNvPr>
            <p:cNvSpPr>
              <a:spLocks/>
            </p:cNvSpPr>
            <p:nvPr/>
          </p:nvSpPr>
          <p:spPr bwMode="auto">
            <a:xfrm>
              <a:off x="3194" y="1270"/>
              <a:ext cx="218" cy="344"/>
            </a:xfrm>
            <a:custGeom>
              <a:avLst/>
              <a:gdLst>
                <a:gd name="T0" fmla="*/ 940 w 99"/>
                <a:gd name="T1" fmla="*/ 0 h 156"/>
                <a:gd name="T2" fmla="*/ 0 w 99"/>
                <a:gd name="T3" fmla="*/ 1674 h 156"/>
                <a:gd name="T4" fmla="*/ 106 w 99"/>
                <a:gd name="T5" fmla="*/ 1674 h 156"/>
                <a:gd name="T6" fmla="*/ 1057 w 99"/>
                <a:gd name="T7" fmla="*/ 53 h 156"/>
                <a:gd name="T8" fmla="*/ 940 w 99"/>
                <a:gd name="T9" fmla="*/ 0 h 1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56">
                  <a:moveTo>
                    <a:pt x="88" y="0"/>
                  </a:moveTo>
                  <a:cubicBezTo>
                    <a:pt x="0" y="156"/>
                    <a:pt x="0" y="156"/>
                    <a:pt x="0" y="156"/>
                  </a:cubicBezTo>
                  <a:cubicBezTo>
                    <a:pt x="10" y="156"/>
                    <a:pt x="10" y="156"/>
                    <a:pt x="10" y="156"/>
                  </a:cubicBezTo>
                  <a:cubicBezTo>
                    <a:pt x="99" y="5"/>
                    <a:pt x="99" y="5"/>
                    <a:pt x="99" y="5"/>
                  </a:cubicBezTo>
                  <a:cubicBezTo>
                    <a:pt x="95" y="4"/>
                    <a:pt x="91" y="2"/>
                    <a:pt x="88" y="0"/>
                  </a:cubicBezTo>
                </a:path>
              </a:pathLst>
            </a:custGeom>
            <a:solidFill>
              <a:srgbClr val="EDE9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75" name="Freeform 786">
              <a:extLst>
                <a:ext uri="{FF2B5EF4-FFF2-40B4-BE49-F238E27FC236}">
                  <a16:creationId xmlns:a16="http://schemas.microsoft.com/office/drawing/2014/main" id="{43D3C0A1-8036-4190-80A5-F1F2EF5BE033}"/>
                </a:ext>
              </a:extLst>
            </p:cNvPr>
            <p:cNvSpPr>
              <a:spLocks/>
            </p:cNvSpPr>
            <p:nvPr/>
          </p:nvSpPr>
          <p:spPr bwMode="auto">
            <a:xfrm>
              <a:off x="3181" y="1618"/>
              <a:ext cx="33" cy="16"/>
            </a:xfrm>
            <a:custGeom>
              <a:avLst/>
              <a:gdLst>
                <a:gd name="T0" fmla="*/ 9 w 33"/>
                <a:gd name="T1" fmla="*/ 0 h 16"/>
                <a:gd name="T2" fmla="*/ 0 w 33"/>
                <a:gd name="T3" fmla="*/ 16 h 16"/>
                <a:gd name="T4" fmla="*/ 22 w 33"/>
                <a:gd name="T5" fmla="*/ 16 h 16"/>
                <a:gd name="T6" fmla="*/ 33 w 33"/>
                <a:gd name="T7" fmla="*/ 0 h 16"/>
                <a:gd name="T8" fmla="*/ 9 w 33"/>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6">
                  <a:moveTo>
                    <a:pt x="9" y="0"/>
                  </a:moveTo>
                  <a:lnTo>
                    <a:pt x="0" y="16"/>
                  </a:lnTo>
                  <a:lnTo>
                    <a:pt x="22" y="16"/>
                  </a:lnTo>
                  <a:lnTo>
                    <a:pt x="33" y="0"/>
                  </a:lnTo>
                  <a:lnTo>
                    <a:pt x="9" y="0"/>
                  </a:lnTo>
                  <a:close/>
                </a:path>
              </a:pathLst>
            </a:custGeom>
            <a:solidFill>
              <a:srgbClr val="DDE3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76" name="Freeform 787">
              <a:extLst>
                <a:ext uri="{FF2B5EF4-FFF2-40B4-BE49-F238E27FC236}">
                  <a16:creationId xmlns:a16="http://schemas.microsoft.com/office/drawing/2014/main" id="{70888FBE-22E0-4144-987A-4A4A7DFDC288}"/>
                </a:ext>
              </a:extLst>
            </p:cNvPr>
            <p:cNvSpPr>
              <a:spLocks/>
            </p:cNvSpPr>
            <p:nvPr/>
          </p:nvSpPr>
          <p:spPr bwMode="auto">
            <a:xfrm>
              <a:off x="3181" y="1618"/>
              <a:ext cx="33" cy="16"/>
            </a:xfrm>
            <a:custGeom>
              <a:avLst/>
              <a:gdLst>
                <a:gd name="T0" fmla="*/ 9 w 33"/>
                <a:gd name="T1" fmla="*/ 0 h 16"/>
                <a:gd name="T2" fmla="*/ 0 w 33"/>
                <a:gd name="T3" fmla="*/ 16 h 16"/>
                <a:gd name="T4" fmla="*/ 22 w 33"/>
                <a:gd name="T5" fmla="*/ 16 h 16"/>
                <a:gd name="T6" fmla="*/ 33 w 33"/>
                <a:gd name="T7" fmla="*/ 0 h 16"/>
                <a:gd name="T8" fmla="*/ 9 w 33"/>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6">
                  <a:moveTo>
                    <a:pt x="9" y="0"/>
                  </a:moveTo>
                  <a:lnTo>
                    <a:pt x="0" y="16"/>
                  </a:lnTo>
                  <a:lnTo>
                    <a:pt x="22" y="16"/>
                  </a:lnTo>
                  <a:lnTo>
                    <a:pt x="33"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77" name="Freeform 788">
              <a:extLst>
                <a:ext uri="{FF2B5EF4-FFF2-40B4-BE49-F238E27FC236}">
                  <a16:creationId xmlns:a16="http://schemas.microsoft.com/office/drawing/2014/main" id="{F1D5656A-D595-4352-9B69-6EE4F7F34C85}"/>
                </a:ext>
              </a:extLst>
            </p:cNvPr>
            <p:cNvSpPr>
              <a:spLocks/>
            </p:cNvSpPr>
            <p:nvPr/>
          </p:nvSpPr>
          <p:spPr bwMode="auto">
            <a:xfrm>
              <a:off x="3163" y="1638"/>
              <a:ext cx="38" cy="29"/>
            </a:xfrm>
            <a:custGeom>
              <a:avLst/>
              <a:gdLst>
                <a:gd name="T0" fmla="*/ 16 w 38"/>
                <a:gd name="T1" fmla="*/ 0 h 29"/>
                <a:gd name="T2" fmla="*/ 0 w 38"/>
                <a:gd name="T3" fmla="*/ 27 h 29"/>
                <a:gd name="T4" fmla="*/ 22 w 38"/>
                <a:gd name="T5" fmla="*/ 29 h 29"/>
                <a:gd name="T6" fmla="*/ 38 w 38"/>
                <a:gd name="T7" fmla="*/ 0 h 29"/>
                <a:gd name="T8" fmla="*/ 16 w 38"/>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29">
                  <a:moveTo>
                    <a:pt x="16" y="0"/>
                  </a:moveTo>
                  <a:lnTo>
                    <a:pt x="0" y="27"/>
                  </a:lnTo>
                  <a:lnTo>
                    <a:pt x="22" y="29"/>
                  </a:lnTo>
                  <a:lnTo>
                    <a:pt x="38" y="0"/>
                  </a:lnTo>
                  <a:lnTo>
                    <a:pt x="16" y="0"/>
                  </a:lnTo>
                  <a:close/>
                </a:path>
              </a:pathLst>
            </a:custGeom>
            <a:solidFill>
              <a:srgbClr val="D0DE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78" name="Freeform 789">
              <a:extLst>
                <a:ext uri="{FF2B5EF4-FFF2-40B4-BE49-F238E27FC236}">
                  <a16:creationId xmlns:a16="http://schemas.microsoft.com/office/drawing/2014/main" id="{554CA9A0-2CE1-434D-8870-DC0E1C93B087}"/>
                </a:ext>
              </a:extLst>
            </p:cNvPr>
            <p:cNvSpPr>
              <a:spLocks/>
            </p:cNvSpPr>
            <p:nvPr/>
          </p:nvSpPr>
          <p:spPr bwMode="auto">
            <a:xfrm>
              <a:off x="3163" y="1638"/>
              <a:ext cx="38" cy="29"/>
            </a:xfrm>
            <a:custGeom>
              <a:avLst/>
              <a:gdLst>
                <a:gd name="T0" fmla="*/ 16 w 38"/>
                <a:gd name="T1" fmla="*/ 0 h 29"/>
                <a:gd name="T2" fmla="*/ 0 w 38"/>
                <a:gd name="T3" fmla="*/ 27 h 29"/>
                <a:gd name="T4" fmla="*/ 22 w 38"/>
                <a:gd name="T5" fmla="*/ 29 h 29"/>
                <a:gd name="T6" fmla="*/ 38 w 38"/>
                <a:gd name="T7" fmla="*/ 0 h 29"/>
                <a:gd name="T8" fmla="*/ 16 w 38"/>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29">
                  <a:moveTo>
                    <a:pt x="16" y="0"/>
                  </a:moveTo>
                  <a:lnTo>
                    <a:pt x="0" y="27"/>
                  </a:lnTo>
                  <a:lnTo>
                    <a:pt x="22" y="29"/>
                  </a:lnTo>
                  <a:lnTo>
                    <a:pt x="3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79" name="Freeform 790">
              <a:extLst>
                <a:ext uri="{FF2B5EF4-FFF2-40B4-BE49-F238E27FC236}">
                  <a16:creationId xmlns:a16="http://schemas.microsoft.com/office/drawing/2014/main" id="{F7D30FA1-EDAC-4DC1-B27A-6BDE143AF518}"/>
                </a:ext>
              </a:extLst>
            </p:cNvPr>
            <p:cNvSpPr>
              <a:spLocks/>
            </p:cNvSpPr>
            <p:nvPr/>
          </p:nvSpPr>
          <p:spPr bwMode="auto">
            <a:xfrm>
              <a:off x="3152" y="1667"/>
              <a:ext cx="31" cy="20"/>
            </a:xfrm>
            <a:custGeom>
              <a:avLst/>
              <a:gdLst>
                <a:gd name="T0" fmla="*/ 11 w 31"/>
                <a:gd name="T1" fmla="*/ 0 h 20"/>
                <a:gd name="T2" fmla="*/ 0 w 31"/>
                <a:gd name="T3" fmla="*/ 20 h 20"/>
                <a:gd name="T4" fmla="*/ 20 w 31"/>
                <a:gd name="T5" fmla="*/ 20 h 20"/>
                <a:gd name="T6" fmla="*/ 31 w 31"/>
                <a:gd name="T7" fmla="*/ 2 h 20"/>
                <a:gd name="T8" fmla="*/ 11 w 31"/>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20">
                  <a:moveTo>
                    <a:pt x="11" y="0"/>
                  </a:moveTo>
                  <a:lnTo>
                    <a:pt x="0" y="20"/>
                  </a:lnTo>
                  <a:lnTo>
                    <a:pt x="20" y="20"/>
                  </a:lnTo>
                  <a:lnTo>
                    <a:pt x="31" y="2"/>
                  </a:lnTo>
                  <a:lnTo>
                    <a:pt x="11" y="0"/>
                  </a:lnTo>
                  <a:close/>
                </a:path>
              </a:pathLst>
            </a:custGeom>
            <a:solidFill>
              <a:srgbClr val="B2B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80" name="Freeform 791">
              <a:extLst>
                <a:ext uri="{FF2B5EF4-FFF2-40B4-BE49-F238E27FC236}">
                  <a16:creationId xmlns:a16="http://schemas.microsoft.com/office/drawing/2014/main" id="{F23510A3-B49B-421C-A596-BCB3FA100FDB}"/>
                </a:ext>
              </a:extLst>
            </p:cNvPr>
            <p:cNvSpPr>
              <a:spLocks/>
            </p:cNvSpPr>
            <p:nvPr/>
          </p:nvSpPr>
          <p:spPr bwMode="auto">
            <a:xfrm>
              <a:off x="3152" y="1667"/>
              <a:ext cx="31" cy="20"/>
            </a:xfrm>
            <a:custGeom>
              <a:avLst/>
              <a:gdLst>
                <a:gd name="T0" fmla="*/ 11 w 31"/>
                <a:gd name="T1" fmla="*/ 0 h 20"/>
                <a:gd name="T2" fmla="*/ 0 w 31"/>
                <a:gd name="T3" fmla="*/ 20 h 20"/>
                <a:gd name="T4" fmla="*/ 20 w 31"/>
                <a:gd name="T5" fmla="*/ 20 h 20"/>
                <a:gd name="T6" fmla="*/ 31 w 31"/>
                <a:gd name="T7" fmla="*/ 2 h 20"/>
                <a:gd name="T8" fmla="*/ 11 w 31"/>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20">
                  <a:moveTo>
                    <a:pt x="11" y="0"/>
                  </a:moveTo>
                  <a:lnTo>
                    <a:pt x="0" y="20"/>
                  </a:lnTo>
                  <a:lnTo>
                    <a:pt x="20" y="20"/>
                  </a:lnTo>
                  <a:lnTo>
                    <a:pt x="31" y="2"/>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81" name="Freeform 792">
              <a:extLst>
                <a:ext uri="{FF2B5EF4-FFF2-40B4-BE49-F238E27FC236}">
                  <a16:creationId xmlns:a16="http://schemas.microsoft.com/office/drawing/2014/main" id="{C8CC3FA4-84D0-417A-AFB8-44E33A6446C5}"/>
                </a:ext>
              </a:extLst>
            </p:cNvPr>
            <p:cNvSpPr>
              <a:spLocks/>
            </p:cNvSpPr>
            <p:nvPr/>
          </p:nvSpPr>
          <p:spPr bwMode="auto">
            <a:xfrm>
              <a:off x="3190" y="1614"/>
              <a:ext cx="26" cy="4"/>
            </a:xfrm>
            <a:custGeom>
              <a:avLst/>
              <a:gdLst>
                <a:gd name="T0" fmla="*/ 4 w 26"/>
                <a:gd name="T1" fmla="*/ 0 h 4"/>
                <a:gd name="T2" fmla="*/ 0 w 26"/>
                <a:gd name="T3" fmla="*/ 4 h 4"/>
                <a:gd name="T4" fmla="*/ 24 w 26"/>
                <a:gd name="T5" fmla="*/ 4 h 4"/>
                <a:gd name="T6" fmla="*/ 26 w 26"/>
                <a:gd name="T7" fmla="*/ 0 h 4"/>
                <a:gd name="T8" fmla="*/ 4 w 26"/>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4">
                  <a:moveTo>
                    <a:pt x="4" y="0"/>
                  </a:moveTo>
                  <a:lnTo>
                    <a:pt x="0" y="4"/>
                  </a:lnTo>
                  <a:lnTo>
                    <a:pt x="24" y="4"/>
                  </a:lnTo>
                  <a:lnTo>
                    <a:pt x="26" y="0"/>
                  </a:lnTo>
                  <a:lnTo>
                    <a:pt x="4" y="0"/>
                  </a:lnTo>
                  <a:close/>
                </a:path>
              </a:pathLst>
            </a:custGeom>
            <a:solidFill>
              <a:srgbClr val="EDE9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82" name="Freeform 793">
              <a:extLst>
                <a:ext uri="{FF2B5EF4-FFF2-40B4-BE49-F238E27FC236}">
                  <a16:creationId xmlns:a16="http://schemas.microsoft.com/office/drawing/2014/main" id="{2A4F8493-BB3C-40B5-95DB-E7E2B4211219}"/>
                </a:ext>
              </a:extLst>
            </p:cNvPr>
            <p:cNvSpPr>
              <a:spLocks/>
            </p:cNvSpPr>
            <p:nvPr/>
          </p:nvSpPr>
          <p:spPr bwMode="auto">
            <a:xfrm>
              <a:off x="3190" y="1614"/>
              <a:ext cx="26" cy="4"/>
            </a:xfrm>
            <a:custGeom>
              <a:avLst/>
              <a:gdLst>
                <a:gd name="T0" fmla="*/ 4 w 26"/>
                <a:gd name="T1" fmla="*/ 0 h 4"/>
                <a:gd name="T2" fmla="*/ 0 w 26"/>
                <a:gd name="T3" fmla="*/ 4 h 4"/>
                <a:gd name="T4" fmla="*/ 24 w 26"/>
                <a:gd name="T5" fmla="*/ 4 h 4"/>
                <a:gd name="T6" fmla="*/ 26 w 26"/>
                <a:gd name="T7" fmla="*/ 0 h 4"/>
                <a:gd name="T8" fmla="*/ 4 w 26"/>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4">
                  <a:moveTo>
                    <a:pt x="4" y="0"/>
                  </a:moveTo>
                  <a:lnTo>
                    <a:pt x="0" y="4"/>
                  </a:lnTo>
                  <a:lnTo>
                    <a:pt x="24" y="4"/>
                  </a:lnTo>
                  <a:lnTo>
                    <a:pt x="26"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83" name="Freeform 794">
              <a:extLst>
                <a:ext uri="{FF2B5EF4-FFF2-40B4-BE49-F238E27FC236}">
                  <a16:creationId xmlns:a16="http://schemas.microsoft.com/office/drawing/2014/main" id="{345AEA96-49EA-49AA-B414-0B51BC0F32C8}"/>
                </a:ext>
              </a:extLst>
            </p:cNvPr>
            <p:cNvSpPr>
              <a:spLocks/>
            </p:cNvSpPr>
            <p:nvPr/>
          </p:nvSpPr>
          <p:spPr bwMode="auto">
            <a:xfrm>
              <a:off x="3152" y="1687"/>
              <a:ext cx="20" cy="2"/>
            </a:xfrm>
            <a:custGeom>
              <a:avLst/>
              <a:gdLst>
                <a:gd name="T0" fmla="*/ 0 w 20"/>
                <a:gd name="T1" fmla="*/ 0 h 2"/>
                <a:gd name="T2" fmla="*/ 0 w 20"/>
                <a:gd name="T3" fmla="*/ 0 h 2"/>
                <a:gd name="T4" fmla="*/ 20 w 20"/>
                <a:gd name="T5" fmla="*/ 2 h 2"/>
                <a:gd name="T6" fmla="*/ 20 w 20"/>
                <a:gd name="T7" fmla="*/ 0 h 2"/>
                <a:gd name="T8" fmla="*/ 0 w 20"/>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
                  <a:moveTo>
                    <a:pt x="0" y="0"/>
                  </a:moveTo>
                  <a:lnTo>
                    <a:pt x="0" y="0"/>
                  </a:lnTo>
                  <a:lnTo>
                    <a:pt x="20" y="2"/>
                  </a:lnTo>
                  <a:lnTo>
                    <a:pt x="20" y="0"/>
                  </a:lnTo>
                  <a:lnTo>
                    <a:pt x="0" y="0"/>
                  </a:lnTo>
                  <a:close/>
                </a:path>
              </a:pathLst>
            </a:custGeom>
            <a:solidFill>
              <a:srgbClr val="ABC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84" name="Freeform 795">
              <a:extLst>
                <a:ext uri="{FF2B5EF4-FFF2-40B4-BE49-F238E27FC236}">
                  <a16:creationId xmlns:a16="http://schemas.microsoft.com/office/drawing/2014/main" id="{4322E94A-082F-4045-95DD-A20A628DF018}"/>
                </a:ext>
              </a:extLst>
            </p:cNvPr>
            <p:cNvSpPr>
              <a:spLocks/>
            </p:cNvSpPr>
            <p:nvPr/>
          </p:nvSpPr>
          <p:spPr bwMode="auto">
            <a:xfrm>
              <a:off x="3152" y="1687"/>
              <a:ext cx="20" cy="2"/>
            </a:xfrm>
            <a:custGeom>
              <a:avLst/>
              <a:gdLst>
                <a:gd name="T0" fmla="*/ 0 w 20"/>
                <a:gd name="T1" fmla="*/ 0 h 2"/>
                <a:gd name="T2" fmla="*/ 0 w 20"/>
                <a:gd name="T3" fmla="*/ 0 h 2"/>
                <a:gd name="T4" fmla="*/ 20 w 20"/>
                <a:gd name="T5" fmla="*/ 2 h 2"/>
                <a:gd name="T6" fmla="*/ 20 w 20"/>
                <a:gd name="T7" fmla="*/ 0 h 2"/>
                <a:gd name="T8" fmla="*/ 0 w 20"/>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
                  <a:moveTo>
                    <a:pt x="0" y="0"/>
                  </a:moveTo>
                  <a:lnTo>
                    <a:pt x="0" y="0"/>
                  </a:lnTo>
                  <a:lnTo>
                    <a:pt x="20" y="2"/>
                  </a:lnTo>
                  <a:lnTo>
                    <a:pt x="2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85" name="Freeform 796">
              <a:extLst>
                <a:ext uri="{FF2B5EF4-FFF2-40B4-BE49-F238E27FC236}">
                  <a16:creationId xmlns:a16="http://schemas.microsoft.com/office/drawing/2014/main" id="{187CC546-EC82-4ACC-8F82-F339C48ECB39}"/>
                </a:ext>
              </a:extLst>
            </p:cNvPr>
            <p:cNvSpPr>
              <a:spLocks/>
            </p:cNvSpPr>
            <p:nvPr/>
          </p:nvSpPr>
          <p:spPr bwMode="auto">
            <a:xfrm>
              <a:off x="3150" y="1687"/>
              <a:ext cx="22" cy="4"/>
            </a:xfrm>
            <a:custGeom>
              <a:avLst/>
              <a:gdLst>
                <a:gd name="T0" fmla="*/ 2 w 22"/>
                <a:gd name="T1" fmla="*/ 0 h 4"/>
                <a:gd name="T2" fmla="*/ 0 w 22"/>
                <a:gd name="T3" fmla="*/ 4 h 4"/>
                <a:gd name="T4" fmla="*/ 20 w 22"/>
                <a:gd name="T5" fmla="*/ 4 h 4"/>
                <a:gd name="T6" fmla="*/ 22 w 22"/>
                <a:gd name="T7" fmla="*/ 2 h 4"/>
                <a:gd name="T8" fmla="*/ 2 w 2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4">
                  <a:moveTo>
                    <a:pt x="2" y="0"/>
                  </a:moveTo>
                  <a:lnTo>
                    <a:pt x="0" y="4"/>
                  </a:lnTo>
                  <a:lnTo>
                    <a:pt x="20" y="4"/>
                  </a:lnTo>
                  <a:lnTo>
                    <a:pt x="22" y="2"/>
                  </a:lnTo>
                  <a:lnTo>
                    <a:pt x="2" y="0"/>
                  </a:lnTo>
                  <a:close/>
                </a:path>
              </a:pathLst>
            </a:custGeom>
            <a:solidFill>
              <a:srgbClr val="EDE9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86" name="Freeform 797">
              <a:extLst>
                <a:ext uri="{FF2B5EF4-FFF2-40B4-BE49-F238E27FC236}">
                  <a16:creationId xmlns:a16="http://schemas.microsoft.com/office/drawing/2014/main" id="{B93035DC-23F2-4DC4-A63C-564BD1571112}"/>
                </a:ext>
              </a:extLst>
            </p:cNvPr>
            <p:cNvSpPr>
              <a:spLocks/>
            </p:cNvSpPr>
            <p:nvPr/>
          </p:nvSpPr>
          <p:spPr bwMode="auto">
            <a:xfrm>
              <a:off x="3150" y="1687"/>
              <a:ext cx="22" cy="4"/>
            </a:xfrm>
            <a:custGeom>
              <a:avLst/>
              <a:gdLst>
                <a:gd name="T0" fmla="*/ 2 w 22"/>
                <a:gd name="T1" fmla="*/ 0 h 4"/>
                <a:gd name="T2" fmla="*/ 0 w 22"/>
                <a:gd name="T3" fmla="*/ 4 h 4"/>
                <a:gd name="T4" fmla="*/ 20 w 22"/>
                <a:gd name="T5" fmla="*/ 4 h 4"/>
                <a:gd name="T6" fmla="*/ 22 w 22"/>
                <a:gd name="T7" fmla="*/ 2 h 4"/>
                <a:gd name="T8" fmla="*/ 2 w 2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4">
                  <a:moveTo>
                    <a:pt x="2" y="0"/>
                  </a:moveTo>
                  <a:lnTo>
                    <a:pt x="0" y="4"/>
                  </a:lnTo>
                  <a:lnTo>
                    <a:pt x="20" y="4"/>
                  </a:lnTo>
                  <a:lnTo>
                    <a:pt x="2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87" name="Freeform 798">
              <a:extLst>
                <a:ext uri="{FF2B5EF4-FFF2-40B4-BE49-F238E27FC236}">
                  <a16:creationId xmlns:a16="http://schemas.microsoft.com/office/drawing/2014/main" id="{4C7062D3-34FD-4F4C-B782-AAE1A9B5645B}"/>
                </a:ext>
              </a:extLst>
            </p:cNvPr>
            <p:cNvSpPr>
              <a:spLocks/>
            </p:cNvSpPr>
            <p:nvPr/>
          </p:nvSpPr>
          <p:spPr bwMode="auto">
            <a:xfrm>
              <a:off x="3179" y="1634"/>
              <a:ext cx="24" cy="4"/>
            </a:xfrm>
            <a:custGeom>
              <a:avLst/>
              <a:gdLst>
                <a:gd name="T0" fmla="*/ 2 w 24"/>
                <a:gd name="T1" fmla="*/ 0 h 4"/>
                <a:gd name="T2" fmla="*/ 0 w 24"/>
                <a:gd name="T3" fmla="*/ 4 h 4"/>
                <a:gd name="T4" fmla="*/ 22 w 24"/>
                <a:gd name="T5" fmla="*/ 4 h 4"/>
                <a:gd name="T6" fmla="*/ 24 w 24"/>
                <a:gd name="T7" fmla="*/ 0 h 4"/>
                <a:gd name="T8" fmla="*/ 2 w 2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4">
                  <a:moveTo>
                    <a:pt x="2" y="0"/>
                  </a:moveTo>
                  <a:lnTo>
                    <a:pt x="0" y="4"/>
                  </a:lnTo>
                  <a:lnTo>
                    <a:pt x="22" y="4"/>
                  </a:lnTo>
                  <a:lnTo>
                    <a:pt x="24" y="0"/>
                  </a:lnTo>
                  <a:lnTo>
                    <a:pt x="2" y="0"/>
                  </a:lnTo>
                  <a:close/>
                </a:path>
              </a:pathLst>
            </a:custGeom>
            <a:solidFill>
              <a:srgbClr val="EDE9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88" name="Freeform 799">
              <a:extLst>
                <a:ext uri="{FF2B5EF4-FFF2-40B4-BE49-F238E27FC236}">
                  <a16:creationId xmlns:a16="http://schemas.microsoft.com/office/drawing/2014/main" id="{8F8F9EA6-D910-428F-B820-1D8C182849D4}"/>
                </a:ext>
              </a:extLst>
            </p:cNvPr>
            <p:cNvSpPr>
              <a:spLocks/>
            </p:cNvSpPr>
            <p:nvPr/>
          </p:nvSpPr>
          <p:spPr bwMode="auto">
            <a:xfrm>
              <a:off x="3179" y="1634"/>
              <a:ext cx="24" cy="4"/>
            </a:xfrm>
            <a:custGeom>
              <a:avLst/>
              <a:gdLst>
                <a:gd name="T0" fmla="*/ 2 w 24"/>
                <a:gd name="T1" fmla="*/ 0 h 4"/>
                <a:gd name="T2" fmla="*/ 0 w 24"/>
                <a:gd name="T3" fmla="*/ 4 h 4"/>
                <a:gd name="T4" fmla="*/ 22 w 24"/>
                <a:gd name="T5" fmla="*/ 4 h 4"/>
                <a:gd name="T6" fmla="*/ 24 w 24"/>
                <a:gd name="T7" fmla="*/ 0 h 4"/>
                <a:gd name="T8" fmla="*/ 2 w 2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4">
                  <a:moveTo>
                    <a:pt x="2" y="0"/>
                  </a:moveTo>
                  <a:lnTo>
                    <a:pt x="0" y="4"/>
                  </a:lnTo>
                  <a:lnTo>
                    <a:pt x="22" y="4"/>
                  </a:lnTo>
                  <a:lnTo>
                    <a:pt x="24"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89" name="Freeform 800">
              <a:extLst>
                <a:ext uri="{FF2B5EF4-FFF2-40B4-BE49-F238E27FC236}">
                  <a16:creationId xmlns:a16="http://schemas.microsoft.com/office/drawing/2014/main" id="{36D494EC-D6C4-4964-8B4E-ED2A12770198}"/>
                </a:ext>
              </a:extLst>
            </p:cNvPr>
            <p:cNvSpPr>
              <a:spLocks/>
            </p:cNvSpPr>
            <p:nvPr/>
          </p:nvSpPr>
          <p:spPr bwMode="auto">
            <a:xfrm>
              <a:off x="3163" y="1665"/>
              <a:ext cx="22" cy="2"/>
            </a:xfrm>
            <a:custGeom>
              <a:avLst/>
              <a:gdLst>
                <a:gd name="T0" fmla="*/ 0 w 22"/>
                <a:gd name="T1" fmla="*/ 0 h 2"/>
                <a:gd name="T2" fmla="*/ 0 w 22"/>
                <a:gd name="T3" fmla="*/ 2 h 2"/>
                <a:gd name="T4" fmla="*/ 22 w 22"/>
                <a:gd name="T5" fmla="*/ 2 h 2"/>
                <a:gd name="T6" fmla="*/ 22 w 22"/>
                <a:gd name="T7" fmla="*/ 2 h 2"/>
                <a:gd name="T8" fmla="*/ 0 w 2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
                  <a:moveTo>
                    <a:pt x="0" y="0"/>
                  </a:moveTo>
                  <a:lnTo>
                    <a:pt x="0" y="2"/>
                  </a:lnTo>
                  <a:lnTo>
                    <a:pt x="22" y="2"/>
                  </a:lnTo>
                  <a:lnTo>
                    <a:pt x="0" y="0"/>
                  </a:lnTo>
                  <a:close/>
                </a:path>
              </a:pathLst>
            </a:custGeom>
            <a:solidFill>
              <a:srgbClr val="E4E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90" name="Freeform 801">
              <a:extLst>
                <a:ext uri="{FF2B5EF4-FFF2-40B4-BE49-F238E27FC236}">
                  <a16:creationId xmlns:a16="http://schemas.microsoft.com/office/drawing/2014/main" id="{B2750E17-A584-437E-B01C-46643B5A7C47}"/>
                </a:ext>
              </a:extLst>
            </p:cNvPr>
            <p:cNvSpPr>
              <a:spLocks/>
            </p:cNvSpPr>
            <p:nvPr/>
          </p:nvSpPr>
          <p:spPr bwMode="auto">
            <a:xfrm>
              <a:off x="3163" y="1667"/>
              <a:ext cx="22" cy="2"/>
            </a:xfrm>
            <a:custGeom>
              <a:avLst/>
              <a:gdLst>
                <a:gd name="T0" fmla="*/ 0 w 22"/>
                <a:gd name="T1" fmla="*/ 0 h 2"/>
                <a:gd name="T2" fmla="*/ 0 w 22"/>
                <a:gd name="T3" fmla="*/ 0 h 2"/>
                <a:gd name="T4" fmla="*/ 20 w 22"/>
                <a:gd name="T5" fmla="*/ 2 h 2"/>
                <a:gd name="T6" fmla="*/ 22 w 22"/>
                <a:gd name="T7" fmla="*/ 0 h 2"/>
                <a:gd name="T8" fmla="*/ 0 w 2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
                  <a:moveTo>
                    <a:pt x="0" y="0"/>
                  </a:moveTo>
                  <a:lnTo>
                    <a:pt x="0" y="0"/>
                  </a:lnTo>
                  <a:lnTo>
                    <a:pt x="20" y="2"/>
                  </a:lnTo>
                  <a:lnTo>
                    <a:pt x="22" y="0"/>
                  </a:lnTo>
                  <a:lnTo>
                    <a:pt x="0" y="0"/>
                  </a:lnTo>
                  <a:close/>
                </a:path>
              </a:pathLst>
            </a:custGeom>
            <a:solidFill>
              <a:srgbClr val="DBDB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91" name="Line 802">
              <a:extLst>
                <a:ext uri="{FF2B5EF4-FFF2-40B4-BE49-F238E27FC236}">
                  <a16:creationId xmlns:a16="http://schemas.microsoft.com/office/drawing/2014/main" id="{8E2F2CE2-2151-433E-90D4-046DD5AA8507}"/>
                </a:ext>
              </a:extLst>
            </p:cNvPr>
            <p:cNvSpPr>
              <a:spLocks noChangeShapeType="1"/>
            </p:cNvSpPr>
            <p:nvPr/>
          </p:nvSpPr>
          <p:spPr bwMode="auto">
            <a:xfrm flipV="1">
              <a:off x="3174" y="1281"/>
              <a:ext cx="238" cy="403"/>
            </a:xfrm>
            <a:prstGeom prst="line">
              <a:avLst/>
            </a:prstGeom>
            <a:noFill/>
            <a:ln w="6350" cap="rnd">
              <a:solidFill>
                <a:srgbClr val="333333"/>
              </a:solidFill>
              <a:round/>
              <a:headEnd/>
              <a:tailEnd/>
            </a:ln>
            <a:extLst>
              <a:ext uri="{909E8E84-426E-40DD-AFC4-6F175D3DCCD1}">
                <a14:hiddenFill xmlns:a14="http://schemas.microsoft.com/office/drawing/2010/main">
                  <a:noFill/>
                </a14:hiddenFill>
              </a:ext>
            </a:extLst>
          </p:spPr>
          <p:txBody>
            <a:bodyPr/>
            <a:lstStyle/>
            <a:p>
              <a:endParaRPr lang="pt-BR"/>
            </a:p>
          </p:txBody>
        </p:sp>
        <p:sp>
          <p:nvSpPr>
            <p:cNvPr id="892" name="Line 803">
              <a:extLst>
                <a:ext uri="{FF2B5EF4-FFF2-40B4-BE49-F238E27FC236}">
                  <a16:creationId xmlns:a16="http://schemas.microsoft.com/office/drawing/2014/main" id="{CBCDA52A-0434-41E1-9AC0-A4727DBDB476}"/>
                </a:ext>
              </a:extLst>
            </p:cNvPr>
            <p:cNvSpPr>
              <a:spLocks noChangeShapeType="1"/>
            </p:cNvSpPr>
            <p:nvPr/>
          </p:nvSpPr>
          <p:spPr bwMode="auto">
            <a:xfrm flipH="1">
              <a:off x="3155" y="1268"/>
              <a:ext cx="235" cy="414"/>
            </a:xfrm>
            <a:prstGeom prst="line">
              <a:avLst/>
            </a:prstGeom>
            <a:noFill/>
            <a:ln w="6350" cap="rnd">
              <a:solidFill>
                <a:srgbClr val="333333"/>
              </a:solidFill>
              <a:round/>
              <a:headEnd/>
              <a:tailEnd/>
            </a:ln>
            <a:extLst>
              <a:ext uri="{909E8E84-426E-40DD-AFC4-6F175D3DCCD1}">
                <a14:hiddenFill xmlns:a14="http://schemas.microsoft.com/office/drawing/2010/main">
                  <a:noFill/>
                </a14:hiddenFill>
              </a:ext>
            </a:extLst>
          </p:spPr>
          <p:txBody>
            <a:bodyPr/>
            <a:lstStyle/>
            <a:p>
              <a:endParaRPr lang="pt-BR"/>
            </a:p>
          </p:txBody>
        </p:sp>
        <p:sp>
          <p:nvSpPr>
            <p:cNvPr id="893" name="Freeform 804">
              <a:extLst>
                <a:ext uri="{FF2B5EF4-FFF2-40B4-BE49-F238E27FC236}">
                  <a16:creationId xmlns:a16="http://schemas.microsoft.com/office/drawing/2014/main" id="{834DDF1A-0BEC-4F2C-8DF3-8F856ACBF9FA}"/>
                </a:ext>
              </a:extLst>
            </p:cNvPr>
            <p:cNvSpPr>
              <a:spLocks/>
            </p:cNvSpPr>
            <p:nvPr/>
          </p:nvSpPr>
          <p:spPr bwMode="auto">
            <a:xfrm>
              <a:off x="3410" y="1057"/>
              <a:ext cx="225" cy="63"/>
            </a:xfrm>
            <a:custGeom>
              <a:avLst/>
              <a:gdLst>
                <a:gd name="T0" fmla="*/ 1094 w 102"/>
                <a:gd name="T1" fmla="*/ 104 h 29"/>
                <a:gd name="T2" fmla="*/ 560 w 102"/>
                <a:gd name="T3" fmla="*/ 278 h 29"/>
                <a:gd name="T4" fmla="*/ 0 w 102"/>
                <a:gd name="T5" fmla="*/ 193 h 29"/>
                <a:gd name="T6" fmla="*/ 536 w 102"/>
                <a:gd name="T7" fmla="*/ 20 h 29"/>
                <a:gd name="T8" fmla="*/ 1094 w 102"/>
                <a:gd name="T9" fmla="*/ 104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29">
                  <a:moveTo>
                    <a:pt x="102" y="10"/>
                  </a:moveTo>
                  <a:cubicBezTo>
                    <a:pt x="102" y="16"/>
                    <a:pt x="80" y="24"/>
                    <a:pt x="52" y="27"/>
                  </a:cubicBezTo>
                  <a:cubicBezTo>
                    <a:pt x="24" y="29"/>
                    <a:pt x="1" y="26"/>
                    <a:pt x="0" y="19"/>
                  </a:cubicBezTo>
                  <a:cubicBezTo>
                    <a:pt x="0" y="12"/>
                    <a:pt x="22" y="5"/>
                    <a:pt x="50" y="2"/>
                  </a:cubicBezTo>
                  <a:cubicBezTo>
                    <a:pt x="78" y="0"/>
                    <a:pt x="101" y="3"/>
                    <a:pt x="102" y="10"/>
                  </a:cubicBezTo>
                </a:path>
              </a:pathLst>
            </a:custGeom>
            <a:solidFill>
              <a:srgbClr val="90C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94" name="Freeform 805">
              <a:extLst>
                <a:ext uri="{FF2B5EF4-FFF2-40B4-BE49-F238E27FC236}">
                  <a16:creationId xmlns:a16="http://schemas.microsoft.com/office/drawing/2014/main" id="{7AC619AA-0A02-4B9B-8606-E0C6042472BC}"/>
                </a:ext>
              </a:extLst>
            </p:cNvPr>
            <p:cNvSpPr>
              <a:spLocks/>
            </p:cNvSpPr>
            <p:nvPr/>
          </p:nvSpPr>
          <p:spPr bwMode="auto">
            <a:xfrm>
              <a:off x="3348" y="1079"/>
              <a:ext cx="287" cy="220"/>
            </a:xfrm>
            <a:custGeom>
              <a:avLst/>
              <a:gdLst>
                <a:gd name="T0" fmla="*/ 1400 w 130"/>
                <a:gd name="T1" fmla="*/ 9 h 100"/>
                <a:gd name="T2" fmla="*/ 1400 w 130"/>
                <a:gd name="T3" fmla="*/ 0 h 100"/>
                <a:gd name="T4" fmla="*/ 863 w 130"/>
                <a:gd name="T5" fmla="*/ 178 h 100"/>
                <a:gd name="T6" fmla="*/ 302 w 130"/>
                <a:gd name="T7" fmla="*/ 97 h 100"/>
                <a:gd name="T8" fmla="*/ 278 w 130"/>
                <a:gd name="T9" fmla="*/ 88 h 100"/>
                <a:gd name="T10" fmla="*/ 0 w 130"/>
                <a:gd name="T11" fmla="*/ 638 h 100"/>
                <a:gd name="T12" fmla="*/ 667 w 130"/>
                <a:gd name="T13" fmla="*/ 1001 h 100"/>
                <a:gd name="T14" fmla="*/ 1400 w 130"/>
                <a:gd name="T15" fmla="*/ 9 h 1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0" h="100">
                  <a:moveTo>
                    <a:pt x="130" y="1"/>
                  </a:moveTo>
                  <a:cubicBezTo>
                    <a:pt x="130" y="0"/>
                    <a:pt x="130" y="0"/>
                    <a:pt x="130" y="0"/>
                  </a:cubicBezTo>
                  <a:cubicBezTo>
                    <a:pt x="130" y="6"/>
                    <a:pt x="108" y="14"/>
                    <a:pt x="80" y="17"/>
                  </a:cubicBezTo>
                  <a:cubicBezTo>
                    <a:pt x="52" y="19"/>
                    <a:pt x="29" y="16"/>
                    <a:pt x="28" y="9"/>
                  </a:cubicBezTo>
                  <a:cubicBezTo>
                    <a:pt x="26" y="8"/>
                    <a:pt x="26" y="8"/>
                    <a:pt x="26" y="8"/>
                  </a:cubicBezTo>
                  <a:cubicBezTo>
                    <a:pt x="0" y="60"/>
                    <a:pt x="0" y="60"/>
                    <a:pt x="0" y="60"/>
                  </a:cubicBezTo>
                  <a:cubicBezTo>
                    <a:pt x="0" y="60"/>
                    <a:pt x="9" y="100"/>
                    <a:pt x="62" y="94"/>
                  </a:cubicBezTo>
                  <a:cubicBezTo>
                    <a:pt x="130" y="1"/>
                    <a:pt x="130" y="1"/>
                    <a:pt x="130" y="1"/>
                  </a:cubicBezTo>
                </a:path>
              </a:pathLst>
            </a:custGeom>
            <a:solidFill>
              <a:srgbClr val="63B0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95" name="Freeform 806">
              <a:extLst>
                <a:ext uri="{FF2B5EF4-FFF2-40B4-BE49-F238E27FC236}">
                  <a16:creationId xmlns:a16="http://schemas.microsoft.com/office/drawing/2014/main" id="{C33164A4-47F7-4170-A0C9-1FB5C1F678A2}"/>
                </a:ext>
              </a:extLst>
            </p:cNvPr>
            <p:cNvSpPr>
              <a:spLocks/>
            </p:cNvSpPr>
            <p:nvPr/>
          </p:nvSpPr>
          <p:spPr bwMode="auto">
            <a:xfrm>
              <a:off x="3344" y="766"/>
              <a:ext cx="443" cy="524"/>
            </a:xfrm>
            <a:custGeom>
              <a:avLst/>
              <a:gdLst>
                <a:gd name="T0" fmla="*/ 1093 w 201"/>
                <a:gd name="T1" fmla="*/ 9 h 238"/>
                <a:gd name="T2" fmla="*/ 9 w 201"/>
                <a:gd name="T3" fmla="*/ 2147 h 238"/>
                <a:gd name="T4" fmla="*/ 0 w 201"/>
                <a:gd name="T5" fmla="*/ 2158 h 238"/>
                <a:gd name="T6" fmla="*/ 106 w 201"/>
                <a:gd name="T7" fmla="*/ 2347 h 238"/>
                <a:gd name="T8" fmla="*/ 577 w 201"/>
                <a:gd name="T9" fmla="*/ 2541 h 238"/>
                <a:gd name="T10" fmla="*/ 685 w 201"/>
                <a:gd name="T11" fmla="*/ 2530 h 238"/>
                <a:gd name="T12" fmla="*/ 694 w 201"/>
                <a:gd name="T13" fmla="*/ 2530 h 238"/>
                <a:gd name="T14" fmla="*/ 2151 w 201"/>
                <a:gd name="T15" fmla="*/ 553 h 238"/>
                <a:gd name="T16" fmla="*/ 2142 w 201"/>
                <a:gd name="T17" fmla="*/ 533 h 238"/>
                <a:gd name="T18" fmla="*/ 2118 w 201"/>
                <a:gd name="T19" fmla="*/ 533 h 238"/>
                <a:gd name="T20" fmla="*/ 674 w 201"/>
                <a:gd name="T21" fmla="*/ 2506 h 238"/>
                <a:gd name="T22" fmla="*/ 685 w 201"/>
                <a:gd name="T23" fmla="*/ 2521 h 238"/>
                <a:gd name="T24" fmla="*/ 685 w 201"/>
                <a:gd name="T25" fmla="*/ 2497 h 238"/>
                <a:gd name="T26" fmla="*/ 577 w 201"/>
                <a:gd name="T27" fmla="*/ 2506 h 238"/>
                <a:gd name="T28" fmla="*/ 141 w 201"/>
                <a:gd name="T29" fmla="*/ 2327 h 238"/>
                <a:gd name="T30" fmla="*/ 53 w 201"/>
                <a:gd name="T31" fmla="*/ 2210 h 238"/>
                <a:gd name="T32" fmla="*/ 44 w 201"/>
                <a:gd name="T33" fmla="*/ 2166 h 238"/>
                <a:gd name="T34" fmla="*/ 33 w 201"/>
                <a:gd name="T35" fmla="*/ 2158 h 238"/>
                <a:gd name="T36" fmla="*/ 33 w 201"/>
                <a:gd name="T37" fmla="*/ 2147 h 238"/>
                <a:gd name="T38" fmla="*/ 20 w 201"/>
                <a:gd name="T39" fmla="*/ 2158 h 238"/>
                <a:gd name="T40" fmla="*/ 33 w 201"/>
                <a:gd name="T41" fmla="*/ 2158 h 238"/>
                <a:gd name="T42" fmla="*/ 1113 w 201"/>
                <a:gd name="T43" fmla="*/ 20 h 238"/>
                <a:gd name="T44" fmla="*/ 1113 w 201"/>
                <a:gd name="T45" fmla="*/ 0 h 238"/>
                <a:gd name="T46" fmla="*/ 1093 w 201"/>
                <a:gd name="T47" fmla="*/ 9 h 2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1" h="238">
                  <a:moveTo>
                    <a:pt x="102" y="1"/>
                  </a:moveTo>
                  <a:cubicBezTo>
                    <a:pt x="1" y="201"/>
                    <a:pt x="1" y="201"/>
                    <a:pt x="1" y="201"/>
                  </a:cubicBezTo>
                  <a:cubicBezTo>
                    <a:pt x="0" y="202"/>
                    <a:pt x="0" y="202"/>
                    <a:pt x="0" y="202"/>
                  </a:cubicBezTo>
                  <a:cubicBezTo>
                    <a:pt x="1" y="202"/>
                    <a:pt x="3" y="211"/>
                    <a:pt x="10" y="220"/>
                  </a:cubicBezTo>
                  <a:cubicBezTo>
                    <a:pt x="18" y="229"/>
                    <a:pt x="32" y="238"/>
                    <a:pt x="54" y="238"/>
                  </a:cubicBezTo>
                  <a:cubicBezTo>
                    <a:pt x="57" y="238"/>
                    <a:pt x="60" y="238"/>
                    <a:pt x="64" y="237"/>
                  </a:cubicBezTo>
                  <a:cubicBezTo>
                    <a:pt x="64" y="237"/>
                    <a:pt x="65" y="237"/>
                    <a:pt x="65" y="237"/>
                  </a:cubicBezTo>
                  <a:cubicBezTo>
                    <a:pt x="201" y="52"/>
                    <a:pt x="201" y="52"/>
                    <a:pt x="201" y="52"/>
                  </a:cubicBezTo>
                  <a:cubicBezTo>
                    <a:pt x="201" y="52"/>
                    <a:pt x="201" y="51"/>
                    <a:pt x="200" y="50"/>
                  </a:cubicBezTo>
                  <a:cubicBezTo>
                    <a:pt x="200" y="50"/>
                    <a:pt x="199" y="50"/>
                    <a:pt x="198" y="50"/>
                  </a:cubicBezTo>
                  <a:cubicBezTo>
                    <a:pt x="63" y="235"/>
                    <a:pt x="63" y="235"/>
                    <a:pt x="63" y="235"/>
                  </a:cubicBezTo>
                  <a:cubicBezTo>
                    <a:pt x="64" y="236"/>
                    <a:pt x="64" y="236"/>
                    <a:pt x="64" y="236"/>
                  </a:cubicBezTo>
                  <a:cubicBezTo>
                    <a:pt x="64" y="234"/>
                    <a:pt x="64" y="234"/>
                    <a:pt x="64" y="234"/>
                  </a:cubicBezTo>
                  <a:cubicBezTo>
                    <a:pt x="60" y="235"/>
                    <a:pt x="57" y="235"/>
                    <a:pt x="54" y="235"/>
                  </a:cubicBezTo>
                  <a:cubicBezTo>
                    <a:pt x="32" y="235"/>
                    <a:pt x="20" y="227"/>
                    <a:pt x="13" y="218"/>
                  </a:cubicBezTo>
                  <a:cubicBezTo>
                    <a:pt x="9" y="214"/>
                    <a:pt x="7" y="210"/>
                    <a:pt x="5" y="207"/>
                  </a:cubicBezTo>
                  <a:cubicBezTo>
                    <a:pt x="5" y="205"/>
                    <a:pt x="4" y="204"/>
                    <a:pt x="4" y="203"/>
                  </a:cubicBezTo>
                  <a:cubicBezTo>
                    <a:pt x="4" y="202"/>
                    <a:pt x="4" y="202"/>
                    <a:pt x="3" y="202"/>
                  </a:cubicBezTo>
                  <a:cubicBezTo>
                    <a:pt x="3" y="201"/>
                    <a:pt x="3" y="201"/>
                    <a:pt x="3" y="201"/>
                  </a:cubicBezTo>
                  <a:cubicBezTo>
                    <a:pt x="2" y="202"/>
                    <a:pt x="2" y="202"/>
                    <a:pt x="2" y="202"/>
                  </a:cubicBezTo>
                  <a:cubicBezTo>
                    <a:pt x="3" y="202"/>
                    <a:pt x="3" y="202"/>
                    <a:pt x="3" y="202"/>
                  </a:cubicBezTo>
                  <a:cubicBezTo>
                    <a:pt x="104" y="2"/>
                    <a:pt x="104" y="2"/>
                    <a:pt x="104" y="2"/>
                  </a:cubicBezTo>
                  <a:cubicBezTo>
                    <a:pt x="105" y="1"/>
                    <a:pt x="104" y="0"/>
                    <a:pt x="104" y="0"/>
                  </a:cubicBezTo>
                  <a:cubicBezTo>
                    <a:pt x="103" y="0"/>
                    <a:pt x="102" y="0"/>
                    <a:pt x="102"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96" name="Freeform 807">
              <a:extLst>
                <a:ext uri="{FF2B5EF4-FFF2-40B4-BE49-F238E27FC236}">
                  <a16:creationId xmlns:a16="http://schemas.microsoft.com/office/drawing/2014/main" id="{ABAE1613-F6D4-4B5A-81C1-17A9298915E1}"/>
                </a:ext>
              </a:extLst>
            </p:cNvPr>
            <p:cNvSpPr>
              <a:spLocks/>
            </p:cNvSpPr>
            <p:nvPr/>
          </p:nvSpPr>
          <p:spPr bwMode="auto">
            <a:xfrm>
              <a:off x="3425" y="799"/>
              <a:ext cx="144" cy="284"/>
            </a:xfrm>
            <a:custGeom>
              <a:avLst/>
              <a:gdLst>
                <a:gd name="T0" fmla="*/ 707 w 65"/>
                <a:gd name="T1" fmla="*/ 0 h 129"/>
                <a:gd name="T2" fmla="*/ 0 w 65"/>
                <a:gd name="T3" fmla="*/ 1376 h 129"/>
                <a:gd name="T4" fmla="*/ 109 w 65"/>
                <a:gd name="T5" fmla="*/ 1332 h 129"/>
                <a:gd name="T6" fmla="*/ 707 w 65"/>
                <a:gd name="T7" fmla="*/ 0 h 1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29">
                  <a:moveTo>
                    <a:pt x="65" y="0"/>
                  </a:moveTo>
                  <a:cubicBezTo>
                    <a:pt x="0" y="129"/>
                    <a:pt x="0" y="129"/>
                    <a:pt x="0" y="129"/>
                  </a:cubicBezTo>
                  <a:cubicBezTo>
                    <a:pt x="3" y="128"/>
                    <a:pt x="6" y="126"/>
                    <a:pt x="10" y="125"/>
                  </a:cubicBezTo>
                  <a:cubicBezTo>
                    <a:pt x="65" y="0"/>
                    <a:pt x="65" y="0"/>
                    <a:pt x="65" y="0"/>
                  </a:cubicBezTo>
                </a:path>
              </a:pathLst>
            </a:custGeom>
            <a:solidFill>
              <a:srgbClr val="F6F4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97" name="Freeform 808">
              <a:extLst>
                <a:ext uri="{FF2B5EF4-FFF2-40B4-BE49-F238E27FC236}">
                  <a16:creationId xmlns:a16="http://schemas.microsoft.com/office/drawing/2014/main" id="{932DA0FD-9552-4333-AAB2-27868CEF3ADF}"/>
                </a:ext>
              </a:extLst>
            </p:cNvPr>
            <p:cNvSpPr>
              <a:spLocks/>
            </p:cNvSpPr>
            <p:nvPr/>
          </p:nvSpPr>
          <p:spPr bwMode="auto">
            <a:xfrm>
              <a:off x="3414" y="1074"/>
              <a:ext cx="33" cy="38"/>
            </a:xfrm>
            <a:custGeom>
              <a:avLst/>
              <a:gdLst>
                <a:gd name="T0" fmla="*/ 161 w 15"/>
                <a:gd name="T1" fmla="*/ 0 h 17"/>
                <a:gd name="T2" fmla="*/ 53 w 15"/>
                <a:gd name="T3" fmla="*/ 45 h 17"/>
                <a:gd name="T4" fmla="*/ 0 w 15"/>
                <a:gd name="T5" fmla="*/ 154 h 17"/>
                <a:gd name="T6" fmla="*/ 88 w 15"/>
                <a:gd name="T7" fmla="*/ 190 h 17"/>
                <a:gd name="T8" fmla="*/ 161 w 15"/>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7">
                  <a:moveTo>
                    <a:pt x="15" y="0"/>
                  </a:moveTo>
                  <a:cubicBezTo>
                    <a:pt x="11" y="1"/>
                    <a:pt x="8" y="3"/>
                    <a:pt x="5" y="4"/>
                  </a:cubicBezTo>
                  <a:cubicBezTo>
                    <a:pt x="0" y="14"/>
                    <a:pt x="0" y="14"/>
                    <a:pt x="0" y="14"/>
                  </a:cubicBezTo>
                  <a:cubicBezTo>
                    <a:pt x="2" y="15"/>
                    <a:pt x="5" y="16"/>
                    <a:pt x="8" y="17"/>
                  </a:cubicBezTo>
                  <a:cubicBezTo>
                    <a:pt x="15" y="0"/>
                    <a:pt x="15" y="0"/>
                    <a:pt x="15" y="0"/>
                  </a:cubicBezTo>
                </a:path>
              </a:pathLst>
            </a:custGeom>
            <a:solidFill>
              <a:srgbClr val="CAE1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98" name="Freeform 809">
              <a:extLst>
                <a:ext uri="{FF2B5EF4-FFF2-40B4-BE49-F238E27FC236}">
                  <a16:creationId xmlns:a16="http://schemas.microsoft.com/office/drawing/2014/main" id="{44C52A51-3801-4336-BB17-5D45A5CBB543}"/>
                </a:ext>
              </a:extLst>
            </p:cNvPr>
            <p:cNvSpPr>
              <a:spLocks/>
            </p:cNvSpPr>
            <p:nvPr/>
          </p:nvSpPr>
          <p:spPr bwMode="auto">
            <a:xfrm>
              <a:off x="3362" y="1105"/>
              <a:ext cx="70" cy="137"/>
            </a:xfrm>
            <a:custGeom>
              <a:avLst/>
              <a:gdLst>
                <a:gd name="T0" fmla="*/ 254 w 32"/>
                <a:gd name="T1" fmla="*/ 0 h 62"/>
                <a:gd name="T2" fmla="*/ 0 w 32"/>
                <a:gd name="T3" fmla="*/ 528 h 62"/>
                <a:gd name="T4" fmla="*/ 61 w 32"/>
                <a:gd name="T5" fmla="*/ 670 h 62"/>
                <a:gd name="T6" fmla="*/ 335 w 32"/>
                <a:gd name="T7" fmla="*/ 33 h 62"/>
                <a:gd name="T8" fmla="*/ 254 w 32"/>
                <a:gd name="T9" fmla="*/ 0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62">
                  <a:moveTo>
                    <a:pt x="24" y="0"/>
                  </a:moveTo>
                  <a:cubicBezTo>
                    <a:pt x="0" y="49"/>
                    <a:pt x="0" y="49"/>
                    <a:pt x="0" y="49"/>
                  </a:cubicBezTo>
                  <a:cubicBezTo>
                    <a:pt x="0" y="57"/>
                    <a:pt x="6" y="62"/>
                    <a:pt x="6" y="62"/>
                  </a:cubicBezTo>
                  <a:cubicBezTo>
                    <a:pt x="32" y="3"/>
                    <a:pt x="32" y="3"/>
                    <a:pt x="32" y="3"/>
                  </a:cubicBezTo>
                  <a:cubicBezTo>
                    <a:pt x="29" y="2"/>
                    <a:pt x="26" y="1"/>
                    <a:pt x="24" y="0"/>
                  </a:cubicBezTo>
                </a:path>
              </a:pathLst>
            </a:custGeom>
            <a:solidFill>
              <a:srgbClr val="B8D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899" name="Freeform 810">
              <a:extLst>
                <a:ext uri="{FF2B5EF4-FFF2-40B4-BE49-F238E27FC236}">
                  <a16:creationId xmlns:a16="http://schemas.microsoft.com/office/drawing/2014/main" id="{675C0ECB-DB41-4137-9F81-7D008C51725D}"/>
                </a:ext>
              </a:extLst>
            </p:cNvPr>
            <p:cNvSpPr>
              <a:spLocks/>
            </p:cNvSpPr>
            <p:nvPr/>
          </p:nvSpPr>
          <p:spPr bwMode="auto">
            <a:xfrm>
              <a:off x="3366" y="1017"/>
              <a:ext cx="99" cy="209"/>
            </a:xfrm>
            <a:custGeom>
              <a:avLst/>
              <a:gdLst>
                <a:gd name="T0" fmla="*/ 0 w 99"/>
                <a:gd name="T1" fmla="*/ 200 h 209"/>
                <a:gd name="T2" fmla="*/ 99 w 99"/>
                <a:gd name="T3" fmla="*/ 0 h 209"/>
                <a:gd name="T4" fmla="*/ 4 w 99"/>
                <a:gd name="T5" fmla="*/ 209 h 209"/>
                <a:gd name="T6" fmla="*/ 0 w 99"/>
                <a:gd name="T7" fmla="*/ 203 h 209"/>
                <a:gd name="T8" fmla="*/ 0 w 99"/>
                <a:gd name="T9" fmla="*/ 20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209">
                  <a:moveTo>
                    <a:pt x="0" y="200"/>
                  </a:moveTo>
                  <a:lnTo>
                    <a:pt x="99" y="0"/>
                  </a:lnTo>
                  <a:lnTo>
                    <a:pt x="4" y="209"/>
                  </a:lnTo>
                  <a:lnTo>
                    <a:pt x="0" y="203"/>
                  </a:lnTo>
                  <a:lnTo>
                    <a:pt x="0" y="2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900" name="Freeform 811">
              <a:extLst>
                <a:ext uri="{FF2B5EF4-FFF2-40B4-BE49-F238E27FC236}">
                  <a16:creationId xmlns:a16="http://schemas.microsoft.com/office/drawing/2014/main" id="{E50F9F6A-2BC0-49FD-B908-FF6C3E0916E7}"/>
                </a:ext>
              </a:extLst>
            </p:cNvPr>
            <p:cNvSpPr>
              <a:spLocks/>
            </p:cNvSpPr>
            <p:nvPr/>
          </p:nvSpPr>
          <p:spPr bwMode="auto">
            <a:xfrm>
              <a:off x="3366" y="1017"/>
              <a:ext cx="99" cy="209"/>
            </a:xfrm>
            <a:custGeom>
              <a:avLst/>
              <a:gdLst>
                <a:gd name="T0" fmla="*/ 0 w 99"/>
                <a:gd name="T1" fmla="*/ 200 h 209"/>
                <a:gd name="T2" fmla="*/ 99 w 99"/>
                <a:gd name="T3" fmla="*/ 0 h 209"/>
                <a:gd name="T4" fmla="*/ 4 w 99"/>
                <a:gd name="T5" fmla="*/ 209 h 209"/>
                <a:gd name="T6" fmla="*/ 0 w 99"/>
                <a:gd name="T7" fmla="*/ 203 h 2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209">
                  <a:moveTo>
                    <a:pt x="0" y="200"/>
                  </a:moveTo>
                  <a:lnTo>
                    <a:pt x="99" y="0"/>
                  </a:lnTo>
                  <a:lnTo>
                    <a:pt x="4" y="209"/>
                  </a:lnTo>
                  <a:lnTo>
                    <a:pt x="0" y="20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pt-BR"/>
            </a:p>
          </p:txBody>
        </p:sp>
        <p:sp>
          <p:nvSpPr>
            <p:cNvPr id="901" name="Oval 812">
              <a:extLst>
                <a:ext uri="{FF2B5EF4-FFF2-40B4-BE49-F238E27FC236}">
                  <a16:creationId xmlns:a16="http://schemas.microsoft.com/office/drawing/2014/main" id="{738B4819-4A38-4ED0-A1F3-DAB0881C591B}"/>
                </a:ext>
              </a:extLst>
            </p:cNvPr>
            <p:cNvSpPr>
              <a:spLocks noChangeArrowheads="1"/>
            </p:cNvSpPr>
            <p:nvPr/>
          </p:nvSpPr>
          <p:spPr bwMode="auto">
            <a:xfrm>
              <a:off x="1346" y="3132"/>
              <a:ext cx="139" cy="139"/>
            </a:xfrm>
            <a:prstGeom prst="ellipse">
              <a:avLst/>
            </a:prstGeom>
            <a:noFill/>
            <a:ln w="6350">
              <a:solidFill>
                <a:schemeClr val="bg1"/>
              </a:solidFill>
              <a:miter lim="800000"/>
              <a:headEnd/>
              <a:tailEnd/>
            </a:ln>
            <a:extLst>
              <a:ext uri="{909E8E84-426E-40DD-AFC4-6F175D3DCCD1}">
                <a14:hiddenFill xmlns:a14="http://schemas.microsoft.com/office/drawing/2010/main">
                  <a:solidFill>
                    <a:schemeClr val="bg1"/>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902" name="Rectangle 813">
              <a:extLst>
                <a:ext uri="{FF2B5EF4-FFF2-40B4-BE49-F238E27FC236}">
                  <a16:creationId xmlns:a16="http://schemas.microsoft.com/office/drawing/2014/main" id="{BB86B770-1E26-46D6-839F-FBCEFDBB41D4}"/>
                </a:ext>
              </a:extLst>
            </p:cNvPr>
            <p:cNvSpPr>
              <a:spLocks noChangeArrowheads="1"/>
            </p:cNvSpPr>
            <p:nvPr/>
          </p:nvSpPr>
          <p:spPr bwMode="auto">
            <a:xfrm>
              <a:off x="1368" y="3187"/>
              <a:ext cx="97" cy="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sp>
          <p:nvSpPr>
            <p:cNvPr id="903" name="Rectangle 814">
              <a:extLst>
                <a:ext uri="{FF2B5EF4-FFF2-40B4-BE49-F238E27FC236}">
                  <a16:creationId xmlns:a16="http://schemas.microsoft.com/office/drawing/2014/main" id="{196746FB-D5DB-434F-A6FD-D7F99516AF31}"/>
                </a:ext>
              </a:extLst>
            </p:cNvPr>
            <p:cNvSpPr>
              <a:spLocks noChangeArrowheads="1"/>
            </p:cNvSpPr>
            <p:nvPr/>
          </p:nvSpPr>
          <p:spPr bwMode="auto">
            <a:xfrm>
              <a:off x="1401" y="3154"/>
              <a:ext cx="31" cy="9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pt-BR" altLang="pt-BR"/>
            </a:p>
          </p:txBody>
        </p:sp>
      </p:grpSp>
      <p:sp>
        <p:nvSpPr>
          <p:cNvPr id="904" name="CaixaDeTexto 903">
            <a:extLst>
              <a:ext uri="{FF2B5EF4-FFF2-40B4-BE49-F238E27FC236}">
                <a16:creationId xmlns:a16="http://schemas.microsoft.com/office/drawing/2014/main" id="{51BB0E72-163E-4046-AC95-7312F5021FDC}"/>
              </a:ext>
            </a:extLst>
          </p:cNvPr>
          <p:cNvSpPr txBox="1"/>
          <p:nvPr/>
        </p:nvSpPr>
        <p:spPr>
          <a:xfrm>
            <a:off x="247372" y="4246849"/>
            <a:ext cx="5926342" cy="951799"/>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2. </a:t>
            </a:r>
            <a:r>
              <a:rPr lang="en-US" sz="1300" dirty="0">
                <a:latin typeface="Tahoma" panose="020B0604030504040204" pitchFamily="34" charset="0"/>
                <a:ea typeface="Tahoma" panose="020B0604030504040204" pitchFamily="34" charset="0"/>
                <a:cs typeface="Tahoma" panose="020B0604030504040204" pitchFamily="34" charset="0"/>
              </a:rPr>
              <a:t>The separated protein bands will be revealed by staining with Coomassie blue, and their molecular masses evaluated using the parallel band pattern profile in parallel</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905" name="CaixaDeTexto 904">
            <a:extLst>
              <a:ext uri="{FF2B5EF4-FFF2-40B4-BE49-F238E27FC236}">
                <a16:creationId xmlns:a16="http://schemas.microsoft.com/office/drawing/2014/main" id="{2C18225A-6527-4D3A-97E8-7D3338AC3B7D}"/>
              </a:ext>
            </a:extLst>
          </p:cNvPr>
          <p:cNvSpPr txBox="1"/>
          <p:nvPr/>
        </p:nvSpPr>
        <p:spPr>
          <a:xfrm>
            <a:off x="237847" y="5437280"/>
            <a:ext cx="5926342" cy="651717"/>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3. </a:t>
            </a:r>
            <a:r>
              <a:rPr lang="en-US" sz="1300" dirty="0">
                <a:latin typeface="Tahoma" panose="020B0604030504040204" pitchFamily="34" charset="0"/>
                <a:ea typeface="Tahoma" panose="020B0604030504040204" pitchFamily="34" charset="0"/>
                <a:cs typeface="Tahoma" panose="020B0604030504040204" pitchFamily="34" charset="0"/>
              </a:rPr>
              <a:t>The identified bands will be </a:t>
            </a:r>
            <a:r>
              <a:rPr lang="en-US" sz="1300" dirty="0" err="1">
                <a:latin typeface="Tahoma" panose="020B0604030504040204" pitchFamily="34" charset="0"/>
                <a:ea typeface="Tahoma" panose="020B0604030504040204" pitchFamily="34" charset="0"/>
                <a:cs typeface="Tahoma" panose="020B0604030504040204" pitchFamily="34" charset="0"/>
              </a:rPr>
              <a:t>electrotransferred</a:t>
            </a:r>
            <a:r>
              <a:rPr lang="en-US" sz="1300" dirty="0">
                <a:latin typeface="Tahoma" panose="020B0604030504040204" pitchFamily="34" charset="0"/>
                <a:ea typeface="Tahoma" panose="020B0604030504040204" pitchFamily="34" charset="0"/>
                <a:cs typeface="Tahoma" panose="020B0604030504040204" pitchFamily="34" charset="0"/>
              </a:rPr>
              <a:t> “overnight” at 4ºC, in a transfer tank TE 22, under a current of 150 mA for nitrocellulose membranes</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906" name="CaixaDeTexto 905">
            <a:extLst>
              <a:ext uri="{FF2B5EF4-FFF2-40B4-BE49-F238E27FC236}">
                <a16:creationId xmlns:a16="http://schemas.microsoft.com/office/drawing/2014/main" id="{CB87C01B-A614-4CBB-81CF-E9410553BD7C}"/>
              </a:ext>
            </a:extLst>
          </p:cNvPr>
          <p:cNvSpPr txBox="1"/>
          <p:nvPr/>
        </p:nvSpPr>
        <p:spPr>
          <a:xfrm>
            <a:off x="6733944" y="1413857"/>
            <a:ext cx="5134206" cy="1251881"/>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4. </a:t>
            </a:r>
            <a:r>
              <a:rPr lang="en-US" sz="1300" dirty="0">
                <a:latin typeface="Tahoma" panose="020B0604030504040204" pitchFamily="34" charset="0"/>
                <a:ea typeface="Tahoma" panose="020B0604030504040204" pitchFamily="34" charset="0"/>
                <a:cs typeface="Tahoma" panose="020B0604030504040204" pitchFamily="34" charset="0"/>
              </a:rPr>
              <a:t>The membranes will be washed quickly with PBS, and treated with anti-SVMP </a:t>
            </a:r>
            <a:r>
              <a:rPr lang="en-US" sz="1300" dirty="0" err="1">
                <a:latin typeface="Tahoma" panose="020B0604030504040204" pitchFamily="34" charset="0"/>
                <a:ea typeface="Tahoma" panose="020B0604030504040204" pitchFamily="34" charset="0"/>
                <a:cs typeface="Tahoma" panose="020B0604030504040204" pitchFamily="34" charset="0"/>
              </a:rPr>
              <a:t>mAbs</a:t>
            </a:r>
            <a:r>
              <a:rPr lang="en-US" sz="1300" dirty="0">
                <a:latin typeface="Tahoma" panose="020B0604030504040204" pitchFamily="34" charset="0"/>
                <a:ea typeface="Tahoma" panose="020B0604030504040204" pitchFamily="34" charset="0"/>
                <a:cs typeface="Tahoma" panose="020B0604030504040204" pitchFamily="34" charset="0"/>
              </a:rPr>
              <a:t>. The membranes will be incubated for 1h at room temperature, and then washed 3 times with PBS/0.05% Tween</a:t>
            </a:r>
          </a:p>
        </p:txBody>
      </p:sp>
      <p:sp>
        <p:nvSpPr>
          <p:cNvPr id="907" name="CaixaDeTexto 906">
            <a:extLst>
              <a:ext uri="{FF2B5EF4-FFF2-40B4-BE49-F238E27FC236}">
                <a16:creationId xmlns:a16="http://schemas.microsoft.com/office/drawing/2014/main" id="{96AAC78F-01B9-44A0-8F17-53AC0D88CBB9}"/>
              </a:ext>
            </a:extLst>
          </p:cNvPr>
          <p:cNvSpPr txBox="1"/>
          <p:nvPr/>
        </p:nvSpPr>
        <p:spPr>
          <a:xfrm>
            <a:off x="6731501" y="2959243"/>
            <a:ext cx="5134206" cy="1551963"/>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5. </a:t>
            </a:r>
            <a:r>
              <a:rPr lang="en-US" sz="1300" dirty="0">
                <a:latin typeface="Tahoma" panose="020B0604030504040204" pitchFamily="34" charset="0"/>
                <a:ea typeface="Tahoma" panose="020B0604030504040204" pitchFamily="34" charset="0"/>
                <a:cs typeface="Tahoma" panose="020B0604030504040204" pitchFamily="34" charset="0"/>
              </a:rPr>
              <a:t>The membranes will be incubated with anti-mouse or anti-horse IgG produced in rabbit and labeled with alkaline phosphatase (secondary Ab) diluted in PBS/BSA 0.1% for 1 hour at room temperature, and then washed 3 times with PBS/Tween 0.05% and developed by adding NBT/BCIP solution</a:t>
            </a:r>
          </a:p>
        </p:txBody>
      </p:sp>
      <p:sp>
        <p:nvSpPr>
          <p:cNvPr id="908" name="CaixaDeTexto 907">
            <a:extLst>
              <a:ext uri="{FF2B5EF4-FFF2-40B4-BE49-F238E27FC236}">
                <a16:creationId xmlns:a16="http://schemas.microsoft.com/office/drawing/2014/main" id="{8FC415FA-9312-404B-867F-C467A316410F}"/>
              </a:ext>
            </a:extLst>
          </p:cNvPr>
          <p:cNvSpPr txBox="1"/>
          <p:nvPr/>
        </p:nvSpPr>
        <p:spPr>
          <a:xfrm>
            <a:off x="6734102" y="4987022"/>
            <a:ext cx="5131605" cy="651717"/>
          </a:xfrm>
          <a:prstGeom prst="rect">
            <a:avLst/>
          </a:prstGeom>
          <a:noFill/>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*The </a:t>
            </a:r>
            <a:r>
              <a:rPr lang="pt-BR" sz="1300" dirty="0" err="1">
                <a:latin typeface="Tahoma" panose="020B0604030504040204" pitchFamily="34" charset="0"/>
                <a:ea typeface="Tahoma" panose="020B0604030504040204" pitchFamily="34" charset="0"/>
                <a:cs typeface="Tahoma" panose="020B0604030504040204" pitchFamily="34" charset="0"/>
              </a:rPr>
              <a:t>development</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bands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monitored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visually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reaction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end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with</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addition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distilled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water</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910" name="CaixaDeTexto 909">
            <a:extLst>
              <a:ext uri="{FF2B5EF4-FFF2-40B4-BE49-F238E27FC236}">
                <a16:creationId xmlns:a16="http://schemas.microsoft.com/office/drawing/2014/main" id="{676012F0-8C80-4294-A6FD-AE39249C8997}"/>
              </a:ext>
            </a:extLst>
          </p:cNvPr>
          <p:cNvSpPr txBox="1"/>
          <p:nvPr/>
        </p:nvSpPr>
        <p:spPr>
          <a:xfrm>
            <a:off x="8564499" y="6570322"/>
            <a:ext cx="3446525" cy="276999"/>
          </a:xfrm>
          <a:prstGeom prst="rect">
            <a:avLst/>
          </a:prstGeom>
          <a:noFill/>
        </p:spPr>
        <p:txBody>
          <a:bodyPr wrap="square">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LAEMMLI U., K.</a:t>
            </a:r>
            <a:r>
              <a:rPr lang="pt-BR" sz="1200" dirty="0">
                <a:effectLst/>
                <a:latin typeface="Tahoma" panose="020B0604030504040204" pitchFamily="34" charset="0"/>
                <a:ea typeface="Tahoma" panose="020B0604030504040204" pitchFamily="34" charset="0"/>
                <a:cs typeface="Tahoma" panose="020B0604030504040204" pitchFamily="34" charset="0"/>
              </a:rPr>
              <a:t>, 1970; TOWBIN, H., et al., 1979</a:t>
            </a:r>
            <a:endParaRPr lang="pt-BR" sz="12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25419127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18" name="CaixaDeTexto 17">
            <a:extLst>
              <a:ext uri="{FF2B5EF4-FFF2-40B4-BE49-F238E27FC236}">
                <a16:creationId xmlns:a16="http://schemas.microsoft.com/office/drawing/2014/main" id="{90E90030-CDC0-4A3E-9FD0-A6419E9C8E58}"/>
              </a:ext>
            </a:extLst>
          </p:cNvPr>
          <p:cNvSpPr txBox="1"/>
          <p:nvPr/>
        </p:nvSpPr>
        <p:spPr>
          <a:xfrm>
            <a:off x="3075639" y="758196"/>
            <a:ext cx="5224463" cy="369332"/>
          </a:xfrm>
          <a:prstGeom prst="rect">
            <a:avLst/>
          </a:prstGeom>
          <a:noFill/>
        </p:spPr>
        <p:txBody>
          <a:bodyPr wrap="square">
            <a:spAutoFit/>
          </a:bodyPr>
          <a:lstStyle/>
          <a:p>
            <a:pPr algn="ctr"/>
            <a:r>
              <a:rPr lang="en-US" sz="18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Statistical analysis</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13" name="CaixaDeTexto 12">
            <a:extLst>
              <a:ext uri="{FF2B5EF4-FFF2-40B4-BE49-F238E27FC236}">
                <a16:creationId xmlns:a16="http://schemas.microsoft.com/office/drawing/2014/main" id="{D8415DE4-2561-4529-8E7F-5A5C2375FDAD}"/>
              </a:ext>
            </a:extLst>
          </p:cNvPr>
          <p:cNvSpPr txBox="1"/>
          <p:nvPr/>
        </p:nvSpPr>
        <p:spPr>
          <a:xfrm>
            <a:off x="1063493" y="1877037"/>
            <a:ext cx="10065013" cy="692497"/>
          </a:xfrm>
          <a:prstGeom prst="rect">
            <a:avLst/>
          </a:prstGeom>
          <a:noFill/>
        </p:spPr>
        <p:txBody>
          <a:bodyPr wrap="square">
            <a:spAutoFit/>
          </a:bodyPr>
          <a:lstStyle/>
          <a:p>
            <a:pPr algn="ctr"/>
            <a:r>
              <a:rPr lang="pt-BR" sz="1300" dirty="0">
                <a:latin typeface="Tahoma" panose="020B0604030504040204" pitchFamily="34" charset="0"/>
                <a:ea typeface="Tahoma" panose="020B0604030504040204" pitchFamily="34" charset="0"/>
                <a:cs typeface="Tahoma" panose="020B0604030504040204" pitchFamily="34" charset="0"/>
              </a:rPr>
              <a:t>The data </a:t>
            </a:r>
            <a:r>
              <a:rPr lang="pt-BR" sz="1300" dirty="0" err="1">
                <a:latin typeface="Tahoma" panose="020B0604030504040204" pitchFamily="34" charset="0"/>
                <a:ea typeface="Tahoma" panose="020B0604030504040204" pitchFamily="34" charset="0"/>
                <a:cs typeface="Tahoma" panose="020B0604030504040204" pitchFamily="34" charset="0"/>
              </a:rPr>
              <a:t>obtained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analyzed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one-way</a:t>
            </a:r>
            <a:r>
              <a:rPr lang="pt-BR" sz="1300" dirty="0">
                <a:latin typeface="Tahoma" panose="020B0604030504040204" pitchFamily="34" charset="0"/>
                <a:ea typeface="Tahoma" panose="020B0604030504040204" pitchFamily="34" charset="0"/>
                <a:cs typeface="Tahoma" panose="020B0604030504040204" pitchFamily="34" charset="0"/>
              </a:rPr>
              <a:t> ANOVA”, </a:t>
            </a:r>
            <a:r>
              <a:rPr lang="pt-BR" sz="1300" dirty="0" err="1">
                <a:latin typeface="Tahoma" panose="020B0604030504040204" pitchFamily="34" charset="0"/>
                <a:ea typeface="Tahoma" panose="020B0604030504040204" pitchFamily="34" charset="0"/>
                <a:cs typeface="Tahoma" panose="020B0604030504040204" pitchFamily="34" charset="0"/>
              </a:rPr>
              <a:t>complemented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Dunnetts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Multiple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Comparison</a:t>
            </a:r>
            <a:r>
              <a:rPr lang="pt-BR" sz="1300" dirty="0">
                <a:latin typeface="Tahoma" panose="020B0604030504040204" pitchFamily="34" charset="0"/>
                <a:ea typeface="Tahoma" panose="020B0604030504040204" pitchFamily="34" charset="0"/>
                <a:cs typeface="Tahoma" panose="020B0604030504040204" pitchFamily="34" charset="0"/>
              </a:rPr>
              <a:t> Test (standard </a:t>
            </a:r>
            <a:r>
              <a:rPr lang="pt-BR" sz="1300" dirty="0" err="1">
                <a:latin typeface="Tahoma" panose="020B0604030504040204" pitchFamily="34" charset="0"/>
                <a:ea typeface="Tahoma" panose="020B0604030504040204" pitchFamily="34" charset="0"/>
                <a:cs typeface="Tahoma" panose="020B0604030504040204" pitchFamily="34" charset="0"/>
              </a:rPr>
              <a:t>antivenom</a:t>
            </a:r>
            <a:r>
              <a:rPr lang="pt-BR" sz="1300" dirty="0">
                <a:latin typeface="Tahoma" panose="020B0604030504040204" pitchFamily="34" charset="0"/>
                <a:ea typeface="Tahoma" panose="020B0604030504040204" pitchFamily="34" charset="0"/>
                <a:cs typeface="Tahoma" panose="020B0604030504040204" pitchFamily="34" charset="0"/>
              </a:rPr>
              <a:t> as </a:t>
            </a:r>
            <a:r>
              <a:rPr lang="pt-BR" sz="1300" dirty="0" err="1">
                <a:latin typeface="Tahoma" panose="020B0604030504040204" pitchFamily="34" charset="0"/>
                <a:ea typeface="Tahoma" panose="020B0604030504040204" pitchFamily="34" charset="0"/>
                <a:cs typeface="Tahoma" panose="020B0604030504040204" pitchFamily="34" charset="0"/>
              </a:rPr>
              <a:t>comparison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or</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two-way</a:t>
            </a:r>
            <a:r>
              <a:rPr lang="pt-BR" sz="1300" dirty="0">
                <a:latin typeface="Tahoma" panose="020B0604030504040204" pitchFamily="34" charset="0"/>
                <a:ea typeface="Tahoma" panose="020B0604030504040204" pitchFamily="34" charset="0"/>
                <a:cs typeface="Tahoma" panose="020B0604030504040204" pitchFamily="34" charset="0"/>
              </a:rPr>
              <a:t> ANOVA”, </a:t>
            </a:r>
            <a:r>
              <a:rPr lang="pt-BR" sz="1300" dirty="0" err="1">
                <a:latin typeface="Tahoma" panose="020B0604030504040204" pitchFamily="34" charset="0"/>
                <a:ea typeface="Tahoma" panose="020B0604030504040204" pitchFamily="34" charset="0"/>
                <a:cs typeface="Tahoma" panose="020B0604030504040204" pitchFamily="34" charset="0"/>
              </a:rPr>
              <a:t>complemented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Bonferroni</a:t>
            </a:r>
            <a:r>
              <a:rPr lang="pt-BR" sz="1300" dirty="0">
                <a:latin typeface="Tahoma" panose="020B0604030504040204" pitchFamily="34" charset="0"/>
                <a:ea typeface="Tahoma" panose="020B0604030504040204" pitchFamily="34" charset="0"/>
                <a:cs typeface="Tahoma" panose="020B0604030504040204" pitchFamily="34" charset="0"/>
              </a:rPr>
              <a:t> Post Test (standard </a:t>
            </a:r>
            <a:r>
              <a:rPr lang="pt-BR" sz="1300" dirty="0" err="1">
                <a:latin typeface="Tahoma" panose="020B0604030504040204" pitchFamily="34" charset="0"/>
                <a:ea typeface="Tahoma" panose="020B0604030504040204" pitchFamily="34" charset="0"/>
                <a:cs typeface="Tahoma" panose="020B0604030504040204" pitchFamily="34" charset="0"/>
              </a:rPr>
              <a:t>antivenom</a:t>
            </a:r>
            <a:r>
              <a:rPr lang="pt-BR" sz="1300" dirty="0">
                <a:latin typeface="Tahoma" panose="020B0604030504040204" pitchFamily="34" charset="0"/>
                <a:ea typeface="Tahoma" panose="020B0604030504040204" pitchFamily="34" charset="0"/>
                <a:cs typeface="Tahoma" panose="020B0604030504040204" pitchFamily="34" charset="0"/>
              </a:rPr>
              <a:t> as </a:t>
            </a:r>
            <a:r>
              <a:rPr lang="pt-BR" sz="1300" dirty="0" err="1">
                <a:latin typeface="Tahoma" panose="020B0604030504040204" pitchFamily="34" charset="0"/>
                <a:ea typeface="Tahoma" panose="020B0604030504040204" pitchFamily="34" charset="0"/>
                <a:cs typeface="Tahoma" panose="020B0604030504040204" pitchFamily="34" charset="0"/>
              </a:rPr>
              <a:t>comparison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Differences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considered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significant</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if</a:t>
            </a:r>
            <a:r>
              <a:rPr lang="pt-BR" sz="1300" dirty="0">
                <a:latin typeface="Tahoma" panose="020B0604030504040204" pitchFamily="34" charset="0"/>
                <a:ea typeface="Tahoma" panose="020B0604030504040204" pitchFamily="34" charset="0"/>
                <a:cs typeface="Tahoma" panose="020B0604030504040204" pitchFamily="34" charset="0"/>
              </a:rPr>
              <a:t> p &lt;0.05. The data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analyzed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using</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Graphic</a:t>
            </a:r>
            <a:r>
              <a:rPr lang="pt-BR" sz="1300" dirty="0">
                <a:latin typeface="Tahoma" panose="020B0604030504040204" pitchFamily="34" charset="0"/>
                <a:ea typeface="Tahoma" panose="020B0604030504040204" pitchFamily="34" charset="0"/>
                <a:cs typeface="Tahoma" panose="020B0604030504040204" pitchFamily="34" charset="0"/>
              </a:rPr>
              <a:t> PAD </a:t>
            </a:r>
            <a:r>
              <a:rPr lang="pt-BR" sz="1300" dirty="0" err="1">
                <a:latin typeface="Tahoma" panose="020B0604030504040204" pitchFamily="34" charset="0"/>
                <a:ea typeface="Tahoma" panose="020B0604030504040204" pitchFamily="34" charset="0"/>
                <a:cs typeface="Tahoma" panose="020B0604030504040204" pitchFamily="34" charset="0"/>
              </a:rPr>
              <a:t>Prism</a:t>
            </a:r>
            <a:r>
              <a:rPr lang="pt-BR" sz="1300" dirty="0">
                <a:latin typeface="Tahoma" panose="020B0604030504040204" pitchFamily="34" charset="0"/>
                <a:ea typeface="Tahoma" panose="020B0604030504040204" pitchFamily="34" charset="0"/>
                <a:cs typeface="Tahoma" panose="020B0604030504040204" pitchFamily="34" charset="0"/>
              </a:rPr>
              <a:t> 5” </a:t>
            </a:r>
            <a:r>
              <a:rPr lang="pt-BR" sz="1300" dirty="0" err="1">
                <a:latin typeface="Tahoma" panose="020B0604030504040204" pitchFamily="34" charset="0"/>
                <a:ea typeface="Tahoma" panose="020B0604030504040204" pitchFamily="34" charset="0"/>
                <a:cs typeface="Tahoma" panose="020B0604030504040204" pitchFamily="34" charset="0"/>
              </a:rPr>
              <a:t>model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Graph</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Pad</a:t>
            </a:r>
            <a:r>
              <a:rPr lang="pt-BR" sz="1300" dirty="0">
                <a:latin typeface="Tahoma" panose="020B0604030504040204" pitchFamily="34" charset="0"/>
                <a:ea typeface="Tahoma" panose="020B0604030504040204" pitchFamily="34" charset="0"/>
                <a:cs typeface="Tahoma" panose="020B0604030504040204" pitchFamily="34" charset="0"/>
              </a:rPr>
              <a:t> Software)</a:t>
            </a:r>
          </a:p>
        </p:txBody>
      </p:sp>
    </p:spTree>
    <p:extLst>
      <p:ext uri="{BB962C8B-B14F-4D97-AF65-F5344CB8AC3E}">
        <p14:creationId xmlns:p14="http://schemas.microsoft.com/office/powerpoint/2010/main" val="144977585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flipV="1">
            <a:off x="-1" y="356658"/>
            <a:ext cx="12206369" cy="506379"/>
          </a:xfrm>
          <a:prstGeom prst="rect">
            <a:avLst/>
          </a:prstGeom>
          <a:solidFill>
            <a:schemeClr val="bg1">
              <a:lumMod val="65000"/>
            </a:schemeClr>
          </a:solidFill>
          <a:ln>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latin typeface="Tahoma" panose="020B0604030504040204" pitchFamily="34" charset="0"/>
              <a:ea typeface="Tahoma" panose="020B0604030504040204" pitchFamily="34" charset="0"/>
              <a:cs typeface="Tahoma" panose="020B0604030504040204" pitchFamily="34" charset="0"/>
            </a:endParaRPr>
          </a:p>
        </p:txBody>
      </p:sp>
      <p:cxnSp>
        <p:nvCxnSpPr>
          <p:cNvPr id="13" name="Connecteur droit 12"/>
          <p:cNvCxnSpPr/>
          <p:nvPr/>
        </p:nvCxnSpPr>
        <p:spPr>
          <a:xfrm>
            <a:off x="-14369" y="932723"/>
            <a:ext cx="12255052" cy="0"/>
          </a:xfrm>
          <a:prstGeom prst="line">
            <a:avLst/>
          </a:prstGeom>
          <a:ln w="12700">
            <a:solidFill>
              <a:schemeClr val="bg1">
                <a:lumMod val="65000"/>
              </a:schemeClr>
            </a:solidFill>
          </a:ln>
          <a:effectLst/>
          <a:scene3d>
            <a:camera prst="orthographicFront">
              <a:rot lat="0" lon="0" rev="0"/>
            </a:camera>
            <a:lightRig rig="balanced" dir="t">
              <a:rot lat="0" lon="0" rev="8700000"/>
            </a:lightRig>
          </a:scene3d>
          <a:sp3d>
            <a:bevelT w="190500" h="38100"/>
          </a:sp3d>
        </p:spPr>
        <p:style>
          <a:lnRef idx="1">
            <a:schemeClr val="accent1"/>
          </a:lnRef>
          <a:fillRef idx="0">
            <a:schemeClr val="accent1"/>
          </a:fillRef>
          <a:effectRef idx="0">
            <a:schemeClr val="accent1"/>
          </a:effectRef>
          <a:fontRef idx="minor">
            <a:schemeClr val="tx1"/>
          </a:fontRef>
        </p:style>
      </p:cxnSp>
      <p:sp>
        <p:nvSpPr>
          <p:cNvPr id="14" name="Ellipse 13"/>
          <p:cNvSpPr/>
          <p:nvPr/>
        </p:nvSpPr>
        <p:spPr>
          <a:xfrm>
            <a:off x="143339" y="452669"/>
            <a:ext cx="672075" cy="672075"/>
          </a:xfrm>
          <a:prstGeom prst="ellipse">
            <a:avLst/>
          </a:prstGeom>
          <a:solidFill>
            <a:srgbClr val="00B050"/>
          </a:solidFill>
          <a:ln>
            <a:solidFill>
              <a:schemeClr val="bg1">
                <a:lumMod val="65000"/>
              </a:schemeClr>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lvl="0" algn="ctr"/>
            <a:r>
              <a:rPr lang="fr-FR" sz="2667" dirty="0">
                <a:ln w="19050">
                  <a:solidFill>
                    <a:prstClr val="white"/>
                  </a:solidFill>
                </a:ln>
                <a:solidFill>
                  <a:prstClr val="white">
                    <a:lumMod val="50000"/>
                  </a:prstClr>
                </a:solidFill>
                <a:latin typeface="Tahoma" panose="020B0604030504040204" pitchFamily="34" charset="0"/>
                <a:ea typeface="Tahoma" panose="020B0604030504040204" pitchFamily="34" charset="0"/>
                <a:cs typeface="Tahoma" panose="020B0604030504040204" pitchFamily="34" charset="0"/>
              </a:rPr>
              <a:t>1</a:t>
            </a:r>
          </a:p>
        </p:txBody>
      </p:sp>
      <p:sp>
        <p:nvSpPr>
          <p:cNvPr id="12" name="CaixaDeTexto 11">
            <a:extLst>
              <a:ext uri="{FF2B5EF4-FFF2-40B4-BE49-F238E27FC236}">
                <a16:creationId xmlns:a16="http://schemas.microsoft.com/office/drawing/2014/main" id="{B04F64E1-FBD8-4A2C-A479-F1683F9E1A6F}"/>
              </a:ext>
            </a:extLst>
          </p:cNvPr>
          <p:cNvSpPr txBox="1"/>
          <p:nvPr/>
        </p:nvSpPr>
        <p:spPr>
          <a:xfrm>
            <a:off x="973122" y="467161"/>
            <a:ext cx="6157912" cy="430887"/>
          </a:xfrm>
          <a:prstGeom prst="rect">
            <a:avLst/>
          </a:prstGeom>
          <a:noFill/>
        </p:spPr>
        <p:txBody>
          <a:bodyPr wrap="square">
            <a:spAutoFit/>
          </a:bodyPr>
          <a:lstStyle/>
          <a:p>
            <a:pPr algn="just"/>
            <a:r>
              <a:rPr lang="pt-BR" sz="2200" dirty="0" err="1">
                <a:latin typeface="Tahoma" panose="020B0604030504040204" pitchFamily="34" charset="0"/>
                <a:ea typeface="Tahoma" panose="020B0604030504040204" pitchFamily="34" charset="0"/>
                <a:cs typeface="Tahoma" panose="020B0604030504040204" pitchFamily="34" charset="0"/>
              </a:rPr>
              <a:t>First</a:t>
            </a:r>
            <a:r>
              <a:rPr lang="pt-BR" sz="2200" dirty="0">
                <a:latin typeface="Tahoma" panose="020B0604030504040204" pitchFamily="34" charset="0"/>
                <a:ea typeface="Tahoma" panose="020B0604030504040204" pitchFamily="34" charset="0"/>
                <a:cs typeface="Tahoma" panose="020B0604030504040204" pitchFamily="34" charset="0"/>
              </a:rPr>
              <a:t> </a:t>
            </a:r>
            <a:r>
              <a:rPr lang="pt-BR" sz="2200" dirty="0" err="1">
                <a:latin typeface="Tahoma" panose="020B0604030504040204" pitchFamily="34" charset="0"/>
                <a:ea typeface="Tahoma" panose="020B0604030504040204" pitchFamily="34" charset="0"/>
                <a:cs typeface="Tahoma" panose="020B0604030504040204" pitchFamily="34" charset="0"/>
              </a:rPr>
              <a:t>chromatography</a:t>
            </a:r>
            <a:r>
              <a:rPr lang="pt-BR" sz="2200" dirty="0">
                <a:latin typeface="Tahoma" panose="020B0604030504040204" pitchFamily="34" charset="0"/>
                <a:ea typeface="Tahoma" panose="020B0604030504040204" pitchFamily="34" charset="0"/>
                <a:cs typeface="Tahoma" panose="020B0604030504040204" pitchFamily="34" charset="0"/>
              </a:rPr>
              <a:t> </a:t>
            </a:r>
            <a:r>
              <a:rPr lang="pt-BR" sz="2200" dirty="0" err="1">
                <a:latin typeface="Tahoma" panose="020B0604030504040204" pitchFamily="34" charset="0"/>
                <a:ea typeface="Tahoma" panose="020B0604030504040204" pitchFamily="34" charset="0"/>
                <a:cs typeface="Tahoma" panose="020B0604030504040204" pitchFamily="34" charset="0"/>
              </a:rPr>
              <a:t>step</a:t>
            </a:r>
            <a:endParaRPr lang="pt-BR" sz="2200" dirty="0">
              <a:latin typeface="Tahoma" panose="020B0604030504040204" pitchFamily="34" charset="0"/>
              <a:ea typeface="Tahoma" panose="020B0604030504040204" pitchFamily="34" charset="0"/>
              <a:cs typeface="Tahoma" panose="020B0604030504040204" pitchFamily="34" charset="0"/>
            </a:endParaRPr>
          </a:p>
        </p:txBody>
      </p:sp>
      <p:sp>
        <p:nvSpPr>
          <p:cNvPr id="35" name="Pentagone 34"/>
          <p:cNvSpPr/>
          <p:nvPr/>
        </p:nvSpPr>
        <p:spPr>
          <a:xfrm>
            <a:off x="6805085" y="16420"/>
            <a:ext cx="3805655"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5" name="Rectangle 5">
            <a:extLst>
              <a:ext uri="{FF2B5EF4-FFF2-40B4-BE49-F238E27FC236}">
                <a16:creationId xmlns:a16="http://schemas.microsoft.com/office/drawing/2014/main" id="{3B6012F2-158D-4A8D-A034-6301CCE72B41}"/>
              </a:ext>
            </a:extLst>
          </p:cNvPr>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6" name="Rectangle 3">
            <a:extLst>
              <a:ext uri="{FF2B5EF4-FFF2-40B4-BE49-F238E27FC236}">
                <a16:creationId xmlns:a16="http://schemas.microsoft.com/office/drawing/2014/main" id="{81528419-2E98-4125-BBAF-7BCF5B462ADA}"/>
              </a:ext>
            </a:extLst>
          </p:cNvPr>
          <p:cNvSpPr/>
          <p:nvPr/>
        </p:nvSpPr>
        <p:spPr>
          <a:xfrm>
            <a:off x="2105458" y="16420"/>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sp>
        <p:nvSpPr>
          <p:cNvPr id="7" name="Rectangle 6">
            <a:extLst>
              <a:ext uri="{FF2B5EF4-FFF2-40B4-BE49-F238E27FC236}">
                <a16:creationId xmlns:a16="http://schemas.microsoft.com/office/drawing/2014/main" id="{C9C26026-3B8B-491B-A52B-BA34EC05CC75}"/>
              </a:ext>
            </a:extLst>
          </p:cNvPr>
          <p:cNvSpPr/>
          <p:nvPr/>
        </p:nvSpPr>
        <p:spPr>
          <a:xfrm>
            <a:off x="4475991" y="20204"/>
            <a:ext cx="2329094" cy="336455"/>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sp>
        <p:nvSpPr>
          <p:cNvPr id="8" name="Rectangle 7">
            <a:extLst>
              <a:ext uri="{FF2B5EF4-FFF2-40B4-BE49-F238E27FC236}">
                <a16:creationId xmlns:a16="http://schemas.microsoft.com/office/drawing/2014/main" id="{3C224750-17F4-48C9-8964-A53E393B2C2F}"/>
              </a:ext>
            </a:extLst>
          </p:cNvPr>
          <p:cNvSpPr/>
          <p:nvPr/>
        </p:nvSpPr>
        <p:spPr>
          <a:xfrm>
            <a:off x="10467975" y="10678"/>
            <a:ext cx="1724027" cy="408857"/>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9" name="Chevron 35">
            <a:extLst>
              <a:ext uri="{FF2B5EF4-FFF2-40B4-BE49-F238E27FC236}">
                <a16:creationId xmlns:a16="http://schemas.microsoft.com/office/drawing/2014/main" id="{453BED81-F136-477C-BAA1-ABB2AF0AED2D}"/>
              </a:ext>
            </a:extLst>
          </p:cNvPr>
          <p:cNvSpPr/>
          <p:nvPr/>
        </p:nvSpPr>
        <p:spPr>
          <a:xfrm>
            <a:off x="10241873" y="10679"/>
            <a:ext cx="364186" cy="480053"/>
          </a:xfrm>
          <a:prstGeom prst="chevron">
            <a:avLst>
              <a:gd name="adj" fmla="val 67339"/>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46" name="Agrupar 45">
            <a:extLst>
              <a:ext uri="{FF2B5EF4-FFF2-40B4-BE49-F238E27FC236}">
                <a16:creationId xmlns:a16="http://schemas.microsoft.com/office/drawing/2014/main" id="{5C4FABD5-DEF3-4738-B01F-10C5E6E67E63}"/>
              </a:ext>
            </a:extLst>
          </p:cNvPr>
          <p:cNvGrpSpPr/>
          <p:nvPr/>
        </p:nvGrpSpPr>
        <p:grpSpPr>
          <a:xfrm>
            <a:off x="1662349" y="1322194"/>
            <a:ext cx="1526549" cy="1862358"/>
            <a:chOff x="815414" y="2850480"/>
            <a:chExt cx="1526549" cy="1862358"/>
          </a:xfrm>
        </p:grpSpPr>
        <p:pic>
          <p:nvPicPr>
            <p:cNvPr id="49" name="Picture 3">
              <a:extLst>
                <a:ext uri="{FF2B5EF4-FFF2-40B4-BE49-F238E27FC236}">
                  <a16:creationId xmlns:a16="http://schemas.microsoft.com/office/drawing/2014/main" id="{038FDD8B-74F7-420F-8C84-E7000C04CA4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3335" r="70793" b="50775"/>
            <a:stretch/>
          </p:blipFill>
          <p:spPr bwMode="auto">
            <a:xfrm>
              <a:off x="815414" y="2850480"/>
              <a:ext cx="1368152" cy="1550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8" name="CaixaDeTexto 47">
              <a:extLst>
                <a:ext uri="{FF2B5EF4-FFF2-40B4-BE49-F238E27FC236}">
                  <a16:creationId xmlns:a16="http://schemas.microsoft.com/office/drawing/2014/main" id="{E3CF33E2-D58A-4B9B-A38E-40144D5E3711}"/>
                </a:ext>
              </a:extLst>
            </p:cNvPr>
            <p:cNvSpPr txBox="1"/>
            <p:nvPr/>
          </p:nvSpPr>
          <p:spPr>
            <a:xfrm>
              <a:off x="1084509" y="4437597"/>
              <a:ext cx="1257454" cy="275241"/>
            </a:xfrm>
            <a:prstGeom prst="rect">
              <a:avLst/>
            </a:prstGeom>
            <a:noFill/>
          </p:spPr>
          <p:txBody>
            <a:bodyPr wrap="square">
              <a:spAutoFit/>
            </a:bodyPr>
            <a:lstStyle/>
            <a:p>
              <a:r>
                <a:rPr lang="pt-BR" sz="1200" b="1" dirty="0" err="1">
                  <a:latin typeface="Tahoma" panose="020B0604030504040204" pitchFamily="34" charset="0"/>
                  <a:ea typeface="Tahoma" panose="020B0604030504040204" pitchFamily="34" charset="0"/>
                  <a:cs typeface="Tahoma" panose="020B0604030504040204" pitchFamily="34" charset="0"/>
                </a:rPr>
                <a:t>Crude</a:t>
              </a:r>
              <a:r>
                <a:rPr lang="pt-BR" sz="1200" b="1" dirty="0">
                  <a:latin typeface="Tahoma" panose="020B0604030504040204" pitchFamily="34" charset="0"/>
                  <a:ea typeface="Tahoma" panose="020B0604030504040204" pitchFamily="34" charset="0"/>
                  <a:cs typeface="Tahoma" panose="020B0604030504040204" pitchFamily="34" charset="0"/>
                </a:rPr>
                <a:t> </a:t>
              </a:r>
              <a:r>
                <a:rPr lang="pt-BR" sz="1200" b="1" dirty="0" err="1">
                  <a:latin typeface="Tahoma" panose="020B0604030504040204" pitchFamily="34" charset="0"/>
                  <a:ea typeface="Tahoma" panose="020B0604030504040204" pitchFamily="34" charset="0"/>
                  <a:cs typeface="Tahoma" panose="020B0604030504040204" pitchFamily="34" charset="0"/>
                </a:rPr>
                <a:t>venom</a:t>
              </a:r>
              <a:endParaRPr lang="pt-BR" sz="1200" b="1" dirty="0">
                <a:latin typeface="Tahoma" panose="020B0604030504040204" pitchFamily="34" charset="0"/>
                <a:ea typeface="Tahoma" panose="020B0604030504040204" pitchFamily="34" charset="0"/>
                <a:cs typeface="Tahoma" panose="020B0604030504040204" pitchFamily="34" charset="0"/>
              </a:endParaRPr>
            </a:p>
          </p:txBody>
        </p:sp>
      </p:grpSp>
      <p:pic>
        <p:nvPicPr>
          <p:cNvPr id="51" name="Picture 3">
            <a:extLst>
              <a:ext uri="{FF2B5EF4-FFF2-40B4-BE49-F238E27FC236}">
                <a16:creationId xmlns:a16="http://schemas.microsoft.com/office/drawing/2014/main" id="{5224E361-2A4E-4EBB-BDE1-18186F46CA6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35223" y="3211808"/>
            <a:ext cx="1633726" cy="30850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3" name="CaixaDeTexto 62">
            <a:extLst>
              <a:ext uri="{FF2B5EF4-FFF2-40B4-BE49-F238E27FC236}">
                <a16:creationId xmlns:a16="http://schemas.microsoft.com/office/drawing/2014/main" id="{00084D36-AC6A-4C1B-9BF3-FED5D60E2ADA}"/>
              </a:ext>
            </a:extLst>
          </p:cNvPr>
          <p:cNvSpPr txBox="1"/>
          <p:nvPr/>
        </p:nvSpPr>
        <p:spPr>
          <a:xfrm>
            <a:off x="5862041" y="5649312"/>
            <a:ext cx="4524251" cy="951799"/>
          </a:xfrm>
          <a:prstGeom prst="rect">
            <a:avLst/>
          </a:prstGeom>
          <a:noFill/>
          <a:ln>
            <a:noFill/>
            <a:prstDash val="sysDash"/>
          </a:ln>
        </p:spPr>
        <p:txBody>
          <a:bodyPr wrap="none" rtlCol="0">
            <a:spAutoFit/>
          </a:bodyPr>
          <a:lstStyle/>
          <a:p>
            <a:pPr algn="ctr">
              <a:lnSpc>
                <a:spcPct val="150000"/>
              </a:lnSpc>
            </a:pPr>
            <a:r>
              <a:rPr lang="en-US" sz="1300" b="1" dirty="0">
                <a:latin typeface="Tahoma" panose="020B0604030504040204" pitchFamily="34" charset="0"/>
                <a:ea typeface="Tahoma" panose="020B0604030504040204" pitchFamily="34" charset="0"/>
                <a:cs typeface="Tahoma" panose="020B0604030504040204" pitchFamily="34" charset="0"/>
              </a:rPr>
              <a:t>Molecular weight, proteolytic activity and stability</a:t>
            </a:r>
          </a:p>
          <a:p>
            <a:pPr algn="ctr">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a:t>
            </a:r>
          </a:p>
          <a:p>
            <a:pPr algn="ctr">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Selection of fractions </a:t>
            </a:r>
            <a:r>
              <a:rPr lang="en-US" sz="1300" b="1" dirty="0">
                <a:solidFill>
                  <a:srgbClr val="FF0000"/>
                </a:solidFill>
                <a:latin typeface="Tahoma" panose="020B0604030504040204" pitchFamily="34" charset="0"/>
                <a:ea typeface="Tahoma" panose="020B0604030504040204" pitchFamily="34" charset="0"/>
                <a:cs typeface="Tahoma" panose="020B0604030504040204" pitchFamily="34" charset="0"/>
              </a:rPr>
              <a:t>2, 3, 4 </a:t>
            </a:r>
            <a:r>
              <a:rPr lang="en-US" sz="1300" dirty="0">
                <a:latin typeface="Tahoma" panose="020B0604030504040204" pitchFamily="34" charset="0"/>
                <a:ea typeface="Tahoma" panose="020B0604030504040204" pitchFamily="34" charset="0"/>
                <a:cs typeface="Tahoma" panose="020B0604030504040204" pitchFamily="34" charset="0"/>
              </a:rPr>
              <a:t>and </a:t>
            </a:r>
            <a:r>
              <a:rPr lang="en-US" sz="1300" b="1" dirty="0">
                <a:solidFill>
                  <a:srgbClr val="FF0000"/>
                </a:solidFill>
                <a:latin typeface="Tahoma" panose="020B0604030504040204" pitchFamily="34" charset="0"/>
                <a:ea typeface="Tahoma" panose="020B0604030504040204" pitchFamily="34" charset="0"/>
                <a:cs typeface="Tahoma" panose="020B0604030504040204" pitchFamily="34" charset="0"/>
              </a:rPr>
              <a:t>5</a:t>
            </a:r>
            <a:r>
              <a:rPr lang="en-US" sz="1300" dirty="0">
                <a:latin typeface="Tahoma" panose="020B0604030504040204" pitchFamily="34" charset="0"/>
                <a:ea typeface="Tahoma" panose="020B0604030504040204" pitchFamily="34" charset="0"/>
                <a:cs typeface="Tahoma" panose="020B0604030504040204" pitchFamily="34" charset="0"/>
              </a:rPr>
              <a:t> for the inhibition steps</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64" name="CaixaDeTexto 63">
            <a:extLst>
              <a:ext uri="{FF2B5EF4-FFF2-40B4-BE49-F238E27FC236}">
                <a16:creationId xmlns:a16="http://schemas.microsoft.com/office/drawing/2014/main" id="{9003FB0F-F3F1-43F3-8DB0-246C1C8C9B4E}"/>
              </a:ext>
            </a:extLst>
          </p:cNvPr>
          <p:cNvSpPr txBox="1"/>
          <p:nvPr/>
        </p:nvSpPr>
        <p:spPr>
          <a:xfrm>
            <a:off x="1631760" y="6324112"/>
            <a:ext cx="1686680" cy="246221"/>
          </a:xfrm>
          <a:prstGeom prst="rect">
            <a:avLst/>
          </a:prstGeom>
          <a:noFill/>
          <a:ln>
            <a:noFill/>
          </a:ln>
        </p:spPr>
        <p:style>
          <a:lnRef idx="2">
            <a:schemeClr val="accent3"/>
          </a:lnRef>
          <a:fillRef idx="1">
            <a:schemeClr val="lt1"/>
          </a:fillRef>
          <a:effectRef idx="0">
            <a:schemeClr val="accent3"/>
          </a:effectRef>
          <a:fontRef idx="minor">
            <a:schemeClr val="dk1"/>
          </a:fontRef>
        </p:style>
        <p:txBody>
          <a:bodyPr wrap="none" rtlCol="0">
            <a:spAutoFit/>
          </a:bodyPr>
          <a:lstStyle/>
          <a:p>
            <a:r>
              <a:rPr lang="pt-BR" sz="1000" dirty="0">
                <a:latin typeface="Tahoma" panose="020B0604030504040204" pitchFamily="34" charset="0"/>
                <a:ea typeface="Tahoma" panose="020B0604030504040204" pitchFamily="34" charset="0"/>
                <a:cs typeface="Tahoma" panose="020B0604030504040204" pitchFamily="34" charset="0"/>
              </a:rPr>
              <a:t>*SDS-PAGE → 15 µg/poço</a:t>
            </a:r>
          </a:p>
        </p:txBody>
      </p:sp>
      <p:grpSp>
        <p:nvGrpSpPr>
          <p:cNvPr id="2" name="Agrupar 1">
            <a:extLst>
              <a:ext uri="{FF2B5EF4-FFF2-40B4-BE49-F238E27FC236}">
                <a16:creationId xmlns:a16="http://schemas.microsoft.com/office/drawing/2014/main" id="{D2E60CB8-6688-46C1-B129-B603E46E1BB0}"/>
              </a:ext>
            </a:extLst>
          </p:cNvPr>
          <p:cNvGrpSpPr/>
          <p:nvPr/>
        </p:nvGrpSpPr>
        <p:grpSpPr>
          <a:xfrm>
            <a:off x="4475991" y="1277725"/>
            <a:ext cx="6434683" cy="4041164"/>
            <a:chOff x="4475991" y="1277725"/>
            <a:chExt cx="6434683" cy="4041164"/>
          </a:xfrm>
        </p:grpSpPr>
        <p:grpSp>
          <p:nvGrpSpPr>
            <p:cNvPr id="62" name="Agrupar 61">
              <a:extLst>
                <a:ext uri="{FF2B5EF4-FFF2-40B4-BE49-F238E27FC236}">
                  <a16:creationId xmlns:a16="http://schemas.microsoft.com/office/drawing/2014/main" id="{A822C9E1-A1A9-4A65-8EC3-18E6B1B8313C}"/>
                </a:ext>
              </a:extLst>
            </p:cNvPr>
            <p:cNvGrpSpPr/>
            <p:nvPr/>
          </p:nvGrpSpPr>
          <p:grpSpPr>
            <a:xfrm>
              <a:off x="4475991" y="1277725"/>
              <a:ext cx="6434683" cy="4041164"/>
              <a:chOff x="4475991" y="1277725"/>
              <a:chExt cx="6434683" cy="4041164"/>
            </a:xfrm>
          </p:grpSpPr>
          <p:grpSp>
            <p:nvGrpSpPr>
              <p:cNvPr id="55" name="Agrupar 54">
                <a:extLst>
                  <a:ext uri="{FF2B5EF4-FFF2-40B4-BE49-F238E27FC236}">
                    <a16:creationId xmlns:a16="http://schemas.microsoft.com/office/drawing/2014/main" id="{F5AE5561-C6F9-47D3-BCC8-FB568D897E7B}"/>
                  </a:ext>
                </a:extLst>
              </p:cNvPr>
              <p:cNvGrpSpPr/>
              <p:nvPr/>
            </p:nvGrpSpPr>
            <p:grpSpPr>
              <a:xfrm>
                <a:off x="4475991" y="1277725"/>
                <a:ext cx="6434683" cy="4041164"/>
                <a:chOff x="2457797" y="827996"/>
                <a:chExt cx="6434683" cy="4041164"/>
              </a:xfrm>
            </p:grpSpPr>
            <p:pic>
              <p:nvPicPr>
                <p:cNvPr id="56" name="Picture 4">
                  <a:extLst>
                    <a:ext uri="{FF2B5EF4-FFF2-40B4-BE49-F238E27FC236}">
                      <a16:creationId xmlns:a16="http://schemas.microsoft.com/office/drawing/2014/main" id="{CBDA3D6E-5AC6-4275-ABB9-9A75A35C95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57797" y="842026"/>
                  <a:ext cx="6434683" cy="4027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 name="Picture 5">
                  <a:extLst>
                    <a:ext uri="{FF2B5EF4-FFF2-40B4-BE49-F238E27FC236}">
                      <a16:creationId xmlns:a16="http://schemas.microsoft.com/office/drawing/2014/main" id="{55B52D97-CDBF-4D51-AEED-5F507C85696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91498" y="827996"/>
                  <a:ext cx="2700982" cy="245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8" name="CaixaDeTexto 57">
                  <a:extLst>
                    <a:ext uri="{FF2B5EF4-FFF2-40B4-BE49-F238E27FC236}">
                      <a16:creationId xmlns:a16="http://schemas.microsoft.com/office/drawing/2014/main" id="{30BED3D6-563A-447D-AB98-F3EA3B164E13}"/>
                    </a:ext>
                  </a:extLst>
                </p:cNvPr>
                <p:cNvSpPr txBox="1"/>
                <p:nvPr/>
              </p:nvSpPr>
              <p:spPr>
                <a:xfrm>
                  <a:off x="6770165" y="3290500"/>
                  <a:ext cx="1616148" cy="246221"/>
                </a:xfrm>
                <a:prstGeom prst="rect">
                  <a:avLst/>
                </a:prstGeom>
                <a:noFill/>
                <a:ln>
                  <a:noFill/>
                </a:ln>
              </p:spPr>
              <p:style>
                <a:lnRef idx="2">
                  <a:schemeClr val="accent3"/>
                </a:lnRef>
                <a:fillRef idx="1">
                  <a:schemeClr val="lt1"/>
                </a:fillRef>
                <a:effectRef idx="0">
                  <a:schemeClr val="accent3"/>
                </a:effectRef>
                <a:fontRef idx="minor">
                  <a:schemeClr val="dk1"/>
                </a:fontRef>
              </p:style>
              <p:txBody>
                <a:bodyPr wrap="none" rtlCol="0">
                  <a:spAutoFit/>
                </a:bodyPr>
                <a:lstStyle/>
                <a:p>
                  <a:r>
                    <a:rPr lang="pt-BR" sz="1000" dirty="0">
                      <a:latin typeface="Tahoma" panose="020B0604030504040204" pitchFamily="34" charset="0"/>
                      <a:ea typeface="Tahoma" panose="020B0604030504040204" pitchFamily="34" charset="0"/>
                      <a:cs typeface="Tahoma" panose="020B0604030504040204" pitchFamily="34" charset="0"/>
                    </a:rPr>
                    <a:t>*SDS-PAGE → 4 µg/poço</a:t>
                  </a:r>
                </a:p>
              </p:txBody>
            </p:sp>
            <p:sp>
              <p:nvSpPr>
                <p:cNvPr id="59" name="Retângulo 58">
                  <a:extLst>
                    <a:ext uri="{FF2B5EF4-FFF2-40B4-BE49-F238E27FC236}">
                      <a16:creationId xmlns:a16="http://schemas.microsoft.com/office/drawing/2014/main" id="{398BFACC-562E-47FA-9C60-3986B36957D2}"/>
                    </a:ext>
                  </a:extLst>
                </p:cNvPr>
                <p:cNvSpPr/>
                <p:nvPr/>
              </p:nvSpPr>
              <p:spPr>
                <a:xfrm>
                  <a:off x="6828756" y="842026"/>
                  <a:ext cx="1008000" cy="2442958"/>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000"/>
                </a:p>
              </p:txBody>
            </p:sp>
          </p:grpSp>
          <p:sp>
            <p:nvSpPr>
              <p:cNvPr id="61" name="CaixaDeTexto 60">
                <a:extLst>
                  <a:ext uri="{FF2B5EF4-FFF2-40B4-BE49-F238E27FC236}">
                    <a16:creationId xmlns:a16="http://schemas.microsoft.com/office/drawing/2014/main" id="{F15A97B9-DC18-4CC6-BC6B-503E7150D3D6}"/>
                  </a:ext>
                </a:extLst>
              </p:cNvPr>
              <p:cNvSpPr txBox="1"/>
              <p:nvPr/>
            </p:nvSpPr>
            <p:spPr>
              <a:xfrm rot="16200000">
                <a:off x="3750182" y="3061798"/>
                <a:ext cx="1744007" cy="246221"/>
              </a:xfrm>
              <a:prstGeom prst="rect">
                <a:avLst/>
              </a:prstGeom>
              <a:solidFill>
                <a:schemeClr val="bg1"/>
              </a:solidFill>
            </p:spPr>
            <p:txBody>
              <a:bodyPr wrap="square">
                <a:spAutoFit/>
              </a:bodyPr>
              <a:lstStyle/>
              <a:p>
                <a:r>
                  <a:rPr lang="pt-BR" sz="1000" dirty="0" err="1">
                    <a:latin typeface="Tahoma" panose="020B0604030504040204" pitchFamily="34" charset="0"/>
                    <a:ea typeface="Tahoma" panose="020B0604030504040204" pitchFamily="34" charset="0"/>
                    <a:cs typeface="Tahoma" panose="020B0604030504040204" pitchFamily="34" charset="0"/>
                  </a:rPr>
                  <a:t>Absorbance</a:t>
                </a:r>
                <a:r>
                  <a:rPr lang="pt-BR" sz="1000" dirty="0">
                    <a:latin typeface="Tahoma" panose="020B0604030504040204" pitchFamily="34" charset="0"/>
                    <a:ea typeface="Tahoma" panose="020B0604030504040204" pitchFamily="34" charset="0"/>
                    <a:cs typeface="Tahoma" panose="020B0604030504040204" pitchFamily="34" charset="0"/>
                  </a:rPr>
                  <a:t> (280 </a:t>
                </a:r>
                <a:r>
                  <a:rPr lang="pt-BR" sz="1000" dirty="0" err="1">
                    <a:latin typeface="Tahoma" panose="020B0604030504040204" pitchFamily="34" charset="0"/>
                    <a:ea typeface="Tahoma" panose="020B0604030504040204" pitchFamily="34" charset="0"/>
                    <a:cs typeface="Tahoma" panose="020B0604030504040204" pitchFamily="34" charset="0"/>
                  </a:rPr>
                  <a:t>nm</a:t>
                </a:r>
                <a:r>
                  <a:rPr lang="pt-BR" sz="1000" dirty="0">
                    <a:latin typeface="Tahoma" panose="020B0604030504040204" pitchFamily="34" charset="0"/>
                    <a:ea typeface="Tahoma" panose="020B0604030504040204" pitchFamily="34" charset="0"/>
                    <a:cs typeface="Tahoma" panose="020B0604030504040204" pitchFamily="34" charset="0"/>
                  </a:rPr>
                  <a:t>)</a:t>
                </a:r>
              </a:p>
            </p:txBody>
          </p:sp>
        </p:grpSp>
        <p:sp>
          <p:nvSpPr>
            <p:cNvPr id="25" name="CaixaDeTexto 24">
              <a:extLst>
                <a:ext uri="{FF2B5EF4-FFF2-40B4-BE49-F238E27FC236}">
                  <a16:creationId xmlns:a16="http://schemas.microsoft.com/office/drawing/2014/main" id="{DDF1E8B5-BC36-4667-B87F-ABED26C0BDFA}"/>
                </a:ext>
              </a:extLst>
            </p:cNvPr>
            <p:cNvSpPr txBox="1"/>
            <p:nvPr/>
          </p:nvSpPr>
          <p:spPr>
            <a:xfrm>
              <a:off x="7368202" y="4995373"/>
              <a:ext cx="1744007" cy="246221"/>
            </a:xfrm>
            <a:prstGeom prst="rect">
              <a:avLst/>
            </a:prstGeom>
            <a:solidFill>
              <a:schemeClr val="bg1"/>
            </a:solidFill>
          </p:spPr>
          <p:txBody>
            <a:bodyPr wrap="square">
              <a:spAutoFit/>
            </a:bodyPr>
            <a:lstStyle/>
            <a:p>
              <a:r>
                <a:rPr lang="pt-BR" sz="1000" dirty="0">
                  <a:latin typeface="Tahoma" panose="020B0604030504040204" pitchFamily="34" charset="0"/>
                  <a:ea typeface="Tahoma" panose="020B0604030504040204" pitchFamily="34" charset="0"/>
                  <a:cs typeface="Tahoma" panose="020B0604030504040204" pitchFamily="34" charset="0"/>
                </a:rPr>
                <a:t>Volume (</a:t>
              </a:r>
              <a:r>
                <a:rPr lang="pt-BR" sz="1000" dirty="0" err="1">
                  <a:latin typeface="Tahoma" panose="020B0604030504040204" pitchFamily="34" charset="0"/>
                  <a:ea typeface="Tahoma" panose="020B0604030504040204" pitchFamily="34" charset="0"/>
                  <a:cs typeface="Tahoma" panose="020B0604030504040204" pitchFamily="34" charset="0"/>
                </a:rPr>
                <a:t>mL</a:t>
              </a:r>
              <a:r>
                <a:rPr lang="pt-BR" sz="1000" dirty="0">
                  <a:latin typeface="Tahoma" panose="020B0604030504040204" pitchFamily="34" charset="0"/>
                  <a:ea typeface="Tahoma" panose="020B0604030504040204" pitchFamily="34" charset="0"/>
                  <a:cs typeface="Tahoma" panose="020B0604030504040204" pitchFamily="34" charset="0"/>
                </a:rPr>
                <a:t>)</a:t>
              </a:r>
            </a:p>
          </p:txBody>
        </p:sp>
      </p:grpSp>
    </p:spTree>
    <p:extLst>
      <p:ext uri="{BB962C8B-B14F-4D97-AF65-F5344CB8AC3E}">
        <p14:creationId xmlns:p14="http://schemas.microsoft.com/office/powerpoint/2010/main" val="55806756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flipV="1">
            <a:off x="-1" y="356658"/>
            <a:ext cx="12206369" cy="506379"/>
          </a:xfrm>
          <a:prstGeom prst="rect">
            <a:avLst/>
          </a:prstGeom>
          <a:solidFill>
            <a:schemeClr val="bg1">
              <a:lumMod val="65000"/>
            </a:schemeClr>
          </a:solidFill>
          <a:ln>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latin typeface="Tahoma" panose="020B0604030504040204" pitchFamily="34" charset="0"/>
              <a:ea typeface="Tahoma" panose="020B0604030504040204" pitchFamily="34" charset="0"/>
              <a:cs typeface="Tahoma" panose="020B0604030504040204" pitchFamily="34" charset="0"/>
            </a:endParaRPr>
          </a:p>
        </p:txBody>
      </p:sp>
      <p:cxnSp>
        <p:nvCxnSpPr>
          <p:cNvPr id="13" name="Connecteur droit 12"/>
          <p:cNvCxnSpPr/>
          <p:nvPr/>
        </p:nvCxnSpPr>
        <p:spPr>
          <a:xfrm>
            <a:off x="-14369" y="932723"/>
            <a:ext cx="12255052" cy="0"/>
          </a:xfrm>
          <a:prstGeom prst="line">
            <a:avLst/>
          </a:prstGeom>
          <a:ln w="12700">
            <a:solidFill>
              <a:schemeClr val="bg1">
                <a:lumMod val="65000"/>
              </a:schemeClr>
            </a:solidFill>
          </a:ln>
          <a:effectLst/>
          <a:scene3d>
            <a:camera prst="orthographicFront">
              <a:rot lat="0" lon="0" rev="0"/>
            </a:camera>
            <a:lightRig rig="balanced" dir="t">
              <a:rot lat="0" lon="0" rev="8700000"/>
            </a:lightRig>
          </a:scene3d>
          <a:sp3d>
            <a:bevelT w="190500" h="38100"/>
          </a:sp3d>
        </p:spPr>
        <p:style>
          <a:lnRef idx="1">
            <a:schemeClr val="accent1"/>
          </a:lnRef>
          <a:fillRef idx="0">
            <a:schemeClr val="accent1"/>
          </a:fillRef>
          <a:effectRef idx="0">
            <a:schemeClr val="accent1"/>
          </a:effectRef>
          <a:fontRef idx="minor">
            <a:schemeClr val="tx1"/>
          </a:fontRef>
        </p:style>
      </p:cxnSp>
      <p:sp>
        <p:nvSpPr>
          <p:cNvPr id="14" name="Ellipse 13"/>
          <p:cNvSpPr/>
          <p:nvPr/>
        </p:nvSpPr>
        <p:spPr>
          <a:xfrm>
            <a:off x="143339" y="452669"/>
            <a:ext cx="672075" cy="672075"/>
          </a:xfrm>
          <a:prstGeom prst="ellipse">
            <a:avLst/>
          </a:prstGeom>
          <a:solidFill>
            <a:srgbClr val="00B050"/>
          </a:solidFill>
          <a:ln>
            <a:solidFill>
              <a:schemeClr val="bg1">
                <a:lumMod val="65000"/>
              </a:schemeClr>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lvl="0" algn="ctr"/>
            <a:r>
              <a:rPr lang="fr-FR" sz="2667" dirty="0">
                <a:ln w="19050">
                  <a:solidFill>
                    <a:prstClr val="white"/>
                  </a:solidFill>
                </a:ln>
                <a:solidFill>
                  <a:prstClr val="white">
                    <a:lumMod val="50000"/>
                  </a:prstClr>
                </a:solidFill>
                <a:latin typeface="Tahoma" panose="020B0604030504040204" pitchFamily="34" charset="0"/>
                <a:ea typeface="Tahoma" panose="020B0604030504040204" pitchFamily="34" charset="0"/>
                <a:cs typeface="Tahoma" panose="020B0604030504040204" pitchFamily="34" charset="0"/>
              </a:rPr>
              <a:t>2</a:t>
            </a:r>
          </a:p>
        </p:txBody>
      </p:sp>
      <p:sp>
        <p:nvSpPr>
          <p:cNvPr id="12" name="CaixaDeTexto 11">
            <a:extLst>
              <a:ext uri="{FF2B5EF4-FFF2-40B4-BE49-F238E27FC236}">
                <a16:creationId xmlns:a16="http://schemas.microsoft.com/office/drawing/2014/main" id="{B04F64E1-FBD8-4A2C-A479-F1683F9E1A6F}"/>
              </a:ext>
            </a:extLst>
          </p:cNvPr>
          <p:cNvSpPr txBox="1"/>
          <p:nvPr/>
        </p:nvSpPr>
        <p:spPr>
          <a:xfrm>
            <a:off x="973122" y="467161"/>
            <a:ext cx="6157912" cy="430887"/>
          </a:xfrm>
          <a:prstGeom prst="rect">
            <a:avLst/>
          </a:prstGeom>
          <a:noFill/>
        </p:spPr>
        <p:txBody>
          <a:bodyPr wrap="square">
            <a:spAutoFit/>
          </a:bodyPr>
          <a:lstStyle/>
          <a:p>
            <a:pPr algn="just"/>
            <a:r>
              <a:rPr lang="en-US" sz="2200" dirty="0">
                <a:latin typeface="Tahoma" panose="020B0604030504040204" pitchFamily="34" charset="0"/>
                <a:ea typeface="Tahoma" panose="020B0604030504040204" pitchFamily="34" charset="0"/>
                <a:cs typeface="Tahoma" panose="020B0604030504040204" pitchFamily="34" charset="0"/>
              </a:rPr>
              <a:t>Inhibition of proteolytic activity of fractions</a:t>
            </a:r>
            <a:endParaRPr lang="pt-BR" sz="2200" dirty="0">
              <a:latin typeface="Tahoma" panose="020B0604030504040204" pitchFamily="34" charset="0"/>
              <a:ea typeface="Tahoma" panose="020B0604030504040204" pitchFamily="34" charset="0"/>
              <a:cs typeface="Tahoma" panose="020B0604030504040204" pitchFamily="34" charset="0"/>
            </a:endParaRPr>
          </a:p>
        </p:txBody>
      </p:sp>
      <p:sp>
        <p:nvSpPr>
          <p:cNvPr id="35" name="Pentagone 34"/>
          <p:cNvSpPr/>
          <p:nvPr/>
        </p:nvSpPr>
        <p:spPr>
          <a:xfrm>
            <a:off x="6805085" y="16420"/>
            <a:ext cx="3805655"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5" name="Rectangle 5">
            <a:extLst>
              <a:ext uri="{FF2B5EF4-FFF2-40B4-BE49-F238E27FC236}">
                <a16:creationId xmlns:a16="http://schemas.microsoft.com/office/drawing/2014/main" id="{3B6012F2-158D-4A8D-A034-6301CCE72B41}"/>
              </a:ext>
            </a:extLst>
          </p:cNvPr>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6" name="Rectangle 3">
            <a:extLst>
              <a:ext uri="{FF2B5EF4-FFF2-40B4-BE49-F238E27FC236}">
                <a16:creationId xmlns:a16="http://schemas.microsoft.com/office/drawing/2014/main" id="{81528419-2E98-4125-BBAF-7BCF5B462ADA}"/>
              </a:ext>
            </a:extLst>
          </p:cNvPr>
          <p:cNvSpPr/>
          <p:nvPr/>
        </p:nvSpPr>
        <p:spPr>
          <a:xfrm>
            <a:off x="2105458" y="16420"/>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sp>
        <p:nvSpPr>
          <p:cNvPr id="7" name="Rectangle 6">
            <a:extLst>
              <a:ext uri="{FF2B5EF4-FFF2-40B4-BE49-F238E27FC236}">
                <a16:creationId xmlns:a16="http://schemas.microsoft.com/office/drawing/2014/main" id="{C9C26026-3B8B-491B-A52B-BA34EC05CC75}"/>
              </a:ext>
            </a:extLst>
          </p:cNvPr>
          <p:cNvSpPr/>
          <p:nvPr/>
        </p:nvSpPr>
        <p:spPr>
          <a:xfrm>
            <a:off x="4475991" y="20204"/>
            <a:ext cx="2329094" cy="336455"/>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sp>
        <p:nvSpPr>
          <p:cNvPr id="8" name="Rectangle 7">
            <a:extLst>
              <a:ext uri="{FF2B5EF4-FFF2-40B4-BE49-F238E27FC236}">
                <a16:creationId xmlns:a16="http://schemas.microsoft.com/office/drawing/2014/main" id="{3C224750-17F4-48C9-8964-A53E393B2C2F}"/>
              </a:ext>
            </a:extLst>
          </p:cNvPr>
          <p:cNvSpPr/>
          <p:nvPr/>
        </p:nvSpPr>
        <p:spPr>
          <a:xfrm>
            <a:off x="10467975" y="10678"/>
            <a:ext cx="1724027" cy="408857"/>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9" name="Chevron 35">
            <a:extLst>
              <a:ext uri="{FF2B5EF4-FFF2-40B4-BE49-F238E27FC236}">
                <a16:creationId xmlns:a16="http://schemas.microsoft.com/office/drawing/2014/main" id="{453BED81-F136-477C-BAA1-ABB2AF0AED2D}"/>
              </a:ext>
            </a:extLst>
          </p:cNvPr>
          <p:cNvSpPr/>
          <p:nvPr/>
        </p:nvSpPr>
        <p:spPr>
          <a:xfrm>
            <a:off x="10241873" y="10679"/>
            <a:ext cx="364186" cy="480053"/>
          </a:xfrm>
          <a:prstGeom prst="chevron">
            <a:avLst>
              <a:gd name="adj" fmla="val 67339"/>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3" name="Agrupar 2">
            <a:extLst>
              <a:ext uri="{FF2B5EF4-FFF2-40B4-BE49-F238E27FC236}">
                <a16:creationId xmlns:a16="http://schemas.microsoft.com/office/drawing/2014/main" id="{AA378976-3D7A-4AB5-B6D6-49752140BE07}"/>
              </a:ext>
            </a:extLst>
          </p:cNvPr>
          <p:cNvGrpSpPr/>
          <p:nvPr/>
        </p:nvGrpSpPr>
        <p:grpSpPr>
          <a:xfrm>
            <a:off x="1411796" y="1002410"/>
            <a:ext cx="9913759" cy="5743575"/>
            <a:chOff x="1411796" y="1002410"/>
            <a:chExt cx="9913759" cy="5743575"/>
          </a:xfrm>
        </p:grpSpPr>
        <p:sp>
          <p:nvSpPr>
            <p:cNvPr id="29" name="CaixaDeTexto 28">
              <a:extLst>
                <a:ext uri="{FF2B5EF4-FFF2-40B4-BE49-F238E27FC236}">
                  <a16:creationId xmlns:a16="http://schemas.microsoft.com/office/drawing/2014/main" id="{C7D309EA-3B50-43FB-9E59-ADCCED10580C}"/>
                </a:ext>
              </a:extLst>
            </p:cNvPr>
            <p:cNvSpPr txBox="1"/>
            <p:nvPr/>
          </p:nvSpPr>
          <p:spPr>
            <a:xfrm>
              <a:off x="7850530" y="1541708"/>
              <a:ext cx="2167365" cy="923330"/>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pPr algn="ctr"/>
              <a:r>
                <a:rPr lang="en-US" b="1" dirty="0"/>
                <a:t>Presence of SVMP and SVSP in the venom</a:t>
              </a:r>
              <a:endParaRPr lang="pt-BR" b="1" dirty="0"/>
            </a:p>
          </p:txBody>
        </p:sp>
        <p:sp>
          <p:nvSpPr>
            <p:cNvPr id="30" name="CaixaDeTexto 29">
              <a:extLst>
                <a:ext uri="{FF2B5EF4-FFF2-40B4-BE49-F238E27FC236}">
                  <a16:creationId xmlns:a16="http://schemas.microsoft.com/office/drawing/2014/main" id="{0D5E8F07-4D2F-4628-8269-7EC130294A38}"/>
                </a:ext>
              </a:extLst>
            </p:cNvPr>
            <p:cNvSpPr txBox="1"/>
            <p:nvPr/>
          </p:nvSpPr>
          <p:spPr>
            <a:xfrm>
              <a:off x="8547063" y="3602811"/>
              <a:ext cx="2167365" cy="646331"/>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n-US" b="1" dirty="0"/>
                <a:t>Predominance of SVSP in venom</a:t>
              </a:r>
              <a:endParaRPr lang="pt-BR" b="1" dirty="0"/>
            </a:p>
          </p:txBody>
        </p:sp>
        <p:sp>
          <p:nvSpPr>
            <p:cNvPr id="31" name="CaixaDeTexto 30">
              <a:extLst>
                <a:ext uri="{FF2B5EF4-FFF2-40B4-BE49-F238E27FC236}">
                  <a16:creationId xmlns:a16="http://schemas.microsoft.com/office/drawing/2014/main" id="{4589CBFC-AE9C-4D38-9ADB-7A1C488751A1}"/>
                </a:ext>
              </a:extLst>
            </p:cNvPr>
            <p:cNvSpPr txBox="1"/>
            <p:nvPr/>
          </p:nvSpPr>
          <p:spPr>
            <a:xfrm>
              <a:off x="9158190" y="5466870"/>
              <a:ext cx="2167365" cy="646331"/>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en-US" b="1" dirty="0"/>
                <a:t>Predominance of SVMP in venom</a:t>
              </a:r>
              <a:endParaRPr lang="pt-BR" b="1" dirty="0"/>
            </a:p>
          </p:txBody>
        </p:sp>
        <p:grpSp>
          <p:nvGrpSpPr>
            <p:cNvPr id="10" name="Agrupar 9">
              <a:extLst>
                <a:ext uri="{FF2B5EF4-FFF2-40B4-BE49-F238E27FC236}">
                  <a16:creationId xmlns:a16="http://schemas.microsoft.com/office/drawing/2014/main" id="{F42E3C9E-CEA2-4F3F-9A83-D0F083603BB8}"/>
                </a:ext>
              </a:extLst>
            </p:cNvPr>
            <p:cNvGrpSpPr/>
            <p:nvPr/>
          </p:nvGrpSpPr>
          <p:grpSpPr>
            <a:xfrm>
              <a:off x="1411796" y="1002410"/>
              <a:ext cx="5116359" cy="5743575"/>
              <a:chOff x="692300" y="959047"/>
              <a:chExt cx="5116359" cy="5743575"/>
            </a:xfrm>
          </p:grpSpPr>
          <p:graphicFrame>
            <p:nvGraphicFramePr>
              <p:cNvPr id="25" name="Objeto 24">
                <a:extLst>
                  <a:ext uri="{FF2B5EF4-FFF2-40B4-BE49-F238E27FC236}">
                    <a16:creationId xmlns:a16="http://schemas.microsoft.com/office/drawing/2014/main" id="{124B8A71-FB2D-430A-A0EE-746E189C63F0}"/>
                  </a:ext>
                </a:extLst>
              </p:cNvPr>
              <p:cNvGraphicFramePr>
                <a:graphicFrameLocks noChangeAspect="1"/>
              </p:cNvGraphicFramePr>
              <p:nvPr>
                <p:extLst>
                  <p:ext uri="{D42A27DB-BD31-4B8C-83A1-F6EECF244321}">
                    <p14:modId xmlns:p14="http://schemas.microsoft.com/office/powerpoint/2010/main" val="1559979608"/>
                  </p:ext>
                </p:extLst>
              </p:nvPr>
            </p:nvGraphicFramePr>
            <p:xfrm>
              <a:off x="692300" y="959047"/>
              <a:ext cx="4948238" cy="5743575"/>
            </p:xfrm>
            <a:graphic>
              <a:graphicData uri="http://schemas.openxmlformats.org/presentationml/2006/ole">
                <mc:AlternateContent xmlns:mc="http://schemas.openxmlformats.org/markup-compatibility/2006">
                  <mc:Choice xmlns:v="urn:schemas-microsoft-com:vml" Requires="v">
                    <p:oleObj name="Prism 6" r:id="rId3" imgW="6292440" imgH="7305840" progId="Prism6.Document">
                      <p:embed/>
                    </p:oleObj>
                  </mc:Choice>
                  <mc:Fallback>
                    <p:oleObj name="Prism 6" r:id="rId3" imgW="6292440" imgH="7305840" progId="Prism6.Document">
                      <p:embed/>
                      <p:pic>
                        <p:nvPicPr>
                          <p:cNvPr id="14" name="Objeto 13"/>
                          <p:cNvPicPr>
                            <a:picLocks noChangeAspect="1" noChangeArrowheads="1"/>
                          </p:cNvPicPr>
                          <p:nvPr/>
                        </p:nvPicPr>
                        <p:blipFill>
                          <a:blip r:embed="rId4"/>
                          <a:srcRect/>
                          <a:stretch>
                            <a:fillRect/>
                          </a:stretch>
                        </p:blipFill>
                        <p:spPr bwMode="auto">
                          <a:xfrm>
                            <a:off x="692300" y="959047"/>
                            <a:ext cx="4948238" cy="5743575"/>
                          </a:xfrm>
                          <a:prstGeom prst="rect">
                            <a:avLst/>
                          </a:prstGeom>
                          <a:noFill/>
                          <a:ln>
                            <a:noFill/>
                          </a:ln>
                        </p:spPr>
                      </p:pic>
                    </p:oleObj>
                  </mc:Fallback>
                </mc:AlternateContent>
              </a:graphicData>
            </a:graphic>
          </p:graphicFrame>
          <p:sp>
            <p:nvSpPr>
              <p:cNvPr id="2" name="CaixaDeTexto 1">
                <a:extLst>
                  <a:ext uri="{FF2B5EF4-FFF2-40B4-BE49-F238E27FC236}">
                    <a16:creationId xmlns:a16="http://schemas.microsoft.com/office/drawing/2014/main" id="{1A12683B-F533-4E16-A5BA-870AFE425A2C}"/>
                  </a:ext>
                </a:extLst>
              </p:cNvPr>
              <p:cNvSpPr txBox="1"/>
              <p:nvPr/>
            </p:nvSpPr>
            <p:spPr>
              <a:xfrm>
                <a:off x="1143350" y="1048557"/>
                <a:ext cx="1924216" cy="246221"/>
              </a:xfrm>
              <a:prstGeom prst="rect">
                <a:avLst/>
              </a:prstGeom>
              <a:solidFill>
                <a:schemeClr val="bg1"/>
              </a:solidFill>
            </p:spPr>
            <p:txBody>
              <a:bodyPr wrap="square" rtlCol="0">
                <a:spAutoFit/>
              </a:bodyPr>
              <a:lstStyle/>
              <a:p>
                <a:r>
                  <a:rPr lang="pt-BR" sz="1000" dirty="0" err="1">
                    <a:latin typeface="Tahoma" panose="020B0604030504040204" pitchFamily="34" charset="0"/>
                    <a:ea typeface="Tahoma" panose="020B0604030504040204" pitchFamily="34" charset="0"/>
                    <a:cs typeface="Tahoma" panose="020B0604030504040204" pitchFamily="34" charset="0"/>
                  </a:rPr>
                  <a:t>Venom</a:t>
                </a:r>
                <a:r>
                  <a:rPr lang="pt-BR" sz="1000" dirty="0">
                    <a:latin typeface="Tahoma" panose="020B0604030504040204" pitchFamily="34" charset="0"/>
                    <a:ea typeface="Tahoma" panose="020B0604030504040204" pitchFamily="34" charset="0"/>
                    <a:cs typeface="Tahoma" panose="020B0604030504040204" pitchFamily="34" charset="0"/>
                  </a:rPr>
                  <a:t> + </a:t>
                </a:r>
                <a:r>
                  <a:rPr lang="pt-BR" sz="1000" dirty="0" err="1">
                    <a:latin typeface="Tahoma" panose="020B0604030504040204" pitchFamily="34" charset="0"/>
                    <a:ea typeface="Tahoma" panose="020B0604030504040204" pitchFamily="34" charset="0"/>
                    <a:cs typeface="Tahoma" panose="020B0604030504040204" pitchFamily="34" charset="0"/>
                  </a:rPr>
                  <a:t>substrate</a:t>
                </a:r>
                <a:r>
                  <a:rPr lang="pt-BR" sz="1000" dirty="0">
                    <a:latin typeface="Tahoma" panose="020B0604030504040204" pitchFamily="34" charset="0"/>
                    <a:ea typeface="Tahoma" panose="020B0604030504040204" pitchFamily="34" charset="0"/>
                    <a:cs typeface="Tahoma" panose="020B0604030504040204" pitchFamily="34" charset="0"/>
                  </a:rPr>
                  <a:t> 1 (FRSSR)</a:t>
                </a:r>
              </a:p>
            </p:txBody>
          </p:sp>
          <p:sp>
            <p:nvSpPr>
              <p:cNvPr id="33" name="CaixaDeTexto 32">
                <a:extLst>
                  <a:ext uri="{FF2B5EF4-FFF2-40B4-BE49-F238E27FC236}">
                    <a16:creationId xmlns:a16="http://schemas.microsoft.com/office/drawing/2014/main" id="{92C62739-8362-42FC-B07F-5A579CC32753}"/>
                  </a:ext>
                </a:extLst>
              </p:cNvPr>
              <p:cNvSpPr txBox="1"/>
              <p:nvPr/>
            </p:nvSpPr>
            <p:spPr>
              <a:xfrm>
                <a:off x="3571930" y="1097435"/>
                <a:ext cx="2236729" cy="246221"/>
              </a:xfrm>
              <a:prstGeom prst="rect">
                <a:avLst/>
              </a:prstGeom>
              <a:solidFill>
                <a:schemeClr val="bg1"/>
              </a:solidFill>
            </p:spPr>
            <p:txBody>
              <a:bodyPr wrap="square" rtlCol="0">
                <a:spAutoFit/>
              </a:bodyPr>
              <a:lstStyle/>
              <a:p>
                <a:r>
                  <a:rPr lang="pt-BR" sz="1000" dirty="0" err="1">
                    <a:latin typeface="Tahoma" panose="020B0604030504040204" pitchFamily="34" charset="0"/>
                    <a:ea typeface="Tahoma" panose="020B0604030504040204" pitchFamily="34" charset="0"/>
                    <a:cs typeface="Tahoma" panose="020B0604030504040204" pitchFamily="34" charset="0"/>
                  </a:rPr>
                  <a:t>Venom</a:t>
                </a:r>
                <a:r>
                  <a:rPr lang="pt-BR" sz="1000" dirty="0">
                    <a:latin typeface="Tahoma" panose="020B0604030504040204" pitchFamily="34" charset="0"/>
                    <a:ea typeface="Tahoma" panose="020B0604030504040204" pitchFamily="34" charset="0"/>
                    <a:cs typeface="Tahoma" panose="020B0604030504040204" pitchFamily="34" charset="0"/>
                  </a:rPr>
                  <a:t> + </a:t>
                </a:r>
                <a:r>
                  <a:rPr lang="pt-BR" sz="1000" dirty="0" err="1">
                    <a:latin typeface="Tahoma" panose="020B0604030504040204" pitchFamily="34" charset="0"/>
                    <a:ea typeface="Tahoma" panose="020B0604030504040204" pitchFamily="34" charset="0"/>
                    <a:cs typeface="Tahoma" panose="020B0604030504040204" pitchFamily="34" charset="0"/>
                  </a:rPr>
                  <a:t>substrate</a:t>
                </a:r>
                <a:r>
                  <a:rPr lang="pt-BR" sz="1000" dirty="0">
                    <a:latin typeface="Tahoma" panose="020B0604030504040204" pitchFamily="34" charset="0"/>
                    <a:ea typeface="Tahoma" panose="020B0604030504040204" pitchFamily="34" charset="0"/>
                    <a:cs typeface="Tahoma" panose="020B0604030504040204" pitchFamily="34" charset="0"/>
                  </a:rPr>
                  <a:t> 2 (RPPGFSPFR)</a:t>
                </a:r>
              </a:p>
            </p:txBody>
          </p:sp>
          <p:sp>
            <p:nvSpPr>
              <p:cNvPr id="34" name="CaixaDeTexto 33">
                <a:extLst>
                  <a:ext uri="{FF2B5EF4-FFF2-40B4-BE49-F238E27FC236}">
                    <a16:creationId xmlns:a16="http://schemas.microsoft.com/office/drawing/2014/main" id="{7F756B5D-1D71-4443-87EE-D0E034FA8FFC}"/>
                  </a:ext>
                </a:extLst>
              </p:cNvPr>
              <p:cNvSpPr txBox="1"/>
              <p:nvPr/>
            </p:nvSpPr>
            <p:spPr>
              <a:xfrm>
                <a:off x="1697497" y="3017243"/>
                <a:ext cx="815921" cy="246221"/>
              </a:xfrm>
              <a:prstGeom prst="rect">
                <a:avLst/>
              </a:prstGeom>
              <a:solidFill>
                <a:schemeClr val="bg1"/>
              </a:solidFill>
            </p:spPr>
            <p:txBody>
              <a:bodyPr wrap="square" rtlCol="0">
                <a:spAutoFit/>
              </a:bodyPr>
              <a:lstStyle/>
              <a:p>
                <a:r>
                  <a:rPr lang="pt-BR" sz="1000" dirty="0" err="1">
                    <a:latin typeface="Tahoma" panose="020B0604030504040204" pitchFamily="34" charset="0"/>
                    <a:ea typeface="Tahoma" panose="020B0604030504040204" pitchFamily="34" charset="0"/>
                    <a:cs typeface="Tahoma" panose="020B0604030504040204" pitchFamily="34" charset="0"/>
                  </a:rPr>
                  <a:t>Fraction</a:t>
                </a:r>
                <a:r>
                  <a:rPr lang="pt-BR" sz="1000" dirty="0">
                    <a:latin typeface="Tahoma" panose="020B0604030504040204" pitchFamily="34" charset="0"/>
                    <a:ea typeface="Tahoma" panose="020B0604030504040204" pitchFamily="34" charset="0"/>
                    <a:cs typeface="Tahoma" panose="020B0604030504040204" pitchFamily="34" charset="0"/>
                  </a:rPr>
                  <a:t> 2</a:t>
                </a:r>
              </a:p>
            </p:txBody>
          </p:sp>
          <p:sp>
            <p:nvSpPr>
              <p:cNvPr id="36" name="CaixaDeTexto 35">
                <a:extLst>
                  <a:ext uri="{FF2B5EF4-FFF2-40B4-BE49-F238E27FC236}">
                    <a16:creationId xmlns:a16="http://schemas.microsoft.com/office/drawing/2014/main" id="{CB1E212D-EAAD-426C-846C-6817C61B9A6F}"/>
                  </a:ext>
                </a:extLst>
              </p:cNvPr>
              <p:cNvSpPr txBox="1"/>
              <p:nvPr/>
            </p:nvSpPr>
            <p:spPr>
              <a:xfrm>
                <a:off x="4291229" y="3062204"/>
                <a:ext cx="789655" cy="246221"/>
              </a:xfrm>
              <a:prstGeom prst="rect">
                <a:avLst/>
              </a:prstGeom>
              <a:solidFill>
                <a:schemeClr val="bg1"/>
              </a:solidFill>
            </p:spPr>
            <p:txBody>
              <a:bodyPr wrap="square" rtlCol="0">
                <a:spAutoFit/>
              </a:bodyPr>
              <a:lstStyle/>
              <a:p>
                <a:r>
                  <a:rPr lang="pt-BR" sz="1000" dirty="0" err="1">
                    <a:latin typeface="Tahoma" panose="020B0604030504040204" pitchFamily="34" charset="0"/>
                    <a:ea typeface="Tahoma" panose="020B0604030504040204" pitchFamily="34" charset="0"/>
                    <a:cs typeface="Tahoma" panose="020B0604030504040204" pitchFamily="34" charset="0"/>
                  </a:rPr>
                  <a:t>Fraction</a:t>
                </a:r>
                <a:r>
                  <a:rPr lang="pt-BR" sz="1000" dirty="0">
                    <a:latin typeface="Tahoma" panose="020B0604030504040204" pitchFamily="34" charset="0"/>
                    <a:ea typeface="Tahoma" panose="020B0604030504040204" pitchFamily="34" charset="0"/>
                    <a:cs typeface="Tahoma" panose="020B0604030504040204" pitchFamily="34" charset="0"/>
                  </a:rPr>
                  <a:t> 3</a:t>
                </a:r>
              </a:p>
            </p:txBody>
          </p:sp>
          <p:sp>
            <p:nvSpPr>
              <p:cNvPr id="37" name="CaixaDeTexto 36">
                <a:extLst>
                  <a:ext uri="{FF2B5EF4-FFF2-40B4-BE49-F238E27FC236}">
                    <a16:creationId xmlns:a16="http://schemas.microsoft.com/office/drawing/2014/main" id="{63026A3C-A49B-4733-90E4-2358F6BB94F8}"/>
                  </a:ext>
                </a:extLst>
              </p:cNvPr>
              <p:cNvSpPr txBox="1"/>
              <p:nvPr/>
            </p:nvSpPr>
            <p:spPr>
              <a:xfrm>
                <a:off x="1683596" y="4862818"/>
                <a:ext cx="789655" cy="246221"/>
              </a:xfrm>
              <a:prstGeom prst="rect">
                <a:avLst/>
              </a:prstGeom>
              <a:solidFill>
                <a:schemeClr val="bg1"/>
              </a:solidFill>
            </p:spPr>
            <p:txBody>
              <a:bodyPr wrap="square" rtlCol="0">
                <a:spAutoFit/>
              </a:bodyPr>
              <a:lstStyle/>
              <a:p>
                <a:r>
                  <a:rPr lang="pt-BR" sz="1000" dirty="0" err="1">
                    <a:latin typeface="Tahoma" panose="020B0604030504040204" pitchFamily="34" charset="0"/>
                    <a:ea typeface="Tahoma" panose="020B0604030504040204" pitchFamily="34" charset="0"/>
                    <a:cs typeface="Tahoma" panose="020B0604030504040204" pitchFamily="34" charset="0"/>
                  </a:rPr>
                  <a:t>Fraction</a:t>
                </a:r>
                <a:r>
                  <a:rPr lang="pt-BR" sz="1000" dirty="0">
                    <a:latin typeface="Tahoma" panose="020B0604030504040204" pitchFamily="34" charset="0"/>
                    <a:ea typeface="Tahoma" panose="020B0604030504040204" pitchFamily="34" charset="0"/>
                    <a:cs typeface="Tahoma" panose="020B0604030504040204" pitchFamily="34" charset="0"/>
                  </a:rPr>
                  <a:t> 4</a:t>
                </a:r>
              </a:p>
            </p:txBody>
          </p:sp>
          <p:sp>
            <p:nvSpPr>
              <p:cNvPr id="38" name="CaixaDeTexto 37">
                <a:extLst>
                  <a:ext uri="{FF2B5EF4-FFF2-40B4-BE49-F238E27FC236}">
                    <a16:creationId xmlns:a16="http://schemas.microsoft.com/office/drawing/2014/main" id="{E83CB8C3-3AD0-40E8-A48C-61684AC915B0}"/>
                  </a:ext>
                </a:extLst>
              </p:cNvPr>
              <p:cNvSpPr txBox="1"/>
              <p:nvPr/>
            </p:nvSpPr>
            <p:spPr>
              <a:xfrm>
                <a:off x="4234201" y="4899316"/>
                <a:ext cx="789655" cy="246221"/>
              </a:xfrm>
              <a:prstGeom prst="rect">
                <a:avLst/>
              </a:prstGeom>
              <a:solidFill>
                <a:schemeClr val="bg1"/>
              </a:solidFill>
            </p:spPr>
            <p:txBody>
              <a:bodyPr wrap="square" rtlCol="0">
                <a:spAutoFit/>
              </a:bodyPr>
              <a:lstStyle/>
              <a:p>
                <a:r>
                  <a:rPr lang="pt-BR" sz="1000" dirty="0" err="1">
                    <a:latin typeface="Tahoma" panose="020B0604030504040204" pitchFamily="34" charset="0"/>
                    <a:ea typeface="Tahoma" panose="020B0604030504040204" pitchFamily="34" charset="0"/>
                    <a:cs typeface="Tahoma" panose="020B0604030504040204" pitchFamily="34" charset="0"/>
                  </a:rPr>
                  <a:t>Fraction</a:t>
                </a:r>
                <a:r>
                  <a:rPr lang="pt-BR" sz="1000" dirty="0">
                    <a:latin typeface="Tahoma" panose="020B0604030504040204" pitchFamily="34" charset="0"/>
                    <a:ea typeface="Tahoma" panose="020B0604030504040204" pitchFamily="34" charset="0"/>
                    <a:cs typeface="Tahoma" panose="020B0604030504040204" pitchFamily="34" charset="0"/>
                  </a:rPr>
                  <a:t> 5</a:t>
                </a:r>
              </a:p>
            </p:txBody>
          </p:sp>
          <p:sp>
            <p:nvSpPr>
              <p:cNvPr id="39" name="CaixaDeTexto 38">
                <a:extLst>
                  <a:ext uri="{FF2B5EF4-FFF2-40B4-BE49-F238E27FC236}">
                    <a16:creationId xmlns:a16="http://schemas.microsoft.com/office/drawing/2014/main" id="{63E18510-3B1D-42E6-82FD-B042A5DB0775}"/>
                  </a:ext>
                </a:extLst>
              </p:cNvPr>
              <p:cNvSpPr txBox="1"/>
              <p:nvPr/>
            </p:nvSpPr>
            <p:spPr>
              <a:xfrm rot="16200000">
                <a:off x="241954" y="1720292"/>
                <a:ext cx="1253831" cy="230832"/>
              </a:xfrm>
              <a:prstGeom prst="rect">
                <a:avLst/>
              </a:prstGeom>
              <a:solidFill>
                <a:schemeClr val="bg1"/>
              </a:solidFill>
            </p:spPr>
            <p:txBody>
              <a:bodyPr wrap="square">
                <a:spAutoFit/>
              </a:bodyPr>
              <a:lstStyle/>
              <a:p>
                <a:r>
                  <a:rPr lang="pt-BR" sz="900" dirty="0">
                    <a:latin typeface="Tahoma" panose="020B0604030504040204" pitchFamily="34" charset="0"/>
                    <a:ea typeface="Tahoma" panose="020B0604030504040204" pitchFamily="34" charset="0"/>
                    <a:cs typeface="Tahoma" panose="020B0604030504040204" pitchFamily="34" charset="0"/>
                  </a:rPr>
                  <a:t>% </a:t>
                </a:r>
                <a:r>
                  <a:rPr lang="pt-BR" sz="900" dirty="0" err="1">
                    <a:latin typeface="Tahoma" panose="020B0604030504040204" pitchFamily="34" charset="0"/>
                    <a:ea typeface="Tahoma" panose="020B0604030504040204" pitchFamily="34" charset="0"/>
                    <a:cs typeface="Tahoma" panose="020B0604030504040204" pitchFamily="34" charset="0"/>
                  </a:rPr>
                  <a:t>Inhibition</a:t>
                </a:r>
                <a:endParaRPr lang="pt-BR" sz="900" dirty="0">
                  <a:latin typeface="Tahoma" panose="020B0604030504040204" pitchFamily="34" charset="0"/>
                  <a:ea typeface="Tahoma" panose="020B0604030504040204" pitchFamily="34" charset="0"/>
                  <a:cs typeface="Tahoma" panose="020B0604030504040204" pitchFamily="34" charset="0"/>
                </a:endParaRPr>
              </a:p>
            </p:txBody>
          </p:sp>
          <p:sp>
            <p:nvSpPr>
              <p:cNvPr id="40" name="CaixaDeTexto 39">
                <a:extLst>
                  <a:ext uri="{FF2B5EF4-FFF2-40B4-BE49-F238E27FC236}">
                    <a16:creationId xmlns:a16="http://schemas.microsoft.com/office/drawing/2014/main" id="{76146F25-A2CE-4D5C-BDA2-18FEC67EF4EB}"/>
                  </a:ext>
                </a:extLst>
              </p:cNvPr>
              <p:cNvSpPr txBox="1"/>
              <p:nvPr/>
            </p:nvSpPr>
            <p:spPr>
              <a:xfrm rot="16200000">
                <a:off x="259989" y="3563926"/>
                <a:ext cx="1253831" cy="230832"/>
              </a:xfrm>
              <a:prstGeom prst="rect">
                <a:avLst/>
              </a:prstGeom>
              <a:solidFill>
                <a:schemeClr val="bg1"/>
              </a:solidFill>
            </p:spPr>
            <p:txBody>
              <a:bodyPr wrap="square">
                <a:spAutoFit/>
              </a:bodyPr>
              <a:lstStyle/>
              <a:p>
                <a:r>
                  <a:rPr lang="pt-BR" sz="900" dirty="0">
                    <a:latin typeface="Tahoma" panose="020B0604030504040204" pitchFamily="34" charset="0"/>
                    <a:ea typeface="Tahoma" panose="020B0604030504040204" pitchFamily="34" charset="0"/>
                    <a:cs typeface="Tahoma" panose="020B0604030504040204" pitchFamily="34" charset="0"/>
                  </a:rPr>
                  <a:t>% </a:t>
                </a:r>
                <a:r>
                  <a:rPr lang="pt-BR" sz="900" dirty="0" err="1">
                    <a:latin typeface="Tahoma" panose="020B0604030504040204" pitchFamily="34" charset="0"/>
                    <a:ea typeface="Tahoma" panose="020B0604030504040204" pitchFamily="34" charset="0"/>
                    <a:cs typeface="Tahoma" panose="020B0604030504040204" pitchFamily="34" charset="0"/>
                  </a:rPr>
                  <a:t>Inhibition</a:t>
                </a:r>
                <a:endParaRPr lang="pt-BR" sz="900" dirty="0">
                  <a:latin typeface="Tahoma" panose="020B0604030504040204" pitchFamily="34" charset="0"/>
                  <a:ea typeface="Tahoma" panose="020B0604030504040204" pitchFamily="34" charset="0"/>
                  <a:cs typeface="Tahoma" panose="020B0604030504040204" pitchFamily="34" charset="0"/>
                </a:endParaRPr>
              </a:p>
            </p:txBody>
          </p:sp>
          <p:sp>
            <p:nvSpPr>
              <p:cNvPr id="41" name="CaixaDeTexto 40">
                <a:extLst>
                  <a:ext uri="{FF2B5EF4-FFF2-40B4-BE49-F238E27FC236}">
                    <a16:creationId xmlns:a16="http://schemas.microsoft.com/office/drawing/2014/main" id="{4FB7F171-6552-4C0F-A5DA-C341465EAA7F}"/>
                  </a:ext>
                </a:extLst>
              </p:cNvPr>
              <p:cNvSpPr txBox="1"/>
              <p:nvPr/>
            </p:nvSpPr>
            <p:spPr>
              <a:xfrm rot="16200000">
                <a:off x="285975" y="5418093"/>
                <a:ext cx="1253831" cy="230832"/>
              </a:xfrm>
              <a:prstGeom prst="rect">
                <a:avLst/>
              </a:prstGeom>
              <a:solidFill>
                <a:schemeClr val="bg1"/>
              </a:solidFill>
            </p:spPr>
            <p:txBody>
              <a:bodyPr wrap="square">
                <a:spAutoFit/>
              </a:bodyPr>
              <a:lstStyle/>
              <a:p>
                <a:r>
                  <a:rPr lang="pt-BR" sz="900" dirty="0">
                    <a:latin typeface="Tahoma" panose="020B0604030504040204" pitchFamily="34" charset="0"/>
                    <a:ea typeface="Tahoma" panose="020B0604030504040204" pitchFamily="34" charset="0"/>
                    <a:cs typeface="Tahoma" panose="020B0604030504040204" pitchFamily="34" charset="0"/>
                  </a:rPr>
                  <a:t>% </a:t>
                </a:r>
                <a:r>
                  <a:rPr lang="pt-BR" sz="900" dirty="0" err="1">
                    <a:latin typeface="Tahoma" panose="020B0604030504040204" pitchFamily="34" charset="0"/>
                    <a:ea typeface="Tahoma" panose="020B0604030504040204" pitchFamily="34" charset="0"/>
                    <a:cs typeface="Tahoma" panose="020B0604030504040204" pitchFamily="34" charset="0"/>
                  </a:rPr>
                  <a:t>Inhibition</a:t>
                </a:r>
                <a:endParaRPr lang="pt-BR" sz="900" dirty="0">
                  <a:latin typeface="Tahoma" panose="020B0604030504040204" pitchFamily="34" charset="0"/>
                  <a:ea typeface="Tahoma" panose="020B0604030504040204" pitchFamily="34" charset="0"/>
                  <a:cs typeface="Tahoma" panose="020B0604030504040204" pitchFamily="34" charset="0"/>
                </a:endParaRPr>
              </a:p>
            </p:txBody>
          </p:sp>
          <p:sp>
            <p:nvSpPr>
              <p:cNvPr id="42" name="CaixaDeTexto 41">
                <a:extLst>
                  <a:ext uri="{FF2B5EF4-FFF2-40B4-BE49-F238E27FC236}">
                    <a16:creationId xmlns:a16="http://schemas.microsoft.com/office/drawing/2014/main" id="{A076B39B-E13F-4FAF-A2AB-0A11FF0756BF}"/>
                  </a:ext>
                </a:extLst>
              </p:cNvPr>
              <p:cNvSpPr txBox="1"/>
              <p:nvPr/>
            </p:nvSpPr>
            <p:spPr>
              <a:xfrm rot="16200000">
                <a:off x="2836044" y="1708332"/>
                <a:ext cx="1253831" cy="230832"/>
              </a:xfrm>
              <a:prstGeom prst="rect">
                <a:avLst/>
              </a:prstGeom>
              <a:solidFill>
                <a:schemeClr val="bg1"/>
              </a:solidFill>
            </p:spPr>
            <p:txBody>
              <a:bodyPr wrap="square">
                <a:spAutoFit/>
              </a:bodyPr>
              <a:lstStyle/>
              <a:p>
                <a:r>
                  <a:rPr lang="pt-BR" sz="900" dirty="0">
                    <a:latin typeface="Tahoma" panose="020B0604030504040204" pitchFamily="34" charset="0"/>
                    <a:ea typeface="Tahoma" panose="020B0604030504040204" pitchFamily="34" charset="0"/>
                    <a:cs typeface="Tahoma" panose="020B0604030504040204" pitchFamily="34" charset="0"/>
                  </a:rPr>
                  <a:t>% </a:t>
                </a:r>
                <a:r>
                  <a:rPr lang="pt-BR" sz="900" dirty="0" err="1">
                    <a:latin typeface="Tahoma" panose="020B0604030504040204" pitchFamily="34" charset="0"/>
                    <a:ea typeface="Tahoma" panose="020B0604030504040204" pitchFamily="34" charset="0"/>
                    <a:cs typeface="Tahoma" panose="020B0604030504040204" pitchFamily="34" charset="0"/>
                  </a:rPr>
                  <a:t>Inhibition</a:t>
                </a:r>
                <a:endParaRPr lang="pt-BR" sz="900" dirty="0">
                  <a:latin typeface="Tahoma" panose="020B0604030504040204" pitchFamily="34" charset="0"/>
                  <a:ea typeface="Tahoma" panose="020B0604030504040204" pitchFamily="34" charset="0"/>
                  <a:cs typeface="Tahoma" panose="020B0604030504040204" pitchFamily="34" charset="0"/>
                </a:endParaRPr>
              </a:p>
            </p:txBody>
          </p:sp>
          <p:sp>
            <p:nvSpPr>
              <p:cNvPr id="43" name="CaixaDeTexto 42">
                <a:extLst>
                  <a:ext uri="{FF2B5EF4-FFF2-40B4-BE49-F238E27FC236}">
                    <a16:creationId xmlns:a16="http://schemas.microsoft.com/office/drawing/2014/main" id="{BA6E6E71-2948-466E-8754-8523FB824916}"/>
                  </a:ext>
                </a:extLst>
              </p:cNvPr>
              <p:cNvSpPr txBox="1"/>
              <p:nvPr/>
            </p:nvSpPr>
            <p:spPr>
              <a:xfrm rot="16200000">
                <a:off x="2836044" y="3563927"/>
                <a:ext cx="1253831" cy="230832"/>
              </a:xfrm>
              <a:prstGeom prst="rect">
                <a:avLst/>
              </a:prstGeom>
              <a:solidFill>
                <a:schemeClr val="bg1"/>
              </a:solidFill>
            </p:spPr>
            <p:txBody>
              <a:bodyPr wrap="square">
                <a:spAutoFit/>
              </a:bodyPr>
              <a:lstStyle/>
              <a:p>
                <a:r>
                  <a:rPr lang="pt-BR" sz="900" dirty="0">
                    <a:latin typeface="Tahoma" panose="020B0604030504040204" pitchFamily="34" charset="0"/>
                    <a:ea typeface="Tahoma" panose="020B0604030504040204" pitchFamily="34" charset="0"/>
                    <a:cs typeface="Tahoma" panose="020B0604030504040204" pitchFamily="34" charset="0"/>
                  </a:rPr>
                  <a:t>% </a:t>
                </a:r>
                <a:r>
                  <a:rPr lang="pt-BR" sz="900" dirty="0" err="1">
                    <a:latin typeface="Tahoma" panose="020B0604030504040204" pitchFamily="34" charset="0"/>
                    <a:ea typeface="Tahoma" panose="020B0604030504040204" pitchFamily="34" charset="0"/>
                    <a:cs typeface="Tahoma" panose="020B0604030504040204" pitchFamily="34" charset="0"/>
                  </a:rPr>
                  <a:t>Inhibition</a:t>
                </a:r>
                <a:endParaRPr lang="pt-BR" sz="900" dirty="0">
                  <a:latin typeface="Tahoma" panose="020B0604030504040204" pitchFamily="34" charset="0"/>
                  <a:ea typeface="Tahoma" panose="020B0604030504040204" pitchFamily="34" charset="0"/>
                  <a:cs typeface="Tahoma" panose="020B0604030504040204" pitchFamily="34" charset="0"/>
                </a:endParaRPr>
              </a:p>
            </p:txBody>
          </p:sp>
          <p:sp>
            <p:nvSpPr>
              <p:cNvPr id="44" name="CaixaDeTexto 43">
                <a:extLst>
                  <a:ext uri="{FF2B5EF4-FFF2-40B4-BE49-F238E27FC236}">
                    <a16:creationId xmlns:a16="http://schemas.microsoft.com/office/drawing/2014/main" id="{5494352F-5239-4911-A08C-635103C04F22}"/>
                  </a:ext>
                </a:extLst>
              </p:cNvPr>
              <p:cNvSpPr txBox="1"/>
              <p:nvPr/>
            </p:nvSpPr>
            <p:spPr>
              <a:xfrm rot="16200000">
                <a:off x="2836044" y="5418094"/>
                <a:ext cx="1253831" cy="230832"/>
              </a:xfrm>
              <a:prstGeom prst="rect">
                <a:avLst/>
              </a:prstGeom>
              <a:solidFill>
                <a:schemeClr val="bg1"/>
              </a:solidFill>
            </p:spPr>
            <p:txBody>
              <a:bodyPr wrap="square">
                <a:spAutoFit/>
              </a:bodyPr>
              <a:lstStyle/>
              <a:p>
                <a:r>
                  <a:rPr lang="pt-BR" sz="900" dirty="0">
                    <a:latin typeface="Tahoma" panose="020B0604030504040204" pitchFamily="34" charset="0"/>
                    <a:ea typeface="Tahoma" panose="020B0604030504040204" pitchFamily="34" charset="0"/>
                    <a:cs typeface="Tahoma" panose="020B0604030504040204" pitchFamily="34" charset="0"/>
                  </a:rPr>
                  <a:t>% </a:t>
                </a:r>
                <a:r>
                  <a:rPr lang="pt-BR" sz="900" dirty="0" err="1">
                    <a:latin typeface="Tahoma" panose="020B0604030504040204" pitchFamily="34" charset="0"/>
                    <a:ea typeface="Tahoma" panose="020B0604030504040204" pitchFamily="34" charset="0"/>
                    <a:cs typeface="Tahoma" panose="020B0604030504040204" pitchFamily="34" charset="0"/>
                  </a:rPr>
                  <a:t>Inhibition</a:t>
                </a:r>
                <a:endParaRPr lang="pt-BR" sz="900" dirty="0">
                  <a:latin typeface="Tahoma" panose="020B0604030504040204" pitchFamily="34" charset="0"/>
                  <a:ea typeface="Tahoma" panose="020B0604030504040204" pitchFamily="34" charset="0"/>
                  <a:cs typeface="Tahoma" panose="020B0604030504040204" pitchFamily="34" charset="0"/>
                </a:endParaRPr>
              </a:p>
            </p:txBody>
          </p:sp>
        </p:grpSp>
        <p:cxnSp>
          <p:nvCxnSpPr>
            <p:cNvPr id="16" name="Conector de Seta Reta 15">
              <a:extLst>
                <a:ext uri="{FF2B5EF4-FFF2-40B4-BE49-F238E27FC236}">
                  <a16:creationId xmlns:a16="http://schemas.microsoft.com/office/drawing/2014/main" id="{199B79F2-7921-476D-A342-3E4225CFDD21}"/>
                </a:ext>
              </a:extLst>
            </p:cNvPr>
            <p:cNvCxnSpPr/>
            <p:nvPr/>
          </p:nvCxnSpPr>
          <p:spPr>
            <a:xfrm>
              <a:off x="6465208" y="2044173"/>
              <a:ext cx="1059373" cy="0"/>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50" name="Conector de Seta Reta 49">
              <a:extLst>
                <a:ext uri="{FF2B5EF4-FFF2-40B4-BE49-F238E27FC236}">
                  <a16:creationId xmlns:a16="http://schemas.microsoft.com/office/drawing/2014/main" id="{25B0AF6E-22E0-44CC-9BA3-74DB54C6B4A2}"/>
                </a:ext>
              </a:extLst>
            </p:cNvPr>
            <p:cNvCxnSpPr>
              <a:cxnSpLocks/>
            </p:cNvCxnSpPr>
            <p:nvPr/>
          </p:nvCxnSpPr>
          <p:spPr>
            <a:xfrm>
              <a:off x="6465208" y="4031773"/>
              <a:ext cx="1852952" cy="0"/>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52" name="Conector de Seta Reta 51">
              <a:extLst>
                <a:ext uri="{FF2B5EF4-FFF2-40B4-BE49-F238E27FC236}">
                  <a16:creationId xmlns:a16="http://schemas.microsoft.com/office/drawing/2014/main" id="{07F10760-5D4D-469D-A301-6C8375619500}"/>
                </a:ext>
              </a:extLst>
            </p:cNvPr>
            <p:cNvCxnSpPr>
              <a:cxnSpLocks/>
            </p:cNvCxnSpPr>
            <p:nvPr/>
          </p:nvCxnSpPr>
          <p:spPr>
            <a:xfrm>
              <a:off x="6465208" y="5833398"/>
              <a:ext cx="2469004" cy="0"/>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380300818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flipV="1">
            <a:off x="-1" y="356658"/>
            <a:ext cx="12206369" cy="506379"/>
          </a:xfrm>
          <a:prstGeom prst="rect">
            <a:avLst/>
          </a:prstGeom>
          <a:solidFill>
            <a:schemeClr val="bg1">
              <a:lumMod val="65000"/>
            </a:schemeClr>
          </a:solidFill>
          <a:ln>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latin typeface="Tahoma" panose="020B0604030504040204" pitchFamily="34" charset="0"/>
              <a:ea typeface="Tahoma" panose="020B0604030504040204" pitchFamily="34" charset="0"/>
              <a:cs typeface="Tahoma" panose="020B0604030504040204" pitchFamily="34" charset="0"/>
            </a:endParaRPr>
          </a:p>
        </p:txBody>
      </p:sp>
      <p:cxnSp>
        <p:nvCxnSpPr>
          <p:cNvPr id="13" name="Connecteur droit 12"/>
          <p:cNvCxnSpPr/>
          <p:nvPr/>
        </p:nvCxnSpPr>
        <p:spPr>
          <a:xfrm>
            <a:off x="-14369" y="932723"/>
            <a:ext cx="12255052" cy="0"/>
          </a:xfrm>
          <a:prstGeom prst="line">
            <a:avLst/>
          </a:prstGeom>
          <a:ln w="12700">
            <a:solidFill>
              <a:schemeClr val="bg1">
                <a:lumMod val="65000"/>
              </a:schemeClr>
            </a:solidFill>
          </a:ln>
          <a:effectLst/>
          <a:scene3d>
            <a:camera prst="orthographicFront">
              <a:rot lat="0" lon="0" rev="0"/>
            </a:camera>
            <a:lightRig rig="balanced" dir="t">
              <a:rot lat="0" lon="0" rev="8700000"/>
            </a:lightRig>
          </a:scene3d>
          <a:sp3d>
            <a:bevelT w="190500" h="38100"/>
          </a:sp3d>
        </p:spPr>
        <p:style>
          <a:lnRef idx="1">
            <a:schemeClr val="accent1"/>
          </a:lnRef>
          <a:fillRef idx="0">
            <a:schemeClr val="accent1"/>
          </a:fillRef>
          <a:effectRef idx="0">
            <a:schemeClr val="accent1"/>
          </a:effectRef>
          <a:fontRef idx="minor">
            <a:schemeClr val="tx1"/>
          </a:fontRef>
        </p:style>
      </p:cxnSp>
      <p:sp>
        <p:nvSpPr>
          <p:cNvPr id="14" name="Ellipse 13"/>
          <p:cNvSpPr/>
          <p:nvPr/>
        </p:nvSpPr>
        <p:spPr>
          <a:xfrm>
            <a:off x="143339" y="452669"/>
            <a:ext cx="672075" cy="672075"/>
          </a:xfrm>
          <a:prstGeom prst="ellipse">
            <a:avLst/>
          </a:prstGeom>
          <a:solidFill>
            <a:srgbClr val="00B050"/>
          </a:solidFill>
          <a:ln>
            <a:solidFill>
              <a:schemeClr val="bg1">
                <a:lumMod val="65000"/>
              </a:schemeClr>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lvl="0" algn="ctr"/>
            <a:r>
              <a:rPr lang="fr-FR" sz="2667" dirty="0">
                <a:ln w="19050">
                  <a:solidFill>
                    <a:prstClr val="white"/>
                  </a:solidFill>
                </a:ln>
                <a:solidFill>
                  <a:prstClr val="white">
                    <a:lumMod val="50000"/>
                  </a:prstClr>
                </a:solidFill>
                <a:latin typeface="Tahoma" panose="020B0604030504040204" pitchFamily="34" charset="0"/>
                <a:ea typeface="Tahoma" panose="020B0604030504040204" pitchFamily="34" charset="0"/>
                <a:cs typeface="Tahoma" panose="020B0604030504040204" pitchFamily="34" charset="0"/>
              </a:rPr>
              <a:t>3</a:t>
            </a:r>
          </a:p>
        </p:txBody>
      </p:sp>
      <p:sp>
        <p:nvSpPr>
          <p:cNvPr id="12" name="CaixaDeTexto 11">
            <a:extLst>
              <a:ext uri="{FF2B5EF4-FFF2-40B4-BE49-F238E27FC236}">
                <a16:creationId xmlns:a16="http://schemas.microsoft.com/office/drawing/2014/main" id="{B04F64E1-FBD8-4A2C-A479-F1683F9E1A6F}"/>
              </a:ext>
            </a:extLst>
          </p:cNvPr>
          <p:cNvSpPr txBox="1"/>
          <p:nvPr/>
        </p:nvSpPr>
        <p:spPr>
          <a:xfrm>
            <a:off x="973122" y="467161"/>
            <a:ext cx="6157912" cy="430887"/>
          </a:xfrm>
          <a:prstGeom prst="rect">
            <a:avLst/>
          </a:prstGeom>
          <a:noFill/>
        </p:spPr>
        <p:txBody>
          <a:bodyPr wrap="square">
            <a:spAutoFit/>
          </a:bodyPr>
          <a:lstStyle/>
          <a:p>
            <a:pPr algn="just"/>
            <a:r>
              <a:rPr lang="en-US" sz="2200" dirty="0">
                <a:latin typeface="Tahoma" panose="020B0604030504040204" pitchFamily="34" charset="0"/>
                <a:ea typeface="Tahoma" panose="020B0604030504040204" pitchFamily="34" charset="0"/>
                <a:cs typeface="Tahoma" panose="020B0604030504040204" pitchFamily="34" charset="0"/>
              </a:rPr>
              <a:t>SVMP purification and characterization</a:t>
            </a:r>
            <a:endParaRPr lang="pt-BR" sz="2200" dirty="0">
              <a:latin typeface="Tahoma" panose="020B0604030504040204" pitchFamily="34" charset="0"/>
              <a:ea typeface="Tahoma" panose="020B0604030504040204" pitchFamily="34" charset="0"/>
              <a:cs typeface="Tahoma" panose="020B0604030504040204" pitchFamily="34" charset="0"/>
            </a:endParaRPr>
          </a:p>
        </p:txBody>
      </p:sp>
      <p:sp>
        <p:nvSpPr>
          <p:cNvPr id="35" name="Pentagone 34"/>
          <p:cNvSpPr/>
          <p:nvPr/>
        </p:nvSpPr>
        <p:spPr>
          <a:xfrm>
            <a:off x="6805085" y="16420"/>
            <a:ext cx="3805655"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5" name="Rectangle 5">
            <a:extLst>
              <a:ext uri="{FF2B5EF4-FFF2-40B4-BE49-F238E27FC236}">
                <a16:creationId xmlns:a16="http://schemas.microsoft.com/office/drawing/2014/main" id="{3B6012F2-158D-4A8D-A034-6301CCE72B41}"/>
              </a:ext>
            </a:extLst>
          </p:cNvPr>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6" name="Rectangle 3">
            <a:extLst>
              <a:ext uri="{FF2B5EF4-FFF2-40B4-BE49-F238E27FC236}">
                <a16:creationId xmlns:a16="http://schemas.microsoft.com/office/drawing/2014/main" id="{81528419-2E98-4125-BBAF-7BCF5B462ADA}"/>
              </a:ext>
            </a:extLst>
          </p:cNvPr>
          <p:cNvSpPr/>
          <p:nvPr/>
        </p:nvSpPr>
        <p:spPr>
          <a:xfrm>
            <a:off x="2105458" y="16420"/>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sp>
        <p:nvSpPr>
          <p:cNvPr id="7" name="Rectangle 6">
            <a:extLst>
              <a:ext uri="{FF2B5EF4-FFF2-40B4-BE49-F238E27FC236}">
                <a16:creationId xmlns:a16="http://schemas.microsoft.com/office/drawing/2014/main" id="{C9C26026-3B8B-491B-A52B-BA34EC05CC75}"/>
              </a:ext>
            </a:extLst>
          </p:cNvPr>
          <p:cNvSpPr/>
          <p:nvPr/>
        </p:nvSpPr>
        <p:spPr>
          <a:xfrm>
            <a:off x="4475991" y="20204"/>
            <a:ext cx="2329094" cy="336455"/>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sp>
        <p:nvSpPr>
          <p:cNvPr id="8" name="Rectangle 7">
            <a:extLst>
              <a:ext uri="{FF2B5EF4-FFF2-40B4-BE49-F238E27FC236}">
                <a16:creationId xmlns:a16="http://schemas.microsoft.com/office/drawing/2014/main" id="{3C224750-17F4-48C9-8964-A53E393B2C2F}"/>
              </a:ext>
            </a:extLst>
          </p:cNvPr>
          <p:cNvSpPr/>
          <p:nvPr/>
        </p:nvSpPr>
        <p:spPr>
          <a:xfrm>
            <a:off x="10467975" y="10678"/>
            <a:ext cx="1724027" cy="408857"/>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9" name="Chevron 35">
            <a:extLst>
              <a:ext uri="{FF2B5EF4-FFF2-40B4-BE49-F238E27FC236}">
                <a16:creationId xmlns:a16="http://schemas.microsoft.com/office/drawing/2014/main" id="{453BED81-F136-477C-BAA1-ABB2AF0AED2D}"/>
              </a:ext>
            </a:extLst>
          </p:cNvPr>
          <p:cNvSpPr/>
          <p:nvPr/>
        </p:nvSpPr>
        <p:spPr>
          <a:xfrm>
            <a:off x="10241873" y="10679"/>
            <a:ext cx="364186" cy="480053"/>
          </a:xfrm>
          <a:prstGeom prst="chevron">
            <a:avLst>
              <a:gd name="adj" fmla="val 67339"/>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pic>
        <p:nvPicPr>
          <p:cNvPr id="23" name="Picture 2">
            <a:extLst>
              <a:ext uri="{FF2B5EF4-FFF2-40B4-BE49-F238E27FC236}">
                <a16:creationId xmlns:a16="http://schemas.microsoft.com/office/drawing/2014/main" id="{198A4B29-F510-4CDB-9541-0D847D0446F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3122" y="2380933"/>
            <a:ext cx="4679458" cy="32377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24" name="Tabela 23">
            <a:extLst>
              <a:ext uri="{FF2B5EF4-FFF2-40B4-BE49-F238E27FC236}">
                <a16:creationId xmlns:a16="http://schemas.microsoft.com/office/drawing/2014/main" id="{393A306A-3269-427C-9771-1932A1584F83}"/>
              </a:ext>
            </a:extLst>
          </p:cNvPr>
          <p:cNvGraphicFramePr>
            <a:graphicFrameLocks noGrp="1"/>
          </p:cNvGraphicFramePr>
          <p:nvPr>
            <p:extLst>
              <p:ext uri="{D42A27DB-BD31-4B8C-83A1-F6EECF244321}">
                <p14:modId xmlns:p14="http://schemas.microsoft.com/office/powerpoint/2010/main" val="1062555323"/>
              </p:ext>
            </p:extLst>
          </p:nvPr>
        </p:nvGraphicFramePr>
        <p:xfrm>
          <a:off x="4008575" y="2509234"/>
          <a:ext cx="1872208" cy="1770622"/>
        </p:xfrm>
        <a:graphic>
          <a:graphicData uri="http://schemas.openxmlformats.org/drawingml/2006/table">
            <a:tbl>
              <a:tblPr firstRow="1" firstCol="1" bandRow="1"/>
              <a:tblGrid>
                <a:gridCol w="791210">
                  <a:extLst>
                    <a:ext uri="{9D8B030D-6E8A-4147-A177-3AD203B41FA5}">
                      <a16:colId xmlns:a16="http://schemas.microsoft.com/office/drawing/2014/main" val="1518726716"/>
                    </a:ext>
                  </a:extLst>
                </a:gridCol>
                <a:gridCol w="1080998">
                  <a:extLst>
                    <a:ext uri="{9D8B030D-6E8A-4147-A177-3AD203B41FA5}">
                      <a16:colId xmlns:a16="http://schemas.microsoft.com/office/drawing/2014/main" val="1331910549"/>
                    </a:ext>
                  </a:extLst>
                </a:gridCol>
              </a:tblGrid>
              <a:tr h="194294">
                <a:tc rowSpan="2">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pt-BR" sz="1000" dirty="0" err="1">
                          <a:effectLst/>
                          <a:latin typeface="Tahoma" panose="020B0604030504040204" pitchFamily="34" charset="0"/>
                          <a:ea typeface="Tahoma" panose="020B0604030504040204" pitchFamily="34" charset="0"/>
                          <a:cs typeface="Tahoma" panose="020B0604030504040204" pitchFamily="34" charset="0"/>
                        </a:rPr>
                        <a:t>Subfraction</a:t>
                      </a:r>
                      <a:endParaRPr lang="pt-BR" sz="1000" dirty="0">
                        <a:effectLst/>
                        <a:latin typeface="Tahoma" panose="020B0604030504040204" pitchFamily="34" charset="0"/>
                        <a:ea typeface="Tahoma" panose="020B0604030504040204" pitchFamily="34" charset="0"/>
                        <a:cs typeface="Tahoma" panose="020B0604030504040204" pitchFamily="34" charset="0"/>
                      </a:endParaRPr>
                    </a:p>
                    <a:p>
                      <a:pPr algn="ctr">
                        <a:lnSpc>
                          <a:spcPct val="115000"/>
                        </a:lnSpc>
                        <a:spcAft>
                          <a:spcPts val="0"/>
                        </a:spcAft>
                      </a:pPr>
                      <a:endParaRPr lang="pt-BR"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ct val="115000"/>
                        </a:lnSpc>
                        <a:spcAft>
                          <a:spcPts val="0"/>
                        </a:spcAft>
                      </a:pPr>
                      <a:r>
                        <a:rPr lang="pt-BR" sz="1000" dirty="0" err="1">
                          <a:effectLst/>
                          <a:latin typeface="Tahoma" panose="020B0604030504040204" pitchFamily="34" charset="0"/>
                          <a:ea typeface="Tahoma" panose="020B0604030504040204" pitchFamily="34" charset="0"/>
                          <a:cs typeface="Tahoma" panose="020B0604030504040204" pitchFamily="34" charset="0"/>
                        </a:rPr>
                        <a:t>Specific</a:t>
                      </a:r>
                      <a:r>
                        <a:rPr lang="pt-BR" sz="1000" dirty="0">
                          <a:effectLst/>
                          <a:latin typeface="Tahoma" panose="020B0604030504040204" pitchFamily="34" charset="0"/>
                          <a:ea typeface="Tahoma" panose="020B0604030504040204" pitchFamily="34" charset="0"/>
                          <a:cs typeface="Tahoma" panose="020B0604030504040204" pitchFamily="34" charset="0"/>
                        </a:rPr>
                        <a:t> </a:t>
                      </a:r>
                      <a:r>
                        <a:rPr lang="pt-BR" sz="1000" dirty="0" err="1">
                          <a:effectLst/>
                          <a:latin typeface="Tahoma" panose="020B0604030504040204" pitchFamily="34" charset="0"/>
                          <a:ea typeface="Tahoma" panose="020B0604030504040204" pitchFamily="34" charset="0"/>
                          <a:cs typeface="Tahoma" panose="020B0604030504040204" pitchFamily="34" charset="0"/>
                        </a:rPr>
                        <a:t>activity</a:t>
                      </a:r>
                      <a:endParaRPr lang="pt-BR" sz="10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lnL>
                      <a:noFill/>
                    </a:lnL>
                    <a:lnR>
                      <a:noFill/>
                    </a:lnR>
                    <a:lnT w="19050" cap="flat" cmpd="sng" algn="ctr">
                      <a:solidFill>
                        <a:srgbClr val="000000"/>
                      </a:solidFill>
                      <a:prstDash val="solid"/>
                      <a:round/>
                      <a:headEnd type="none" w="med" len="med"/>
                      <a:tailEnd type="none" w="med" len="med"/>
                    </a:lnT>
                    <a:lnB>
                      <a:noFill/>
                    </a:lnB>
                    <a:solidFill>
                      <a:srgbClr val="D9D9D9"/>
                    </a:solidFill>
                  </a:tcPr>
                </a:tc>
                <a:extLst>
                  <a:ext uri="{0D108BD9-81ED-4DB2-BD59-A6C34878D82A}">
                    <a16:rowId xmlns:a16="http://schemas.microsoft.com/office/drawing/2014/main" val="1878084100"/>
                  </a:ext>
                </a:extLst>
              </a:tr>
              <a:tr h="180508">
                <a:tc vMerge="1">
                  <a:txBody>
                    <a:bodyPr/>
                    <a:lstStyle/>
                    <a:p>
                      <a:endParaRPr lang="pt-BR"/>
                    </a:p>
                  </a:txBody>
                  <a:tcPr/>
                </a:tc>
                <a:tc>
                  <a:txBody>
                    <a:bodyPr/>
                    <a:lstStyle/>
                    <a:p>
                      <a:pPr algn="ctr">
                        <a:lnSpc>
                          <a:spcPct val="115000"/>
                        </a:lnSpc>
                        <a:spcAft>
                          <a:spcPts val="0"/>
                        </a:spcAft>
                      </a:pPr>
                      <a:r>
                        <a:rPr lang="pt-BR" sz="1200" dirty="0">
                          <a:effectLst/>
                          <a:latin typeface="Times New Roman" panose="02020603050405020304" pitchFamily="18" charset="0"/>
                          <a:ea typeface="Calibri" panose="020F0502020204030204" pitchFamily="34" charset="0"/>
                          <a:cs typeface="Times New Roman" panose="02020603050405020304" pitchFamily="18" charset="0"/>
                        </a:rPr>
                        <a:t>(UF/min/µg)</a:t>
                      </a:r>
                      <a:endParaRPr lang="pt-B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3946952048"/>
                  </a:ext>
                </a:extLst>
              </a:tr>
              <a:tr h="180508">
                <a:tc>
                  <a:txBody>
                    <a:bodyPr/>
                    <a:lstStyle/>
                    <a:p>
                      <a:pPr algn="ctr">
                        <a:lnSpc>
                          <a:spcPct val="115000"/>
                        </a:lnSpc>
                        <a:spcAft>
                          <a:spcPts val="0"/>
                        </a:spcAft>
                      </a:pPr>
                      <a:r>
                        <a:rPr lang="pt-BR" sz="1200">
                          <a:effectLst/>
                          <a:latin typeface="Times New Roman" panose="02020603050405020304" pitchFamily="18" charset="0"/>
                          <a:ea typeface="Calibri" panose="020F0502020204030204" pitchFamily="34" charset="0"/>
                          <a:cs typeface="Times New Roman" panose="02020603050405020304" pitchFamily="18" charset="0"/>
                        </a:rPr>
                        <a:t>F5-1</a:t>
                      </a:r>
                      <a:endParaRPr lang="pt-BR"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a:lnSpc>
                          <a:spcPct val="115000"/>
                        </a:lnSpc>
                        <a:spcAft>
                          <a:spcPts val="0"/>
                        </a:spcAft>
                        <a:tabLst>
                          <a:tab pos="2087245" algn="l"/>
                        </a:tabLst>
                      </a:pPr>
                      <a:r>
                        <a:rPr lang="pt-BR" sz="1200">
                          <a:effectLst/>
                          <a:latin typeface="Times New Roman" panose="02020603050405020304" pitchFamily="18" charset="0"/>
                          <a:ea typeface="Calibri" panose="020F0502020204030204" pitchFamily="34" charset="0"/>
                          <a:cs typeface="Times New Roman" panose="02020603050405020304" pitchFamily="18" charset="0"/>
                        </a:rPr>
                        <a:t>N.D.</a:t>
                      </a:r>
                      <a:endParaRPr lang="pt-BR"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323153387"/>
                  </a:ext>
                </a:extLst>
              </a:tr>
              <a:tr h="180508">
                <a:tc>
                  <a:txBody>
                    <a:bodyPr/>
                    <a:lstStyle/>
                    <a:p>
                      <a:pPr algn="ctr">
                        <a:lnSpc>
                          <a:spcPct val="115000"/>
                        </a:lnSpc>
                        <a:spcAft>
                          <a:spcPts val="0"/>
                        </a:spcAft>
                      </a:pPr>
                      <a:r>
                        <a:rPr lang="pt-BR" sz="1200" dirty="0">
                          <a:effectLst/>
                          <a:latin typeface="Times New Roman" panose="02020603050405020304" pitchFamily="18" charset="0"/>
                          <a:ea typeface="Calibri" panose="020F0502020204030204" pitchFamily="34" charset="0"/>
                          <a:cs typeface="Times New Roman" panose="02020603050405020304" pitchFamily="18" charset="0"/>
                        </a:rPr>
                        <a:t>F5-2</a:t>
                      </a:r>
                      <a:endParaRPr lang="pt-B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solidFill>
                      <a:srgbClr val="D9D9D9"/>
                    </a:solidFill>
                  </a:tcPr>
                </a:tc>
                <a:tc>
                  <a:txBody>
                    <a:bodyPr/>
                    <a:lstStyle/>
                    <a:p>
                      <a:pPr algn="ctr">
                        <a:lnSpc>
                          <a:spcPct val="115000"/>
                        </a:lnSpc>
                        <a:spcAft>
                          <a:spcPts val="0"/>
                        </a:spcAft>
                        <a:tabLst>
                          <a:tab pos="2087245" algn="l"/>
                        </a:tabLst>
                      </a:pPr>
                      <a:r>
                        <a:rPr lang="pt-BR" sz="1200" dirty="0">
                          <a:effectLst/>
                          <a:latin typeface="Times New Roman" panose="02020603050405020304" pitchFamily="18" charset="0"/>
                          <a:ea typeface="Calibri" panose="020F0502020204030204" pitchFamily="34" charset="0"/>
                          <a:cs typeface="Times New Roman" panose="02020603050405020304" pitchFamily="18" charset="0"/>
                        </a:rPr>
                        <a:t>N.D.</a:t>
                      </a:r>
                      <a:endParaRPr lang="pt-B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solidFill>
                      <a:srgbClr val="D9D9D9"/>
                    </a:solidFill>
                  </a:tcPr>
                </a:tc>
                <a:extLst>
                  <a:ext uri="{0D108BD9-81ED-4DB2-BD59-A6C34878D82A}">
                    <a16:rowId xmlns:a16="http://schemas.microsoft.com/office/drawing/2014/main" val="814416622"/>
                  </a:ext>
                </a:extLst>
              </a:tr>
              <a:tr h="180508">
                <a:tc>
                  <a:txBody>
                    <a:bodyPr/>
                    <a:lstStyle/>
                    <a:p>
                      <a:pPr algn="ctr">
                        <a:lnSpc>
                          <a:spcPct val="115000"/>
                        </a:lnSpc>
                        <a:spcAft>
                          <a:spcPts val="0"/>
                        </a:spcAft>
                      </a:pPr>
                      <a:r>
                        <a:rPr lang="pt-BR" sz="1200">
                          <a:effectLst/>
                          <a:latin typeface="Times New Roman" panose="02020603050405020304" pitchFamily="18" charset="0"/>
                          <a:ea typeface="Calibri" panose="020F0502020204030204" pitchFamily="34" charset="0"/>
                          <a:cs typeface="Times New Roman" panose="02020603050405020304" pitchFamily="18" charset="0"/>
                        </a:rPr>
                        <a:t>F5-3</a:t>
                      </a:r>
                      <a:endParaRPr lang="pt-BR"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solidFill>
                      <a:srgbClr val="FFFFFF"/>
                    </a:solidFill>
                  </a:tcPr>
                </a:tc>
                <a:tc>
                  <a:txBody>
                    <a:bodyPr/>
                    <a:lstStyle/>
                    <a:p>
                      <a:pPr algn="ctr">
                        <a:lnSpc>
                          <a:spcPct val="115000"/>
                        </a:lnSpc>
                        <a:spcAft>
                          <a:spcPts val="0"/>
                        </a:spcAft>
                        <a:tabLst>
                          <a:tab pos="2087245" algn="l"/>
                        </a:tabLst>
                      </a:pPr>
                      <a:r>
                        <a:rPr lang="pt-BR" sz="1200" dirty="0">
                          <a:effectLst/>
                          <a:latin typeface="Times New Roman" panose="02020603050405020304" pitchFamily="18" charset="0"/>
                          <a:ea typeface="Calibri" panose="020F0502020204030204" pitchFamily="34" charset="0"/>
                          <a:cs typeface="Times New Roman" panose="02020603050405020304" pitchFamily="18" charset="0"/>
                        </a:rPr>
                        <a:t>77,66 ± 2,26</a:t>
                      </a:r>
                      <a:endParaRPr lang="pt-B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solidFill>
                      <a:srgbClr val="FFFFFF"/>
                    </a:solidFill>
                  </a:tcPr>
                </a:tc>
                <a:extLst>
                  <a:ext uri="{0D108BD9-81ED-4DB2-BD59-A6C34878D82A}">
                    <a16:rowId xmlns:a16="http://schemas.microsoft.com/office/drawing/2014/main" val="4116852612"/>
                  </a:ext>
                </a:extLst>
              </a:tr>
              <a:tr h="180508">
                <a:tc>
                  <a:txBody>
                    <a:bodyPr/>
                    <a:lstStyle/>
                    <a:p>
                      <a:pPr algn="ctr">
                        <a:lnSpc>
                          <a:spcPct val="115000"/>
                        </a:lnSpc>
                        <a:spcAft>
                          <a:spcPts val="0"/>
                        </a:spcAft>
                      </a:pPr>
                      <a:r>
                        <a:rPr lang="pt-BR" sz="1200" dirty="0">
                          <a:effectLst/>
                          <a:latin typeface="Times New Roman" panose="02020603050405020304" pitchFamily="18" charset="0"/>
                          <a:ea typeface="Calibri" panose="020F0502020204030204" pitchFamily="34" charset="0"/>
                          <a:cs typeface="Times New Roman" panose="02020603050405020304" pitchFamily="18" charset="0"/>
                        </a:rPr>
                        <a:t>F5-4</a:t>
                      </a:r>
                      <a:endParaRPr lang="pt-B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solidFill>
                      <a:srgbClr val="D9D9D9"/>
                    </a:solidFill>
                  </a:tcPr>
                </a:tc>
                <a:tc>
                  <a:txBody>
                    <a:bodyPr/>
                    <a:lstStyle/>
                    <a:p>
                      <a:pPr algn="ctr">
                        <a:lnSpc>
                          <a:spcPct val="115000"/>
                        </a:lnSpc>
                        <a:spcAft>
                          <a:spcPts val="0"/>
                        </a:spcAft>
                        <a:tabLst>
                          <a:tab pos="2087245" algn="l"/>
                        </a:tabLst>
                      </a:pPr>
                      <a:r>
                        <a:rPr lang="pt-BR" sz="1200">
                          <a:effectLst/>
                          <a:latin typeface="Times New Roman" panose="02020603050405020304" pitchFamily="18" charset="0"/>
                          <a:ea typeface="Calibri" panose="020F0502020204030204" pitchFamily="34" charset="0"/>
                          <a:cs typeface="Times New Roman" panose="02020603050405020304" pitchFamily="18" charset="0"/>
                        </a:rPr>
                        <a:t>562,40 ± 25,34</a:t>
                      </a:r>
                      <a:endParaRPr lang="pt-BR"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solidFill>
                      <a:srgbClr val="D9D9D9"/>
                    </a:solidFill>
                  </a:tcPr>
                </a:tc>
                <a:extLst>
                  <a:ext uri="{0D108BD9-81ED-4DB2-BD59-A6C34878D82A}">
                    <a16:rowId xmlns:a16="http://schemas.microsoft.com/office/drawing/2014/main" val="1122540415"/>
                  </a:ext>
                </a:extLst>
              </a:tr>
              <a:tr h="180508">
                <a:tc>
                  <a:txBody>
                    <a:bodyPr/>
                    <a:lstStyle/>
                    <a:p>
                      <a:pPr algn="ctr">
                        <a:lnSpc>
                          <a:spcPct val="115000"/>
                        </a:lnSpc>
                        <a:spcAft>
                          <a:spcPts val="0"/>
                        </a:spcAft>
                      </a:pPr>
                      <a:r>
                        <a:rPr lang="pt-BR" sz="1200">
                          <a:effectLst/>
                          <a:latin typeface="Times New Roman" panose="02020603050405020304" pitchFamily="18" charset="0"/>
                          <a:ea typeface="Calibri" panose="020F0502020204030204" pitchFamily="34" charset="0"/>
                          <a:cs typeface="Times New Roman" panose="02020603050405020304" pitchFamily="18" charset="0"/>
                        </a:rPr>
                        <a:t>F5-5</a:t>
                      </a:r>
                      <a:endParaRPr lang="pt-BR"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solidFill>
                      <a:srgbClr val="FFFFFF"/>
                    </a:solidFill>
                  </a:tcPr>
                </a:tc>
                <a:tc>
                  <a:txBody>
                    <a:bodyPr/>
                    <a:lstStyle/>
                    <a:p>
                      <a:pPr algn="ctr">
                        <a:lnSpc>
                          <a:spcPct val="115000"/>
                        </a:lnSpc>
                        <a:spcAft>
                          <a:spcPts val="0"/>
                        </a:spcAft>
                        <a:tabLst>
                          <a:tab pos="2087245" algn="l"/>
                        </a:tabLst>
                      </a:pPr>
                      <a:r>
                        <a:rPr lang="pt-BR" sz="1200">
                          <a:effectLst/>
                          <a:latin typeface="Times New Roman" panose="02020603050405020304" pitchFamily="18" charset="0"/>
                          <a:ea typeface="Calibri" panose="020F0502020204030204" pitchFamily="34" charset="0"/>
                          <a:cs typeface="Times New Roman" panose="02020603050405020304" pitchFamily="18" charset="0"/>
                        </a:rPr>
                        <a:t>118,80 ± 4,22</a:t>
                      </a:r>
                      <a:endParaRPr lang="pt-BR"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solidFill>
                      <a:srgbClr val="FFFFFF"/>
                    </a:solidFill>
                  </a:tcPr>
                </a:tc>
                <a:extLst>
                  <a:ext uri="{0D108BD9-81ED-4DB2-BD59-A6C34878D82A}">
                    <a16:rowId xmlns:a16="http://schemas.microsoft.com/office/drawing/2014/main" val="2390933716"/>
                  </a:ext>
                </a:extLst>
              </a:tr>
              <a:tr h="180508">
                <a:tc>
                  <a:txBody>
                    <a:bodyPr/>
                    <a:lstStyle/>
                    <a:p>
                      <a:pPr algn="ctr">
                        <a:lnSpc>
                          <a:spcPct val="115000"/>
                        </a:lnSpc>
                        <a:spcAft>
                          <a:spcPts val="0"/>
                        </a:spcAft>
                      </a:pPr>
                      <a:r>
                        <a:rPr lang="pt-BR" sz="1200">
                          <a:effectLst/>
                          <a:latin typeface="Times New Roman" panose="02020603050405020304" pitchFamily="18" charset="0"/>
                          <a:ea typeface="Calibri" panose="020F0502020204030204" pitchFamily="34" charset="0"/>
                          <a:cs typeface="Times New Roman" panose="02020603050405020304" pitchFamily="18" charset="0"/>
                        </a:rPr>
                        <a:t>F5-6</a:t>
                      </a:r>
                      <a:endParaRPr lang="pt-BR"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solidFill>
                      <a:srgbClr val="D9D9D9"/>
                    </a:solidFill>
                  </a:tcPr>
                </a:tc>
                <a:tc>
                  <a:txBody>
                    <a:bodyPr/>
                    <a:lstStyle/>
                    <a:p>
                      <a:pPr algn="ctr">
                        <a:lnSpc>
                          <a:spcPct val="115000"/>
                        </a:lnSpc>
                        <a:spcAft>
                          <a:spcPts val="0"/>
                        </a:spcAft>
                        <a:tabLst>
                          <a:tab pos="2087245" algn="l"/>
                        </a:tabLst>
                      </a:pPr>
                      <a:r>
                        <a:rPr lang="pt-BR" sz="1200">
                          <a:effectLst/>
                          <a:latin typeface="Times New Roman" panose="02020603050405020304" pitchFamily="18" charset="0"/>
                          <a:ea typeface="Calibri" panose="020F0502020204030204" pitchFamily="34" charset="0"/>
                          <a:cs typeface="Times New Roman" panose="02020603050405020304" pitchFamily="18" charset="0"/>
                        </a:rPr>
                        <a:t>N.D.</a:t>
                      </a:r>
                      <a:endParaRPr lang="pt-BR"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solidFill>
                      <a:srgbClr val="D9D9D9"/>
                    </a:solidFill>
                  </a:tcPr>
                </a:tc>
                <a:extLst>
                  <a:ext uri="{0D108BD9-81ED-4DB2-BD59-A6C34878D82A}">
                    <a16:rowId xmlns:a16="http://schemas.microsoft.com/office/drawing/2014/main" val="823016290"/>
                  </a:ext>
                </a:extLst>
              </a:tr>
              <a:tr h="180508">
                <a:tc>
                  <a:txBody>
                    <a:bodyPr/>
                    <a:lstStyle/>
                    <a:p>
                      <a:pPr algn="ctr">
                        <a:lnSpc>
                          <a:spcPct val="115000"/>
                        </a:lnSpc>
                        <a:spcAft>
                          <a:spcPts val="0"/>
                        </a:spcAft>
                      </a:pPr>
                      <a:r>
                        <a:rPr lang="pt-BR" sz="1200">
                          <a:effectLst/>
                          <a:latin typeface="Times New Roman" panose="02020603050405020304" pitchFamily="18" charset="0"/>
                          <a:ea typeface="Calibri" panose="020F0502020204030204" pitchFamily="34" charset="0"/>
                          <a:cs typeface="Times New Roman" panose="02020603050405020304" pitchFamily="18" charset="0"/>
                        </a:rPr>
                        <a:t>F5-7</a:t>
                      </a:r>
                      <a:endParaRPr lang="pt-BR"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w="1905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tabLst>
                          <a:tab pos="2087245" algn="l"/>
                        </a:tabLst>
                      </a:pPr>
                      <a:r>
                        <a:rPr lang="pt-BR" sz="1200" dirty="0">
                          <a:effectLst/>
                          <a:latin typeface="Times New Roman" panose="02020603050405020304" pitchFamily="18" charset="0"/>
                          <a:ea typeface="Calibri" panose="020F0502020204030204" pitchFamily="34" charset="0"/>
                          <a:cs typeface="Times New Roman" panose="02020603050405020304" pitchFamily="18" charset="0"/>
                        </a:rPr>
                        <a:t>N.D.</a:t>
                      </a:r>
                      <a:endParaRPr lang="pt-B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w="190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4191980"/>
                  </a:ext>
                </a:extLst>
              </a:tr>
            </a:tbl>
          </a:graphicData>
        </a:graphic>
      </p:graphicFrame>
      <p:sp>
        <p:nvSpPr>
          <p:cNvPr id="25" name="Retângulo 24">
            <a:extLst>
              <a:ext uri="{FF2B5EF4-FFF2-40B4-BE49-F238E27FC236}">
                <a16:creationId xmlns:a16="http://schemas.microsoft.com/office/drawing/2014/main" id="{11E2042F-9916-4FAD-893E-6D6F5393EED8}"/>
              </a:ext>
            </a:extLst>
          </p:cNvPr>
          <p:cNvSpPr/>
          <p:nvPr/>
        </p:nvSpPr>
        <p:spPr>
          <a:xfrm>
            <a:off x="3982601" y="3479770"/>
            <a:ext cx="1898182" cy="22909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Elipse 25">
            <a:extLst>
              <a:ext uri="{FF2B5EF4-FFF2-40B4-BE49-F238E27FC236}">
                <a16:creationId xmlns:a16="http://schemas.microsoft.com/office/drawing/2014/main" id="{290F8CBF-EF10-4D6A-BED2-A5EA5F3E7542}"/>
              </a:ext>
            </a:extLst>
          </p:cNvPr>
          <p:cNvSpPr/>
          <p:nvPr/>
        </p:nvSpPr>
        <p:spPr>
          <a:xfrm>
            <a:off x="2964080" y="2285175"/>
            <a:ext cx="504800" cy="983604"/>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CaixaDeTexto 26">
            <a:extLst>
              <a:ext uri="{FF2B5EF4-FFF2-40B4-BE49-F238E27FC236}">
                <a16:creationId xmlns:a16="http://schemas.microsoft.com/office/drawing/2014/main" id="{7569BBB8-CA59-4BEF-8663-D841B8A59004}"/>
              </a:ext>
            </a:extLst>
          </p:cNvPr>
          <p:cNvSpPr txBox="1"/>
          <p:nvPr/>
        </p:nvSpPr>
        <p:spPr>
          <a:xfrm rot="16200000">
            <a:off x="329587" y="3577057"/>
            <a:ext cx="1517902" cy="230832"/>
          </a:xfrm>
          <a:prstGeom prst="rect">
            <a:avLst/>
          </a:prstGeom>
          <a:solidFill>
            <a:schemeClr val="bg1"/>
          </a:solidFill>
        </p:spPr>
        <p:txBody>
          <a:bodyPr wrap="square">
            <a:spAutoFit/>
          </a:bodyPr>
          <a:lstStyle/>
          <a:p>
            <a:r>
              <a:rPr lang="pt-BR" sz="900" dirty="0" err="1">
                <a:latin typeface="Tahoma" panose="020B0604030504040204" pitchFamily="34" charset="0"/>
                <a:ea typeface="Tahoma" panose="020B0604030504040204" pitchFamily="34" charset="0"/>
                <a:cs typeface="Tahoma" panose="020B0604030504040204" pitchFamily="34" charset="0"/>
              </a:rPr>
              <a:t>Absorbance</a:t>
            </a:r>
            <a:r>
              <a:rPr lang="pt-BR" sz="900" dirty="0">
                <a:latin typeface="Tahoma" panose="020B0604030504040204" pitchFamily="34" charset="0"/>
                <a:ea typeface="Tahoma" panose="020B0604030504040204" pitchFamily="34" charset="0"/>
                <a:cs typeface="Tahoma" panose="020B0604030504040204" pitchFamily="34" charset="0"/>
              </a:rPr>
              <a:t> (280 </a:t>
            </a:r>
            <a:r>
              <a:rPr lang="pt-BR" sz="900" dirty="0" err="1">
                <a:latin typeface="Tahoma" panose="020B0604030504040204" pitchFamily="34" charset="0"/>
                <a:ea typeface="Tahoma" panose="020B0604030504040204" pitchFamily="34" charset="0"/>
                <a:cs typeface="Tahoma" panose="020B0604030504040204" pitchFamily="34" charset="0"/>
              </a:rPr>
              <a:t>nm</a:t>
            </a:r>
            <a:r>
              <a:rPr lang="pt-BR" sz="900" dirty="0">
                <a:latin typeface="Tahoma" panose="020B0604030504040204" pitchFamily="34" charset="0"/>
                <a:ea typeface="Tahoma" panose="020B0604030504040204" pitchFamily="34" charset="0"/>
                <a:cs typeface="Tahoma" panose="020B0604030504040204" pitchFamily="34" charset="0"/>
              </a:rPr>
              <a:t>)</a:t>
            </a:r>
          </a:p>
        </p:txBody>
      </p:sp>
      <p:pic>
        <p:nvPicPr>
          <p:cNvPr id="29" name="Imagem 28">
            <a:extLst>
              <a:ext uri="{FF2B5EF4-FFF2-40B4-BE49-F238E27FC236}">
                <a16:creationId xmlns:a16="http://schemas.microsoft.com/office/drawing/2014/main" id="{A8ACE5D6-A644-4CAF-BCFA-5CDFD6500607}"/>
              </a:ext>
            </a:extLst>
          </p:cNvPr>
          <p:cNvPicPr/>
          <p:nvPr/>
        </p:nvPicPr>
        <p:blipFill rotWithShape="1">
          <a:blip r:embed="rId4" cstate="print">
            <a:extLst>
              <a:ext uri="{28A0092B-C50C-407E-A947-70E740481C1C}">
                <a14:useLocalDpi xmlns:a14="http://schemas.microsoft.com/office/drawing/2010/main" val="0"/>
              </a:ext>
            </a:extLst>
          </a:blip>
          <a:srcRect l="-899" r="998"/>
          <a:stretch/>
        </p:blipFill>
        <p:spPr bwMode="auto">
          <a:xfrm>
            <a:off x="7267921" y="3463456"/>
            <a:ext cx="3612387" cy="2869036"/>
          </a:xfrm>
          <a:prstGeom prst="rect">
            <a:avLst/>
          </a:prstGeom>
          <a:noFill/>
          <a:ln w="3175">
            <a:solidFill>
              <a:schemeClr val="tx1"/>
            </a:solidFill>
          </a:ln>
          <a:extLst>
            <a:ext uri="{53640926-AAD7-44D8-BBD7-CCE9431645EC}">
              <a14:shadowObscured xmlns:a14="http://schemas.microsoft.com/office/drawing/2010/main"/>
            </a:ext>
          </a:extLst>
        </p:spPr>
      </p:pic>
      <p:grpSp>
        <p:nvGrpSpPr>
          <p:cNvPr id="2" name="Agrupar 1">
            <a:extLst>
              <a:ext uri="{FF2B5EF4-FFF2-40B4-BE49-F238E27FC236}">
                <a16:creationId xmlns:a16="http://schemas.microsoft.com/office/drawing/2014/main" id="{231B0C89-CEF4-4EC8-94C5-F294FE8FD5A6}"/>
              </a:ext>
            </a:extLst>
          </p:cNvPr>
          <p:cNvGrpSpPr/>
          <p:nvPr/>
        </p:nvGrpSpPr>
        <p:grpSpPr>
          <a:xfrm>
            <a:off x="7308173" y="1279995"/>
            <a:ext cx="2933700" cy="2114550"/>
            <a:chOff x="5490981" y="1606620"/>
            <a:chExt cx="2933700" cy="2114550"/>
          </a:xfrm>
        </p:grpSpPr>
        <p:graphicFrame>
          <p:nvGraphicFramePr>
            <p:cNvPr id="28" name="Objeto 27">
              <a:extLst>
                <a:ext uri="{FF2B5EF4-FFF2-40B4-BE49-F238E27FC236}">
                  <a16:creationId xmlns:a16="http://schemas.microsoft.com/office/drawing/2014/main" id="{E58BF010-D883-408C-9576-8CC709FE5362}"/>
                </a:ext>
              </a:extLst>
            </p:cNvPr>
            <p:cNvGraphicFramePr>
              <a:graphicFrameLocks noChangeAspect="1"/>
            </p:cNvGraphicFramePr>
            <p:nvPr>
              <p:extLst>
                <p:ext uri="{D42A27DB-BD31-4B8C-83A1-F6EECF244321}">
                  <p14:modId xmlns:p14="http://schemas.microsoft.com/office/powerpoint/2010/main" val="1420960546"/>
                </p:ext>
              </p:extLst>
            </p:nvPr>
          </p:nvGraphicFramePr>
          <p:xfrm>
            <a:off x="5490981" y="1606620"/>
            <a:ext cx="2933700" cy="2114550"/>
          </p:xfrm>
          <a:graphic>
            <a:graphicData uri="http://schemas.openxmlformats.org/presentationml/2006/ole">
              <mc:AlternateContent xmlns:mc="http://schemas.openxmlformats.org/markup-compatibility/2006">
                <mc:Choice xmlns:v="urn:schemas-microsoft-com:vml" Requires="v">
                  <p:oleObj name="Prism 6" r:id="rId5" imgW="3430293" imgH="2460933" progId="Prism6.Document">
                    <p:embed/>
                  </p:oleObj>
                </mc:Choice>
                <mc:Fallback>
                  <p:oleObj name="Prism 6" r:id="rId5" imgW="3430293" imgH="2460933" progId="Prism6.Document">
                    <p:embed/>
                    <p:pic>
                      <p:nvPicPr>
                        <p:cNvPr id="5" name="Objeto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490981" y="1606620"/>
                          <a:ext cx="2933700" cy="211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 name="CaixaDeTexto 30">
              <a:extLst>
                <a:ext uri="{FF2B5EF4-FFF2-40B4-BE49-F238E27FC236}">
                  <a16:creationId xmlns:a16="http://schemas.microsoft.com/office/drawing/2014/main" id="{A1A0F586-1064-4540-9FA9-07B253168E22}"/>
                </a:ext>
              </a:extLst>
            </p:cNvPr>
            <p:cNvSpPr txBox="1"/>
            <p:nvPr/>
          </p:nvSpPr>
          <p:spPr>
            <a:xfrm rot="16200000">
              <a:off x="5109239" y="2345458"/>
              <a:ext cx="1194198" cy="230832"/>
            </a:xfrm>
            <a:prstGeom prst="rect">
              <a:avLst/>
            </a:prstGeom>
            <a:solidFill>
              <a:schemeClr val="bg1"/>
            </a:solidFill>
          </p:spPr>
          <p:txBody>
            <a:bodyPr wrap="square">
              <a:spAutoFit/>
            </a:bodyPr>
            <a:lstStyle/>
            <a:p>
              <a:r>
                <a:rPr lang="pt-BR" sz="900" b="1" dirty="0">
                  <a:latin typeface="Tahoma" panose="020B0604030504040204" pitchFamily="34" charset="0"/>
                  <a:ea typeface="Tahoma" panose="020B0604030504040204" pitchFamily="34" charset="0"/>
                  <a:cs typeface="Tahoma" panose="020B0604030504040204" pitchFamily="34" charset="0"/>
                </a:rPr>
                <a:t>% </a:t>
              </a:r>
              <a:r>
                <a:rPr lang="pt-BR" sz="900" b="1" dirty="0" err="1">
                  <a:latin typeface="Tahoma" panose="020B0604030504040204" pitchFamily="34" charset="0"/>
                  <a:ea typeface="Tahoma" panose="020B0604030504040204" pitchFamily="34" charset="0"/>
                  <a:cs typeface="Tahoma" panose="020B0604030504040204" pitchFamily="34" charset="0"/>
                </a:rPr>
                <a:t>Inhibition</a:t>
              </a:r>
              <a:endParaRPr lang="pt-BR" sz="900" b="1" dirty="0">
                <a:latin typeface="Tahoma" panose="020B0604030504040204" pitchFamily="34" charset="0"/>
                <a:ea typeface="Tahoma" panose="020B0604030504040204" pitchFamily="34" charset="0"/>
                <a:cs typeface="Tahoma" panose="020B0604030504040204" pitchFamily="34" charset="0"/>
              </a:endParaRPr>
            </a:p>
          </p:txBody>
        </p:sp>
      </p:grpSp>
      <p:sp>
        <p:nvSpPr>
          <p:cNvPr id="21" name="CaixaDeTexto 20">
            <a:extLst>
              <a:ext uri="{FF2B5EF4-FFF2-40B4-BE49-F238E27FC236}">
                <a16:creationId xmlns:a16="http://schemas.microsoft.com/office/drawing/2014/main" id="{EB1EBF83-0139-405E-9132-B5428ADE3C4D}"/>
              </a:ext>
            </a:extLst>
          </p:cNvPr>
          <p:cNvSpPr txBox="1"/>
          <p:nvPr/>
        </p:nvSpPr>
        <p:spPr>
          <a:xfrm>
            <a:off x="3180074" y="5409442"/>
            <a:ext cx="1744007" cy="246221"/>
          </a:xfrm>
          <a:prstGeom prst="rect">
            <a:avLst/>
          </a:prstGeom>
          <a:solidFill>
            <a:schemeClr val="bg1"/>
          </a:solidFill>
        </p:spPr>
        <p:txBody>
          <a:bodyPr wrap="square">
            <a:spAutoFit/>
          </a:bodyPr>
          <a:lstStyle/>
          <a:p>
            <a:r>
              <a:rPr lang="pt-BR" sz="1000" dirty="0">
                <a:latin typeface="Tahoma" panose="020B0604030504040204" pitchFamily="34" charset="0"/>
                <a:ea typeface="Tahoma" panose="020B0604030504040204" pitchFamily="34" charset="0"/>
                <a:cs typeface="Tahoma" panose="020B0604030504040204" pitchFamily="34" charset="0"/>
              </a:rPr>
              <a:t>Volume (</a:t>
            </a:r>
            <a:r>
              <a:rPr lang="pt-BR" sz="1000" dirty="0" err="1">
                <a:latin typeface="Tahoma" panose="020B0604030504040204" pitchFamily="34" charset="0"/>
                <a:ea typeface="Tahoma" panose="020B0604030504040204" pitchFamily="34" charset="0"/>
                <a:cs typeface="Tahoma" panose="020B0604030504040204" pitchFamily="34" charset="0"/>
              </a:rPr>
              <a:t>mL</a:t>
            </a:r>
            <a:r>
              <a:rPr lang="pt-BR" sz="1000" dirty="0">
                <a:latin typeface="Tahoma" panose="020B0604030504040204" pitchFamily="34" charset="0"/>
                <a:ea typeface="Tahoma" panose="020B0604030504040204" pitchFamily="34" charset="0"/>
                <a:cs typeface="Tahoma" panose="020B0604030504040204" pitchFamily="34" charset="0"/>
              </a:rPr>
              <a:t>)</a:t>
            </a:r>
          </a:p>
        </p:txBody>
      </p:sp>
    </p:spTree>
    <p:extLst>
      <p:ext uri="{BB962C8B-B14F-4D97-AF65-F5344CB8AC3E}">
        <p14:creationId xmlns:p14="http://schemas.microsoft.com/office/powerpoint/2010/main" val="33397674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flipV="1">
            <a:off x="-1" y="356658"/>
            <a:ext cx="12206369" cy="506379"/>
          </a:xfrm>
          <a:prstGeom prst="rect">
            <a:avLst/>
          </a:prstGeom>
          <a:solidFill>
            <a:schemeClr val="bg1">
              <a:lumMod val="65000"/>
            </a:schemeClr>
          </a:solidFill>
          <a:ln>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latin typeface="Tahoma" panose="020B0604030504040204" pitchFamily="34" charset="0"/>
              <a:ea typeface="Tahoma" panose="020B0604030504040204" pitchFamily="34" charset="0"/>
              <a:cs typeface="Tahoma" panose="020B0604030504040204" pitchFamily="34" charset="0"/>
            </a:endParaRPr>
          </a:p>
        </p:txBody>
      </p:sp>
      <p:cxnSp>
        <p:nvCxnSpPr>
          <p:cNvPr id="13" name="Connecteur droit 12"/>
          <p:cNvCxnSpPr/>
          <p:nvPr/>
        </p:nvCxnSpPr>
        <p:spPr>
          <a:xfrm>
            <a:off x="-14369" y="932723"/>
            <a:ext cx="12255052" cy="0"/>
          </a:xfrm>
          <a:prstGeom prst="line">
            <a:avLst/>
          </a:prstGeom>
          <a:ln w="12700">
            <a:solidFill>
              <a:schemeClr val="bg1">
                <a:lumMod val="65000"/>
              </a:schemeClr>
            </a:solidFill>
          </a:ln>
          <a:effectLst/>
          <a:scene3d>
            <a:camera prst="orthographicFront">
              <a:rot lat="0" lon="0" rev="0"/>
            </a:camera>
            <a:lightRig rig="balanced" dir="t">
              <a:rot lat="0" lon="0" rev="8700000"/>
            </a:lightRig>
          </a:scene3d>
          <a:sp3d>
            <a:bevelT w="190500" h="38100"/>
          </a:sp3d>
        </p:spPr>
        <p:style>
          <a:lnRef idx="1">
            <a:schemeClr val="accent1"/>
          </a:lnRef>
          <a:fillRef idx="0">
            <a:schemeClr val="accent1"/>
          </a:fillRef>
          <a:effectRef idx="0">
            <a:schemeClr val="accent1"/>
          </a:effectRef>
          <a:fontRef idx="minor">
            <a:schemeClr val="tx1"/>
          </a:fontRef>
        </p:style>
      </p:cxnSp>
      <p:sp>
        <p:nvSpPr>
          <p:cNvPr id="14" name="Ellipse 13"/>
          <p:cNvSpPr/>
          <p:nvPr/>
        </p:nvSpPr>
        <p:spPr>
          <a:xfrm>
            <a:off x="143339" y="452669"/>
            <a:ext cx="672075" cy="672075"/>
          </a:xfrm>
          <a:prstGeom prst="ellipse">
            <a:avLst/>
          </a:prstGeom>
          <a:solidFill>
            <a:srgbClr val="00B050"/>
          </a:solidFill>
          <a:ln>
            <a:solidFill>
              <a:schemeClr val="bg1">
                <a:lumMod val="65000"/>
              </a:schemeClr>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lvl="0" algn="ctr"/>
            <a:r>
              <a:rPr lang="fr-FR" sz="2667" dirty="0">
                <a:ln w="19050">
                  <a:solidFill>
                    <a:prstClr val="white"/>
                  </a:solidFill>
                </a:ln>
                <a:solidFill>
                  <a:prstClr val="white">
                    <a:lumMod val="50000"/>
                  </a:prstClr>
                </a:solidFill>
                <a:latin typeface="Tahoma" panose="020B0604030504040204" pitchFamily="34" charset="0"/>
                <a:ea typeface="Tahoma" panose="020B0604030504040204" pitchFamily="34" charset="0"/>
                <a:cs typeface="Tahoma" panose="020B0604030504040204" pitchFamily="34" charset="0"/>
              </a:rPr>
              <a:t>3</a:t>
            </a:r>
          </a:p>
        </p:txBody>
      </p:sp>
      <p:sp>
        <p:nvSpPr>
          <p:cNvPr id="12" name="CaixaDeTexto 11">
            <a:extLst>
              <a:ext uri="{FF2B5EF4-FFF2-40B4-BE49-F238E27FC236}">
                <a16:creationId xmlns:a16="http://schemas.microsoft.com/office/drawing/2014/main" id="{B04F64E1-FBD8-4A2C-A479-F1683F9E1A6F}"/>
              </a:ext>
            </a:extLst>
          </p:cNvPr>
          <p:cNvSpPr txBox="1"/>
          <p:nvPr/>
        </p:nvSpPr>
        <p:spPr>
          <a:xfrm>
            <a:off x="973122" y="467161"/>
            <a:ext cx="6157912" cy="430887"/>
          </a:xfrm>
          <a:prstGeom prst="rect">
            <a:avLst/>
          </a:prstGeom>
          <a:noFill/>
        </p:spPr>
        <p:txBody>
          <a:bodyPr wrap="square">
            <a:spAutoFit/>
          </a:bodyPr>
          <a:lstStyle/>
          <a:p>
            <a:pPr algn="just"/>
            <a:r>
              <a:rPr lang="en-US" sz="2200" dirty="0">
                <a:latin typeface="Tahoma" panose="020B0604030504040204" pitchFamily="34" charset="0"/>
                <a:ea typeface="Tahoma" panose="020B0604030504040204" pitchFamily="34" charset="0"/>
                <a:cs typeface="Tahoma" panose="020B0604030504040204" pitchFamily="34" charset="0"/>
              </a:rPr>
              <a:t>SVMP purification and characterization</a:t>
            </a:r>
            <a:endParaRPr lang="pt-BR" sz="2200" dirty="0">
              <a:latin typeface="Tahoma" panose="020B0604030504040204" pitchFamily="34" charset="0"/>
              <a:ea typeface="Tahoma" panose="020B0604030504040204" pitchFamily="34" charset="0"/>
              <a:cs typeface="Tahoma" panose="020B0604030504040204" pitchFamily="34" charset="0"/>
            </a:endParaRPr>
          </a:p>
        </p:txBody>
      </p:sp>
      <p:sp>
        <p:nvSpPr>
          <p:cNvPr id="35" name="Pentagone 34"/>
          <p:cNvSpPr/>
          <p:nvPr/>
        </p:nvSpPr>
        <p:spPr>
          <a:xfrm>
            <a:off x="6805085" y="16420"/>
            <a:ext cx="3805655"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5" name="Rectangle 5">
            <a:extLst>
              <a:ext uri="{FF2B5EF4-FFF2-40B4-BE49-F238E27FC236}">
                <a16:creationId xmlns:a16="http://schemas.microsoft.com/office/drawing/2014/main" id="{3B6012F2-158D-4A8D-A034-6301CCE72B41}"/>
              </a:ext>
            </a:extLst>
          </p:cNvPr>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6" name="Rectangle 3">
            <a:extLst>
              <a:ext uri="{FF2B5EF4-FFF2-40B4-BE49-F238E27FC236}">
                <a16:creationId xmlns:a16="http://schemas.microsoft.com/office/drawing/2014/main" id="{81528419-2E98-4125-BBAF-7BCF5B462ADA}"/>
              </a:ext>
            </a:extLst>
          </p:cNvPr>
          <p:cNvSpPr/>
          <p:nvPr/>
        </p:nvSpPr>
        <p:spPr>
          <a:xfrm>
            <a:off x="2105458" y="16420"/>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sp>
        <p:nvSpPr>
          <p:cNvPr id="7" name="Rectangle 6">
            <a:extLst>
              <a:ext uri="{FF2B5EF4-FFF2-40B4-BE49-F238E27FC236}">
                <a16:creationId xmlns:a16="http://schemas.microsoft.com/office/drawing/2014/main" id="{C9C26026-3B8B-491B-A52B-BA34EC05CC75}"/>
              </a:ext>
            </a:extLst>
          </p:cNvPr>
          <p:cNvSpPr/>
          <p:nvPr/>
        </p:nvSpPr>
        <p:spPr>
          <a:xfrm>
            <a:off x="4475991" y="20204"/>
            <a:ext cx="2329094" cy="336455"/>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sp>
        <p:nvSpPr>
          <p:cNvPr id="8" name="Rectangle 7">
            <a:extLst>
              <a:ext uri="{FF2B5EF4-FFF2-40B4-BE49-F238E27FC236}">
                <a16:creationId xmlns:a16="http://schemas.microsoft.com/office/drawing/2014/main" id="{3C224750-17F4-48C9-8964-A53E393B2C2F}"/>
              </a:ext>
            </a:extLst>
          </p:cNvPr>
          <p:cNvSpPr/>
          <p:nvPr/>
        </p:nvSpPr>
        <p:spPr>
          <a:xfrm>
            <a:off x="10467975" y="10678"/>
            <a:ext cx="1724027" cy="408857"/>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9" name="Chevron 35">
            <a:extLst>
              <a:ext uri="{FF2B5EF4-FFF2-40B4-BE49-F238E27FC236}">
                <a16:creationId xmlns:a16="http://schemas.microsoft.com/office/drawing/2014/main" id="{453BED81-F136-477C-BAA1-ABB2AF0AED2D}"/>
              </a:ext>
            </a:extLst>
          </p:cNvPr>
          <p:cNvSpPr/>
          <p:nvPr/>
        </p:nvSpPr>
        <p:spPr>
          <a:xfrm>
            <a:off x="10241873" y="10679"/>
            <a:ext cx="364186" cy="480053"/>
          </a:xfrm>
          <a:prstGeom prst="chevron">
            <a:avLst>
              <a:gd name="adj" fmla="val 67339"/>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pic>
        <p:nvPicPr>
          <p:cNvPr id="22" name="Imagem 21">
            <a:extLst>
              <a:ext uri="{FF2B5EF4-FFF2-40B4-BE49-F238E27FC236}">
                <a16:creationId xmlns:a16="http://schemas.microsoft.com/office/drawing/2014/main" id="{49481C2D-5FB4-4952-8F5C-9EF2B296263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9454" t="25801" r="36493" b="2615"/>
          <a:stretch/>
        </p:blipFill>
        <p:spPr>
          <a:xfrm>
            <a:off x="1724692" y="1622978"/>
            <a:ext cx="1739090" cy="2575767"/>
          </a:xfrm>
          <a:prstGeom prst="rect">
            <a:avLst/>
          </a:prstGeom>
        </p:spPr>
      </p:pic>
      <p:sp>
        <p:nvSpPr>
          <p:cNvPr id="37" name="CaixaDeTexto 36">
            <a:extLst>
              <a:ext uri="{FF2B5EF4-FFF2-40B4-BE49-F238E27FC236}">
                <a16:creationId xmlns:a16="http://schemas.microsoft.com/office/drawing/2014/main" id="{FA034D43-9EF5-49D1-90AA-A0A27E286CD2}"/>
              </a:ext>
            </a:extLst>
          </p:cNvPr>
          <p:cNvSpPr txBox="1"/>
          <p:nvPr/>
        </p:nvSpPr>
        <p:spPr>
          <a:xfrm>
            <a:off x="1807880" y="4997919"/>
            <a:ext cx="1296144" cy="553998"/>
          </a:xfrm>
          <a:prstGeom prst="rect">
            <a:avLst/>
          </a:prstGeom>
          <a:solidFill>
            <a:schemeClr val="accent6">
              <a:lumMod val="40000"/>
              <a:lumOff val="60000"/>
            </a:schemeClr>
          </a:solidFill>
          <a:ln>
            <a:solidFill>
              <a:schemeClr val="accent6">
                <a:lumMod val="50000"/>
              </a:schemeClr>
            </a:solidFill>
            <a:prstDash val="sysDot"/>
          </a:ln>
        </p:spPr>
        <p:txBody>
          <a:bodyPr wrap="square" rtlCol="0">
            <a:spAutoFit/>
          </a:bodyPr>
          <a:lstStyle/>
          <a:p>
            <a:pPr algn="ctr"/>
            <a:r>
              <a:rPr lang="pt-BR" sz="1500" b="1" dirty="0" err="1">
                <a:latin typeface="Tahoma" panose="020B0604030504040204" pitchFamily="34" charset="0"/>
                <a:ea typeface="Tahoma" panose="020B0604030504040204" pitchFamily="34" charset="0"/>
                <a:cs typeface="Tahoma" panose="020B0604030504040204" pitchFamily="34" charset="0"/>
              </a:rPr>
              <a:t>Biological</a:t>
            </a:r>
            <a:r>
              <a:rPr lang="pt-BR" sz="1500" b="1" dirty="0">
                <a:latin typeface="Tahoma" panose="020B0604030504040204" pitchFamily="34" charset="0"/>
                <a:ea typeface="Tahoma" panose="020B0604030504040204" pitchFamily="34" charset="0"/>
                <a:cs typeface="Tahoma" panose="020B0604030504040204" pitchFamily="34" charset="0"/>
              </a:rPr>
              <a:t> </a:t>
            </a:r>
            <a:r>
              <a:rPr lang="pt-BR" sz="1500" b="1" dirty="0" err="1">
                <a:latin typeface="Tahoma" panose="020B0604030504040204" pitchFamily="34" charset="0"/>
                <a:ea typeface="Tahoma" panose="020B0604030504040204" pitchFamily="34" charset="0"/>
                <a:cs typeface="Tahoma" panose="020B0604030504040204" pitchFamily="34" charset="0"/>
              </a:rPr>
              <a:t>activities</a:t>
            </a:r>
            <a:endParaRPr lang="pt-BR" sz="1500" b="1" dirty="0">
              <a:latin typeface="Tahoma" panose="020B0604030504040204" pitchFamily="34" charset="0"/>
              <a:ea typeface="Tahoma" panose="020B0604030504040204" pitchFamily="34" charset="0"/>
              <a:cs typeface="Tahoma" panose="020B0604030504040204" pitchFamily="34" charset="0"/>
            </a:endParaRPr>
          </a:p>
        </p:txBody>
      </p:sp>
      <p:cxnSp>
        <p:nvCxnSpPr>
          <p:cNvPr id="38" name="Conector de seta reta 15">
            <a:extLst>
              <a:ext uri="{FF2B5EF4-FFF2-40B4-BE49-F238E27FC236}">
                <a16:creationId xmlns:a16="http://schemas.microsoft.com/office/drawing/2014/main" id="{7D4241C6-4E86-4268-A458-FFEB2FDF8F4E}"/>
              </a:ext>
            </a:extLst>
          </p:cNvPr>
          <p:cNvCxnSpPr>
            <a:cxnSpLocks/>
          </p:cNvCxnSpPr>
          <p:nvPr/>
        </p:nvCxnSpPr>
        <p:spPr>
          <a:xfrm flipV="1">
            <a:off x="3295866" y="3774141"/>
            <a:ext cx="1294063" cy="1215209"/>
          </a:xfrm>
          <a:prstGeom prst="straightConnector1">
            <a:avLst/>
          </a:prstGeom>
          <a:ln w="19050"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grpSp>
        <p:nvGrpSpPr>
          <p:cNvPr id="64" name="Agrupar 63">
            <a:extLst>
              <a:ext uri="{FF2B5EF4-FFF2-40B4-BE49-F238E27FC236}">
                <a16:creationId xmlns:a16="http://schemas.microsoft.com/office/drawing/2014/main" id="{362EBCB0-4473-4107-96F8-F1EA9947E230}"/>
              </a:ext>
            </a:extLst>
          </p:cNvPr>
          <p:cNvGrpSpPr/>
          <p:nvPr/>
        </p:nvGrpSpPr>
        <p:grpSpPr>
          <a:xfrm>
            <a:off x="4802634" y="1228651"/>
            <a:ext cx="2169848" cy="5162188"/>
            <a:chOff x="2908538" y="1318397"/>
            <a:chExt cx="2169848" cy="5162188"/>
          </a:xfrm>
        </p:grpSpPr>
        <p:grpSp>
          <p:nvGrpSpPr>
            <p:cNvPr id="18" name="Agrupar 17">
              <a:extLst>
                <a:ext uri="{FF2B5EF4-FFF2-40B4-BE49-F238E27FC236}">
                  <a16:creationId xmlns:a16="http://schemas.microsoft.com/office/drawing/2014/main" id="{1F63D556-1D7D-4CE5-985F-1564B0423431}"/>
                </a:ext>
              </a:extLst>
            </p:cNvPr>
            <p:cNvGrpSpPr/>
            <p:nvPr/>
          </p:nvGrpSpPr>
          <p:grpSpPr>
            <a:xfrm>
              <a:off x="2908538" y="1318397"/>
              <a:ext cx="2169848" cy="2963542"/>
              <a:chOff x="4972360" y="1883466"/>
              <a:chExt cx="2169848" cy="2853383"/>
            </a:xfrm>
          </p:grpSpPr>
          <p:pic>
            <p:nvPicPr>
              <p:cNvPr id="32" name="Imagem 31">
                <a:extLst>
                  <a:ext uri="{FF2B5EF4-FFF2-40B4-BE49-F238E27FC236}">
                    <a16:creationId xmlns:a16="http://schemas.microsoft.com/office/drawing/2014/main" id="{59D314CA-6014-4FA7-A4D8-F49194FF8CD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0779" t="14892" r="31039" b="12554"/>
              <a:stretch/>
            </p:blipFill>
            <p:spPr>
              <a:xfrm>
                <a:off x="4972360" y="1947672"/>
                <a:ext cx="2001943" cy="2789177"/>
              </a:xfrm>
              <a:prstGeom prst="rect">
                <a:avLst/>
              </a:prstGeom>
            </p:spPr>
          </p:pic>
          <p:sp>
            <p:nvSpPr>
              <p:cNvPr id="41" name="CaixaDeTexto 40">
                <a:extLst>
                  <a:ext uri="{FF2B5EF4-FFF2-40B4-BE49-F238E27FC236}">
                    <a16:creationId xmlns:a16="http://schemas.microsoft.com/office/drawing/2014/main" id="{1F4932D0-EFB0-4A56-9101-614323BC8FFC}"/>
                  </a:ext>
                </a:extLst>
              </p:cNvPr>
              <p:cNvSpPr txBox="1"/>
              <p:nvPr/>
            </p:nvSpPr>
            <p:spPr>
              <a:xfrm rot="16200000">
                <a:off x="5107190" y="2141311"/>
                <a:ext cx="602723" cy="215444"/>
              </a:xfrm>
              <a:prstGeom prst="rect">
                <a:avLst/>
              </a:prstGeom>
              <a:solidFill>
                <a:schemeClr val="bg1"/>
              </a:solidFill>
            </p:spPr>
            <p:txBody>
              <a:bodyPr wrap="square" rtlCol="0">
                <a:spAutoFit/>
              </a:bodyPr>
              <a:lstStyle/>
              <a:p>
                <a:r>
                  <a:rPr lang="pt-BR" sz="800" dirty="0" err="1">
                    <a:latin typeface="Tahoma" panose="020B0604030504040204" pitchFamily="34" charset="0"/>
                    <a:ea typeface="Tahoma" panose="020B0604030504040204" pitchFamily="34" charset="0"/>
                    <a:cs typeface="Tahoma" panose="020B0604030504040204" pitchFamily="34" charset="0"/>
                  </a:rPr>
                  <a:t>Control</a:t>
                </a:r>
                <a:endParaRPr lang="pt-BR" sz="800" dirty="0">
                  <a:latin typeface="Tahoma" panose="020B0604030504040204" pitchFamily="34" charset="0"/>
                  <a:ea typeface="Tahoma" panose="020B0604030504040204" pitchFamily="34" charset="0"/>
                  <a:cs typeface="Tahoma" panose="020B0604030504040204" pitchFamily="34" charset="0"/>
                </a:endParaRPr>
              </a:p>
            </p:txBody>
          </p:sp>
          <p:cxnSp>
            <p:nvCxnSpPr>
              <p:cNvPr id="42" name="Conector reto 41">
                <a:extLst>
                  <a:ext uri="{FF2B5EF4-FFF2-40B4-BE49-F238E27FC236}">
                    <a16:creationId xmlns:a16="http://schemas.microsoft.com/office/drawing/2014/main" id="{71542E50-9D05-4C46-8425-2083B4FF0637}"/>
                  </a:ext>
                </a:extLst>
              </p:cNvPr>
              <p:cNvCxnSpPr>
                <a:cxnSpLocks/>
              </p:cNvCxnSpPr>
              <p:nvPr/>
            </p:nvCxnSpPr>
            <p:spPr>
              <a:xfrm>
                <a:off x="5413699" y="2503059"/>
                <a:ext cx="0" cy="50800"/>
              </a:xfrm>
              <a:prstGeom prst="line">
                <a:avLst/>
              </a:prstGeom>
              <a:ln w="12700"/>
            </p:spPr>
            <p:style>
              <a:lnRef idx="1">
                <a:schemeClr val="dk1"/>
              </a:lnRef>
              <a:fillRef idx="0">
                <a:schemeClr val="dk1"/>
              </a:fillRef>
              <a:effectRef idx="0">
                <a:schemeClr val="dk1"/>
              </a:effectRef>
              <a:fontRef idx="minor">
                <a:schemeClr val="tx1"/>
              </a:fontRef>
            </p:style>
          </p:cxnSp>
          <p:sp>
            <p:nvSpPr>
              <p:cNvPr id="43" name="CaixaDeTexto 42">
                <a:extLst>
                  <a:ext uri="{FF2B5EF4-FFF2-40B4-BE49-F238E27FC236}">
                    <a16:creationId xmlns:a16="http://schemas.microsoft.com/office/drawing/2014/main" id="{1DE05EA8-D413-4FA9-8FFC-26087AFB2BD6}"/>
                  </a:ext>
                </a:extLst>
              </p:cNvPr>
              <p:cNvSpPr txBox="1"/>
              <p:nvPr/>
            </p:nvSpPr>
            <p:spPr>
              <a:xfrm>
                <a:off x="5350805" y="1883466"/>
                <a:ext cx="1791403" cy="230832"/>
              </a:xfrm>
              <a:prstGeom prst="rect">
                <a:avLst/>
              </a:prstGeom>
              <a:solidFill>
                <a:schemeClr val="bg1"/>
              </a:solidFill>
            </p:spPr>
            <p:txBody>
              <a:bodyPr wrap="square" rtlCol="0">
                <a:spAutoFit/>
              </a:bodyPr>
              <a:lstStyle/>
              <a:p>
                <a:r>
                  <a:rPr lang="pt-BR" sz="900" dirty="0" err="1">
                    <a:latin typeface="Tahoma" panose="020B0604030504040204" pitchFamily="34" charset="0"/>
                    <a:ea typeface="Tahoma" panose="020B0604030504040204" pitchFamily="34" charset="0"/>
                    <a:cs typeface="Tahoma" panose="020B0604030504040204" pitchFamily="34" charset="0"/>
                  </a:rPr>
                  <a:t>Fibrinogen</a:t>
                </a:r>
                <a:r>
                  <a:rPr lang="pt-BR" sz="900" dirty="0">
                    <a:latin typeface="Tahoma" panose="020B0604030504040204" pitchFamily="34" charset="0"/>
                    <a:ea typeface="Tahoma" panose="020B0604030504040204" pitchFamily="34" charset="0"/>
                    <a:cs typeface="Tahoma" panose="020B0604030504040204" pitchFamily="34" charset="0"/>
                  </a:rPr>
                  <a:t> </a:t>
                </a:r>
                <a:r>
                  <a:rPr lang="pt-BR" sz="900" dirty="0" err="1">
                    <a:latin typeface="Tahoma" panose="020B0604030504040204" pitchFamily="34" charset="0"/>
                    <a:ea typeface="Tahoma" panose="020B0604030504040204" pitchFamily="34" charset="0"/>
                    <a:cs typeface="Tahoma" panose="020B0604030504040204" pitchFamily="34" charset="0"/>
                  </a:rPr>
                  <a:t>humanc</a:t>
                </a:r>
                <a:r>
                  <a:rPr lang="pt-BR" sz="900" dirty="0">
                    <a:latin typeface="Tahoma" panose="020B0604030504040204" pitchFamily="34" charset="0"/>
                    <a:ea typeface="Tahoma" panose="020B0604030504040204" pitchFamily="34" charset="0"/>
                    <a:cs typeface="Tahoma" panose="020B0604030504040204" pitchFamily="34" charset="0"/>
                  </a:rPr>
                  <a:t> + SVSP</a:t>
                </a:r>
              </a:p>
            </p:txBody>
          </p:sp>
          <p:cxnSp>
            <p:nvCxnSpPr>
              <p:cNvPr id="10" name="Conector reto 9">
                <a:extLst>
                  <a:ext uri="{FF2B5EF4-FFF2-40B4-BE49-F238E27FC236}">
                    <a16:creationId xmlns:a16="http://schemas.microsoft.com/office/drawing/2014/main" id="{75789870-51B4-48F9-9A9B-160277EFB4FC}"/>
                  </a:ext>
                </a:extLst>
              </p:cNvPr>
              <p:cNvCxnSpPr>
                <a:cxnSpLocks/>
              </p:cNvCxnSpPr>
              <p:nvPr/>
            </p:nvCxnSpPr>
            <p:spPr>
              <a:xfrm flipH="1">
                <a:off x="5588930" y="2074068"/>
                <a:ext cx="1076846" cy="0"/>
              </a:xfrm>
              <a:prstGeom prst="line">
                <a:avLst/>
              </a:prstGeom>
            </p:spPr>
            <p:style>
              <a:lnRef idx="1">
                <a:schemeClr val="dk1"/>
              </a:lnRef>
              <a:fillRef idx="0">
                <a:schemeClr val="dk1"/>
              </a:fillRef>
              <a:effectRef idx="0">
                <a:schemeClr val="dk1"/>
              </a:effectRef>
              <a:fontRef idx="minor">
                <a:schemeClr val="tx1"/>
              </a:fontRef>
            </p:style>
          </p:cxnSp>
        </p:grpSp>
        <p:grpSp>
          <p:nvGrpSpPr>
            <p:cNvPr id="17" name="Agrupar 16">
              <a:extLst>
                <a:ext uri="{FF2B5EF4-FFF2-40B4-BE49-F238E27FC236}">
                  <a16:creationId xmlns:a16="http://schemas.microsoft.com/office/drawing/2014/main" id="{B1BE4BF1-B811-428C-80FF-31D6549E2E4A}"/>
                </a:ext>
              </a:extLst>
            </p:cNvPr>
            <p:cNvGrpSpPr/>
            <p:nvPr/>
          </p:nvGrpSpPr>
          <p:grpSpPr>
            <a:xfrm>
              <a:off x="2908538" y="5135757"/>
              <a:ext cx="1959832" cy="1344828"/>
              <a:chOff x="8162932" y="1922588"/>
              <a:chExt cx="1959832" cy="1344828"/>
            </a:xfrm>
          </p:grpSpPr>
          <p:grpSp>
            <p:nvGrpSpPr>
              <p:cNvPr id="16" name="Agrupar 15">
                <a:extLst>
                  <a:ext uri="{FF2B5EF4-FFF2-40B4-BE49-F238E27FC236}">
                    <a16:creationId xmlns:a16="http://schemas.microsoft.com/office/drawing/2014/main" id="{2D6E8C63-338A-4181-9D32-A8A0745BEE82}"/>
                  </a:ext>
                </a:extLst>
              </p:cNvPr>
              <p:cNvGrpSpPr/>
              <p:nvPr/>
            </p:nvGrpSpPr>
            <p:grpSpPr>
              <a:xfrm>
                <a:off x="8162932" y="1922588"/>
                <a:ext cx="1959832" cy="1344828"/>
                <a:chOff x="7235554" y="4948764"/>
                <a:chExt cx="1959832" cy="1344828"/>
              </a:xfrm>
            </p:grpSpPr>
            <p:sp>
              <p:nvSpPr>
                <p:cNvPr id="39" name="CaixaDeTexto 38">
                  <a:extLst>
                    <a:ext uri="{FF2B5EF4-FFF2-40B4-BE49-F238E27FC236}">
                      <a16:creationId xmlns:a16="http://schemas.microsoft.com/office/drawing/2014/main" id="{5B804ABE-4EE9-448F-A370-F6D7A9D9B6B7}"/>
                    </a:ext>
                  </a:extLst>
                </p:cNvPr>
                <p:cNvSpPr txBox="1"/>
                <p:nvPr/>
              </p:nvSpPr>
              <p:spPr>
                <a:xfrm>
                  <a:off x="7341673" y="4948764"/>
                  <a:ext cx="1747594" cy="323165"/>
                </a:xfrm>
                <a:prstGeom prst="rect">
                  <a:avLst/>
                </a:prstGeom>
                <a:solidFill>
                  <a:sysClr val="window" lastClr="FFFFFF"/>
                </a:solidFill>
                <a:ln w="11429" cap="flat" cmpd="sng" algn="ctr">
                  <a:noFill/>
                  <a:prstDash val="sysDash"/>
                </a:ln>
                <a:effectLst/>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500" i="0" u="none" strike="noStrike" kern="0" cap="none" spc="0" normalizeH="0" baseline="0" noProof="0" dirty="0" err="1">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Human</a:t>
                  </a:r>
                  <a:r>
                    <a:rPr kumimoji="0" lang="pt-BR" sz="1500"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 </a:t>
                  </a:r>
                  <a:r>
                    <a:rPr kumimoji="0" lang="pt-BR" sz="1500" i="0" u="none" strike="noStrike" kern="0" cap="none" spc="0" normalizeH="0" baseline="0" noProof="0" dirty="0" err="1">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fibronectin</a:t>
                  </a:r>
                  <a:endParaRPr kumimoji="0" lang="pt-BR" sz="1500"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0" name="CaixaDeTexto 39">
                  <a:extLst>
                    <a:ext uri="{FF2B5EF4-FFF2-40B4-BE49-F238E27FC236}">
                      <a16:creationId xmlns:a16="http://schemas.microsoft.com/office/drawing/2014/main" id="{71056A91-01CF-49E3-8E72-C642375EDE9A}"/>
                    </a:ext>
                  </a:extLst>
                </p:cNvPr>
                <p:cNvSpPr txBox="1"/>
                <p:nvPr/>
              </p:nvSpPr>
              <p:spPr>
                <a:xfrm>
                  <a:off x="7235554" y="5970427"/>
                  <a:ext cx="1959832" cy="323165"/>
                </a:xfrm>
                <a:prstGeom prst="rect">
                  <a:avLst/>
                </a:prstGeom>
                <a:solidFill>
                  <a:sysClr val="window" lastClr="FFFFFF"/>
                </a:solidFill>
                <a:ln w="11429" cap="flat" cmpd="sng" algn="ctr">
                  <a:noFill/>
                  <a:prstDash val="sysDash"/>
                </a:ln>
                <a:effectLst/>
              </p:spPr>
              <p:txBody>
                <a:bodyPr wrap="none" rtlCol="0">
                  <a:spAutoFit/>
                </a:bodyPr>
                <a:lstStyle/>
                <a:p>
                  <a:pPr algn="ctr"/>
                  <a:r>
                    <a:rPr lang="pt-BR" sz="15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Hemostatic</a:t>
                  </a:r>
                  <a:r>
                    <a:rPr lang="pt-BR" sz="15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5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disorders</a:t>
                  </a:r>
                  <a:endParaRPr lang="pt-BR" sz="15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44" name="Seta para a direita 19">
                  <a:extLst>
                    <a:ext uri="{FF2B5EF4-FFF2-40B4-BE49-F238E27FC236}">
                      <a16:creationId xmlns:a16="http://schemas.microsoft.com/office/drawing/2014/main" id="{2DE67CF5-46D0-4195-BB7C-2C2786CF37B4}"/>
                    </a:ext>
                  </a:extLst>
                </p:cNvPr>
                <p:cNvSpPr/>
                <p:nvPr/>
              </p:nvSpPr>
              <p:spPr>
                <a:xfrm rot="5400000">
                  <a:off x="8035451" y="5784243"/>
                  <a:ext cx="360040" cy="282069"/>
                </a:xfrm>
                <a:prstGeom prst="rightArrow">
                  <a:avLst/>
                </a:prstGeom>
                <a:solidFill>
                  <a:sysClr val="window" lastClr="FFFFFF"/>
                </a:solidFill>
                <a:ln w="11429" cap="flat" cmpd="sng" algn="ctr">
                  <a:no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pt-BR" sz="1500" i="0" u="none" strike="noStrike" kern="0" cap="none" spc="0" normalizeH="0" baseline="0" noProof="0">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endParaRPr>
                </a:p>
              </p:txBody>
            </p:sp>
          </p:grpSp>
          <p:sp>
            <p:nvSpPr>
              <p:cNvPr id="45" name="Seta para a direita 19">
                <a:extLst>
                  <a:ext uri="{FF2B5EF4-FFF2-40B4-BE49-F238E27FC236}">
                    <a16:creationId xmlns:a16="http://schemas.microsoft.com/office/drawing/2014/main" id="{6E63F472-EF79-4629-B83E-22C65732AB48}"/>
                  </a:ext>
                </a:extLst>
              </p:cNvPr>
              <p:cNvSpPr/>
              <p:nvPr/>
            </p:nvSpPr>
            <p:spPr>
              <a:xfrm rot="5400000">
                <a:off x="9013704" y="2500605"/>
                <a:ext cx="360040" cy="282069"/>
              </a:xfrm>
              <a:prstGeom prst="rightArrow">
                <a:avLst/>
              </a:prstGeom>
              <a:ln w="1905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prstClr val="black"/>
                  </a:solidFill>
                  <a:effectLst/>
                  <a:uLnTx/>
                  <a:uFillTx/>
                  <a:latin typeface="Calibri"/>
                  <a:ea typeface="+mn-ea"/>
                  <a:cs typeface="+mn-cs"/>
                </a:endParaRPr>
              </a:p>
            </p:txBody>
          </p:sp>
        </p:grpSp>
        <p:sp>
          <p:nvSpPr>
            <p:cNvPr id="46" name="Seta para a direita 19">
              <a:extLst>
                <a:ext uri="{FF2B5EF4-FFF2-40B4-BE49-F238E27FC236}">
                  <a16:creationId xmlns:a16="http://schemas.microsoft.com/office/drawing/2014/main" id="{C86063CC-FB99-4A62-963E-05A855E6F08D}"/>
                </a:ext>
              </a:extLst>
            </p:cNvPr>
            <p:cNvSpPr/>
            <p:nvPr/>
          </p:nvSpPr>
          <p:spPr>
            <a:xfrm rot="5400000" flipV="1">
              <a:off x="3767119" y="4580832"/>
              <a:ext cx="344424" cy="256032"/>
            </a:xfrm>
            <a:prstGeom prst="rightArrow">
              <a:avLst/>
            </a:prstGeom>
            <a:ln w="1905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prstClr val="black"/>
                </a:solidFill>
                <a:effectLst/>
                <a:uLnTx/>
                <a:uFillTx/>
                <a:latin typeface="Calibri"/>
                <a:ea typeface="+mn-ea"/>
                <a:cs typeface="+mn-cs"/>
              </a:endParaRPr>
            </a:p>
          </p:txBody>
        </p:sp>
      </p:grpSp>
      <p:grpSp>
        <p:nvGrpSpPr>
          <p:cNvPr id="63" name="Agrupar 62">
            <a:extLst>
              <a:ext uri="{FF2B5EF4-FFF2-40B4-BE49-F238E27FC236}">
                <a16:creationId xmlns:a16="http://schemas.microsoft.com/office/drawing/2014/main" id="{AFCE5CAB-A6C5-4402-98EC-D8A1C34322EC}"/>
              </a:ext>
            </a:extLst>
          </p:cNvPr>
          <p:cNvGrpSpPr/>
          <p:nvPr/>
        </p:nvGrpSpPr>
        <p:grpSpPr>
          <a:xfrm>
            <a:off x="7757402" y="1426611"/>
            <a:ext cx="2896948" cy="4961873"/>
            <a:chOff x="7571027" y="1415376"/>
            <a:chExt cx="2896948" cy="4961873"/>
          </a:xfrm>
        </p:grpSpPr>
        <p:grpSp>
          <p:nvGrpSpPr>
            <p:cNvPr id="21" name="Agrupar 20">
              <a:extLst>
                <a:ext uri="{FF2B5EF4-FFF2-40B4-BE49-F238E27FC236}">
                  <a16:creationId xmlns:a16="http://schemas.microsoft.com/office/drawing/2014/main" id="{8D767B71-711C-40A1-8708-D2A102232702}"/>
                </a:ext>
              </a:extLst>
            </p:cNvPr>
            <p:cNvGrpSpPr/>
            <p:nvPr/>
          </p:nvGrpSpPr>
          <p:grpSpPr>
            <a:xfrm>
              <a:off x="8199583" y="1415376"/>
              <a:ext cx="2146353" cy="2772139"/>
              <a:chOff x="8342888" y="2502068"/>
              <a:chExt cx="2146353" cy="2914894"/>
            </a:xfrm>
          </p:grpSpPr>
          <p:pic>
            <p:nvPicPr>
              <p:cNvPr id="52" name="Imagem 51">
                <a:extLst>
                  <a:ext uri="{FF2B5EF4-FFF2-40B4-BE49-F238E27FC236}">
                    <a16:creationId xmlns:a16="http://schemas.microsoft.com/office/drawing/2014/main" id="{9C9E4B07-A835-45BC-901F-AC99FFEA4571}"/>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4416" t="3108" r="33662" b="1969"/>
              <a:stretch/>
            </p:blipFill>
            <p:spPr>
              <a:xfrm>
                <a:off x="8342888" y="2586364"/>
                <a:ext cx="1443841" cy="2830598"/>
              </a:xfrm>
              <a:prstGeom prst="rect">
                <a:avLst/>
              </a:prstGeom>
            </p:spPr>
          </p:pic>
          <p:sp>
            <p:nvSpPr>
              <p:cNvPr id="53" name="CaixaDeTexto 52">
                <a:extLst>
                  <a:ext uri="{FF2B5EF4-FFF2-40B4-BE49-F238E27FC236}">
                    <a16:creationId xmlns:a16="http://schemas.microsoft.com/office/drawing/2014/main" id="{B06A034A-EE61-46FA-9D2D-4EAF9A8347D3}"/>
                  </a:ext>
                </a:extLst>
              </p:cNvPr>
              <p:cNvSpPr txBox="1"/>
              <p:nvPr/>
            </p:nvSpPr>
            <p:spPr>
              <a:xfrm rot="16200000">
                <a:off x="8463643" y="2711097"/>
                <a:ext cx="602723" cy="184666"/>
              </a:xfrm>
              <a:prstGeom prst="rect">
                <a:avLst/>
              </a:prstGeom>
              <a:solidFill>
                <a:schemeClr val="bg1"/>
              </a:solidFill>
            </p:spPr>
            <p:txBody>
              <a:bodyPr wrap="square" rtlCol="0">
                <a:spAutoFit/>
              </a:bodyPr>
              <a:lstStyle/>
              <a:p>
                <a:r>
                  <a:rPr lang="pt-BR" sz="600" dirty="0" err="1">
                    <a:latin typeface="Tahoma" panose="020B0604030504040204" pitchFamily="34" charset="0"/>
                    <a:ea typeface="Tahoma" panose="020B0604030504040204" pitchFamily="34" charset="0"/>
                    <a:cs typeface="Tahoma" panose="020B0604030504040204" pitchFamily="34" charset="0"/>
                  </a:rPr>
                  <a:t>Control</a:t>
                </a:r>
                <a:endParaRPr lang="pt-BR" sz="600" dirty="0">
                  <a:latin typeface="Tahoma" panose="020B0604030504040204" pitchFamily="34" charset="0"/>
                  <a:ea typeface="Tahoma" panose="020B0604030504040204" pitchFamily="34" charset="0"/>
                  <a:cs typeface="Tahoma" panose="020B0604030504040204" pitchFamily="34" charset="0"/>
                </a:endParaRPr>
              </a:p>
            </p:txBody>
          </p:sp>
          <p:cxnSp>
            <p:nvCxnSpPr>
              <p:cNvPr id="54" name="Conector reto 53">
                <a:extLst>
                  <a:ext uri="{FF2B5EF4-FFF2-40B4-BE49-F238E27FC236}">
                    <a16:creationId xmlns:a16="http://schemas.microsoft.com/office/drawing/2014/main" id="{3692E9EC-32C7-4A38-9618-AFF6892A7A45}"/>
                  </a:ext>
                </a:extLst>
              </p:cNvPr>
              <p:cNvCxnSpPr>
                <a:cxnSpLocks/>
              </p:cNvCxnSpPr>
              <p:nvPr/>
            </p:nvCxnSpPr>
            <p:spPr>
              <a:xfrm>
                <a:off x="8770152" y="3057457"/>
                <a:ext cx="0" cy="50800"/>
              </a:xfrm>
              <a:prstGeom prst="line">
                <a:avLst/>
              </a:prstGeom>
              <a:ln w="12700"/>
            </p:spPr>
            <p:style>
              <a:lnRef idx="1">
                <a:schemeClr val="dk1"/>
              </a:lnRef>
              <a:fillRef idx="0">
                <a:schemeClr val="dk1"/>
              </a:fillRef>
              <a:effectRef idx="0">
                <a:schemeClr val="dk1"/>
              </a:effectRef>
              <a:fontRef idx="minor">
                <a:schemeClr val="tx1"/>
              </a:fontRef>
            </p:style>
          </p:cxnSp>
          <p:sp>
            <p:nvSpPr>
              <p:cNvPr id="55" name="CaixaDeTexto 54">
                <a:extLst>
                  <a:ext uri="{FF2B5EF4-FFF2-40B4-BE49-F238E27FC236}">
                    <a16:creationId xmlns:a16="http://schemas.microsoft.com/office/drawing/2014/main" id="{220FE773-207B-4387-8523-4E8E457D9DBB}"/>
                  </a:ext>
                </a:extLst>
              </p:cNvPr>
              <p:cNvSpPr txBox="1"/>
              <p:nvPr/>
            </p:nvSpPr>
            <p:spPr>
              <a:xfrm>
                <a:off x="8707519" y="2537243"/>
                <a:ext cx="1781722" cy="200055"/>
              </a:xfrm>
              <a:prstGeom prst="rect">
                <a:avLst/>
              </a:prstGeom>
              <a:solidFill>
                <a:schemeClr val="bg1"/>
              </a:solidFill>
            </p:spPr>
            <p:txBody>
              <a:bodyPr wrap="square" rtlCol="0">
                <a:spAutoFit/>
              </a:bodyPr>
              <a:lstStyle/>
              <a:p>
                <a:r>
                  <a:rPr lang="pt-BR" sz="700" dirty="0" err="1">
                    <a:latin typeface="Tahoma" panose="020B0604030504040204" pitchFamily="34" charset="0"/>
                    <a:ea typeface="Tahoma" panose="020B0604030504040204" pitchFamily="34" charset="0"/>
                    <a:cs typeface="Tahoma" panose="020B0604030504040204" pitchFamily="34" charset="0"/>
                  </a:rPr>
                  <a:t>Fibrinogen</a:t>
                </a:r>
                <a:r>
                  <a:rPr lang="pt-BR" sz="700" dirty="0">
                    <a:latin typeface="Tahoma" panose="020B0604030504040204" pitchFamily="34" charset="0"/>
                    <a:ea typeface="Tahoma" panose="020B0604030504040204" pitchFamily="34" charset="0"/>
                    <a:cs typeface="Tahoma" panose="020B0604030504040204" pitchFamily="34" charset="0"/>
                  </a:rPr>
                  <a:t> </a:t>
                </a:r>
                <a:r>
                  <a:rPr lang="pt-BR" sz="700" dirty="0" err="1">
                    <a:latin typeface="Tahoma" panose="020B0604030504040204" pitchFamily="34" charset="0"/>
                    <a:ea typeface="Tahoma" panose="020B0604030504040204" pitchFamily="34" charset="0"/>
                    <a:cs typeface="Tahoma" panose="020B0604030504040204" pitchFamily="34" charset="0"/>
                  </a:rPr>
                  <a:t>humanc</a:t>
                </a:r>
                <a:r>
                  <a:rPr lang="pt-BR" sz="700" dirty="0">
                    <a:latin typeface="Tahoma" panose="020B0604030504040204" pitchFamily="34" charset="0"/>
                    <a:ea typeface="Tahoma" panose="020B0604030504040204" pitchFamily="34" charset="0"/>
                    <a:cs typeface="Tahoma" panose="020B0604030504040204" pitchFamily="34" charset="0"/>
                  </a:rPr>
                  <a:t> + SVSP</a:t>
                </a:r>
              </a:p>
            </p:txBody>
          </p:sp>
          <p:cxnSp>
            <p:nvCxnSpPr>
              <p:cNvPr id="56" name="Conector reto 55">
                <a:extLst>
                  <a:ext uri="{FF2B5EF4-FFF2-40B4-BE49-F238E27FC236}">
                    <a16:creationId xmlns:a16="http://schemas.microsoft.com/office/drawing/2014/main" id="{3C9A5C15-FA80-4ED9-ABB0-7024331C5E2A}"/>
                  </a:ext>
                </a:extLst>
              </p:cNvPr>
              <p:cNvCxnSpPr>
                <a:cxnSpLocks/>
              </p:cNvCxnSpPr>
              <p:nvPr/>
            </p:nvCxnSpPr>
            <p:spPr>
              <a:xfrm flipH="1" flipV="1">
                <a:off x="8921719" y="2723090"/>
                <a:ext cx="780490" cy="14207"/>
              </a:xfrm>
              <a:prstGeom prst="line">
                <a:avLst/>
              </a:prstGeom>
            </p:spPr>
            <p:style>
              <a:lnRef idx="1">
                <a:schemeClr val="dk1"/>
              </a:lnRef>
              <a:fillRef idx="0">
                <a:schemeClr val="dk1"/>
              </a:fillRef>
              <a:effectRef idx="0">
                <a:schemeClr val="dk1"/>
              </a:effectRef>
              <a:fontRef idx="minor">
                <a:schemeClr val="tx1"/>
              </a:fontRef>
            </p:style>
          </p:cxnSp>
        </p:grpSp>
        <p:grpSp>
          <p:nvGrpSpPr>
            <p:cNvPr id="61" name="Agrupar 60">
              <a:extLst>
                <a:ext uri="{FF2B5EF4-FFF2-40B4-BE49-F238E27FC236}">
                  <a16:creationId xmlns:a16="http://schemas.microsoft.com/office/drawing/2014/main" id="{3D40D7C4-5C5D-40EA-B9DB-E1D77AEFC897}"/>
                </a:ext>
              </a:extLst>
            </p:cNvPr>
            <p:cNvGrpSpPr/>
            <p:nvPr/>
          </p:nvGrpSpPr>
          <p:grpSpPr>
            <a:xfrm>
              <a:off x="7571027" y="5028215"/>
              <a:ext cx="2896948" cy="1349034"/>
              <a:chOff x="8251390" y="4621386"/>
              <a:chExt cx="2896948" cy="1349034"/>
            </a:xfrm>
          </p:grpSpPr>
          <p:sp>
            <p:nvSpPr>
              <p:cNvPr id="58" name="CaixaDeTexto 57">
                <a:extLst>
                  <a:ext uri="{FF2B5EF4-FFF2-40B4-BE49-F238E27FC236}">
                    <a16:creationId xmlns:a16="http://schemas.microsoft.com/office/drawing/2014/main" id="{A3272D23-34C9-45CE-949F-4DC6D01F3C45}"/>
                  </a:ext>
                </a:extLst>
              </p:cNvPr>
              <p:cNvSpPr txBox="1"/>
              <p:nvPr/>
            </p:nvSpPr>
            <p:spPr>
              <a:xfrm>
                <a:off x="8826067" y="4621386"/>
                <a:ext cx="1747594" cy="323165"/>
              </a:xfrm>
              <a:prstGeom prst="rect">
                <a:avLst/>
              </a:prstGeom>
              <a:solidFill>
                <a:sysClr val="window" lastClr="FFFFFF"/>
              </a:solidFill>
              <a:ln w="11429" cap="flat" cmpd="sng" algn="ctr">
                <a:noFill/>
                <a:prstDash val="sysDash"/>
              </a:ln>
              <a:effectLst/>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500" i="0" u="none" strike="noStrike" kern="0" cap="none" spc="0" normalizeH="0" baseline="0" noProof="0" dirty="0" err="1">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Human</a:t>
                </a:r>
                <a:r>
                  <a:rPr kumimoji="0" lang="pt-BR" sz="1500"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 </a:t>
                </a:r>
                <a:r>
                  <a:rPr kumimoji="0" lang="pt-BR" sz="1500" i="0" u="none" strike="noStrike" kern="0" cap="none" spc="0" normalizeH="0" baseline="0" noProof="0" dirty="0" err="1">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fibronectin</a:t>
                </a:r>
                <a:endParaRPr kumimoji="0" lang="pt-BR" sz="1500"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59" name="Seta para a direita 27">
                <a:extLst>
                  <a:ext uri="{FF2B5EF4-FFF2-40B4-BE49-F238E27FC236}">
                    <a16:creationId xmlns:a16="http://schemas.microsoft.com/office/drawing/2014/main" id="{001D5137-FA9F-47F8-AC72-0DD1967412A0}"/>
                  </a:ext>
                </a:extLst>
              </p:cNvPr>
              <p:cNvSpPr/>
              <p:nvPr/>
            </p:nvSpPr>
            <p:spPr>
              <a:xfrm rot="5400000">
                <a:off x="9496872" y="5179013"/>
                <a:ext cx="360040" cy="282069"/>
              </a:xfrm>
              <a:prstGeom prst="rightArrow">
                <a:avLst/>
              </a:prstGeom>
              <a:ln w="1905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prstClr val="black"/>
                  </a:solidFill>
                  <a:effectLst/>
                  <a:uLnTx/>
                  <a:uFillTx/>
                  <a:latin typeface="Calibri"/>
                  <a:ea typeface="+mn-ea"/>
                  <a:cs typeface="+mn-cs"/>
                </a:endParaRPr>
              </a:p>
            </p:txBody>
          </p:sp>
          <p:sp>
            <p:nvSpPr>
              <p:cNvPr id="60" name="CaixaDeTexto 59">
                <a:extLst>
                  <a:ext uri="{FF2B5EF4-FFF2-40B4-BE49-F238E27FC236}">
                    <a16:creationId xmlns:a16="http://schemas.microsoft.com/office/drawing/2014/main" id="{227EC6A9-9C1A-416A-97B0-3FAFB1878A42}"/>
                  </a:ext>
                </a:extLst>
              </p:cNvPr>
              <p:cNvSpPr txBox="1"/>
              <p:nvPr/>
            </p:nvSpPr>
            <p:spPr>
              <a:xfrm>
                <a:off x="8251390" y="5647255"/>
                <a:ext cx="2896948" cy="323165"/>
              </a:xfrm>
              <a:prstGeom prst="rect">
                <a:avLst/>
              </a:prstGeom>
              <a:solidFill>
                <a:sysClr val="window" lastClr="FFFFFF"/>
              </a:solidFill>
              <a:ln w="11429" cap="flat" cmpd="sng" algn="ctr">
                <a:noFill/>
                <a:prstDash val="sysDash"/>
              </a:ln>
              <a:effectLst/>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500" i="0" u="none" strike="noStrike" kern="0" cap="none" spc="0" normalizeH="0" baseline="0" noProof="0" dirty="0" err="1">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Hemorrhage</a:t>
                </a:r>
                <a:r>
                  <a:rPr kumimoji="0" lang="pt-BR" sz="1500"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 </a:t>
                </a:r>
                <a:r>
                  <a:rPr kumimoji="0" lang="pt-BR" sz="1500" i="0" u="none" strike="noStrike" kern="0" cap="none" spc="0" normalizeH="0" baseline="0" noProof="0" dirty="0" err="1">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and</a:t>
                </a:r>
                <a:r>
                  <a:rPr kumimoji="0" lang="pt-BR" sz="1500"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 </a:t>
                </a:r>
                <a:r>
                  <a:rPr kumimoji="0" lang="pt-BR" sz="1500" i="0" u="none" strike="noStrike" kern="0" cap="none" spc="0" normalizeH="0" baseline="0" noProof="0" dirty="0" err="1">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tissue</a:t>
                </a:r>
                <a:r>
                  <a:rPr kumimoji="0" lang="pt-BR" sz="1500"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 </a:t>
                </a:r>
                <a:r>
                  <a:rPr kumimoji="0" lang="pt-BR" sz="1500" i="0" u="none" strike="noStrike" kern="0" cap="none" spc="0" normalizeH="0" baseline="0" noProof="0" dirty="0" err="1">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damage</a:t>
                </a:r>
                <a:endParaRPr kumimoji="0" lang="pt-BR" sz="1500"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endParaRPr>
              </a:p>
            </p:txBody>
          </p:sp>
        </p:grpSp>
      </p:grpSp>
      <p:sp>
        <p:nvSpPr>
          <p:cNvPr id="47" name="Seta para a direita 19">
            <a:extLst>
              <a:ext uri="{FF2B5EF4-FFF2-40B4-BE49-F238E27FC236}">
                <a16:creationId xmlns:a16="http://schemas.microsoft.com/office/drawing/2014/main" id="{597CEEEC-E0A3-4E0F-A390-F399942BCA14}"/>
              </a:ext>
            </a:extLst>
          </p:cNvPr>
          <p:cNvSpPr/>
          <p:nvPr/>
        </p:nvSpPr>
        <p:spPr>
          <a:xfrm rot="5400000" flipV="1">
            <a:off x="9010692" y="4491086"/>
            <a:ext cx="344424" cy="256032"/>
          </a:xfrm>
          <a:prstGeom prst="rightArrow">
            <a:avLst/>
          </a:prstGeom>
          <a:ln w="1905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2790625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flipV="1">
            <a:off x="-1" y="356658"/>
            <a:ext cx="12206369" cy="506379"/>
          </a:xfrm>
          <a:prstGeom prst="rect">
            <a:avLst/>
          </a:prstGeom>
          <a:solidFill>
            <a:schemeClr val="bg1">
              <a:lumMod val="65000"/>
            </a:schemeClr>
          </a:solidFill>
          <a:ln>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latin typeface="Tahoma" panose="020B0604030504040204" pitchFamily="34" charset="0"/>
              <a:ea typeface="Tahoma" panose="020B0604030504040204" pitchFamily="34" charset="0"/>
              <a:cs typeface="Tahoma" panose="020B0604030504040204" pitchFamily="34" charset="0"/>
            </a:endParaRPr>
          </a:p>
        </p:txBody>
      </p:sp>
      <p:cxnSp>
        <p:nvCxnSpPr>
          <p:cNvPr id="13" name="Connecteur droit 12"/>
          <p:cNvCxnSpPr/>
          <p:nvPr/>
        </p:nvCxnSpPr>
        <p:spPr>
          <a:xfrm>
            <a:off x="-14369" y="932723"/>
            <a:ext cx="12255052" cy="0"/>
          </a:xfrm>
          <a:prstGeom prst="line">
            <a:avLst/>
          </a:prstGeom>
          <a:ln w="12700">
            <a:solidFill>
              <a:schemeClr val="bg1">
                <a:lumMod val="65000"/>
              </a:schemeClr>
            </a:solidFill>
          </a:ln>
          <a:effectLst/>
          <a:scene3d>
            <a:camera prst="orthographicFront">
              <a:rot lat="0" lon="0" rev="0"/>
            </a:camera>
            <a:lightRig rig="balanced" dir="t">
              <a:rot lat="0" lon="0" rev="8700000"/>
            </a:lightRig>
          </a:scene3d>
          <a:sp3d>
            <a:bevelT w="190500" h="38100"/>
          </a:sp3d>
        </p:spPr>
        <p:style>
          <a:lnRef idx="1">
            <a:schemeClr val="accent1"/>
          </a:lnRef>
          <a:fillRef idx="0">
            <a:schemeClr val="accent1"/>
          </a:fillRef>
          <a:effectRef idx="0">
            <a:schemeClr val="accent1"/>
          </a:effectRef>
          <a:fontRef idx="minor">
            <a:schemeClr val="tx1"/>
          </a:fontRef>
        </p:style>
      </p:cxnSp>
      <p:sp>
        <p:nvSpPr>
          <p:cNvPr id="14" name="Ellipse 13"/>
          <p:cNvSpPr/>
          <p:nvPr/>
        </p:nvSpPr>
        <p:spPr>
          <a:xfrm>
            <a:off x="143339" y="452669"/>
            <a:ext cx="672075" cy="672075"/>
          </a:xfrm>
          <a:prstGeom prst="ellipse">
            <a:avLst/>
          </a:prstGeom>
          <a:solidFill>
            <a:srgbClr val="00B050"/>
          </a:solidFill>
          <a:ln>
            <a:solidFill>
              <a:schemeClr val="bg1">
                <a:lumMod val="65000"/>
              </a:schemeClr>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lvl="0" algn="ctr"/>
            <a:r>
              <a:rPr lang="fr-FR" sz="2667" dirty="0">
                <a:ln w="19050">
                  <a:solidFill>
                    <a:prstClr val="white"/>
                  </a:solidFill>
                </a:ln>
                <a:solidFill>
                  <a:prstClr val="white">
                    <a:lumMod val="50000"/>
                  </a:prstClr>
                </a:solidFill>
                <a:latin typeface="Tahoma" panose="020B0604030504040204" pitchFamily="34" charset="0"/>
                <a:ea typeface="Tahoma" panose="020B0604030504040204" pitchFamily="34" charset="0"/>
                <a:cs typeface="Tahoma" panose="020B0604030504040204" pitchFamily="34" charset="0"/>
              </a:rPr>
              <a:t>4</a:t>
            </a:r>
          </a:p>
        </p:txBody>
      </p:sp>
      <p:sp>
        <p:nvSpPr>
          <p:cNvPr id="12" name="CaixaDeTexto 11">
            <a:extLst>
              <a:ext uri="{FF2B5EF4-FFF2-40B4-BE49-F238E27FC236}">
                <a16:creationId xmlns:a16="http://schemas.microsoft.com/office/drawing/2014/main" id="{B04F64E1-FBD8-4A2C-A479-F1683F9E1A6F}"/>
              </a:ext>
            </a:extLst>
          </p:cNvPr>
          <p:cNvSpPr txBox="1"/>
          <p:nvPr/>
        </p:nvSpPr>
        <p:spPr>
          <a:xfrm>
            <a:off x="1006380" y="431302"/>
            <a:ext cx="6157912" cy="430887"/>
          </a:xfrm>
          <a:prstGeom prst="rect">
            <a:avLst/>
          </a:prstGeom>
          <a:noFill/>
        </p:spPr>
        <p:txBody>
          <a:bodyPr wrap="square">
            <a:spAutoFit/>
          </a:bodyPr>
          <a:lstStyle/>
          <a:p>
            <a:r>
              <a:rPr lang="pt-BR" sz="2200" dirty="0">
                <a:latin typeface="Tahoma" panose="020B0604030504040204" pitchFamily="34" charset="0"/>
                <a:ea typeface="Tahoma" panose="020B0604030504040204" pitchFamily="34" charset="0"/>
                <a:cs typeface="Tahoma" panose="020B0604030504040204" pitchFamily="34" charset="0"/>
              </a:rPr>
              <a:t>SVMP </a:t>
            </a:r>
            <a:r>
              <a:rPr lang="pt-BR" sz="2200" dirty="0" err="1">
                <a:latin typeface="Tahoma" panose="020B0604030504040204" pitchFamily="34" charset="0"/>
                <a:ea typeface="Tahoma" panose="020B0604030504040204" pitchFamily="34" charset="0"/>
                <a:cs typeface="Tahoma" panose="020B0604030504040204" pitchFamily="34" charset="0"/>
              </a:rPr>
              <a:t>Activity</a:t>
            </a:r>
            <a:r>
              <a:rPr lang="pt-BR" sz="2200" dirty="0">
                <a:latin typeface="Tahoma" panose="020B0604030504040204" pitchFamily="34" charset="0"/>
                <a:ea typeface="Tahoma" panose="020B0604030504040204" pitchFamily="34" charset="0"/>
                <a:cs typeface="Tahoma" panose="020B0604030504040204" pitchFamily="34" charset="0"/>
              </a:rPr>
              <a:t> </a:t>
            </a:r>
            <a:r>
              <a:rPr lang="pt-BR" sz="2200" dirty="0" err="1">
                <a:latin typeface="Tahoma" panose="020B0604030504040204" pitchFamily="34" charset="0"/>
                <a:ea typeface="Tahoma" panose="020B0604030504040204" pitchFamily="34" charset="0"/>
                <a:cs typeface="Tahoma" panose="020B0604030504040204" pitchFamily="34" charset="0"/>
              </a:rPr>
              <a:t>Screening</a:t>
            </a:r>
            <a:endParaRPr lang="pt-BR" sz="2200" dirty="0">
              <a:latin typeface="Tahoma" panose="020B0604030504040204" pitchFamily="34" charset="0"/>
              <a:ea typeface="Tahoma" panose="020B0604030504040204" pitchFamily="34" charset="0"/>
              <a:cs typeface="Tahoma" panose="020B0604030504040204" pitchFamily="34" charset="0"/>
            </a:endParaRPr>
          </a:p>
        </p:txBody>
      </p:sp>
      <p:sp>
        <p:nvSpPr>
          <p:cNvPr id="35" name="Pentagone 34"/>
          <p:cNvSpPr/>
          <p:nvPr/>
        </p:nvSpPr>
        <p:spPr>
          <a:xfrm>
            <a:off x="6805085" y="16420"/>
            <a:ext cx="3805655"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5" name="Rectangle 5">
            <a:extLst>
              <a:ext uri="{FF2B5EF4-FFF2-40B4-BE49-F238E27FC236}">
                <a16:creationId xmlns:a16="http://schemas.microsoft.com/office/drawing/2014/main" id="{3B6012F2-158D-4A8D-A034-6301CCE72B41}"/>
              </a:ext>
            </a:extLst>
          </p:cNvPr>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6" name="Rectangle 3">
            <a:extLst>
              <a:ext uri="{FF2B5EF4-FFF2-40B4-BE49-F238E27FC236}">
                <a16:creationId xmlns:a16="http://schemas.microsoft.com/office/drawing/2014/main" id="{81528419-2E98-4125-BBAF-7BCF5B462ADA}"/>
              </a:ext>
            </a:extLst>
          </p:cNvPr>
          <p:cNvSpPr/>
          <p:nvPr/>
        </p:nvSpPr>
        <p:spPr>
          <a:xfrm>
            <a:off x="2105458" y="16420"/>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sp>
        <p:nvSpPr>
          <p:cNvPr id="7" name="Rectangle 6">
            <a:extLst>
              <a:ext uri="{FF2B5EF4-FFF2-40B4-BE49-F238E27FC236}">
                <a16:creationId xmlns:a16="http://schemas.microsoft.com/office/drawing/2014/main" id="{C9C26026-3B8B-491B-A52B-BA34EC05CC75}"/>
              </a:ext>
            </a:extLst>
          </p:cNvPr>
          <p:cNvSpPr/>
          <p:nvPr/>
        </p:nvSpPr>
        <p:spPr>
          <a:xfrm>
            <a:off x="4475991" y="20204"/>
            <a:ext cx="2329094" cy="336455"/>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sp>
        <p:nvSpPr>
          <p:cNvPr id="8" name="Rectangle 7">
            <a:extLst>
              <a:ext uri="{FF2B5EF4-FFF2-40B4-BE49-F238E27FC236}">
                <a16:creationId xmlns:a16="http://schemas.microsoft.com/office/drawing/2014/main" id="{3C224750-17F4-48C9-8964-A53E393B2C2F}"/>
              </a:ext>
            </a:extLst>
          </p:cNvPr>
          <p:cNvSpPr/>
          <p:nvPr/>
        </p:nvSpPr>
        <p:spPr>
          <a:xfrm>
            <a:off x="10467975" y="10678"/>
            <a:ext cx="1724027" cy="408857"/>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9" name="Chevron 35">
            <a:extLst>
              <a:ext uri="{FF2B5EF4-FFF2-40B4-BE49-F238E27FC236}">
                <a16:creationId xmlns:a16="http://schemas.microsoft.com/office/drawing/2014/main" id="{453BED81-F136-477C-BAA1-ABB2AF0AED2D}"/>
              </a:ext>
            </a:extLst>
          </p:cNvPr>
          <p:cNvSpPr/>
          <p:nvPr/>
        </p:nvSpPr>
        <p:spPr>
          <a:xfrm>
            <a:off x="10241873" y="10679"/>
            <a:ext cx="364186" cy="480053"/>
          </a:xfrm>
          <a:prstGeom prst="chevron">
            <a:avLst>
              <a:gd name="adj" fmla="val 67339"/>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aphicFrame>
        <p:nvGraphicFramePr>
          <p:cNvPr id="15" name="Tabela 14">
            <a:extLst>
              <a:ext uri="{FF2B5EF4-FFF2-40B4-BE49-F238E27FC236}">
                <a16:creationId xmlns:a16="http://schemas.microsoft.com/office/drawing/2014/main" id="{1ED7FC68-AE2F-41EC-8EF4-1DCB3DF11155}"/>
              </a:ext>
            </a:extLst>
          </p:cNvPr>
          <p:cNvGraphicFramePr>
            <a:graphicFrameLocks noGrp="1"/>
          </p:cNvGraphicFramePr>
          <p:nvPr>
            <p:extLst>
              <p:ext uri="{D42A27DB-BD31-4B8C-83A1-F6EECF244321}">
                <p14:modId xmlns:p14="http://schemas.microsoft.com/office/powerpoint/2010/main" val="3510244101"/>
              </p:ext>
            </p:extLst>
          </p:nvPr>
        </p:nvGraphicFramePr>
        <p:xfrm>
          <a:off x="2191741" y="4311987"/>
          <a:ext cx="7808521" cy="1561939"/>
        </p:xfrm>
        <a:graphic>
          <a:graphicData uri="http://schemas.openxmlformats.org/drawingml/2006/table">
            <a:tbl>
              <a:tblPr firstRow="1" firstCol="1">
                <a:tableStyleId>{16D9F66E-5EB9-4882-86FB-DCBF35E3C3E4}</a:tableStyleId>
              </a:tblPr>
              <a:tblGrid>
                <a:gridCol w="1058025">
                  <a:extLst>
                    <a:ext uri="{9D8B030D-6E8A-4147-A177-3AD203B41FA5}">
                      <a16:colId xmlns:a16="http://schemas.microsoft.com/office/drawing/2014/main" val="1240066423"/>
                    </a:ext>
                  </a:extLst>
                </a:gridCol>
                <a:gridCol w="2578004">
                  <a:extLst>
                    <a:ext uri="{9D8B030D-6E8A-4147-A177-3AD203B41FA5}">
                      <a16:colId xmlns:a16="http://schemas.microsoft.com/office/drawing/2014/main" val="1334818585"/>
                    </a:ext>
                  </a:extLst>
                </a:gridCol>
                <a:gridCol w="1460372">
                  <a:extLst>
                    <a:ext uri="{9D8B030D-6E8A-4147-A177-3AD203B41FA5}">
                      <a16:colId xmlns:a16="http://schemas.microsoft.com/office/drawing/2014/main" val="1009816658"/>
                    </a:ext>
                  </a:extLst>
                </a:gridCol>
                <a:gridCol w="1460372">
                  <a:extLst>
                    <a:ext uri="{9D8B030D-6E8A-4147-A177-3AD203B41FA5}">
                      <a16:colId xmlns:a16="http://schemas.microsoft.com/office/drawing/2014/main" val="1495929511"/>
                    </a:ext>
                  </a:extLst>
                </a:gridCol>
                <a:gridCol w="1251748">
                  <a:extLst>
                    <a:ext uri="{9D8B030D-6E8A-4147-A177-3AD203B41FA5}">
                      <a16:colId xmlns:a16="http://schemas.microsoft.com/office/drawing/2014/main" val="15973332"/>
                    </a:ext>
                  </a:extLst>
                </a:gridCol>
              </a:tblGrid>
              <a:tr h="186272">
                <a:tc>
                  <a:txBody>
                    <a:bodyPr/>
                    <a:lstStyle/>
                    <a:p>
                      <a:pPr algn="ctr" fontAlgn="b"/>
                      <a:r>
                        <a:rPr lang="pt-BR" sz="1200" u="none" strike="noStrike" dirty="0">
                          <a:effectLst/>
                          <a:latin typeface="Tahoma" panose="020B0604030504040204" pitchFamily="34" charset="0"/>
                          <a:ea typeface="Tahoma" panose="020B0604030504040204" pitchFamily="34" charset="0"/>
                          <a:cs typeface="Tahoma" panose="020B0604030504040204" pitchFamily="34" charset="0"/>
                        </a:rPr>
                        <a:t>Sample</a:t>
                      </a:r>
                      <a:endParaRPr lang="pt-BR" sz="1200" b="1"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Purification step</a:t>
                      </a:r>
                      <a:endParaRPr lang="pt-BR" sz="1200" b="1"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Final protein (µg)</a:t>
                      </a:r>
                      <a:endParaRPr lang="pt-BR" sz="1200" b="1"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Specific activity</a:t>
                      </a:r>
                      <a:endParaRPr lang="pt-BR" sz="1200" b="1"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Final yield (%)</a:t>
                      </a:r>
                      <a:endParaRPr lang="pt-BR" sz="1200" b="1"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extLst>
                  <a:ext uri="{0D108BD9-81ED-4DB2-BD59-A6C34878D82A}">
                    <a16:rowId xmlns:a16="http://schemas.microsoft.com/office/drawing/2014/main" val="1246793214"/>
                  </a:ext>
                </a:extLst>
              </a:tr>
              <a:tr h="216076">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Venom¹</a:t>
                      </a:r>
                      <a:endParaRPr lang="pt-BR" sz="1200" b="1"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20.000</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259,1 ± 14,8 </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100</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extLst>
                  <a:ext uri="{0D108BD9-81ED-4DB2-BD59-A6C34878D82A}">
                    <a16:rowId xmlns:a16="http://schemas.microsoft.com/office/drawing/2014/main" val="2012955039"/>
                  </a:ext>
                </a:extLst>
              </a:tr>
              <a:tr h="216076">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Fraction 3</a:t>
                      </a:r>
                      <a:endParaRPr lang="pt-BR" sz="1200" b="1"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en-US" sz="1200" u="none" strike="noStrike">
                          <a:effectLst/>
                          <a:latin typeface="Tahoma" panose="020B0604030504040204" pitchFamily="34" charset="0"/>
                          <a:ea typeface="Tahoma" panose="020B0604030504040204" pitchFamily="34" charset="0"/>
                          <a:cs typeface="Tahoma" panose="020B0604030504040204" pitchFamily="34" charset="0"/>
                        </a:rPr>
                        <a:t>1st filtration gel (Superose 12 HR)</a:t>
                      </a:r>
                      <a:endParaRPr lang="en-US"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3.053</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27,8 ± 0,9 </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15,3</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extLst>
                  <a:ext uri="{0D108BD9-81ED-4DB2-BD59-A6C34878D82A}">
                    <a16:rowId xmlns:a16="http://schemas.microsoft.com/office/drawing/2014/main" val="2054381735"/>
                  </a:ext>
                </a:extLst>
              </a:tr>
              <a:tr h="216076">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SVSP - Kn-Ba</a:t>
                      </a:r>
                      <a:endParaRPr lang="pt-BR" sz="1200" b="1"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2nd filtration gel (Superdex 75)</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26</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665,6 ± 4,5 </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0,1</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extLst>
                  <a:ext uri="{0D108BD9-81ED-4DB2-BD59-A6C34878D82A}">
                    <a16:rowId xmlns:a16="http://schemas.microsoft.com/office/drawing/2014/main" val="165412269"/>
                  </a:ext>
                </a:extLst>
              </a:tr>
              <a:tr h="216076">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Venom²</a:t>
                      </a:r>
                      <a:endParaRPr lang="pt-BR" sz="1200" b="1"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20.000</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dirty="0">
                          <a:effectLst/>
                          <a:latin typeface="Tahoma" panose="020B0604030504040204" pitchFamily="34" charset="0"/>
                          <a:ea typeface="Tahoma" panose="020B0604030504040204" pitchFamily="34" charset="0"/>
                          <a:cs typeface="Tahoma" panose="020B0604030504040204" pitchFamily="34" charset="0"/>
                        </a:rPr>
                        <a:t>431,5 ± 29,9</a:t>
                      </a:r>
                      <a:endParaRPr lang="pt-BR" sz="12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100</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extLst>
                  <a:ext uri="{0D108BD9-81ED-4DB2-BD59-A6C34878D82A}">
                    <a16:rowId xmlns:a16="http://schemas.microsoft.com/office/drawing/2014/main" val="3761414876"/>
                  </a:ext>
                </a:extLst>
              </a:tr>
              <a:tr h="291228">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Fraction 5</a:t>
                      </a:r>
                      <a:endParaRPr lang="pt-BR" sz="1200" b="1"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en-US" sz="1200" u="none" strike="noStrike">
                          <a:effectLst/>
                          <a:latin typeface="Tahoma" panose="020B0604030504040204" pitchFamily="34" charset="0"/>
                          <a:ea typeface="Tahoma" panose="020B0604030504040204" pitchFamily="34" charset="0"/>
                          <a:cs typeface="Tahoma" panose="020B0604030504040204" pitchFamily="34" charset="0"/>
                        </a:rPr>
                        <a:t>1st filtration gel (Superose 12 HR)</a:t>
                      </a:r>
                      <a:endParaRPr lang="en-US"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1.795</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dirty="0">
                          <a:effectLst/>
                          <a:latin typeface="Tahoma" panose="020B0604030504040204" pitchFamily="34" charset="0"/>
                          <a:ea typeface="Tahoma" panose="020B0604030504040204" pitchFamily="34" charset="0"/>
                          <a:cs typeface="Tahoma" panose="020B0604030504040204" pitchFamily="34" charset="0"/>
                        </a:rPr>
                        <a:t>918 ± 50,8</a:t>
                      </a:r>
                      <a:endParaRPr lang="pt-BR" sz="12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0,9</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extLst>
                  <a:ext uri="{0D108BD9-81ED-4DB2-BD59-A6C34878D82A}">
                    <a16:rowId xmlns:a16="http://schemas.microsoft.com/office/drawing/2014/main" val="2951605420"/>
                  </a:ext>
                </a:extLst>
              </a:tr>
              <a:tr h="216076">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SVMP - F5-4</a:t>
                      </a:r>
                      <a:endParaRPr lang="pt-BR" sz="1200" b="1"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2nd filtration gel (Superdex 75)</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97</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a:effectLst/>
                          <a:latin typeface="Tahoma" panose="020B0604030504040204" pitchFamily="34" charset="0"/>
                          <a:ea typeface="Tahoma" panose="020B0604030504040204" pitchFamily="34" charset="0"/>
                          <a:cs typeface="Tahoma" panose="020B0604030504040204" pitchFamily="34" charset="0"/>
                        </a:rPr>
                        <a:t>562,4 ± 25,3 </a:t>
                      </a:r>
                      <a:endParaRPr lang="pt-BR" sz="12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tc>
                  <a:txBody>
                    <a:bodyPr/>
                    <a:lstStyle/>
                    <a:p>
                      <a:pPr algn="ctr" fontAlgn="b"/>
                      <a:r>
                        <a:rPr lang="pt-BR" sz="1200" u="none" strike="noStrike" dirty="0">
                          <a:effectLst/>
                          <a:latin typeface="Tahoma" panose="020B0604030504040204" pitchFamily="34" charset="0"/>
                          <a:ea typeface="Tahoma" panose="020B0604030504040204" pitchFamily="34" charset="0"/>
                          <a:cs typeface="Tahoma" panose="020B0604030504040204" pitchFamily="34" charset="0"/>
                        </a:rPr>
                        <a:t>0,5</a:t>
                      </a:r>
                      <a:endParaRPr lang="pt-BR" sz="12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451" marR="7451" marT="7451" marB="0" anchor="b"/>
                </a:tc>
                <a:extLst>
                  <a:ext uri="{0D108BD9-81ED-4DB2-BD59-A6C34878D82A}">
                    <a16:rowId xmlns:a16="http://schemas.microsoft.com/office/drawing/2014/main" val="956274904"/>
                  </a:ext>
                </a:extLst>
              </a:tr>
            </a:tbl>
          </a:graphicData>
        </a:graphic>
      </p:graphicFrame>
      <p:sp>
        <p:nvSpPr>
          <p:cNvPr id="16" name="CaixaDeTexto 15">
            <a:extLst>
              <a:ext uri="{FF2B5EF4-FFF2-40B4-BE49-F238E27FC236}">
                <a16:creationId xmlns:a16="http://schemas.microsoft.com/office/drawing/2014/main" id="{7863276E-ED0E-45FF-AF09-EB589ECD764B}"/>
              </a:ext>
            </a:extLst>
          </p:cNvPr>
          <p:cNvSpPr txBox="1"/>
          <p:nvPr/>
        </p:nvSpPr>
        <p:spPr>
          <a:xfrm>
            <a:off x="1035803" y="1479915"/>
            <a:ext cx="3886273" cy="2452210"/>
          </a:xfrm>
          <a:prstGeom prst="rect">
            <a:avLst/>
          </a:prstGeom>
          <a:noFill/>
          <a:ln>
            <a:noFill/>
          </a:ln>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1. The </a:t>
            </a:r>
            <a:r>
              <a:rPr lang="pt-BR" sz="1300" dirty="0" err="1">
                <a:latin typeface="Tahoma" panose="020B0604030504040204" pitchFamily="34" charset="0"/>
                <a:ea typeface="Tahoma" panose="020B0604030504040204" pitchFamily="34" charset="0"/>
                <a:cs typeface="Tahoma" panose="020B0604030504040204" pitchFamily="34" charset="0"/>
              </a:rPr>
              <a:t>substrate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Abz</a:t>
            </a:r>
            <a:r>
              <a:rPr lang="pt-BR" sz="1300" dirty="0">
                <a:latin typeface="Tahoma" panose="020B0604030504040204" pitchFamily="34" charset="0"/>
                <a:ea typeface="Tahoma" panose="020B0604030504040204" pitchFamily="34" charset="0"/>
                <a:cs typeface="Tahoma" panose="020B0604030504040204" pitchFamily="34" charset="0"/>
              </a:rPr>
              <a:t>-RPPGFSPFR-</a:t>
            </a:r>
            <a:r>
              <a:rPr lang="pt-BR" sz="1300" dirty="0" err="1">
                <a:latin typeface="Tahoma" panose="020B0604030504040204" pitchFamily="34" charset="0"/>
                <a:ea typeface="Tahoma" panose="020B0604030504040204" pitchFamily="34" charset="0"/>
                <a:cs typeface="Tahoma" panose="020B0604030504040204" pitchFamily="34" charset="0"/>
              </a:rPr>
              <a:t>QEDDnp</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already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defined</a:t>
            </a:r>
            <a:r>
              <a:rPr lang="pt-BR" sz="1300" dirty="0">
                <a:latin typeface="Tahoma" panose="020B0604030504040204" pitchFamily="34" charset="0"/>
                <a:ea typeface="Tahoma" panose="020B0604030504040204" pitchFamily="34" charset="0"/>
                <a:cs typeface="Tahoma" panose="020B0604030504040204" pitchFamily="34" charset="0"/>
              </a:rPr>
              <a:t> as </a:t>
            </a:r>
            <a:r>
              <a:rPr lang="pt-BR" sz="1300" dirty="0" err="1">
                <a:latin typeface="Tahoma" panose="020B0604030504040204" pitchFamily="34" charset="0"/>
                <a:ea typeface="Tahoma" panose="020B0604030504040204" pitchFamily="34" charset="0"/>
                <a:cs typeface="Tahoma" panose="020B0604030504040204" pitchFamily="34" charset="0"/>
              </a:rPr>
              <a:t>selective</a:t>
            </a:r>
            <a:r>
              <a:rPr lang="pt-BR" sz="1300" dirty="0">
                <a:latin typeface="Tahoma" panose="020B0604030504040204" pitchFamily="34" charset="0"/>
                <a:ea typeface="Tahoma" panose="020B0604030504040204" pitchFamily="34" charset="0"/>
                <a:cs typeface="Tahoma" panose="020B0604030504040204" pitchFamily="34" charset="0"/>
              </a:rPr>
              <a:t> for SVMP,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used</a:t>
            </a:r>
            <a:r>
              <a:rPr lang="pt-BR" sz="1300" dirty="0">
                <a:latin typeface="Tahoma" panose="020B0604030504040204" pitchFamily="34" charset="0"/>
                <a:ea typeface="Tahoma" panose="020B0604030504040204" pitchFamily="34" charset="0"/>
                <a:cs typeface="Tahoma" panose="020B0604030504040204" pitchFamily="34" charset="0"/>
              </a:rPr>
              <a:t> for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selection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chromatographic</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peaks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interest</a:t>
            </a: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2. </a:t>
            </a:r>
            <a:r>
              <a:rPr lang="en-US" sz="1300" dirty="0">
                <a:latin typeface="Tahoma" panose="020B0604030504040204" pitchFamily="34" charset="0"/>
                <a:ea typeface="Tahoma" panose="020B0604030504040204" pitchFamily="34" charset="0"/>
                <a:cs typeface="Tahoma" panose="020B0604030504040204" pitchFamily="34" charset="0"/>
              </a:rPr>
              <a:t>The SVMP site inhibitor, EDTA, will also be used in the selection step</a:t>
            </a: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17" name="CaixaDeTexto 16">
            <a:extLst>
              <a:ext uri="{FF2B5EF4-FFF2-40B4-BE49-F238E27FC236}">
                <a16:creationId xmlns:a16="http://schemas.microsoft.com/office/drawing/2014/main" id="{D1177CF2-2555-4682-96DB-59BB21A44297}"/>
              </a:ext>
            </a:extLst>
          </p:cNvPr>
          <p:cNvSpPr txBox="1"/>
          <p:nvPr/>
        </p:nvSpPr>
        <p:spPr>
          <a:xfrm>
            <a:off x="7269926" y="1442133"/>
            <a:ext cx="3886273" cy="2752292"/>
          </a:xfrm>
          <a:prstGeom prst="rect">
            <a:avLst/>
          </a:prstGeom>
          <a:noFill/>
          <a:ln>
            <a:noFill/>
          </a:ln>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3. </a:t>
            </a:r>
            <a:r>
              <a:rPr lang="en-US" sz="1300" dirty="0">
                <a:latin typeface="Tahoma" panose="020B0604030504040204" pitchFamily="34" charset="0"/>
                <a:ea typeface="Tahoma" panose="020B0604030504040204" pitchFamily="34" charset="0"/>
                <a:cs typeface="Tahoma" panose="020B0604030504040204" pitchFamily="34" charset="0"/>
              </a:rPr>
              <a:t>FRET substrate and the fractions in PBS will be used. The tests will be carried out in a fluorimeter in 96-well plates in a thermostabilized compartment (37°C) and under agitation and adjusted for excitation and emission reading 320 and 420 nm, respectively</a:t>
            </a: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 </a:t>
            </a: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18" name="CaixaDeTexto 17">
            <a:extLst>
              <a:ext uri="{FF2B5EF4-FFF2-40B4-BE49-F238E27FC236}">
                <a16:creationId xmlns:a16="http://schemas.microsoft.com/office/drawing/2014/main" id="{67A934DA-CD31-4D09-9FBB-8EFA48D743C9}"/>
              </a:ext>
            </a:extLst>
          </p:cNvPr>
          <p:cNvSpPr txBox="1"/>
          <p:nvPr/>
        </p:nvSpPr>
        <p:spPr>
          <a:xfrm>
            <a:off x="4346610" y="5925277"/>
            <a:ext cx="3498779" cy="292388"/>
          </a:xfrm>
          <a:prstGeom prst="rect">
            <a:avLst/>
          </a:prstGeom>
          <a:noFill/>
        </p:spPr>
        <p:txBody>
          <a:bodyPr wrap="square">
            <a:spAutoFit/>
          </a:bodyPr>
          <a:lstStyle/>
          <a:p>
            <a:r>
              <a:rPr lang="pt-BR" sz="1300" dirty="0" err="1">
                <a:latin typeface="Tahoma" panose="020B0604030504040204" pitchFamily="34" charset="0"/>
                <a:ea typeface="Tahoma" panose="020B0604030504040204" pitchFamily="34" charset="0"/>
                <a:cs typeface="Tahoma" panose="020B0604030504040204" pitchFamily="34" charset="0"/>
              </a:rPr>
              <a:t>Summary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results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obtained</a:t>
            </a:r>
            <a:r>
              <a:rPr lang="pt-BR" sz="1300" dirty="0">
                <a:latin typeface="Tahoma" panose="020B0604030504040204" pitchFamily="34" charset="0"/>
                <a:ea typeface="Tahoma" panose="020B0604030504040204" pitchFamily="34" charset="0"/>
                <a:cs typeface="Tahoma" panose="020B0604030504040204" pitchFamily="34" charset="0"/>
              </a:rPr>
              <a:t> in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Table</a:t>
            </a:r>
            <a:endParaRPr lang="pt-BR" sz="13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13971396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upo 45"/>
          <p:cNvGrpSpPr/>
          <p:nvPr/>
        </p:nvGrpSpPr>
        <p:grpSpPr>
          <a:xfrm>
            <a:off x="312532" y="825078"/>
            <a:ext cx="1192211" cy="1056118"/>
            <a:chOff x="323528" y="627534"/>
            <a:chExt cx="894158" cy="792088"/>
          </a:xfrm>
        </p:grpSpPr>
        <p:sp>
          <p:nvSpPr>
            <p:cNvPr id="33" name="Ellipse 32"/>
            <p:cNvSpPr/>
            <p:nvPr/>
          </p:nvSpPr>
          <p:spPr>
            <a:xfrm>
              <a:off x="726143" y="627534"/>
              <a:ext cx="88928" cy="96314"/>
            </a:xfrm>
            <a:prstGeom prst="ellipse">
              <a:avLst/>
            </a:prstGeom>
            <a:solidFill>
              <a:schemeClr val="bg1"/>
            </a:solidFill>
            <a:ln>
              <a:solidFill>
                <a:srgbClr val="1D593B"/>
              </a:solid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34" name="Hexagone 33"/>
            <p:cNvSpPr/>
            <p:nvPr/>
          </p:nvSpPr>
          <p:spPr>
            <a:xfrm>
              <a:off x="323528" y="691158"/>
              <a:ext cx="894158" cy="728464"/>
            </a:xfrm>
            <a:prstGeom prst="hexagon">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3733" dirty="0"/>
            </a:p>
          </p:txBody>
        </p:sp>
        <p:sp>
          <p:nvSpPr>
            <p:cNvPr id="35" name="Hexagone 34"/>
            <p:cNvSpPr/>
            <p:nvPr/>
          </p:nvSpPr>
          <p:spPr>
            <a:xfrm>
              <a:off x="410567" y="767358"/>
              <a:ext cx="720080" cy="576064"/>
            </a:xfrm>
            <a:prstGeom prst="hexagon">
              <a:avLst/>
            </a:prstGeom>
            <a:solidFill>
              <a:schemeClr val="bg1">
                <a:lumMod val="85000"/>
              </a:schemeClr>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3733" dirty="0">
                  <a:ln w="9525">
                    <a:solidFill>
                      <a:schemeClr val="tx1"/>
                    </a:solidFill>
                  </a:ln>
                  <a:solidFill>
                    <a:schemeClr val="bg1">
                      <a:lumMod val="95000"/>
                    </a:schemeClr>
                  </a:solidFill>
                  <a:latin typeface="Tahoma" panose="020B0604030504040204" pitchFamily="34" charset="0"/>
                  <a:ea typeface="Tahoma" panose="020B0604030504040204" pitchFamily="34" charset="0"/>
                  <a:cs typeface="Tahoma" panose="020B0604030504040204" pitchFamily="34" charset="0"/>
                </a:rPr>
                <a:t>1</a:t>
              </a:r>
            </a:p>
          </p:txBody>
        </p:sp>
      </p:grpSp>
      <p:sp>
        <p:nvSpPr>
          <p:cNvPr id="4" name="Rectangle 5">
            <a:extLst>
              <a:ext uri="{FF2B5EF4-FFF2-40B4-BE49-F238E27FC236}">
                <a16:creationId xmlns:a16="http://schemas.microsoft.com/office/drawing/2014/main" id="{7970AA1D-D25E-4B2E-94BB-5ECF95B48E2E}"/>
              </a:ext>
            </a:extLst>
          </p:cNvPr>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5" name="Rectangle 3">
            <a:extLst>
              <a:ext uri="{FF2B5EF4-FFF2-40B4-BE49-F238E27FC236}">
                <a16:creationId xmlns:a16="http://schemas.microsoft.com/office/drawing/2014/main" id="{0327A0F5-56CB-4385-84F9-D7B1BEB2DD24}"/>
              </a:ext>
            </a:extLst>
          </p:cNvPr>
          <p:cNvSpPr/>
          <p:nvPr/>
        </p:nvSpPr>
        <p:spPr>
          <a:xfrm>
            <a:off x="2105458" y="16420"/>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sp>
        <p:nvSpPr>
          <p:cNvPr id="6" name="Rectangle 6">
            <a:extLst>
              <a:ext uri="{FF2B5EF4-FFF2-40B4-BE49-F238E27FC236}">
                <a16:creationId xmlns:a16="http://schemas.microsoft.com/office/drawing/2014/main" id="{4471B687-7167-44E5-A117-8566701AEEC2}"/>
              </a:ext>
            </a:extLst>
          </p:cNvPr>
          <p:cNvSpPr/>
          <p:nvPr/>
        </p:nvSpPr>
        <p:spPr>
          <a:xfrm>
            <a:off x="4475991" y="20204"/>
            <a:ext cx="2329094" cy="336455"/>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sp>
        <p:nvSpPr>
          <p:cNvPr id="7" name="Rectangle 6">
            <a:extLst>
              <a:ext uri="{FF2B5EF4-FFF2-40B4-BE49-F238E27FC236}">
                <a16:creationId xmlns:a16="http://schemas.microsoft.com/office/drawing/2014/main" id="{6CE3682A-0670-4C46-8027-4815CE6D9B46}"/>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grpSp>
        <p:nvGrpSpPr>
          <p:cNvPr id="23" name="Agrupar 22">
            <a:extLst>
              <a:ext uri="{FF2B5EF4-FFF2-40B4-BE49-F238E27FC236}">
                <a16:creationId xmlns:a16="http://schemas.microsoft.com/office/drawing/2014/main" id="{CFA5FBF5-5A1A-427F-A02A-2EF35174FE57}"/>
              </a:ext>
            </a:extLst>
          </p:cNvPr>
          <p:cNvGrpSpPr/>
          <p:nvPr/>
        </p:nvGrpSpPr>
        <p:grpSpPr>
          <a:xfrm>
            <a:off x="10086542" y="0"/>
            <a:ext cx="2105458" cy="516319"/>
            <a:chOff x="10001278" y="16419"/>
            <a:chExt cx="2190722" cy="511705"/>
          </a:xfrm>
        </p:grpSpPr>
        <p:sp>
          <p:nvSpPr>
            <p:cNvPr id="24" name="Retângulo 23">
              <a:extLst>
                <a:ext uri="{FF2B5EF4-FFF2-40B4-BE49-F238E27FC236}">
                  <a16:creationId xmlns:a16="http://schemas.microsoft.com/office/drawing/2014/main" id="{FE39D29C-1E87-4716-BAEF-5FA8142ADEA1}"/>
                </a:ext>
              </a:extLst>
            </p:cNvPr>
            <p:cNvSpPr/>
            <p:nvPr/>
          </p:nvSpPr>
          <p:spPr>
            <a:xfrm>
              <a:off x="10001278" y="16419"/>
              <a:ext cx="2190722" cy="511705"/>
            </a:xfrm>
            <a:prstGeom prst="rect">
              <a:avLst/>
            </a:prstGeom>
            <a:solidFill>
              <a:srgbClr val="08B05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Retângulo 24">
              <a:extLst>
                <a:ext uri="{FF2B5EF4-FFF2-40B4-BE49-F238E27FC236}">
                  <a16:creationId xmlns:a16="http://schemas.microsoft.com/office/drawing/2014/main" id="{A0EC8C42-8CF3-407F-BF07-726CF45C4A04}"/>
                </a:ext>
              </a:extLst>
            </p:cNvPr>
            <p:cNvSpPr/>
            <p:nvPr/>
          </p:nvSpPr>
          <p:spPr>
            <a:xfrm>
              <a:off x="10134600" y="85725"/>
              <a:ext cx="1952625" cy="342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24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Conclusion</a:t>
              </a:r>
              <a:endParaRPr lang="pt-BR" sz="24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grpSp>
      <p:sp>
        <p:nvSpPr>
          <p:cNvPr id="15" name="CaixaDeTexto 14">
            <a:extLst>
              <a:ext uri="{FF2B5EF4-FFF2-40B4-BE49-F238E27FC236}">
                <a16:creationId xmlns:a16="http://schemas.microsoft.com/office/drawing/2014/main" id="{05D21818-CD7B-4BA8-9102-0C4E384A0934}"/>
              </a:ext>
            </a:extLst>
          </p:cNvPr>
          <p:cNvSpPr txBox="1"/>
          <p:nvPr/>
        </p:nvSpPr>
        <p:spPr>
          <a:xfrm>
            <a:off x="1564028" y="963940"/>
            <a:ext cx="10292844" cy="885692"/>
          </a:xfrm>
          <a:prstGeom prst="rect">
            <a:avLst/>
          </a:prstGeom>
          <a:noFill/>
        </p:spPr>
        <p:txBody>
          <a:bodyPr wrap="square">
            <a:spAutoFit/>
          </a:bodyPr>
          <a:lstStyle/>
          <a:p>
            <a:pPr algn="just">
              <a:lnSpc>
                <a:spcPct val="150000"/>
              </a:lnSpc>
            </a:pPr>
            <a:r>
              <a:rPr lang="en-US" sz="1200" dirty="0">
                <a:latin typeface="Tahoma" panose="020B0604030504040204" pitchFamily="34" charset="0"/>
                <a:ea typeface="Tahoma" panose="020B0604030504040204" pitchFamily="34" charset="0"/>
                <a:cs typeface="Tahoma" panose="020B0604030504040204" pitchFamily="34" charset="0"/>
              </a:rPr>
              <a:t>So far, it has been shown that the venom is composed of proteins belonging to a restricted number of families, of which metalloproteases and </a:t>
            </a:r>
            <a:r>
              <a:rPr lang="en-US" sz="1200" dirty="0" err="1">
                <a:latin typeface="Tahoma" panose="020B0604030504040204" pitchFamily="34" charset="0"/>
                <a:ea typeface="Tahoma" panose="020B0604030504040204" pitchFamily="34" charset="0"/>
                <a:cs typeface="Tahoma" panose="020B0604030504040204" pitchFamily="34" charset="0"/>
              </a:rPr>
              <a:t>serinoproteases</a:t>
            </a:r>
            <a:r>
              <a:rPr lang="en-US" sz="1200" dirty="0">
                <a:latin typeface="Tahoma" panose="020B0604030504040204" pitchFamily="34" charset="0"/>
                <a:ea typeface="Tahoma" panose="020B0604030504040204" pitchFamily="34" charset="0"/>
                <a:cs typeface="Tahoma" panose="020B0604030504040204" pitchFamily="34" charset="0"/>
              </a:rPr>
              <a:t> are the most abundant. The biological activity tests of </a:t>
            </a:r>
            <a:r>
              <a:rPr lang="en-US" sz="1200">
                <a:latin typeface="Tahoma" panose="020B0604030504040204" pitchFamily="34" charset="0"/>
                <a:ea typeface="Tahoma" panose="020B0604030504040204" pitchFamily="34" charset="0"/>
                <a:cs typeface="Tahoma" panose="020B0604030504040204" pitchFamily="34" charset="0"/>
              </a:rPr>
              <a:t>the venom </a:t>
            </a:r>
            <a:r>
              <a:rPr lang="en-US" sz="1200" dirty="0">
                <a:latin typeface="Tahoma" panose="020B0604030504040204" pitchFamily="34" charset="0"/>
                <a:ea typeface="Tahoma" panose="020B0604030504040204" pitchFamily="34" charset="0"/>
                <a:cs typeface="Tahoma" panose="020B0604030504040204" pitchFamily="34" charset="0"/>
              </a:rPr>
              <a:t>carried out by our group demonstrated, from the selective inhibition with EDTA, PMSF and PHE, the presence of metalloproteases and </a:t>
            </a:r>
            <a:r>
              <a:rPr lang="en-US" sz="1200" dirty="0" err="1">
                <a:latin typeface="Tahoma" panose="020B0604030504040204" pitchFamily="34" charset="0"/>
                <a:ea typeface="Tahoma" panose="020B0604030504040204" pitchFamily="34" charset="0"/>
                <a:cs typeface="Tahoma" panose="020B0604030504040204" pitchFamily="34" charset="0"/>
              </a:rPr>
              <a:t>serinoproteases</a:t>
            </a:r>
            <a:r>
              <a:rPr lang="en-US" sz="1200" dirty="0">
                <a:latin typeface="Tahoma" panose="020B0604030504040204" pitchFamily="34" charset="0"/>
                <a:ea typeface="Tahoma" panose="020B0604030504040204" pitchFamily="34" charset="0"/>
                <a:cs typeface="Tahoma" panose="020B0604030504040204" pitchFamily="34" charset="0"/>
              </a:rPr>
              <a:t>;</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nvGrpSpPr>
          <p:cNvPr id="16" name="Grupo 45">
            <a:extLst>
              <a:ext uri="{FF2B5EF4-FFF2-40B4-BE49-F238E27FC236}">
                <a16:creationId xmlns:a16="http://schemas.microsoft.com/office/drawing/2014/main" id="{452EA56C-38E6-4561-A2F9-BF9B89D46D94}"/>
              </a:ext>
            </a:extLst>
          </p:cNvPr>
          <p:cNvGrpSpPr/>
          <p:nvPr/>
        </p:nvGrpSpPr>
        <p:grpSpPr>
          <a:xfrm>
            <a:off x="489005" y="2426235"/>
            <a:ext cx="1192211" cy="1056118"/>
            <a:chOff x="323528" y="627534"/>
            <a:chExt cx="894158" cy="792088"/>
          </a:xfrm>
        </p:grpSpPr>
        <p:sp>
          <p:nvSpPr>
            <p:cNvPr id="18" name="Ellipse 32">
              <a:extLst>
                <a:ext uri="{FF2B5EF4-FFF2-40B4-BE49-F238E27FC236}">
                  <a16:creationId xmlns:a16="http://schemas.microsoft.com/office/drawing/2014/main" id="{8841D812-969A-48F0-BBCB-634C6F65A1DB}"/>
                </a:ext>
              </a:extLst>
            </p:cNvPr>
            <p:cNvSpPr/>
            <p:nvPr/>
          </p:nvSpPr>
          <p:spPr>
            <a:xfrm>
              <a:off x="726143" y="627534"/>
              <a:ext cx="88928" cy="96314"/>
            </a:xfrm>
            <a:prstGeom prst="ellipse">
              <a:avLst/>
            </a:prstGeom>
            <a:solidFill>
              <a:schemeClr val="bg1"/>
            </a:solidFill>
            <a:ln>
              <a:solidFill>
                <a:srgbClr val="1D593B"/>
              </a:solid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19" name="Hexagone 33">
              <a:extLst>
                <a:ext uri="{FF2B5EF4-FFF2-40B4-BE49-F238E27FC236}">
                  <a16:creationId xmlns:a16="http://schemas.microsoft.com/office/drawing/2014/main" id="{27CB816D-1E8F-42F5-9DB0-0F8A394FEDF2}"/>
                </a:ext>
              </a:extLst>
            </p:cNvPr>
            <p:cNvSpPr/>
            <p:nvPr/>
          </p:nvSpPr>
          <p:spPr>
            <a:xfrm>
              <a:off x="323528" y="691158"/>
              <a:ext cx="894158" cy="728464"/>
            </a:xfrm>
            <a:prstGeom prst="hexagon">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3733" dirty="0"/>
            </a:p>
          </p:txBody>
        </p:sp>
        <p:sp>
          <p:nvSpPr>
            <p:cNvPr id="20" name="Hexagone 34">
              <a:extLst>
                <a:ext uri="{FF2B5EF4-FFF2-40B4-BE49-F238E27FC236}">
                  <a16:creationId xmlns:a16="http://schemas.microsoft.com/office/drawing/2014/main" id="{2181FEB8-021E-4570-A6C0-2F1A861DE4AB}"/>
                </a:ext>
              </a:extLst>
            </p:cNvPr>
            <p:cNvSpPr/>
            <p:nvPr/>
          </p:nvSpPr>
          <p:spPr>
            <a:xfrm>
              <a:off x="410567" y="767358"/>
              <a:ext cx="720080" cy="576064"/>
            </a:xfrm>
            <a:prstGeom prst="hexagon">
              <a:avLst/>
            </a:prstGeom>
            <a:solidFill>
              <a:schemeClr val="bg1">
                <a:lumMod val="85000"/>
              </a:schemeClr>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3733" dirty="0">
                  <a:ln w="9525">
                    <a:solidFill>
                      <a:schemeClr val="tx1"/>
                    </a:solidFill>
                  </a:ln>
                  <a:solidFill>
                    <a:schemeClr val="bg1">
                      <a:lumMod val="95000"/>
                    </a:schemeClr>
                  </a:solidFill>
                  <a:latin typeface="Tahoma" panose="020B0604030504040204" pitchFamily="34" charset="0"/>
                  <a:ea typeface="Tahoma" panose="020B0604030504040204" pitchFamily="34" charset="0"/>
                  <a:cs typeface="Tahoma" panose="020B0604030504040204" pitchFamily="34" charset="0"/>
                </a:rPr>
                <a:t>2</a:t>
              </a:r>
            </a:p>
          </p:txBody>
        </p:sp>
      </p:grpSp>
      <p:sp>
        <p:nvSpPr>
          <p:cNvPr id="38" name="CaixaDeTexto 37">
            <a:extLst>
              <a:ext uri="{FF2B5EF4-FFF2-40B4-BE49-F238E27FC236}">
                <a16:creationId xmlns:a16="http://schemas.microsoft.com/office/drawing/2014/main" id="{18717515-62BE-45BE-87ED-C2BB2341AC3A}"/>
              </a:ext>
            </a:extLst>
          </p:cNvPr>
          <p:cNvSpPr txBox="1"/>
          <p:nvPr/>
        </p:nvSpPr>
        <p:spPr>
          <a:xfrm>
            <a:off x="1692877" y="2147742"/>
            <a:ext cx="10224416" cy="1439689"/>
          </a:xfrm>
          <a:prstGeom prst="rect">
            <a:avLst/>
          </a:prstGeom>
          <a:noFill/>
        </p:spPr>
        <p:txBody>
          <a:bodyPr wrap="square">
            <a:spAutoFit/>
          </a:bodyPr>
          <a:lstStyle/>
          <a:p>
            <a:pPr algn="just">
              <a:lnSpc>
                <a:spcPct val="150000"/>
              </a:lnSpc>
            </a:pPr>
            <a:r>
              <a:rPr lang="en-US" sz="1200" dirty="0">
                <a:latin typeface="Tahoma" panose="020B0604030504040204" pitchFamily="34" charset="0"/>
                <a:ea typeface="Tahoma" panose="020B0604030504040204" pitchFamily="34" charset="0"/>
                <a:cs typeface="Tahoma" panose="020B0604030504040204" pitchFamily="34" charset="0"/>
              </a:rPr>
              <a:t>Metalloproteases or SVMPs, which represent almost 40% of this poison, are zinc-dependent endopeptidases and phylogenetically related to mammalian metalloproteases and ADAM proteins. They are classified into three classes, according to the composition of their domains. The PI class is the least complex and in its active form it is formed only by the catalytic domain. Class P-II have a </a:t>
            </a:r>
            <a:r>
              <a:rPr lang="en-US" sz="1200" dirty="0" err="1">
                <a:latin typeface="Tahoma" panose="020B0604030504040204" pitchFamily="34" charset="0"/>
                <a:ea typeface="Tahoma" panose="020B0604030504040204" pitchFamily="34" charset="0"/>
                <a:cs typeface="Tahoma" panose="020B0604030504040204" pitchFamily="34" charset="0"/>
              </a:rPr>
              <a:t>disintegrin</a:t>
            </a:r>
            <a:r>
              <a:rPr lang="en-US" sz="1200" dirty="0">
                <a:latin typeface="Tahoma" panose="020B0604030504040204" pitchFamily="34" charset="0"/>
                <a:ea typeface="Tahoma" panose="020B0604030504040204" pitchFamily="34" charset="0"/>
                <a:cs typeface="Tahoma" panose="020B0604030504040204" pitchFamily="34" charset="0"/>
              </a:rPr>
              <a:t> domain after the catalytic domain. It is important to note that few class P-II SVMPs are found in venoms, as they undergo auto-proteolysis, releasing a catalytic domain and a free </a:t>
            </a:r>
            <a:r>
              <a:rPr lang="en-US" sz="1200" dirty="0" err="1">
                <a:latin typeface="Tahoma" panose="020B0604030504040204" pitchFamily="34" charset="0"/>
                <a:ea typeface="Tahoma" panose="020B0604030504040204" pitchFamily="34" charset="0"/>
                <a:cs typeface="Tahoma" panose="020B0604030504040204" pitchFamily="34" charset="0"/>
              </a:rPr>
              <a:t>disintegrin</a:t>
            </a:r>
            <a:r>
              <a:rPr lang="en-US" sz="1200" dirty="0">
                <a:latin typeface="Tahoma" panose="020B0604030504040204" pitchFamily="34" charset="0"/>
                <a:ea typeface="Tahoma" panose="020B0604030504040204" pitchFamily="34" charset="0"/>
                <a:cs typeface="Tahoma" panose="020B0604030504040204" pitchFamily="34" charset="0"/>
              </a:rPr>
              <a:t> domain. Class P-III, in addition to the catalytic and </a:t>
            </a:r>
            <a:r>
              <a:rPr lang="en-US" sz="1200" dirty="0" err="1">
                <a:latin typeface="Tahoma" panose="020B0604030504040204" pitchFamily="34" charset="0"/>
                <a:ea typeface="Tahoma" panose="020B0604030504040204" pitchFamily="34" charset="0"/>
                <a:cs typeface="Tahoma" panose="020B0604030504040204" pitchFamily="34" charset="0"/>
              </a:rPr>
              <a:t>disintegrin</a:t>
            </a:r>
            <a:r>
              <a:rPr lang="en-US" sz="1200" dirty="0">
                <a:latin typeface="Tahoma" panose="020B0604030504040204" pitchFamily="34" charset="0"/>
                <a:ea typeface="Tahoma" panose="020B0604030504040204" pitchFamily="34" charset="0"/>
                <a:cs typeface="Tahoma" panose="020B0604030504040204" pitchFamily="34" charset="0"/>
              </a:rPr>
              <a:t> domains, have a domain rich in cysteine;</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nvGrpSpPr>
          <p:cNvPr id="39" name="Grupo 45">
            <a:extLst>
              <a:ext uri="{FF2B5EF4-FFF2-40B4-BE49-F238E27FC236}">
                <a16:creationId xmlns:a16="http://schemas.microsoft.com/office/drawing/2014/main" id="{3DBF83EA-E26C-403C-ADFC-DD57F63CDB51}"/>
              </a:ext>
            </a:extLst>
          </p:cNvPr>
          <p:cNvGrpSpPr/>
          <p:nvPr/>
        </p:nvGrpSpPr>
        <p:grpSpPr>
          <a:xfrm>
            <a:off x="312532" y="4050023"/>
            <a:ext cx="1192211" cy="1056118"/>
            <a:chOff x="323528" y="627534"/>
            <a:chExt cx="894158" cy="792088"/>
          </a:xfrm>
        </p:grpSpPr>
        <p:sp>
          <p:nvSpPr>
            <p:cNvPr id="41" name="Ellipse 32">
              <a:extLst>
                <a:ext uri="{FF2B5EF4-FFF2-40B4-BE49-F238E27FC236}">
                  <a16:creationId xmlns:a16="http://schemas.microsoft.com/office/drawing/2014/main" id="{B1856891-B672-4C79-8A27-2E7654627118}"/>
                </a:ext>
              </a:extLst>
            </p:cNvPr>
            <p:cNvSpPr/>
            <p:nvPr/>
          </p:nvSpPr>
          <p:spPr>
            <a:xfrm>
              <a:off x="726143" y="627534"/>
              <a:ext cx="88928" cy="96314"/>
            </a:xfrm>
            <a:prstGeom prst="ellipse">
              <a:avLst/>
            </a:prstGeom>
            <a:solidFill>
              <a:schemeClr val="bg1"/>
            </a:solidFill>
            <a:ln>
              <a:solidFill>
                <a:srgbClr val="1D593B"/>
              </a:solid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42" name="Hexagone 33">
              <a:extLst>
                <a:ext uri="{FF2B5EF4-FFF2-40B4-BE49-F238E27FC236}">
                  <a16:creationId xmlns:a16="http://schemas.microsoft.com/office/drawing/2014/main" id="{038B7A22-A70C-4800-9C66-63D9501DACCD}"/>
                </a:ext>
              </a:extLst>
            </p:cNvPr>
            <p:cNvSpPr/>
            <p:nvPr/>
          </p:nvSpPr>
          <p:spPr>
            <a:xfrm>
              <a:off x="323528" y="691158"/>
              <a:ext cx="894158" cy="728464"/>
            </a:xfrm>
            <a:prstGeom prst="hexagon">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3733" dirty="0"/>
            </a:p>
          </p:txBody>
        </p:sp>
        <p:sp>
          <p:nvSpPr>
            <p:cNvPr id="43" name="Hexagone 34">
              <a:extLst>
                <a:ext uri="{FF2B5EF4-FFF2-40B4-BE49-F238E27FC236}">
                  <a16:creationId xmlns:a16="http://schemas.microsoft.com/office/drawing/2014/main" id="{67AE01A0-AF64-4201-8177-F96EABF263C4}"/>
                </a:ext>
              </a:extLst>
            </p:cNvPr>
            <p:cNvSpPr/>
            <p:nvPr/>
          </p:nvSpPr>
          <p:spPr>
            <a:xfrm>
              <a:off x="410567" y="767358"/>
              <a:ext cx="720080" cy="576064"/>
            </a:xfrm>
            <a:prstGeom prst="hexagon">
              <a:avLst/>
            </a:prstGeom>
            <a:solidFill>
              <a:schemeClr val="bg1">
                <a:lumMod val="85000"/>
              </a:schemeClr>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3733" dirty="0">
                  <a:ln w="9525">
                    <a:solidFill>
                      <a:schemeClr val="tx1"/>
                    </a:solidFill>
                  </a:ln>
                  <a:solidFill>
                    <a:schemeClr val="bg1">
                      <a:lumMod val="95000"/>
                    </a:schemeClr>
                  </a:solidFill>
                  <a:latin typeface="Tahoma" panose="020B0604030504040204" pitchFamily="34" charset="0"/>
                  <a:ea typeface="Tahoma" panose="020B0604030504040204" pitchFamily="34" charset="0"/>
                  <a:cs typeface="Tahoma" panose="020B0604030504040204" pitchFamily="34" charset="0"/>
                </a:rPr>
                <a:t>3</a:t>
              </a:r>
            </a:p>
          </p:txBody>
        </p:sp>
      </p:grpSp>
      <p:grpSp>
        <p:nvGrpSpPr>
          <p:cNvPr id="47" name="Grupo 45">
            <a:extLst>
              <a:ext uri="{FF2B5EF4-FFF2-40B4-BE49-F238E27FC236}">
                <a16:creationId xmlns:a16="http://schemas.microsoft.com/office/drawing/2014/main" id="{B450101F-BC3B-405D-A385-EBBF048C7BC8}"/>
              </a:ext>
            </a:extLst>
          </p:cNvPr>
          <p:cNvGrpSpPr/>
          <p:nvPr/>
        </p:nvGrpSpPr>
        <p:grpSpPr>
          <a:xfrm>
            <a:off x="441381" y="5592615"/>
            <a:ext cx="1192211" cy="1056118"/>
            <a:chOff x="323528" y="627534"/>
            <a:chExt cx="894158" cy="792088"/>
          </a:xfrm>
        </p:grpSpPr>
        <p:sp>
          <p:nvSpPr>
            <p:cNvPr id="49" name="Ellipse 32">
              <a:extLst>
                <a:ext uri="{FF2B5EF4-FFF2-40B4-BE49-F238E27FC236}">
                  <a16:creationId xmlns:a16="http://schemas.microsoft.com/office/drawing/2014/main" id="{A270D80A-E638-434C-B969-962724F2D1E5}"/>
                </a:ext>
              </a:extLst>
            </p:cNvPr>
            <p:cNvSpPr/>
            <p:nvPr/>
          </p:nvSpPr>
          <p:spPr>
            <a:xfrm>
              <a:off x="726143" y="627534"/>
              <a:ext cx="88928" cy="96314"/>
            </a:xfrm>
            <a:prstGeom prst="ellipse">
              <a:avLst/>
            </a:prstGeom>
            <a:solidFill>
              <a:schemeClr val="bg1"/>
            </a:solidFill>
            <a:ln>
              <a:solidFill>
                <a:srgbClr val="1D593B"/>
              </a:solid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50" name="Hexagone 33">
              <a:extLst>
                <a:ext uri="{FF2B5EF4-FFF2-40B4-BE49-F238E27FC236}">
                  <a16:creationId xmlns:a16="http://schemas.microsoft.com/office/drawing/2014/main" id="{46CBBCB3-FFCC-462A-AF88-F7721EB6FD25}"/>
                </a:ext>
              </a:extLst>
            </p:cNvPr>
            <p:cNvSpPr/>
            <p:nvPr/>
          </p:nvSpPr>
          <p:spPr>
            <a:xfrm>
              <a:off x="323528" y="691158"/>
              <a:ext cx="894158" cy="728464"/>
            </a:xfrm>
            <a:prstGeom prst="hexagon">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3733" dirty="0"/>
            </a:p>
          </p:txBody>
        </p:sp>
        <p:sp>
          <p:nvSpPr>
            <p:cNvPr id="51" name="Hexagone 34">
              <a:extLst>
                <a:ext uri="{FF2B5EF4-FFF2-40B4-BE49-F238E27FC236}">
                  <a16:creationId xmlns:a16="http://schemas.microsoft.com/office/drawing/2014/main" id="{9C0C218C-AB1A-46FC-81FF-0B23E6D5555A}"/>
                </a:ext>
              </a:extLst>
            </p:cNvPr>
            <p:cNvSpPr/>
            <p:nvPr/>
          </p:nvSpPr>
          <p:spPr>
            <a:xfrm>
              <a:off x="410567" y="767358"/>
              <a:ext cx="720080" cy="576064"/>
            </a:xfrm>
            <a:prstGeom prst="hexagon">
              <a:avLst/>
            </a:prstGeom>
            <a:solidFill>
              <a:schemeClr val="bg1">
                <a:lumMod val="85000"/>
              </a:schemeClr>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3733" dirty="0">
                  <a:ln w="9525">
                    <a:solidFill>
                      <a:schemeClr val="tx1"/>
                    </a:solidFill>
                  </a:ln>
                  <a:solidFill>
                    <a:schemeClr val="bg1">
                      <a:lumMod val="95000"/>
                    </a:schemeClr>
                  </a:solidFill>
                  <a:latin typeface="Tahoma" panose="020B0604030504040204" pitchFamily="34" charset="0"/>
                  <a:ea typeface="Tahoma" panose="020B0604030504040204" pitchFamily="34" charset="0"/>
                  <a:cs typeface="Tahoma" panose="020B0604030504040204" pitchFamily="34" charset="0"/>
                </a:rPr>
                <a:t>4</a:t>
              </a:r>
            </a:p>
          </p:txBody>
        </p:sp>
      </p:grpSp>
      <p:sp>
        <p:nvSpPr>
          <p:cNvPr id="52" name="CaixaDeTexto 51">
            <a:extLst>
              <a:ext uri="{FF2B5EF4-FFF2-40B4-BE49-F238E27FC236}">
                <a16:creationId xmlns:a16="http://schemas.microsoft.com/office/drawing/2014/main" id="{76FA3CDA-9E07-4FD2-BC89-82E1EFCD2C9C}"/>
              </a:ext>
            </a:extLst>
          </p:cNvPr>
          <p:cNvSpPr txBox="1"/>
          <p:nvPr/>
        </p:nvSpPr>
        <p:spPr>
          <a:xfrm>
            <a:off x="1692877" y="4291168"/>
            <a:ext cx="10292844" cy="608693"/>
          </a:xfrm>
          <a:prstGeom prst="rect">
            <a:avLst/>
          </a:prstGeom>
          <a:noFill/>
        </p:spPr>
        <p:txBody>
          <a:bodyPr wrap="square">
            <a:spAutoFit/>
          </a:bodyPr>
          <a:lstStyle/>
          <a:p>
            <a:pPr algn="just">
              <a:lnSpc>
                <a:spcPct val="150000"/>
              </a:lnSpc>
            </a:pPr>
            <a:r>
              <a:rPr lang="en-US" sz="1200" dirty="0">
                <a:latin typeface="Tahoma" panose="020B0604030504040204" pitchFamily="34" charset="0"/>
                <a:ea typeface="Tahoma" panose="020B0604030504040204" pitchFamily="34" charset="0"/>
                <a:cs typeface="Tahoma" panose="020B0604030504040204" pitchFamily="34" charset="0"/>
              </a:rPr>
              <a:t>The first stage of the </a:t>
            </a:r>
            <a:r>
              <a:rPr lang="en-US" sz="1200" i="1" dirty="0">
                <a:latin typeface="Tahoma" panose="020B0604030504040204" pitchFamily="34" charset="0"/>
                <a:ea typeface="Tahoma" panose="020B0604030504040204" pitchFamily="34" charset="0"/>
                <a:cs typeface="Tahoma" panose="020B0604030504040204" pitchFamily="34" charset="0"/>
              </a:rPr>
              <a:t>B. </a:t>
            </a:r>
            <a:r>
              <a:rPr lang="en-US" sz="1200" i="1" dirty="0" err="1">
                <a:latin typeface="Tahoma" panose="020B0604030504040204" pitchFamily="34" charset="0"/>
                <a:ea typeface="Tahoma" panose="020B0604030504040204" pitchFamily="34" charset="0"/>
                <a:cs typeface="Tahoma" panose="020B0604030504040204" pitchFamily="34" charset="0"/>
              </a:rPr>
              <a:t>arietans</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venom fractionation gave rise to 9 subfractions, which the electrophoretic profile is observed in SDS gel. Considering the molecular weight, proteolytic activity and stability of these fractions, fractions 2, 3, 4 and 5 were selected for the inhibition steps;</a:t>
            </a:r>
            <a:endParaRPr lang="pt-BR" sz="1200" dirty="0">
              <a:latin typeface="Tahoma" panose="020B0604030504040204" pitchFamily="34" charset="0"/>
              <a:ea typeface="Tahoma" panose="020B0604030504040204" pitchFamily="34" charset="0"/>
              <a:cs typeface="Tahoma" panose="020B0604030504040204" pitchFamily="34" charset="0"/>
            </a:endParaRPr>
          </a:p>
        </p:txBody>
      </p:sp>
      <p:sp>
        <p:nvSpPr>
          <p:cNvPr id="30" name="CaixaDeTexto 29">
            <a:extLst>
              <a:ext uri="{FF2B5EF4-FFF2-40B4-BE49-F238E27FC236}">
                <a16:creationId xmlns:a16="http://schemas.microsoft.com/office/drawing/2014/main" id="{C91636E7-AFE7-45BE-9F5E-091C16ABCEA3}"/>
              </a:ext>
            </a:extLst>
          </p:cNvPr>
          <p:cNvSpPr txBox="1"/>
          <p:nvPr/>
        </p:nvSpPr>
        <p:spPr>
          <a:xfrm>
            <a:off x="1681216" y="5666529"/>
            <a:ext cx="10224416" cy="885692"/>
          </a:xfrm>
          <a:prstGeom prst="rect">
            <a:avLst/>
          </a:prstGeom>
          <a:noFill/>
        </p:spPr>
        <p:txBody>
          <a:bodyPr wrap="square">
            <a:spAutoFit/>
          </a:bodyPr>
          <a:lstStyle/>
          <a:p>
            <a:pPr algn="just">
              <a:lnSpc>
                <a:spcPct val="150000"/>
              </a:lnSpc>
            </a:pPr>
            <a:r>
              <a:rPr lang="en-US" sz="1200" dirty="0">
                <a:latin typeface="Tahoma" panose="020B0604030504040204" pitchFamily="34" charset="0"/>
                <a:ea typeface="Tahoma" panose="020B0604030504040204" pitchFamily="34" charset="0"/>
                <a:cs typeface="Tahoma" panose="020B0604030504040204" pitchFamily="34" charset="0"/>
              </a:rPr>
              <a:t>The second chromatographic stage of fraction 5, selected to obtain SVMP, originated 7 subfractions. Among them, F5-4 was the one with the highest proteolytic activity. This fraction was completely inhibited by selective SVMP inhibitors and the identification by mass spectrometry revealed that the peptides from the hydrolysis of this subfraction have similarity with two class I SVMP of </a:t>
            </a:r>
            <a:r>
              <a:rPr lang="en-US" sz="1200" dirty="0" err="1">
                <a:latin typeface="Tahoma" panose="020B0604030504040204" pitchFamily="34" charset="0"/>
                <a:ea typeface="Tahoma" panose="020B0604030504040204" pitchFamily="34" charset="0"/>
                <a:cs typeface="Tahoma" panose="020B0604030504040204" pitchFamily="34" charset="0"/>
              </a:rPr>
              <a:t>botropic</a:t>
            </a:r>
            <a:r>
              <a:rPr lang="en-US" sz="1200" dirty="0">
                <a:latin typeface="Tahoma" panose="020B0604030504040204" pitchFamily="34" charset="0"/>
                <a:ea typeface="Tahoma" panose="020B0604030504040204" pitchFamily="34" charset="0"/>
                <a:cs typeface="Tahoma" panose="020B0604030504040204" pitchFamily="34" charset="0"/>
              </a:rPr>
              <a:t> venoms. </a:t>
            </a:r>
            <a:endParaRPr lang="pt-BR" sz="12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09156288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4">
            <a:extLst>
              <a:ext uri="{FF2B5EF4-FFF2-40B4-BE49-F238E27FC236}">
                <a16:creationId xmlns:a16="http://schemas.microsoft.com/office/drawing/2014/main" id="{75EB36BA-CEB6-4055-B8AF-C98F87B1407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7856" b="7731"/>
          <a:stretch/>
        </p:blipFill>
        <p:spPr bwMode="auto">
          <a:xfrm>
            <a:off x="0" y="0"/>
            <a:ext cx="12192000" cy="6858000"/>
          </a:xfrm>
          <a:prstGeom prst="rect">
            <a:avLst/>
          </a:prstGeom>
          <a:noFill/>
          <a:ln>
            <a:solidFill>
              <a:schemeClr val="tx1"/>
            </a:solidFill>
          </a:ln>
          <a:effectLst>
            <a:outerShdw blurRad="50800" dist="38100" algn="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2" name="CaixaDeTexto 1">
            <a:extLst>
              <a:ext uri="{FF2B5EF4-FFF2-40B4-BE49-F238E27FC236}">
                <a16:creationId xmlns:a16="http://schemas.microsoft.com/office/drawing/2014/main" id="{A757839F-510E-4EC4-AF3A-8700D61A296E}"/>
              </a:ext>
            </a:extLst>
          </p:cNvPr>
          <p:cNvSpPr txBox="1"/>
          <p:nvPr/>
        </p:nvSpPr>
        <p:spPr>
          <a:xfrm>
            <a:off x="0" y="194489"/>
            <a:ext cx="4210050" cy="553998"/>
          </a:xfrm>
          <a:prstGeom prst="rect">
            <a:avLst/>
          </a:prstGeom>
          <a:noFill/>
        </p:spPr>
        <p:txBody>
          <a:bodyPr wrap="square" rtlCol="0">
            <a:spAutoFit/>
          </a:bodyPr>
          <a:lstStyle/>
          <a:p>
            <a:r>
              <a:rPr lang="pt-BR" sz="3000" b="1" dirty="0" err="1">
                <a:solidFill>
                  <a:schemeClr val="bg1"/>
                </a:solidFill>
                <a:latin typeface="Tahoma" panose="020B0604030504040204" pitchFamily="34" charset="0"/>
                <a:ea typeface="Tahoma" panose="020B0604030504040204" pitchFamily="34" charset="0"/>
                <a:cs typeface="Tahoma" panose="020B0604030504040204" pitchFamily="34" charset="0"/>
              </a:rPr>
              <a:t>Thank</a:t>
            </a:r>
            <a:r>
              <a:rPr lang="pt-BR" sz="3000" b="1" dirty="0">
                <a:solidFill>
                  <a:schemeClr val="bg1"/>
                </a:solidFill>
                <a:latin typeface="Tahoma" panose="020B0604030504040204" pitchFamily="34" charset="0"/>
                <a:ea typeface="Tahoma" panose="020B0604030504040204" pitchFamily="34" charset="0"/>
                <a:cs typeface="Tahoma" panose="020B0604030504040204" pitchFamily="34" charset="0"/>
              </a:rPr>
              <a:t> </a:t>
            </a:r>
            <a:r>
              <a:rPr lang="pt-BR" sz="3000" b="1" dirty="0" err="1">
                <a:solidFill>
                  <a:schemeClr val="bg1"/>
                </a:solidFill>
                <a:latin typeface="Tahoma" panose="020B0604030504040204" pitchFamily="34" charset="0"/>
                <a:ea typeface="Tahoma" panose="020B0604030504040204" pitchFamily="34" charset="0"/>
                <a:cs typeface="Tahoma" panose="020B0604030504040204" pitchFamily="34" charset="0"/>
              </a:rPr>
              <a:t>you</a:t>
            </a:r>
            <a:r>
              <a:rPr lang="pt-BR" sz="3000" b="1" dirty="0">
                <a:solidFill>
                  <a:schemeClr val="bg1"/>
                </a:solidFill>
                <a:latin typeface="Tahoma" panose="020B0604030504040204" pitchFamily="34" charset="0"/>
                <a:ea typeface="Tahoma" panose="020B0604030504040204" pitchFamily="34" charset="0"/>
                <a:cs typeface="Tahoma" panose="020B0604030504040204" pitchFamily="34" charset="0"/>
              </a:rPr>
              <a:t>!</a:t>
            </a:r>
          </a:p>
        </p:txBody>
      </p:sp>
    </p:spTree>
    <p:extLst>
      <p:ext uri="{BB962C8B-B14F-4D97-AF65-F5344CB8AC3E}">
        <p14:creationId xmlns:p14="http://schemas.microsoft.com/office/powerpoint/2010/main" val="409288629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5" name="Agrupar 1034">
            <a:extLst>
              <a:ext uri="{FF2B5EF4-FFF2-40B4-BE49-F238E27FC236}">
                <a16:creationId xmlns:a16="http://schemas.microsoft.com/office/drawing/2014/main" id="{F4AAB4D2-D640-4141-9656-9C8A53E3BC39}"/>
              </a:ext>
            </a:extLst>
          </p:cNvPr>
          <p:cNvGrpSpPr/>
          <p:nvPr/>
        </p:nvGrpSpPr>
        <p:grpSpPr>
          <a:xfrm>
            <a:off x="719975" y="1098992"/>
            <a:ext cx="5475180" cy="4029604"/>
            <a:chOff x="239817" y="1235535"/>
            <a:chExt cx="5475180" cy="4029604"/>
          </a:xfrm>
        </p:grpSpPr>
        <p:grpSp>
          <p:nvGrpSpPr>
            <p:cNvPr id="1033" name="Agrupar 1032">
              <a:extLst>
                <a:ext uri="{FF2B5EF4-FFF2-40B4-BE49-F238E27FC236}">
                  <a16:creationId xmlns:a16="http://schemas.microsoft.com/office/drawing/2014/main" id="{FA9412E5-88D9-411B-89F4-A5DF182BFB31}"/>
                </a:ext>
              </a:extLst>
            </p:cNvPr>
            <p:cNvGrpSpPr/>
            <p:nvPr/>
          </p:nvGrpSpPr>
          <p:grpSpPr>
            <a:xfrm>
              <a:off x="239817" y="1727485"/>
              <a:ext cx="5475180" cy="3537654"/>
              <a:chOff x="276181" y="870235"/>
              <a:chExt cx="5475180" cy="3537654"/>
            </a:xfrm>
          </p:grpSpPr>
          <p:grpSp>
            <p:nvGrpSpPr>
              <p:cNvPr id="1031" name="Agrupar 1030">
                <a:extLst>
                  <a:ext uri="{FF2B5EF4-FFF2-40B4-BE49-F238E27FC236}">
                    <a16:creationId xmlns:a16="http://schemas.microsoft.com/office/drawing/2014/main" id="{3FA3725A-07CD-4D29-B1A1-3C5631925A2B}"/>
                  </a:ext>
                </a:extLst>
              </p:cNvPr>
              <p:cNvGrpSpPr/>
              <p:nvPr/>
            </p:nvGrpSpPr>
            <p:grpSpPr>
              <a:xfrm>
                <a:off x="276181" y="870235"/>
                <a:ext cx="5296853" cy="3537654"/>
                <a:chOff x="799147" y="920537"/>
                <a:chExt cx="5296853" cy="3537654"/>
              </a:xfrm>
            </p:grpSpPr>
            <p:grpSp>
              <p:nvGrpSpPr>
                <p:cNvPr id="1027" name="Agrupar 1026">
                  <a:extLst>
                    <a:ext uri="{FF2B5EF4-FFF2-40B4-BE49-F238E27FC236}">
                      <a16:creationId xmlns:a16="http://schemas.microsoft.com/office/drawing/2014/main" id="{09CCEAE8-525C-40B0-8164-921C5B16F181}"/>
                    </a:ext>
                  </a:extLst>
                </p:cNvPr>
                <p:cNvGrpSpPr/>
                <p:nvPr/>
              </p:nvGrpSpPr>
              <p:grpSpPr>
                <a:xfrm>
                  <a:off x="799147" y="920537"/>
                  <a:ext cx="5296853" cy="3537654"/>
                  <a:chOff x="799147" y="920537"/>
                  <a:chExt cx="5296853" cy="3537654"/>
                </a:xfrm>
              </p:grpSpPr>
              <p:grpSp>
                <p:nvGrpSpPr>
                  <p:cNvPr id="25" name="Agrupar 24">
                    <a:extLst>
                      <a:ext uri="{FF2B5EF4-FFF2-40B4-BE49-F238E27FC236}">
                        <a16:creationId xmlns:a16="http://schemas.microsoft.com/office/drawing/2014/main" id="{50B8BF99-D657-44DA-9763-2FB3364DC5A2}"/>
                      </a:ext>
                    </a:extLst>
                  </p:cNvPr>
                  <p:cNvGrpSpPr/>
                  <p:nvPr/>
                </p:nvGrpSpPr>
                <p:grpSpPr>
                  <a:xfrm>
                    <a:off x="799147" y="920537"/>
                    <a:ext cx="5296853" cy="3537654"/>
                    <a:chOff x="651554" y="816391"/>
                    <a:chExt cx="5296853" cy="3537654"/>
                  </a:xfrm>
                </p:grpSpPr>
                <p:grpSp>
                  <p:nvGrpSpPr>
                    <p:cNvPr id="23" name="Agrupar 22">
                      <a:extLst>
                        <a:ext uri="{FF2B5EF4-FFF2-40B4-BE49-F238E27FC236}">
                          <a16:creationId xmlns:a16="http://schemas.microsoft.com/office/drawing/2014/main" id="{09D6ED6F-9701-4822-9D04-0002DBF218B8}"/>
                        </a:ext>
                      </a:extLst>
                    </p:cNvPr>
                    <p:cNvGrpSpPr/>
                    <p:nvPr/>
                  </p:nvGrpSpPr>
                  <p:grpSpPr>
                    <a:xfrm>
                      <a:off x="651554" y="816391"/>
                      <a:ext cx="5296853" cy="3537654"/>
                      <a:chOff x="651554" y="816391"/>
                      <a:chExt cx="5296853" cy="3537654"/>
                    </a:xfrm>
                  </p:grpSpPr>
                  <p:grpSp>
                    <p:nvGrpSpPr>
                      <p:cNvPr id="19" name="Agrupar 18">
                        <a:extLst>
                          <a:ext uri="{FF2B5EF4-FFF2-40B4-BE49-F238E27FC236}">
                            <a16:creationId xmlns:a16="http://schemas.microsoft.com/office/drawing/2014/main" id="{B20449C8-A247-4D75-A1C2-1D15989210C6}"/>
                          </a:ext>
                        </a:extLst>
                      </p:cNvPr>
                      <p:cNvGrpSpPr/>
                      <p:nvPr/>
                    </p:nvGrpSpPr>
                    <p:grpSpPr>
                      <a:xfrm>
                        <a:off x="651554" y="816391"/>
                        <a:ext cx="5296853" cy="3537654"/>
                        <a:chOff x="5961697" y="1133475"/>
                        <a:chExt cx="5296853" cy="3537654"/>
                      </a:xfrm>
                    </p:grpSpPr>
                    <p:grpSp>
                      <p:nvGrpSpPr>
                        <p:cNvPr id="16" name="Agrupar 15">
                          <a:extLst>
                            <a:ext uri="{FF2B5EF4-FFF2-40B4-BE49-F238E27FC236}">
                              <a16:creationId xmlns:a16="http://schemas.microsoft.com/office/drawing/2014/main" id="{B4437066-6F90-45CD-9D0D-0CB34AF13D1D}"/>
                            </a:ext>
                          </a:extLst>
                        </p:cNvPr>
                        <p:cNvGrpSpPr/>
                        <p:nvPr/>
                      </p:nvGrpSpPr>
                      <p:grpSpPr>
                        <a:xfrm>
                          <a:off x="5961697" y="1133475"/>
                          <a:ext cx="5296853" cy="3537654"/>
                          <a:chOff x="5961697" y="1133475"/>
                          <a:chExt cx="5296853" cy="3537654"/>
                        </a:xfrm>
                      </p:grpSpPr>
                      <p:grpSp>
                        <p:nvGrpSpPr>
                          <p:cNvPr id="13" name="Agrupar 12">
                            <a:extLst>
                              <a:ext uri="{FF2B5EF4-FFF2-40B4-BE49-F238E27FC236}">
                                <a16:creationId xmlns:a16="http://schemas.microsoft.com/office/drawing/2014/main" id="{297EB7C3-956B-4102-921D-D5B2EB12BC89}"/>
                              </a:ext>
                            </a:extLst>
                          </p:cNvPr>
                          <p:cNvGrpSpPr/>
                          <p:nvPr/>
                        </p:nvGrpSpPr>
                        <p:grpSpPr>
                          <a:xfrm>
                            <a:off x="5961697" y="1133475"/>
                            <a:ext cx="5296853" cy="3537654"/>
                            <a:chOff x="5961697" y="1133475"/>
                            <a:chExt cx="5296853" cy="3537654"/>
                          </a:xfrm>
                        </p:grpSpPr>
                        <p:pic>
                          <p:nvPicPr>
                            <p:cNvPr id="14" name="Picture 1">
                              <a:extLst>
                                <a:ext uri="{FF2B5EF4-FFF2-40B4-BE49-F238E27FC236}">
                                  <a16:creationId xmlns:a16="http://schemas.microsoft.com/office/drawing/2014/main" id="{641786F6-6584-4BC2-8327-882150CA244A}"/>
                                </a:ext>
                              </a:extLst>
                            </p:cNvPr>
                            <p:cNvPicPr/>
                            <p:nvPr/>
                          </p:nvPicPr>
                          <p:blipFill rotWithShape="1">
                            <a:blip r:embed="rId3">
                              <a:extLst>
                                <a:ext uri="{28A0092B-C50C-407E-A947-70E740481C1C}">
                                  <a14:useLocalDpi xmlns:a14="http://schemas.microsoft.com/office/drawing/2010/main" val="0"/>
                                </a:ext>
                              </a:extLst>
                            </a:blip>
                            <a:srcRect t="10894"/>
                            <a:stretch/>
                          </p:blipFill>
                          <p:spPr bwMode="auto">
                            <a:xfrm>
                              <a:off x="5961697" y="1133475"/>
                              <a:ext cx="5296853" cy="3537654"/>
                            </a:xfrm>
                            <a:prstGeom prst="rect">
                              <a:avLst/>
                            </a:prstGeom>
                            <a:noFill/>
                            <a:ln>
                              <a:noFill/>
                            </a:ln>
                          </p:spPr>
                        </p:pic>
                        <p:sp>
                          <p:nvSpPr>
                            <p:cNvPr id="12" name="Retângulo 11">
                              <a:extLst>
                                <a:ext uri="{FF2B5EF4-FFF2-40B4-BE49-F238E27FC236}">
                                  <a16:creationId xmlns:a16="http://schemas.microsoft.com/office/drawing/2014/main" id="{97D9C01B-76BF-439B-BEB8-5A798997EF5B}"/>
                                </a:ext>
                              </a:extLst>
                            </p:cNvPr>
                            <p:cNvSpPr/>
                            <p:nvPr/>
                          </p:nvSpPr>
                          <p:spPr>
                            <a:xfrm>
                              <a:off x="6096000" y="3676650"/>
                              <a:ext cx="2371725" cy="8572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pic>
                        <p:nvPicPr>
                          <p:cNvPr id="15" name="Picture 4">
                            <a:extLst>
                              <a:ext uri="{FF2B5EF4-FFF2-40B4-BE49-F238E27FC236}">
                                <a16:creationId xmlns:a16="http://schemas.microsoft.com/office/drawing/2014/main" id="{DAF8D07F-5C5C-4808-87C0-5E39E7C704E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05061" y="3372570"/>
                            <a:ext cx="1667339" cy="1111045"/>
                          </a:xfrm>
                          <a:prstGeom prst="rect">
                            <a:avLst/>
                          </a:prstGeom>
                          <a:noFill/>
                          <a:ln>
                            <a:solidFill>
                              <a:schemeClr val="tx1"/>
                            </a:solidFill>
                          </a:ln>
                          <a:effectLst>
                            <a:outerShdw blurRad="50800" dist="38100" algn="l"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sp>
                      <p:nvSpPr>
                        <p:cNvPr id="18" name="Retângulo 17">
                          <a:extLst>
                            <a:ext uri="{FF2B5EF4-FFF2-40B4-BE49-F238E27FC236}">
                              <a16:creationId xmlns:a16="http://schemas.microsoft.com/office/drawing/2014/main" id="{66850C28-613E-457E-8F4C-E61A64FCBFB3}"/>
                            </a:ext>
                          </a:extLst>
                        </p:cNvPr>
                        <p:cNvSpPr/>
                        <p:nvPr/>
                      </p:nvSpPr>
                      <p:spPr>
                        <a:xfrm>
                          <a:off x="9953625" y="4391025"/>
                          <a:ext cx="1190625" cy="14287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pic>
                    <p:nvPicPr>
                      <p:cNvPr id="22" name="Imagem 21">
                        <a:extLst>
                          <a:ext uri="{FF2B5EF4-FFF2-40B4-BE49-F238E27FC236}">
                            <a16:creationId xmlns:a16="http://schemas.microsoft.com/office/drawing/2014/main" id="{B2647348-F1E0-4B28-A51B-7A038AA7806F}"/>
                          </a:ext>
                        </a:extLst>
                      </p:cNvPr>
                      <p:cNvPicPr>
                        <a:picLocks noChangeAspect="1"/>
                      </p:cNvPicPr>
                      <p:nvPr/>
                    </p:nvPicPr>
                    <p:blipFill rotWithShape="1">
                      <a:blip r:embed="rId5">
                        <a:extLst>
                          <a:ext uri="{28A0092B-C50C-407E-A947-70E740481C1C}">
                            <a14:useLocalDpi xmlns:a14="http://schemas.microsoft.com/office/drawing/2010/main" val="0"/>
                          </a:ext>
                        </a:extLst>
                      </a:blip>
                      <a:srcRect l="-1" r="73056" b="63350"/>
                      <a:stretch/>
                    </p:blipFill>
                    <p:spPr>
                      <a:xfrm>
                        <a:off x="3274994" y="1018730"/>
                        <a:ext cx="2559113" cy="3079415"/>
                      </a:xfrm>
                      <a:prstGeom prst="rect">
                        <a:avLst/>
                      </a:prstGeom>
                    </p:spPr>
                  </p:pic>
                </p:grpSp>
                <p:sp>
                  <p:nvSpPr>
                    <p:cNvPr id="24" name="Retângulo 23">
                      <a:extLst>
                        <a:ext uri="{FF2B5EF4-FFF2-40B4-BE49-F238E27FC236}">
                          <a16:creationId xmlns:a16="http://schemas.microsoft.com/office/drawing/2014/main" id="{2CA8BA8A-7505-4EB7-9DCD-8D226AB8731E}"/>
                        </a:ext>
                      </a:extLst>
                    </p:cNvPr>
                    <p:cNvSpPr/>
                    <p:nvPr/>
                  </p:nvSpPr>
                  <p:spPr>
                    <a:xfrm>
                      <a:off x="2976331" y="2466975"/>
                      <a:ext cx="366944" cy="3238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25" name="Retângulo 1024">
                    <a:extLst>
                      <a:ext uri="{FF2B5EF4-FFF2-40B4-BE49-F238E27FC236}">
                        <a16:creationId xmlns:a16="http://schemas.microsoft.com/office/drawing/2014/main" id="{CEB3A801-1C1E-4AA7-A80C-60B941FE21B0}"/>
                      </a:ext>
                    </a:extLst>
                  </p:cNvPr>
                  <p:cNvSpPr/>
                  <p:nvPr/>
                </p:nvSpPr>
                <p:spPr>
                  <a:xfrm>
                    <a:off x="3179744" y="3267417"/>
                    <a:ext cx="311124" cy="9933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29" name="Retângulo 1028">
                  <a:extLst>
                    <a:ext uri="{FF2B5EF4-FFF2-40B4-BE49-F238E27FC236}">
                      <a16:creationId xmlns:a16="http://schemas.microsoft.com/office/drawing/2014/main" id="{3224AA88-1F1F-466A-A256-7F3410857C37}"/>
                    </a:ext>
                  </a:extLst>
                </p:cNvPr>
                <p:cNvSpPr/>
                <p:nvPr/>
              </p:nvSpPr>
              <p:spPr>
                <a:xfrm>
                  <a:off x="3159078" y="3458849"/>
                  <a:ext cx="152184" cy="63278"/>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30" name="CaixaDeTexto 1029">
                  <a:extLst>
                    <a:ext uri="{FF2B5EF4-FFF2-40B4-BE49-F238E27FC236}">
                      <a16:creationId xmlns:a16="http://schemas.microsoft.com/office/drawing/2014/main" id="{DF69F13A-372D-40EC-B38C-CA5FD30575A9}"/>
                    </a:ext>
                  </a:extLst>
                </p:cNvPr>
                <p:cNvSpPr txBox="1"/>
                <p:nvPr/>
              </p:nvSpPr>
              <p:spPr>
                <a:xfrm>
                  <a:off x="3284430" y="3367377"/>
                  <a:ext cx="1000125" cy="246221"/>
                </a:xfrm>
                <a:prstGeom prst="rect">
                  <a:avLst/>
                </a:prstGeom>
                <a:noFill/>
              </p:spPr>
              <p:txBody>
                <a:bodyPr wrap="square" rtlCol="0">
                  <a:spAutoFit/>
                </a:bodyPr>
                <a:lstStyle/>
                <a:p>
                  <a:r>
                    <a:rPr lang="pt-BR" sz="1000" i="1" dirty="0" err="1">
                      <a:latin typeface="Tahoma" panose="020B0604030504040204" pitchFamily="34" charset="0"/>
                      <a:ea typeface="Tahoma" panose="020B0604030504040204" pitchFamily="34" charset="0"/>
                      <a:cs typeface="Tahoma" panose="020B0604030504040204" pitchFamily="34" charset="0"/>
                    </a:rPr>
                    <a:t>Bitis</a:t>
                  </a:r>
                  <a:r>
                    <a:rPr lang="pt-BR" sz="1000" i="1" dirty="0">
                      <a:latin typeface="Tahoma" panose="020B0604030504040204" pitchFamily="34" charset="0"/>
                      <a:ea typeface="Tahoma" panose="020B0604030504040204" pitchFamily="34" charset="0"/>
                      <a:cs typeface="Tahoma" panose="020B0604030504040204" pitchFamily="34" charset="0"/>
                    </a:rPr>
                    <a:t> </a:t>
                  </a:r>
                  <a:r>
                    <a:rPr lang="pt-BR" sz="1000" i="1" dirty="0" err="1">
                      <a:latin typeface="Tahoma" panose="020B0604030504040204" pitchFamily="34" charset="0"/>
                      <a:ea typeface="Tahoma" panose="020B0604030504040204" pitchFamily="34" charset="0"/>
                      <a:cs typeface="Tahoma" panose="020B0604030504040204" pitchFamily="34" charset="0"/>
                    </a:rPr>
                    <a:t>arietans</a:t>
                  </a:r>
                  <a:endParaRPr lang="pt-BR" sz="1000" i="1" dirty="0">
                    <a:latin typeface="Tahoma" panose="020B0604030504040204" pitchFamily="34" charset="0"/>
                    <a:ea typeface="Tahoma" panose="020B0604030504040204" pitchFamily="34" charset="0"/>
                    <a:cs typeface="Tahoma" panose="020B0604030504040204" pitchFamily="34" charset="0"/>
                  </a:endParaRPr>
                </a:p>
              </p:txBody>
            </p:sp>
          </p:grpSp>
          <p:sp>
            <p:nvSpPr>
              <p:cNvPr id="1032" name="CaixaDeTexto 5">
                <a:extLst>
                  <a:ext uri="{FF2B5EF4-FFF2-40B4-BE49-F238E27FC236}">
                    <a16:creationId xmlns:a16="http://schemas.microsoft.com/office/drawing/2014/main" id="{8F6D7E4C-1BF7-4EAF-BA66-B07A1EA100F0}"/>
                  </a:ext>
                </a:extLst>
              </p:cNvPr>
              <p:cNvSpPr txBox="1">
                <a:spLocks noChangeArrowheads="1"/>
              </p:cNvSpPr>
              <p:nvPr/>
            </p:nvSpPr>
            <p:spPr bwMode="auto">
              <a:xfrm>
                <a:off x="3248845" y="4065148"/>
                <a:ext cx="2502516" cy="291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eaLnBrk="0" hangingPunct="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eaLnBrk="0" hangingPunct="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eaLnBrk="0" hangingPunct="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eaLnBrk="0" hangingPunct="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algn="ctr">
                  <a:lnSpc>
                    <a:spcPct val="150000"/>
                  </a:lnSpc>
                  <a:spcAft>
                    <a:spcPts val="600"/>
                  </a:spcAft>
                  <a:buNone/>
                </a:pPr>
                <a:r>
                  <a:rPr lang="pt-BR" sz="1000" dirty="0">
                    <a:effectLst/>
                    <a:latin typeface="Tahoma" panose="020B0604030504040204" pitchFamily="34" charset="0"/>
                    <a:ea typeface="Tahoma" panose="020B0604030504040204" pitchFamily="34" charset="0"/>
                    <a:cs typeface="Tahoma" panose="020B0604030504040204" pitchFamily="34" charset="0"/>
                  </a:rPr>
                  <a:t>World Health </a:t>
                </a:r>
                <a:r>
                  <a:rPr lang="pt-BR" sz="1000" dirty="0" err="1">
                    <a:effectLst/>
                    <a:latin typeface="Tahoma" panose="020B0604030504040204" pitchFamily="34" charset="0"/>
                    <a:ea typeface="Tahoma" panose="020B0604030504040204" pitchFamily="34" charset="0"/>
                    <a:cs typeface="Tahoma" panose="020B0604030504040204" pitchFamily="34" charset="0"/>
                  </a:rPr>
                  <a:t>Organization</a:t>
                </a:r>
                <a:r>
                  <a:rPr lang="pt-BR" sz="1000" dirty="0">
                    <a:effectLst/>
                    <a:latin typeface="Tahoma" panose="020B0604030504040204" pitchFamily="34" charset="0"/>
                    <a:ea typeface="Tahoma" panose="020B0604030504040204" pitchFamily="34" charset="0"/>
                    <a:cs typeface="Tahoma" panose="020B0604030504040204" pitchFamily="34" charset="0"/>
                  </a:rPr>
                  <a:t> (2020)</a:t>
                </a:r>
              </a:p>
            </p:txBody>
          </p:sp>
        </p:grpSp>
        <p:sp>
          <p:nvSpPr>
            <p:cNvPr id="46" name="CaixaDeTexto 45">
              <a:extLst>
                <a:ext uri="{FF2B5EF4-FFF2-40B4-BE49-F238E27FC236}">
                  <a16:creationId xmlns:a16="http://schemas.microsoft.com/office/drawing/2014/main" id="{E68C7142-7A5B-4C73-A79D-83477D2BC8C6}"/>
                </a:ext>
              </a:extLst>
            </p:cNvPr>
            <p:cNvSpPr txBox="1"/>
            <p:nvPr/>
          </p:nvSpPr>
          <p:spPr>
            <a:xfrm>
              <a:off x="943239" y="1235535"/>
              <a:ext cx="3605212" cy="400110"/>
            </a:xfrm>
            <a:prstGeom prst="rect">
              <a:avLst/>
            </a:prstGeom>
            <a:noFill/>
          </p:spPr>
          <p:txBody>
            <a:bodyPr wrap="square">
              <a:spAutoFit/>
            </a:bodyPr>
            <a:lstStyle/>
            <a:p>
              <a:pPr algn="ctr"/>
              <a:r>
                <a:rPr lang="pt-BR" sz="2000" i="1" dirty="0" err="1">
                  <a:latin typeface="Tahoma" panose="020B0604030504040204" pitchFamily="34" charset="0"/>
                  <a:ea typeface="Tahoma" panose="020B0604030504040204" pitchFamily="34" charset="0"/>
                  <a:cs typeface="Tahoma" panose="020B0604030504040204" pitchFamily="34" charset="0"/>
                </a:rPr>
                <a:t>Bitis</a:t>
              </a:r>
              <a:r>
                <a:rPr lang="pt-BR" sz="2000" i="1" dirty="0">
                  <a:latin typeface="Tahoma" panose="020B0604030504040204" pitchFamily="34" charset="0"/>
                  <a:ea typeface="Tahoma" panose="020B0604030504040204" pitchFamily="34" charset="0"/>
                  <a:cs typeface="Tahoma" panose="020B0604030504040204" pitchFamily="34" charset="0"/>
                </a:rPr>
                <a:t> </a:t>
              </a:r>
              <a:r>
                <a:rPr lang="pt-BR" sz="2000" i="1" dirty="0" err="1">
                  <a:latin typeface="Tahoma" panose="020B0604030504040204" pitchFamily="34" charset="0"/>
                  <a:ea typeface="Tahoma" panose="020B0604030504040204" pitchFamily="34" charset="0"/>
                  <a:cs typeface="Tahoma" panose="020B0604030504040204" pitchFamily="34" charset="0"/>
                </a:rPr>
                <a:t>arietans</a:t>
              </a:r>
              <a:r>
                <a:rPr lang="pt-BR" sz="2000" dirty="0">
                  <a:latin typeface="Tahoma" panose="020B0604030504040204" pitchFamily="34" charset="0"/>
                  <a:ea typeface="Tahoma" panose="020B0604030504040204" pitchFamily="34" charset="0"/>
                  <a:cs typeface="Tahoma" panose="020B0604030504040204" pitchFamily="34" charset="0"/>
                </a:rPr>
                <a:t> </a:t>
              </a:r>
              <a:r>
                <a:rPr lang="pt-BR" sz="2000" dirty="0" err="1">
                  <a:latin typeface="Tahoma" panose="020B0604030504040204" pitchFamily="34" charset="0"/>
                  <a:ea typeface="Tahoma" panose="020B0604030504040204" pitchFamily="34" charset="0"/>
                  <a:cs typeface="Tahoma" panose="020B0604030504040204" pitchFamily="34" charset="0"/>
                </a:rPr>
                <a:t>distribution</a:t>
              </a:r>
              <a:endParaRPr lang="pt-BR" sz="2000" dirty="0">
                <a:latin typeface="Tahoma" panose="020B0604030504040204" pitchFamily="34" charset="0"/>
                <a:ea typeface="Tahoma" panose="020B0604030504040204" pitchFamily="34" charset="0"/>
                <a:cs typeface="Tahoma" panose="020B0604030504040204" pitchFamily="34" charset="0"/>
              </a:endParaRPr>
            </a:p>
          </p:txBody>
        </p:sp>
      </p:grpSp>
      <p:grpSp>
        <p:nvGrpSpPr>
          <p:cNvPr id="1039" name="Agrupar 1038">
            <a:extLst>
              <a:ext uri="{FF2B5EF4-FFF2-40B4-BE49-F238E27FC236}">
                <a16:creationId xmlns:a16="http://schemas.microsoft.com/office/drawing/2014/main" id="{A3A80DE0-8342-4212-A0C5-6791D215222B}"/>
              </a:ext>
            </a:extLst>
          </p:cNvPr>
          <p:cNvGrpSpPr/>
          <p:nvPr/>
        </p:nvGrpSpPr>
        <p:grpSpPr>
          <a:xfrm>
            <a:off x="7406737" y="1765578"/>
            <a:ext cx="4029118" cy="3326844"/>
            <a:chOff x="6443476" y="3331210"/>
            <a:chExt cx="4029118" cy="3326844"/>
          </a:xfrm>
        </p:grpSpPr>
        <p:sp>
          <p:nvSpPr>
            <p:cNvPr id="1036" name="CaixaDeTexto 14">
              <a:extLst>
                <a:ext uri="{FF2B5EF4-FFF2-40B4-BE49-F238E27FC236}">
                  <a16:creationId xmlns:a16="http://schemas.microsoft.com/office/drawing/2014/main" id="{61702E96-26A6-4250-994A-AC9B14A967BE}"/>
                </a:ext>
              </a:extLst>
            </p:cNvPr>
            <p:cNvSpPr txBox="1">
              <a:spLocks noChangeArrowheads="1"/>
            </p:cNvSpPr>
            <p:nvPr/>
          </p:nvSpPr>
          <p:spPr bwMode="auto">
            <a:xfrm>
              <a:off x="6714795" y="3331210"/>
              <a:ext cx="37577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eaLnBrk="0" hangingPunct="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eaLnBrk="0" hangingPunct="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eaLnBrk="0" hangingPunct="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eaLnBrk="0" hangingPunct="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algn="ctr" eaLnBrk="1" hangingPunct="1">
                <a:spcBef>
                  <a:spcPct val="0"/>
                </a:spcBef>
                <a:buClrTx/>
                <a:buSzTx/>
                <a:buFontTx/>
                <a:buNone/>
              </a:pPr>
              <a:r>
                <a:rPr lang="pt-BR" altLang="pt-BR" sz="2000" i="1" dirty="0" err="1">
                  <a:latin typeface="Tahoma" panose="020B0604030504040204" pitchFamily="34" charset="0"/>
                  <a:ea typeface="Tahoma" panose="020B0604030504040204" pitchFamily="34" charset="0"/>
                  <a:cs typeface="Tahoma" panose="020B0604030504040204" pitchFamily="34" charset="0"/>
                </a:rPr>
                <a:t>Bitis</a:t>
              </a:r>
              <a:r>
                <a:rPr lang="pt-BR" altLang="pt-BR" sz="2000" i="1" dirty="0">
                  <a:latin typeface="Tahoma" panose="020B0604030504040204" pitchFamily="34" charset="0"/>
                  <a:ea typeface="Tahoma" panose="020B0604030504040204" pitchFamily="34" charset="0"/>
                  <a:cs typeface="Tahoma" panose="020B0604030504040204" pitchFamily="34" charset="0"/>
                </a:rPr>
                <a:t> </a:t>
              </a:r>
              <a:r>
                <a:rPr lang="pt-BR" altLang="pt-BR" sz="2000" i="1" dirty="0" err="1">
                  <a:latin typeface="Tahoma" panose="020B0604030504040204" pitchFamily="34" charset="0"/>
                  <a:ea typeface="Tahoma" panose="020B0604030504040204" pitchFamily="34" charset="0"/>
                  <a:cs typeface="Tahoma" panose="020B0604030504040204" pitchFamily="34" charset="0"/>
                </a:rPr>
                <a:t>arietans</a:t>
              </a:r>
              <a:r>
                <a:rPr lang="pt-BR" altLang="pt-BR" sz="2000" dirty="0">
                  <a:latin typeface="Tahoma" panose="020B0604030504040204" pitchFamily="34" charset="0"/>
                  <a:ea typeface="Tahoma" panose="020B0604030504040204" pitchFamily="34" charset="0"/>
                  <a:cs typeface="Tahoma" panose="020B0604030504040204" pitchFamily="34" charset="0"/>
                </a:rPr>
                <a:t> </a:t>
              </a:r>
              <a:r>
                <a:rPr lang="pt-BR" altLang="pt-BR" sz="2000" dirty="0" err="1">
                  <a:latin typeface="Tahoma" panose="020B0604030504040204" pitchFamily="34" charset="0"/>
                  <a:ea typeface="Tahoma" panose="020B0604030504040204" pitchFamily="34" charset="0"/>
                  <a:cs typeface="Tahoma" panose="020B0604030504040204" pitchFamily="34" charset="0"/>
                </a:rPr>
                <a:t>venom</a:t>
              </a:r>
              <a:r>
                <a:rPr lang="pt-BR" altLang="pt-BR" sz="2000" dirty="0">
                  <a:latin typeface="Tahoma" panose="020B0604030504040204" pitchFamily="34" charset="0"/>
                  <a:ea typeface="Tahoma" panose="020B0604030504040204" pitchFamily="34" charset="0"/>
                  <a:cs typeface="Tahoma" panose="020B0604030504040204" pitchFamily="34" charset="0"/>
                </a:rPr>
                <a:t> </a:t>
              </a:r>
              <a:r>
                <a:rPr lang="pt-BR" altLang="pt-BR" sz="2000" dirty="0" err="1">
                  <a:latin typeface="Tahoma" panose="020B0604030504040204" pitchFamily="34" charset="0"/>
                  <a:ea typeface="Tahoma" panose="020B0604030504040204" pitchFamily="34" charset="0"/>
                  <a:cs typeface="Tahoma" panose="020B0604030504040204" pitchFamily="34" charset="0"/>
                </a:rPr>
                <a:t>properties</a:t>
              </a:r>
              <a:endParaRPr lang="pt-BR" altLang="pt-BR" sz="2000" dirty="0">
                <a:latin typeface="Tahoma" panose="020B0604030504040204" pitchFamily="34" charset="0"/>
                <a:ea typeface="Tahoma" panose="020B0604030504040204" pitchFamily="34" charset="0"/>
                <a:cs typeface="Tahoma" panose="020B0604030504040204" pitchFamily="34" charset="0"/>
              </a:endParaRPr>
            </a:p>
          </p:txBody>
        </p:sp>
        <p:sp>
          <p:nvSpPr>
            <p:cNvPr id="1037" name="CaixaDeTexto 1036">
              <a:extLst>
                <a:ext uri="{FF2B5EF4-FFF2-40B4-BE49-F238E27FC236}">
                  <a16:creationId xmlns:a16="http://schemas.microsoft.com/office/drawing/2014/main" id="{B4C75BBD-3137-4AEA-B69C-70C33AF417AC}"/>
                </a:ext>
              </a:extLst>
            </p:cNvPr>
            <p:cNvSpPr txBox="1"/>
            <p:nvPr/>
          </p:nvSpPr>
          <p:spPr>
            <a:xfrm>
              <a:off x="6443476" y="3842796"/>
              <a:ext cx="3757799" cy="2815258"/>
            </a:xfrm>
            <a:prstGeom prst="rect">
              <a:avLst/>
            </a:prstGeom>
            <a:noFill/>
          </p:spPr>
          <p:txBody>
            <a:bodyPr wrap="square" rtlCol="0">
              <a:spAutoFit/>
            </a:bodyPr>
            <a:lstStyle/>
            <a:p>
              <a:pPr marL="285750" indent="-285750" algn="just">
                <a:lnSpc>
                  <a:spcPct val="150000"/>
                </a:lnSpc>
                <a:buFont typeface="Arial" panose="020B0604020202020204" pitchFamily="34" charset="0"/>
                <a:buChar char="•"/>
              </a:pPr>
              <a:r>
                <a:rPr lang="en-US" altLang="pt-BR" sz="1500" dirty="0">
                  <a:latin typeface="Tahoma" panose="020B0604030504040204" pitchFamily="34" charset="0"/>
                  <a:ea typeface="Tahoma" panose="020B0604030504040204" pitchFamily="34" charset="0"/>
                  <a:cs typeface="Tahoma" panose="020B0604030504040204" pitchFamily="34" charset="0"/>
                </a:rPr>
                <a:t>Intense pain</a:t>
              </a:r>
            </a:p>
            <a:p>
              <a:pPr marL="285750" indent="-285750" algn="just">
                <a:lnSpc>
                  <a:spcPct val="150000"/>
                </a:lnSpc>
                <a:buFont typeface="Arial" panose="020B0604020202020204" pitchFamily="34" charset="0"/>
                <a:buChar char="•"/>
              </a:pPr>
              <a:r>
                <a:rPr lang="en-US" altLang="pt-BR" sz="1500" dirty="0">
                  <a:latin typeface="Tahoma" panose="020B0604030504040204" pitchFamily="34" charset="0"/>
                  <a:ea typeface="Tahoma" panose="020B0604030504040204" pitchFamily="34" charset="0"/>
                  <a:cs typeface="Tahoma" panose="020B0604030504040204" pitchFamily="34" charset="0"/>
                </a:rPr>
                <a:t>Swelling</a:t>
              </a:r>
            </a:p>
            <a:p>
              <a:pPr marL="285750" indent="-285750" algn="just">
                <a:lnSpc>
                  <a:spcPct val="150000"/>
                </a:lnSpc>
                <a:buFont typeface="Arial" panose="020B0604020202020204" pitchFamily="34" charset="0"/>
                <a:buChar char="•"/>
              </a:pPr>
              <a:r>
                <a:rPr lang="en-US" altLang="pt-BR" sz="1500" dirty="0">
                  <a:latin typeface="Tahoma" panose="020B0604030504040204" pitchFamily="34" charset="0"/>
                  <a:ea typeface="Tahoma" panose="020B0604030504040204" pitchFamily="34" charset="0"/>
                  <a:cs typeface="Tahoma" panose="020B0604030504040204" pitchFamily="34" charset="0"/>
                </a:rPr>
                <a:t>Dilation of lymph nodes</a:t>
              </a:r>
              <a:endParaRPr lang="pt-BR" sz="1500" dirty="0">
                <a:latin typeface="Tahoma" panose="020B0604030504040204" pitchFamily="34" charset="0"/>
                <a:ea typeface="Tahoma" panose="020B0604030504040204" pitchFamily="34" charset="0"/>
                <a:cs typeface="Tahoma" panose="020B0604030504040204" pitchFamily="34" charset="0"/>
              </a:endParaRPr>
            </a:p>
            <a:p>
              <a:pPr marL="285750" indent="-285750" algn="just">
                <a:lnSpc>
                  <a:spcPct val="150000"/>
                </a:lnSpc>
                <a:buFont typeface="Arial" panose="020B0604020202020204" pitchFamily="34" charset="0"/>
                <a:buChar char="•"/>
              </a:pPr>
              <a:r>
                <a:rPr lang="pt-BR" sz="1500" dirty="0">
                  <a:latin typeface="Tahoma" panose="020B0604030504040204" pitchFamily="34" charset="0"/>
                  <a:ea typeface="Tahoma" panose="020B0604030504040204" pitchFamily="34" charset="0"/>
                  <a:cs typeface="Tahoma" panose="020B0604030504040204" pitchFamily="34" charset="0"/>
                </a:rPr>
                <a:t>Necrose</a:t>
              </a:r>
            </a:p>
            <a:p>
              <a:pPr marL="285750" indent="-285750" algn="just">
                <a:lnSpc>
                  <a:spcPct val="150000"/>
                </a:lnSpc>
                <a:buFont typeface="Arial" panose="020B0604020202020204" pitchFamily="34" charset="0"/>
                <a:buChar char="•"/>
              </a:pPr>
              <a:r>
                <a:rPr lang="pt-BR" altLang="pt-BR" sz="1500" dirty="0" err="1">
                  <a:latin typeface="Tahoma" panose="020B0604030504040204" pitchFamily="34" charset="0"/>
                  <a:ea typeface="Tahoma" panose="020B0604030504040204" pitchFamily="34" charset="0"/>
                  <a:cs typeface="Tahoma" panose="020B0604030504040204" pitchFamily="34" charset="0"/>
                </a:rPr>
                <a:t>Spontaneous</a:t>
              </a:r>
              <a:r>
                <a:rPr lang="pt-BR" altLang="pt-BR" sz="1500" dirty="0">
                  <a:latin typeface="Tahoma" panose="020B0604030504040204" pitchFamily="34" charset="0"/>
                  <a:ea typeface="Tahoma" panose="020B0604030504040204" pitchFamily="34" charset="0"/>
                  <a:cs typeface="Tahoma" panose="020B0604030504040204" pitchFamily="34" charset="0"/>
                </a:rPr>
                <a:t> local </a:t>
              </a:r>
              <a:r>
                <a:rPr lang="pt-BR" altLang="pt-BR" sz="1500" dirty="0" err="1">
                  <a:latin typeface="Tahoma" panose="020B0604030504040204" pitchFamily="34" charset="0"/>
                  <a:ea typeface="Tahoma" panose="020B0604030504040204" pitchFamily="34" charset="0"/>
                  <a:cs typeface="Tahoma" panose="020B0604030504040204" pitchFamily="34" charset="0"/>
                </a:rPr>
                <a:t>bleeding</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and</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coagulation</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disorders</a:t>
              </a:r>
              <a:endParaRPr lang="pt-BR" altLang="pt-BR" sz="1500" dirty="0">
                <a:latin typeface="Tahoma" panose="020B0604030504040204" pitchFamily="34" charset="0"/>
                <a:ea typeface="Tahoma" panose="020B0604030504040204" pitchFamily="34" charset="0"/>
                <a:cs typeface="Tahoma" panose="020B0604030504040204" pitchFamily="34" charset="0"/>
              </a:endParaRPr>
            </a:p>
            <a:p>
              <a:pPr marL="285750" indent="-285750" algn="just">
                <a:lnSpc>
                  <a:spcPct val="150000"/>
                </a:lnSpc>
                <a:buFont typeface="Arial" panose="020B0604020202020204" pitchFamily="34" charset="0"/>
                <a:buChar char="•"/>
              </a:pPr>
              <a:r>
                <a:rPr lang="pt-BR" altLang="pt-BR" sz="1500" dirty="0" err="1">
                  <a:latin typeface="Tahoma" panose="020B0604030504040204" pitchFamily="34" charset="0"/>
                  <a:ea typeface="Tahoma" panose="020B0604030504040204" pitchFamily="34" charset="0"/>
                  <a:cs typeface="Tahoma" panose="020B0604030504040204" pitchFamily="34" charset="0"/>
                </a:rPr>
                <a:t>Severe</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hipotension</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and</a:t>
              </a:r>
              <a:r>
                <a:rPr lang="pt-BR" altLang="pt-BR" sz="1500" dirty="0">
                  <a:latin typeface="Tahoma" panose="020B0604030504040204" pitchFamily="34" charset="0"/>
                  <a:ea typeface="Tahoma" panose="020B0604030504040204" pitchFamily="34" charset="0"/>
                  <a:cs typeface="Tahoma" panose="020B0604030504040204" pitchFamily="34" charset="0"/>
                </a:rPr>
                <a:t> death</a:t>
              </a:r>
            </a:p>
            <a:p>
              <a:pPr marL="285750" indent="-285750" algn="just">
                <a:lnSpc>
                  <a:spcPct val="150000"/>
                </a:lnSpc>
                <a:buFont typeface="Arial" panose="020B0604020202020204" pitchFamily="34" charset="0"/>
                <a:buChar char="•"/>
              </a:pPr>
              <a:endParaRPr lang="pt-BR" sz="1500" dirty="0">
                <a:latin typeface="Tahoma" panose="020B0604030504040204" pitchFamily="34" charset="0"/>
                <a:ea typeface="Tahoma" panose="020B0604030504040204" pitchFamily="34" charset="0"/>
                <a:cs typeface="Tahoma" panose="020B0604030504040204" pitchFamily="34" charset="0"/>
              </a:endParaRPr>
            </a:p>
          </p:txBody>
        </p:sp>
      </p:grpSp>
      <p:sp>
        <p:nvSpPr>
          <p:cNvPr id="1038" name="CaixaDeTexto 2">
            <a:extLst>
              <a:ext uri="{FF2B5EF4-FFF2-40B4-BE49-F238E27FC236}">
                <a16:creationId xmlns:a16="http://schemas.microsoft.com/office/drawing/2014/main" id="{CCDE5497-68FC-41BC-8592-E7CA5EAA2C17}"/>
              </a:ext>
            </a:extLst>
          </p:cNvPr>
          <p:cNvSpPr txBox="1">
            <a:spLocks noChangeArrowheads="1"/>
          </p:cNvSpPr>
          <p:nvPr/>
        </p:nvSpPr>
        <p:spPr bwMode="auto">
          <a:xfrm>
            <a:off x="10384894" y="6564583"/>
            <a:ext cx="16297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eaLnBrk="0" hangingPunct="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eaLnBrk="0" hangingPunct="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eaLnBrk="0" hangingPunct="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eaLnBrk="0" hangingPunct="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eaLnBrk="1" hangingPunct="1">
              <a:spcBef>
                <a:spcPct val="0"/>
              </a:spcBef>
              <a:buClrTx/>
              <a:buSzTx/>
              <a:buFontTx/>
              <a:buNone/>
            </a:pPr>
            <a:r>
              <a:rPr lang="pt-BR" altLang="pt-BR" sz="1200" dirty="0">
                <a:latin typeface="Tahoma" panose="020B0604030504040204" pitchFamily="34" charset="0"/>
                <a:ea typeface="Tahoma" panose="020B0604030504040204" pitchFamily="34" charset="0"/>
                <a:cs typeface="Tahoma" panose="020B0604030504040204" pitchFamily="34" charset="0"/>
              </a:rPr>
              <a:t>WARREL et al., 1975</a:t>
            </a:r>
          </a:p>
        </p:txBody>
      </p:sp>
      <p:sp>
        <p:nvSpPr>
          <p:cNvPr id="59" name="Rectangle 3">
            <a:extLst>
              <a:ext uri="{FF2B5EF4-FFF2-40B4-BE49-F238E27FC236}">
                <a16:creationId xmlns:a16="http://schemas.microsoft.com/office/drawing/2014/main" id="{FDC29F74-9EFE-4A79-B84C-5DF9C7F781BA}"/>
              </a:ext>
            </a:extLst>
          </p:cNvPr>
          <p:cNvSpPr/>
          <p:nvPr/>
        </p:nvSpPr>
        <p:spPr>
          <a:xfrm>
            <a:off x="2924608" y="16419"/>
            <a:ext cx="2380817" cy="326481"/>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60" name="Agrupar 59">
            <a:extLst>
              <a:ext uri="{FF2B5EF4-FFF2-40B4-BE49-F238E27FC236}">
                <a16:creationId xmlns:a16="http://schemas.microsoft.com/office/drawing/2014/main" id="{928996CA-3BCB-418B-B12D-A4876EE9140A}"/>
              </a:ext>
            </a:extLst>
          </p:cNvPr>
          <p:cNvGrpSpPr/>
          <p:nvPr/>
        </p:nvGrpSpPr>
        <p:grpSpPr>
          <a:xfrm>
            <a:off x="0" y="16419"/>
            <a:ext cx="3151169" cy="480053"/>
            <a:chOff x="0" y="16419"/>
            <a:chExt cx="3151169" cy="480053"/>
          </a:xfrm>
        </p:grpSpPr>
        <p:sp>
          <p:nvSpPr>
            <p:cNvPr id="61" name="Pentagone 4">
              <a:extLst>
                <a:ext uri="{FF2B5EF4-FFF2-40B4-BE49-F238E27FC236}">
                  <a16:creationId xmlns:a16="http://schemas.microsoft.com/office/drawing/2014/main" id="{880F2762-8192-495B-8627-D0C4E67D1B9B}"/>
                </a:ext>
              </a:extLst>
            </p:cNvPr>
            <p:cNvSpPr/>
            <p:nvPr/>
          </p:nvSpPr>
          <p:spPr>
            <a:xfrm>
              <a:off x="0" y="16419"/>
              <a:ext cx="2976331"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Introduction</a:t>
              </a:r>
            </a:p>
          </p:txBody>
        </p:sp>
        <p:sp>
          <p:nvSpPr>
            <p:cNvPr id="62" name="Chevron 5">
              <a:extLst>
                <a:ext uri="{FF2B5EF4-FFF2-40B4-BE49-F238E27FC236}">
                  <a16:creationId xmlns:a16="http://schemas.microsoft.com/office/drawing/2014/main" id="{B8BA4D41-9763-4CBF-AFCA-CA02BE6ECA90}"/>
                </a:ext>
              </a:extLst>
            </p:cNvPr>
            <p:cNvSpPr/>
            <p:nvPr/>
          </p:nvSpPr>
          <p:spPr>
            <a:xfrm>
              <a:off x="2744342" y="16419"/>
              <a:ext cx="406827"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a:solidFill>
                  <a:schemeClr val="tx1"/>
                </a:solidFill>
              </a:endParaRPr>
            </a:p>
          </p:txBody>
        </p:sp>
      </p:grpSp>
      <p:sp>
        <p:nvSpPr>
          <p:cNvPr id="63" name="Rectangle 6">
            <a:extLst>
              <a:ext uri="{FF2B5EF4-FFF2-40B4-BE49-F238E27FC236}">
                <a16:creationId xmlns:a16="http://schemas.microsoft.com/office/drawing/2014/main" id="{B95A0DAC-3972-447D-8B22-8D292C3FC28C}"/>
              </a:ext>
            </a:extLst>
          </p:cNvPr>
          <p:cNvSpPr/>
          <p:nvPr/>
        </p:nvSpPr>
        <p:spPr>
          <a:xfrm>
            <a:off x="7624234" y="10679"/>
            <a:ext cx="3072341"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64" name="Rectangle 7">
            <a:extLst>
              <a:ext uri="{FF2B5EF4-FFF2-40B4-BE49-F238E27FC236}">
                <a16:creationId xmlns:a16="http://schemas.microsoft.com/office/drawing/2014/main" id="{F75D6D54-FA63-4D84-BBB4-8591AFF85362}"/>
              </a:ext>
            </a:extLst>
          </p:cNvPr>
          <p:cNvSpPr/>
          <p:nvPr/>
        </p:nvSpPr>
        <p:spPr>
          <a:xfrm>
            <a:off x="10696575" y="10679"/>
            <a:ext cx="1495425"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65" name="Rectangle 6">
            <a:extLst>
              <a:ext uri="{FF2B5EF4-FFF2-40B4-BE49-F238E27FC236}">
                <a16:creationId xmlns:a16="http://schemas.microsoft.com/office/drawing/2014/main" id="{6FF80D87-0DDC-4858-8124-8E0E3CCE4F63}"/>
              </a:ext>
            </a:extLst>
          </p:cNvPr>
          <p:cNvSpPr/>
          <p:nvPr/>
        </p:nvSpPr>
        <p:spPr>
          <a:xfrm>
            <a:off x="5295141" y="10679"/>
            <a:ext cx="2329094"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spTree>
    <p:extLst>
      <p:ext uri="{BB962C8B-B14F-4D97-AF65-F5344CB8AC3E}">
        <p14:creationId xmlns:p14="http://schemas.microsoft.com/office/powerpoint/2010/main" val="354953540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3">
            <a:extLst>
              <a:ext uri="{FF2B5EF4-FFF2-40B4-BE49-F238E27FC236}">
                <a16:creationId xmlns:a16="http://schemas.microsoft.com/office/drawing/2014/main" id="{FDC29F74-9EFE-4A79-B84C-5DF9C7F781BA}"/>
              </a:ext>
            </a:extLst>
          </p:cNvPr>
          <p:cNvSpPr/>
          <p:nvPr/>
        </p:nvSpPr>
        <p:spPr>
          <a:xfrm>
            <a:off x="2924608" y="16419"/>
            <a:ext cx="2380817" cy="326481"/>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60" name="Agrupar 59">
            <a:extLst>
              <a:ext uri="{FF2B5EF4-FFF2-40B4-BE49-F238E27FC236}">
                <a16:creationId xmlns:a16="http://schemas.microsoft.com/office/drawing/2014/main" id="{928996CA-3BCB-418B-B12D-A4876EE9140A}"/>
              </a:ext>
            </a:extLst>
          </p:cNvPr>
          <p:cNvGrpSpPr/>
          <p:nvPr/>
        </p:nvGrpSpPr>
        <p:grpSpPr>
          <a:xfrm>
            <a:off x="0" y="16419"/>
            <a:ext cx="3151169" cy="480053"/>
            <a:chOff x="0" y="16419"/>
            <a:chExt cx="3151169" cy="480053"/>
          </a:xfrm>
        </p:grpSpPr>
        <p:sp>
          <p:nvSpPr>
            <p:cNvPr id="61" name="Pentagone 4">
              <a:extLst>
                <a:ext uri="{FF2B5EF4-FFF2-40B4-BE49-F238E27FC236}">
                  <a16:creationId xmlns:a16="http://schemas.microsoft.com/office/drawing/2014/main" id="{880F2762-8192-495B-8627-D0C4E67D1B9B}"/>
                </a:ext>
              </a:extLst>
            </p:cNvPr>
            <p:cNvSpPr/>
            <p:nvPr/>
          </p:nvSpPr>
          <p:spPr>
            <a:xfrm>
              <a:off x="0" y="16419"/>
              <a:ext cx="2976331"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Introduction</a:t>
              </a:r>
            </a:p>
          </p:txBody>
        </p:sp>
        <p:sp>
          <p:nvSpPr>
            <p:cNvPr id="62" name="Chevron 5">
              <a:extLst>
                <a:ext uri="{FF2B5EF4-FFF2-40B4-BE49-F238E27FC236}">
                  <a16:creationId xmlns:a16="http://schemas.microsoft.com/office/drawing/2014/main" id="{B8BA4D41-9763-4CBF-AFCA-CA02BE6ECA90}"/>
                </a:ext>
              </a:extLst>
            </p:cNvPr>
            <p:cNvSpPr/>
            <p:nvPr/>
          </p:nvSpPr>
          <p:spPr>
            <a:xfrm>
              <a:off x="2744342" y="16419"/>
              <a:ext cx="406827"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a:solidFill>
                  <a:schemeClr val="tx1"/>
                </a:solidFill>
              </a:endParaRPr>
            </a:p>
          </p:txBody>
        </p:sp>
      </p:grpSp>
      <p:sp>
        <p:nvSpPr>
          <p:cNvPr id="63" name="Rectangle 6">
            <a:extLst>
              <a:ext uri="{FF2B5EF4-FFF2-40B4-BE49-F238E27FC236}">
                <a16:creationId xmlns:a16="http://schemas.microsoft.com/office/drawing/2014/main" id="{B95A0DAC-3972-447D-8B22-8D292C3FC28C}"/>
              </a:ext>
            </a:extLst>
          </p:cNvPr>
          <p:cNvSpPr/>
          <p:nvPr/>
        </p:nvSpPr>
        <p:spPr>
          <a:xfrm>
            <a:off x="7624234" y="10679"/>
            <a:ext cx="3072341"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64" name="Rectangle 7">
            <a:extLst>
              <a:ext uri="{FF2B5EF4-FFF2-40B4-BE49-F238E27FC236}">
                <a16:creationId xmlns:a16="http://schemas.microsoft.com/office/drawing/2014/main" id="{F75D6D54-FA63-4D84-BBB4-8591AFF85362}"/>
              </a:ext>
            </a:extLst>
          </p:cNvPr>
          <p:cNvSpPr/>
          <p:nvPr/>
        </p:nvSpPr>
        <p:spPr>
          <a:xfrm>
            <a:off x="10696575" y="10679"/>
            <a:ext cx="1495425"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65" name="Rectangle 6">
            <a:extLst>
              <a:ext uri="{FF2B5EF4-FFF2-40B4-BE49-F238E27FC236}">
                <a16:creationId xmlns:a16="http://schemas.microsoft.com/office/drawing/2014/main" id="{6FF80D87-0DDC-4858-8124-8E0E3CCE4F63}"/>
              </a:ext>
            </a:extLst>
          </p:cNvPr>
          <p:cNvSpPr/>
          <p:nvPr/>
        </p:nvSpPr>
        <p:spPr>
          <a:xfrm>
            <a:off x="5295141" y="10679"/>
            <a:ext cx="2329094"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sp>
        <p:nvSpPr>
          <p:cNvPr id="37" name="CaixaDeTexto 36">
            <a:extLst>
              <a:ext uri="{FF2B5EF4-FFF2-40B4-BE49-F238E27FC236}">
                <a16:creationId xmlns:a16="http://schemas.microsoft.com/office/drawing/2014/main" id="{6C2EAF5D-1C4B-4A94-A37F-CEA3A6420068}"/>
              </a:ext>
            </a:extLst>
          </p:cNvPr>
          <p:cNvSpPr txBox="1"/>
          <p:nvPr/>
        </p:nvSpPr>
        <p:spPr>
          <a:xfrm>
            <a:off x="3764222" y="725686"/>
            <a:ext cx="4663556" cy="369332"/>
          </a:xfrm>
          <a:prstGeom prst="rect">
            <a:avLst/>
          </a:prstGeom>
          <a:noFill/>
        </p:spPr>
        <p:txBody>
          <a:bodyPr wrap="square" rtlCol="0">
            <a:spAutoFit/>
          </a:bodyPr>
          <a:lstStyle/>
          <a:p>
            <a:pPr algn="ctr"/>
            <a:r>
              <a:rPr lang="en-US"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Composition of the venom of </a:t>
            </a:r>
            <a:r>
              <a:rPr lang="en-US"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Bitis </a:t>
            </a:r>
            <a:r>
              <a:rPr lang="en-US" i="1"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arietans</a:t>
            </a:r>
            <a:endParaRPr lang="pt-BR"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39" name="CaixaDeTexto 2">
            <a:extLst>
              <a:ext uri="{FF2B5EF4-FFF2-40B4-BE49-F238E27FC236}">
                <a16:creationId xmlns:a16="http://schemas.microsoft.com/office/drawing/2014/main" id="{2EA37E0B-5D25-482B-BD44-DB30D4D5A595}"/>
              </a:ext>
            </a:extLst>
          </p:cNvPr>
          <p:cNvSpPr txBox="1">
            <a:spLocks noChangeArrowheads="1"/>
          </p:cNvSpPr>
          <p:nvPr/>
        </p:nvSpPr>
        <p:spPr bwMode="auto">
          <a:xfrm>
            <a:off x="7981949" y="6564583"/>
            <a:ext cx="4194621" cy="28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eaLnBrk="0" hangingPunct="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eaLnBrk="0" hangingPunct="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eaLnBrk="0" hangingPunct="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eaLnBrk="0" hangingPunct="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eaLnBrk="1" hangingPunct="1">
              <a:spcBef>
                <a:spcPct val="0"/>
              </a:spcBef>
              <a:buClrTx/>
              <a:buSzTx/>
              <a:buFontTx/>
              <a:buNone/>
            </a:pPr>
            <a:r>
              <a:rPr lang="da-DK" altLang="pt-BR" sz="1200" dirty="0">
                <a:latin typeface="Tahoma" panose="020B0604030504040204" pitchFamily="34" charset="0"/>
                <a:ea typeface="Tahoma" panose="020B0604030504040204" pitchFamily="34" charset="0"/>
                <a:cs typeface="Tahoma" panose="020B0604030504040204" pitchFamily="34" charset="0"/>
              </a:rPr>
              <a:t>Adapted from: JUARÉZ, et al., 2006; FASOLI et al., 2010</a:t>
            </a:r>
            <a:endParaRPr lang="pt-BR" altLang="pt-BR" sz="1200" dirty="0">
              <a:latin typeface="Tahoma" panose="020B0604030504040204" pitchFamily="34" charset="0"/>
              <a:ea typeface="Tahoma" panose="020B0604030504040204" pitchFamily="34" charset="0"/>
              <a:cs typeface="Tahoma" panose="020B0604030504040204" pitchFamily="34" charset="0"/>
            </a:endParaRPr>
          </a:p>
        </p:txBody>
      </p:sp>
      <p:grpSp>
        <p:nvGrpSpPr>
          <p:cNvPr id="4" name="Agrupar 3">
            <a:extLst>
              <a:ext uri="{FF2B5EF4-FFF2-40B4-BE49-F238E27FC236}">
                <a16:creationId xmlns:a16="http://schemas.microsoft.com/office/drawing/2014/main" id="{2718E76F-3DC4-4A29-B383-0EEB6B437665}"/>
              </a:ext>
            </a:extLst>
          </p:cNvPr>
          <p:cNvGrpSpPr/>
          <p:nvPr/>
        </p:nvGrpSpPr>
        <p:grpSpPr>
          <a:xfrm>
            <a:off x="2771800" y="1461767"/>
            <a:ext cx="7381552" cy="4668156"/>
            <a:chOff x="2771800" y="1461767"/>
            <a:chExt cx="7381552" cy="4668156"/>
          </a:xfrm>
        </p:grpSpPr>
        <p:graphicFrame>
          <p:nvGraphicFramePr>
            <p:cNvPr id="38" name="Gráfico 37">
              <a:extLst>
                <a:ext uri="{FF2B5EF4-FFF2-40B4-BE49-F238E27FC236}">
                  <a16:creationId xmlns:a16="http://schemas.microsoft.com/office/drawing/2014/main" id="{A1F99035-C766-4B08-9605-F1AD255740B8}"/>
                </a:ext>
              </a:extLst>
            </p:cNvPr>
            <p:cNvGraphicFramePr/>
            <p:nvPr>
              <p:extLst>
                <p:ext uri="{D42A27DB-BD31-4B8C-83A1-F6EECF244321}">
                  <p14:modId xmlns:p14="http://schemas.microsoft.com/office/powerpoint/2010/main" val="2795660553"/>
                </p:ext>
              </p:extLst>
            </p:nvPr>
          </p:nvGraphicFramePr>
          <p:xfrm>
            <a:off x="2771800" y="1461767"/>
            <a:ext cx="6648400" cy="4597644"/>
          </p:xfrm>
          <a:graphic>
            <a:graphicData uri="http://schemas.openxmlformats.org/drawingml/2006/chart">
              <c:chart xmlns:c="http://schemas.openxmlformats.org/drawingml/2006/chart" xmlns:r="http://schemas.openxmlformats.org/officeDocument/2006/relationships" r:id="rId3"/>
            </a:graphicData>
          </a:graphic>
        </p:graphicFrame>
        <p:grpSp>
          <p:nvGrpSpPr>
            <p:cNvPr id="3" name="Agrupar 2">
              <a:extLst>
                <a:ext uri="{FF2B5EF4-FFF2-40B4-BE49-F238E27FC236}">
                  <a16:creationId xmlns:a16="http://schemas.microsoft.com/office/drawing/2014/main" id="{AE2992D1-6E4E-48C4-94D5-AACF559C67AD}"/>
                </a:ext>
              </a:extLst>
            </p:cNvPr>
            <p:cNvGrpSpPr/>
            <p:nvPr/>
          </p:nvGrpSpPr>
          <p:grpSpPr>
            <a:xfrm>
              <a:off x="4190999" y="2099950"/>
              <a:ext cx="3681181" cy="3441143"/>
              <a:chOff x="4190999" y="2099950"/>
              <a:chExt cx="3681181" cy="3441143"/>
            </a:xfrm>
          </p:grpSpPr>
          <p:sp>
            <p:nvSpPr>
              <p:cNvPr id="40" name="Forma livre 4">
                <a:extLst>
                  <a:ext uri="{FF2B5EF4-FFF2-40B4-BE49-F238E27FC236}">
                    <a16:creationId xmlns:a16="http://schemas.microsoft.com/office/drawing/2014/main" id="{D93B162E-0818-4355-A8F1-D4AD84F442B8}"/>
                  </a:ext>
                </a:extLst>
              </p:cNvPr>
              <p:cNvSpPr/>
              <p:nvPr/>
            </p:nvSpPr>
            <p:spPr>
              <a:xfrm>
                <a:off x="6290900" y="4041784"/>
                <a:ext cx="1581280" cy="1499309"/>
              </a:xfrm>
              <a:custGeom>
                <a:avLst/>
                <a:gdLst>
                  <a:gd name="connsiteX0" fmla="*/ 0 w 1311442"/>
                  <a:gd name="connsiteY0" fmla="*/ 0 h 1311442"/>
                  <a:gd name="connsiteX1" fmla="*/ 192505 w 1311442"/>
                  <a:gd name="connsiteY1" fmla="*/ 1311442 h 1311442"/>
                  <a:gd name="connsiteX2" fmla="*/ 553452 w 1311442"/>
                  <a:gd name="connsiteY2" fmla="*/ 1215189 h 1311442"/>
                  <a:gd name="connsiteX3" fmla="*/ 890336 w 1311442"/>
                  <a:gd name="connsiteY3" fmla="*/ 986589 h 1311442"/>
                  <a:gd name="connsiteX4" fmla="*/ 1143000 w 1311442"/>
                  <a:gd name="connsiteY4" fmla="*/ 721894 h 1311442"/>
                  <a:gd name="connsiteX5" fmla="*/ 1311442 w 1311442"/>
                  <a:gd name="connsiteY5" fmla="*/ 252663 h 1311442"/>
                  <a:gd name="connsiteX6" fmla="*/ 0 w 1311442"/>
                  <a:gd name="connsiteY6" fmla="*/ 0 h 13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1442" h="1311442">
                    <a:moveTo>
                      <a:pt x="0" y="0"/>
                    </a:moveTo>
                    <a:lnTo>
                      <a:pt x="192505" y="1311442"/>
                    </a:lnTo>
                    <a:lnTo>
                      <a:pt x="553452" y="1215189"/>
                    </a:lnTo>
                    <a:lnTo>
                      <a:pt x="890336" y="986589"/>
                    </a:lnTo>
                    <a:lnTo>
                      <a:pt x="1143000" y="721894"/>
                    </a:lnTo>
                    <a:lnTo>
                      <a:pt x="1311442" y="252663"/>
                    </a:lnTo>
                    <a:lnTo>
                      <a:pt x="0" y="0"/>
                    </a:lnTo>
                    <a:close/>
                  </a:path>
                </a:pathLst>
              </a:custGeom>
              <a:noFill/>
              <a:ln w="127000">
                <a:solidFill>
                  <a:srgbClr val="FF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41" name="Forma livre 5">
                <a:extLst>
                  <a:ext uri="{FF2B5EF4-FFF2-40B4-BE49-F238E27FC236}">
                    <a16:creationId xmlns:a16="http://schemas.microsoft.com/office/drawing/2014/main" id="{90EBDDE9-80FF-4895-887F-2F05BE242DF9}"/>
                  </a:ext>
                </a:extLst>
              </p:cNvPr>
              <p:cNvSpPr/>
              <p:nvPr/>
            </p:nvSpPr>
            <p:spPr>
              <a:xfrm>
                <a:off x="4190999" y="2099950"/>
                <a:ext cx="1602129" cy="2786375"/>
              </a:xfrm>
              <a:custGeom>
                <a:avLst/>
                <a:gdLst>
                  <a:gd name="connsiteX0" fmla="*/ 481263 w 1335505"/>
                  <a:gd name="connsiteY0" fmla="*/ 2382252 h 2382252"/>
                  <a:gd name="connsiteX1" fmla="*/ 228600 w 1335505"/>
                  <a:gd name="connsiteY1" fmla="*/ 2093494 h 2382252"/>
                  <a:gd name="connsiteX2" fmla="*/ 24063 w 1335505"/>
                  <a:gd name="connsiteY2" fmla="*/ 1636294 h 2382252"/>
                  <a:gd name="connsiteX3" fmla="*/ 0 w 1335505"/>
                  <a:gd name="connsiteY3" fmla="*/ 1251284 h 2382252"/>
                  <a:gd name="connsiteX4" fmla="*/ 84221 w 1335505"/>
                  <a:gd name="connsiteY4" fmla="*/ 830178 h 2382252"/>
                  <a:gd name="connsiteX5" fmla="*/ 276726 w 1335505"/>
                  <a:gd name="connsiteY5" fmla="*/ 493294 h 2382252"/>
                  <a:gd name="connsiteX6" fmla="*/ 565484 w 1335505"/>
                  <a:gd name="connsiteY6" fmla="*/ 216568 h 2382252"/>
                  <a:gd name="connsiteX7" fmla="*/ 854242 w 1335505"/>
                  <a:gd name="connsiteY7" fmla="*/ 84221 h 2382252"/>
                  <a:gd name="connsiteX8" fmla="*/ 1118937 w 1335505"/>
                  <a:gd name="connsiteY8" fmla="*/ 12031 h 2382252"/>
                  <a:gd name="connsiteX9" fmla="*/ 1263316 w 1335505"/>
                  <a:gd name="connsiteY9" fmla="*/ 0 h 2382252"/>
                  <a:gd name="connsiteX10" fmla="*/ 1335505 w 1335505"/>
                  <a:gd name="connsiteY10" fmla="*/ 1311442 h 2382252"/>
                  <a:gd name="connsiteX11" fmla="*/ 481263 w 1335505"/>
                  <a:gd name="connsiteY11" fmla="*/ 2382252 h 238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5505" h="2382252">
                    <a:moveTo>
                      <a:pt x="481263" y="2382252"/>
                    </a:moveTo>
                    <a:lnTo>
                      <a:pt x="228600" y="2093494"/>
                    </a:lnTo>
                    <a:lnTo>
                      <a:pt x="24063" y="1636294"/>
                    </a:lnTo>
                    <a:lnTo>
                      <a:pt x="0" y="1251284"/>
                    </a:lnTo>
                    <a:lnTo>
                      <a:pt x="84221" y="830178"/>
                    </a:lnTo>
                    <a:lnTo>
                      <a:pt x="276726" y="493294"/>
                    </a:lnTo>
                    <a:lnTo>
                      <a:pt x="565484" y="216568"/>
                    </a:lnTo>
                    <a:lnTo>
                      <a:pt x="854242" y="84221"/>
                    </a:lnTo>
                    <a:lnTo>
                      <a:pt x="1118937" y="12031"/>
                    </a:lnTo>
                    <a:lnTo>
                      <a:pt x="1263316" y="0"/>
                    </a:lnTo>
                    <a:lnTo>
                      <a:pt x="1335505" y="1311442"/>
                    </a:lnTo>
                    <a:lnTo>
                      <a:pt x="481263" y="2382252"/>
                    </a:lnTo>
                    <a:close/>
                  </a:path>
                </a:pathLst>
              </a:custGeom>
              <a:noFill/>
              <a:ln w="127000">
                <a:solidFill>
                  <a:srgbClr val="FF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44" name="CaixaDeTexto 43">
              <a:extLst>
                <a:ext uri="{FF2B5EF4-FFF2-40B4-BE49-F238E27FC236}">
                  <a16:creationId xmlns:a16="http://schemas.microsoft.com/office/drawing/2014/main" id="{37700AFE-D38F-496D-83AB-F264B5F9502E}"/>
                </a:ext>
              </a:extLst>
            </p:cNvPr>
            <p:cNvSpPr txBox="1"/>
            <p:nvPr/>
          </p:nvSpPr>
          <p:spPr>
            <a:xfrm>
              <a:off x="4009728" y="5806758"/>
              <a:ext cx="6143624" cy="323165"/>
            </a:xfrm>
            <a:prstGeom prst="rect">
              <a:avLst/>
            </a:prstGeom>
            <a:noFill/>
          </p:spPr>
          <p:txBody>
            <a:bodyPr wrap="square">
              <a:spAutoFit/>
            </a:bodyPr>
            <a:lstStyle/>
            <a:p>
              <a:r>
                <a:rPr lang="pt-BR" sz="1500" i="1"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Bitis</a:t>
              </a:r>
              <a:r>
                <a:rPr lang="pt-BR" sz="1500"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500" i="1"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arietans</a:t>
              </a:r>
              <a:r>
                <a:rPr lang="pt-BR" sz="1500"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5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venom</a:t>
              </a:r>
              <a:r>
                <a:rPr lang="pt-BR" sz="15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5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proteome</a:t>
              </a:r>
              <a:r>
                <a:rPr lang="pt-BR" sz="15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5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and</a:t>
              </a:r>
              <a:r>
                <a:rPr lang="pt-BR" sz="15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500"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transcriptome</a:t>
              </a:r>
              <a:endParaRPr lang="pt-BR" sz="1500"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20300467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3">
            <a:extLst>
              <a:ext uri="{FF2B5EF4-FFF2-40B4-BE49-F238E27FC236}">
                <a16:creationId xmlns:a16="http://schemas.microsoft.com/office/drawing/2014/main" id="{FDC29F74-9EFE-4A79-B84C-5DF9C7F781BA}"/>
              </a:ext>
            </a:extLst>
          </p:cNvPr>
          <p:cNvSpPr/>
          <p:nvPr/>
        </p:nvSpPr>
        <p:spPr>
          <a:xfrm>
            <a:off x="2924608" y="16419"/>
            <a:ext cx="2380817" cy="326481"/>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60" name="Agrupar 59">
            <a:extLst>
              <a:ext uri="{FF2B5EF4-FFF2-40B4-BE49-F238E27FC236}">
                <a16:creationId xmlns:a16="http://schemas.microsoft.com/office/drawing/2014/main" id="{928996CA-3BCB-418B-B12D-A4876EE9140A}"/>
              </a:ext>
            </a:extLst>
          </p:cNvPr>
          <p:cNvGrpSpPr/>
          <p:nvPr/>
        </p:nvGrpSpPr>
        <p:grpSpPr>
          <a:xfrm>
            <a:off x="0" y="16419"/>
            <a:ext cx="3151169" cy="480053"/>
            <a:chOff x="0" y="16419"/>
            <a:chExt cx="3151169" cy="480053"/>
          </a:xfrm>
        </p:grpSpPr>
        <p:sp>
          <p:nvSpPr>
            <p:cNvPr id="61" name="Pentagone 4">
              <a:extLst>
                <a:ext uri="{FF2B5EF4-FFF2-40B4-BE49-F238E27FC236}">
                  <a16:creationId xmlns:a16="http://schemas.microsoft.com/office/drawing/2014/main" id="{880F2762-8192-495B-8627-D0C4E67D1B9B}"/>
                </a:ext>
              </a:extLst>
            </p:cNvPr>
            <p:cNvSpPr/>
            <p:nvPr/>
          </p:nvSpPr>
          <p:spPr>
            <a:xfrm>
              <a:off x="0" y="16419"/>
              <a:ext cx="2976331"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Introduction</a:t>
              </a:r>
            </a:p>
          </p:txBody>
        </p:sp>
        <p:sp>
          <p:nvSpPr>
            <p:cNvPr id="62" name="Chevron 5">
              <a:extLst>
                <a:ext uri="{FF2B5EF4-FFF2-40B4-BE49-F238E27FC236}">
                  <a16:creationId xmlns:a16="http://schemas.microsoft.com/office/drawing/2014/main" id="{B8BA4D41-9763-4CBF-AFCA-CA02BE6ECA90}"/>
                </a:ext>
              </a:extLst>
            </p:cNvPr>
            <p:cNvSpPr/>
            <p:nvPr/>
          </p:nvSpPr>
          <p:spPr>
            <a:xfrm>
              <a:off x="2744342" y="16419"/>
              <a:ext cx="406827"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a:solidFill>
                  <a:schemeClr val="tx1"/>
                </a:solidFill>
              </a:endParaRPr>
            </a:p>
          </p:txBody>
        </p:sp>
      </p:grpSp>
      <p:sp>
        <p:nvSpPr>
          <p:cNvPr id="63" name="Rectangle 6">
            <a:extLst>
              <a:ext uri="{FF2B5EF4-FFF2-40B4-BE49-F238E27FC236}">
                <a16:creationId xmlns:a16="http://schemas.microsoft.com/office/drawing/2014/main" id="{B95A0DAC-3972-447D-8B22-8D292C3FC28C}"/>
              </a:ext>
            </a:extLst>
          </p:cNvPr>
          <p:cNvSpPr/>
          <p:nvPr/>
        </p:nvSpPr>
        <p:spPr>
          <a:xfrm>
            <a:off x="7624234" y="10679"/>
            <a:ext cx="3072341"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64" name="Rectangle 7">
            <a:extLst>
              <a:ext uri="{FF2B5EF4-FFF2-40B4-BE49-F238E27FC236}">
                <a16:creationId xmlns:a16="http://schemas.microsoft.com/office/drawing/2014/main" id="{F75D6D54-FA63-4D84-BBB4-8591AFF85362}"/>
              </a:ext>
            </a:extLst>
          </p:cNvPr>
          <p:cNvSpPr/>
          <p:nvPr/>
        </p:nvSpPr>
        <p:spPr>
          <a:xfrm>
            <a:off x="10696575" y="10679"/>
            <a:ext cx="1495425"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65" name="Rectangle 6">
            <a:extLst>
              <a:ext uri="{FF2B5EF4-FFF2-40B4-BE49-F238E27FC236}">
                <a16:creationId xmlns:a16="http://schemas.microsoft.com/office/drawing/2014/main" id="{6FF80D87-0DDC-4858-8124-8E0E3CCE4F63}"/>
              </a:ext>
            </a:extLst>
          </p:cNvPr>
          <p:cNvSpPr/>
          <p:nvPr/>
        </p:nvSpPr>
        <p:spPr>
          <a:xfrm>
            <a:off x="5295141" y="10679"/>
            <a:ext cx="2329094"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sp>
        <p:nvSpPr>
          <p:cNvPr id="39" name="CaixaDeTexto 2">
            <a:extLst>
              <a:ext uri="{FF2B5EF4-FFF2-40B4-BE49-F238E27FC236}">
                <a16:creationId xmlns:a16="http://schemas.microsoft.com/office/drawing/2014/main" id="{2EA37E0B-5D25-482B-BD44-DB30D4D5A595}"/>
              </a:ext>
            </a:extLst>
          </p:cNvPr>
          <p:cNvSpPr txBox="1">
            <a:spLocks noChangeArrowheads="1"/>
          </p:cNvSpPr>
          <p:nvPr/>
        </p:nvSpPr>
        <p:spPr bwMode="auto">
          <a:xfrm>
            <a:off x="7981949" y="6564583"/>
            <a:ext cx="4194621" cy="28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eaLnBrk="0" hangingPunct="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eaLnBrk="0" hangingPunct="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eaLnBrk="0" hangingPunct="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eaLnBrk="0" hangingPunct="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eaLnBrk="1" hangingPunct="1">
              <a:spcBef>
                <a:spcPct val="0"/>
              </a:spcBef>
              <a:buClrTx/>
              <a:buSzTx/>
              <a:buFontTx/>
              <a:buNone/>
            </a:pPr>
            <a:r>
              <a:rPr lang="da-DK" altLang="pt-BR" sz="1200" dirty="0">
                <a:latin typeface="Tahoma" panose="020B0604030504040204" pitchFamily="34" charset="0"/>
                <a:ea typeface="Tahoma" panose="020B0604030504040204" pitchFamily="34" charset="0"/>
                <a:cs typeface="Tahoma" panose="020B0604030504040204" pitchFamily="34" charset="0"/>
              </a:rPr>
              <a:t>Adapted from: JUARÉZ, et al., 2006; FASOLI et al., 2010</a:t>
            </a:r>
            <a:endParaRPr lang="pt-BR" altLang="pt-BR" sz="1200" dirty="0">
              <a:latin typeface="Tahoma" panose="020B0604030504040204" pitchFamily="34" charset="0"/>
              <a:ea typeface="Tahoma" panose="020B0604030504040204" pitchFamily="34" charset="0"/>
              <a:cs typeface="Tahoma" panose="020B0604030504040204" pitchFamily="34" charset="0"/>
            </a:endParaRPr>
          </a:p>
        </p:txBody>
      </p:sp>
      <p:pic>
        <p:nvPicPr>
          <p:cNvPr id="16" name="Picture 2">
            <a:extLst>
              <a:ext uri="{FF2B5EF4-FFF2-40B4-BE49-F238E27FC236}">
                <a16:creationId xmlns:a16="http://schemas.microsoft.com/office/drawing/2014/main" id="{949F8A55-D44C-43BF-BCB7-6E2A35EB21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59688" y="1011459"/>
            <a:ext cx="4821477" cy="24175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8B83AE3F-D49E-425E-A9A7-4DBFB28CE2E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0361" t="30613" r="36103" b="27872"/>
          <a:stretch/>
        </p:blipFill>
        <p:spPr bwMode="auto">
          <a:xfrm>
            <a:off x="7118595" y="3727865"/>
            <a:ext cx="3503662" cy="24397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9" name="Agrupar 18">
            <a:extLst>
              <a:ext uri="{FF2B5EF4-FFF2-40B4-BE49-F238E27FC236}">
                <a16:creationId xmlns:a16="http://schemas.microsoft.com/office/drawing/2014/main" id="{55A44623-00BC-4F64-A701-A31933EDD5AC}"/>
              </a:ext>
            </a:extLst>
          </p:cNvPr>
          <p:cNvGrpSpPr/>
          <p:nvPr/>
        </p:nvGrpSpPr>
        <p:grpSpPr>
          <a:xfrm>
            <a:off x="-640202" y="1147848"/>
            <a:ext cx="6648400" cy="4597644"/>
            <a:chOff x="2771800" y="1461767"/>
            <a:chExt cx="6648400" cy="4597644"/>
          </a:xfrm>
        </p:grpSpPr>
        <p:graphicFrame>
          <p:nvGraphicFramePr>
            <p:cNvPr id="20" name="Gráfico 19">
              <a:extLst>
                <a:ext uri="{FF2B5EF4-FFF2-40B4-BE49-F238E27FC236}">
                  <a16:creationId xmlns:a16="http://schemas.microsoft.com/office/drawing/2014/main" id="{46EBFA94-6F34-409F-B233-72DE097E229C}"/>
                </a:ext>
              </a:extLst>
            </p:cNvPr>
            <p:cNvGraphicFramePr/>
            <p:nvPr/>
          </p:nvGraphicFramePr>
          <p:xfrm>
            <a:off x="2771800" y="1461767"/>
            <a:ext cx="6648400" cy="4597644"/>
          </p:xfrm>
          <a:graphic>
            <a:graphicData uri="http://schemas.openxmlformats.org/drawingml/2006/chart">
              <c:chart xmlns:c="http://schemas.openxmlformats.org/drawingml/2006/chart" xmlns:r="http://schemas.openxmlformats.org/officeDocument/2006/relationships" r:id="rId5"/>
            </a:graphicData>
          </a:graphic>
        </p:graphicFrame>
        <p:sp>
          <p:nvSpPr>
            <p:cNvPr id="21" name="Forma livre 4">
              <a:extLst>
                <a:ext uri="{FF2B5EF4-FFF2-40B4-BE49-F238E27FC236}">
                  <a16:creationId xmlns:a16="http://schemas.microsoft.com/office/drawing/2014/main" id="{1E1E1CB3-94B7-4E33-A90B-D18D01CDBB8A}"/>
                </a:ext>
              </a:extLst>
            </p:cNvPr>
            <p:cNvSpPr/>
            <p:nvPr/>
          </p:nvSpPr>
          <p:spPr>
            <a:xfrm>
              <a:off x="6290900" y="4041784"/>
              <a:ext cx="1581280" cy="1499309"/>
            </a:xfrm>
            <a:custGeom>
              <a:avLst/>
              <a:gdLst>
                <a:gd name="connsiteX0" fmla="*/ 0 w 1311442"/>
                <a:gd name="connsiteY0" fmla="*/ 0 h 1311442"/>
                <a:gd name="connsiteX1" fmla="*/ 192505 w 1311442"/>
                <a:gd name="connsiteY1" fmla="*/ 1311442 h 1311442"/>
                <a:gd name="connsiteX2" fmla="*/ 553452 w 1311442"/>
                <a:gd name="connsiteY2" fmla="*/ 1215189 h 1311442"/>
                <a:gd name="connsiteX3" fmla="*/ 890336 w 1311442"/>
                <a:gd name="connsiteY3" fmla="*/ 986589 h 1311442"/>
                <a:gd name="connsiteX4" fmla="*/ 1143000 w 1311442"/>
                <a:gd name="connsiteY4" fmla="*/ 721894 h 1311442"/>
                <a:gd name="connsiteX5" fmla="*/ 1311442 w 1311442"/>
                <a:gd name="connsiteY5" fmla="*/ 252663 h 1311442"/>
                <a:gd name="connsiteX6" fmla="*/ 0 w 1311442"/>
                <a:gd name="connsiteY6" fmla="*/ 0 h 13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1442" h="1311442">
                  <a:moveTo>
                    <a:pt x="0" y="0"/>
                  </a:moveTo>
                  <a:lnTo>
                    <a:pt x="192505" y="1311442"/>
                  </a:lnTo>
                  <a:lnTo>
                    <a:pt x="553452" y="1215189"/>
                  </a:lnTo>
                  <a:lnTo>
                    <a:pt x="890336" y="986589"/>
                  </a:lnTo>
                  <a:lnTo>
                    <a:pt x="1143000" y="721894"/>
                  </a:lnTo>
                  <a:lnTo>
                    <a:pt x="1311442" y="252663"/>
                  </a:lnTo>
                  <a:lnTo>
                    <a:pt x="0" y="0"/>
                  </a:lnTo>
                  <a:close/>
                </a:path>
              </a:pathLst>
            </a:custGeom>
            <a:noFill/>
            <a:ln w="127000">
              <a:solidFill>
                <a:srgbClr val="FF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latin typeface="Tahoma" panose="020B0604030504040204" pitchFamily="34" charset="0"/>
                <a:ea typeface="Tahoma" panose="020B0604030504040204" pitchFamily="34" charset="0"/>
                <a:cs typeface="Tahoma" panose="020B0604030504040204" pitchFamily="34" charset="0"/>
              </a:endParaRPr>
            </a:p>
          </p:txBody>
        </p:sp>
        <p:sp>
          <p:nvSpPr>
            <p:cNvPr id="22" name="Forma livre 5">
              <a:extLst>
                <a:ext uri="{FF2B5EF4-FFF2-40B4-BE49-F238E27FC236}">
                  <a16:creationId xmlns:a16="http://schemas.microsoft.com/office/drawing/2014/main" id="{F1520BE6-B470-4A77-BCCE-A578B33B167F}"/>
                </a:ext>
              </a:extLst>
            </p:cNvPr>
            <p:cNvSpPr/>
            <p:nvPr/>
          </p:nvSpPr>
          <p:spPr>
            <a:xfrm>
              <a:off x="4190999" y="2099950"/>
              <a:ext cx="1602129" cy="2786375"/>
            </a:xfrm>
            <a:custGeom>
              <a:avLst/>
              <a:gdLst>
                <a:gd name="connsiteX0" fmla="*/ 481263 w 1335505"/>
                <a:gd name="connsiteY0" fmla="*/ 2382252 h 2382252"/>
                <a:gd name="connsiteX1" fmla="*/ 228600 w 1335505"/>
                <a:gd name="connsiteY1" fmla="*/ 2093494 h 2382252"/>
                <a:gd name="connsiteX2" fmla="*/ 24063 w 1335505"/>
                <a:gd name="connsiteY2" fmla="*/ 1636294 h 2382252"/>
                <a:gd name="connsiteX3" fmla="*/ 0 w 1335505"/>
                <a:gd name="connsiteY3" fmla="*/ 1251284 h 2382252"/>
                <a:gd name="connsiteX4" fmla="*/ 84221 w 1335505"/>
                <a:gd name="connsiteY4" fmla="*/ 830178 h 2382252"/>
                <a:gd name="connsiteX5" fmla="*/ 276726 w 1335505"/>
                <a:gd name="connsiteY5" fmla="*/ 493294 h 2382252"/>
                <a:gd name="connsiteX6" fmla="*/ 565484 w 1335505"/>
                <a:gd name="connsiteY6" fmla="*/ 216568 h 2382252"/>
                <a:gd name="connsiteX7" fmla="*/ 854242 w 1335505"/>
                <a:gd name="connsiteY7" fmla="*/ 84221 h 2382252"/>
                <a:gd name="connsiteX8" fmla="*/ 1118937 w 1335505"/>
                <a:gd name="connsiteY8" fmla="*/ 12031 h 2382252"/>
                <a:gd name="connsiteX9" fmla="*/ 1263316 w 1335505"/>
                <a:gd name="connsiteY9" fmla="*/ 0 h 2382252"/>
                <a:gd name="connsiteX10" fmla="*/ 1335505 w 1335505"/>
                <a:gd name="connsiteY10" fmla="*/ 1311442 h 2382252"/>
                <a:gd name="connsiteX11" fmla="*/ 481263 w 1335505"/>
                <a:gd name="connsiteY11" fmla="*/ 2382252 h 238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5505" h="2382252">
                  <a:moveTo>
                    <a:pt x="481263" y="2382252"/>
                  </a:moveTo>
                  <a:lnTo>
                    <a:pt x="228600" y="2093494"/>
                  </a:lnTo>
                  <a:lnTo>
                    <a:pt x="24063" y="1636294"/>
                  </a:lnTo>
                  <a:lnTo>
                    <a:pt x="0" y="1251284"/>
                  </a:lnTo>
                  <a:lnTo>
                    <a:pt x="84221" y="830178"/>
                  </a:lnTo>
                  <a:lnTo>
                    <a:pt x="276726" y="493294"/>
                  </a:lnTo>
                  <a:lnTo>
                    <a:pt x="565484" y="216568"/>
                  </a:lnTo>
                  <a:lnTo>
                    <a:pt x="854242" y="84221"/>
                  </a:lnTo>
                  <a:lnTo>
                    <a:pt x="1118937" y="12031"/>
                  </a:lnTo>
                  <a:lnTo>
                    <a:pt x="1263316" y="0"/>
                  </a:lnTo>
                  <a:lnTo>
                    <a:pt x="1335505" y="1311442"/>
                  </a:lnTo>
                  <a:lnTo>
                    <a:pt x="481263" y="2382252"/>
                  </a:lnTo>
                  <a:close/>
                </a:path>
              </a:pathLst>
            </a:custGeom>
            <a:noFill/>
            <a:ln w="127000">
              <a:solidFill>
                <a:srgbClr val="FF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latin typeface="Tahoma" panose="020B0604030504040204" pitchFamily="34" charset="0"/>
                <a:ea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213546931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3">
            <a:extLst>
              <a:ext uri="{FF2B5EF4-FFF2-40B4-BE49-F238E27FC236}">
                <a16:creationId xmlns:a16="http://schemas.microsoft.com/office/drawing/2014/main" id="{EA1E1559-184D-4133-BE5C-D042568A7E02}"/>
              </a:ext>
            </a:extLst>
          </p:cNvPr>
          <p:cNvSpPr/>
          <p:nvPr/>
        </p:nvSpPr>
        <p:spPr>
          <a:xfrm>
            <a:off x="2924608" y="16419"/>
            <a:ext cx="2380817" cy="326481"/>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47" name="Agrupar 46">
            <a:extLst>
              <a:ext uri="{FF2B5EF4-FFF2-40B4-BE49-F238E27FC236}">
                <a16:creationId xmlns:a16="http://schemas.microsoft.com/office/drawing/2014/main" id="{7F8EF01B-EE62-41AE-AC44-389B43FD6BAE}"/>
              </a:ext>
            </a:extLst>
          </p:cNvPr>
          <p:cNvGrpSpPr/>
          <p:nvPr/>
        </p:nvGrpSpPr>
        <p:grpSpPr>
          <a:xfrm>
            <a:off x="0" y="16419"/>
            <a:ext cx="3151169" cy="480053"/>
            <a:chOff x="0" y="16419"/>
            <a:chExt cx="3151169" cy="480053"/>
          </a:xfrm>
        </p:grpSpPr>
        <p:sp>
          <p:nvSpPr>
            <p:cNvPr id="48" name="Pentagone 4">
              <a:extLst>
                <a:ext uri="{FF2B5EF4-FFF2-40B4-BE49-F238E27FC236}">
                  <a16:creationId xmlns:a16="http://schemas.microsoft.com/office/drawing/2014/main" id="{BBD4FE28-DA4F-495C-969A-D87A599947C2}"/>
                </a:ext>
              </a:extLst>
            </p:cNvPr>
            <p:cNvSpPr/>
            <p:nvPr/>
          </p:nvSpPr>
          <p:spPr>
            <a:xfrm>
              <a:off x="0" y="16419"/>
              <a:ext cx="2976331"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Introduction</a:t>
              </a:r>
            </a:p>
          </p:txBody>
        </p:sp>
        <p:sp>
          <p:nvSpPr>
            <p:cNvPr id="49" name="Chevron 5">
              <a:extLst>
                <a:ext uri="{FF2B5EF4-FFF2-40B4-BE49-F238E27FC236}">
                  <a16:creationId xmlns:a16="http://schemas.microsoft.com/office/drawing/2014/main" id="{066830BF-9A92-4B15-9C8E-E1006FE67796}"/>
                </a:ext>
              </a:extLst>
            </p:cNvPr>
            <p:cNvSpPr/>
            <p:nvPr/>
          </p:nvSpPr>
          <p:spPr>
            <a:xfrm>
              <a:off x="2744342" y="16419"/>
              <a:ext cx="406827"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50" name="Rectangle 6">
            <a:extLst>
              <a:ext uri="{FF2B5EF4-FFF2-40B4-BE49-F238E27FC236}">
                <a16:creationId xmlns:a16="http://schemas.microsoft.com/office/drawing/2014/main" id="{5A13C478-B5CF-4B51-89C2-C24855DC459A}"/>
              </a:ext>
            </a:extLst>
          </p:cNvPr>
          <p:cNvSpPr/>
          <p:nvPr/>
        </p:nvSpPr>
        <p:spPr>
          <a:xfrm>
            <a:off x="7624234" y="10679"/>
            <a:ext cx="3072341"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51" name="Rectangle 7">
            <a:extLst>
              <a:ext uri="{FF2B5EF4-FFF2-40B4-BE49-F238E27FC236}">
                <a16:creationId xmlns:a16="http://schemas.microsoft.com/office/drawing/2014/main" id="{15A3E53E-2456-48C9-BDDB-AB0A53501610}"/>
              </a:ext>
            </a:extLst>
          </p:cNvPr>
          <p:cNvSpPr/>
          <p:nvPr/>
        </p:nvSpPr>
        <p:spPr>
          <a:xfrm>
            <a:off x="10696575" y="10679"/>
            <a:ext cx="1495425"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52" name="Rectangle 6">
            <a:extLst>
              <a:ext uri="{FF2B5EF4-FFF2-40B4-BE49-F238E27FC236}">
                <a16:creationId xmlns:a16="http://schemas.microsoft.com/office/drawing/2014/main" id="{C5C145B2-63F4-456F-BB26-4539E19A2E1E}"/>
              </a:ext>
            </a:extLst>
          </p:cNvPr>
          <p:cNvSpPr/>
          <p:nvPr/>
        </p:nvSpPr>
        <p:spPr>
          <a:xfrm>
            <a:off x="5295141" y="10679"/>
            <a:ext cx="2329094"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sp>
        <p:nvSpPr>
          <p:cNvPr id="17" name="CaixaDeTexto 16">
            <a:extLst>
              <a:ext uri="{FF2B5EF4-FFF2-40B4-BE49-F238E27FC236}">
                <a16:creationId xmlns:a16="http://schemas.microsoft.com/office/drawing/2014/main" id="{A935FF52-6448-4D41-9C22-5041B0CBFD27}"/>
              </a:ext>
            </a:extLst>
          </p:cNvPr>
          <p:cNvSpPr txBox="1"/>
          <p:nvPr/>
        </p:nvSpPr>
        <p:spPr>
          <a:xfrm>
            <a:off x="3021725" y="671927"/>
            <a:ext cx="6148550" cy="369332"/>
          </a:xfrm>
          <a:prstGeom prst="rect">
            <a:avLst/>
          </a:prstGeom>
          <a:noFill/>
        </p:spPr>
        <p:txBody>
          <a:bodyPr wrap="square">
            <a:spAutoFit/>
          </a:bodyPr>
          <a:lstStyle/>
          <a:p>
            <a:pPr algn="ct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SVMP in </a:t>
            </a:r>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the</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i="1"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Bitis</a:t>
            </a:r>
            <a:r>
              <a:rPr lang="pt-BR" i="1"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i="1"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arierans</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venom</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p>
        </p:txBody>
      </p:sp>
      <p:grpSp>
        <p:nvGrpSpPr>
          <p:cNvPr id="18" name="Agrupar 17">
            <a:extLst>
              <a:ext uri="{FF2B5EF4-FFF2-40B4-BE49-F238E27FC236}">
                <a16:creationId xmlns:a16="http://schemas.microsoft.com/office/drawing/2014/main" id="{3A61573D-05DB-4A3F-8D11-948CCA0CC748}"/>
              </a:ext>
            </a:extLst>
          </p:cNvPr>
          <p:cNvGrpSpPr/>
          <p:nvPr/>
        </p:nvGrpSpPr>
        <p:grpSpPr>
          <a:xfrm>
            <a:off x="7155065" y="1175177"/>
            <a:ext cx="4436880" cy="3068286"/>
            <a:chOff x="2771800" y="1461767"/>
            <a:chExt cx="6648400" cy="4597644"/>
          </a:xfrm>
        </p:grpSpPr>
        <p:graphicFrame>
          <p:nvGraphicFramePr>
            <p:cNvPr id="19" name="Gráfico 18">
              <a:extLst>
                <a:ext uri="{FF2B5EF4-FFF2-40B4-BE49-F238E27FC236}">
                  <a16:creationId xmlns:a16="http://schemas.microsoft.com/office/drawing/2014/main" id="{9C254E57-1F99-488B-A233-5FFBB8C38D67}"/>
                </a:ext>
              </a:extLst>
            </p:cNvPr>
            <p:cNvGraphicFramePr/>
            <p:nvPr>
              <p:extLst>
                <p:ext uri="{D42A27DB-BD31-4B8C-83A1-F6EECF244321}">
                  <p14:modId xmlns:p14="http://schemas.microsoft.com/office/powerpoint/2010/main" val="120453967"/>
                </p:ext>
              </p:extLst>
            </p:nvPr>
          </p:nvGraphicFramePr>
          <p:xfrm>
            <a:off x="2771800" y="1461767"/>
            <a:ext cx="6648400" cy="4597644"/>
          </p:xfrm>
          <a:graphic>
            <a:graphicData uri="http://schemas.openxmlformats.org/drawingml/2006/chart">
              <c:chart xmlns:c="http://schemas.openxmlformats.org/drawingml/2006/chart" xmlns:r="http://schemas.openxmlformats.org/officeDocument/2006/relationships" r:id="rId3"/>
            </a:graphicData>
          </a:graphic>
        </p:graphicFrame>
        <p:sp>
          <p:nvSpPr>
            <p:cNvPr id="21" name="Forma livre 5">
              <a:extLst>
                <a:ext uri="{FF2B5EF4-FFF2-40B4-BE49-F238E27FC236}">
                  <a16:creationId xmlns:a16="http://schemas.microsoft.com/office/drawing/2014/main" id="{418ED5AB-6D0E-444F-801C-D1DA4951C1A4}"/>
                </a:ext>
              </a:extLst>
            </p:cNvPr>
            <p:cNvSpPr/>
            <p:nvPr/>
          </p:nvSpPr>
          <p:spPr>
            <a:xfrm>
              <a:off x="4162424" y="2099950"/>
              <a:ext cx="1602129" cy="2786375"/>
            </a:xfrm>
            <a:custGeom>
              <a:avLst/>
              <a:gdLst>
                <a:gd name="connsiteX0" fmla="*/ 481263 w 1335505"/>
                <a:gd name="connsiteY0" fmla="*/ 2382252 h 2382252"/>
                <a:gd name="connsiteX1" fmla="*/ 228600 w 1335505"/>
                <a:gd name="connsiteY1" fmla="*/ 2093494 h 2382252"/>
                <a:gd name="connsiteX2" fmla="*/ 24063 w 1335505"/>
                <a:gd name="connsiteY2" fmla="*/ 1636294 h 2382252"/>
                <a:gd name="connsiteX3" fmla="*/ 0 w 1335505"/>
                <a:gd name="connsiteY3" fmla="*/ 1251284 h 2382252"/>
                <a:gd name="connsiteX4" fmla="*/ 84221 w 1335505"/>
                <a:gd name="connsiteY4" fmla="*/ 830178 h 2382252"/>
                <a:gd name="connsiteX5" fmla="*/ 276726 w 1335505"/>
                <a:gd name="connsiteY5" fmla="*/ 493294 h 2382252"/>
                <a:gd name="connsiteX6" fmla="*/ 565484 w 1335505"/>
                <a:gd name="connsiteY6" fmla="*/ 216568 h 2382252"/>
                <a:gd name="connsiteX7" fmla="*/ 854242 w 1335505"/>
                <a:gd name="connsiteY7" fmla="*/ 84221 h 2382252"/>
                <a:gd name="connsiteX8" fmla="*/ 1118937 w 1335505"/>
                <a:gd name="connsiteY8" fmla="*/ 12031 h 2382252"/>
                <a:gd name="connsiteX9" fmla="*/ 1263316 w 1335505"/>
                <a:gd name="connsiteY9" fmla="*/ 0 h 2382252"/>
                <a:gd name="connsiteX10" fmla="*/ 1335505 w 1335505"/>
                <a:gd name="connsiteY10" fmla="*/ 1311442 h 2382252"/>
                <a:gd name="connsiteX11" fmla="*/ 481263 w 1335505"/>
                <a:gd name="connsiteY11" fmla="*/ 2382252 h 238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5505" h="2382252">
                  <a:moveTo>
                    <a:pt x="481263" y="2382252"/>
                  </a:moveTo>
                  <a:lnTo>
                    <a:pt x="228600" y="2093494"/>
                  </a:lnTo>
                  <a:lnTo>
                    <a:pt x="24063" y="1636294"/>
                  </a:lnTo>
                  <a:lnTo>
                    <a:pt x="0" y="1251284"/>
                  </a:lnTo>
                  <a:lnTo>
                    <a:pt x="84221" y="830178"/>
                  </a:lnTo>
                  <a:lnTo>
                    <a:pt x="276726" y="493294"/>
                  </a:lnTo>
                  <a:lnTo>
                    <a:pt x="565484" y="216568"/>
                  </a:lnTo>
                  <a:lnTo>
                    <a:pt x="854242" y="84221"/>
                  </a:lnTo>
                  <a:lnTo>
                    <a:pt x="1118937" y="12031"/>
                  </a:lnTo>
                  <a:lnTo>
                    <a:pt x="1263316" y="0"/>
                  </a:lnTo>
                  <a:lnTo>
                    <a:pt x="1335505" y="1311442"/>
                  </a:lnTo>
                  <a:lnTo>
                    <a:pt x="481263" y="2382252"/>
                  </a:lnTo>
                  <a:close/>
                </a:path>
              </a:pathLst>
            </a:custGeom>
            <a:noFill/>
            <a:ln w="127000">
              <a:solidFill>
                <a:srgbClr val="FF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Tahoma" panose="020B0604030504040204" pitchFamily="34" charset="0"/>
                <a:ea typeface="Tahoma" panose="020B0604030504040204" pitchFamily="34" charset="0"/>
                <a:cs typeface="Tahoma" panose="020B0604030504040204" pitchFamily="34" charset="0"/>
              </a:endParaRPr>
            </a:p>
          </p:txBody>
        </p:sp>
      </p:grpSp>
      <p:sp>
        <p:nvSpPr>
          <p:cNvPr id="23" name="CaixaDeTexto 22">
            <a:extLst>
              <a:ext uri="{FF2B5EF4-FFF2-40B4-BE49-F238E27FC236}">
                <a16:creationId xmlns:a16="http://schemas.microsoft.com/office/drawing/2014/main" id="{90319B79-3BC4-4A70-A480-02730275464A}"/>
              </a:ext>
            </a:extLst>
          </p:cNvPr>
          <p:cNvSpPr txBox="1"/>
          <p:nvPr/>
        </p:nvSpPr>
        <p:spPr>
          <a:xfrm>
            <a:off x="-466568" y="1469563"/>
            <a:ext cx="6421820" cy="323165"/>
          </a:xfrm>
          <a:prstGeom prst="rect">
            <a:avLst/>
          </a:prstGeom>
          <a:noFill/>
        </p:spPr>
        <p:txBody>
          <a:bodyPr wrap="square">
            <a:spAutoFit/>
          </a:bodyPr>
          <a:lstStyle/>
          <a:p>
            <a:pPr algn="ctr"/>
            <a:r>
              <a:rPr lang="pt-BR" sz="1500" b="1" dirty="0">
                <a:latin typeface="Tahoma" panose="020B0604030504040204" pitchFamily="34" charset="0"/>
                <a:ea typeface="Tahoma" panose="020B0604030504040204" pitchFamily="34" charset="0"/>
                <a:cs typeface="Tahoma" panose="020B0604030504040204" pitchFamily="34" charset="0"/>
              </a:rPr>
              <a:t>SVMP </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snake</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venom</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metalloproteases</a:t>
            </a:r>
            <a:endParaRPr lang="pt-BR" sz="1500" dirty="0">
              <a:latin typeface="Tahoma" panose="020B0604030504040204" pitchFamily="34" charset="0"/>
              <a:ea typeface="Tahoma" panose="020B0604030504040204" pitchFamily="34" charset="0"/>
              <a:cs typeface="Tahoma" panose="020B0604030504040204" pitchFamily="34" charset="0"/>
            </a:endParaRPr>
          </a:p>
        </p:txBody>
      </p:sp>
      <p:sp>
        <p:nvSpPr>
          <p:cNvPr id="24" name="CaixaDeTexto 23">
            <a:extLst>
              <a:ext uri="{FF2B5EF4-FFF2-40B4-BE49-F238E27FC236}">
                <a16:creationId xmlns:a16="http://schemas.microsoft.com/office/drawing/2014/main" id="{ABCC7A4C-482B-41A1-93E0-DC3637EBBB9C}"/>
              </a:ext>
            </a:extLst>
          </p:cNvPr>
          <p:cNvSpPr txBox="1"/>
          <p:nvPr/>
        </p:nvSpPr>
        <p:spPr>
          <a:xfrm>
            <a:off x="1009608" y="2093673"/>
            <a:ext cx="5086392" cy="737766"/>
          </a:xfrm>
          <a:prstGeom prst="rect">
            <a:avLst/>
          </a:prstGeom>
          <a:noFill/>
        </p:spPr>
        <p:txBody>
          <a:bodyPr wrap="none" rtlCol="0">
            <a:spAutoFit/>
          </a:bodyPr>
          <a:lstStyle/>
          <a:p>
            <a:pPr marL="285750" indent="-285750">
              <a:lnSpc>
                <a:spcPct val="150000"/>
              </a:lnSpc>
              <a:buFont typeface="Courier New" panose="02070309020205020404" pitchFamily="49" charset="0"/>
              <a:buChar char="o"/>
            </a:pPr>
            <a:r>
              <a:rPr lang="pt-BR" sz="1500" dirty="0">
                <a:latin typeface="Tahoma" panose="020B0604030504040204" pitchFamily="34" charset="0"/>
                <a:ea typeface="Tahoma" panose="020B0604030504040204" pitchFamily="34" charset="0"/>
                <a:cs typeface="Tahoma" panose="020B0604030504040204" pitchFamily="34" charset="0"/>
              </a:rPr>
              <a:t>Zn</a:t>
            </a:r>
            <a:r>
              <a:rPr lang="pt-BR" sz="1500" baseline="30000" dirty="0">
                <a:latin typeface="Tahoma" panose="020B0604030504040204" pitchFamily="34" charset="0"/>
                <a:ea typeface="Tahoma" panose="020B0604030504040204" pitchFamily="34" charset="0"/>
                <a:cs typeface="Tahoma" panose="020B0604030504040204" pitchFamily="34" charset="0"/>
              </a:rPr>
              <a:t>2+ </a:t>
            </a:r>
            <a:r>
              <a:rPr lang="pt-BR" sz="1500" dirty="0" err="1">
                <a:latin typeface="Tahoma" panose="020B0604030504040204" pitchFamily="34" charset="0"/>
                <a:ea typeface="Tahoma" panose="020B0604030504040204" pitchFamily="34" charset="0"/>
                <a:cs typeface="Tahoma" panose="020B0604030504040204" pitchFamily="34" charset="0"/>
              </a:rPr>
              <a:t>dependent</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endopeptidases</a:t>
            </a:r>
            <a:endParaRPr lang="pt-BR" sz="1500" baseline="30000" dirty="0">
              <a:latin typeface="Tahoma" panose="020B0604030504040204" pitchFamily="34" charset="0"/>
              <a:ea typeface="Tahoma" panose="020B0604030504040204" pitchFamily="34" charset="0"/>
              <a:cs typeface="Tahoma" panose="020B0604030504040204" pitchFamily="34" charset="0"/>
            </a:endParaRPr>
          </a:p>
          <a:p>
            <a:pPr marL="285750" indent="-285750">
              <a:lnSpc>
                <a:spcPct val="150000"/>
              </a:lnSpc>
              <a:buFont typeface="Courier New" panose="02070309020205020404" pitchFamily="49" charset="0"/>
              <a:buChar char="o"/>
            </a:pPr>
            <a:r>
              <a:rPr lang="en-US" sz="1500" dirty="0">
                <a:latin typeface="Tahoma" panose="020B0604030504040204" pitchFamily="34" charset="0"/>
                <a:ea typeface="Tahoma" panose="020B0604030504040204" pitchFamily="34" charset="0"/>
                <a:cs typeface="Tahoma" panose="020B0604030504040204" pitchFamily="34" charset="0"/>
              </a:rPr>
              <a:t>Phylogenetically related to mammalian MP and ADAMs</a:t>
            </a:r>
            <a:endParaRPr lang="pt-BR" sz="1500" dirty="0">
              <a:latin typeface="Tahoma" panose="020B0604030504040204" pitchFamily="34" charset="0"/>
              <a:ea typeface="Tahoma" panose="020B0604030504040204" pitchFamily="34" charset="0"/>
              <a:cs typeface="Tahoma" panose="020B0604030504040204" pitchFamily="34" charset="0"/>
            </a:endParaRPr>
          </a:p>
        </p:txBody>
      </p:sp>
      <p:sp>
        <p:nvSpPr>
          <p:cNvPr id="25" name="CaixaDeTexto 24">
            <a:extLst>
              <a:ext uri="{FF2B5EF4-FFF2-40B4-BE49-F238E27FC236}">
                <a16:creationId xmlns:a16="http://schemas.microsoft.com/office/drawing/2014/main" id="{D9C6B046-67FD-4F9B-A1A3-20F95DA5BCB3}"/>
              </a:ext>
            </a:extLst>
          </p:cNvPr>
          <p:cNvSpPr txBox="1"/>
          <p:nvPr/>
        </p:nvSpPr>
        <p:spPr>
          <a:xfrm>
            <a:off x="1009608" y="2790472"/>
            <a:ext cx="5832647" cy="737766"/>
          </a:xfrm>
          <a:prstGeom prst="rect">
            <a:avLst/>
          </a:prstGeom>
          <a:noFill/>
        </p:spPr>
        <p:txBody>
          <a:bodyPr wrap="square" rtlCol="0">
            <a:spAutoFit/>
          </a:bodyPr>
          <a:lstStyle/>
          <a:p>
            <a:pPr marL="285750" indent="-285750">
              <a:lnSpc>
                <a:spcPct val="150000"/>
              </a:lnSpc>
              <a:buFont typeface="Courier New" panose="02070309020205020404" pitchFamily="49" charset="0"/>
              <a:buChar char="o"/>
            </a:pPr>
            <a:r>
              <a:rPr lang="en-US" sz="1500" dirty="0">
                <a:latin typeface="Tahoma" panose="020B0604030504040204" pitchFamily="34" charset="0"/>
                <a:ea typeface="Tahoma" panose="020B0604030504040204" pitchFamily="34" charset="0"/>
                <a:cs typeface="Tahoma" panose="020B0604030504040204" pitchFamily="34" charset="0"/>
              </a:rPr>
              <a:t>Binding domain to conserved substrate </a:t>
            </a:r>
            <a:r>
              <a:rPr lang="pt-BR" sz="1300" dirty="0">
                <a:latin typeface="Tahoma" panose="020B0604030504040204" pitchFamily="34" charset="0"/>
                <a:ea typeface="Tahoma" panose="020B0604030504040204" pitchFamily="34" charset="0"/>
                <a:cs typeface="Tahoma" panose="020B0604030504040204" pitchFamily="34" charset="0"/>
              </a:rPr>
              <a:t>(HEXXHXXGXXH)</a:t>
            </a:r>
          </a:p>
          <a:p>
            <a:pPr marL="285750" indent="-285750">
              <a:lnSpc>
                <a:spcPct val="150000"/>
              </a:lnSpc>
              <a:buFont typeface="Courier New" panose="02070309020205020404" pitchFamily="49" charset="0"/>
              <a:buChar char="o"/>
            </a:pPr>
            <a:r>
              <a:rPr lang="en-US" sz="1500" dirty="0">
                <a:latin typeface="Tahoma" panose="020B0604030504040204" pitchFamily="34" charset="0"/>
                <a:ea typeface="Tahoma" panose="020B0604030504040204" pitchFamily="34" charset="0"/>
                <a:cs typeface="Tahoma" panose="020B0604030504040204" pitchFamily="34" charset="0"/>
              </a:rPr>
              <a:t>20-100 </a:t>
            </a:r>
            <a:r>
              <a:rPr lang="en-US" sz="1500" dirty="0" err="1">
                <a:latin typeface="Tahoma" panose="020B0604030504040204" pitchFamily="34" charset="0"/>
                <a:ea typeface="Tahoma" panose="020B0604030504040204" pitchFamily="34" charset="0"/>
                <a:cs typeface="Tahoma" panose="020B0604030504040204" pitchFamily="34" charset="0"/>
              </a:rPr>
              <a:t>kDa</a:t>
            </a:r>
            <a:r>
              <a:rPr lang="en-US" sz="1500" dirty="0">
                <a:latin typeface="Tahoma" panose="020B0604030504040204" pitchFamily="34" charset="0"/>
                <a:ea typeface="Tahoma" panose="020B0604030504040204" pitchFamily="34" charset="0"/>
                <a:cs typeface="Tahoma" panose="020B0604030504040204" pitchFamily="34" charset="0"/>
              </a:rPr>
              <a:t> depending on the composition:</a:t>
            </a:r>
            <a:endParaRPr lang="pt-BR" sz="1500" dirty="0">
              <a:latin typeface="Tahoma" panose="020B0604030504040204" pitchFamily="34" charset="0"/>
              <a:ea typeface="Tahoma" panose="020B0604030504040204" pitchFamily="34" charset="0"/>
              <a:cs typeface="Tahoma" panose="020B0604030504040204" pitchFamily="34" charset="0"/>
            </a:endParaRPr>
          </a:p>
        </p:txBody>
      </p:sp>
      <p:grpSp>
        <p:nvGrpSpPr>
          <p:cNvPr id="26" name="Grupo 32">
            <a:extLst>
              <a:ext uri="{FF2B5EF4-FFF2-40B4-BE49-F238E27FC236}">
                <a16:creationId xmlns:a16="http://schemas.microsoft.com/office/drawing/2014/main" id="{5DA0A6EF-46DB-467C-91A7-4C8E3CA82045}"/>
              </a:ext>
            </a:extLst>
          </p:cNvPr>
          <p:cNvGrpSpPr/>
          <p:nvPr/>
        </p:nvGrpSpPr>
        <p:grpSpPr>
          <a:xfrm>
            <a:off x="1009608" y="3920298"/>
            <a:ext cx="6307871" cy="1301537"/>
            <a:chOff x="740718" y="3280403"/>
            <a:chExt cx="6307871" cy="1301537"/>
          </a:xfrm>
        </p:grpSpPr>
        <p:grpSp>
          <p:nvGrpSpPr>
            <p:cNvPr id="27" name="Grupo 5">
              <a:extLst>
                <a:ext uri="{FF2B5EF4-FFF2-40B4-BE49-F238E27FC236}">
                  <a16:creationId xmlns:a16="http://schemas.microsoft.com/office/drawing/2014/main" id="{95DF7571-616D-49DE-BECD-16E016AA0D11}"/>
                </a:ext>
              </a:extLst>
            </p:cNvPr>
            <p:cNvGrpSpPr/>
            <p:nvPr/>
          </p:nvGrpSpPr>
          <p:grpSpPr>
            <a:xfrm>
              <a:off x="759270" y="3280403"/>
              <a:ext cx="3395449" cy="353191"/>
              <a:chOff x="1492408" y="3280403"/>
              <a:chExt cx="3395449" cy="353191"/>
            </a:xfrm>
          </p:grpSpPr>
          <p:grpSp>
            <p:nvGrpSpPr>
              <p:cNvPr id="56" name="Grupo 26">
                <a:extLst>
                  <a:ext uri="{FF2B5EF4-FFF2-40B4-BE49-F238E27FC236}">
                    <a16:creationId xmlns:a16="http://schemas.microsoft.com/office/drawing/2014/main" id="{36251553-326B-4570-A2AE-64B9221E2526}"/>
                  </a:ext>
                </a:extLst>
              </p:cNvPr>
              <p:cNvGrpSpPr/>
              <p:nvPr/>
            </p:nvGrpSpPr>
            <p:grpSpPr>
              <a:xfrm>
                <a:off x="2305462" y="3345562"/>
                <a:ext cx="2582395" cy="288032"/>
                <a:chOff x="729352" y="3789040"/>
                <a:chExt cx="2582395" cy="288032"/>
              </a:xfrm>
            </p:grpSpPr>
            <p:sp>
              <p:nvSpPr>
                <p:cNvPr id="58" name="Retângulo de cantos arredondados 11">
                  <a:extLst>
                    <a:ext uri="{FF2B5EF4-FFF2-40B4-BE49-F238E27FC236}">
                      <a16:creationId xmlns:a16="http://schemas.microsoft.com/office/drawing/2014/main" id="{DC67F7A5-ECB5-420C-BB28-4E727B43E578}"/>
                    </a:ext>
                  </a:extLst>
                </p:cNvPr>
                <p:cNvSpPr/>
                <p:nvPr/>
              </p:nvSpPr>
              <p:spPr>
                <a:xfrm>
                  <a:off x="729352" y="3789040"/>
                  <a:ext cx="576000" cy="288032"/>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pt-BR" sz="1500" b="1" dirty="0" err="1">
                      <a:latin typeface="Tahoma" panose="020B0604030504040204" pitchFamily="34" charset="0"/>
                      <a:ea typeface="Tahoma" panose="020B0604030504040204" pitchFamily="34" charset="0"/>
                      <a:cs typeface="Tahoma" panose="020B0604030504040204" pitchFamily="34" charset="0"/>
                    </a:rPr>
                    <a:t>Pre</a:t>
                  </a:r>
                  <a:endParaRPr lang="pt-BR" sz="1500" b="1" dirty="0">
                    <a:latin typeface="Tahoma" panose="020B0604030504040204" pitchFamily="34" charset="0"/>
                    <a:ea typeface="Tahoma" panose="020B0604030504040204" pitchFamily="34" charset="0"/>
                    <a:cs typeface="Tahoma" panose="020B0604030504040204" pitchFamily="34" charset="0"/>
                  </a:endParaRPr>
                </a:p>
              </p:txBody>
            </p:sp>
            <p:sp>
              <p:nvSpPr>
                <p:cNvPr id="59" name="Retângulo de cantos arredondados 13">
                  <a:extLst>
                    <a:ext uri="{FF2B5EF4-FFF2-40B4-BE49-F238E27FC236}">
                      <a16:creationId xmlns:a16="http://schemas.microsoft.com/office/drawing/2014/main" id="{DE0068D3-0501-4AA1-A8FC-C2A41F908455}"/>
                    </a:ext>
                  </a:extLst>
                </p:cNvPr>
                <p:cNvSpPr/>
                <p:nvPr/>
              </p:nvSpPr>
              <p:spPr>
                <a:xfrm>
                  <a:off x="1336544" y="3789040"/>
                  <a:ext cx="828000" cy="28803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pt-BR" sz="1500" b="1" dirty="0">
                      <a:latin typeface="Tahoma" panose="020B0604030504040204" pitchFamily="34" charset="0"/>
                      <a:ea typeface="Tahoma" panose="020B0604030504040204" pitchFamily="34" charset="0"/>
                      <a:cs typeface="Tahoma" panose="020B0604030504040204" pitchFamily="34" charset="0"/>
                    </a:rPr>
                    <a:t>Pro</a:t>
                  </a:r>
                </a:p>
              </p:txBody>
            </p:sp>
            <p:sp>
              <p:nvSpPr>
                <p:cNvPr id="60" name="Retângulo de cantos arredondados 14">
                  <a:extLst>
                    <a:ext uri="{FF2B5EF4-FFF2-40B4-BE49-F238E27FC236}">
                      <a16:creationId xmlns:a16="http://schemas.microsoft.com/office/drawing/2014/main" id="{727D404E-F825-4B8F-9596-A4AE03EF7CCA}"/>
                    </a:ext>
                  </a:extLst>
                </p:cNvPr>
                <p:cNvSpPr/>
                <p:nvPr/>
              </p:nvSpPr>
              <p:spPr>
                <a:xfrm>
                  <a:off x="2195736" y="3789040"/>
                  <a:ext cx="1116011" cy="288032"/>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lang="pt-BR" sz="1500" b="1" dirty="0" err="1">
                      <a:latin typeface="Tahoma" panose="020B0604030504040204" pitchFamily="34" charset="0"/>
                      <a:ea typeface="Tahoma" panose="020B0604030504040204" pitchFamily="34" charset="0"/>
                      <a:cs typeface="Tahoma" panose="020B0604030504040204" pitchFamily="34" charset="0"/>
                    </a:rPr>
                    <a:t>Catalytic</a:t>
                  </a:r>
                  <a:endParaRPr lang="pt-BR" sz="1500" b="1" dirty="0">
                    <a:latin typeface="Tahoma" panose="020B0604030504040204" pitchFamily="34" charset="0"/>
                    <a:ea typeface="Tahoma" panose="020B0604030504040204" pitchFamily="34" charset="0"/>
                    <a:cs typeface="Tahoma" panose="020B0604030504040204" pitchFamily="34" charset="0"/>
                  </a:endParaRPr>
                </a:p>
              </p:txBody>
            </p:sp>
          </p:grpSp>
          <p:sp>
            <p:nvSpPr>
              <p:cNvPr id="57" name="CaixaDeTexto 56">
                <a:extLst>
                  <a:ext uri="{FF2B5EF4-FFF2-40B4-BE49-F238E27FC236}">
                    <a16:creationId xmlns:a16="http://schemas.microsoft.com/office/drawing/2014/main" id="{B5E42C8B-0777-4D86-B228-E3FAEBEB47D6}"/>
                  </a:ext>
                </a:extLst>
              </p:cNvPr>
              <p:cNvSpPr txBox="1"/>
              <p:nvPr/>
            </p:nvSpPr>
            <p:spPr>
              <a:xfrm>
                <a:off x="1492408" y="3280403"/>
                <a:ext cx="736099" cy="323165"/>
              </a:xfrm>
              <a:prstGeom prst="rect">
                <a:avLst/>
              </a:prstGeom>
              <a:noFill/>
            </p:spPr>
            <p:txBody>
              <a:bodyPr wrap="none" rtlCol="0">
                <a:spAutoFit/>
              </a:bodyPr>
              <a:lstStyle/>
              <a:p>
                <a:r>
                  <a:rPr lang="pt-BR" sz="1500" b="1" dirty="0">
                    <a:latin typeface="Tahoma" panose="020B0604030504040204" pitchFamily="34" charset="0"/>
                    <a:ea typeface="Tahoma" panose="020B0604030504040204" pitchFamily="34" charset="0"/>
                    <a:cs typeface="Tahoma" panose="020B0604030504040204" pitchFamily="34" charset="0"/>
                  </a:rPr>
                  <a:t>P-I →</a:t>
                </a:r>
              </a:p>
            </p:txBody>
          </p:sp>
        </p:grpSp>
        <p:grpSp>
          <p:nvGrpSpPr>
            <p:cNvPr id="28" name="Grupo 6">
              <a:extLst>
                <a:ext uri="{FF2B5EF4-FFF2-40B4-BE49-F238E27FC236}">
                  <a16:creationId xmlns:a16="http://schemas.microsoft.com/office/drawing/2014/main" id="{BC8871E1-9BE2-4B63-B6DE-EE6823162048}"/>
                </a:ext>
              </a:extLst>
            </p:cNvPr>
            <p:cNvGrpSpPr/>
            <p:nvPr/>
          </p:nvGrpSpPr>
          <p:grpSpPr>
            <a:xfrm>
              <a:off x="759270" y="3761940"/>
              <a:ext cx="4869092" cy="346472"/>
              <a:chOff x="1508138" y="3814038"/>
              <a:chExt cx="4869092" cy="346472"/>
            </a:xfrm>
          </p:grpSpPr>
          <p:grpSp>
            <p:nvGrpSpPr>
              <p:cNvPr id="40" name="Grupo 24">
                <a:extLst>
                  <a:ext uri="{FF2B5EF4-FFF2-40B4-BE49-F238E27FC236}">
                    <a16:creationId xmlns:a16="http://schemas.microsoft.com/office/drawing/2014/main" id="{7BAC4779-E61A-44B9-95A4-CBB881AD6EDC}"/>
                  </a:ext>
                </a:extLst>
              </p:cNvPr>
              <p:cNvGrpSpPr/>
              <p:nvPr/>
            </p:nvGrpSpPr>
            <p:grpSpPr>
              <a:xfrm>
                <a:off x="2318719" y="3872478"/>
                <a:ext cx="4058511" cy="288032"/>
                <a:chOff x="742609" y="4287381"/>
                <a:chExt cx="4058511" cy="288032"/>
              </a:xfrm>
            </p:grpSpPr>
            <p:sp>
              <p:nvSpPr>
                <p:cNvPr id="46" name="Retângulo de cantos arredondados 15">
                  <a:extLst>
                    <a:ext uri="{FF2B5EF4-FFF2-40B4-BE49-F238E27FC236}">
                      <a16:creationId xmlns:a16="http://schemas.microsoft.com/office/drawing/2014/main" id="{19C3E8C0-DF29-4D49-8E63-34BCC1C5E7A0}"/>
                    </a:ext>
                  </a:extLst>
                </p:cNvPr>
                <p:cNvSpPr/>
                <p:nvPr/>
              </p:nvSpPr>
              <p:spPr>
                <a:xfrm>
                  <a:off x="742609" y="4287381"/>
                  <a:ext cx="576000" cy="288032"/>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pt-BR" sz="1500" b="1" dirty="0" err="1">
                      <a:latin typeface="Tahoma" panose="020B0604030504040204" pitchFamily="34" charset="0"/>
                      <a:ea typeface="Tahoma" panose="020B0604030504040204" pitchFamily="34" charset="0"/>
                      <a:cs typeface="Tahoma" panose="020B0604030504040204" pitchFamily="34" charset="0"/>
                    </a:rPr>
                    <a:t>Pre</a:t>
                  </a:r>
                  <a:endParaRPr lang="pt-BR" sz="1500" b="1" dirty="0">
                    <a:latin typeface="Tahoma" panose="020B0604030504040204" pitchFamily="34" charset="0"/>
                    <a:ea typeface="Tahoma" panose="020B0604030504040204" pitchFamily="34" charset="0"/>
                    <a:cs typeface="Tahoma" panose="020B0604030504040204" pitchFamily="34" charset="0"/>
                  </a:endParaRPr>
                </a:p>
              </p:txBody>
            </p:sp>
            <p:sp>
              <p:nvSpPr>
                <p:cNvPr id="53" name="Retângulo de cantos arredondados 16">
                  <a:extLst>
                    <a:ext uri="{FF2B5EF4-FFF2-40B4-BE49-F238E27FC236}">
                      <a16:creationId xmlns:a16="http://schemas.microsoft.com/office/drawing/2014/main" id="{9B42A758-8800-493C-A342-0E5B7717A9C3}"/>
                    </a:ext>
                  </a:extLst>
                </p:cNvPr>
                <p:cNvSpPr/>
                <p:nvPr/>
              </p:nvSpPr>
              <p:spPr>
                <a:xfrm>
                  <a:off x="1351442" y="4287381"/>
                  <a:ext cx="828000" cy="28803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pt-BR" sz="1500" b="1" dirty="0">
                      <a:latin typeface="Tahoma" panose="020B0604030504040204" pitchFamily="34" charset="0"/>
                      <a:ea typeface="Tahoma" panose="020B0604030504040204" pitchFamily="34" charset="0"/>
                      <a:cs typeface="Tahoma" panose="020B0604030504040204" pitchFamily="34" charset="0"/>
                    </a:rPr>
                    <a:t>Pro</a:t>
                  </a:r>
                </a:p>
              </p:txBody>
            </p:sp>
            <p:sp>
              <p:nvSpPr>
                <p:cNvPr id="54" name="Retângulo de cantos arredondados 17">
                  <a:extLst>
                    <a:ext uri="{FF2B5EF4-FFF2-40B4-BE49-F238E27FC236}">
                      <a16:creationId xmlns:a16="http://schemas.microsoft.com/office/drawing/2014/main" id="{C4EA40A2-626E-4C45-BCC6-9E7271CE91B0}"/>
                    </a:ext>
                  </a:extLst>
                </p:cNvPr>
                <p:cNvSpPr/>
                <p:nvPr/>
              </p:nvSpPr>
              <p:spPr>
                <a:xfrm>
                  <a:off x="2212275" y="4287381"/>
                  <a:ext cx="1116011" cy="288032"/>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lang="pt-BR" sz="1500" b="1" dirty="0" err="1">
                      <a:latin typeface="Tahoma" panose="020B0604030504040204" pitchFamily="34" charset="0"/>
                      <a:ea typeface="Tahoma" panose="020B0604030504040204" pitchFamily="34" charset="0"/>
                      <a:cs typeface="Tahoma" panose="020B0604030504040204" pitchFamily="34" charset="0"/>
                    </a:rPr>
                    <a:t>Catalytic</a:t>
                  </a:r>
                  <a:endParaRPr lang="pt-BR" sz="1500" b="1" dirty="0">
                    <a:latin typeface="Tahoma" panose="020B0604030504040204" pitchFamily="34" charset="0"/>
                    <a:ea typeface="Tahoma" panose="020B0604030504040204" pitchFamily="34" charset="0"/>
                    <a:cs typeface="Tahoma" panose="020B0604030504040204" pitchFamily="34" charset="0"/>
                  </a:endParaRPr>
                </a:p>
              </p:txBody>
            </p:sp>
            <p:sp>
              <p:nvSpPr>
                <p:cNvPr id="55" name="Retângulo de cantos arredondados 18">
                  <a:extLst>
                    <a:ext uri="{FF2B5EF4-FFF2-40B4-BE49-F238E27FC236}">
                      <a16:creationId xmlns:a16="http://schemas.microsoft.com/office/drawing/2014/main" id="{E2C3B3BC-3A4E-44AF-B814-8B901C64825C}"/>
                    </a:ext>
                  </a:extLst>
                </p:cNvPr>
                <p:cNvSpPr/>
                <p:nvPr/>
              </p:nvSpPr>
              <p:spPr>
                <a:xfrm>
                  <a:off x="3361120" y="4287381"/>
                  <a:ext cx="1440000" cy="28803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pt-BR" sz="1500" b="1" dirty="0" err="1">
                      <a:latin typeface="Tahoma" panose="020B0604030504040204" pitchFamily="34" charset="0"/>
                      <a:ea typeface="Tahoma" panose="020B0604030504040204" pitchFamily="34" charset="0"/>
                      <a:cs typeface="Tahoma" panose="020B0604030504040204" pitchFamily="34" charset="0"/>
                    </a:rPr>
                    <a:t>Disintegrin</a:t>
                  </a:r>
                  <a:endParaRPr lang="pt-BR" sz="1500" b="1" dirty="0">
                    <a:latin typeface="Tahoma" panose="020B0604030504040204" pitchFamily="34" charset="0"/>
                    <a:ea typeface="Tahoma" panose="020B0604030504040204" pitchFamily="34" charset="0"/>
                    <a:cs typeface="Tahoma" panose="020B0604030504040204" pitchFamily="34" charset="0"/>
                  </a:endParaRPr>
                </a:p>
              </p:txBody>
            </p:sp>
          </p:grpSp>
          <p:sp>
            <p:nvSpPr>
              <p:cNvPr id="41" name="CaixaDeTexto 40">
                <a:extLst>
                  <a:ext uri="{FF2B5EF4-FFF2-40B4-BE49-F238E27FC236}">
                    <a16:creationId xmlns:a16="http://schemas.microsoft.com/office/drawing/2014/main" id="{692521B6-5D9C-468B-BA30-145576C07D94}"/>
                  </a:ext>
                </a:extLst>
              </p:cNvPr>
              <p:cNvSpPr txBox="1"/>
              <p:nvPr/>
            </p:nvSpPr>
            <p:spPr>
              <a:xfrm>
                <a:off x="1508138" y="3814038"/>
                <a:ext cx="829073" cy="323165"/>
              </a:xfrm>
              <a:prstGeom prst="rect">
                <a:avLst/>
              </a:prstGeom>
              <a:noFill/>
            </p:spPr>
            <p:txBody>
              <a:bodyPr wrap="none" rtlCol="0">
                <a:spAutoFit/>
              </a:bodyPr>
              <a:lstStyle/>
              <a:p>
                <a:r>
                  <a:rPr lang="pt-BR" sz="1500" b="1" dirty="0">
                    <a:latin typeface="Tahoma" panose="020B0604030504040204" pitchFamily="34" charset="0"/>
                    <a:ea typeface="Tahoma" panose="020B0604030504040204" pitchFamily="34" charset="0"/>
                    <a:cs typeface="Tahoma" panose="020B0604030504040204" pitchFamily="34" charset="0"/>
                  </a:rPr>
                  <a:t>P-II →</a:t>
                </a:r>
              </a:p>
            </p:txBody>
          </p:sp>
        </p:grpSp>
        <p:grpSp>
          <p:nvGrpSpPr>
            <p:cNvPr id="29" name="Grupo 25">
              <a:extLst>
                <a:ext uri="{FF2B5EF4-FFF2-40B4-BE49-F238E27FC236}">
                  <a16:creationId xmlns:a16="http://schemas.microsoft.com/office/drawing/2014/main" id="{11B17492-991D-4F71-A9ED-0B58877C6EBA}"/>
                </a:ext>
              </a:extLst>
            </p:cNvPr>
            <p:cNvGrpSpPr/>
            <p:nvPr/>
          </p:nvGrpSpPr>
          <p:grpSpPr>
            <a:xfrm>
              <a:off x="740718" y="4238896"/>
              <a:ext cx="6307871" cy="343044"/>
              <a:chOff x="1496423" y="4321522"/>
              <a:chExt cx="6307871" cy="343044"/>
            </a:xfrm>
          </p:grpSpPr>
          <p:grpSp>
            <p:nvGrpSpPr>
              <p:cNvPr id="30" name="Grupo 12">
                <a:extLst>
                  <a:ext uri="{FF2B5EF4-FFF2-40B4-BE49-F238E27FC236}">
                    <a16:creationId xmlns:a16="http://schemas.microsoft.com/office/drawing/2014/main" id="{647EF070-B408-490E-AF2D-8C380D21B7ED}"/>
                  </a:ext>
                </a:extLst>
              </p:cNvPr>
              <p:cNvGrpSpPr/>
              <p:nvPr/>
            </p:nvGrpSpPr>
            <p:grpSpPr>
              <a:xfrm>
                <a:off x="2331686" y="4376534"/>
                <a:ext cx="5472608" cy="288032"/>
                <a:chOff x="755576" y="4785722"/>
                <a:chExt cx="5472608" cy="288032"/>
              </a:xfrm>
            </p:grpSpPr>
            <p:sp>
              <p:nvSpPr>
                <p:cNvPr id="32" name="Retângulo de cantos arredondados 19">
                  <a:extLst>
                    <a:ext uri="{FF2B5EF4-FFF2-40B4-BE49-F238E27FC236}">
                      <a16:creationId xmlns:a16="http://schemas.microsoft.com/office/drawing/2014/main" id="{41C3FB3B-CFFA-43B3-8AD4-79A0CE981B3A}"/>
                    </a:ext>
                  </a:extLst>
                </p:cNvPr>
                <p:cNvSpPr/>
                <p:nvPr/>
              </p:nvSpPr>
              <p:spPr>
                <a:xfrm>
                  <a:off x="755576" y="4785722"/>
                  <a:ext cx="576000" cy="288032"/>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pt-BR" sz="1500" b="1" dirty="0" err="1">
                      <a:latin typeface="Tahoma" panose="020B0604030504040204" pitchFamily="34" charset="0"/>
                      <a:ea typeface="Tahoma" panose="020B0604030504040204" pitchFamily="34" charset="0"/>
                      <a:cs typeface="Tahoma" panose="020B0604030504040204" pitchFamily="34" charset="0"/>
                    </a:rPr>
                    <a:t>Pre</a:t>
                  </a:r>
                  <a:endParaRPr lang="pt-BR" sz="1500" b="1" dirty="0">
                    <a:latin typeface="Tahoma" panose="020B0604030504040204" pitchFamily="34" charset="0"/>
                    <a:ea typeface="Tahoma" panose="020B0604030504040204" pitchFamily="34" charset="0"/>
                    <a:cs typeface="Tahoma" panose="020B0604030504040204" pitchFamily="34" charset="0"/>
                  </a:endParaRPr>
                </a:p>
              </p:txBody>
            </p:sp>
            <p:sp>
              <p:nvSpPr>
                <p:cNvPr id="33" name="Retângulo de cantos arredondados 20">
                  <a:extLst>
                    <a:ext uri="{FF2B5EF4-FFF2-40B4-BE49-F238E27FC236}">
                      <a16:creationId xmlns:a16="http://schemas.microsoft.com/office/drawing/2014/main" id="{F2219772-C980-4414-AB1F-F4A5456082A2}"/>
                    </a:ext>
                  </a:extLst>
                </p:cNvPr>
                <p:cNvSpPr/>
                <p:nvPr/>
              </p:nvSpPr>
              <p:spPr>
                <a:xfrm>
                  <a:off x="1367723" y="4785722"/>
                  <a:ext cx="828000" cy="28803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pt-BR" sz="1500" b="1" dirty="0">
                      <a:latin typeface="Tahoma" panose="020B0604030504040204" pitchFamily="34" charset="0"/>
                      <a:ea typeface="Tahoma" panose="020B0604030504040204" pitchFamily="34" charset="0"/>
                      <a:cs typeface="Tahoma" panose="020B0604030504040204" pitchFamily="34" charset="0"/>
                    </a:rPr>
                    <a:t>Pro</a:t>
                  </a:r>
                </a:p>
              </p:txBody>
            </p:sp>
            <p:sp>
              <p:nvSpPr>
                <p:cNvPr id="37" name="Retângulo de cantos arredondados 21">
                  <a:extLst>
                    <a:ext uri="{FF2B5EF4-FFF2-40B4-BE49-F238E27FC236}">
                      <a16:creationId xmlns:a16="http://schemas.microsoft.com/office/drawing/2014/main" id="{C5AC10EB-8EFB-4007-B58A-3CFB702D0A05}"/>
                    </a:ext>
                  </a:extLst>
                </p:cNvPr>
                <p:cNvSpPr/>
                <p:nvPr/>
              </p:nvSpPr>
              <p:spPr>
                <a:xfrm>
                  <a:off x="2231870" y="4785722"/>
                  <a:ext cx="1116011" cy="288032"/>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lang="pt-BR" sz="1500" b="1" dirty="0" err="1">
                      <a:latin typeface="Tahoma" panose="020B0604030504040204" pitchFamily="34" charset="0"/>
                      <a:ea typeface="Tahoma" panose="020B0604030504040204" pitchFamily="34" charset="0"/>
                      <a:cs typeface="Tahoma" panose="020B0604030504040204" pitchFamily="34" charset="0"/>
                    </a:rPr>
                    <a:t>Catalytic</a:t>
                  </a:r>
                  <a:endParaRPr lang="pt-BR" sz="1500" b="1" dirty="0">
                    <a:latin typeface="Tahoma" panose="020B0604030504040204" pitchFamily="34" charset="0"/>
                    <a:ea typeface="Tahoma" panose="020B0604030504040204" pitchFamily="34" charset="0"/>
                    <a:cs typeface="Tahoma" panose="020B0604030504040204" pitchFamily="34" charset="0"/>
                  </a:endParaRPr>
                </a:p>
              </p:txBody>
            </p:sp>
            <p:sp>
              <p:nvSpPr>
                <p:cNvPr id="38" name="Retângulo de cantos arredondados 22">
                  <a:extLst>
                    <a:ext uri="{FF2B5EF4-FFF2-40B4-BE49-F238E27FC236}">
                      <a16:creationId xmlns:a16="http://schemas.microsoft.com/office/drawing/2014/main" id="{C2974219-6ACB-4C10-9DD3-CAEFE75F424F}"/>
                    </a:ext>
                  </a:extLst>
                </p:cNvPr>
                <p:cNvSpPr/>
                <p:nvPr/>
              </p:nvSpPr>
              <p:spPr>
                <a:xfrm>
                  <a:off x="3384028" y="4785722"/>
                  <a:ext cx="1440000" cy="28803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pt-BR" sz="1500" b="1" dirty="0" err="1">
                      <a:latin typeface="Tahoma" panose="020B0604030504040204" pitchFamily="34" charset="0"/>
                      <a:ea typeface="Tahoma" panose="020B0604030504040204" pitchFamily="34" charset="0"/>
                      <a:cs typeface="Tahoma" panose="020B0604030504040204" pitchFamily="34" charset="0"/>
                    </a:rPr>
                    <a:t>Disintegrin</a:t>
                  </a:r>
                  <a:endParaRPr lang="pt-BR" sz="1500" b="1" dirty="0">
                    <a:latin typeface="Tahoma" panose="020B0604030504040204" pitchFamily="34" charset="0"/>
                    <a:ea typeface="Tahoma" panose="020B0604030504040204" pitchFamily="34" charset="0"/>
                    <a:cs typeface="Tahoma" panose="020B0604030504040204" pitchFamily="34" charset="0"/>
                  </a:endParaRPr>
                </a:p>
              </p:txBody>
            </p:sp>
            <p:sp>
              <p:nvSpPr>
                <p:cNvPr id="39" name="Retângulo de cantos arredondados 23">
                  <a:extLst>
                    <a:ext uri="{FF2B5EF4-FFF2-40B4-BE49-F238E27FC236}">
                      <a16:creationId xmlns:a16="http://schemas.microsoft.com/office/drawing/2014/main" id="{4BE3CF04-D4AB-4465-9F31-79EEA6A54FED}"/>
                    </a:ext>
                  </a:extLst>
                </p:cNvPr>
                <p:cNvSpPr/>
                <p:nvPr/>
              </p:nvSpPr>
              <p:spPr>
                <a:xfrm>
                  <a:off x="4860184" y="4785722"/>
                  <a:ext cx="1368000" cy="288032"/>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pt-BR" sz="1500" b="1" dirty="0" err="1">
                      <a:latin typeface="Tahoma" panose="020B0604030504040204" pitchFamily="34" charset="0"/>
                      <a:ea typeface="Tahoma" panose="020B0604030504040204" pitchFamily="34" charset="0"/>
                      <a:cs typeface="Tahoma" panose="020B0604030504040204" pitchFamily="34" charset="0"/>
                    </a:rPr>
                    <a:t>Cysteine</a:t>
                  </a:r>
                  <a:endParaRPr lang="pt-BR" sz="1500" b="1" dirty="0">
                    <a:latin typeface="Tahoma" panose="020B0604030504040204" pitchFamily="34" charset="0"/>
                    <a:ea typeface="Tahoma" panose="020B0604030504040204" pitchFamily="34" charset="0"/>
                    <a:cs typeface="Tahoma" panose="020B0604030504040204" pitchFamily="34" charset="0"/>
                  </a:endParaRPr>
                </a:p>
              </p:txBody>
            </p:sp>
          </p:grpSp>
          <p:sp>
            <p:nvSpPr>
              <p:cNvPr id="31" name="CaixaDeTexto 30">
                <a:extLst>
                  <a:ext uri="{FF2B5EF4-FFF2-40B4-BE49-F238E27FC236}">
                    <a16:creationId xmlns:a16="http://schemas.microsoft.com/office/drawing/2014/main" id="{4B0637B5-7763-43D4-8FDB-D781F01CF00C}"/>
                  </a:ext>
                </a:extLst>
              </p:cNvPr>
              <p:cNvSpPr txBox="1"/>
              <p:nvPr/>
            </p:nvSpPr>
            <p:spPr>
              <a:xfrm>
                <a:off x="1496423" y="4321522"/>
                <a:ext cx="922047" cy="323165"/>
              </a:xfrm>
              <a:prstGeom prst="rect">
                <a:avLst/>
              </a:prstGeom>
              <a:noFill/>
            </p:spPr>
            <p:txBody>
              <a:bodyPr wrap="none" rtlCol="0">
                <a:spAutoFit/>
              </a:bodyPr>
              <a:lstStyle/>
              <a:p>
                <a:r>
                  <a:rPr lang="pt-BR" sz="1500" b="1" dirty="0">
                    <a:latin typeface="Tahoma" panose="020B0604030504040204" pitchFamily="34" charset="0"/>
                    <a:ea typeface="Tahoma" panose="020B0604030504040204" pitchFamily="34" charset="0"/>
                    <a:cs typeface="Tahoma" panose="020B0604030504040204" pitchFamily="34" charset="0"/>
                  </a:rPr>
                  <a:t>P-III →</a:t>
                </a:r>
              </a:p>
            </p:txBody>
          </p:sp>
        </p:grpSp>
      </p:grpSp>
      <p:sp>
        <p:nvSpPr>
          <p:cNvPr id="61" name="CaixaDeTexto 60">
            <a:extLst>
              <a:ext uri="{FF2B5EF4-FFF2-40B4-BE49-F238E27FC236}">
                <a16:creationId xmlns:a16="http://schemas.microsoft.com/office/drawing/2014/main" id="{4AAA20E5-AC57-4964-A7C2-122D680CD06B}"/>
              </a:ext>
            </a:extLst>
          </p:cNvPr>
          <p:cNvSpPr txBox="1"/>
          <p:nvPr/>
        </p:nvSpPr>
        <p:spPr>
          <a:xfrm>
            <a:off x="2126741" y="5623793"/>
            <a:ext cx="8425249" cy="737766"/>
          </a:xfrm>
          <a:prstGeom prst="rect">
            <a:avLst/>
          </a:prstGeom>
          <a:ln>
            <a:solidFill>
              <a:schemeClr val="tx1">
                <a:lumMod val="95000"/>
                <a:lumOff val="5000"/>
              </a:schemeClr>
            </a:solidFill>
          </a:ln>
        </p:spPr>
        <p:style>
          <a:lnRef idx="3">
            <a:schemeClr val="lt1"/>
          </a:lnRef>
          <a:fillRef idx="1">
            <a:schemeClr val="accent3"/>
          </a:fillRef>
          <a:effectRef idx="1">
            <a:schemeClr val="accent3"/>
          </a:effectRef>
          <a:fontRef idx="minor">
            <a:schemeClr val="lt1"/>
          </a:fontRef>
        </p:style>
        <p:txBody>
          <a:bodyPr wrap="square" rtlCol="0">
            <a:spAutoFit/>
          </a:bodyPr>
          <a:lstStyle/>
          <a:p>
            <a:pPr algn="ctr">
              <a:lnSpc>
                <a:spcPct val="150000"/>
              </a:lnSpc>
            </a:pPr>
            <a:r>
              <a:rPr lang="en-US" sz="1500" dirty="0">
                <a:solidFill>
                  <a:schemeClr val="tx1"/>
                </a:solidFill>
                <a:latin typeface="Tahoma" panose="020B0604030504040204" pitchFamily="34" charset="0"/>
                <a:ea typeface="Tahoma" panose="020B0604030504040204" pitchFamily="34" charset="0"/>
                <a:cs typeface="Tahoma" panose="020B0604030504040204" pitchFamily="34" charset="0"/>
              </a:rPr>
              <a:t>In general, whether they are hemorrhagic or not, they are fibrinogenolytic (pro and anti-coagulant effects) and cleave components of the extracellular matrix.</a:t>
            </a:r>
            <a:endParaRPr lang="pt-BR" sz="1500"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5356360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15" name="Ellipse 14"/>
          <p:cNvSpPr/>
          <p:nvPr/>
        </p:nvSpPr>
        <p:spPr>
          <a:xfrm>
            <a:off x="523829" y="1152507"/>
            <a:ext cx="912101" cy="864096"/>
          </a:xfrm>
          <a:prstGeom prst="ellipse">
            <a:avLst/>
          </a:prstGeom>
          <a:solidFill>
            <a:schemeClr val="bg1">
              <a:lumMod val="95000"/>
            </a:schemeClr>
          </a:solidFill>
          <a:ln>
            <a:solidFill>
              <a:srgbClr val="1D593B"/>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algn="ctr"/>
            <a:r>
              <a:rPr lang="fr-FR" sz="3200" dirty="0">
                <a:ln w="19050">
                  <a:noFill/>
                </a:ln>
                <a:solidFill>
                  <a:srgbClr val="1D593B"/>
                </a:solidFill>
                <a:latin typeface="Tahoma" panose="020B0604030504040204" pitchFamily="34" charset="0"/>
                <a:ea typeface="Tahoma" panose="020B0604030504040204" pitchFamily="34" charset="0"/>
                <a:cs typeface="Tahoma" panose="020B0604030504040204" pitchFamily="34" charset="0"/>
              </a:rPr>
              <a:t>1</a:t>
            </a:r>
            <a:endParaRPr lang="fr-FR" sz="2133" dirty="0">
              <a:ln w="19050">
                <a:noFill/>
              </a:ln>
              <a:solidFill>
                <a:srgbClr val="1D593B"/>
              </a:solidFill>
              <a:latin typeface="Tahoma" panose="020B0604030504040204" pitchFamily="34" charset="0"/>
              <a:ea typeface="Tahoma" panose="020B0604030504040204" pitchFamily="34" charset="0"/>
              <a:cs typeface="Tahoma" panose="020B0604030504040204" pitchFamily="34" charset="0"/>
            </a:endParaRPr>
          </a:p>
        </p:txBody>
      </p:sp>
      <p:sp>
        <p:nvSpPr>
          <p:cNvPr id="9" name="CaixaDeTexto 8">
            <a:extLst>
              <a:ext uri="{FF2B5EF4-FFF2-40B4-BE49-F238E27FC236}">
                <a16:creationId xmlns:a16="http://schemas.microsoft.com/office/drawing/2014/main" id="{FDB2A888-E251-4FA6-A216-2D16E0886034}"/>
              </a:ext>
            </a:extLst>
          </p:cNvPr>
          <p:cNvSpPr txBox="1"/>
          <p:nvPr/>
        </p:nvSpPr>
        <p:spPr>
          <a:xfrm>
            <a:off x="1612054" y="1194714"/>
            <a:ext cx="10256096" cy="737766"/>
          </a:xfrm>
          <a:prstGeom prst="rect">
            <a:avLst/>
          </a:prstGeom>
          <a:noFill/>
        </p:spPr>
        <p:txBody>
          <a:bodyPr wrap="square">
            <a:spAutoFit/>
          </a:bodyPr>
          <a:lstStyle/>
          <a:p>
            <a:pPr algn="just" eaLnBrk="1" hangingPunct="1">
              <a:lnSpc>
                <a:spcPct val="150000"/>
              </a:lnSpc>
            </a:pPr>
            <a:r>
              <a:rPr lang="pt-BR" altLang="pt-BR" sz="1500" dirty="0" err="1">
                <a:latin typeface="Tahoma" panose="020B0604030504040204" pitchFamily="34" charset="0"/>
                <a:ea typeface="Tahoma" panose="020B0604030504040204" pitchFamily="34" charset="0"/>
                <a:cs typeface="Tahoma" panose="020B0604030504040204" pitchFamily="34" charset="0"/>
              </a:rPr>
              <a:t>Isolation</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characterization</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and</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aminoacid</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sequencing</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of</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conserved</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and</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enzymatically</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active</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components</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from</a:t>
            </a:r>
            <a:r>
              <a:rPr lang="pt-BR" altLang="pt-BR" sz="1500" dirty="0">
                <a:latin typeface="Tahoma" panose="020B0604030504040204" pitchFamily="34" charset="0"/>
                <a:ea typeface="Tahoma" panose="020B0604030504040204" pitchFamily="34" charset="0"/>
                <a:cs typeface="Tahoma" panose="020B0604030504040204" pitchFamily="34" charset="0"/>
              </a:rPr>
              <a:t> </a:t>
            </a:r>
            <a:r>
              <a:rPr lang="pt-BR" altLang="pt-BR" sz="1500" i="1" dirty="0" err="1">
                <a:latin typeface="Tahoma" panose="020B0604030504040204" pitchFamily="34" charset="0"/>
                <a:ea typeface="Tahoma" panose="020B0604030504040204" pitchFamily="34" charset="0"/>
                <a:cs typeface="Tahoma" panose="020B0604030504040204" pitchFamily="34" charset="0"/>
              </a:rPr>
              <a:t>Bitis</a:t>
            </a:r>
            <a:r>
              <a:rPr lang="pt-BR" altLang="pt-BR" sz="1500" i="1" dirty="0">
                <a:latin typeface="Tahoma" panose="020B0604030504040204" pitchFamily="34" charset="0"/>
                <a:ea typeface="Tahoma" panose="020B0604030504040204" pitchFamily="34" charset="0"/>
                <a:cs typeface="Tahoma" panose="020B0604030504040204" pitchFamily="34" charset="0"/>
              </a:rPr>
              <a:t> </a:t>
            </a:r>
            <a:r>
              <a:rPr lang="pt-BR" altLang="pt-BR" sz="1500" i="1" dirty="0" err="1">
                <a:latin typeface="Tahoma" panose="020B0604030504040204" pitchFamily="34" charset="0"/>
                <a:ea typeface="Tahoma" panose="020B0604030504040204" pitchFamily="34" charset="0"/>
                <a:cs typeface="Tahoma" panose="020B0604030504040204" pitchFamily="34" charset="0"/>
              </a:rPr>
              <a:t>arietans</a:t>
            </a:r>
            <a:r>
              <a:rPr lang="pt-BR" altLang="pt-BR" sz="1500" i="1" dirty="0">
                <a:latin typeface="Tahoma" panose="020B0604030504040204" pitchFamily="34" charset="0"/>
                <a:ea typeface="Tahoma" panose="020B0604030504040204" pitchFamily="34" charset="0"/>
                <a:cs typeface="Tahoma" panose="020B0604030504040204" pitchFamily="34" charset="0"/>
              </a:rPr>
              <a:t> </a:t>
            </a:r>
            <a:r>
              <a:rPr lang="pt-BR" altLang="pt-BR" sz="1500" dirty="0" err="1">
                <a:latin typeface="Tahoma" panose="020B0604030504040204" pitchFamily="34" charset="0"/>
                <a:ea typeface="Tahoma" panose="020B0604030504040204" pitchFamily="34" charset="0"/>
                <a:cs typeface="Tahoma" panose="020B0604030504040204" pitchFamily="34" charset="0"/>
              </a:rPr>
              <a:t>venom</a:t>
            </a:r>
            <a:r>
              <a:rPr lang="pt-BR" altLang="pt-BR" sz="1500" dirty="0">
                <a:latin typeface="Tahoma" panose="020B0604030504040204" pitchFamily="34" charset="0"/>
                <a:ea typeface="Tahoma" panose="020B0604030504040204" pitchFamily="34" charset="0"/>
                <a:cs typeface="Tahoma" panose="020B0604030504040204" pitchFamily="34" charset="0"/>
              </a:rPr>
              <a:t>;</a:t>
            </a:r>
          </a:p>
        </p:txBody>
      </p:sp>
      <p:sp>
        <p:nvSpPr>
          <p:cNvPr id="3" name="Ellipse 14">
            <a:extLst>
              <a:ext uri="{FF2B5EF4-FFF2-40B4-BE49-F238E27FC236}">
                <a16:creationId xmlns:a16="http://schemas.microsoft.com/office/drawing/2014/main" id="{A801D99F-FDD7-475C-BF77-A18E0D4ADA30}"/>
              </a:ext>
            </a:extLst>
          </p:cNvPr>
          <p:cNvSpPr/>
          <p:nvPr/>
        </p:nvSpPr>
        <p:spPr>
          <a:xfrm>
            <a:off x="1341829" y="2520237"/>
            <a:ext cx="912101" cy="864096"/>
          </a:xfrm>
          <a:prstGeom prst="ellipse">
            <a:avLst/>
          </a:prstGeom>
          <a:solidFill>
            <a:schemeClr val="bg1">
              <a:lumMod val="95000"/>
            </a:schemeClr>
          </a:solidFill>
          <a:ln>
            <a:solidFill>
              <a:srgbClr val="00B05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algn="ctr"/>
            <a:r>
              <a:rPr lang="fr-FR" sz="3200" dirty="0">
                <a:ln w="19050">
                  <a:noFill/>
                </a:ln>
                <a:solidFill>
                  <a:srgbClr val="1D593B"/>
                </a:solidFill>
                <a:latin typeface="Tahoma" panose="020B0604030504040204" pitchFamily="34" charset="0"/>
                <a:ea typeface="Tahoma" panose="020B0604030504040204" pitchFamily="34" charset="0"/>
                <a:cs typeface="Tahoma" panose="020B0604030504040204" pitchFamily="34" charset="0"/>
              </a:rPr>
              <a:t>2</a:t>
            </a:r>
            <a:endParaRPr lang="fr-FR" sz="2133" dirty="0">
              <a:ln w="19050">
                <a:noFill/>
              </a:ln>
              <a:solidFill>
                <a:srgbClr val="1D593B"/>
              </a:solidFill>
              <a:latin typeface="Tahoma" panose="020B0604030504040204" pitchFamily="34" charset="0"/>
              <a:ea typeface="Tahoma" panose="020B0604030504040204" pitchFamily="34" charset="0"/>
              <a:cs typeface="Tahoma" panose="020B0604030504040204" pitchFamily="34" charset="0"/>
            </a:endParaRPr>
          </a:p>
        </p:txBody>
      </p:sp>
      <p:sp>
        <p:nvSpPr>
          <p:cNvPr id="13" name="CaixaDeTexto 12">
            <a:extLst>
              <a:ext uri="{FF2B5EF4-FFF2-40B4-BE49-F238E27FC236}">
                <a16:creationId xmlns:a16="http://schemas.microsoft.com/office/drawing/2014/main" id="{9EE1B6CD-9682-464E-A9F0-A09287317A92}"/>
              </a:ext>
            </a:extLst>
          </p:cNvPr>
          <p:cNvSpPr txBox="1"/>
          <p:nvPr/>
        </p:nvSpPr>
        <p:spPr>
          <a:xfrm>
            <a:off x="2343150" y="2700944"/>
            <a:ext cx="9886950" cy="391517"/>
          </a:xfrm>
          <a:prstGeom prst="rect">
            <a:avLst/>
          </a:prstGeom>
          <a:noFill/>
        </p:spPr>
        <p:txBody>
          <a:bodyPr wrap="square">
            <a:spAutoFit/>
          </a:bodyPr>
          <a:lstStyle/>
          <a:p>
            <a:pPr algn="just">
              <a:lnSpc>
                <a:spcPct val="150000"/>
              </a:lnSpc>
            </a:pPr>
            <a:r>
              <a:rPr lang="pt-BR" sz="1500" dirty="0" err="1">
                <a:latin typeface="Tahoma" panose="020B0604030504040204" pitchFamily="34" charset="0"/>
                <a:ea typeface="Tahoma" panose="020B0604030504040204" pitchFamily="34" charset="0"/>
                <a:cs typeface="Tahoma" panose="020B0604030504040204" pitchFamily="34" charset="0"/>
              </a:rPr>
              <a:t>Development</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of</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specific</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mAbs</a:t>
            </a:r>
            <a:r>
              <a:rPr lang="pt-BR" sz="1500" dirty="0">
                <a:latin typeface="Tahoma" panose="020B0604030504040204" pitchFamily="34" charset="0"/>
                <a:ea typeface="Tahoma" panose="020B0604030504040204" pitchFamily="34" charset="0"/>
                <a:cs typeface="Tahoma" panose="020B0604030504040204" pitchFamily="34" charset="0"/>
              </a:rPr>
              <a:t> for </a:t>
            </a:r>
            <a:r>
              <a:rPr lang="pt-BR" sz="1500" dirty="0" err="1">
                <a:latin typeface="Tahoma" panose="020B0604030504040204" pitchFamily="34" charset="0"/>
                <a:ea typeface="Tahoma" panose="020B0604030504040204" pitchFamily="34" charset="0"/>
                <a:cs typeface="Tahoma" panose="020B0604030504040204" pitchFamily="34" charset="0"/>
              </a:rPr>
              <a:t>epitopes</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related</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to</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the</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toxic</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domains</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of</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the</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venom</a:t>
            </a:r>
            <a:r>
              <a:rPr lang="pt-BR" sz="1500" dirty="0">
                <a:latin typeface="Tahoma" panose="020B0604030504040204" pitchFamily="34" charset="0"/>
                <a:ea typeface="Tahoma" panose="020B0604030504040204" pitchFamily="34" charset="0"/>
                <a:cs typeface="Tahoma" panose="020B0604030504040204" pitchFamily="34" charset="0"/>
              </a:rPr>
              <a:t>;</a:t>
            </a:r>
          </a:p>
        </p:txBody>
      </p:sp>
      <p:sp>
        <p:nvSpPr>
          <p:cNvPr id="5" name="Ellipse 14">
            <a:extLst>
              <a:ext uri="{FF2B5EF4-FFF2-40B4-BE49-F238E27FC236}">
                <a16:creationId xmlns:a16="http://schemas.microsoft.com/office/drawing/2014/main" id="{EEF0B59F-1FC6-4992-9ED4-0A6B7B0E0FE1}"/>
              </a:ext>
            </a:extLst>
          </p:cNvPr>
          <p:cNvSpPr/>
          <p:nvPr/>
        </p:nvSpPr>
        <p:spPr>
          <a:xfrm>
            <a:off x="523828" y="3954642"/>
            <a:ext cx="912101" cy="864096"/>
          </a:xfrm>
          <a:prstGeom prst="ellipse">
            <a:avLst/>
          </a:prstGeom>
          <a:solidFill>
            <a:schemeClr val="bg1">
              <a:lumMod val="95000"/>
            </a:schemeClr>
          </a:solidFill>
          <a:ln>
            <a:solidFill>
              <a:srgbClr val="1D593B"/>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algn="ctr"/>
            <a:r>
              <a:rPr lang="fr-FR" sz="3200" dirty="0">
                <a:ln w="19050">
                  <a:noFill/>
                </a:ln>
                <a:solidFill>
                  <a:srgbClr val="1D593B"/>
                </a:solidFill>
                <a:latin typeface="Tahoma" panose="020B0604030504040204" pitchFamily="34" charset="0"/>
                <a:ea typeface="Tahoma" panose="020B0604030504040204" pitchFamily="34" charset="0"/>
                <a:cs typeface="Tahoma" panose="020B0604030504040204" pitchFamily="34" charset="0"/>
              </a:rPr>
              <a:t>3</a:t>
            </a:r>
            <a:endParaRPr lang="fr-FR" sz="2133" dirty="0">
              <a:ln w="19050">
                <a:noFill/>
              </a:ln>
              <a:solidFill>
                <a:srgbClr val="1D593B"/>
              </a:solidFill>
              <a:latin typeface="Tahoma" panose="020B0604030504040204" pitchFamily="34" charset="0"/>
              <a:ea typeface="Tahoma" panose="020B0604030504040204" pitchFamily="34" charset="0"/>
              <a:cs typeface="Tahoma" panose="020B0604030504040204" pitchFamily="34" charset="0"/>
            </a:endParaRPr>
          </a:p>
        </p:txBody>
      </p:sp>
      <p:sp>
        <p:nvSpPr>
          <p:cNvPr id="11" name="Ellipse 14">
            <a:extLst>
              <a:ext uri="{FF2B5EF4-FFF2-40B4-BE49-F238E27FC236}">
                <a16:creationId xmlns:a16="http://schemas.microsoft.com/office/drawing/2014/main" id="{14158336-D01A-499C-84C9-891ABD446BED}"/>
              </a:ext>
            </a:extLst>
          </p:cNvPr>
          <p:cNvSpPr/>
          <p:nvPr/>
        </p:nvSpPr>
        <p:spPr>
          <a:xfrm>
            <a:off x="1341828" y="5164563"/>
            <a:ext cx="912101" cy="864096"/>
          </a:xfrm>
          <a:prstGeom prst="ellipse">
            <a:avLst/>
          </a:prstGeom>
          <a:solidFill>
            <a:schemeClr val="bg1">
              <a:lumMod val="95000"/>
            </a:schemeClr>
          </a:solidFill>
          <a:ln>
            <a:solidFill>
              <a:srgbClr val="00B05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algn="ctr"/>
            <a:r>
              <a:rPr lang="fr-FR" sz="3200" dirty="0">
                <a:ln w="19050">
                  <a:noFill/>
                </a:ln>
                <a:solidFill>
                  <a:srgbClr val="1D593B"/>
                </a:solidFill>
                <a:latin typeface="Tahoma" panose="020B0604030504040204" pitchFamily="34" charset="0"/>
                <a:ea typeface="Tahoma" panose="020B0604030504040204" pitchFamily="34" charset="0"/>
                <a:cs typeface="Tahoma" panose="020B0604030504040204" pitchFamily="34" charset="0"/>
              </a:rPr>
              <a:t>4</a:t>
            </a:r>
            <a:endParaRPr lang="fr-FR" sz="2133" dirty="0">
              <a:ln w="19050">
                <a:noFill/>
              </a:ln>
              <a:solidFill>
                <a:srgbClr val="1D593B"/>
              </a:solidFill>
              <a:latin typeface="Tahoma" panose="020B0604030504040204" pitchFamily="34" charset="0"/>
              <a:ea typeface="Tahoma" panose="020B0604030504040204" pitchFamily="34" charset="0"/>
              <a:cs typeface="Tahoma" panose="020B0604030504040204" pitchFamily="34" charset="0"/>
            </a:endParaRPr>
          </a:p>
        </p:txBody>
      </p:sp>
      <p:sp>
        <p:nvSpPr>
          <p:cNvPr id="19" name="CaixaDeTexto 18">
            <a:extLst>
              <a:ext uri="{FF2B5EF4-FFF2-40B4-BE49-F238E27FC236}">
                <a16:creationId xmlns:a16="http://schemas.microsoft.com/office/drawing/2014/main" id="{88151B40-E10E-4CB2-9B31-A25196E8EFC3}"/>
              </a:ext>
            </a:extLst>
          </p:cNvPr>
          <p:cNvSpPr txBox="1"/>
          <p:nvPr/>
        </p:nvSpPr>
        <p:spPr>
          <a:xfrm>
            <a:off x="1543049" y="4172848"/>
            <a:ext cx="9982247" cy="391517"/>
          </a:xfrm>
          <a:prstGeom prst="rect">
            <a:avLst/>
          </a:prstGeom>
          <a:noFill/>
        </p:spPr>
        <p:txBody>
          <a:bodyPr wrap="square">
            <a:spAutoFit/>
          </a:bodyPr>
          <a:lstStyle/>
          <a:p>
            <a:pPr algn="just">
              <a:lnSpc>
                <a:spcPct val="150000"/>
              </a:lnSpc>
            </a:pPr>
            <a:r>
              <a:rPr lang="pt-BR" sz="1500" dirty="0" err="1">
                <a:latin typeface="Tahoma" panose="020B0604030504040204" pitchFamily="34" charset="0"/>
                <a:ea typeface="Tahoma" panose="020B0604030504040204" pitchFamily="34" charset="0"/>
                <a:cs typeface="Tahoma" panose="020B0604030504040204" pitchFamily="34" charset="0"/>
              </a:rPr>
              <a:t>Verification</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of</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antitoxic</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activity</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avidity</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and</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affinity</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of</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anti-SVMP</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mAbs</a:t>
            </a:r>
            <a:r>
              <a:rPr lang="pt-BR" sz="1500" dirty="0">
                <a:latin typeface="Tahoma" panose="020B0604030504040204" pitchFamily="34" charset="0"/>
                <a:ea typeface="Tahoma" panose="020B0604030504040204" pitchFamily="34" charset="0"/>
                <a:cs typeface="Tahoma" panose="020B0604030504040204" pitchFamily="34" charset="0"/>
              </a:rPr>
              <a:t>; </a:t>
            </a:r>
          </a:p>
        </p:txBody>
      </p:sp>
      <p:sp>
        <p:nvSpPr>
          <p:cNvPr id="21" name="CaixaDeTexto 20">
            <a:extLst>
              <a:ext uri="{FF2B5EF4-FFF2-40B4-BE49-F238E27FC236}">
                <a16:creationId xmlns:a16="http://schemas.microsoft.com/office/drawing/2014/main" id="{4B68D0A3-3FCE-4D50-AF26-30404EF8DE4F}"/>
              </a:ext>
            </a:extLst>
          </p:cNvPr>
          <p:cNvSpPr txBox="1"/>
          <p:nvPr/>
        </p:nvSpPr>
        <p:spPr>
          <a:xfrm>
            <a:off x="2343149" y="5225254"/>
            <a:ext cx="9267825" cy="737766"/>
          </a:xfrm>
          <a:prstGeom prst="rect">
            <a:avLst/>
          </a:prstGeom>
          <a:noFill/>
        </p:spPr>
        <p:txBody>
          <a:bodyPr wrap="square">
            <a:spAutoFit/>
          </a:bodyPr>
          <a:lstStyle/>
          <a:p>
            <a:pPr algn="just">
              <a:lnSpc>
                <a:spcPct val="150000"/>
              </a:lnSpc>
            </a:pPr>
            <a:r>
              <a:rPr lang="pt-BR" sz="1500" dirty="0" err="1">
                <a:latin typeface="Tahoma" panose="020B0604030504040204" pitchFamily="34" charset="0"/>
                <a:ea typeface="Tahoma" panose="020B0604030504040204" pitchFamily="34" charset="0"/>
                <a:cs typeface="Tahoma" panose="020B0604030504040204" pitchFamily="34" charset="0"/>
              </a:rPr>
              <a:t>Obtaining</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populations</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of</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anti-SVMP</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mAbs</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with</a:t>
            </a:r>
            <a:r>
              <a:rPr lang="pt-BR" sz="1500" dirty="0">
                <a:latin typeface="Tahoma" panose="020B0604030504040204" pitchFamily="34" charset="0"/>
                <a:ea typeface="Tahoma" panose="020B0604030504040204" pitchFamily="34" charset="0"/>
                <a:cs typeface="Tahoma" panose="020B0604030504040204" pitchFamily="34" charset="0"/>
              </a:rPr>
              <a:t> high </a:t>
            </a:r>
            <a:r>
              <a:rPr lang="pt-BR" sz="1500" dirty="0" err="1">
                <a:latin typeface="Tahoma" panose="020B0604030504040204" pitchFamily="34" charset="0"/>
                <a:ea typeface="Tahoma" panose="020B0604030504040204" pitchFamily="34" charset="0"/>
                <a:cs typeface="Tahoma" panose="020B0604030504040204" pitchFamily="34" charset="0"/>
              </a:rPr>
              <a:t>titers</a:t>
            </a:r>
            <a:r>
              <a:rPr lang="pt-BR" sz="1500" dirty="0">
                <a:latin typeface="Tahoma" panose="020B0604030504040204" pitchFamily="34" charset="0"/>
                <a:ea typeface="Tahoma" panose="020B0604030504040204" pitchFamily="34" charset="0"/>
                <a:cs typeface="Tahoma" panose="020B0604030504040204" pitchFamily="34" charset="0"/>
              </a:rPr>
              <a:t>, high </a:t>
            </a:r>
            <a:r>
              <a:rPr lang="pt-BR" sz="1500" dirty="0" err="1">
                <a:latin typeface="Tahoma" panose="020B0604030504040204" pitchFamily="34" charset="0"/>
                <a:ea typeface="Tahoma" panose="020B0604030504040204" pitchFamily="34" charset="0"/>
                <a:cs typeface="Tahoma" panose="020B0604030504040204" pitchFamily="34" charset="0"/>
              </a:rPr>
              <a:t>affinity</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with</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different</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anti-toxic</a:t>
            </a:r>
            <a:r>
              <a:rPr lang="pt-BR" sz="1500" dirty="0">
                <a:latin typeface="Tahoma" panose="020B0604030504040204" pitchFamily="34" charset="0"/>
                <a:ea typeface="Tahoma" panose="020B0604030504040204" pitchFamily="34" charset="0"/>
                <a:cs typeface="Tahoma" panose="020B0604030504040204" pitchFamily="34" charset="0"/>
              </a:rPr>
              <a:t> potencies, for </a:t>
            </a:r>
            <a:r>
              <a:rPr lang="pt-BR" sz="1500" dirty="0" err="1">
                <a:latin typeface="Tahoma" panose="020B0604030504040204" pitchFamily="34" charset="0"/>
                <a:ea typeface="Tahoma" panose="020B0604030504040204" pitchFamily="34" charset="0"/>
                <a:cs typeface="Tahoma" panose="020B0604030504040204" pitchFamily="34" charset="0"/>
              </a:rPr>
              <a:t>sources</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of</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complementarity-determingregions</a:t>
            </a:r>
            <a:r>
              <a:rPr lang="pt-BR" sz="1500" dirty="0">
                <a:latin typeface="Tahoma" panose="020B0604030504040204" pitchFamily="34" charset="0"/>
                <a:ea typeface="Tahoma" panose="020B0604030504040204" pitchFamily="34" charset="0"/>
                <a:cs typeface="Tahoma" panose="020B0604030504040204" pitchFamily="34" charset="0"/>
              </a:rPr>
              <a:t>" (</a:t>
            </a:r>
            <a:r>
              <a:rPr lang="pt-BR" sz="1500" dirty="0" err="1">
                <a:latin typeface="Tahoma" panose="020B0604030504040204" pitchFamily="34" charset="0"/>
                <a:ea typeface="Tahoma" panose="020B0604030504040204" pitchFamily="34" charset="0"/>
                <a:cs typeface="Tahoma" panose="020B0604030504040204" pitchFamily="34" charset="0"/>
              </a:rPr>
              <a:t>CDRs</a:t>
            </a:r>
            <a:r>
              <a:rPr lang="pt-BR" sz="1500" dirty="0">
                <a:latin typeface="Tahoma" panose="020B0604030504040204" pitchFamily="34" charset="0"/>
                <a:ea typeface="Tahoma" panose="020B0604030504040204" pitchFamily="34" charset="0"/>
                <a:cs typeface="Tahoma" panose="020B0604030504040204" pitchFamily="34" charset="0"/>
              </a:rPr>
              <a:t>).</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30" name="Rectangle 6">
            <a:extLst>
              <a:ext uri="{FF2B5EF4-FFF2-40B4-BE49-F238E27FC236}">
                <a16:creationId xmlns:a16="http://schemas.microsoft.com/office/drawing/2014/main" id="{7B45D27E-BA7A-4AA5-BF8E-1AF50AA1A268}"/>
              </a:ext>
            </a:extLst>
          </p:cNvPr>
          <p:cNvSpPr/>
          <p:nvPr/>
        </p:nvSpPr>
        <p:spPr>
          <a:xfrm>
            <a:off x="4678112" y="10679"/>
            <a:ext cx="272281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Methodology</a:t>
            </a:r>
          </a:p>
        </p:txBody>
      </p:sp>
      <p:grpSp>
        <p:nvGrpSpPr>
          <p:cNvPr id="33" name="Agrupar 32">
            <a:extLst>
              <a:ext uri="{FF2B5EF4-FFF2-40B4-BE49-F238E27FC236}">
                <a16:creationId xmlns:a16="http://schemas.microsoft.com/office/drawing/2014/main" id="{CE769144-9C5C-466A-85D8-13FF55B810BE}"/>
              </a:ext>
            </a:extLst>
          </p:cNvPr>
          <p:cNvGrpSpPr/>
          <p:nvPr/>
        </p:nvGrpSpPr>
        <p:grpSpPr>
          <a:xfrm>
            <a:off x="2076430" y="-9976"/>
            <a:ext cx="2746133" cy="490029"/>
            <a:chOff x="2076430" y="-9976"/>
            <a:chExt cx="2746133" cy="490029"/>
          </a:xfrm>
        </p:grpSpPr>
        <p:sp>
          <p:nvSpPr>
            <p:cNvPr id="7" name="Pentagone 6"/>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Research project</a:t>
              </a:r>
            </a:p>
          </p:txBody>
        </p:sp>
        <p:sp>
          <p:nvSpPr>
            <p:cNvPr id="32" name="Chevron 7">
              <a:extLst>
                <a:ext uri="{FF2B5EF4-FFF2-40B4-BE49-F238E27FC236}">
                  <a16:creationId xmlns:a16="http://schemas.microsoft.com/office/drawing/2014/main" id="{1EBA6AF7-41E4-4BC4-956F-751ED5CDDE25}"/>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Tree>
    <p:extLst>
      <p:ext uri="{BB962C8B-B14F-4D97-AF65-F5344CB8AC3E}">
        <p14:creationId xmlns:p14="http://schemas.microsoft.com/office/powerpoint/2010/main" val="200059136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10" name="CaixaDeTexto 9">
            <a:extLst>
              <a:ext uri="{FF2B5EF4-FFF2-40B4-BE49-F238E27FC236}">
                <a16:creationId xmlns:a16="http://schemas.microsoft.com/office/drawing/2014/main" id="{041FD72C-0435-4662-A017-7A1D87C8B73B}"/>
              </a:ext>
            </a:extLst>
          </p:cNvPr>
          <p:cNvSpPr txBox="1"/>
          <p:nvPr/>
        </p:nvSpPr>
        <p:spPr>
          <a:xfrm>
            <a:off x="5081202" y="742950"/>
            <a:ext cx="2828925" cy="369332"/>
          </a:xfrm>
          <a:prstGeom prst="rect">
            <a:avLst/>
          </a:prstGeom>
          <a:noFill/>
        </p:spPr>
        <p:txBody>
          <a:bodyPr wrap="square">
            <a:spAutoFit/>
          </a:bodyPr>
          <a:lstStyle/>
          <a:p>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Purification</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cxnSp>
        <p:nvCxnSpPr>
          <p:cNvPr id="11" name="Conector: Angulado 10">
            <a:extLst>
              <a:ext uri="{FF2B5EF4-FFF2-40B4-BE49-F238E27FC236}">
                <a16:creationId xmlns:a16="http://schemas.microsoft.com/office/drawing/2014/main" id="{8D50E0CB-4D6E-4782-B375-E86F4E0CCA91}"/>
              </a:ext>
            </a:extLst>
          </p:cNvPr>
          <p:cNvCxnSpPr>
            <a:cxnSpLocks/>
          </p:cNvCxnSpPr>
          <p:nvPr/>
        </p:nvCxnSpPr>
        <p:spPr>
          <a:xfrm rot="5400000">
            <a:off x="6771930" y="3564231"/>
            <a:ext cx="827861" cy="709485"/>
          </a:xfrm>
          <a:prstGeom prst="bentConnector3">
            <a:avLst>
              <a:gd name="adj1" fmla="val 50000"/>
            </a:avLst>
          </a:prstGeom>
          <a:ln w="19050">
            <a:tailEnd type="triangle"/>
          </a:ln>
        </p:spPr>
        <p:style>
          <a:lnRef idx="1">
            <a:schemeClr val="dk1"/>
          </a:lnRef>
          <a:fillRef idx="0">
            <a:schemeClr val="dk1"/>
          </a:fillRef>
          <a:effectRef idx="0">
            <a:schemeClr val="dk1"/>
          </a:effectRef>
          <a:fontRef idx="minor">
            <a:schemeClr val="tx1"/>
          </a:fontRef>
        </p:style>
      </p:cxnSp>
      <p:sp>
        <p:nvSpPr>
          <p:cNvPr id="12" name="CaixaDeTexto 11">
            <a:extLst>
              <a:ext uri="{FF2B5EF4-FFF2-40B4-BE49-F238E27FC236}">
                <a16:creationId xmlns:a16="http://schemas.microsoft.com/office/drawing/2014/main" id="{016F081A-DD04-45C1-BFAE-DA1B342C44CD}"/>
              </a:ext>
            </a:extLst>
          </p:cNvPr>
          <p:cNvSpPr txBox="1"/>
          <p:nvPr/>
        </p:nvSpPr>
        <p:spPr>
          <a:xfrm flipH="1">
            <a:off x="4336207" y="2075588"/>
            <a:ext cx="6264696" cy="1251881"/>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pPr marL="342900" indent="-342900">
              <a:lnSpc>
                <a:spcPct val="150000"/>
              </a:lnSpc>
              <a:buFont typeface="+mj-lt"/>
              <a:buAutoNum type="arabicPeriod"/>
            </a:pPr>
            <a:r>
              <a:rPr lang="en-US" sz="1300" dirty="0">
                <a:latin typeface="Tahoma" panose="020B0604030504040204" pitchFamily="34" charset="0"/>
                <a:ea typeface="Tahoma" panose="020B0604030504040204" pitchFamily="34" charset="0"/>
                <a:cs typeface="Tahoma" panose="020B0604030504040204" pitchFamily="34" charset="0"/>
              </a:rPr>
              <a:t>Two steps of molecular exclusion chromatography</a:t>
            </a:r>
            <a:endParaRPr lang="pt-BR" sz="1300" dirty="0">
              <a:latin typeface="Tahoma" panose="020B0604030504040204" pitchFamily="34" charset="0"/>
              <a:ea typeface="Tahoma" panose="020B0604030504040204" pitchFamily="34" charset="0"/>
              <a:cs typeface="Tahoma" panose="020B0604030504040204" pitchFamily="34" charset="0"/>
            </a:endParaRPr>
          </a:p>
          <a:p>
            <a:pPr marL="342900" indent="-342900">
              <a:lnSpc>
                <a:spcPct val="150000"/>
              </a:lnSpc>
              <a:buFont typeface="+mj-lt"/>
              <a:buAutoNum type="arabicPeriod"/>
            </a:pPr>
            <a:r>
              <a:rPr lang="pt-BR" sz="1300" dirty="0" err="1">
                <a:latin typeface="Tahoma" panose="020B0604030504040204" pitchFamily="34" charset="0"/>
                <a:ea typeface="Tahoma" panose="020B0604030504040204" pitchFamily="34" charset="0"/>
                <a:cs typeface="Tahoma" panose="020B0604030504040204" pitchFamily="34" charset="0"/>
              </a:rPr>
              <a:t>Proteolytic</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activity</a:t>
            </a:r>
            <a:r>
              <a:rPr lang="pt-BR" sz="1300" dirty="0">
                <a:latin typeface="Tahoma" panose="020B0604030504040204" pitchFamily="34" charset="0"/>
                <a:ea typeface="Tahoma" panose="020B0604030504040204" pitchFamily="34" charset="0"/>
                <a:cs typeface="Tahoma" panose="020B0604030504040204" pitchFamily="34" charset="0"/>
              </a:rPr>
              <a:t> - FRET </a:t>
            </a:r>
            <a:r>
              <a:rPr lang="pt-BR" sz="1300" dirty="0" err="1">
                <a:latin typeface="Tahoma" panose="020B0604030504040204" pitchFamily="34" charset="0"/>
                <a:ea typeface="Tahoma" panose="020B0604030504040204" pitchFamily="34" charset="0"/>
                <a:cs typeface="Tahoma" panose="020B0604030504040204" pitchFamily="34" charset="0"/>
              </a:rPr>
              <a:t>substrates</a:t>
            </a:r>
            <a:endParaRPr lang="pt-BR" sz="1300" dirty="0">
              <a:latin typeface="Tahoma" panose="020B0604030504040204" pitchFamily="34" charset="0"/>
              <a:ea typeface="Tahoma" panose="020B0604030504040204" pitchFamily="34" charset="0"/>
              <a:cs typeface="Tahoma" panose="020B0604030504040204" pitchFamily="34" charset="0"/>
            </a:endParaRPr>
          </a:p>
          <a:p>
            <a:pPr marL="342900" indent="-342900">
              <a:lnSpc>
                <a:spcPct val="150000"/>
              </a:lnSpc>
              <a:buFont typeface="+mj-lt"/>
              <a:buAutoNum type="arabicPeriod"/>
            </a:pPr>
            <a:r>
              <a:rPr lang="en-US" sz="1300" dirty="0">
                <a:latin typeface="Tahoma" panose="020B0604030504040204" pitchFamily="34" charset="0"/>
                <a:ea typeface="Tahoma" panose="020B0604030504040204" pitchFamily="34" charset="0"/>
                <a:cs typeface="Tahoma" panose="020B0604030504040204" pitchFamily="34" charset="0"/>
              </a:rPr>
              <a:t>Characterization of the enzymatic class - EDTA, 1.10 PHE and PMSF</a:t>
            </a:r>
            <a:endParaRPr lang="pt-BR" sz="1300" dirty="0">
              <a:latin typeface="Tahoma" panose="020B0604030504040204" pitchFamily="34" charset="0"/>
              <a:ea typeface="Tahoma" panose="020B0604030504040204" pitchFamily="34" charset="0"/>
              <a:cs typeface="Tahoma" panose="020B0604030504040204" pitchFamily="34" charset="0"/>
            </a:endParaRPr>
          </a:p>
          <a:p>
            <a:pPr marL="342900" indent="-342900">
              <a:lnSpc>
                <a:spcPct val="150000"/>
              </a:lnSpc>
              <a:buFont typeface="+mj-lt"/>
              <a:buAutoNum type="arabicPeriod"/>
            </a:pPr>
            <a:r>
              <a:rPr lang="pt-BR" sz="1300" dirty="0">
                <a:latin typeface="Tahoma" panose="020B0604030504040204" pitchFamily="34" charset="0"/>
                <a:ea typeface="Tahoma" panose="020B0604030504040204" pitchFamily="34" charset="0"/>
                <a:cs typeface="Tahoma" panose="020B0604030504040204" pitchFamily="34" charset="0"/>
              </a:rPr>
              <a:t>Mass </a:t>
            </a:r>
            <a:r>
              <a:rPr lang="pt-BR" sz="1300" dirty="0" err="1">
                <a:latin typeface="Tahoma" panose="020B0604030504040204" pitchFamily="34" charset="0"/>
                <a:ea typeface="Tahoma" panose="020B0604030504040204" pitchFamily="34" charset="0"/>
                <a:cs typeface="Tahoma" panose="020B0604030504040204" pitchFamily="34" charset="0"/>
              </a:rPr>
              <a:t>spectrometry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identification</a:t>
            </a:r>
            <a:endParaRPr lang="pt-BR" sz="1300" dirty="0">
              <a:latin typeface="Tahoma" panose="020B0604030504040204" pitchFamily="34" charset="0"/>
              <a:ea typeface="Tahoma" panose="020B0604030504040204" pitchFamily="34" charset="0"/>
              <a:cs typeface="Tahoma" panose="020B0604030504040204" pitchFamily="34" charset="0"/>
            </a:endParaRPr>
          </a:p>
        </p:txBody>
      </p:sp>
      <p:grpSp>
        <p:nvGrpSpPr>
          <p:cNvPr id="4" name="Agrupar 3">
            <a:extLst>
              <a:ext uri="{FF2B5EF4-FFF2-40B4-BE49-F238E27FC236}">
                <a16:creationId xmlns:a16="http://schemas.microsoft.com/office/drawing/2014/main" id="{558B4AB9-9E6C-447F-8EC6-E34C17922B8D}"/>
              </a:ext>
            </a:extLst>
          </p:cNvPr>
          <p:cNvGrpSpPr/>
          <p:nvPr/>
        </p:nvGrpSpPr>
        <p:grpSpPr>
          <a:xfrm>
            <a:off x="815414" y="2706464"/>
            <a:ext cx="1934175" cy="2006374"/>
            <a:chOff x="815414" y="2706464"/>
            <a:chExt cx="1934175" cy="2006374"/>
          </a:xfrm>
        </p:grpSpPr>
        <p:grpSp>
          <p:nvGrpSpPr>
            <p:cNvPr id="13" name="Grupo 5">
              <a:extLst>
                <a:ext uri="{FF2B5EF4-FFF2-40B4-BE49-F238E27FC236}">
                  <a16:creationId xmlns:a16="http://schemas.microsoft.com/office/drawing/2014/main" id="{C72E6B0D-BCEC-4819-86F0-0432FBB0BCEF}"/>
                </a:ext>
              </a:extLst>
            </p:cNvPr>
            <p:cNvGrpSpPr/>
            <p:nvPr/>
          </p:nvGrpSpPr>
          <p:grpSpPr>
            <a:xfrm>
              <a:off x="815414" y="2706464"/>
              <a:ext cx="1934175" cy="1694499"/>
              <a:chOff x="251521" y="1268760"/>
              <a:chExt cx="1934175" cy="1694499"/>
            </a:xfrm>
          </p:grpSpPr>
          <p:pic>
            <p:nvPicPr>
              <p:cNvPr id="14" name="Picture 3">
                <a:extLst>
                  <a:ext uri="{FF2B5EF4-FFF2-40B4-BE49-F238E27FC236}">
                    <a16:creationId xmlns:a16="http://schemas.microsoft.com/office/drawing/2014/main" id="{55A1D3E5-E659-4AB3-B48E-9C0DB49E5559}"/>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3335" r="70793" b="50775"/>
              <a:stretch/>
            </p:blipFill>
            <p:spPr bwMode="auto">
              <a:xfrm>
                <a:off x="251521" y="1412776"/>
                <a:ext cx="1368152" cy="1550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CaixaDeTexto 14">
                <a:extLst>
                  <a:ext uri="{FF2B5EF4-FFF2-40B4-BE49-F238E27FC236}">
                    <a16:creationId xmlns:a16="http://schemas.microsoft.com/office/drawing/2014/main" id="{C226ACA7-F033-40BC-BBA6-5FE71EC327AA}"/>
                  </a:ext>
                </a:extLst>
              </p:cNvPr>
              <p:cNvSpPr txBox="1"/>
              <p:nvPr/>
            </p:nvSpPr>
            <p:spPr>
              <a:xfrm>
                <a:off x="1619672" y="1268760"/>
                <a:ext cx="566024" cy="369332"/>
              </a:xfrm>
              <a:prstGeom prst="rect">
                <a:avLst/>
              </a:prstGeom>
              <a:solidFill>
                <a:schemeClr val="bg1"/>
              </a:solidFill>
              <a:ln>
                <a:noFill/>
              </a:ln>
            </p:spPr>
            <p:txBody>
              <a:bodyPr wrap="square" rtlCol="0">
                <a:spAutoFit/>
              </a:bodyPr>
              <a:lstStyle/>
              <a:p>
                <a:endParaRPr lang="pt-BR" dirty="0">
                  <a:latin typeface="Tahoma" panose="020B0604030504040204" pitchFamily="34" charset="0"/>
                  <a:ea typeface="Tahoma" panose="020B0604030504040204" pitchFamily="34" charset="0"/>
                  <a:cs typeface="Tahoma" panose="020B0604030504040204" pitchFamily="34" charset="0"/>
                </a:endParaRPr>
              </a:p>
            </p:txBody>
          </p:sp>
        </p:grpSp>
        <p:sp>
          <p:nvSpPr>
            <p:cNvPr id="16" name="CaixaDeTexto 15">
              <a:extLst>
                <a:ext uri="{FF2B5EF4-FFF2-40B4-BE49-F238E27FC236}">
                  <a16:creationId xmlns:a16="http://schemas.microsoft.com/office/drawing/2014/main" id="{15351EF8-7446-4A9B-8E53-0B9C6BD4DA20}"/>
                </a:ext>
              </a:extLst>
            </p:cNvPr>
            <p:cNvSpPr txBox="1"/>
            <p:nvPr/>
          </p:nvSpPr>
          <p:spPr>
            <a:xfrm>
              <a:off x="1084509" y="4437597"/>
              <a:ext cx="1257454" cy="275241"/>
            </a:xfrm>
            <a:prstGeom prst="rect">
              <a:avLst/>
            </a:prstGeom>
            <a:noFill/>
          </p:spPr>
          <p:txBody>
            <a:bodyPr wrap="square">
              <a:spAutoFit/>
            </a:bodyPr>
            <a:lstStyle/>
            <a:p>
              <a:r>
                <a:rPr lang="pt-BR" sz="1200" b="1" dirty="0" err="1">
                  <a:latin typeface="Tahoma" panose="020B0604030504040204" pitchFamily="34" charset="0"/>
                  <a:ea typeface="Tahoma" panose="020B0604030504040204" pitchFamily="34" charset="0"/>
                  <a:cs typeface="Tahoma" panose="020B0604030504040204" pitchFamily="34" charset="0"/>
                </a:rPr>
                <a:t>Crude</a:t>
              </a:r>
              <a:r>
                <a:rPr lang="pt-BR" sz="1200" b="1" dirty="0">
                  <a:latin typeface="Tahoma" panose="020B0604030504040204" pitchFamily="34" charset="0"/>
                  <a:ea typeface="Tahoma" panose="020B0604030504040204" pitchFamily="34" charset="0"/>
                  <a:cs typeface="Tahoma" panose="020B0604030504040204" pitchFamily="34" charset="0"/>
                </a:rPr>
                <a:t> </a:t>
              </a:r>
              <a:r>
                <a:rPr lang="pt-BR" sz="1200" b="1" dirty="0" err="1">
                  <a:latin typeface="Tahoma" panose="020B0604030504040204" pitchFamily="34" charset="0"/>
                  <a:ea typeface="Tahoma" panose="020B0604030504040204" pitchFamily="34" charset="0"/>
                  <a:cs typeface="Tahoma" panose="020B0604030504040204" pitchFamily="34" charset="0"/>
                </a:rPr>
                <a:t>venom</a:t>
              </a:r>
              <a:endParaRPr lang="pt-BR" sz="1200" b="1" dirty="0">
                <a:latin typeface="Tahoma" panose="020B0604030504040204" pitchFamily="34" charset="0"/>
                <a:ea typeface="Tahoma" panose="020B0604030504040204" pitchFamily="34" charset="0"/>
                <a:cs typeface="Tahoma" panose="020B0604030504040204" pitchFamily="34" charset="0"/>
              </a:endParaRPr>
            </a:p>
          </p:txBody>
        </p:sp>
      </p:grpSp>
      <p:sp>
        <p:nvSpPr>
          <p:cNvPr id="17" name="Seta: para a Direita 16">
            <a:extLst>
              <a:ext uri="{FF2B5EF4-FFF2-40B4-BE49-F238E27FC236}">
                <a16:creationId xmlns:a16="http://schemas.microsoft.com/office/drawing/2014/main" id="{E48EEDF9-DC0E-4475-944E-736AFE20C138}"/>
              </a:ext>
            </a:extLst>
          </p:cNvPr>
          <p:cNvSpPr/>
          <p:nvPr/>
        </p:nvSpPr>
        <p:spPr>
          <a:xfrm rot="20366834">
            <a:off x="2692179" y="3260014"/>
            <a:ext cx="1072384" cy="126405"/>
          </a:xfrm>
          <a:prstGeom prst="rightArrow">
            <a:avLst/>
          </a:prstGeom>
          <a:noFill/>
          <a:ln/>
        </p:spPr>
        <p:style>
          <a:lnRef idx="2">
            <a:schemeClr val="dk1"/>
          </a:lnRef>
          <a:fillRef idx="1">
            <a:schemeClr val="lt1"/>
          </a:fillRef>
          <a:effectRef idx="0">
            <a:schemeClr val="dk1"/>
          </a:effectRef>
          <a:fontRef idx="minor">
            <a:schemeClr val="dk1"/>
          </a:fontRef>
        </p:style>
        <p:txBody>
          <a:bodyPr rtlCol="0" anchor="ctr"/>
          <a:lstStyle/>
          <a:p>
            <a:pPr algn="ctr"/>
            <a:endParaRPr lang="pt-BR" dirty="0"/>
          </a:p>
        </p:txBody>
      </p:sp>
      <p:sp>
        <p:nvSpPr>
          <p:cNvPr id="24" name="CaixaDeTexto 23">
            <a:extLst>
              <a:ext uri="{FF2B5EF4-FFF2-40B4-BE49-F238E27FC236}">
                <a16:creationId xmlns:a16="http://schemas.microsoft.com/office/drawing/2014/main" id="{1C1E71C9-FC31-44F6-BE91-78B13835CE30}"/>
              </a:ext>
            </a:extLst>
          </p:cNvPr>
          <p:cNvSpPr txBox="1"/>
          <p:nvPr/>
        </p:nvSpPr>
        <p:spPr>
          <a:xfrm>
            <a:off x="5827292" y="4476572"/>
            <a:ext cx="2204451" cy="951799"/>
          </a:xfrm>
          <a:prstGeom prst="rect">
            <a:avLst/>
          </a:prstGeom>
          <a:ln/>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lnSpc>
                <a:spcPct val="150000"/>
              </a:lnSpc>
            </a:pPr>
            <a:r>
              <a:rPr lang="pt-BR" sz="1300" b="1" dirty="0" err="1">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Activity</a:t>
            </a:r>
            <a:r>
              <a:rPr lang="pt-BR" sz="1300" b="1"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p>
          <a:p>
            <a:pPr algn="ctr">
              <a:lnSpc>
                <a:spcPct val="150000"/>
              </a:lnSpc>
            </a:pPr>
            <a:r>
              <a:rPr lang="pt-BR" sz="1300" b="1"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t>
            </a:r>
          </a:p>
          <a:p>
            <a:pPr algn="ctr">
              <a:lnSpc>
                <a:spcPct val="150000"/>
              </a:lnSpc>
            </a:pPr>
            <a:r>
              <a:rPr lang="pt-BR" sz="1300" b="1" dirty="0" err="1">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physiological</a:t>
            </a:r>
            <a:r>
              <a:rPr lang="pt-BR" sz="1300" b="1"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sz="1300" b="1" dirty="0" err="1">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substrates</a:t>
            </a:r>
            <a:endParaRPr lang="pt-BR" sz="1300" b="1"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85366304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370" y="16419"/>
            <a:ext cx="2100346"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Introduction</a:t>
            </a:r>
          </a:p>
        </p:txBody>
      </p:sp>
      <p:sp>
        <p:nvSpPr>
          <p:cNvPr id="26" name="Rectangle 6">
            <a:extLst>
              <a:ext uri="{FF2B5EF4-FFF2-40B4-BE49-F238E27FC236}">
                <a16:creationId xmlns:a16="http://schemas.microsoft.com/office/drawing/2014/main" id="{5742021E-BE2F-406A-9AAC-489814E40DC0}"/>
              </a:ext>
            </a:extLst>
          </p:cNvPr>
          <p:cNvSpPr/>
          <p:nvPr/>
        </p:nvSpPr>
        <p:spPr>
          <a:xfrm>
            <a:off x="6810302" y="10679"/>
            <a:ext cx="3886273"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Results and discussion</a:t>
            </a:r>
          </a:p>
        </p:txBody>
      </p:sp>
      <p:sp>
        <p:nvSpPr>
          <p:cNvPr id="28" name="Rectangle 7">
            <a:extLst>
              <a:ext uri="{FF2B5EF4-FFF2-40B4-BE49-F238E27FC236}">
                <a16:creationId xmlns:a16="http://schemas.microsoft.com/office/drawing/2014/main" id="{C4D4D810-AF96-4D45-A08C-ED92EFF02575}"/>
              </a:ext>
            </a:extLst>
          </p:cNvPr>
          <p:cNvSpPr/>
          <p:nvPr/>
        </p:nvSpPr>
        <p:spPr>
          <a:xfrm>
            <a:off x="10300405" y="10679"/>
            <a:ext cx="1891596" cy="34598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Conclusion</a:t>
            </a:r>
          </a:p>
        </p:txBody>
      </p:sp>
      <p:sp>
        <p:nvSpPr>
          <p:cNvPr id="2" name="Rectangle 3">
            <a:extLst>
              <a:ext uri="{FF2B5EF4-FFF2-40B4-BE49-F238E27FC236}">
                <a16:creationId xmlns:a16="http://schemas.microsoft.com/office/drawing/2014/main" id="{3A4F60D0-0C56-442F-96EE-A821870AD892}"/>
              </a:ext>
            </a:extLst>
          </p:cNvPr>
          <p:cNvSpPr/>
          <p:nvPr/>
        </p:nvSpPr>
        <p:spPr>
          <a:xfrm>
            <a:off x="2037964" y="14913"/>
            <a:ext cx="2380817" cy="340240"/>
          </a:xfrm>
          <a:prstGeom prst="rect">
            <a:avLst/>
          </a:prstGeom>
          <a:solidFill>
            <a:schemeClr val="bg1">
              <a:lumMod val="85000"/>
            </a:schemeClr>
          </a:solidFill>
          <a:ln>
            <a:solidFill>
              <a:schemeClr val="bg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67" dirty="0">
                <a:solidFill>
                  <a:schemeClr val="bg1"/>
                </a:solidFill>
                <a:latin typeface="Tahoma" panose="020B0604030504040204" pitchFamily="34" charset="0"/>
                <a:ea typeface="Tahoma" panose="020B0604030504040204" pitchFamily="34" charset="0"/>
                <a:cs typeface="Tahoma" panose="020B0604030504040204" pitchFamily="34" charset="0"/>
              </a:rPr>
              <a:t>Research project</a:t>
            </a:r>
          </a:p>
        </p:txBody>
      </p:sp>
      <p:grpSp>
        <p:nvGrpSpPr>
          <p:cNvPr id="20" name="Agrupar 19">
            <a:extLst>
              <a:ext uri="{FF2B5EF4-FFF2-40B4-BE49-F238E27FC236}">
                <a16:creationId xmlns:a16="http://schemas.microsoft.com/office/drawing/2014/main" id="{56D46ECE-FD57-46D6-ADE1-8E7C58F7DFDF}"/>
              </a:ext>
            </a:extLst>
          </p:cNvPr>
          <p:cNvGrpSpPr/>
          <p:nvPr/>
        </p:nvGrpSpPr>
        <p:grpSpPr>
          <a:xfrm>
            <a:off x="4314805" y="0"/>
            <a:ext cx="2746133" cy="490029"/>
            <a:chOff x="2076430" y="-9976"/>
            <a:chExt cx="2746133" cy="490029"/>
          </a:xfrm>
        </p:grpSpPr>
        <p:sp>
          <p:nvSpPr>
            <p:cNvPr id="22" name="Pentagone 6">
              <a:extLst>
                <a:ext uri="{FF2B5EF4-FFF2-40B4-BE49-F238E27FC236}">
                  <a16:creationId xmlns:a16="http://schemas.microsoft.com/office/drawing/2014/main" id="{39739B55-2B2F-4533-BB49-0C38C0D32710}"/>
                </a:ext>
              </a:extLst>
            </p:cNvPr>
            <p:cNvSpPr/>
            <p:nvPr/>
          </p:nvSpPr>
          <p:spPr>
            <a:xfrm>
              <a:off x="2076430" y="-9976"/>
              <a:ext cx="2746133" cy="480053"/>
            </a:xfrm>
            <a:prstGeom prst="homePlate">
              <a:avLst/>
            </a:prstGeom>
            <a:solidFill>
              <a:srgbClr val="00B050"/>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Methodology</a:t>
              </a:r>
              <a:endParaRPr lang="fr-FR" sz="2300"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23" name="Chevron 7">
              <a:extLst>
                <a:ext uri="{FF2B5EF4-FFF2-40B4-BE49-F238E27FC236}">
                  <a16:creationId xmlns:a16="http://schemas.microsoft.com/office/drawing/2014/main" id="{612A6F41-ECDD-4A18-B7DB-BAB37F1B6313}"/>
                </a:ext>
              </a:extLst>
            </p:cNvPr>
            <p:cNvSpPr/>
            <p:nvPr/>
          </p:nvSpPr>
          <p:spPr>
            <a:xfrm>
              <a:off x="4457460" y="0"/>
              <a:ext cx="365103" cy="480053"/>
            </a:xfrm>
            <a:prstGeom prst="chevron">
              <a:avLst>
                <a:gd name="adj" fmla="val 61363"/>
              </a:avLst>
            </a:prstGeom>
            <a:solidFill>
              <a:schemeClr val="bg1">
                <a:lumMod val="85000"/>
                <a:alpha val="89020"/>
              </a:schemeClr>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133" dirty="0">
                <a:solidFill>
                  <a:schemeClr val="tx1"/>
                </a:solidFill>
              </a:endParaRPr>
            </a:p>
          </p:txBody>
        </p:sp>
      </p:grpSp>
      <p:sp>
        <p:nvSpPr>
          <p:cNvPr id="14" name="CaixaDeTexto 13">
            <a:extLst>
              <a:ext uri="{FF2B5EF4-FFF2-40B4-BE49-F238E27FC236}">
                <a16:creationId xmlns:a16="http://schemas.microsoft.com/office/drawing/2014/main" id="{DB17FA43-CD02-4738-A6F7-F04E6F16A036}"/>
              </a:ext>
            </a:extLst>
          </p:cNvPr>
          <p:cNvSpPr txBox="1"/>
          <p:nvPr/>
        </p:nvSpPr>
        <p:spPr>
          <a:xfrm>
            <a:off x="4672676" y="752133"/>
            <a:ext cx="2828925" cy="369332"/>
          </a:xfrm>
          <a:prstGeom prst="rect">
            <a:avLst/>
          </a:prstGeom>
          <a:noFill/>
        </p:spPr>
        <p:txBody>
          <a:bodyPr wrap="square">
            <a:spAutoFit/>
          </a:bodyPr>
          <a:lstStyle/>
          <a:p>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Immunization</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of</a:t>
            </a:r>
            <a:r>
              <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pt-BR" dirty="0" err="1">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mice</a:t>
            </a:r>
            <a:endParaRPr lang="pt-BR" dirty="0">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sp>
        <p:nvSpPr>
          <p:cNvPr id="45" name="CaixaDeTexto 44">
            <a:extLst>
              <a:ext uri="{FF2B5EF4-FFF2-40B4-BE49-F238E27FC236}">
                <a16:creationId xmlns:a16="http://schemas.microsoft.com/office/drawing/2014/main" id="{D8C13B93-4A98-4254-88B5-9DE8B3ECB7C1}"/>
              </a:ext>
            </a:extLst>
          </p:cNvPr>
          <p:cNvSpPr txBox="1"/>
          <p:nvPr/>
        </p:nvSpPr>
        <p:spPr>
          <a:xfrm>
            <a:off x="608944" y="1471432"/>
            <a:ext cx="3886273" cy="3352456"/>
          </a:xfrm>
          <a:prstGeom prst="rect">
            <a:avLst/>
          </a:prstGeom>
          <a:noFill/>
          <a:ln>
            <a:noFill/>
          </a:ln>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1. </a:t>
            </a:r>
            <a:r>
              <a:rPr lang="pt-BR" sz="1300" dirty="0" err="1">
                <a:latin typeface="Tahoma" panose="020B0604030504040204" pitchFamily="34" charset="0"/>
                <a:ea typeface="Tahoma" panose="020B0604030504040204" pitchFamily="34" charset="0"/>
                <a:cs typeface="Tahoma" panose="020B0604030504040204" pitchFamily="34" charset="0"/>
              </a:rPr>
              <a:t>Female</a:t>
            </a:r>
            <a:r>
              <a:rPr lang="pt-BR" sz="1300" dirty="0">
                <a:latin typeface="Tahoma" panose="020B0604030504040204" pitchFamily="34" charset="0"/>
                <a:ea typeface="Tahoma" panose="020B0604030504040204" pitchFamily="34" charset="0"/>
                <a:cs typeface="Tahoma" panose="020B0604030504040204" pitchFamily="34" charset="0"/>
              </a:rPr>
              <a:t> BALB/c </a:t>
            </a:r>
            <a:r>
              <a:rPr lang="pt-BR" sz="1300" dirty="0" err="1">
                <a:latin typeface="Tahoma" panose="020B0604030504040204" pitchFamily="34" charset="0"/>
                <a:ea typeface="Tahoma" panose="020B0604030504040204" pitchFamily="34" charset="0"/>
                <a:cs typeface="Tahoma" panose="020B0604030504040204" pitchFamily="34" charset="0"/>
              </a:rPr>
              <a:t>mice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aged</a:t>
            </a:r>
            <a:r>
              <a:rPr lang="pt-BR" sz="1300" dirty="0">
                <a:latin typeface="Tahoma" panose="020B0604030504040204" pitchFamily="34" charset="0"/>
                <a:ea typeface="Tahoma" panose="020B0604030504040204" pitchFamily="34" charset="0"/>
                <a:cs typeface="Tahoma" panose="020B0604030504040204" pitchFamily="34" charset="0"/>
              </a:rPr>
              <a:t> 4-6 </a:t>
            </a:r>
            <a:r>
              <a:rPr lang="pt-BR" sz="1300" dirty="0" err="1">
                <a:latin typeface="Tahoma" panose="020B0604030504040204" pitchFamily="34" charset="0"/>
                <a:ea typeface="Tahoma" panose="020B0604030504040204" pitchFamily="34" charset="0"/>
                <a:cs typeface="Tahoma" panose="020B0604030504040204" pitchFamily="34" charset="0"/>
              </a:rPr>
              <a:t>weeks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used</a:t>
            </a: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2. The mice will be kept in plastic boxes, natural light during the day, receiving at will, water and specific food for the species</a:t>
            </a: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3. Subcutaneous injections of the purified toxin and blood sampling for anti-SVMP Abs will be done under </a:t>
            </a:r>
            <a:r>
              <a:rPr lang="en-US" sz="1300" dirty="0" err="1">
                <a:latin typeface="Tahoma" panose="020B0604030504040204" pitchFamily="34" charset="0"/>
                <a:ea typeface="Tahoma" panose="020B0604030504040204" pitchFamily="34" charset="0"/>
                <a:cs typeface="Tahoma" panose="020B0604030504040204" pitchFamily="34" charset="0"/>
              </a:rPr>
              <a:t>anestesia</a:t>
            </a:r>
            <a:endParaRPr lang="pt-BR" sz="1300" dirty="0">
              <a:latin typeface="Tahoma" panose="020B0604030504040204" pitchFamily="34" charset="0"/>
              <a:ea typeface="Tahoma" panose="020B0604030504040204" pitchFamily="34" charset="0"/>
              <a:cs typeface="Tahoma" panose="020B0604030504040204" pitchFamily="34" charset="0"/>
            </a:endParaRPr>
          </a:p>
          <a:p>
            <a:pPr algn="just">
              <a:lnSpc>
                <a:spcPct val="150000"/>
              </a:lnSpc>
            </a:pPr>
            <a:endParaRPr lang="pt-BR" sz="1300" dirty="0">
              <a:latin typeface="Tahoma" panose="020B0604030504040204" pitchFamily="34" charset="0"/>
              <a:ea typeface="Tahoma" panose="020B0604030504040204" pitchFamily="34" charset="0"/>
              <a:cs typeface="Tahoma" panose="020B0604030504040204" pitchFamily="34" charset="0"/>
            </a:endParaRPr>
          </a:p>
        </p:txBody>
      </p:sp>
      <p:sp>
        <p:nvSpPr>
          <p:cNvPr id="17" name="CaixaDeTexto 16">
            <a:extLst>
              <a:ext uri="{FF2B5EF4-FFF2-40B4-BE49-F238E27FC236}">
                <a16:creationId xmlns:a16="http://schemas.microsoft.com/office/drawing/2014/main" id="{35C21343-376A-463D-AB56-4A9964D14E84}"/>
              </a:ext>
            </a:extLst>
          </p:cNvPr>
          <p:cNvSpPr txBox="1"/>
          <p:nvPr/>
        </p:nvSpPr>
        <p:spPr>
          <a:xfrm>
            <a:off x="608944" y="4706273"/>
            <a:ext cx="3886273" cy="951799"/>
          </a:xfrm>
          <a:prstGeom prst="rect">
            <a:avLst/>
          </a:prstGeom>
          <a:noFill/>
          <a:ln>
            <a:solidFill>
              <a:schemeClr val="bg1"/>
            </a:solidFill>
          </a:ln>
        </p:spPr>
        <p:txBody>
          <a:bodyPr wrap="square">
            <a:spAutoFit/>
          </a:bodyPr>
          <a:lstStyle/>
          <a:p>
            <a:pPr algn="just">
              <a:lnSpc>
                <a:spcPct val="150000"/>
              </a:lnSpc>
            </a:pPr>
            <a:r>
              <a:rPr lang="en-US" sz="1300" dirty="0">
                <a:latin typeface="Tahoma" panose="020B0604030504040204" pitchFamily="34" charset="0"/>
                <a:ea typeface="Tahoma" panose="020B0604030504040204" pitchFamily="34" charset="0"/>
                <a:cs typeface="Tahoma" panose="020B0604030504040204" pitchFamily="34" charset="0"/>
              </a:rPr>
              <a:t>4. The BALB/c mice will be immunized with samples of the purified fraction of SVMP according to the protocol shown in Figure</a:t>
            </a:r>
            <a:r>
              <a:rPr lang="pt-BR" sz="1300" dirty="0">
                <a:latin typeface="Tahoma" panose="020B0604030504040204" pitchFamily="34" charset="0"/>
                <a:ea typeface="Tahoma" panose="020B0604030504040204" pitchFamily="34" charset="0"/>
                <a:cs typeface="Tahoma" panose="020B0604030504040204" pitchFamily="34" charset="0"/>
              </a:rPr>
              <a:t>:</a:t>
            </a:r>
          </a:p>
        </p:txBody>
      </p:sp>
      <p:grpSp>
        <p:nvGrpSpPr>
          <p:cNvPr id="9" name="Agrupar 8">
            <a:extLst>
              <a:ext uri="{FF2B5EF4-FFF2-40B4-BE49-F238E27FC236}">
                <a16:creationId xmlns:a16="http://schemas.microsoft.com/office/drawing/2014/main" id="{B08A7829-A542-40BB-BC5C-421934564875}"/>
              </a:ext>
            </a:extLst>
          </p:cNvPr>
          <p:cNvGrpSpPr/>
          <p:nvPr/>
        </p:nvGrpSpPr>
        <p:grpSpPr>
          <a:xfrm>
            <a:off x="6078059" y="1565704"/>
            <a:ext cx="5227604" cy="2029671"/>
            <a:chOff x="6093317" y="3559780"/>
            <a:chExt cx="4142855" cy="1608506"/>
          </a:xfrm>
        </p:grpSpPr>
        <p:pic>
          <p:nvPicPr>
            <p:cNvPr id="15" name="Imagem 14">
              <a:extLst>
                <a:ext uri="{FF2B5EF4-FFF2-40B4-BE49-F238E27FC236}">
                  <a16:creationId xmlns:a16="http://schemas.microsoft.com/office/drawing/2014/main" id="{6D085505-07DC-4DF1-A6B4-253BD2CE151B}"/>
                </a:ext>
              </a:extLst>
            </p:cNvPr>
            <p:cNvPicPr/>
            <p:nvPr/>
          </p:nvPicPr>
          <p:blipFill rotWithShape="1">
            <a:blip r:embed="rId2">
              <a:extLst>
                <a:ext uri="{28A0092B-C50C-407E-A947-70E740481C1C}">
                  <a14:useLocalDpi xmlns:a14="http://schemas.microsoft.com/office/drawing/2010/main" val="0"/>
                </a:ext>
              </a:extLst>
            </a:blip>
            <a:srcRect l="28028" t="31126" r="32771" b="27875"/>
            <a:stretch/>
          </p:blipFill>
          <p:spPr bwMode="auto">
            <a:xfrm>
              <a:off x="6478365" y="3559780"/>
              <a:ext cx="3757807" cy="1536095"/>
            </a:xfrm>
            <a:prstGeom prst="rect">
              <a:avLst/>
            </a:prstGeom>
            <a:ln>
              <a:noFill/>
            </a:ln>
            <a:extLst>
              <a:ext uri="{53640926-AAD7-44D8-BBD7-CCE9431645EC}">
                <a14:shadowObscured xmlns:a14="http://schemas.microsoft.com/office/drawing/2010/main"/>
              </a:ext>
            </a:extLst>
          </p:spPr>
        </p:pic>
        <p:sp>
          <p:nvSpPr>
            <p:cNvPr id="4" name="CaixaDeTexto 3">
              <a:extLst>
                <a:ext uri="{FF2B5EF4-FFF2-40B4-BE49-F238E27FC236}">
                  <a16:creationId xmlns:a16="http://schemas.microsoft.com/office/drawing/2014/main" id="{C16387A6-C477-4919-8820-EDCCE14C7F26}"/>
                </a:ext>
              </a:extLst>
            </p:cNvPr>
            <p:cNvSpPr txBox="1"/>
            <p:nvPr/>
          </p:nvSpPr>
          <p:spPr>
            <a:xfrm>
              <a:off x="7934325" y="4891287"/>
              <a:ext cx="1409700" cy="276999"/>
            </a:xfrm>
            <a:prstGeom prst="rect">
              <a:avLst/>
            </a:prstGeom>
            <a:solidFill>
              <a:schemeClr val="bg1"/>
            </a:solid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Time (</a:t>
              </a:r>
              <a:r>
                <a:rPr lang="pt-BR" sz="1200" dirty="0" err="1">
                  <a:latin typeface="Tahoma" panose="020B0604030504040204" pitchFamily="34" charset="0"/>
                  <a:ea typeface="Tahoma" panose="020B0604030504040204" pitchFamily="34" charset="0"/>
                  <a:cs typeface="Tahoma" panose="020B0604030504040204" pitchFamily="34" charset="0"/>
                </a:rPr>
                <a:t>days</a:t>
              </a:r>
              <a:r>
                <a:rPr lang="pt-BR" sz="1200" dirty="0">
                  <a:latin typeface="Tahoma" panose="020B0604030504040204" pitchFamily="34" charset="0"/>
                  <a:ea typeface="Tahoma" panose="020B0604030504040204" pitchFamily="34" charset="0"/>
                  <a:cs typeface="Tahoma" panose="020B0604030504040204" pitchFamily="34" charset="0"/>
                </a:rPr>
                <a:t>)</a:t>
              </a:r>
            </a:p>
          </p:txBody>
        </p:sp>
        <p:sp>
          <p:nvSpPr>
            <p:cNvPr id="21" name="CaixaDeTexto 20">
              <a:extLst>
                <a:ext uri="{FF2B5EF4-FFF2-40B4-BE49-F238E27FC236}">
                  <a16:creationId xmlns:a16="http://schemas.microsoft.com/office/drawing/2014/main" id="{E98C5803-1003-4E8B-88CD-9593885C2AEE}"/>
                </a:ext>
              </a:extLst>
            </p:cNvPr>
            <p:cNvSpPr txBox="1"/>
            <p:nvPr/>
          </p:nvSpPr>
          <p:spPr>
            <a:xfrm>
              <a:off x="6093317" y="3590164"/>
              <a:ext cx="1587762" cy="461665"/>
            </a:xfrm>
            <a:prstGeom prst="rect">
              <a:avLst/>
            </a:prstGeom>
            <a:solidFill>
              <a:schemeClr val="bg1"/>
            </a:solidFill>
          </p:spPr>
          <p:txBody>
            <a:bodyPr wrap="square">
              <a:spAutoFit/>
            </a:bodyPr>
            <a:lstStyle/>
            <a:p>
              <a:pPr algn="ctr"/>
              <a:r>
                <a:rPr lang="pt-BR" sz="1200" dirty="0" err="1">
                  <a:latin typeface="Tahoma" panose="020B0604030504040204" pitchFamily="34" charset="0"/>
                  <a:ea typeface="Tahoma" panose="020B0604030504040204" pitchFamily="34" charset="0"/>
                  <a:cs typeface="Tahoma" panose="020B0604030504040204" pitchFamily="34" charset="0"/>
                </a:rPr>
                <a:t>Pre-immune</a:t>
              </a:r>
              <a:r>
                <a:rPr lang="pt-BR" sz="1200" dirty="0">
                  <a:latin typeface="Tahoma" panose="020B0604030504040204" pitchFamily="34" charset="0"/>
                  <a:ea typeface="Tahoma" panose="020B0604030504040204" pitchFamily="34" charset="0"/>
                  <a:cs typeface="Tahoma" panose="020B0604030504040204" pitchFamily="34" charset="0"/>
                </a:rPr>
                <a:t> </a:t>
              </a:r>
              <a:r>
                <a:rPr lang="pt-BR" sz="1200" dirty="0" err="1">
                  <a:latin typeface="Tahoma" panose="020B0604030504040204" pitchFamily="34" charset="0"/>
                  <a:ea typeface="Tahoma" panose="020B0604030504040204" pitchFamily="34" charset="0"/>
                  <a:cs typeface="Tahoma" panose="020B0604030504040204" pitchFamily="34" charset="0"/>
                </a:rPr>
                <a:t>bleeding</a:t>
              </a:r>
              <a:endParaRPr lang="pt-BR" sz="1200" dirty="0">
                <a:latin typeface="Tahoma" panose="020B0604030504040204" pitchFamily="34" charset="0"/>
                <a:ea typeface="Tahoma" panose="020B0604030504040204" pitchFamily="34" charset="0"/>
                <a:cs typeface="Tahoma" panose="020B0604030504040204" pitchFamily="34" charset="0"/>
              </a:endParaRPr>
            </a:p>
          </p:txBody>
        </p:sp>
        <p:sp>
          <p:nvSpPr>
            <p:cNvPr id="24" name="CaixaDeTexto 23">
              <a:extLst>
                <a:ext uri="{FF2B5EF4-FFF2-40B4-BE49-F238E27FC236}">
                  <a16:creationId xmlns:a16="http://schemas.microsoft.com/office/drawing/2014/main" id="{5815178B-3553-4133-ACE0-6F96E0AE1C47}"/>
                </a:ext>
              </a:extLst>
            </p:cNvPr>
            <p:cNvSpPr txBox="1"/>
            <p:nvPr/>
          </p:nvSpPr>
          <p:spPr>
            <a:xfrm>
              <a:off x="7809122" y="3590472"/>
              <a:ext cx="1334455" cy="461665"/>
            </a:xfrm>
            <a:prstGeom prst="rect">
              <a:avLst/>
            </a:prstGeom>
            <a:solidFill>
              <a:schemeClr val="bg1"/>
            </a:solidFill>
          </p:spPr>
          <p:txBody>
            <a:bodyPr wrap="square">
              <a:spAutoFit/>
            </a:bodyPr>
            <a:lstStyle/>
            <a:p>
              <a:pPr algn="ctr"/>
              <a:r>
                <a:rPr lang="pt-BR" sz="1200" dirty="0" err="1">
                  <a:latin typeface="Tahoma" panose="020B0604030504040204" pitchFamily="34" charset="0"/>
                  <a:ea typeface="Tahoma" panose="020B0604030504040204" pitchFamily="34" charset="0"/>
                  <a:cs typeface="Tahoma" panose="020B0604030504040204" pitchFamily="34" charset="0"/>
                </a:rPr>
                <a:t>Accompanying</a:t>
              </a:r>
              <a:r>
                <a:rPr lang="pt-BR" sz="1200" dirty="0">
                  <a:latin typeface="Tahoma" panose="020B0604030504040204" pitchFamily="34" charset="0"/>
                  <a:ea typeface="Tahoma" panose="020B0604030504040204" pitchFamily="34" charset="0"/>
                  <a:cs typeface="Tahoma" panose="020B0604030504040204" pitchFamily="34" charset="0"/>
                </a:rPr>
                <a:t> </a:t>
              </a:r>
              <a:r>
                <a:rPr lang="pt-BR" sz="1200" dirty="0" err="1">
                  <a:latin typeface="Tahoma" panose="020B0604030504040204" pitchFamily="34" charset="0"/>
                  <a:ea typeface="Tahoma" panose="020B0604030504040204" pitchFamily="34" charset="0"/>
                  <a:cs typeface="Tahoma" panose="020B0604030504040204" pitchFamily="34" charset="0"/>
                </a:rPr>
                <a:t>bleed</a:t>
              </a:r>
              <a:endParaRPr lang="pt-BR" sz="1200" dirty="0">
                <a:latin typeface="Tahoma" panose="020B0604030504040204" pitchFamily="34" charset="0"/>
                <a:ea typeface="Tahoma" panose="020B0604030504040204" pitchFamily="34" charset="0"/>
                <a:cs typeface="Tahoma" panose="020B0604030504040204" pitchFamily="34" charset="0"/>
              </a:endParaRPr>
            </a:p>
          </p:txBody>
        </p:sp>
        <p:sp>
          <p:nvSpPr>
            <p:cNvPr id="25" name="CaixaDeTexto 24">
              <a:extLst>
                <a:ext uri="{FF2B5EF4-FFF2-40B4-BE49-F238E27FC236}">
                  <a16:creationId xmlns:a16="http://schemas.microsoft.com/office/drawing/2014/main" id="{0F93D64A-ADA1-4119-8209-A51A4BB516E4}"/>
                </a:ext>
              </a:extLst>
            </p:cNvPr>
            <p:cNvSpPr txBox="1"/>
            <p:nvPr/>
          </p:nvSpPr>
          <p:spPr>
            <a:xfrm>
              <a:off x="9377305" y="3599745"/>
              <a:ext cx="836508" cy="461665"/>
            </a:xfrm>
            <a:prstGeom prst="rect">
              <a:avLst/>
            </a:prstGeom>
            <a:solidFill>
              <a:schemeClr val="bg1"/>
            </a:solidFill>
          </p:spPr>
          <p:txBody>
            <a:bodyPr wrap="square">
              <a:spAutoFit/>
            </a:bodyPr>
            <a:lstStyle/>
            <a:p>
              <a:pPr algn="ctr"/>
              <a:r>
                <a:rPr lang="pt-BR" sz="1200" dirty="0">
                  <a:latin typeface="Tahoma" panose="020B0604030504040204" pitchFamily="34" charset="0"/>
                  <a:ea typeface="Tahoma" panose="020B0604030504040204" pitchFamily="34" charset="0"/>
                  <a:cs typeface="Tahoma" panose="020B0604030504040204" pitchFamily="34" charset="0"/>
                </a:rPr>
                <a:t>Final </a:t>
              </a:r>
              <a:r>
                <a:rPr lang="pt-BR" sz="1200" dirty="0" err="1">
                  <a:latin typeface="Tahoma" panose="020B0604030504040204" pitchFamily="34" charset="0"/>
                  <a:ea typeface="Tahoma" panose="020B0604030504040204" pitchFamily="34" charset="0"/>
                  <a:cs typeface="Tahoma" panose="020B0604030504040204" pitchFamily="34" charset="0"/>
                </a:rPr>
                <a:t>bleed</a:t>
              </a:r>
              <a:endParaRPr lang="pt-BR" sz="1200" dirty="0">
                <a:latin typeface="Tahoma" panose="020B0604030504040204" pitchFamily="34" charset="0"/>
                <a:ea typeface="Tahoma" panose="020B0604030504040204" pitchFamily="34" charset="0"/>
                <a:cs typeface="Tahoma" panose="020B0604030504040204" pitchFamily="34" charset="0"/>
              </a:endParaRPr>
            </a:p>
          </p:txBody>
        </p:sp>
      </p:grpSp>
      <p:sp>
        <p:nvSpPr>
          <p:cNvPr id="27" name="CaixaDeTexto 26">
            <a:extLst>
              <a:ext uri="{FF2B5EF4-FFF2-40B4-BE49-F238E27FC236}">
                <a16:creationId xmlns:a16="http://schemas.microsoft.com/office/drawing/2014/main" id="{7E694859-CEEE-46AF-B629-C1928315DE72}"/>
              </a:ext>
            </a:extLst>
          </p:cNvPr>
          <p:cNvSpPr txBox="1"/>
          <p:nvPr/>
        </p:nvSpPr>
        <p:spPr>
          <a:xfrm>
            <a:off x="5244798" y="3849729"/>
            <a:ext cx="6032652" cy="819520"/>
          </a:xfrm>
          <a:prstGeom prst="rect">
            <a:avLst/>
          </a:prstGeom>
          <a:noFill/>
          <a:ln>
            <a:solidFill>
              <a:schemeClr val="bg1"/>
            </a:solidFill>
          </a:ln>
        </p:spPr>
        <p:txBody>
          <a:bodyPr wrap="square">
            <a:spAutoFit/>
          </a:bodyPr>
          <a:lstStyle/>
          <a:p>
            <a:pPr algn="just">
              <a:lnSpc>
                <a:spcPct val="150000"/>
              </a:lnSpc>
            </a:pPr>
            <a:r>
              <a:rPr lang="pt-BR" sz="1100" dirty="0" err="1">
                <a:latin typeface="Tahoma" panose="020B0604030504040204" pitchFamily="34" charset="0"/>
                <a:ea typeface="Tahoma" panose="020B0604030504040204" pitchFamily="34" charset="0"/>
                <a:cs typeface="Tahoma" panose="020B0604030504040204" pitchFamily="34" charset="0"/>
              </a:rPr>
              <a:t>Immunization</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program</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of</a:t>
            </a:r>
            <a:r>
              <a:rPr lang="pt-BR" sz="1100" dirty="0">
                <a:latin typeface="Tahoma" panose="020B0604030504040204" pitchFamily="34" charset="0"/>
                <a:ea typeface="Tahoma" panose="020B0604030504040204" pitchFamily="34" charset="0"/>
                <a:cs typeface="Tahoma" panose="020B0604030504040204" pitchFamily="34" charset="0"/>
              </a:rPr>
              <a:t> BALB / c </a:t>
            </a:r>
            <a:r>
              <a:rPr lang="pt-BR" sz="1100" dirty="0" err="1">
                <a:latin typeface="Tahoma" panose="020B0604030504040204" pitchFamily="34" charset="0"/>
                <a:ea typeface="Tahoma" panose="020B0604030504040204" pitchFamily="34" charset="0"/>
                <a:cs typeface="Tahoma" panose="020B0604030504040204" pitchFamily="34" charset="0"/>
              </a:rPr>
              <a:t>mice</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with</a:t>
            </a:r>
            <a:r>
              <a:rPr lang="pt-BR" sz="1100" dirty="0">
                <a:latin typeface="Tahoma" panose="020B0604030504040204" pitchFamily="34" charset="0"/>
                <a:ea typeface="Tahoma" panose="020B0604030504040204" pitchFamily="34" charset="0"/>
                <a:cs typeface="Tahoma" panose="020B0604030504040204" pitchFamily="34" charset="0"/>
              </a:rPr>
              <a:t> SVMP. The </a:t>
            </a:r>
            <a:r>
              <a:rPr lang="pt-BR" sz="1100" dirty="0" err="1">
                <a:latin typeface="Tahoma" panose="020B0604030504040204" pitchFamily="34" charset="0"/>
                <a:ea typeface="Tahoma" panose="020B0604030504040204" pitchFamily="34" charset="0"/>
                <a:cs typeface="Tahoma" panose="020B0604030504040204" pitchFamily="34" charset="0"/>
              </a:rPr>
              <a:t>animals</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will</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be</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injected</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with</a:t>
            </a:r>
            <a:r>
              <a:rPr lang="pt-BR" sz="1100" dirty="0">
                <a:latin typeface="Tahoma" panose="020B0604030504040204" pitchFamily="34" charset="0"/>
                <a:ea typeface="Tahoma" panose="020B0604030504040204" pitchFamily="34" charset="0"/>
                <a:cs typeface="Tahoma" panose="020B0604030504040204" pitchFamily="34" charset="0"/>
              </a:rPr>
              <a:t> SVMP in </a:t>
            </a:r>
            <a:r>
              <a:rPr lang="pt-BR" sz="1100" dirty="0" err="1">
                <a:latin typeface="Tahoma" panose="020B0604030504040204" pitchFamily="34" charset="0"/>
                <a:ea typeface="Tahoma" panose="020B0604030504040204" pitchFamily="34" charset="0"/>
                <a:cs typeface="Tahoma" panose="020B0604030504040204" pitchFamily="34" charset="0"/>
              </a:rPr>
              <a:t>the</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presence</a:t>
            </a:r>
            <a:r>
              <a:rPr lang="pt-BR" sz="1100" dirty="0">
                <a:latin typeface="Tahoma" panose="020B0604030504040204" pitchFamily="34" charset="0"/>
                <a:ea typeface="Tahoma" panose="020B0604030504040204" pitchFamily="34" charset="0"/>
                <a:cs typeface="Tahoma" panose="020B0604030504040204" pitchFamily="34" charset="0"/>
              </a:rPr>
              <a:t> (*) </a:t>
            </a:r>
            <a:r>
              <a:rPr lang="pt-BR" sz="1100" dirty="0" err="1">
                <a:latin typeface="Tahoma" panose="020B0604030504040204" pitchFamily="34" charset="0"/>
                <a:ea typeface="Tahoma" panose="020B0604030504040204" pitchFamily="34" charset="0"/>
                <a:cs typeface="Tahoma" panose="020B0604030504040204" pitchFamily="34" charset="0"/>
              </a:rPr>
              <a:t>or</a:t>
            </a:r>
            <a:r>
              <a:rPr lang="pt-BR" sz="1100" dirty="0">
                <a:latin typeface="Tahoma" panose="020B0604030504040204" pitchFamily="34" charset="0"/>
                <a:ea typeface="Tahoma" panose="020B0604030504040204" pitchFamily="34" charset="0"/>
                <a:cs typeface="Tahoma" panose="020B0604030504040204" pitchFamily="34" charset="0"/>
              </a:rPr>
              <a:t> in </a:t>
            </a:r>
            <a:r>
              <a:rPr lang="pt-BR" sz="1100" dirty="0" err="1">
                <a:latin typeface="Tahoma" panose="020B0604030504040204" pitchFamily="34" charset="0"/>
                <a:ea typeface="Tahoma" panose="020B0604030504040204" pitchFamily="34" charset="0"/>
                <a:cs typeface="Tahoma" panose="020B0604030504040204" pitchFamily="34" charset="0"/>
              </a:rPr>
              <a:t>the</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absence</a:t>
            </a:r>
            <a:r>
              <a:rPr lang="pt-BR" sz="1100" dirty="0">
                <a:latin typeface="Tahoma" panose="020B0604030504040204" pitchFamily="34" charset="0"/>
                <a:ea typeface="Tahoma" panose="020B0604030504040204" pitchFamily="34" charset="0"/>
                <a:cs typeface="Tahoma" panose="020B0604030504040204" pitchFamily="34" charset="0"/>
              </a:rPr>
              <a:t> (#) </a:t>
            </a:r>
            <a:r>
              <a:rPr lang="pt-BR" sz="1100" dirty="0" err="1">
                <a:latin typeface="Tahoma" panose="020B0604030504040204" pitchFamily="34" charset="0"/>
                <a:ea typeface="Tahoma" panose="020B0604030504040204" pitchFamily="34" charset="0"/>
                <a:cs typeface="Tahoma" panose="020B0604030504040204" pitchFamily="34" charset="0"/>
              </a:rPr>
              <a:t>of</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the</a:t>
            </a:r>
            <a:r>
              <a:rPr lang="pt-BR" sz="1100" dirty="0">
                <a:latin typeface="Tahoma" panose="020B0604030504040204" pitchFamily="34" charset="0"/>
                <a:ea typeface="Tahoma" panose="020B0604030504040204" pitchFamily="34" charset="0"/>
                <a:cs typeface="Tahoma" panose="020B0604030504040204" pitchFamily="34" charset="0"/>
              </a:rPr>
              <a:t> SBA-15. </a:t>
            </a:r>
            <a:r>
              <a:rPr lang="pt-BR" sz="1100" dirty="0" err="1">
                <a:latin typeface="Tahoma" panose="020B0604030504040204" pitchFamily="34" charset="0"/>
                <a:ea typeface="Tahoma" panose="020B0604030504040204" pitchFamily="34" charset="0"/>
                <a:cs typeface="Tahoma" panose="020B0604030504040204" pitchFamily="34" charset="0"/>
              </a:rPr>
              <a:t>Blood</a:t>
            </a:r>
            <a:r>
              <a:rPr lang="pt-BR" sz="1100" dirty="0">
                <a:latin typeface="Tahoma" panose="020B0604030504040204" pitchFamily="34" charset="0"/>
                <a:ea typeface="Tahoma" panose="020B0604030504040204" pitchFamily="34" charset="0"/>
                <a:cs typeface="Tahoma" panose="020B0604030504040204" pitchFamily="34" charset="0"/>
              </a:rPr>
              <a:t> samples </a:t>
            </a:r>
            <a:r>
              <a:rPr lang="pt-BR" sz="1100" dirty="0" err="1">
                <a:latin typeface="Tahoma" panose="020B0604030504040204" pitchFamily="34" charset="0"/>
                <a:ea typeface="Tahoma" panose="020B0604030504040204" pitchFamily="34" charset="0"/>
                <a:cs typeface="Tahoma" panose="020B0604030504040204" pitchFamily="34" charset="0"/>
              </a:rPr>
              <a:t>from</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the</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maxillary</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sinus</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will</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be</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collected</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on</a:t>
            </a:r>
            <a:r>
              <a:rPr lang="pt-BR" sz="1100" dirty="0">
                <a:latin typeface="Tahoma" panose="020B0604030504040204" pitchFamily="34" charset="0"/>
                <a:ea typeface="Tahoma" panose="020B0604030504040204" pitchFamily="34" charset="0"/>
                <a:cs typeface="Tahoma" panose="020B0604030504040204" pitchFamily="34" charset="0"/>
              </a:rPr>
              <a:t> </a:t>
            </a:r>
            <a:r>
              <a:rPr lang="pt-BR" sz="1100" dirty="0" err="1">
                <a:latin typeface="Tahoma" panose="020B0604030504040204" pitchFamily="34" charset="0"/>
                <a:ea typeface="Tahoma" panose="020B0604030504040204" pitchFamily="34" charset="0"/>
                <a:cs typeface="Tahoma" panose="020B0604030504040204" pitchFamily="34" charset="0"/>
              </a:rPr>
              <a:t>days</a:t>
            </a:r>
            <a:r>
              <a:rPr lang="pt-BR" sz="1100" dirty="0">
                <a:latin typeface="Tahoma" panose="020B0604030504040204" pitchFamily="34" charset="0"/>
                <a:ea typeface="Tahoma" panose="020B0604030504040204" pitchFamily="34" charset="0"/>
                <a:cs typeface="Tahoma" panose="020B0604030504040204" pitchFamily="34" charset="0"/>
              </a:rPr>
              <a:t> 0, 30 </a:t>
            </a:r>
            <a:r>
              <a:rPr lang="pt-BR" sz="1100" dirty="0" err="1">
                <a:latin typeface="Tahoma" panose="020B0604030504040204" pitchFamily="34" charset="0"/>
                <a:ea typeface="Tahoma" panose="020B0604030504040204" pitchFamily="34" charset="0"/>
                <a:cs typeface="Tahoma" panose="020B0604030504040204" pitchFamily="34" charset="0"/>
              </a:rPr>
              <a:t>and</a:t>
            </a:r>
            <a:r>
              <a:rPr lang="pt-BR" sz="1100" dirty="0">
                <a:latin typeface="Tahoma" panose="020B0604030504040204" pitchFamily="34" charset="0"/>
                <a:ea typeface="Tahoma" panose="020B0604030504040204" pitchFamily="34" charset="0"/>
                <a:cs typeface="Tahoma" panose="020B0604030504040204" pitchFamily="34" charset="0"/>
              </a:rPr>
              <a:t> 60.</a:t>
            </a:r>
          </a:p>
        </p:txBody>
      </p:sp>
      <p:sp>
        <p:nvSpPr>
          <p:cNvPr id="30" name="CaixaDeTexto 29">
            <a:extLst>
              <a:ext uri="{FF2B5EF4-FFF2-40B4-BE49-F238E27FC236}">
                <a16:creationId xmlns:a16="http://schemas.microsoft.com/office/drawing/2014/main" id="{8E9FC58B-1677-4136-96B9-41C471A0DF8B}"/>
              </a:ext>
            </a:extLst>
          </p:cNvPr>
          <p:cNvSpPr txBox="1"/>
          <p:nvPr/>
        </p:nvSpPr>
        <p:spPr>
          <a:xfrm>
            <a:off x="5468923" y="5205483"/>
            <a:ext cx="5543161" cy="951799"/>
          </a:xfrm>
          <a:prstGeom prst="rect">
            <a:avLst/>
          </a:prstGeom>
          <a:noFill/>
          <a:ln>
            <a:solidFill>
              <a:schemeClr val="bg1"/>
            </a:solidFill>
          </a:ln>
        </p:spPr>
        <p:txBody>
          <a:bodyPr wrap="square">
            <a:spAutoFit/>
          </a:bodyPr>
          <a:lstStyle/>
          <a:p>
            <a:pPr algn="just">
              <a:lnSpc>
                <a:spcPct val="150000"/>
              </a:lnSpc>
            </a:pP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To</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collect</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lymphocytes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animals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will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anesthetized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euthanized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by</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lethal</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combination</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of</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the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anesthetics</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Xylazine</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and</a:t>
            </a:r>
            <a:r>
              <a:rPr lang="pt-BR" sz="1300" dirty="0">
                <a:latin typeface="Tahoma" panose="020B0604030504040204" pitchFamily="34" charset="0"/>
                <a:ea typeface="Tahoma" panose="020B0604030504040204" pitchFamily="34" charset="0"/>
                <a:cs typeface="Tahoma" panose="020B0604030504040204" pitchFamily="34" charset="0"/>
              </a:rPr>
              <a:t> </a:t>
            </a:r>
            <a:r>
              <a:rPr lang="pt-BR" sz="1300" dirty="0" err="1">
                <a:latin typeface="Tahoma" panose="020B0604030504040204" pitchFamily="34" charset="0"/>
                <a:ea typeface="Tahoma" panose="020B0604030504040204" pitchFamily="34" charset="0"/>
                <a:cs typeface="Tahoma" panose="020B0604030504040204" pitchFamily="34" charset="0"/>
              </a:rPr>
              <a:t>Ketamine</a:t>
            </a:r>
            <a:r>
              <a:rPr lang="pt-BR" sz="1300" dirty="0">
                <a:latin typeface="Tahoma" panose="020B0604030504040204" pitchFamily="34" charset="0"/>
                <a:ea typeface="Tahoma" panose="020B0604030504040204" pitchFamily="34" charset="0"/>
                <a:cs typeface="Tahoma" panose="020B0604030504040204" pitchFamily="34" charset="0"/>
              </a:rPr>
              <a:t> via intraperitoneal.</a:t>
            </a:r>
          </a:p>
        </p:txBody>
      </p:sp>
      <p:grpSp>
        <p:nvGrpSpPr>
          <p:cNvPr id="7" name="Agrupar 6">
            <a:extLst>
              <a:ext uri="{FF2B5EF4-FFF2-40B4-BE49-F238E27FC236}">
                <a16:creationId xmlns:a16="http://schemas.microsoft.com/office/drawing/2014/main" id="{BAFCD22E-0111-4D1F-86AD-8AC522A6A7D4}"/>
              </a:ext>
            </a:extLst>
          </p:cNvPr>
          <p:cNvGrpSpPr/>
          <p:nvPr/>
        </p:nvGrpSpPr>
        <p:grpSpPr>
          <a:xfrm>
            <a:off x="5077527" y="1575296"/>
            <a:ext cx="1095734" cy="2053837"/>
            <a:chOff x="5077527" y="1575296"/>
            <a:chExt cx="1095734" cy="2053837"/>
          </a:xfrm>
        </p:grpSpPr>
        <p:grpSp>
          <p:nvGrpSpPr>
            <p:cNvPr id="3" name="Agrupar 2">
              <a:extLst>
                <a:ext uri="{FF2B5EF4-FFF2-40B4-BE49-F238E27FC236}">
                  <a16:creationId xmlns:a16="http://schemas.microsoft.com/office/drawing/2014/main" id="{3105E49C-A25F-4B18-BF9B-A773B5E8B02D}"/>
                </a:ext>
              </a:extLst>
            </p:cNvPr>
            <p:cNvGrpSpPr/>
            <p:nvPr/>
          </p:nvGrpSpPr>
          <p:grpSpPr>
            <a:xfrm>
              <a:off x="5077527" y="1575296"/>
              <a:ext cx="1095734" cy="1765726"/>
              <a:chOff x="5296602" y="1746746"/>
              <a:chExt cx="1095734" cy="1765726"/>
            </a:xfrm>
          </p:grpSpPr>
          <p:grpSp>
            <p:nvGrpSpPr>
              <p:cNvPr id="29" name="Group 67">
                <a:extLst>
                  <a:ext uri="{FF2B5EF4-FFF2-40B4-BE49-F238E27FC236}">
                    <a16:creationId xmlns:a16="http://schemas.microsoft.com/office/drawing/2014/main" id="{8CA74034-F5F9-4A65-8EE2-9995CC9DF71C}"/>
                  </a:ext>
                </a:extLst>
              </p:cNvPr>
              <p:cNvGrpSpPr>
                <a:grpSpLocks/>
              </p:cNvGrpSpPr>
              <p:nvPr/>
            </p:nvGrpSpPr>
            <p:grpSpPr bwMode="auto">
              <a:xfrm>
                <a:off x="5330299" y="2504410"/>
                <a:ext cx="1062037" cy="1008062"/>
                <a:chOff x="2189" y="1681"/>
                <a:chExt cx="1338" cy="1270"/>
              </a:xfrm>
            </p:grpSpPr>
            <p:sp>
              <p:nvSpPr>
                <p:cNvPr id="31" name="Freeform 68">
                  <a:extLst>
                    <a:ext uri="{FF2B5EF4-FFF2-40B4-BE49-F238E27FC236}">
                      <a16:creationId xmlns:a16="http://schemas.microsoft.com/office/drawing/2014/main" id="{1167014A-67C6-42BE-9971-4F986F1D60A0}"/>
                    </a:ext>
                  </a:extLst>
                </p:cNvPr>
                <p:cNvSpPr>
                  <a:spLocks/>
                </p:cNvSpPr>
                <p:nvPr/>
              </p:nvSpPr>
              <p:spPr bwMode="auto">
                <a:xfrm>
                  <a:off x="2214" y="1681"/>
                  <a:ext cx="1313" cy="1270"/>
                </a:xfrm>
                <a:custGeom>
                  <a:avLst/>
                  <a:gdLst>
                    <a:gd name="T0" fmla="*/ 3096 w 525"/>
                    <a:gd name="T1" fmla="*/ 6897 h 476"/>
                    <a:gd name="T2" fmla="*/ 2471 w 525"/>
                    <a:gd name="T3" fmla="*/ 11659 h 476"/>
                    <a:gd name="T4" fmla="*/ 313 w 525"/>
                    <a:gd name="T5" fmla="*/ 16374 h 476"/>
                    <a:gd name="T6" fmla="*/ 4897 w 525"/>
                    <a:gd name="T7" fmla="*/ 21027 h 476"/>
                    <a:gd name="T8" fmla="*/ 13060 w 525"/>
                    <a:gd name="T9" fmla="*/ 21542 h 476"/>
                    <a:gd name="T10" fmla="*/ 20540 w 525"/>
                    <a:gd name="T11" fmla="*/ 24117 h 476"/>
                    <a:gd name="T12" fmla="*/ 13498 w 525"/>
                    <a:gd name="T13" fmla="*/ 21027 h 476"/>
                    <a:gd name="T14" fmla="*/ 5630 w 525"/>
                    <a:gd name="T15" fmla="*/ 20267 h 476"/>
                    <a:gd name="T16" fmla="*/ 1376 w 525"/>
                    <a:gd name="T17" fmla="*/ 16465 h 476"/>
                    <a:gd name="T18" fmla="*/ 2864 w 525"/>
                    <a:gd name="T19" fmla="*/ 14037 h 476"/>
                    <a:gd name="T20" fmla="*/ 4034 w 525"/>
                    <a:gd name="T21" fmla="*/ 13882 h 476"/>
                    <a:gd name="T22" fmla="*/ 6535 w 525"/>
                    <a:gd name="T23" fmla="*/ 14893 h 476"/>
                    <a:gd name="T24" fmla="*/ 9231 w 525"/>
                    <a:gd name="T25" fmla="*/ 14792 h 476"/>
                    <a:gd name="T26" fmla="*/ 11622 w 525"/>
                    <a:gd name="T27" fmla="*/ 14701 h 476"/>
                    <a:gd name="T28" fmla="*/ 12797 w 525"/>
                    <a:gd name="T29" fmla="*/ 15859 h 476"/>
                    <a:gd name="T30" fmla="*/ 13968 w 525"/>
                    <a:gd name="T31" fmla="*/ 16865 h 476"/>
                    <a:gd name="T32" fmla="*/ 14280 w 525"/>
                    <a:gd name="T33" fmla="*/ 17377 h 476"/>
                    <a:gd name="T34" fmla="*/ 14468 w 525"/>
                    <a:gd name="T35" fmla="*/ 17591 h 476"/>
                    <a:gd name="T36" fmla="*/ 14435 w 525"/>
                    <a:gd name="T37" fmla="*/ 17318 h 476"/>
                    <a:gd name="T38" fmla="*/ 14393 w 525"/>
                    <a:gd name="T39" fmla="*/ 16828 h 476"/>
                    <a:gd name="T40" fmla="*/ 14781 w 525"/>
                    <a:gd name="T41" fmla="*/ 17020 h 476"/>
                    <a:gd name="T42" fmla="*/ 15018 w 525"/>
                    <a:gd name="T43" fmla="*/ 17134 h 476"/>
                    <a:gd name="T44" fmla="*/ 15093 w 525"/>
                    <a:gd name="T45" fmla="*/ 17228 h 476"/>
                    <a:gd name="T46" fmla="*/ 15018 w 525"/>
                    <a:gd name="T47" fmla="*/ 16771 h 476"/>
                    <a:gd name="T48" fmla="*/ 15093 w 525"/>
                    <a:gd name="T49" fmla="*/ 16828 h 476"/>
                    <a:gd name="T50" fmla="*/ 15218 w 525"/>
                    <a:gd name="T51" fmla="*/ 16865 h 476"/>
                    <a:gd name="T52" fmla="*/ 15143 w 525"/>
                    <a:gd name="T53" fmla="*/ 16566 h 476"/>
                    <a:gd name="T54" fmla="*/ 15018 w 525"/>
                    <a:gd name="T55" fmla="*/ 16225 h 476"/>
                    <a:gd name="T56" fmla="*/ 14706 w 525"/>
                    <a:gd name="T57" fmla="*/ 16067 h 476"/>
                    <a:gd name="T58" fmla="*/ 14623 w 525"/>
                    <a:gd name="T59" fmla="*/ 15918 h 476"/>
                    <a:gd name="T60" fmla="*/ 14080 w 525"/>
                    <a:gd name="T61" fmla="*/ 15859 h 476"/>
                    <a:gd name="T62" fmla="*/ 13455 w 525"/>
                    <a:gd name="T63" fmla="*/ 15099 h 476"/>
                    <a:gd name="T64" fmla="*/ 13580 w 525"/>
                    <a:gd name="T65" fmla="*/ 14736 h 476"/>
                    <a:gd name="T66" fmla="*/ 13998 w 525"/>
                    <a:gd name="T67" fmla="*/ 15043 h 476"/>
                    <a:gd name="T68" fmla="*/ 14310 w 525"/>
                    <a:gd name="T69" fmla="*/ 15461 h 476"/>
                    <a:gd name="T70" fmla="*/ 14435 w 525"/>
                    <a:gd name="T71" fmla="*/ 15611 h 476"/>
                    <a:gd name="T72" fmla="*/ 14435 w 525"/>
                    <a:gd name="T73" fmla="*/ 15304 h 476"/>
                    <a:gd name="T74" fmla="*/ 14623 w 525"/>
                    <a:gd name="T75" fmla="*/ 15304 h 476"/>
                    <a:gd name="T76" fmla="*/ 14861 w 525"/>
                    <a:gd name="T77" fmla="*/ 15461 h 476"/>
                    <a:gd name="T78" fmla="*/ 14936 w 525"/>
                    <a:gd name="T79" fmla="*/ 15611 h 476"/>
                    <a:gd name="T80" fmla="*/ 14781 w 525"/>
                    <a:gd name="T81" fmla="*/ 14893 h 476"/>
                    <a:gd name="T82" fmla="*/ 15018 w 525"/>
                    <a:gd name="T83" fmla="*/ 15005 h 476"/>
                    <a:gd name="T84" fmla="*/ 14706 w 525"/>
                    <a:gd name="T85" fmla="*/ 14336 h 476"/>
                    <a:gd name="T86" fmla="*/ 14235 w 525"/>
                    <a:gd name="T87" fmla="*/ 14130 h 476"/>
                    <a:gd name="T88" fmla="*/ 13810 w 525"/>
                    <a:gd name="T89" fmla="*/ 13882 h 476"/>
                    <a:gd name="T90" fmla="*/ 13580 w 525"/>
                    <a:gd name="T91" fmla="*/ 13482 h 476"/>
                    <a:gd name="T92" fmla="*/ 13655 w 525"/>
                    <a:gd name="T93" fmla="*/ 13183 h 476"/>
                    <a:gd name="T94" fmla="*/ 13580 w 525"/>
                    <a:gd name="T95" fmla="*/ 13276 h 476"/>
                    <a:gd name="T96" fmla="*/ 15061 w 525"/>
                    <a:gd name="T97" fmla="*/ 12273 h 476"/>
                    <a:gd name="T98" fmla="*/ 15769 w 525"/>
                    <a:gd name="T99" fmla="*/ 12273 h 476"/>
                    <a:gd name="T100" fmla="*/ 17102 w 525"/>
                    <a:gd name="T101" fmla="*/ 12820 h 476"/>
                    <a:gd name="T102" fmla="*/ 18194 w 525"/>
                    <a:gd name="T103" fmla="*/ 12572 h 476"/>
                    <a:gd name="T104" fmla="*/ 18852 w 525"/>
                    <a:gd name="T105" fmla="*/ 12001 h 476"/>
                    <a:gd name="T106" fmla="*/ 18457 w 525"/>
                    <a:gd name="T107" fmla="*/ 10387 h 476"/>
                    <a:gd name="T108" fmla="*/ 17882 w 525"/>
                    <a:gd name="T109" fmla="*/ 8778 h 476"/>
                    <a:gd name="T110" fmla="*/ 17444 w 525"/>
                    <a:gd name="T111" fmla="*/ 7503 h 476"/>
                    <a:gd name="T112" fmla="*/ 16739 w 525"/>
                    <a:gd name="T113" fmla="*/ 6230 h 476"/>
                    <a:gd name="T114" fmla="*/ 15999 w 525"/>
                    <a:gd name="T115" fmla="*/ 4771 h 476"/>
                    <a:gd name="T116" fmla="*/ 15143 w 525"/>
                    <a:gd name="T117" fmla="*/ 2185 h 476"/>
                    <a:gd name="T118" fmla="*/ 14123 w 525"/>
                    <a:gd name="T119" fmla="*/ 2377 h 476"/>
                    <a:gd name="T120" fmla="*/ 14280 w 525"/>
                    <a:gd name="T121" fmla="*/ 3858 h 476"/>
                    <a:gd name="T122" fmla="*/ 13685 w 525"/>
                    <a:gd name="T123" fmla="*/ 3701 h 476"/>
                    <a:gd name="T124" fmla="*/ 3096 w 525"/>
                    <a:gd name="T125" fmla="*/ 6897 h 47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25" h="476">
                      <a:moveTo>
                        <a:pt x="79" y="136"/>
                      </a:moveTo>
                      <a:cubicBezTo>
                        <a:pt x="63" y="190"/>
                        <a:pt x="69" y="212"/>
                        <a:pt x="63" y="230"/>
                      </a:cubicBezTo>
                      <a:cubicBezTo>
                        <a:pt x="56" y="247"/>
                        <a:pt x="19" y="271"/>
                        <a:pt x="8" y="323"/>
                      </a:cubicBezTo>
                      <a:cubicBezTo>
                        <a:pt x="0" y="357"/>
                        <a:pt x="24" y="394"/>
                        <a:pt x="125" y="415"/>
                      </a:cubicBezTo>
                      <a:cubicBezTo>
                        <a:pt x="227" y="436"/>
                        <a:pt x="284" y="423"/>
                        <a:pt x="334" y="425"/>
                      </a:cubicBezTo>
                      <a:cubicBezTo>
                        <a:pt x="385" y="427"/>
                        <a:pt x="490" y="426"/>
                        <a:pt x="525" y="476"/>
                      </a:cubicBezTo>
                      <a:cubicBezTo>
                        <a:pt x="490" y="426"/>
                        <a:pt x="396" y="417"/>
                        <a:pt x="345" y="415"/>
                      </a:cubicBezTo>
                      <a:cubicBezTo>
                        <a:pt x="295" y="412"/>
                        <a:pt x="246" y="421"/>
                        <a:pt x="144" y="400"/>
                      </a:cubicBezTo>
                      <a:cubicBezTo>
                        <a:pt x="60" y="379"/>
                        <a:pt x="28" y="359"/>
                        <a:pt x="35" y="325"/>
                      </a:cubicBezTo>
                      <a:cubicBezTo>
                        <a:pt x="40" y="303"/>
                        <a:pt x="68" y="280"/>
                        <a:pt x="73" y="277"/>
                      </a:cubicBezTo>
                      <a:cubicBezTo>
                        <a:pt x="82" y="270"/>
                        <a:pt x="92" y="269"/>
                        <a:pt x="103" y="274"/>
                      </a:cubicBezTo>
                      <a:cubicBezTo>
                        <a:pt x="121" y="283"/>
                        <a:pt x="156" y="294"/>
                        <a:pt x="167" y="294"/>
                      </a:cubicBezTo>
                      <a:cubicBezTo>
                        <a:pt x="179" y="294"/>
                        <a:pt x="214" y="296"/>
                        <a:pt x="236" y="292"/>
                      </a:cubicBezTo>
                      <a:cubicBezTo>
                        <a:pt x="259" y="287"/>
                        <a:pt x="277" y="274"/>
                        <a:pt x="297" y="290"/>
                      </a:cubicBezTo>
                      <a:cubicBezTo>
                        <a:pt x="305" y="297"/>
                        <a:pt x="318" y="307"/>
                        <a:pt x="327" y="313"/>
                      </a:cubicBezTo>
                      <a:cubicBezTo>
                        <a:pt x="335" y="319"/>
                        <a:pt x="354" y="329"/>
                        <a:pt x="357" y="333"/>
                      </a:cubicBezTo>
                      <a:cubicBezTo>
                        <a:pt x="359" y="337"/>
                        <a:pt x="364" y="341"/>
                        <a:pt x="365" y="343"/>
                      </a:cubicBezTo>
                      <a:cubicBezTo>
                        <a:pt x="367" y="344"/>
                        <a:pt x="367" y="347"/>
                        <a:pt x="370" y="347"/>
                      </a:cubicBezTo>
                      <a:cubicBezTo>
                        <a:pt x="372" y="346"/>
                        <a:pt x="369" y="344"/>
                        <a:pt x="369" y="342"/>
                      </a:cubicBezTo>
                      <a:cubicBezTo>
                        <a:pt x="369" y="340"/>
                        <a:pt x="370" y="335"/>
                        <a:pt x="368" y="332"/>
                      </a:cubicBezTo>
                      <a:cubicBezTo>
                        <a:pt x="370" y="333"/>
                        <a:pt x="375" y="336"/>
                        <a:pt x="378" y="336"/>
                      </a:cubicBezTo>
                      <a:cubicBezTo>
                        <a:pt x="381" y="337"/>
                        <a:pt x="382" y="337"/>
                        <a:pt x="384" y="338"/>
                      </a:cubicBezTo>
                      <a:cubicBezTo>
                        <a:pt x="385" y="339"/>
                        <a:pt x="385" y="341"/>
                        <a:pt x="386" y="340"/>
                      </a:cubicBezTo>
                      <a:cubicBezTo>
                        <a:pt x="388" y="338"/>
                        <a:pt x="387" y="336"/>
                        <a:pt x="384" y="331"/>
                      </a:cubicBezTo>
                      <a:cubicBezTo>
                        <a:pt x="384" y="331"/>
                        <a:pt x="385" y="331"/>
                        <a:pt x="386" y="332"/>
                      </a:cubicBezTo>
                      <a:cubicBezTo>
                        <a:pt x="387" y="334"/>
                        <a:pt x="389" y="333"/>
                        <a:pt x="389" y="333"/>
                      </a:cubicBezTo>
                      <a:cubicBezTo>
                        <a:pt x="389" y="333"/>
                        <a:pt x="388" y="330"/>
                        <a:pt x="387" y="327"/>
                      </a:cubicBezTo>
                      <a:cubicBezTo>
                        <a:pt x="386" y="324"/>
                        <a:pt x="385" y="322"/>
                        <a:pt x="384" y="320"/>
                      </a:cubicBezTo>
                      <a:cubicBezTo>
                        <a:pt x="382" y="318"/>
                        <a:pt x="376" y="317"/>
                        <a:pt x="376" y="317"/>
                      </a:cubicBezTo>
                      <a:cubicBezTo>
                        <a:pt x="376" y="317"/>
                        <a:pt x="375" y="316"/>
                        <a:pt x="374" y="314"/>
                      </a:cubicBezTo>
                      <a:cubicBezTo>
                        <a:pt x="372" y="313"/>
                        <a:pt x="361" y="314"/>
                        <a:pt x="360" y="313"/>
                      </a:cubicBezTo>
                      <a:cubicBezTo>
                        <a:pt x="359" y="313"/>
                        <a:pt x="345" y="301"/>
                        <a:pt x="344" y="298"/>
                      </a:cubicBezTo>
                      <a:cubicBezTo>
                        <a:pt x="342" y="296"/>
                        <a:pt x="345" y="290"/>
                        <a:pt x="347" y="291"/>
                      </a:cubicBezTo>
                      <a:cubicBezTo>
                        <a:pt x="349" y="292"/>
                        <a:pt x="355" y="293"/>
                        <a:pt x="358" y="297"/>
                      </a:cubicBezTo>
                      <a:cubicBezTo>
                        <a:pt x="360" y="299"/>
                        <a:pt x="364" y="303"/>
                        <a:pt x="366" y="305"/>
                      </a:cubicBezTo>
                      <a:cubicBezTo>
                        <a:pt x="369" y="307"/>
                        <a:pt x="367" y="308"/>
                        <a:pt x="369" y="308"/>
                      </a:cubicBezTo>
                      <a:cubicBezTo>
                        <a:pt x="370" y="307"/>
                        <a:pt x="371" y="305"/>
                        <a:pt x="369" y="302"/>
                      </a:cubicBezTo>
                      <a:cubicBezTo>
                        <a:pt x="369" y="302"/>
                        <a:pt x="371" y="302"/>
                        <a:pt x="374" y="302"/>
                      </a:cubicBezTo>
                      <a:cubicBezTo>
                        <a:pt x="376" y="303"/>
                        <a:pt x="379" y="303"/>
                        <a:pt x="380" y="305"/>
                      </a:cubicBezTo>
                      <a:cubicBezTo>
                        <a:pt x="381" y="307"/>
                        <a:pt x="381" y="309"/>
                        <a:pt x="382" y="308"/>
                      </a:cubicBezTo>
                      <a:cubicBezTo>
                        <a:pt x="383" y="306"/>
                        <a:pt x="383" y="301"/>
                        <a:pt x="378" y="294"/>
                      </a:cubicBezTo>
                      <a:cubicBezTo>
                        <a:pt x="378" y="294"/>
                        <a:pt x="382" y="294"/>
                        <a:pt x="384" y="296"/>
                      </a:cubicBezTo>
                      <a:cubicBezTo>
                        <a:pt x="385" y="294"/>
                        <a:pt x="380" y="286"/>
                        <a:pt x="376" y="283"/>
                      </a:cubicBezTo>
                      <a:cubicBezTo>
                        <a:pt x="373" y="281"/>
                        <a:pt x="366" y="280"/>
                        <a:pt x="364" y="279"/>
                      </a:cubicBezTo>
                      <a:cubicBezTo>
                        <a:pt x="361" y="277"/>
                        <a:pt x="358" y="275"/>
                        <a:pt x="353" y="274"/>
                      </a:cubicBezTo>
                      <a:cubicBezTo>
                        <a:pt x="348" y="272"/>
                        <a:pt x="350" y="272"/>
                        <a:pt x="347" y="266"/>
                      </a:cubicBezTo>
                      <a:cubicBezTo>
                        <a:pt x="347" y="264"/>
                        <a:pt x="347" y="262"/>
                        <a:pt x="349" y="260"/>
                      </a:cubicBezTo>
                      <a:cubicBezTo>
                        <a:pt x="347" y="262"/>
                        <a:pt x="347" y="262"/>
                        <a:pt x="347" y="262"/>
                      </a:cubicBezTo>
                      <a:cubicBezTo>
                        <a:pt x="350" y="255"/>
                        <a:pt x="362" y="241"/>
                        <a:pt x="385" y="242"/>
                      </a:cubicBezTo>
                      <a:cubicBezTo>
                        <a:pt x="385" y="242"/>
                        <a:pt x="391" y="244"/>
                        <a:pt x="403" y="242"/>
                      </a:cubicBezTo>
                      <a:cubicBezTo>
                        <a:pt x="416" y="240"/>
                        <a:pt x="430" y="250"/>
                        <a:pt x="437" y="253"/>
                      </a:cubicBezTo>
                      <a:cubicBezTo>
                        <a:pt x="445" y="256"/>
                        <a:pt x="459" y="249"/>
                        <a:pt x="465" y="248"/>
                      </a:cubicBezTo>
                      <a:cubicBezTo>
                        <a:pt x="470" y="246"/>
                        <a:pt x="478" y="244"/>
                        <a:pt x="482" y="237"/>
                      </a:cubicBezTo>
                      <a:cubicBezTo>
                        <a:pt x="487" y="229"/>
                        <a:pt x="478" y="218"/>
                        <a:pt x="472" y="205"/>
                      </a:cubicBezTo>
                      <a:cubicBezTo>
                        <a:pt x="467" y="192"/>
                        <a:pt x="459" y="182"/>
                        <a:pt x="457" y="173"/>
                      </a:cubicBezTo>
                      <a:cubicBezTo>
                        <a:pt x="458" y="151"/>
                        <a:pt x="446" y="148"/>
                        <a:pt x="446" y="148"/>
                      </a:cubicBezTo>
                      <a:cubicBezTo>
                        <a:pt x="446" y="148"/>
                        <a:pt x="434" y="137"/>
                        <a:pt x="428" y="123"/>
                      </a:cubicBezTo>
                      <a:cubicBezTo>
                        <a:pt x="421" y="109"/>
                        <a:pt x="417" y="104"/>
                        <a:pt x="409" y="94"/>
                      </a:cubicBezTo>
                      <a:cubicBezTo>
                        <a:pt x="409" y="94"/>
                        <a:pt x="411" y="63"/>
                        <a:pt x="387" y="43"/>
                      </a:cubicBezTo>
                      <a:cubicBezTo>
                        <a:pt x="363" y="23"/>
                        <a:pt x="357" y="32"/>
                        <a:pt x="361" y="47"/>
                      </a:cubicBezTo>
                      <a:cubicBezTo>
                        <a:pt x="364" y="63"/>
                        <a:pt x="365" y="76"/>
                        <a:pt x="365" y="76"/>
                      </a:cubicBezTo>
                      <a:cubicBezTo>
                        <a:pt x="365" y="76"/>
                        <a:pt x="361" y="79"/>
                        <a:pt x="350" y="73"/>
                      </a:cubicBezTo>
                      <a:cubicBezTo>
                        <a:pt x="183" y="0"/>
                        <a:pt x="92" y="92"/>
                        <a:pt x="79" y="136"/>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32" name="Freeform 69">
                  <a:extLst>
                    <a:ext uri="{FF2B5EF4-FFF2-40B4-BE49-F238E27FC236}">
                      <a16:creationId xmlns:a16="http://schemas.microsoft.com/office/drawing/2014/main" id="{29BB3879-D3DC-481E-B8A6-68BC6F661779}"/>
                    </a:ext>
                  </a:extLst>
                </p:cNvPr>
                <p:cNvSpPr>
                  <a:spLocks/>
                </p:cNvSpPr>
                <p:nvPr/>
              </p:nvSpPr>
              <p:spPr bwMode="auto">
                <a:xfrm>
                  <a:off x="2557" y="2017"/>
                  <a:ext cx="498" cy="406"/>
                </a:xfrm>
                <a:custGeom>
                  <a:avLst/>
                  <a:gdLst>
                    <a:gd name="T0" fmla="*/ 0 w 199"/>
                    <a:gd name="T1" fmla="*/ 6728 h 152"/>
                    <a:gd name="T2" fmla="*/ 2192 w 199"/>
                    <a:gd name="T3" fmla="*/ 6763 h 152"/>
                    <a:gd name="T4" fmla="*/ 4902 w 199"/>
                    <a:gd name="T5" fmla="*/ 4573 h 152"/>
                    <a:gd name="T6" fmla="*/ 6031 w 199"/>
                    <a:gd name="T7" fmla="*/ 0 h 152"/>
                    <a:gd name="T8" fmla="*/ 6582 w 199"/>
                    <a:gd name="T9" fmla="*/ 857 h 152"/>
                    <a:gd name="T10" fmla="*/ 7490 w 199"/>
                    <a:gd name="T11" fmla="*/ 2348 h 152"/>
                    <a:gd name="T12" fmla="*/ 6507 w 199"/>
                    <a:gd name="T13" fmla="*/ 5601 h 152"/>
                    <a:gd name="T14" fmla="*/ 4702 w 199"/>
                    <a:gd name="T15" fmla="*/ 7070 h 152"/>
                    <a:gd name="T16" fmla="*/ 2663 w 199"/>
                    <a:gd name="T17" fmla="*/ 7583 h 152"/>
                    <a:gd name="T18" fmla="*/ 313 w 199"/>
                    <a:gd name="T19" fmla="*/ 7220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 h="152">
                      <a:moveTo>
                        <a:pt x="0" y="132"/>
                      </a:moveTo>
                      <a:cubicBezTo>
                        <a:pt x="9" y="138"/>
                        <a:pt x="46" y="135"/>
                        <a:pt x="56" y="133"/>
                      </a:cubicBezTo>
                      <a:cubicBezTo>
                        <a:pt x="83" y="126"/>
                        <a:pt x="107" y="111"/>
                        <a:pt x="125" y="90"/>
                      </a:cubicBezTo>
                      <a:cubicBezTo>
                        <a:pt x="144" y="66"/>
                        <a:pt x="155" y="31"/>
                        <a:pt x="154" y="0"/>
                      </a:cubicBezTo>
                      <a:cubicBezTo>
                        <a:pt x="155" y="6"/>
                        <a:pt x="164" y="13"/>
                        <a:pt x="168" y="17"/>
                      </a:cubicBezTo>
                      <a:cubicBezTo>
                        <a:pt x="177" y="26"/>
                        <a:pt x="186" y="33"/>
                        <a:pt x="191" y="46"/>
                      </a:cubicBezTo>
                      <a:cubicBezTo>
                        <a:pt x="199" y="66"/>
                        <a:pt x="180" y="96"/>
                        <a:pt x="166" y="110"/>
                      </a:cubicBezTo>
                      <a:cubicBezTo>
                        <a:pt x="153" y="123"/>
                        <a:pt x="138" y="133"/>
                        <a:pt x="120" y="139"/>
                      </a:cubicBezTo>
                      <a:cubicBezTo>
                        <a:pt x="104" y="143"/>
                        <a:pt x="85" y="147"/>
                        <a:pt x="68" y="149"/>
                      </a:cubicBezTo>
                      <a:cubicBezTo>
                        <a:pt x="46" y="152"/>
                        <a:pt x="29" y="146"/>
                        <a:pt x="8" y="142"/>
                      </a:cubicBezTo>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33" name="Freeform 70">
                  <a:extLst>
                    <a:ext uri="{FF2B5EF4-FFF2-40B4-BE49-F238E27FC236}">
                      <a16:creationId xmlns:a16="http://schemas.microsoft.com/office/drawing/2014/main" id="{553402A4-2EB0-4F22-85F6-4668AEA723FC}"/>
                    </a:ext>
                  </a:extLst>
                </p:cNvPr>
                <p:cNvSpPr>
                  <a:spLocks/>
                </p:cNvSpPr>
                <p:nvPr/>
              </p:nvSpPr>
              <p:spPr bwMode="auto">
                <a:xfrm>
                  <a:off x="2544" y="2441"/>
                  <a:ext cx="238" cy="110"/>
                </a:xfrm>
                <a:custGeom>
                  <a:avLst/>
                  <a:gdLst>
                    <a:gd name="T0" fmla="*/ 0 w 95"/>
                    <a:gd name="T1" fmla="*/ 0 h 41"/>
                    <a:gd name="T2" fmla="*/ 208 w 95"/>
                    <a:gd name="T3" fmla="*/ 215 h 41"/>
                    <a:gd name="T4" fmla="*/ 1180 w 95"/>
                    <a:gd name="T5" fmla="*/ 735 h 41"/>
                    <a:gd name="T6" fmla="*/ 1576 w 95"/>
                    <a:gd name="T7" fmla="*/ 1505 h 41"/>
                    <a:gd name="T8" fmla="*/ 1651 w 95"/>
                    <a:gd name="T9" fmla="*/ 1604 h 41"/>
                    <a:gd name="T10" fmla="*/ 1701 w 95"/>
                    <a:gd name="T11" fmla="*/ 1757 h 41"/>
                    <a:gd name="T12" fmla="*/ 1731 w 95"/>
                    <a:gd name="T13" fmla="*/ 1663 h 41"/>
                    <a:gd name="T14" fmla="*/ 1776 w 95"/>
                    <a:gd name="T15" fmla="*/ 1446 h 41"/>
                    <a:gd name="T16" fmla="*/ 1701 w 95"/>
                    <a:gd name="T17" fmla="*/ 987 h 41"/>
                    <a:gd name="T18" fmla="*/ 2277 w 95"/>
                    <a:gd name="T19" fmla="*/ 1138 h 41"/>
                    <a:gd name="T20" fmla="*/ 2673 w 95"/>
                    <a:gd name="T21" fmla="*/ 1757 h 41"/>
                    <a:gd name="T22" fmla="*/ 2874 w 95"/>
                    <a:gd name="T23" fmla="*/ 1972 h 41"/>
                    <a:gd name="T24" fmla="*/ 2956 w 95"/>
                    <a:gd name="T25" fmla="*/ 2122 h 41"/>
                    <a:gd name="T26" fmla="*/ 2956 w 95"/>
                    <a:gd name="T27" fmla="*/ 1972 h 41"/>
                    <a:gd name="T28" fmla="*/ 2906 w 95"/>
                    <a:gd name="T29" fmla="*/ 1390 h 41"/>
                    <a:gd name="T30" fmla="*/ 3194 w 95"/>
                    <a:gd name="T31" fmla="*/ 1505 h 41"/>
                    <a:gd name="T32" fmla="*/ 3427 w 95"/>
                    <a:gd name="T33" fmla="*/ 1604 h 41"/>
                    <a:gd name="T34" fmla="*/ 3507 w 95"/>
                    <a:gd name="T35" fmla="*/ 1663 h 41"/>
                    <a:gd name="T36" fmla="*/ 3507 w 95"/>
                    <a:gd name="T37" fmla="*/ 1505 h 41"/>
                    <a:gd name="T38" fmla="*/ 3427 w 95"/>
                    <a:gd name="T39" fmla="*/ 1296 h 41"/>
                    <a:gd name="T40" fmla="*/ 3615 w 95"/>
                    <a:gd name="T41" fmla="*/ 1296 h 41"/>
                    <a:gd name="T42" fmla="*/ 3740 w 95"/>
                    <a:gd name="T43" fmla="*/ 1296 h 41"/>
                    <a:gd name="T44" fmla="*/ 3665 w 95"/>
                    <a:gd name="T45" fmla="*/ 1194 h 41"/>
                    <a:gd name="T46" fmla="*/ 3352 w 95"/>
                    <a:gd name="T47" fmla="*/ 770 h 41"/>
                    <a:gd name="T48" fmla="*/ 2831 w 95"/>
                    <a:gd name="T49" fmla="*/ 518 h 41"/>
                    <a:gd name="T50" fmla="*/ 1380 w 95"/>
                    <a:gd name="T51" fmla="*/ 461 h 41"/>
                    <a:gd name="T52" fmla="*/ 0 w 95"/>
                    <a:gd name="T53" fmla="*/ 0 h 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5" h="41">
                      <a:moveTo>
                        <a:pt x="0" y="0"/>
                      </a:moveTo>
                      <a:cubicBezTo>
                        <a:pt x="1" y="2"/>
                        <a:pt x="3" y="3"/>
                        <a:pt x="5" y="4"/>
                      </a:cubicBezTo>
                      <a:cubicBezTo>
                        <a:pt x="10" y="6"/>
                        <a:pt x="26" y="12"/>
                        <a:pt x="30" y="14"/>
                      </a:cubicBezTo>
                      <a:cubicBezTo>
                        <a:pt x="33" y="16"/>
                        <a:pt x="37" y="24"/>
                        <a:pt x="40" y="29"/>
                      </a:cubicBezTo>
                      <a:cubicBezTo>
                        <a:pt x="40" y="30"/>
                        <a:pt x="41" y="31"/>
                        <a:pt x="42" y="31"/>
                      </a:cubicBezTo>
                      <a:cubicBezTo>
                        <a:pt x="43" y="33"/>
                        <a:pt x="43" y="34"/>
                        <a:pt x="43" y="34"/>
                      </a:cubicBezTo>
                      <a:cubicBezTo>
                        <a:pt x="44" y="34"/>
                        <a:pt x="44" y="33"/>
                        <a:pt x="44" y="32"/>
                      </a:cubicBezTo>
                      <a:cubicBezTo>
                        <a:pt x="44" y="31"/>
                        <a:pt x="45" y="29"/>
                        <a:pt x="45" y="28"/>
                      </a:cubicBezTo>
                      <a:cubicBezTo>
                        <a:pt x="44" y="23"/>
                        <a:pt x="43" y="19"/>
                        <a:pt x="43" y="19"/>
                      </a:cubicBezTo>
                      <a:cubicBezTo>
                        <a:pt x="43" y="19"/>
                        <a:pt x="55" y="19"/>
                        <a:pt x="58" y="22"/>
                      </a:cubicBezTo>
                      <a:cubicBezTo>
                        <a:pt x="61" y="25"/>
                        <a:pt x="67" y="32"/>
                        <a:pt x="68" y="34"/>
                      </a:cubicBezTo>
                      <a:cubicBezTo>
                        <a:pt x="69" y="36"/>
                        <a:pt x="71" y="37"/>
                        <a:pt x="73" y="38"/>
                      </a:cubicBezTo>
                      <a:cubicBezTo>
                        <a:pt x="74" y="39"/>
                        <a:pt x="74" y="41"/>
                        <a:pt x="75" y="41"/>
                      </a:cubicBezTo>
                      <a:cubicBezTo>
                        <a:pt x="76" y="41"/>
                        <a:pt x="75" y="39"/>
                        <a:pt x="75" y="38"/>
                      </a:cubicBezTo>
                      <a:cubicBezTo>
                        <a:pt x="75" y="35"/>
                        <a:pt x="74" y="27"/>
                        <a:pt x="74" y="27"/>
                      </a:cubicBezTo>
                      <a:cubicBezTo>
                        <a:pt x="74" y="27"/>
                        <a:pt x="78" y="28"/>
                        <a:pt x="81" y="29"/>
                      </a:cubicBezTo>
                      <a:cubicBezTo>
                        <a:pt x="83" y="29"/>
                        <a:pt x="86" y="31"/>
                        <a:pt x="87" y="31"/>
                      </a:cubicBezTo>
                      <a:cubicBezTo>
                        <a:pt x="88" y="31"/>
                        <a:pt x="88" y="32"/>
                        <a:pt x="89" y="32"/>
                      </a:cubicBezTo>
                      <a:cubicBezTo>
                        <a:pt x="90" y="31"/>
                        <a:pt x="90" y="31"/>
                        <a:pt x="89" y="29"/>
                      </a:cubicBezTo>
                      <a:cubicBezTo>
                        <a:pt x="88" y="28"/>
                        <a:pt x="88" y="25"/>
                        <a:pt x="87" y="25"/>
                      </a:cubicBezTo>
                      <a:cubicBezTo>
                        <a:pt x="87" y="24"/>
                        <a:pt x="90" y="24"/>
                        <a:pt x="92" y="25"/>
                      </a:cubicBezTo>
                      <a:cubicBezTo>
                        <a:pt x="93" y="26"/>
                        <a:pt x="94" y="27"/>
                        <a:pt x="95" y="25"/>
                      </a:cubicBezTo>
                      <a:cubicBezTo>
                        <a:pt x="95" y="25"/>
                        <a:pt x="94" y="24"/>
                        <a:pt x="93" y="23"/>
                      </a:cubicBezTo>
                      <a:cubicBezTo>
                        <a:pt x="91" y="20"/>
                        <a:pt x="87" y="16"/>
                        <a:pt x="85" y="15"/>
                      </a:cubicBezTo>
                      <a:cubicBezTo>
                        <a:pt x="82" y="13"/>
                        <a:pt x="78" y="11"/>
                        <a:pt x="72" y="10"/>
                      </a:cubicBezTo>
                      <a:cubicBezTo>
                        <a:pt x="57" y="10"/>
                        <a:pt x="42" y="9"/>
                        <a:pt x="35" y="9"/>
                      </a:cubicBezTo>
                      <a:cubicBezTo>
                        <a:pt x="29" y="9"/>
                        <a:pt x="14" y="5"/>
                        <a:pt x="0"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34" name="Freeform 71">
                  <a:extLst>
                    <a:ext uri="{FF2B5EF4-FFF2-40B4-BE49-F238E27FC236}">
                      <a16:creationId xmlns:a16="http://schemas.microsoft.com/office/drawing/2014/main" id="{C302FF8E-191A-443B-8595-5C2A78721CBF}"/>
                    </a:ext>
                  </a:extLst>
                </p:cNvPr>
                <p:cNvSpPr>
                  <a:spLocks/>
                </p:cNvSpPr>
                <p:nvPr/>
              </p:nvSpPr>
              <p:spPr bwMode="auto">
                <a:xfrm>
                  <a:off x="2314" y="2217"/>
                  <a:ext cx="1116" cy="390"/>
                </a:xfrm>
                <a:custGeom>
                  <a:avLst/>
                  <a:gdLst>
                    <a:gd name="T0" fmla="*/ 0 w 446"/>
                    <a:gd name="T1" fmla="*/ 5393 h 146"/>
                    <a:gd name="T2" fmla="*/ 1021 w 446"/>
                    <a:gd name="T3" fmla="*/ 4116 h 146"/>
                    <a:gd name="T4" fmla="*/ 1301 w 446"/>
                    <a:gd name="T5" fmla="*/ 3868 h 146"/>
                    <a:gd name="T6" fmla="*/ 2472 w 446"/>
                    <a:gd name="T7" fmla="*/ 3718 h 146"/>
                    <a:gd name="T8" fmla="*/ 4984 w 446"/>
                    <a:gd name="T9" fmla="*/ 4723 h 146"/>
                    <a:gd name="T10" fmla="*/ 7677 w 446"/>
                    <a:gd name="T11" fmla="*/ 4632 h 146"/>
                    <a:gd name="T12" fmla="*/ 10074 w 446"/>
                    <a:gd name="T13" fmla="*/ 4538 h 146"/>
                    <a:gd name="T14" fmla="*/ 11253 w 446"/>
                    <a:gd name="T15" fmla="*/ 5700 h 146"/>
                    <a:gd name="T16" fmla="*/ 12421 w 446"/>
                    <a:gd name="T17" fmla="*/ 6729 h 146"/>
                    <a:gd name="T18" fmla="*/ 12736 w 446"/>
                    <a:gd name="T19" fmla="*/ 7220 h 146"/>
                    <a:gd name="T20" fmla="*/ 12942 w 446"/>
                    <a:gd name="T21" fmla="*/ 7434 h 146"/>
                    <a:gd name="T22" fmla="*/ 12892 w 446"/>
                    <a:gd name="T23" fmla="*/ 7186 h 146"/>
                    <a:gd name="T24" fmla="*/ 12862 w 446"/>
                    <a:gd name="T25" fmla="*/ 6673 h 146"/>
                    <a:gd name="T26" fmla="*/ 13254 w 446"/>
                    <a:gd name="T27" fmla="*/ 6878 h 146"/>
                    <a:gd name="T28" fmla="*/ 13487 w 446"/>
                    <a:gd name="T29" fmla="*/ 6977 h 146"/>
                    <a:gd name="T30" fmla="*/ 13567 w 446"/>
                    <a:gd name="T31" fmla="*/ 7071 h 146"/>
                    <a:gd name="T32" fmla="*/ 13487 w 446"/>
                    <a:gd name="T33" fmla="*/ 6614 h 146"/>
                    <a:gd name="T34" fmla="*/ 13567 w 446"/>
                    <a:gd name="T35" fmla="*/ 6673 h 146"/>
                    <a:gd name="T36" fmla="*/ 13675 w 446"/>
                    <a:gd name="T37" fmla="*/ 6729 h 146"/>
                    <a:gd name="T38" fmla="*/ 13600 w 446"/>
                    <a:gd name="T39" fmla="*/ 6422 h 146"/>
                    <a:gd name="T40" fmla="*/ 13487 w 446"/>
                    <a:gd name="T41" fmla="*/ 6058 h 146"/>
                    <a:gd name="T42" fmla="*/ 13174 w 446"/>
                    <a:gd name="T43" fmla="*/ 5909 h 146"/>
                    <a:gd name="T44" fmla="*/ 13099 w 446"/>
                    <a:gd name="T45" fmla="*/ 5759 h 146"/>
                    <a:gd name="T46" fmla="*/ 12546 w 446"/>
                    <a:gd name="T47" fmla="*/ 5700 h 146"/>
                    <a:gd name="T48" fmla="*/ 11921 w 446"/>
                    <a:gd name="T49" fmla="*/ 4936 h 146"/>
                    <a:gd name="T50" fmla="*/ 12033 w 446"/>
                    <a:gd name="T51" fmla="*/ 4573 h 146"/>
                    <a:gd name="T52" fmla="*/ 12471 w 446"/>
                    <a:gd name="T53" fmla="*/ 4880 h 146"/>
                    <a:gd name="T54" fmla="*/ 12786 w 446"/>
                    <a:gd name="T55" fmla="*/ 5302 h 146"/>
                    <a:gd name="T56" fmla="*/ 12892 w 446"/>
                    <a:gd name="T57" fmla="*/ 5452 h 146"/>
                    <a:gd name="T58" fmla="*/ 12892 w 446"/>
                    <a:gd name="T59" fmla="*/ 5145 h 146"/>
                    <a:gd name="T60" fmla="*/ 13099 w 446"/>
                    <a:gd name="T61" fmla="*/ 5145 h 146"/>
                    <a:gd name="T62" fmla="*/ 13329 w 446"/>
                    <a:gd name="T63" fmla="*/ 5302 h 146"/>
                    <a:gd name="T64" fmla="*/ 13412 w 446"/>
                    <a:gd name="T65" fmla="*/ 5452 h 146"/>
                    <a:gd name="T66" fmla="*/ 13362 w 446"/>
                    <a:gd name="T67" fmla="*/ 5030 h 146"/>
                    <a:gd name="T68" fmla="*/ 12736 w 446"/>
                    <a:gd name="T69" fmla="*/ 4424 h 146"/>
                    <a:gd name="T70" fmla="*/ 12786 w 446"/>
                    <a:gd name="T71" fmla="*/ 4026 h 146"/>
                    <a:gd name="T72" fmla="*/ 12704 w 446"/>
                    <a:gd name="T73" fmla="*/ 3967 h 146"/>
                    <a:gd name="T74" fmla="*/ 12266 w 446"/>
                    <a:gd name="T75" fmla="*/ 3718 h 146"/>
                    <a:gd name="T76" fmla="*/ 12033 w 446"/>
                    <a:gd name="T77" fmla="*/ 3318 h 146"/>
                    <a:gd name="T78" fmla="*/ 12108 w 446"/>
                    <a:gd name="T79" fmla="*/ 3010 h 146"/>
                    <a:gd name="T80" fmla="*/ 12033 w 446"/>
                    <a:gd name="T81" fmla="*/ 3104 h 146"/>
                    <a:gd name="T82" fmla="*/ 13517 w 446"/>
                    <a:gd name="T83" fmla="*/ 2097 h 146"/>
                    <a:gd name="T84" fmla="*/ 14225 w 446"/>
                    <a:gd name="T85" fmla="*/ 2097 h 146"/>
                    <a:gd name="T86" fmla="*/ 14508 w 446"/>
                    <a:gd name="T87" fmla="*/ 2097 h 146"/>
                    <a:gd name="T88" fmla="*/ 15008 w 446"/>
                    <a:gd name="T89" fmla="*/ 2097 h 146"/>
                    <a:gd name="T90" fmla="*/ 15717 w 446"/>
                    <a:gd name="T91" fmla="*/ 2498 h 146"/>
                    <a:gd name="T92" fmla="*/ 16467 w 446"/>
                    <a:gd name="T93" fmla="*/ 2348 h 146"/>
                    <a:gd name="T94" fmla="*/ 17093 w 446"/>
                    <a:gd name="T95" fmla="*/ 914 h 146"/>
                    <a:gd name="T96" fmla="*/ 16185 w 446"/>
                    <a:gd name="T97" fmla="*/ 1528 h 146"/>
                    <a:gd name="T98" fmla="*/ 15559 w 446"/>
                    <a:gd name="T99" fmla="*/ 1277 h 146"/>
                    <a:gd name="T100" fmla="*/ 14933 w 446"/>
                    <a:gd name="T101" fmla="*/ 857 h 146"/>
                    <a:gd name="T102" fmla="*/ 14038 w 446"/>
                    <a:gd name="T103" fmla="*/ 857 h 146"/>
                    <a:gd name="T104" fmla="*/ 13412 w 446"/>
                    <a:gd name="T105" fmla="*/ 820 h 146"/>
                    <a:gd name="T106" fmla="*/ 12786 w 446"/>
                    <a:gd name="T107" fmla="*/ 705 h 146"/>
                    <a:gd name="T108" fmla="*/ 12191 w 446"/>
                    <a:gd name="T109" fmla="*/ 248 h 146"/>
                    <a:gd name="T110" fmla="*/ 10857 w 446"/>
                    <a:gd name="T111" fmla="*/ 1277 h 146"/>
                    <a:gd name="T112" fmla="*/ 9761 w 446"/>
                    <a:gd name="T113" fmla="*/ 2097 h 146"/>
                    <a:gd name="T114" fmla="*/ 8428 w 446"/>
                    <a:gd name="T115" fmla="*/ 2898 h 146"/>
                    <a:gd name="T116" fmla="*/ 4827 w 446"/>
                    <a:gd name="T117" fmla="*/ 3203 h 146"/>
                    <a:gd name="T118" fmla="*/ 2117 w 446"/>
                    <a:gd name="T119" fmla="*/ 2591 h 146"/>
                    <a:gd name="T120" fmla="*/ 988 w 446"/>
                    <a:gd name="T121" fmla="*/ 3660 h 146"/>
                    <a:gd name="T122" fmla="*/ 0 w 446"/>
                    <a:gd name="T123" fmla="*/ 5393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46" h="146">
                      <a:moveTo>
                        <a:pt x="0" y="106"/>
                      </a:moveTo>
                      <a:cubicBezTo>
                        <a:pt x="4" y="97"/>
                        <a:pt x="17" y="85"/>
                        <a:pt x="26" y="81"/>
                      </a:cubicBezTo>
                      <a:cubicBezTo>
                        <a:pt x="29" y="79"/>
                        <a:pt x="32" y="76"/>
                        <a:pt x="33" y="76"/>
                      </a:cubicBezTo>
                      <a:cubicBezTo>
                        <a:pt x="42" y="69"/>
                        <a:pt x="52" y="68"/>
                        <a:pt x="63" y="73"/>
                      </a:cubicBezTo>
                      <a:cubicBezTo>
                        <a:pt x="81" y="82"/>
                        <a:pt x="116" y="93"/>
                        <a:pt x="127" y="93"/>
                      </a:cubicBezTo>
                      <a:cubicBezTo>
                        <a:pt x="139" y="93"/>
                        <a:pt x="174" y="95"/>
                        <a:pt x="196" y="91"/>
                      </a:cubicBezTo>
                      <a:cubicBezTo>
                        <a:pt x="219" y="86"/>
                        <a:pt x="237" y="73"/>
                        <a:pt x="257" y="89"/>
                      </a:cubicBezTo>
                      <a:cubicBezTo>
                        <a:pt x="265" y="96"/>
                        <a:pt x="278" y="106"/>
                        <a:pt x="287" y="112"/>
                      </a:cubicBezTo>
                      <a:cubicBezTo>
                        <a:pt x="295" y="118"/>
                        <a:pt x="314" y="128"/>
                        <a:pt x="317" y="132"/>
                      </a:cubicBezTo>
                      <a:cubicBezTo>
                        <a:pt x="319" y="136"/>
                        <a:pt x="324" y="140"/>
                        <a:pt x="325" y="142"/>
                      </a:cubicBezTo>
                      <a:cubicBezTo>
                        <a:pt x="327" y="143"/>
                        <a:pt x="327" y="146"/>
                        <a:pt x="330" y="146"/>
                      </a:cubicBezTo>
                      <a:cubicBezTo>
                        <a:pt x="332" y="145"/>
                        <a:pt x="329" y="143"/>
                        <a:pt x="329" y="141"/>
                      </a:cubicBezTo>
                      <a:cubicBezTo>
                        <a:pt x="329" y="139"/>
                        <a:pt x="330" y="134"/>
                        <a:pt x="328" y="131"/>
                      </a:cubicBezTo>
                      <a:cubicBezTo>
                        <a:pt x="330" y="132"/>
                        <a:pt x="335" y="135"/>
                        <a:pt x="338" y="135"/>
                      </a:cubicBezTo>
                      <a:cubicBezTo>
                        <a:pt x="341" y="136"/>
                        <a:pt x="342" y="136"/>
                        <a:pt x="344" y="137"/>
                      </a:cubicBezTo>
                      <a:cubicBezTo>
                        <a:pt x="345" y="138"/>
                        <a:pt x="345" y="140"/>
                        <a:pt x="346" y="139"/>
                      </a:cubicBezTo>
                      <a:cubicBezTo>
                        <a:pt x="348" y="137"/>
                        <a:pt x="347" y="135"/>
                        <a:pt x="344" y="130"/>
                      </a:cubicBezTo>
                      <a:cubicBezTo>
                        <a:pt x="344" y="130"/>
                        <a:pt x="345" y="130"/>
                        <a:pt x="346" y="131"/>
                      </a:cubicBezTo>
                      <a:cubicBezTo>
                        <a:pt x="347" y="133"/>
                        <a:pt x="349" y="132"/>
                        <a:pt x="349" y="132"/>
                      </a:cubicBezTo>
                      <a:cubicBezTo>
                        <a:pt x="349" y="132"/>
                        <a:pt x="348" y="129"/>
                        <a:pt x="347" y="126"/>
                      </a:cubicBezTo>
                      <a:cubicBezTo>
                        <a:pt x="346" y="123"/>
                        <a:pt x="345" y="121"/>
                        <a:pt x="344" y="119"/>
                      </a:cubicBezTo>
                      <a:cubicBezTo>
                        <a:pt x="342" y="117"/>
                        <a:pt x="336" y="116"/>
                        <a:pt x="336" y="116"/>
                      </a:cubicBezTo>
                      <a:cubicBezTo>
                        <a:pt x="336" y="116"/>
                        <a:pt x="335" y="115"/>
                        <a:pt x="334" y="113"/>
                      </a:cubicBezTo>
                      <a:cubicBezTo>
                        <a:pt x="332" y="112"/>
                        <a:pt x="321" y="113"/>
                        <a:pt x="320" y="112"/>
                      </a:cubicBezTo>
                      <a:cubicBezTo>
                        <a:pt x="319" y="112"/>
                        <a:pt x="305" y="100"/>
                        <a:pt x="304" y="97"/>
                      </a:cubicBezTo>
                      <a:cubicBezTo>
                        <a:pt x="302" y="95"/>
                        <a:pt x="305" y="89"/>
                        <a:pt x="307" y="90"/>
                      </a:cubicBezTo>
                      <a:cubicBezTo>
                        <a:pt x="309" y="91"/>
                        <a:pt x="315" y="92"/>
                        <a:pt x="318" y="96"/>
                      </a:cubicBezTo>
                      <a:cubicBezTo>
                        <a:pt x="320" y="98"/>
                        <a:pt x="324" y="102"/>
                        <a:pt x="326" y="104"/>
                      </a:cubicBezTo>
                      <a:cubicBezTo>
                        <a:pt x="329" y="106"/>
                        <a:pt x="327" y="107"/>
                        <a:pt x="329" y="107"/>
                      </a:cubicBezTo>
                      <a:cubicBezTo>
                        <a:pt x="330" y="106"/>
                        <a:pt x="331" y="104"/>
                        <a:pt x="329" y="101"/>
                      </a:cubicBezTo>
                      <a:cubicBezTo>
                        <a:pt x="329" y="101"/>
                        <a:pt x="331" y="101"/>
                        <a:pt x="334" y="101"/>
                      </a:cubicBezTo>
                      <a:cubicBezTo>
                        <a:pt x="336" y="102"/>
                        <a:pt x="339" y="102"/>
                        <a:pt x="340" y="104"/>
                      </a:cubicBezTo>
                      <a:cubicBezTo>
                        <a:pt x="341" y="106"/>
                        <a:pt x="341" y="108"/>
                        <a:pt x="342" y="107"/>
                      </a:cubicBezTo>
                      <a:cubicBezTo>
                        <a:pt x="343" y="106"/>
                        <a:pt x="343" y="103"/>
                        <a:pt x="341" y="99"/>
                      </a:cubicBezTo>
                      <a:cubicBezTo>
                        <a:pt x="335" y="96"/>
                        <a:pt x="327" y="92"/>
                        <a:pt x="325" y="87"/>
                      </a:cubicBezTo>
                      <a:cubicBezTo>
                        <a:pt x="323" y="85"/>
                        <a:pt x="325" y="82"/>
                        <a:pt x="326" y="79"/>
                      </a:cubicBezTo>
                      <a:cubicBezTo>
                        <a:pt x="325" y="78"/>
                        <a:pt x="324" y="78"/>
                        <a:pt x="324" y="78"/>
                      </a:cubicBezTo>
                      <a:cubicBezTo>
                        <a:pt x="321" y="76"/>
                        <a:pt x="318" y="74"/>
                        <a:pt x="313" y="73"/>
                      </a:cubicBezTo>
                      <a:cubicBezTo>
                        <a:pt x="308" y="71"/>
                        <a:pt x="310" y="71"/>
                        <a:pt x="307" y="65"/>
                      </a:cubicBezTo>
                      <a:cubicBezTo>
                        <a:pt x="307" y="63"/>
                        <a:pt x="307" y="61"/>
                        <a:pt x="309" y="59"/>
                      </a:cubicBezTo>
                      <a:cubicBezTo>
                        <a:pt x="307" y="61"/>
                        <a:pt x="307" y="61"/>
                        <a:pt x="307" y="61"/>
                      </a:cubicBezTo>
                      <a:cubicBezTo>
                        <a:pt x="310" y="54"/>
                        <a:pt x="322" y="40"/>
                        <a:pt x="345" y="41"/>
                      </a:cubicBezTo>
                      <a:cubicBezTo>
                        <a:pt x="345" y="41"/>
                        <a:pt x="351" y="43"/>
                        <a:pt x="363" y="41"/>
                      </a:cubicBezTo>
                      <a:cubicBezTo>
                        <a:pt x="365" y="41"/>
                        <a:pt x="368" y="41"/>
                        <a:pt x="370" y="41"/>
                      </a:cubicBezTo>
                      <a:cubicBezTo>
                        <a:pt x="375" y="40"/>
                        <a:pt x="379" y="39"/>
                        <a:pt x="383" y="41"/>
                      </a:cubicBezTo>
                      <a:cubicBezTo>
                        <a:pt x="390" y="44"/>
                        <a:pt x="393" y="48"/>
                        <a:pt x="401" y="49"/>
                      </a:cubicBezTo>
                      <a:cubicBezTo>
                        <a:pt x="408" y="49"/>
                        <a:pt x="414" y="48"/>
                        <a:pt x="420" y="46"/>
                      </a:cubicBezTo>
                      <a:cubicBezTo>
                        <a:pt x="433" y="41"/>
                        <a:pt x="446" y="33"/>
                        <a:pt x="436" y="18"/>
                      </a:cubicBezTo>
                      <a:cubicBezTo>
                        <a:pt x="438" y="34"/>
                        <a:pt x="425" y="33"/>
                        <a:pt x="413" y="30"/>
                      </a:cubicBezTo>
                      <a:cubicBezTo>
                        <a:pt x="408" y="29"/>
                        <a:pt x="402" y="27"/>
                        <a:pt x="397" y="25"/>
                      </a:cubicBezTo>
                      <a:cubicBezTo>
                        <a:pt x="390" y="23"/>
                        <a:pt x="389" y="17"/>
                        <a:pt x="381" y="17"/>
                      </a:cubicBezTo>
                      <a:cubicBezTo>
                        <a:pt x="373" y="16"/>
                        <a:pt x="366" y="17"/>
                        <a:pt x="358" y="17"/>
                      </a:cubicBezTo>
                      <a:cubicBezTo>
                        <a:pt x="352" y="16"/>
                        <a:pt x="347" y="16"/>
                        <a:pt x="342" y="16"/>
                      </a:cubicBezTo>
                      <a:cubicBezTo>
                        <a:pt x="337" y="16"/>
                        <a:pt x="331" y="15"/>
                        <a:pt x="326" y="14"/>
                      </a:cubicBezTo>
                      <a:cubicBezTo>
                        <a:pt x="320" y="13"/>
                        <a:pt x="317" y="6"/>
                        <a:pt x="311" y="5"/>
                      </a:cubicBezTo>
                      <a:cubicBezTo>
                        <a:pt x="293" y="0"/>
                        <a:pt x="290" y="20"/>
                        <a:pt x="277" y="25"/>
                      </a:cubicBezTo>
                      <a:cubicBezTo>
                        <a:pt x="267" y="30"/>
                        <a:pt x="258" y="34"/>
                        <a:pt x="249" y="41"/>
                      </a:cubicBezTo>
                      <a:cubicBezTo>
                        <a:pt x="239" y="48"/>
                        <a:pt x="227" y="54"/>
                        <a:pt x="215" y="57"/>
                      </a:cubicBezTo>
                      <a:cubicBezTo>
                        <a:pt x="186" y="66"/>
                        <a:pt x="153" y="66"/>
                        <a:pt x="123" y="63"/>
                      </a:cubicBezTo>
                      <a:cubicBezTo>
                        <a:pt x="100" y="60"/>
                        <a:pt x="77" y="44"/>
                        <a:pt x="54" y="51"/>
                      </a:cubicBezTo>
                      <a:cubicBezTo>
                        <a:pt x="42" y="54"/>
                        <a:pt x="35" y="64"/>
                        <a:pt x="25" y="72"/>
                      </a:cubicBezTo>
                      <a:cubicBezTo>
                        <a:pt x="15" y="80"/>
                        <a:pt x="1" y="92"/>
                        <a:pt x="0" y="10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35" name="Freeform 72">
                  <a:extLst>
                    <a:ext uri="{FF2B5EF4-FFF2-40B4-BE49-F238E27FC236}">
                      <a16:creationId xmlns:a16="http://schemas.microsoft.com/office/drawing/2014/main" id="{2A1B8D6E-6B67-4B8B-968A-509049589F82}"/>
                    </a:ext>
                  </a:extLst>
                </p:cNvPr>
                <p:cNvSpPr>
                  <a:spLocks/>
                </p:cNvSpPr>
                <p:nvPr/>
              </p:nvSpPr>
              <p:spPr bwMode="auto">
                <a:xfrm>
                  <a:off x="2822" y="2092"/>
                  <a:ext cx="355" cy="291"/>
                </a:xfrm>
                <a:custGeom>
                  <a:avLst/>
                  <a:gdLst>
                    <a:gd name="T0" fmla="*/ 0 w 142"/>
                    <a:gd name="T1" fmla="*/ 5537 h 109"/>
                    <a:gd name="T2" fmla="*/ 2500 w 142"/>
                    <a:gd name="T3" fmla="*/ 3043 h 109"/>
                    <a:gd name="T4" fmla="*/ 2863 w 142"/>
                    <a:gd name="T5" fmla="*/ 1004 h 109"/>
                    <a:gd name="T6" fmla="*/ 3208 w 142"/>
                    <a:gd name="T7" fmla="*/ 93 h 109"/>
                    <a:gd name="T8" fmla="*/ 3875 w 142"/>
                    <a:gd name="T9" fmla="*/ 550 h 109"/>
                    <a:gd name="T10" fmla="*/ 4270 w 142"/>
                    <a:gd name="T11" fmla="*/ 1276 h 109"/>
                    <a:gd name="T12" fmla="*/ 4500 w 142"/>
                    <a:gd name="T13" fmla="*/ 1733 h 109"/>
                    <a:gd name="T14" fmla="*/ 4533 w 142"/>
                    <a:gd name="T15" fmla="*/ 2280 h 109"/>
                    <a:gd name="T16" fmla="*/ 5158 w 142"/>
                    <a:gd name="T17" fmla="*/ 3158 h 109"/>
                    <a:gd name="T18" fmla="*/ 4613 w 142"/>
                    <a:gd name="T19" fmla="*/ 3863 h 109"/>
                    <a:gd name="T20" fmla="*/ 3095 w 142"/>
                    <a:gd name="T21" fmla="*/ 4261 h 109"/>
                    <a:gd name="T22" fmla="*/ 2083 w 142"/>
                    <a:gd name="T23" fmla="*/ 4776 h 1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109">
                      <a:moveTo>
                        <a:pt x="0" y="109"/>
                      </a:moveTo>
                      <a:cubicBezTo>
                        <a:pt x="26" y="101"/>
                        <a:pt x="49" y="83"/>
                        <a:pt x="64" y="60"/>
                      </a:cubicBezTo>
                      <a:cubicBezTo>
                        <a:pt x="72" y="48"/>
                        <a:pt x="78" y="35"/>
                        <a:pt x="73" y="20"/>
                      </a:cubicBezTo>
                      <a:cubicBezTo>
                        <a:pt x="69" y="11"/>
                        <a:pt x="76" y="0"/>
                        <a:pt x="82" y="2"/>
                      </a:cubicBezTo>
                      <a:cubicBezTo>
                        <a:pt x="88" y="4"/>
                        <a:pt x="94" y="7"/>
                        <a:pt x="99" y="11"/>
                      </a:cubicBezTo>
                      <a:cubicBezTo>
                        <a:pt x="104" y="15"/>
                        <a:pt x="105" y="20"/>
                        <a:pt x="109" y="25"/>
                      </a:cubicBezTo>
                      <a:cubicBezTo>
                        <a:pt x="113" y="28"/>
                        <a:pt x="115" y="28"/>
                        <a:pt x="115" y="34"/>
                      </a:cubicBezTo>
                      <a:cubicBezTo>
                        <a:pt x="116" y="38"/>
                        <a:pt x="114" y="40"/>
                        <a:pt x="116" y="45"/>
                      </a:cubicBezTo>
                      <a:cubicBezTo>
                        <a:pt x="119" y="52"/>
                        <a:pt x="126" y="57"/>
                        <a:pt x="132" y="62"/>
                      </a:cubicBezTo>
                      <a:cubicBezTo>
                        <a:pt x="142" y="71"/>
                        <a:pt x="127" y="74"/>
                        <a:pt x="118" y="76"/>
                      </a:cubicBezTo>
                      <a:cubicBezTo>
                        <a:pt x="105" y="78"/>
                        <a:pt x="92" y="80"/>
                        <a:pt x="79" y="84"/>
                      </a:cubicBezTo>
                      <a:cubicBezTo>
                        <a:pt x="73" y="86"/>
                        <a:pt x="60" y="95"/>
                        <a:pt x="53" y="94"/>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36" name="Freeform 73">
                  <a:extLst>
                    <a:ext uri="{FF2B5EF4-FFF2-40B4-BE49-F238E27FC236}">
                      <a16:creationId xmlns:a16="http://schemas.microsoft.com/office/drawing/2014/main" id="{E4838B26-7FA4-4B70-BC6F-5743E904562B}"/>
                    </a:ext>
                  </a:extLst>
                </p:cNvPr>
                <p:cNvSpPr>
                  <a:spLocks/>
                </p:cNvSpPr>
                <p:nvPr/>
              </p:nvSpPr>
              <p:spPr bwMode="auto">
                <a:xfrm>
                  <a:off x="3127" y="1775"/>
                  <a:ext cx="110" cy="154"/>
                </a:xfrm>
                <a:custGeom>
                  <a:avLst/>
                  <a:gdLst>
                    <a:gd name="T0" fmla="*/ 158 w 44"/>
                    <a:gd name="T1" fmla="*/ 149 h 58"/>
                    <a:gd name="T2" fmla="*/ 1250 w 44"/>
                    <a:gd name="T3" fmla="*/ 1346 h 58"/>
                    <a:gd name="T4" fmla="*/ 1488 w 44"/>
                    <a:gd name="T5" fmla="*/ 2884 h 58"/>
                    <a:gd name="T6" fmla="*/ 938 w 44"/>
                    <a:gd name="T7" fmla="*/ 1649 h 58"/>
                    <a:gd name="T8" fmla="*/ 0 w 44"/>
                    <a:gd name="T9" fmla="*/ 0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58">
                      <a:moveTo>
                        <a:pt x="4" y="3"/>
                      </a:moveTo>
                      <a:cubicBezTo>
                        <a:pt x="14" y="1"/>
                        <a:pt x="27" y="20"/>
                        <a:pt x="32" y="27"/>
                      </a:cubicBezTo>
                      <a:cubicBezTo>
                        <a:pt x="37" y="35"/>
                        <a:pt x="44" y="49"/>
                        <a:pt x="38" y="58"/>
                      </a:cubicBezTo>
                      <a:cubicBezTo>
                        <a:pt x="28" y="56"/>
                        <a:pt x="28" y="40"/>
                        <a:pt x="24" y="33"/>
                      </a:cubicBezTo>
                      <a:cubicBezTo>
                        <a:pt x="18" y="22"/>
                        <a:pt x="10" y="7"/>
                        <a:pt x="0"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37" name="Freeform 74">
                  <a:extLst>
                    <a:ext uri="{FF2B5EF4-FFF2-40B4-BE49-F238E27FC236}">
                      <a16:creationId xmlns:a16="http://schemas.microsoft.com/office/drawing/2014/main" id="{54F5DB9F-B33E-4468-9025-337CFAC2A312}"/>
                    </a:ext>
                  </a:extLst>
                </p:cNvPr>
                <p:cNvSpPr>
                  <a:spLocks/>
                </p:cNvSpPr>
                <p:nvPr/>
              </p:nvSpPr>
              <p:spPr bwMode="auto">
                <a:xfrm>
                  <a:off x="3065" y="1993"/>
                  <a:ext cx="40" cy="88"/>
                </a:xfrm>
                <a:custGeom>
                  <a:avLst/>
                  <a:gdLst>
                    <a:gd name="T0" fmla="*/ 550 w 16"/>
                    <a:gd name="T1" fmla="*/ 205 h 33"/>
                    <a:gd name="T2" fmla="*/ 238 w 16"/>
                    <a:gd name="T3" fmla="*/ 909 h 33"/>
                    <a:gd name="T4" fmla="*/ 395 w 16"/>
                    <a:gd name="T5" fmla="*/ 1421 h 33"/>
                    <a:gd name="T6" fmla="*/ 395 w 16"/>
                    <a:gd name="T7" fmla="*/ 853 h 33"/>
                    <a:gd name="T8" fmla="*/ 625 w 16"/>
                    <a:gd name="T9" fmla="*/ 45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33">
                      <a:moveTo>
                        <a:pt x="14" y="4"/>
                      </a:moveTo>
                      <a:cubicBezTo>
                        <a:pt x="0" y="0"/>
                        <a:pt x="6" y="10"/>
                        <a:pt x="6" y="18"/>
                      </a:cubicBezTo>
                      <a:cubicBezTo>
                        <a:pt x="6" y="20"/>
                        <a:pt x="2" y="33"/>
                        <a:pt x="10" y="28"/>
                      </a:cubicBezTo>
                      <a:cubicBezTo>
                        <a:pt x="12" y="26"/>
                        <a:pt x="9" y="20"/>
                        <a:pt x="10" y="17"/>
                      </a:cubicBezTo>
                      <a:cubicBezTo>
                        <a:pt x="11" y="13"/>
                        <a:pt x="13" y="12"/>
                        <a:pt x="16" y="9"/>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38" name="Freeform 75">
                  <a:extLst>
                    <a:ext uri="{FF2B5EF4-FFF2-40B4-BE49-F238E27FC236}">
                      <a16:creationId xmlns:a16="http://schemas.microsoft.com/office/drawing/2014/main" id="{72BACBE4-53BE-4625-ABC5-2CB3D6059C48}"/>
                    </a:ext>
                  </a:extLst>
                </p:cNvPr>
                <p:cNvSpPr>
                  <a:spLocks/>
                </p:cNvSpPr>
                <p:nvPr/>
              </p:nvSpPr>
              <p:spPr bwMode="auto">
                <a:xfrm>
                  <a:off x="2962" y="1911"/>
                  <a:ext cx="143" cy="85"/>
                </a:xfrm>
                <a:custGeom>
                  <a:avLst/>
                  <a:gdLst>
                    <a:gd name="T0" fmla="*/ 2102 w 57"/>
                    <a:gd name="T1" fmla="*/ 1052 h 32"/>
                    <a:gd name="T2" fmla="*/ 993 w 57"/>
                    <a:gd name="T3" fmla="*/ 56 h 32"/>
                    <a:gd name="T4" fmla="*/ 0 w 57"/>
                    <a:gd name="T5" fmla="*/ 805 h 32"/>
                    <a:gd name="T6" fmla="*/ 868 w 57"/>
                    <a:gd name="T7" fmla="*/ 396 h 32"/>
                    <a:gd name="T8" fmla="*/ 1581 w 57"/>
                    <a:gd name="T9" fmla="*/ 691 h 32"/>
                    <a:gd name="T10" fmla="*/ 1864 w 57"/>
                    <a:gd name="T11" fmla="*/ 1235 h 32"/>
                    <a:gd name="T12" fmla="*/ 2260 w 57"/>
                    <a:gd name="T13" fmla="*/ 1389 h 32"/>
                    <a:gd name="T14" fmla="*/ 2178 w 57"/>
                    <a:gd name="T15" fmla="*/ 1086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7" h="32">
                      <a:moveTo>
                        <a:pt x="53" y="21"/>
                      </a:moveTo>
                      <a:cubicBezTo>
                        <a:pt x="47" y="8"/>
                        <a:pt x="39" y="3"/>
                        <a:pt x="25" y="1"/>
                      </a:cubicBezTo>
                      <a:cubicBezTo>
                        <a:pt x="13" y="0"/>
                        <a:pt x="0" y="0"/>
                        <a:pt x="0" y="16"/>
                      </a:cubicBezTo>
                      <a:cubicBezTo>
                        <a:pt x="7" y="14"/>
                        <a:pt x="14" y="8"/>
                        <a:pt x="22" y="8"/>
                      </a:cubicBezTo>
                      <a:cubicBezTo>
                        <a:pt x="27" y="8"/>
                        <a:pt x="35" y="12"/>
                        <a:pt x="40" y="14"/>
                      </a:cubicBezTo>
                      <a:cubicBezTo>
                        <a:pt x="47" y="17"/>
                        <a:pt x="44" y="20"/>
                        <a:pt x="47" y="25"/>
                      </a:cubicBezTo>
                      <a:cubicBezTo>
                        <a:pt x="49" y="32"/>
                        <a:pt x="51" y="27"/>
                        <a:pt x="57" y="28"/>
                      </a:cubicBezTo>
                      <a:cubicBezTo>
                        <a:pt x="56" y="26"/>
                        <a:pt x="56" y="24"/>
                        <a:pt x="55" y="22"/>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39" name="Freeform 76">
                  <a:extLst>
                    <a:ext uri="{FF2B5EF4-FFF2-40B4-BE49-F238E27FC236}">
                      <a16:creationId xmlns:a16="http://schemas.microsoft.com/office/drawing/2014/main" id="{45429214-C9B0-4245-BF26-9CD1B43A0DA9}"/>
                    </a:ext>
                  </a:extLst>
                </p:cNvPr>
                <p:cNvSpPr>
                  <a:spLocks/>
                </p:cNvSpPr>
                <p:nvPr/>
              </p:nvSpPr>
              <p:spPr bwMode="auto">
                <a:xfrm>
                  <a:off x="3115" y="2441"/>
                  <a:ext cx="42" cy="38"/>
                </a:xfrm>
                <a:custGeom>
                  <a:avLst/>
                  <a:gdLst>
                    <a:gd name="T0" fmla="*/ 0 w 17"/>
                    <a:gd name="T1" fmla="*/ 0 h 14"/>
                    <a:gd name="T2" fmla="*/ 410 w 17"/>
                    <a:gd name="T3" fmla="*/ 280 h 14"/>
                    <a:gd name="T4" fmla="*/ 635 w 17"/>
                    <a:gd name="T5" fmla="*/ 760 h 14"/>
                    <a:gd name="T6" fmla="*/ 183 w 17"/>
                    <a:gd name="T7" fmla="*/ 537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14">
                      <a:moveTo>
                        <a:pt x="0" y="0"/>
                      </a:moveTo>
                      <a:cubicBezTo>
                        <a:pt x="6" y="2"/>
                        <a:pt x="6" y="0"/>
                        <a:pt x="11" y="5"/>
                      </a:cubicBezTo>
                      <a:cubicBezTo>
                        <a:pt x="13" y="7"/>
                        <a:pt x="17" y="10"/>
                        <a:pt x="17" y="14"/>
                      </a:cubicBezTo>
                      <a:cubicBezTo>
                        <a:pt x="13" y="12"/>
                        <a:pt x="9" y="11"/>
                        <a:pt x="5" y="1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40" name="Freeform 77">
                  <a:extLst>
                    <a:ext uri="{FF2B5EF4-FFF2-40B4-BE49-F238E27FC236}">
                      <a16:creationId xmlns:a16="http://schemas.microsoft.com/office/drawing/2014/main" id="{5FEEF07E-8933-4262-B3CB-2925A1307EF1}"/>
                    </a:ext>
                  </a:extLst>
                </p:cNvPr>
                <p:cNvSpPr>
                  <a:spLocks/>
                </p:cNvSpPr>
                <p:nvPr/>
              </p:nvSpPr>
              <p:spPr bwMode="auto">
                <a:xfrm>
                  <a:off x="3217" y="2143"/>
                  <a:ext cx="68" cy="69"/>
                </a:xfrm>
                <a:custGeom>
                  <a:avLst/>
                  <a:gdLst>
                    <a:gd name="T0" fmla="*/ 1007 w 27"/>
                    <a:gd name="T1" fmla="*/ 1085 h 26"/>
                    <a:gd name="T2" fmla="*/ 685 w 27"/>
                    <a:gd name="T3" fmla="*/ 295 h 26"/>
                    <a:gd name="T4" fmla="*/ 50 w 27"/>
                    <a:gd name="T5" fmla="*/ 507 h 26"/>
                    <a:gd name="T6" fmla="*/ 368 w 27"/>
                    <a:gd name="T7" fmla="*/ 1197 h 26"/>
                    <a:gd name="T8" fmla="*/ 881 w 27"/>
                    <a:gd name="T9" fmla="*/ 1085 h 26"/>
                    <a:gd name="T10" fmla="*/ 1007 w 27"/>
                    <a:gd name="T11" fmla="*/ 1085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6">
                      <a:moveTo>
                        <a:pt x="25" y="22"/>
                      </a:moveTo>
                      <a:cubicBezTo>
                        <a:pt x="23" y="20"/>
                        <a:pt x="27" y="11"/>
                        <a:pt x="17" y="6"/>
                      </a:cubicBezTo>
                      <a:cubicBezTo>
                        <a:pt x="8" y="0"/>
                        <a:pt x="1" y="10"/>
                        <a:pt x="1" y="10"/>
                      </a:cubicBezTo>
                      <a:cubicBezTo>
                        <a:pt x="0" y="17"/>
                        <a:pt x="4" y="22"/>
                        <a:pt x="9" y="24"/>
                      </a:cubicBezTo>
                      <a:cubicBezTo>
                        <a:pt x="13" y="26"/>
                        <a:pt x="22" y="22"/>
                        <a:pt x="22" y="22"/>
                      </a:cubicBezTo>
                      <a:lnTo>
                        <a:pt x="25"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41" name="Freeform 78">
                  <a:extLst>
                    <a:ext uri="{FF2B5EF4-FFF2-40B4-BE49-F238E27FC236}">
                      <a16:creationId xmlns:a16="http://schemas.microsoft.com/office/drawing/2014/main" id="{F5358D59-AFD3-4F09-ABA5-7FEAFCCF4BED}"/>
                    </a:ext>
                  </a:extLst>
                </p:cNvPr>
                <p:cNvSpPr>
                  <a:spLocks/>
                </p:cNvSpPr>
                <p:nvPr/>
              </p:nvSpPr>
              <p:spPr bwMode="auto">
                <a:xfrm>
                  <a:off x="3222" y="2153"/>
                  <a:ext cx="55" cy="56"/>
                </a:xfrm>
                <a:custGeom>
                  <a:avLst/>
                  <a:gdLst>
                    <a:gd name="T0" fmla="*/ 125 w 22"/>
                    <a:gd name="T1" fmla="*/ 248 h 21"/>
                    <a:gd name="T2" fmla="*/ 625 w 22"/>
                    <a:gd name="T3" fmla="*/ 149 h 21"/>
                    <a:gd name="T4" fmla="*/ 708 w 22"/>
                    <a:gd name="T5" fmla="*/ 819 h 21"/>
                    <a:gd name="T6" fmla="*/ 208 w 22"/>
                    <a:gd name="T7" fmla="*/ 909 h 21"/>
                    <a:gd name="T8" fmla="*/ 125 w 22"/>
                    <a:gd name="T9" fmla="*/ 248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1">
                      <a:moveTo>
                        <a:pt x="3" y="5"/>
                      </a:moveTo>
                      <a:cubicBezTo>
                        <a:pt x="6" y="0"/>
                        <a:pt x="12" y="0"/>
                        <a:pt x="16" y="3"/>
                      </a:cubicBezTo>
                      <a:cubicBezTo>
                        <a:pt x="21" y="6"/>
                        <a:pt x="22" y="12"/>
                        <a:pt x="18" y="16"/>
                      </a:cubicBezTo>
                      <a:cubicBezTo>
                        <a:pt x="15" y="20"/>
                        <a:pt x="9" y="21"/>
                        <a:pt x="5" y="18"/>
                      </a:cubicBezTo>
                      <a:cubicBezTo>
                        <a:pt x="1" y="15"/>
                        <a:pt x="0" y="9"/>
                        <a:pt x="3" y="5"/>
                      </a:cubicBezTo>
                      <a:close/>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42" name="Freeform 79">
                  <a:extLst>
                    <a:ext uri="{FF2B5EF4-FFF2-40B4-BE49-F238E27FC236}">
                      <a16:creationId xmlns:a16="http://schemas.microsoft.com/office/drawing/2014/main" id="{AA0CCE4D-3621-41D3-8720-5D95ABA07F11}"/>
                    </a:ext>
                  </a:extLst>
                </p:cNvPr>
                <p:cNvSpPr>
                  <a:spLocks/>
                </p:cNvSpPr>
                <p:nvPr/>
              </p:nvSpPr>
              <p:spPr bwMode="auto">
                <a:xfrm>
                  <a:off x="3237" y="2169"/>
                  <a:ext cx="23" cy="24"/>
                </a:xfrm>
                <a:custGeom>
                  <a:avLst/>
                  <a:gdLst>
                    <a:gd name="T0" fmla="*/ 84 w 9"/>
                    <a:gd name="T1" fmla="*/ 93 h 9"/>
                    <a:gd name="T2" fmla="*/ 302 w 9"/>
                    <a:gd name="T3" fmla="*/ 56 h 9"/>
                    <a:gd name="T4" fmla="*/ 332 w 9"/>
                    <a:gd name="T5" fmla="*/ 363 h 9"/>
                    <a:gd name="T6" fmla="*/ 130 w 9"/>
                    <a:gd name="T7" fmla="*/ 363 h 9"/>
                    <a:gd name="T8" fmla="*/ 84 w 9"/>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2" y="2"/>
                      </a:moveTo>
                      <a:cubicBezTo>
                        <a:pt x="3" y="0"/>
                        <a:pt x="5" y="0"/>
                        <a:pt x="7" y="1"/>
                      </a:cubicBezTo>
                      <a:cubicBezTo>
                        <a:pt x="9" y="3"/>
                        <a:pt x="9" y="5"/>
                        <a:pt x="8" y="7"/>
                      </a:cubicBezTo>
                      <a:cubicBezTo>
                        <a:pt x="7" y="8"/>
                        <a:pt x="4" y="9"/>
                        <a:pt x="3" y="7"/>
                      </a:cubicBezTo>
                      <a:cubicBezTo>
                        <a:pt x="1" y="6"/>
                        <a:pt x="0" y="4"/>
                        <a:pt x="2" y="2"/>
                      </a:cubicBez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43" name="Freeform 80">
                  <a:extLst>
                    <a:ext uri="{FF2B5EF4-FFF2-40B4-BE49-F238E27FC236}">
                      <a16:creationId xmlns:a16="http://schemas.microsoft.com/office/drawing/2014/main" id="{ECBBF525-6B37-45D4-81A8-DEFDE1507EB9}"/>
                    </a:ext>
                  </a:extLst>
                </p:cNvPr>
                <p:cNvSpPr>
                  <a:spLocks/>
                </p:cNvSpPr>
                <p:nvPr/>
              </p:nvSpPr>
              <p:spPr bwMode="auto">
                <a:xfrm>
                  <a:off x="3327" y="2073"/>
                  <a:ext cx="33" cy="75"/>
                </a:xfrm>
                <a:custGeom>
                  <a:avLst/>
                  <a:gdLst>
                    <a:gd name="T0" fmla="*/ 373 w 13"/>
                    <a:gd name="T1" fmla="*/ 927 h 28"/>
                    <a:gd name="T2" fmla="*/ 541 w 13"/>
                    <a:gd name="T3" fmla="*/ 1441 h 28"/>
                    <a:gd name="T4" fmla="*/ 490 w 13"/>
                    <a:gd name="T5" fmla="*/ 1350 h 28"/>
                    <a:gd name="T6" fmla="*/ 51 w 13"/>
                    <a:gd name="T7" fmla="*/ 56 h 28"/>
                    <a:gd name="T8" fmla="*/ 0 w 13"/>
                    <a:gd name="T9" fmla="*/ 0 h 28"/>
                    <a:gd name="T10" fmla="*/ 0 w 13"/>
                    <a:gd name="T11" fmla="*/ 0 h 28"/>
                    <a:gd name="T12" fmla="*/ 160 w 13"/>
                    <a:gd name="T13" fmla="*/ 402 h 28"/>
                    <a:gd name="T14" fmla="*/ 373 w 13"/>
                    <a:gd name="T15" fmla="*/ 927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28">
                      <a:moveTo>
                        <a:pt x="9" y="18"/>
                      </a:moveTo>
                      <a:cubicBezTo>
                        <a:pt x="10" y="20"/>
                        <a:pt x="10" y="26"/>
                        <a:pt x="13" y="28"/>
                      </a:cubicBezTo>
                      <a:cubicBezTo>
                        <a:pt x="12" y="27"/>
                        <a:pt x="12" y="27"/>
                        <a:pt x="12" y="26"/>
                      </a:cubicBezTo>
                      <a:cubicBezTo>
                        <a:pt x="13" y="4"/>
                        <a:pt x="1" y="1"/>
                        <a:pt x="1" y="1"/>
                      </a:cubicBezTo>
                      <a:cubicBezTo>
                        <a:pt x="1" y="1"/>
                        <a:pt x="1" y="1"/>
                        <a:pt x="0" y="0"/>
                      </a:cubicBezTo>
                      <a:cubicBezTo>
                        <a:pt x="0" y="0"/>
                        <a:pt x="0" y="0"/>
                        <a:pt x="0" y="0"/>
                      </a:cubicBezTo>
                      <a:cubicBezTo>
                        <a:pt x="1" y="3"/>
                        <a:pt x="2" y="6"/>
                        <a:pt x="4" y="8"/>
                      </a:cubicBezTo>
                      <a:cubicBezTo>
                        <a:pt x="6" y="11"/>
                        <a:pt x="8" y="14"/>
                        <a:pt x="9" y="18"/>
                      </a:cubicBezTo>
                      <a:close/>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44" name="Freeform 81">
                  <a:extLst>
                    <a:ext uri="{FF2B5EF4-FFF2-40B4-BE49-F238E27FC236}">
                      <a16:creationId xmlns:a16="http://schemas.microsoft.com/office/drawing/2014/main" id="{C8F81CE4-A77F-4797-8096-0567A8BA8D9E}"/>
                    </a:ext>
                  </a:extLst>
                </p:cNvPr>
                <p:cNvSpPr>
                  <a:spLocks/>
                </p:cNvSpPr>
                <p:nvPr/>
              </p:nvSpPr>
              <p:spPr bwMode="auto">
                <a:xfrm>
                  <a:off x="2774" y="2335"/>
                  <a:ext cx="208" cy="128"/>
                </a:xfrm>
                <a:custGeom>
                  <a:avLst/>
                  <a:gdLst>
                    <a:gd name="T0" fmla="*/ 0 w 83"/>
                    <a:gd name="T1" fmla="*/ 2275 h 48"/>
                    <a:gd name="T2" fmla="*/ 1418 w 83"/>
                    <a:gd name="T3" fmla="*/ 1672 h 48"/>
                    <a:gd name="T4" fmla="*/ 2015 w 83"/>
                    <a:gd name="T5" fmla="*/ 1421 h 48"/>
                    <a:gd name="T6" fmla="*/ 2727 w 83"/>
                    <a:gd name="T7" fmla="*/ 605 h 48"/>
                    <a:gd name="T8" fmla="*/ 3198 w 83"/>
                    <a:gd name="T9" fmla="*/ 307 h 48"/>
                    <a:gd name="T10" fmla="*/ 3040 w 83"/>
                    <a:gd name="T11" fmla="*/ 1003 h 48"/>
                    <a:gd name="T12" fmla="*/ 3040 w 83"/>
                    <a:gd name="T13" fmla="*/ 1877 h 48"/>
                    <a:gd name="T14" fmla="*/ 3273 w 83"/>
                    <a:gd name="T15" fmla="*/ 2424 h 48"/>
                    <a:gd name="T16" fmla="*/ 2802 w 83"/>
                    <a:gd name="T17" fmla="*/ 1912 h 48"/>
                    <a:gd name="T18" fmla="*/ 2331 w 83"/>
                    <a:gd name="T19" fmla="*/ 1672 h 48"/>
                    <a:gd name="T20" fmla="*/ 1100 w 83"/>
                    <a:gd name="T21" fmla="*/ 1912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3" h="48">
                      <a:moveTo>
                        <a:pt x="0" y="45"/>
                      </a:moveTo>
                      <a:cubicBezTo>
                        <a:pt x="12" y="43"/>
                        <a:pt x="25" y="38"/>
                        <a:pt x="36" y="33"/>
                      </a:cubicBezTo>
                      <a:cubicBezTo>
                        <a:pt x="41" y="31"/>
                        <a:pt x="46" y="31"/>
                        <a:pt x="51" y="28"/>
                      </a:cubicBezTo>
                      <a:cubicBezTo>
                        <a:pt x="59" y="25"/>
                        <a:pt x="64" y="19"/>
                        <a:pt x="69" y="12"/>
                      </a:cubicBezTo>
                      <a:cubicBezTo>
                        <a:pt x="72" y="10"/>
                        <a:pt x="79" y="0"/>
                        <a:pt x="81" y="6"/>
                      </a:cubicBezTo>
                      <a:cubicBezTo>
                        <a:pt x="83" y="10"/>
                        <a:pt x="78" y="16"/>
                        <a:pt x="77" y="20"/>
                      </a:cubicBezTo>
                      <a:cubicBezTo>
                        <a:pt x="75" y="25"/>
                        <a:pt x="75" y="32"/>
                        <a:pt x="77" y="37"/>
                      </a:cubicBezTo>
                      <a:cubicBezTo>
                        <a:pt x="78" y="41"/>
                        <a:pt x="81" y="44"/>
                        <a:pt x="83" y="48"/>
                      </a:cubicBezTo>
                      <a:cubicBezTo>
                        <a:pt x="78" y="47"/>
                        <a:pt x="75" y="41"/>
                        <a:pt x="71" y="38"/>
                      </a:cubicBezTo>
                      <a:cubicBezTo>
                        <a:pt x="67" y="36"/>
                        <a:pt x="63" y="34"/>
                        <a:pt x="59" y="33"/>
                      </a:cubicBezTo>
                      <a:cubicBezTo>
                        <a:pt x="49" y="31"/>
                        <a:pt x="38" y="36"/>
                        <a:pt x="28" y="38"/>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46" name="Freeform 82">
                  <a:extLst>
                    <a:ext uri="{FF2B5EF4-FFF2-40B4-BE49-F238E27FC236}">
                      <a16:creationId xmlns:a16="http://schemas.microsoft.com/office/drawing/2014/main" id="{B01EBA02-A4D8-4F55-A53D-54ADED442621}"/>
                    </a:ext>
                  </a:extLst>
                </p:cNvPr>
                <p:cNvSpPr>
                  <a:spLocks/>
                </p:cNvSpPr>
                <p:nvPr/>
              </p:nvSpPr>
              <p:spPr bwMode="auto">
                <a:xfrm>
                  <a:off x="3067" y="2401"/>
                  <a:ext cx="38" cy="64"/>
                </a:xfrm>
                <a:custGeom>
                  <a:avLst/>
                  <a:gdLst>
                    <a:gd name="T0" fmla="*/ 213 w 15"/>
                    <a:gd name="T1" fmla="*/ 56 h 24"/>
                    <a:gd name="T2" fmla="*/ 0 w 15"/>
                    <a:gd name="T3" fmla="*/ 1216 h 24"/>
                    <a:gd name="T4" fmla="*/ 616 w 15"/>
                    <a:gd name="T5" fmla="*/ 1059 h 24"/>
                    <a:gd name="T6" fmla="*/ 327 w 15"/>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4">
                      <a:moveTo>
                        <a:pt x="5" y="1"/>
                      </a:moveTo>
                      <a:cubicBezTo>
                        <a:pt x="0" y="5"/>
                        <a:pt x="0" y="18"/>
                        <a:pt x="0" y="24"/>
                      </a:cubicBezTo>
                      <a:cubicBezTo>
                        <a:pt x="5" y="17"/>
                        <a:pt x="9" y="19"/>
                        <a:pt x="15" y="21"/>
                      </a:cubicBezTo>
                      <a:cubicBezTo>
                        <a:pt x="12" y="17"/>
                        <a:pt x="5" y="6"/>
                        <a:pt x="8" y="0"/>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47" name="Freeform 83">
                  <a:extLst>
                    <a:ext uri="{FF2B5EF4-FFF2-40B4-BE49-F238E27FC236}">
                      <a16:creationId xmlns:a16="http://schemas.microsoft.com/office/drawing/2014/main" id="{8C8CEF5D-7E90-402C-9F20-E53942CC416B}"/>
                    </a:ext>
                  </a:extLst>
                </p:cNvPr>
                <p:cNvSpPr>
                  <a:spLocks/>
                </p:cNvSpPr>
                <p:nvPr/>
              </p:nvSpPr>
              <p:spPr bwMode="auto">
                <a:xfrm>
                  <a:off x="2607" y="2463"/>
                  <a:ext cx="115" cy="32"/>
                </a:xfrm>
                <a:custGeom>
                  <a:avLst/>
                  <a:gdLst>
                    <a:gd name="T0" fmla="*/ 0 w 46"/>
                    <a:gd name="T1" fmla="*/ 93 h 12"/>
                    <a:gd name="T2" fmla="*/ 550 w 46"/>
                    <a:gd name="T3" fmla="*/ 605 h 12"/>
                    <a:gd name="T4" fmla="*/ 1800 w 46"/>
                    <a:gd name="T5" fmla="*/ 0 h 12"/>
                    <a:gd name="T6" fmla="*/ 313 w 46"/>
                    <a:gd name="T7" fmla="*/ 93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
                      <a:moveTo>
                        <a:pt x="0" y="2"/>
                      </a:moveTo>
                      <a:cubicBezTo>
                        <a:pt x="6" y="4"/>
                        <a:pt x="10" y="8"/>
                        <a:pt x="14" y="12"/>
                      </a:cubicBezTo>
                      <a:cubicBezTo>
                        <a:pt x="19" y="2"/>
                        <a:pt x="41" y="12"/>
                        <a:pt x="46" y="0"/>
                      </a:cubicBezTo>
                      <a:cubicBezTo>
                        <a:pt x="34" y="5"/>
                        <a:pt x="19" y="0"/>
                        <a:pt x="8" y="2"/>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48" name="Freeform 84">
                  <a:extLst>
                    <a:ext uri="{FF2B5EF4-FFF2-40B4-BE49-F238E27FC236}">
                      <a16:creationId xmlns:a16="http://schemas.microsoft.com/office/drawing/2014/main" id="{A53D0DF7-90A5-485B-92F1-154A62CD757B}"/>
                    </a:ext>
                  </a:extLst>
                </p:cNvPr>
                <p:cNvSpPr>
                  <a:spLocks/>
                </p:cNvSpPr>
                <p:nvPr/>
              </p:nvSpPr>
              <p:spPr bwMode="auto">
                <a:xfrm>
                  <a:off x="2414" y="2377"/>
                  <a:ext cx="85" cy="35"/>
                </a:xfrm>
                <a:custGeom>
                  <a:avLst/>
                  <a:gdLst>
                    <a:gd name="T0" fmla="*/ 0 w 34"/>
                    <a:gd name="T1" fmla="*/ 369 h 13"/>
                    <a:gd name="T2" fmla="*/ 1333 w 34"/>
                    <a:gd name="T3" fmla="*/ 681 h 13"/>
                    <a:gd name="T4" fmla="*/ 750 w 34"/>
                    <a:gd name="T5" fmla="*/ 59 h 13"/>
                    <a:gd name="T6" fmla="*/ 83 w 34"/>
                    <a:gd name="T7" fmla="*/ 312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3">
                      <a:moveTo>
                        <a:pt x="0" y="7"/>
                      </a:moveTo>
                      <a:cubicBezTo>
                        <a:pt x="12" y="1"/>
                        <a:pt x="22" y="10"/>
                        <a:pt x="34" y="13"/>
                      </a:cubicBezTo>
                      <a:cubicBezTo>
                        <a:pt x="27" y="11"/>
                        <a:pt x="25" y="3"/>
                        <a:pt x="19" y="1"/>
                      </a:cubicBezTo>
                      <a:cubicBezTo>
                        <a:pt x="14" y="0"/>
                        <a:pt x="6" y="2"/>
                        <a:pt x="2" y="6"/>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49" name="Freeform 85">
                  <a:extLst>
                    <a:ext uri="{FF2B5EF4-FFF2-40B4-BE49-F238E27FC236}">
                      <a16:creationId xmlns:a16="http://schemas.microsoft.com/office/drawing/2014/main" id="{139C2DD7-CB3E-4F58-99D1-138179BE63D7}"/>
                    </a:ext>
                  </a:extLst>
                </p:cNvPr>
                <p:cNvSpPr>
                  <a:spLocks/>
                </p:cNvSpPr>
                <p:nvPr/>
              </p:nvSpPr>
              <p:spPr bwMode="auto">
                <a:xfrm>
                  <a:off x="3300" y="2295"/>
                  <a:ext cx="40" cy="42"/>
                </a:xfrm>
                <a:custGeom>
                  <a:avLst/>
                  <a:gdLst>
                    <a:gd name="T0" fmla="*/ 0 w 16"/>
                    <a:gd name="T1" fmla="*/ 89 h 16"/>
                    <a:gd name="T2" fmla="*/ 238 w 16"/>
                    <a:gd name="T3" fmla="*/ 669 h 16"/>
                    <a:gd name="T4" fmla="*/ 625 w 16"/>
                    <a:gd name="T5" fmla="*/ 614 h 16"/>
                    <a:gd name="T6" fmla="*/ 0 w 16"/>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16">
                      <a:moveTo>
                        <a:pt x="0" y="2"/>
                      </a:moveTo>
                      <a:cubicBezTo>
                        <a:pt x="0" y="7"/>
                        <a:pt x="2" y="12"/>
                        <a:pt x="6" y="14"/>
                      </a:cubicBezTo>
                      <a:cubicBezTo>
                        <a:pt x="9" y="15"/>
                        <a:pt x="16" y="16"/>
                        <a:pt x="16" y="13"/>
                      </a:cubicBezTo>
                      <a:cubicBezTo>
                        <a:pt x="8" y="13"/>
                        <a:pt x="10" y="0"/>
                        <a:pt x="0" y="0"/>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50" name="Freeform 86">
                  <a:extLst>
                    <a:ext uri="{FF2B5EF4-FFF2-40B4-BE49-F238E27FC236}">
                      <a16:creationId xmlns:a16="http://schemas.microsoft.com/office/drawing/2014/main" id="{FF4C0086-FE9B-459F-B911-FAACA906D00F}"/>
                    </a:ext>
                  </a:extLst>
                </p:cNvPr>
                <p:cNvSpPr>
                  <a:spLocks/>
                </p:cNvSpPr>
                <p:nvPr/>
              </p:nvSpPr>
              <p:spPr bwMode="auto">
                <a:xfrm>
                  <a:off x="3370" y="2300"/>
                  <a:ext cx="40" cy="24"/>
                </a:xfrm>
                <a:custGeom>
                  <a:avLst/>
                  <a:gdLst>
                    <a:gd name="T0" fmla="*/ 0 w 16"/>
                    <a:gd name="T1" fmla="*/ 149 h 9"/>
                    <a:gd name="T2" fmla="*/ 313 w 16"/>
                    <a:gd name="T3" fmla="*/ 397 h 9"/>
                    <a:gd name="T4" fmla="*/ 625 w 16"/>
                    <a:gd name="T5" fmla="*/ 0 h 9"/>
                    <a:gd name="T6" fmla="*/ 313 w 16"/>
                    <a:gd name="T7" fmla="*/ 149 h 9"/>
                    <a:gd name="T8" fmla="*/ 0 w 16"/>
                    <a:gd name="T9" fmla="*/ 149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9">
                      <a:moveTo>
                        <a:pt x="0" y="3"/>
                      </a:moveTo>
                      <a:cubicBezTo>
                        <a:pt x="5" y="4"/>
                        <a:pt x="1" y="9"/>
                        <a:pt x="8" y="8"/>
                      </a:cubicBezTo>
                      <a:cubicBezTo>
                        <a:pt x="12" y="7"/>
                        <a:pt x="14" y="4"/>
                        <a:pt x="16" y="0"/>
                      </a:cubicBezTo>
                      <a:cubicBezTo>
                        <a:pt x="13" y="1"/>
                        <a:pt x="12" y="3"/>
                        <a:pt x="8" y="3"/>
                      </a:cubicBezTo>
                      <a:cubicBezTo>
                        <a:pt x="5" y="3"/>
                        <a:pt x="2" y="2"/>
                        <a:pt x="0" y="3"/>
                      </a:cubicBezTo>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51" name="Freeform 87">
                  <a:extLst>
                    <a:ext uri="{FF2B5EF4-FFF2-40B4-BE49-F238E27FC236}">
                      <a16:creationId xmlns:a16="http://schemas.microsoft.com/office/drawing/2014/main" id="{DC70D3F9-F188-4E91-B3DF-B118496564B3}"/>
                    </a:ext>
                  </a:extLst>
                </p:cNvPr>
                <p:cNvSpPr>
                  <a:spLocks/>
                </p:cNvSpPr>
                <p:nvPr/>
              </p:nvSpPr>
              <p:spPr bwMode="auto">
                <a:xfrm>
                  <a:off x="3070" y="2004"/>
                  <a:ext cx="27" cy="29"/>
                </a:xfrm>
                <a:custGeom>
                  <a:avLst/>
                  <a:gdLst>
                    <a:gd name="T0" fmla="*/ 253 w 11"/>
                    <a:gd name="T1" fmla="*/ 0 h 11"/>
                    <a:gd name="T2" fmla="*/ 223 w 11"/>
                    <a:gd name="T3" fmla="*/ 527 h 11"/>
                    <a:gd name="T4" fmla="*/ 398 w 11"/>
                    <a:gd name="T5" fmla="*/ 55 h 11"/>
                    <a:gd name="T6" fmla="*/ 0 60000 65536"/>
                    <a:gd name="T7" fmla="*/ 0 60000 65536"/>
                    <a:gd name="T8" fmla="*/ 0 60000 65536"/>
                  </a:gdLst>
                  <a:ahLst/>
                  <a:cxnLst>
                    <a:cxn ang="T6">
                      <a:pos x="T0" y="T1"/>
                    </a:cxn>
                    <a:cxn ang="T7">
                      <a:pos x="T2" y="T3"/>
                    </a:cxn>
                    <a:cxn ang="T8">
                      <a:pos x="T4" y="T5"/>
                    </a:cxn>
                  </a:cxnLst>
                  <a:rect l="0" t="0" r="r" b="b"/>
                  <a:pathLst>
                    <a:path w="11" h="11">
                      <a:moveTo>
                        <a:pt x="7" y="0"/>
                      </a:moveTo>
                      <a:cubicBezTo>
                        <a:pt x="0" y="1"/>
                        <a:pt x="3" y="7"/>
                        <a:pt x="6" y="11"/>
                      </a:cubicBezTo>
                      <a:cubicBezTo>
                        <a:pt x="7" y="7"/>
                        <a:pt x="8" y="4"/>
                        <a:pt x="11" y="1"/>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52" name="Freeform 88">
                  <a:extLst>
                    <a:ext uri="{FF2B5EF4-FFF2-40B4-BE49-F238E27FC236}">
                      <a16:creationId xmlns:a16="http://schemas.microsoft.com/office/drawing/2014/main" id="{6EB00268-6B67-46DB-8793-1DF08A44BF4B}"/>
                    </a:ext>
                  </a:extLst>
                </p:cNvPr>
                <p:cNvSpPr>
                  <a:spLocks/>
                </p:cNvSpPr>
                <p:nvPr/>
              </p:nvSpPr>
              <p:spPr bwMode="auto">
                <a:xfrm>
                  <a:off x="2970" y="1916"/>
                  <a:ext cx="107" cy="32"/>
                </a:xfrm>
                <a:custGeom>
                  <a:avLst/>
                  <a:gdLst>
                    <a:gd name="T0" fmla="*/ 105 w 43"/>
                    <a:gd name="T1" fmla="*/ 149 h 12"/>
                    <a:gd name="T2" fmla="*/ 537 w 43"/>
                    <a:gd name="T3" fmla="*/ 56 h 12"/>
                    <a:gd name="T4" fmla="*/ 953 w 43"/>
                    <a:gd name="T5" fmla="*/ 56 h 12"/>
                    <a:gd name="T6" fmla="*/ 1647 w 43"/>
                    <a:gd name="T7" fmla="*/ 605 h 12"/>
                    <a:gd name="T8" fmla="*/ 799 w 43"/>
                    <a:gd name="T9" fmla="*/ 149 h 12"/>
                    <a:gd name="T10" fmla="*/ 341 w 43"/>
                    <a:gd name="T11" fmla="*/ 149 h 12"/>
                    <a:gd name="T12" fmla="*/ 0 w 43"/>
                    <a:gd name="T13" fmla="*/ 205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 h="12">
                      <a:moveTo>
                        <a:pt x="3" y="3"/>
                      </a:moveTo>
                      <a:cubicBezTo>
                        <a:pt x="6" y="0"/>
                        <a:pt x="9" y="0"/>
                        <a:pt x="14" y="1"/>
                      </a:cubicBezTo>
                      <a:cubicBezTo>
                        <a:pt x="18" y="1"/>
                        <a:pt x="21" y="1"/>
                        <a:pt x="25" y="1"/>
                      </a:cubicBezTo>
                      <a:cubicBezTo>
                        <a:pt x="33" y="1"/>
                        <a:pt x="41" y="4"/>
                        <a:pt x="43" y="12"/>
                      </a:cubicBezTo>
                      <a:cubicBezTo>
                        <a:pt x="39" y="3"/>
                        <a:pt x="28" y="4"/>
                        <a:pt x="21" y="3"/>
                      </a:cubicBezTo>
                      <a:cubicBezTo>
                        <a:pt x="17" y="3"/>
                        <a:pt x="13" y="4"/>
                        <a:pt x="9" y="3"/>
                      </a:cubicBezTo>
                      <a:cubicBezTo>
                        <a:pt x="6" y="3"/>
                        <a:pt x="3" y="1"/>
                        <a:pt x="0" y="4"/>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53" name="Freeform 89">
                  <a:extLst>
                    <a:ext uri="{FF2B5EF4-FFF2-40B4-BE49-F238E27FC236}">
                      <a16:creationId xmlns:a16="http://schemas.microsoft.com/office/drawing/2014/main" id="{CF4B005F-75F7-4324-9603-B7DFB8C3FEFA}"/>
                    </a:ext>
                  </a:extLst>
                </p:cNvPr>
                <p:cNvSpPr>
                  <a:spLocks/>
                </p:cNvSpPr>
                <p:nvPr/>
              </p:nvSpPr>
              <p:spPr bwMode="auto">
                <a:xfrm>
                  <a:off x="3105" y="1889"/>
                  <a:ext cx="20" cy="14"/>
                </a:xfrm>
                <a:custGeom>
                  <a:avLst/>
                  <a:gdLst>
                    <a:gd name="T0" fmla="*/ 0 w 8"/>
                    <a:gd name="T1" fmla="*/ 0 h 5"/>
                    <a:gd name="T2" fmla="*/ 313 w 8"/>
                    <a:gd name="T3" fmla="*/ 0 h 5"/>
                    <a:gd name="T4" fmla="*/ 283 w 8"/>
                    <a:gd name="T5" fmla="*/ 305 h 5"/>
                    <a:gd name="T6" fmla="*/ 0 60000 65536"/>
                    <a:gd name="T7" fmla="*/ 0 60000 65536"/>
                    <a:gd name="T8" fmla="*/ 0 60000 65536"/>
                  </a:gdLst>
                  <a:ahLst/>
                  <a:cxnLst>
                    <a:cxn ang="T6">
                      <a:pos x="T0" y="T1"/>
                    </a:cxn>
                    <a:cxn ang="T7">
                      <a:pos x="T2" y="T3"/>
                    </a:cxn>
                    <a:cxn ang="T8">
                      <a:pos x="T4" y="T5"/>
                    </a:cxn>
                  </a:cxnLst>
                  <a:rect l="0" t="0" r="r" b="b"/>
                  <a:pathLst>
                    <a:path w="8" h="5">
                      <a:moveTo>
                        <a:pt x="0" y="0"/>
                      </a:moveTo>
                      <a:cubicBezTo>
                        <a:pt x="2" y="1"/>
                        <a:pt x="5" y="1"/>
                        <a:pt x="8" y="0"/>
                      </a:cubicBezTo>
                      <a:cubicBezTo>
                        <a:pt x="7" y="1"/>
                        <a:pt x="7" y="3"/>
                        <a:pt x="7" y="5"/>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54" name="Freeform 90">
                  <a:extLst>
                    <a:ext uri="{FF2B5EF4-FFF2-40B4-BE49-F238E27FC236}">
                      <a16:creationId xmlns:a16="http://schemas.microsoft.com/office/drawing/2014/main" id="{DB9E6390-8847-4204-9AB7-ED1E6FA36217}"/>
                    </a:ext>
                  </a:extLst>
                </p:cNvPr>
                <p:cNvSpPr>
                  <a:spLocks/>
                </p:cNvSpPr>
                <p:nvPr/>
              </p:nvSpPr>
              <p:spPr bwMode="auto">
                <a:xfrm>
                  <a:off x="3115" y="1991"/>
                  <a:ext cx="42" cy="170"/>
                </a:xfrm>
                <a:custGeom>
                  <a:avLst/>
                  <a:gdLst>
                    <a:gd name="T0" fmla="*/ 635 w 17"/>
                    <a:gd name="T1" fmla="*/ 0 h 64"/>
                    <a:gd name="T2" fmla="*/ 452 w 17"/>
                    <a:gd name="T3" fmla="*/ 3190 h 64"/>
                    <a:gd name="T4" fmla="*/ 378 w 17"/>
                    <a:gd name="T5" fmla="*/ 1835 h 64"/>
                    <a:gd name="T6" fmla="*/ 410 w 17"/>
                    <a:gd name="T7" fmla="*/ 1052 h 64"/>
                    <a:gd name="T8" fmla="*/ 635 w 17"/>
                    <a:gd name="T9" fmla="*/ 0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64">
                      <a:moveTo>
                        <a:pt x="17" y="0"/>
                      </a:moveTo>
                      <a:cubicBezTo>
                        <a:pt x="3" y="12"/>
                        <a:pt x="0" y="51"/>
                        <a:pt x="12" y="64"/>
                      </a:cubicBezTo>
                      <a:cubicBezTo>
                        <a:pt x="9" y="56"/>
                        <a:pt x="10" y="46"/>
                        <a:pt x="10" y="37"/>
                      </a:cubicBezTo>
                      <a:cubicBezTo>
                        <a:pt x="11" y="32"/>
                        <a:pt x="9" y="29"/>
                        <a:pt x="11" y="21"/>
                      </a:cubicBezTo>
                      <a:cubicBezTo>
                        <a:pt x="12" y="15"/>
                        <a:pt x="13" y="6"/>
                        <a:pt x="1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55" name="Freeform 91">
                  <a:extLst>
                    <a:ext uri="{FF2B5EF4-FFF2-40B4-BE49-F238E27FC236}">
                      <a16:creationId xmlns:a16="http://schemas.microsoft.com/office/drawing/2014/main" id="{90314C7E-B835-434B-9B0B-4642238D8800}"/>
                    </a:ext>
                  </a:extLst>
                </p:cNvPr>
                <p:cNvSpPr>
                  <a:spLocks/>
                </p:cNvSpPr>
                <p:nvPr/>
              </p:nvSpPr>
              <p:spPr bwMode="auto">
                <a:xfrm>
                  <a:off x="2962" y="1977"/>
                  <a:ext cx="88" cy="99"/>
                </a:xfrm>
                <a:custGeom>
                  <a:avLst/>
                  <a:gdLst>
                    <a:gd name="T0" fmla="*/ 0 w 35"/>
                    <a:gd name="T1" fmla="*/ 0 h 37"/>
                    <a:gd name="T2" fmla="*/ 475 w 35"/>
                    <a:gd name="T3" fmla="*/ 1188 h 37"/>
                    <a:gd name="T4" fmla="*/ 1398 w 35"/>
                    <a:gd name="T5" fmla="*/ 1897 h 37"/>
                    <a:gd name="T6" fmla="*/ 606 w 35"/>
                    <a:gd name="T7" fmla="*/ 974 h 37"/>
                    <a:gd name="T8" fmla="*/ 0 w 35"/>
                    <a:gd name="T9" fmla="*/ 56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7">
                      <a:moveTo>
                        <a:pt x="0" y="0"/>
                      </a:moveTo>
                      <a:cubicBezTo>
                        <a:pt x="0" y="6"/>
                        <a:pt x="8" y="19"/>
                        <a:pt x="12" y="23"/>
                      </a:cubicBezTo>
                      <a:cubicBezTo>
                        <a:pt x="18" y="31"/>
                        <a:pt x="27" y="33"/>
                        <a:pt x="35" y="37"/>
                      </a:cubicBezTo>
                      <a:cubicBezTo>
                        <a:pt x="27" y="31"/>
                        <a:pt x="20" y="26"/>
                        <a:pt x="15" y="19"/>
                      </a:cubicBezTo>
                      <a:cubicBezTo>
                        <a:pt x="11" y="13"/>
                        <a:pt x="3" y="7"/>
                        <a:pt x="0" y="1"/>
                      </a:cubicBezTo>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56" name="Freeform 92">
                  <a:extLst>
                    <a:ext uri="{FF2B5EF4-FFF2-40B4-BE49-F238E27FC236}">
                      <a16:creationId xmlns:a16="http://schemas.microsoft.com/office/drawing/2014/main" id="{C1D4570D-D6E1-466F-BC66-156282C688FE}"/>
                    </a:ext>
                  </a:extLst>
                </p:cNvPr>
                <p:cNvSpPr>
                  <a:spLocks/>
                </p:cNvSpPr>
                <p:nvPr/>
              </p:nvSpPr>
              <p:spPr bwMode="auto">
                <a:xfrm>
                  <a:off x="2927" y="1956"/>
                  <a:ext cx="123" cy="211"/>
                </a:xfrm>
                <a:custGeom>
                  <a:avLst/>
                  <a:gdLst>
                    <a:gd name="T0" fmla="*/ 238 w 49"/>
                    <a:gd name="T1" fmla="*/ 0 h 79"/>
                    <a:gd name="T2" fmla="*/ 522 w 49"/>
                    <a:gd name="T3" fmla="*/ 2134 h 79"/>
                    <a:gd name="T4" fmla="*/ 1027 w 49"/>
                    <a:gd name="T5" fmla="*/ 3045 h 79"/>
                    <a:gd name="T6" fmla="*/ 1343 w 49"/>
                    <a:gd name="T7" fmla="*/ 4022 h 79"/>
                    <a:gd name="T8" fmla="*/ 1632 w 49"/>
                    <a:gd name="T9" fmla="*/ 3411 h 79"/>
                    <a:gd name="T10" fmla="*/ 1898 w 49"/>
                    <a:gd name="T11" fmla="*/ 2954 h 79"/>
                    <a:gd name="T12" fmla="*/ 1185 w 49"/>
                    <a:gd name="T13" fmla="*/ 2246 h 79"/>
                    <a:gd name="T14" fmla="*/ 238 w 49"/>
                    <a:gd name="T15" fmla="*/ 662 h 7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9" h="79">
                      <a:moveTo>
                        <a:pt x="6" y="0"/>
                      </a:moveTo>
                      <a:cubicBezTo>
                        <a:pt x="0" y="10"/>
                        <a:pt x="7" y="33"/>
                        <a:pt x="13" y="42"/>
                      </a:cubicBezTo>
                      <a:cubicBezTo>
                        <a:pt x="18" y="48"/>
                        <a:pt x="23" y="53"/>
                        <a:pt x="26" y="60"/>
                      </a:cubicBezTo>
                      <a:cubicBezTo>
                        <a:pt x="29" y="65"/>
                        <a:pt x="30" y="74"/>
                        <a:pt x="34" y="79"/>
                      </a:cubicBezTo>
                      <a:cubicBezTo>
                        <a:pt x="38" y="76"/>
                        <a:pt x="38" y="71"/>
                        <a:pt x="41" y="67"/>
                      </a:cubicBezTo>
                      <a:cubicBezTo>
                        <a:pt x="43" y="64"/>
                        <a:pt x="47" y="62"/>
                        <a:pt x="48" y="58"/>
                      </a:cubicBezTo>
                      <a:cubicBezTo>
                        <a:pt x="49" y="50"/>
                        <a:pt x="35" y="47"/>
                        <a:pt x="30" y="44"/>
                      </a:cubicBezTo>
                      <a:cubicBezTo>
                        <a:pt x="20" y="36"/>
                        <a:pt x="8" y="27"/>
                        <a:pt x="6" y="13"/>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57" name="Freeform 93">
                  <a:extLst>
                    <a:ext uri="{FF2B5EF4-FFF2-40B4-BE49-F238E27FC236}">
                      <a16:creationId xmlns:a16="http://schemas.microsoft.com/office/drawing/2014/main" id="{844E2C05-5082-4C51-A383-F022037E4778}"/>
                    </a:ext>
                  </a:extLst>
                </p:cNvPr>
                <p:cNvSpPr>
                  <a:spLocks/>
                </p:cNvSpPr>
                <p:nvPr/>
              </p:nvSpPr>
              <p:spPr bwMode="auto">
                <a:xfrm>
                  <a:off x="3030" y="2092"/>
                  <a:ext cx="52" cy="77"/>
                </a:xfrm>
                <a:custGeom>
                  <a:avLst/>
                  <a:gdLst>
                    <a:gd name="T0" fmla="*/ 0 w 21"/>
                    <a:gd name="T1" fmla="*/ 0 h 29"/>
                    <a:gd name="T2" fmla="*/ 565 w 21"/>
                    <a:gd name="T3" fmla="*/ 451 h 29"/>
                    <a:gd name="T4" fmla="*/ 485 w 21"/>
                    <a:gd name="T5" fmla="*/ 1439 h 29"/>
                    <a:gd name="T6" fmla="*/ 0 60000 65536"/>
                    <a:gd name="T7" fmla="*/ 0 60000 65536"/>
                    <a:gd name="T8" fmla="*/ 0 60000 65536"/>
                  </a:gdLst>
                  <a:ahLst/>
                  <a:cxnLst>
                    <a:cxn ang="T6">
                      <a:pos x="T0" y="T1"/>
                    </a:cxn>
                    <a:cxn ang="T7">
                      <a:pos x="T2" y="T3"/>
                    </a:cxn>
                    <a:cxn ang="T8">
                      <a:pos x="T4" y="T5"/>
                    </a:cxn>
                  </a:cxnLst>
                  <a:rect l="0" t="0" r="r" b="b"/>
                  <a:pathLst>
                    <a:path w="21" h="29">
                      <a:moveTo>
                        <a:pt x="0" y="0"/>
                      </a:moveTo>
                      <a:cubicBezTo>
                        <a:pt x="6" y="3"/>
                        <a:pt x="10" y="3"/>
                        <a:pt x="15" y="9"/>
                      </a:cubicBezTo>
                      <a:cubicBezTo>
                        <a:pt x="18" y="14"/>
                        <a:pt x="21" y="25"/>
                        <a:pt x="13" y="29"/>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58" name="Freeform 94">
                  <a:extLst>
                    <a:ext uri="{FF2B5EF4-FFF2-40B4-BE49-F238E27FC236}">
                      <a16:creationId xmlns:a16="http://schemas.microsoft.com/office/drawing/2014/main" id="{666D61F7-1007-4F1B-B669-7F5807B6DA5E}"/>
                    </a:ext>
                  </a:extLst>
                </p:cNvPr>
                <p:cNvSpPr>
                  <a:spLocks/>
                </p:cNvSpPr>
                <p:nvPr/>
              </p:nvSpPr>
              <p:spPr bwMode="auto">
                <a:xfrm>
                  <a:off x="2985" y="1844"/>
                  <a:ext cx="142" cy="120"/>
                </a:xfrm>
                <a:custGeom>
                  <a:avLst/>
                  <a:gdLst>
                    <a:gd name="T0" fmla="*/ 725 w 57"/>
                    <a:gd name="T1" fmla="*/ 456 h 45"/>
                    <a:gd name="T2" fmla="*/ 1702 w 57"/>
                    <a:gd name="T3" fmla="*/ 1515 h 45"/>
                    <a:gd name="T4" fmla="*/ 1931 w 57"/>
                    <a:gd name="T5" fmla="*/ 2125 h 45"/>
                    <a:gd name="T6" fmla="*/ 2043 w 57"/>
                    <a:gd name="T7" fmla="*/ 1421 h 45"/>
                    <a:gd name="T8" fmla="*/ 1806 w 57"/>
                    <a:gd name="T9" fmla="*/ 968 h 45"/>
                    <a:gd name="T10" fmla="*/ 1111 w 57"/>
                    <a:gd name="T11" fmla="*/ 547 h 45"/>
                    <a:gd name="T12" fmla="*/ 0 w 57"/>
                    <a:gd name="T13" fmla="*/ 0 h 45"/>
                    <a:gd name="T14" fmla="*/ 924 w 57"/>
                    <a:gd name="T15" fmla="*/ 704 h 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7" h="45">
                      <a:moveTo>
                        <a:pt x="19" y="9"/>
                      </a:moveTo>
                      <a:cubicBezTo>
                        <a:pt x="26" y="17"/>
                        <a:pt x="37" y="21"/>
                        <a:pt x="44" y="30"/>
                      </a:cubicBezTo>
                      <a:cubicBezTo>
                        <a:pt x="46" y="32"/>
                        <a:pt x="49" y="42"/>
                        <a:pt x="50" y="42"/>
                      </a:cubicBezTo>
                      <a:cubicBezTo>
                        <a:pt x="57" y="45"/>
                        <a:pt x="54" y="31"/>
                        <a:pt x="53" y="28"/>
                      </a:cubicBezTo>
                      <a:cubicBezTo>
                        <a:pt x="52" y="21"/>
                        <a:pt x="52" y="21"/>
                        <a:pt x="47" y="19"/>
                      </a:cubicBezTo>
                      <a:cubicBezTo>
                        <a:pt x="41" y="16"/>
                        <a:pt x="35" y="13"/>
                        <a:pt x="29" y="11"/>
                      </a:cubicBezTo>
                      <a:cubicBezTo>
                        <a:pt x="19" y="7"/>
                        <a:pt x="10" y="2"/>
                        <a:pt x="0" y="0"/>
                      </a:cubicBezTo>
                      <a:cubicBezTo>
                        <a:pt x="4" y="5"/>
                        <a:pt x="18" y="11"/>
                        <a:pt x="24" y="14"/>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59" name="Freeform 95">
                  <a:extLst>
                    <a:ext uri="{FF2B5EF4-FFF2-40B4-BE49-F238E27FC236}">
                      <a16:creationId xmlns:a16="http://schemas.microsoft.com/office/drawing/2014/main" id="{6B4DAFD9-0B31-465F-993E-9B6D66373128}"/>
                    </a:ext>
                  </a:extLst>
                </p:cNvPr>
                <p:cNvSpPr>
                  <a:spLocks/>
                </p:cNvSpPr>
                <p:nvPr/>
              </p:nvSpPr>
              <p:spPr bwMode="auto">
                <a:xfrm>
                  <a:off x="2417" y="1812"/>
                  <a:ext cx="365" cy="312"/>
                </a:xfrm>
                <a:custGeom>
                  <a:avLst/>
                  <a:gdLst>
                    <a:gd name="T0" fmla="*/ 0 w 146"/>
                    <a:gd name="T1" fmla="*/ 5917 h 117"/>
                    <a:gd name="T2" fmla="*/ 3208 w 146"/>
                    <a:gd name="T3" fmla="*/ 909 h 117"/>
                    <a:gd name="T4" fmla="*/ 5708 w 146"/>
                    <a:gd name="T5" fmla="*/ 307 h 117"/>
                    <a:gd name="T6" fmla="*/ 0 w 146"/>
                    <a:gd name="T7" fmla="*/ 591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6" h="117">
                      <a:moveTo>
                        <a:pt x="0" y="117"/>
                      </a:moveTo>
                      <a:cubicBezTo>
                        <a:pt x="10" y="73"/>
                        <a:pt x="30" y="36"/>
                        <a:pt x="82" y="18"/>
                      </a:cubicBezTo>
                      <a:cubicBezTo>
                        <a:pt x="135" y="0"/>
                        <a:pt x="146" y="6"/>
                        <a:pt x="146" y="6"/>
                      </a:cubicBezTo>
                      <a:cubicBezTo>
                        <a:pt x="121" y="11"/>
                        <a:pt x="33" y="18"/>
                        <a:pt x="0" y="1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60" name="Freeform 96">
                  <a:extLst>
                    <a:ext uri="{FF2B5EF4-FFF2-40B4-BE49-F238E27FC236}">
                      <a16:creationId xmlns:a16="http://schemas.microsoft.com/office/drawing/2014/main" id="{47F2165B-6F3B-472A-9FB6-E7E17C9469E4}"/>
                    </a:ext>
                  </a:extLst>
                </p:cNvPr>
                <p:cNvSpPr>
                  <a:spLocks/>
                </p:cNvSpPr>
                <p:nvPr/>
              </p:nvSpPr>
              <p:spPr bwMode="auto">
                <a:xfrm>
                  <a:off x="2189" y="2452"/>
                  <a:ext cx="143" cy="248"/>
                </a:xfrm>
                <a:custGeom>
                  <a:avLst/>
                  <a:gdLst>
                    <a:gd name="T0" fmla="*/ 1422 w 57"/>
                    <a:gd name="T1" fmla="*/ 0 h 93"/>
                    <a:gd name="T2" fmla="*/ 2260 w 57"/>
                    <a:gd name="T3" fmla="*/ 4701 h 93"/>
                    <a:gd name="T4" fmla="*/ 1422 w 57"/>
                    <a:gd name="T5" fmla="*/ 0 h 93"/>
                    <a:gd name="T6" fmla="*/ 0 60000 65536"/>
                    <a:gd name="T7" fmla="*/ 0 60000 65536"/>
                    <a:gd name="T8" fmla="*/ 0 60000 65536"/>
                  </a:gdLst>
                  <a:ahLst/>
                  <a:cxnLst>
                    <a:cxn ang="T6">
                      <a:pos x="T0" y="T1"/>
                    </a:cxn>
                    <a:cxn ang="T7">
                      <a:pos x="T2" y="T3"/>
                    </a:cxn>
                    <a:cxn ang="T8">
                      <a:pos x="T4" y="T5"/>
                    </a:cxn>
                  </a:cxnLst>
                  <a:rect l="0" t="0" r="r" b="b"/>
                  <a:pathLst>
                    <a:path w="57" h="93">
                      <a:moveTo>
                        <a:pt x="36" y="0"/>
                      </a:moveTo>
                      <a:cubicBezTo>
                        <a:pt x="29" y="15"/>
                        <a:pt x="0" y="61"/>
                        <a:pt x="57" y="93"/>
                      </a:cubicBezTo>
                      <a:cubicBezTo>
                        <a:pt x="42" y="84"/>
                        <a:pt x="16" y="58"/>
                        <a:pt x="3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61" name="Freeform 97">
                  <a:extLst>
                    <a:ext uri="{FF2B5EF4-FFF2-40B4-BE49-F238E27FC236}">
                      <a16:creationId xmlns:a16="http://schemas.microsoft.com/office/drawing/2014/main" id="{66AB31CD-70CE-4036-A450-C25F2D9DB9C6}"/>
                    </a:ext>
                  </a:extLst>
                </p:cNvPr>
                <p:cNvSpPr>
                  <a:spLocks/>
                </p:cNvSpPr>
                <p:nvPr/>
              </p:nvSpPr>
              <p:spPr bwMode="auto">
                <a:xfrm>
                  <a:off x="3057" y="2297"/>
                  <a:ext cx="188" cy="131"/>
                </a:xfrm>
                <a:custGeom>
                  <a:avLst/>
                  <a:gdLst>
                    <a:gd name="T0" fmla="*/ 283 w 75"/>
                    <a:gd name="T1" fmla="*/ 1436 h 49"/>
                    <a:gd name="T2" fmla="*/ 1547 w 75"/>
                    <a:gd name="T3" fmla="*/ 401 h 49"/>
                    <a:gd name="T4" fmla="*/ 2248 w 75"/>
                    <a:gd name="T5" fmla="*/ 401 h 49"/>
                    <a:gd name="T6" fmla="*/ 2960 w 75"/>
                    <a:gd name="T7" fmla="*/ 457 h 49"/>
                    <a:gd name="T8" fmla="*/ 867 w 75"/>
                    <a:gd name="T9" fmla="*/ 307 h 49"/>
                    <a:gd name="T10" fmla="*/ 238 w 75"/>
                    <a:gd name="T11" fmla="*/ 914 h 49"/>
                    <a:gd name="T12" fmla="*/ 0 w 75"/>
                    <a:gd name="T13" fmla="*/ 2502 h 49"/>
                    <a:gd name="T14" fmla="*/ 125 w 75"/>
                    <a:gd name="T15" fmla="*/ 2101 h 49"/>
                    <a:gd name="T16" fmla="*/ 396 w 75"/>
                    <a:gd name="T17" fmla="*/ 1436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 h="49">
                      <a:moveTo>
                        <a:pt x="7" y="28"/>
                      </a:moveTo>
                      <a:cubicBezTo>
                        <a:pt x="14" y="17"/>
                        <a:pt x="26" y="7"/>
                        <a:pt x="39" y="8"/>
                      </a:cubicBezTo>
                      <a:cubicBezTo>
                        <a:pt x="45" y="8"/>
                        <a:pt x="51" y="9"/>
                        <a:pt x="57" y="8"/>
                      </a:cubicBezTo>
                      <a:cubicBezTo>
                        <a:pt x="63" y="8"/>
                        <a:pt x="69" y="10"/>
                        <a:pt x="75" y="9"/>
                      </a:cubicBezTo>
                      <a:cubicBezTo>
                        <a:pt x="58" y="7"/>
                        <a:pt x="40" y="0"/>
                        <a:pt x="22" y="6"/>
                      </a:cubicBezTo>
                      <a:cubicBezTo>
                        <a:pt x="16" y="8"/>
                        <a:pt x="9" y="12"/>
                        <a:pt x="6" y="18"/>
                      </a:cubicBezTo>
                      <a:cubicBezTo>
                        <a:pt x="2" y="27"/>
                        <a:pt x="1" y="39"/>
                        <a:pt x="0" y="49"/>
                      </a:cubicBezTo>
                      <a:cubicBezTo>
                        <a:pt x="1" y="46"/>
                        <a:pt x="2" y="43"/>
                        <a:pt x="3" y="41"/>
                      </a:cubicBezTo>
                      <a:cubicBezTo>
                        <a:pt x="4" y="36"/>
                        <a:pt x="7" y="32"/>
                        <a:pt x="10" y="28"/>
                      </a:cubicBezTo>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62" name="Freeform 98">
                  <a:extLst>
                    <a:ext uri="{FF2B5EF4-FFF2-40B4-BE49-F238E27FC236}">
                      <a16:creationId xmlns:a16="http://schemas.microsoft.com/office/drawing/2014/main" id="{562BBC79-AF5E-4397-BD0D-3C792EEBCE96}"/>
                    </a:ext>
                  </a:extLst>
                </p:cNvPr>
                <p:cNvSpPr>
                  <a:spLocks/>
                </p:cNvSpPr>
                <p:nvPr/>
              </p:nvSpPr>
              <p:spPr bwMode="auto">
                <a:xfrm>
                  <a:off x="2214" y="1681"/>
                  <a:ext cx="1313" cy="1270"/>
                </a:xfrm>
                <a:custGeom>
                  <a:avLst/>
                  <a:gdLst>
                    <a:gd name="T0" fmla="*/ 3096 w 525"/>
                    <a:gd name="T1" fmla="*/ 6897 h 476"/>
                    <a:gd name="T2" fmla="*/ 2471 w 525"/>
                    <a:gd name="T3" fmla="*/ 11659 h 476"/>
                    <a:gd name="T4" fmla="*/ 313 w 525"/>
                    <a:gd name="T5" fmla="*/ 16374 h 476"/>
                    <a:gd name="T6" fmla="*/ 4897 w 525"/>
                    <a:gd name="T7" fmla="*/ 21027 h 476"/>
                    <a:gd name="T8" fmla="*/ 13060 w 525"/>
                    <a:gd name="T9" fmla="*/ 21542 h 476"/>
                    <a:gd name="T10" fmla="*/ 20540 w 525"/>
                    <a:gd name="T11" fmla="*/ 24117 h 476"/>
                    <a:gd name="T12" fmla="*/ 13498 w 525"/>
                    <a:gd name="T13" fmla="*/ 21027 h 476"/>
                    <a:gd name="T14" fmla="*/ 5630 w 525"/>
                    <a:gd name="T15" fmla="*/ 20267 h 476"/>
                    <a:gd name="T16" fmla="*/ 1376 w 525"/>
                    <a:gd name="T17" fmla="*/ 16465 h 476"/>
                    <a:gd name="T18" fmla="*/ 2864 w 525"/>
                    <a:gd name="T19" fmla="*/ 14037 h 476"/>
                    <a:gd name="T20" fmla="*/ 4034 w 525"/>
                    <a:gd name="T21" fmla="*/ 13882 h 476"/>
                    <a:gd name="T22" fmla="*/ 6535 w 525"/>
                    <a:gd name="T23" fmla="*/ 14893 h 476"/>
                    <a:gd name="T24" fmla="*/ 9231 w 525"/>
                    <a:gd name="T25" fmla="*/ 14792 h 476"/>
                    <a:gd name="T26" fmla="*/ 11622 w 525"/>
                    <a:gd name="T27" fmla="*/ 14701 h 476"/>
                    <a:gd name="T28" fmla="*/ 12797 w 525"/>
                    <a:gd name="T29" fmla="*/ 15859 h 476"/>
                    <a:gd name="T30" fmla="*/ 13968 w 525"/>
                    <a:gd name="T31" fmla="*/ 16865 h 476"/>
                    <a:gd name="T32" fmla="*/ 14280 w 525"/>
                    <a:gd name="T33" fmla="*/ 17377 h 476"/>
                    <a:gd name="T34" fmla="*/ 14468 w 525"/>
                    <a:gd name="T35" fmla="*/ 17591 h 476"/>
                    <a:gd name="T36" fmla="*/ 14435 w 525"/>
                    <a:gd name="T37" fmla="*/ 17318 h 476"/>
                    <a:gd name="T38" fmla="*/ 14393 w 525"/>
                    <a:gd name="T39" fmla="*/ 16828 h 476"/>
                    <a:gd name="T40" fmla="*/ 14781 w 525"/>
                    <a:gd name="T41" fmla="*/ 17020 h 476"/>
                    <a:gd name="T42" fmla="*/ 15018 w 525"/>
                    <a:gd name="T43" fmla="*/ 17134 h 476"/>
                    <a:gd name="T44" fmla="*/ 15093 w 525"/>
                    <a:gd name="T45" fmla="*/ 17228 h 476"/>
                    <a:gd name="T46" fmla="*/ 15018 w 525"/>
                    <a:gd name="T47" fmla="*/ 16771 h 476"/>
                    <a:gd name="T48" fmla="*/ 15093 w 525"/>
                    <a:gd name="T49" fmla="*/ 16828 h 476"/>
                    <a:gd name="T50" fmla="*/ 15218 w 525"/>
                    <a:gd name="T51" fmla="*/ 16865 h 476"/>
                    <a:gd name="T52" fmla="*/ 15143 w 525"/>
                    <a:gd name="T53" fmla="*/ 16566 h 476"/>
                    <a:gd name="T54" fmla="*/ 15018 w 525"/>
                    <a:gd name="T55" fmla="*/ 16225 h 476"/>
                    <a:gd name="T56" fmla="*/ 14706 w 525"/>
                    <a:gd name="T57" fmla="*/ 16067 h 476"/>
                    <a:gd name="T58" fmla="*/ 14623 w 525"/>
                    <a:gd name="T59" fmla="*/ 15918 h 476"/>
                    <a:gd name="T60" fmla="*/ 14080 w 525"/>
                    <a:gd name="T61" fmla="*/ 15859 h 476"/>
                    <a:gd name="T62" fmla="*/ 13455 w 525"/>
                    <a:gd name="T63" fmla="*/ 15099 h 476"/>
                    <a:gd name="T64" fmla="*/ 13580 w 525"/>
                    <a:gd name="T65" fmla="*/ 14736 h 476"/>
                    <a:gd name="T66" fmla="*/ 13998 w 525"/>
                    <a:gd name="T67" fmla="*/ 15043 h 476"/>
                    <a:gd name="T68" fmla="*/ 14310 w 525"/>
                    <a:gd name="T69" fmla="*/ 15461 h 476"/>
                    <a:gd name="T70" fmla="*/ 14435 w 525"/>
                    <a:gd name="T71" fmla="*/ 15611 h 476"/>
                    <a:gd name="T72" fmla="*/ 14435 w 525"/>
                    <a:gd name="T73" fmla="*/ 15304 h 476"/>
                    <a:gd name="T74" fmla="*/ 14623 w 525"/>
                    <a:gd name="T75" fmla="*/ 15304 h 476"/>
                    <a:gd name="T76" fmla="*/ 14861 w 525"/>
                    <a:gd name="T77" fmla="*/ 15461 h 476"/>
                    <a:gd name="T78" fmla="*/ 14936 w 525"/>
                    <a:gd name="T79" fmla="*/ 15611 h 476"/>
                    <a:gd name="T80" fmla="*/ 14781 w 525"/>
                    <a:gd name="T81" fmla="*/ 14893 h 476"/>
                    <a:gd name="T82" fmla="*/ 15018 w 525"/>
                    <a:gd name="T83" fmla="*/ 15005 h 476"/>
                    <a:gd name="T84" fmla="*/ 14706 w 525"/>
                    <a:gd name="T85" fmla="*/ 14336 h 476"/>
                    <a:gd name="T86" fmla="*/ 14235 w 525"/>
                    <a:gd name="T87" fmla="*/ 14130 h 476"/>
                    <a:gd name="T88" fmla="*/ 13810 w 525"/>
                    <a:gd name="T89" fmla="*/ 13882 h 476"/>
                    <a:gd name="T90" fmla="*/ 13580 w 525"/>
                    <a:gd name="T91" fmla="*/ 13482 h 476"/>
                    <a:gd name="T92" fmla="*/ 13655 w 525"/>
                    <a:gd name="T93" fmla="*/ 13183 h 476"/>
                    <a:gd name="T94" fmla="*/ 13580 w 525"/>
                    <a:gd name="T95" fmla="*/ 13276 h 476"/>
                    <a:gd name="T96" fmla="*/ 15061 w 525"/>
                    <a:gd name="T97" fmla="*/ 12273 h 476"/>
                    <a:gd name="T98" fmla="*/ 15769 w 525"/>
                    <a:gd name="T99" fmla="*/ 12273 h 476"/>
                    <a:gd name="T100" fmla="*/ 17102 w 525"/>
                    <a:gd name="T101" fmla="*/ 12820 h 476"/>
                    <a:gd name="T102" fmla="*/ 18194 w 525"/>
                    <a:gd name="T103" fmla="*/ 12572 h 476"/>
                    <a:gd name="T104" fmla="*/ 18852 w 525"/>
                    <a:gd name="T105" fmla="*/ 12001 h 476"/>
                    <a:gd name="T106" fmla="*/ 18457 w 525"/>
                    <a:gd name="T107" fmla="*/ 10387 h 476"/>
                    <a:gd name="T108" fmla="*/ 17882 w 525"/>
                    <a:gd name="T109" fmla="*/ 8778 h 476"/>
                    <a:gd name="T110" fmla="*/ 17444 w 525"/>
                    <a:gd name="T111" fmla="*/ 7503 h 476"/>
                    <a:gd name="T112" fmla="*/ 16739 w 525"/>
                    <a:gd name="T113" fmla="*/ 6230 h 476"/>
                    <a:gd name="T114" fmla="*/ 15999 w 525"/>
                    <a:gd name="T115" fmla="*/ 4771 h 476"/>
                    <a:gd name="T116" fmla="*/ 15143 w 525"/>
                    <a:gd name="T117" fmla="*/ 2185 h 476"/>
                    <a:gd name="T118" fmla="*/ 14123 w 525"/>
                    <a:gd name="T119" fmla="*/ 2377 h 476"/>
                    <a:gd name="T120" fmla="*/ 14280 w 525"/>
                    <a:gd name="T121" fmla="*/ 3858 h 476"/>
                    <a:gd name="T122" fmla="*/ 13685 w 525"/>
                    <a:gd name="T123" fmla="*/ 3701 h 476"/>
                    <a:gd name="T124" fmla="*/ 3096 w 525"/>
                    <a:gd name="T125" fmla="*/ 6897 h 47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25" h="476">
                      <a:moveTo>
                        <a:pt x="79" y="136"/>
                      </a:moveTo>
                      <a:cubicBezTo>
                        <a:pt x="63" y="190"/>
                        <a:pt x="69" y="212"/>
                        <a:pt x="63" y="230"/>
                      </a:cubicBezTo>
                      <a:cubicBezTo>
                        <a:pt x="56" y="247"/>
                        <a:pt x="19" y="271"/>
                        <a:pt x="8" y="323"/>
                      </a:cubicBezTo>
                      <a:cubicBezTo>
                        <a:pt x="0" y="357"/>
                        <a:pt x="24" y="394"/>
                        <a:pt x="125" y="415"/>
                      </a:cubicBezTo>
                      <a:cubicBezTo>
                        <a:pt x="227" y="436"/>
                        <a:pt x="284" y="423"/>
                        <a:pt x="334" y="425"/>
                      </a:cubicBezTo>
                      <a:cubicBezTo>
                        <a:pt x="385" y="427"/>
                        <a:pt x="490" y="426"/>
                        <a:pt x="525" y="476"/>
                      </a:cubicBezTo>
                      <a:cubicBezTo>
                        <a:pt x="490" y="426"/>
                        <a:pt x="396" y="417"/>
                        <a:pt x="345" y="415"/>
                      </a:cubicBezTo>
                      <a:cubicBezTo>
                        <a:pt x="295" y="412"/>
                        <a:pt x="246" y="421"/>
                        <a:pt x="144" y="400"/>
                      </a:cubicBezTo>
                      <a:cubicBezTo>
                        <a:pt x="60" y="379"/>
                        <a:pt x="28" y="359"/>
                        <a:pt x="35" y="325"/>
                      </a:cubicBezTo>
                      <a:cubicBezTo>
                        <a:pt x="40" y="303"/>
                        <a:pt x="68" y="280"/>
                        <a:pt x="73" y="277"/>
                      </a:cubicBezTo>
                      <a:cubicBezTo>
                        <a:pt x="82" y="270"/>
                        <a:pt x="92" y="269"/>
                        <a:pt x="103" y="274"/>
                      </a:cubicBezTo>
                      <a:cubicBezTo>
                        <a:pt x="121" y="283"/>
                        <a:pt x="156" y="294"/>
                        <a:pt x="167" y="294"/>
                      </a:cubicBezTo>
                      <a:cubicBezTo>
                        <a:pt x="179" y="294"/>
                        <a:pt x="214" y="296"/>
                        <a:pt x="236" y="292"/>
                      </a:cubicBezTo>
                      <a:cubicBezTo>
                        <a:pt x="259" y="287"/>
                        <a:pt x="277" y="274"/>
                        <a:pt x="297" y="290"/>
                      </a:cubicBezTo>
                      <a:cubicBezTo>
                        <a:pt x="305" y="297"/>
                        <a:pt x="318" y="307"/>
                        <a:pt x="327" y="313"/>
                      </a:cubicBezTo>
                      <a:cubicBezTo>
                        <a:pt x="335" y="319"/>
                        <a:pt x="354" y="329"/>
                        <a:pt x="357" y="333"/>
                      </a:cubicBezTo>
                      <a:cubicBezTo>
                        <a:pt x="359" y="337"/>
                        <a:pt x="364" y="341"/>
                        <a:pt x="365" y="343"/>
                      </a:cubicBezTo>
                      <a:cubicBezTo>
                        <a:pt x="367" y="344"/>
                        <a:pt x="367" y="347"/>
                        <a:pt x="370" y="347"/>
                      </a:cubicBezTo>
                      <a:cubicBezTo>
                        <a:pt x="372" y="346"/>
                        <a:pt x="369" y="344"/>
                        <a:pt x="369" y="342"/>
                      </a:cubicBezTo>
                      <a:cubicBezTo>
                        <a:pt x="369" y="340"/>
                        <a:pt x="370" y="335"/>
                        <a:pt x="368" y="332"/>
                      </a:cubicBezTo>
                      <a:cubicBezTo>
                        <a:pt x="370" y="333"/>
                        <a:pt x="375" y="336"/>
                        <a:pt x="378" y="336"/>
                      </a:cubicBezTo>
                      <a:cubicBezTo>
                        <a:pt x="381" y="337"/>
                        <a:pt x="382" y="337"/>
                        <a:pt x="384" y="338"/>
                      </a:cubicBezTo>
                      <a:cubicBezTo>
                        <a:pt x="385" y="339"/>
                        <a:pt x="385" y="341"/>
                        <a:pt x="386" y="340"/>
                      </a:cubicBezTo>
                      <a:cubicBezTo>
                        <a:pt x="388" y="338"/>
                        <a:pt x="387" y="336"/>
                        <a:pt x="384" y="331"/>
                      </a:cubicBezTo>
                      <a:cubicBezTo>
                        <a:pt x="384" y="331"/>
                        <a:pt x="385" y="331"/>
                        <a:pt x="386" y="332"/>
                      </a:cubicBezTo>
                      <a:cubicBezTo>
                        <a:pt x="387" y="334"/>
                        <a:pt x="389" y="333"/>
                        <a:pt x="389" y="333"/>
                      </a:cubicBezTo>
                      <a:cubicBezTo>
                        <a:pt x="389" y="333"/>
                        <a:pt x="388" y="330"/>
                        <a:pt x="387" y="327"/>
                      </a:cubicBezTo>
                      <a:cubicBezTo>
                        <a:pt x="386" y="324"/>
                        <a:pt x="385" y="322"/>
                        <a:pt x="384" y="320"/>
                      </a:cubicBezTo>
                      <a:cubicBezTo>
                        <a:pt x="382" y="318"/>
                        <a:pt x="376" y="317"/>
                        <a:pt x="376" y="317"/>
                      </a:cubicBezTo>
                      <a:cubicBezTo>
                        <a:pt x="376" y="317"/>
                        <a:pt x="375" y="316"/>
                        <a:pt x="374" y="314"/>
                      </a:cubicBezTo>
                      <a:cubicBezTo>
                        <a:pt x="372" y="313"/>
                        <a:pt x="361" y="314"/>
                        <a:pt x="360" y="313"/>
                      </a:cubicBezTo>
                      <a:cubicBezTo>
                        <a:pt x="359" y="313"/>
                        <a:pt x="345" y="301"/>
                        <a:pt x="344" y="298"/>
                      </a:cubicBezTo>
                      <a:cubicBezTo>
                        <a:pt x="342" y="296"/>
                        <a:pt x="345" y="290"/>
                        <a:pt x="347" y="291"/>
                      </a:cubicBezTo>
                      <a:cubicBezTo>
                        <a:pt x="349" y="292"/>
                        <a:pt x="355" y="293"/>
                        <a:pt x="358" y="297"/>
                      </a:cubicBezTo>
                      <a:cubicBezTo>
                        <a:pt x="360" y="299"/>
                        <a:pt x="364" y="303"/>
                        <a:pt x="366" y="305"/>
                      </a:cubicBezTo>
                      <a:cubicBezTo>
                        <a:pt x="369" y="307"/>
                        <a:pt x="367" y="308"/>
                        <a:pt x="369" y="308"/>
                      </a:cubicBezTo>
                      <a:cubicBezTo>
                        <a:pt x="370" y="307"/>
                        <a:pt x="371" y="305"/>
                        <a:pt x="369" y="302"/>
                      </a:cubicBezTo>
                      <a:cubicBezTo>
                        <a:pt x="369" y="302"/>
                        <a:pt x="371" y="302"/>
                        <a:pt x="374" y="302"/>
                      </a:cubicBezTo>
                      <a:cubicBezTo>
                        <a:pt x="376" y="303"/>
                        <a:pt x="379" y="303"/>
                        <a:pt x="380" y="305"/>
                      </a:cubicBezTo>
                      <a:cubicBezTo>
                        <a:pt x="381" y="307"/>
                        <a:pt x="381" y="309"/>
                        <a:pt x="382" y="308"/>
                      </a:cubicBezTo>
                      <a:cubicBezTo>
                        <a:pt x="383" y="306"/>
                        <a:pt x="383" y="301"/>
                        <a:pt x="378" y="294"/>
                      </a:cubicBezTo>
                      <a:cubicBezTo>
                        <a:pt x="378" y="294"/>
                        <a:pt x="382" y="294"/>
                        <a:pt x="384" y="296"/>
                      </a:cubicBezTo>
                      <a:cubicBezTo>
                        <a:pt x="385" y="294"/>
                        <a:pt x="380" y="286"/>
                        <a:pt x="376" y="283"/>
                      </a:cubicBezTo>
                      <a:cubicBezTo>
                        <a:pt x="373" y="281"/>
                        <a:pt x="366" y="280"/>
                        <a:pt x="364" y="279"/>
                      </a:cubicBezTo>
                      <a:cubicBezTo>
                        <a:pt x="361" y="277"/>
                        <a:pt x="358" y="275"/>
                        <a:pt x="353" y="274"/>
                      </a:cubicBezTo>
                      <a:cubicBezTo>
                        <a:pt x="348" y="272"/>
                        <a:pt x="350" y="272"/>
                        <a:pt x="347" y="266"/>
                      </a:cubicBezTo>
                      <a:cubicBezTo>
                        <a:pt x="347" y="264"/>
                        <a:pt x="347" y="262"/>
                        <a:pt x="349" y="260"/>
                      </a:cubicBezTo>
                      <a:cubicBezTo>
                        <a:pt x="347" y="262"/>
                        <a:pt x="347" y="262"/>
                        <a:pt x="347" y="262"/>
                      </a:cubicBezTo>
                      <a:cubicBezTo>
                        <a:pt x="350" y="255"/>
                        <a:pt x="362" y="241"/>
                        <a:pt x="385" y="242"/>
                      </a:cubicBezTo>
                      <a:cubicBezTo>
                        <a:pt x="385" y="242"/>
                        <a:pt x="391" y="244"/>
                        <a:pt x="403" y="242"/>
                      </a:cubicBezTo>
                      <a:cubicBezTo>
                        <a:pt x="416" y="240"/>
                        <a:pt x="430" y="250"/>
                        <a:pt x="437" y="253"/>
                      </a:cubicBezTo>
                      <a:cubicBezTo>
                        <a:pt x="445" y="256"/>
                        <a:pt x="459" y="249"/>
                        <a:pt x="465" y="248"/>
                      </a:cubicBezTo>
                      <a:cubicBezTo>
                        <a:pt x="470" y="246"/>
                        <a:pt x="478" y="244"/>
                        <a:pt x="482" y="237"/>
                      </a:cubicBezTo>
                      <a:cubicBezTo>
                        <a:pt x="487" y="229"/>
                        <a:pt x="478" y="218"/>
                        <a:pt x="472" y="205"/>
                      </a:cubicBezTo>
                      <a:cubicBezTo>
                        <a:pt x="467" y="192"/>
                        <a:pt x="459" y="182"/>
                        <a:pt x="457" y="173"/>
                      </a:cubicBezTo>
                      <a:cubicBezTo>
                        <a:pt x="458" y="151"/>
                        <a:pt x="446" y="148"/>
                        <a:pt x="446" y="148"/>
                      </a:cubicBezTo>
                      <a:cubicBezTo>
                        <a:pt x="446" y="148"/>
                        <a:pt x="434" y="137"/>
                        <a:pt x="428" y="123"/>
                      </a:cubicBezTo>
                      <a:cubicBezTo>
                        <a:pt x="421" y="109"/>
                        <a:pt x="417" y="104"/>
                        <a:pt x="409" y="94"/>
                      </a:cubicBezTo>
                      <a:cubicBezTo>
                        <a:pt x="409" y="94"/>
                        <a:pt x="411" y="63"/>
                        <a:pt x="387" y="43"/>
                      </a:cubicBezTo>
                      <a:cubicBezTo>
                        <a:pt x="363" y="23"/>
                        <a:pt x="357" y="32"/>
                        <a:pt x="361" y="47"/>
                      </a:cubicBezTo>
                      <a:cubicBezTo>
                        <a:pt x="364" y="63"/>
                        <a:pt x="365" y="76"/>
                        <a:pt x="365" y="76"/>
                      </a:cubicBezTo>
                      <a:cubicBezTo>
                        <a:pt x="365" y="76"/>
                        <a:pt x="361" y="79"/>
                        <a:pt x="350" y="73"/>
                      </a:cubicBezTo>
                      <a:cubicBezTo>
                        <a:pt x="183" y="0"/>
                        <a:pt x="92" y="92"/>
                        <a:pt x="79" y="13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63" name="Freeform 99">
                  <a:extLst>
                    <a:ext uri="{FF2B5EF4-FFF2-40B4-BE49-F238E27FC236}">
                      <a16:creationId xmlns:a16="http://schemas.microsoft.com/office/drawing/2014/main" id="{1F9F173D-C257-45DE-9E3F-BA2269A06799}"/>
                    </a:ext>
                  </a:extLst>
                </p:cNvPr>
                <p:cNvSpPr>
                  <a:spLocks/>
                </p:cNvSpPr>
                <p:nvPr/>
              </p:nvSpPr>
              <p:spPr bwMode="auto">
                <a:xfrm>
                  <a:off x="2894" y="1839"/>
                  <a:ext cx="236" cy="290"/>
                </a:xfrm>
                <a:custGeom>
                  <a:avLst/>
                  <a:gdLst>
                    <a:gd name="T0" fmla="*/ 3738 w 94"/>
                    <a:gd name="T1" fmla="*/ 2711 h 109"/>
                    <a:gd name="T2" fmla="*/ 1152 w 94"/>
                    <a:gd name="T3" fmla="*/ 1203 h 109"/>
                    <a:gd name="T4" fmla="*/ 1948 w 94"/>
                    <a:gd name="T5" fmla="*/ 4558 h 109"/>
                    <a:gd name="T6" fmla="*/ 2975 w 94"/>
                    <a:gd name="T7" fmla="*/ 5465 h 1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109">
                      <a:moveTo>
                        <a:pt x="94" y="54"/>
                      </a:moveTo>
                      <a:cubicBezTo>
                        <a:pt x="88" y="34"/>
                        <a:pt x="57" y="0"/>
                        <a:pt x="29" y="24"/>
                      </a:cubicBezTo>
                      <a:cubicBezTo>
                        <a:pt x="0" y="48"/>
                        <a:pt x="38" y="87"/>
                        <a:pt x="49" y="91"/>
                      </a:cubicBezTo>
                      <a:cubicBezTo>
                        <a:pt x="60" y="96"/>
                        <a:pt x="72" y="101"/>
                        <a:pt x="75" y="109"/>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64" name="Freeform 100">
                  <a:extLst>
                    <a:ext uri="{FF2B5EF4-FFF2-40B4-BE49-F238E27FC236}">
                      <a16:creationId xmlns:a16="http://schemas.microsoft.com/office/drawing/2014/main" id="{06910A0A-970A-49DD-AC01-0D362F28CF82}"/>
                    </a:ext>
                  </a:extLst>
                </p:cNvPr>
                <p:cNvSpPr>
                  <a:spLocks/>
                </p:cNvSpPr>
                <p:nvPr/>
              </p:nvSpPr>
              <p:spPr bwMode="auto">
                <a:xfrm>
                  <a:off x="3067" y="2004"/>
                  <a:ext cx="33" cy="72"/>
                </a:xfrm>
                <a:custGeom>
                  <a:avLst/>
                  <a:gdLst>
                    <a:gd name="T0" fmla="*/ 541 w 13"/>
                    <a:gd name="T1" fmla="*/ 0 h 27"/>
                    <a:gd name="T2" fmla="*/ 160 w 13"/>
                    <a:gd name="T3" fmla="*/ 456 h 27"/>
                    <a:gd name="T4" fmla="*/ 327 w 13"/>
                    <a:gd name="T5" fmla="*/ 1365 h 27"/>
                    <a:gd name="T6" fmla="*/ 0 60000 65536"/>
                    <a:gd name="T7" fmla="*/ 0 60000 65536"/>
                    <a:gd name="T8" fmla="*/ 0 60000 65536"/>
                  </a:gdLst>
                  <a:ahLst/>
                  <a:cxnLst>
                    <a:cxn ang="T6">
                      <a:pos x="T0" y="T1"/>
                    </a:cxn>
                    <a:cxn ang="T7">
                      <a:pos x="T2" y="T3"/>
                    </a:cxn>
                    <a:cxn ang="T8">
                      <a:pos x="T4" y="T5"/>
                    </a:cxn>
                  </a:cxnLst>
                  <a:rect l="0" t="0" r="r" b="b"/>
                  <a:pathLst>
                    <a:path w="13" h="27">
                      <a:moveTo>
                        <a:pt x="13" y="0"/>
                      </a:moveTo>
                      <a:cubicBezTo>
                        <a:pt x="2" y="0"/>
                        <a:pt x="0" y="3"/>
                        <a:pt x="4" y="9"/>
                      </a:cubicBezTo>
                      <a:cubicBezTo>
                        <a:pt x="9" y="16"/>
                        <a:pt x="1" y="23"/>
                        <a:pt x="8" y="27"/>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65" name="Freeform 101">
                  <a:extLst>
                    <a:ext uri="{FF2B5EF4-FFF2-40B4-BE49-F238E27FC236}">
                      <a16:creationId xmlns:a16="http://schemas.microsoft.com/office/drawing/2014/main" id="{75E85CCC-FEEE-4803-8396-D28563BD3DE2}"/>
                    </a:ext>
                  </a:extLst>
                </p:cNvPr>
                <p:cNvSpPr>
                  <a:spLocks/>
                </p:cNvSpPr>
                <p:nvPr/>
              </p:nvSpPr>
              <p:spPr bwMode="auto">
                <a:xfrm>
                  <a:off x="3260" y="2321"/>
                  <a:ext cx="65" cy="155"/>
                </a:xfrm>
                <a:custGeom>
                  <a:avLst/>
                  <a:gdLst>
                    <a:gd name="T0" fmla="*/ 1020 w 26"/>
                    <a:gd name="T1" fmla="*/ 0 h 58"/>
                    <a:gd name="T2" fmla="*/ 238 w 26"/>
                    <a:gd name="T3" fmla="*/ 2956 h 58"/>
                    <a:gd name="T4" fmla="*/ 0 60000 65536"/>
                    <a:gd name="T5" fmla="*/ 0 60000 65536"/>
                  </a:gdLst>
                  <a:ahLst/>
                  <a:cxnLst>
                    <a:cxn ang="T4">
                      <a:pos x="T0" y="T1"/>
                    </a:cxn>
                    <a:cxn ang="T5">
                      <a:pos x="T2" y="T3"/>
                    </a:cxn>
                  </a:cxnLst>
                  <a:rect l="0" t="0" r="r" b="b"/>
                  <a:pathLst>
                    <a:path w="26" h="58">
                      <a:moveTo>
                        <a:pt x="26" y="0"/>
                      </a:moveTo>
                      <a:cubicBezTo>
                        <a:pt x="19" y="8"/>
                        <a:pt x="0" y="39"/>
                        <a:pt x="6" y="58"/>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66" name="Freeform 102">
                  <a:extLst>
                    <a:ext uri="{FF2B5EF4-FFF2-40B4-BE49-F238E27FC236}">
                      <a16:creationId xmlns:a16="http://schemas.microsoft.com/office/drawing/2014/main" id="{00322D30-71FD-4B92-B7D3-97043BF60AE9}"/>
                    </a:ext>
                  </a:extLst>
                </p:cNvPr>
                <p:cNvSpPr>
                  <a:spLocks/>
                </p:cNvSpPr>
                <p:nvPr/>
              </p:nvSpPr>
              <p:spPr bwMode="auto">
                <a:xfrm>
                  <a:off x="3242" y="2319"/>
                  <a:ext cx="75" cy="141"/>
                </a:xfrm>
                <a:custGeom>
                  <a:avLst/>
                  <a:gdLst>
                    <a:gd name="T0" fmla="*/ 1175 w 30"/>
                    <a:gd name="T1" fmla="*/ 0 h 53"/>
                    <a:gd name="T2" fmla="*/ 0 w 30"/>
                    <a:gd name="T3" fmla="*/ 2655 h 53"/>
                    <a:gd name="T4" fmla="*/ 0 60000 65536"/>
                    <a:gd name="T5" fmla="*/ 0 60000 65536"/>
                  </a:gdLst>
                  <a:ahLst/>
                  <a:cxnLst>
                    <a:cxn ang="T4">
                      <a:pos x="T0" y="T1"/>
                    </a:cxn>
                    <a:cxn ang="T5">
                      <a:pos x="T2" y="T3"/>
                    </a:cxn>
                  </a:cxnLst>
                  <a:rect l="0" t="0" r="r" b="b"/>
                  <a:pathLst>
                    <a:path w="30" h="53">
                      <a:moveTo>
                        <a:pt x="30" y="0"/>
                      </a:moveTo>
                      <a:cubicBezTo>
                        <a:pt x="24" y="5"/>
                        <a:pt x="1" y="44"/>
                        <a:pt x="0" y="53"/>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67" name="Freeform 103">
                  <a:extLst>
                    <a:ext uri="{FF2B5EF4-FFF2-40B4-BE49-F238E27FC236}">
                      <a16:creationId xmlns:a16="http://schemas.microsoft.com/office/drawing/2014/main" id="{3C96A06B-69B5-4EA6-8CFF-1717F9BFB368}"/>
                    </a:ext>
                  </a:extLst>
                </p:cNvPr>
                <p:cNvSpPr>
                  <a:spLocks/>
                </p:cNvSpPr>
                <p:nvPr/>
              </p:nvSpPr>
              <p:spPr bwMode="auto">
                <a:xfrm>
                  <a:off x="3215" y="2313"/>
                  <a:ext cx="97" cy="115"/>
                </a:xfrm>
                <a:custGeom>
                  <a:avLst/>
                  <a:gdLst>
                    <a:gd name="T0" fmla="*/ 1490 w 39"/>
                    <a:gd name="T1" fmla="*/ 0 h 43"/>
                    <a:gd name="T2" fmla="*/ 0 w 39"/>
                    <a:gd name="T3" fmla="*/ 2204 h 43"/>
                    <a:gd name="T4" fmla="*/ 0 60000 65536"/>
                    <a:gd name="T5" fmla="*/ 0 60000 65536"/>
                  </a:gdLst>
                  <a:ahLst/>
                  <a:cxnLst>
                    <a:cxn ang="T4">
                      <a:pos x="T0" y="T1"/>
                    </a:cxn>
                    <a:cxn ang="T5">
                      <a:pos x="T2" y="T3"/>
                    </a:cxn>
                  </a:cxnLst>
                  <a:rect l="0" t="0" r="r" b="b"/>
                  <a:pathLst>
                    <a:path w="39" h="43">
                      <a:moveTo>
                        <a:pt x="39" y="0"/>
                      </a:moveTo>
                      <a:cubicBezTo>
                        <a:pt x="29" y="7"/>
                        <a:pt x="5" y="37"/>
                        <a:pt x="0" y="43"/>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68" name="Freeform 104">
                  <a:extLst>
                    <a:ext uri="{FF2B5EF4-FFF2-40B4-BE49-F238E27FC236}">
                      <a16:creationId xmlns:a16="http://schemas.microsoft.com/office/drawing/2014/main" id="{8D9914E3-21E1-4502-8D94-6F2B49BF4EC5}"/>
                    </a:ext>
                  </a:extLst>
                </p:cNvPr>
                <p:cNvSpPr>
                  <a:spLocks/>
                </p:cNvSpPr>
                <p:nvPr/>
              </p:nvSpPr>
              <p:spPr bwMode="auto">
                <a:xfrm>
                  <a:off x="3407" y="2233"/>
                  <a:ext cx="43" cy="19"/>
                </a:xfrm>
                <a:custGeom>
                  <a:avLst/>
                  <a:gdLst>
                    <a:gd name="T0" fmla="*/ 698 w 17"/>
                    <a:gd name="T1" fmla="*/ 0 h 7"/>
                    <a:gd name="T2" fmla="*/ 0 w 17"/>
                    <a:gd name="T3" fmla="*/ 383 h 7"/>
                    <a:gd name="T4" fmla="*/ 0 60000 65536"/>
                    <a:gd name="T5" fmla="*/ 0 60000 65536"/>
                  </a:gdLst>
                  <a:ahLst/>
                  <a:cxnLst>
                    <a:cxn ang="T4">
                      <a:pos x="T0" y="T1"/>
                    </a:cxn>
                    <a:cxn ang="T5">
                      <a:pos x="T2" y="T3"/>
                    </a:cxn>
                  </a:cxnLst>
                  <a:rect l="0" t="0" r="r" b="b"/>
                  <a:pathLst>
                    <a:path w="17" h="7">
                      <a:moveTo>
                        <a:pt x="17" y="0"/>
                      </a:moveTo>
                      <a:cubicBezTo>
                        <a:pt x="12" y="2"/>
                        <a:pt x="1" y="6"/>
                        <a:pt x="0" y="7"/>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69" name="Freeform 105">
                  <a:extLst>
                    <a:ext uri="{FF2B5EF4-FFF2-40B4-BE49-F238E27FC236}">
                      <a16:creationId xmlns:a16="http://schemas.microsoft.com/office/drawing/2014/main" id="{95095C4C-491B-41BF-8B8E-793D71B6E67F}"/>
                    </a:ext>
                  </a:extLst>
                </p:cNvPr>
                <p:cNvSpPr>
                  <a:spLocks/>
                </p:cNvSpPr>
                <p:nvPr/>
              </p:nvSpPr>
              <p:spPr bwMode="auto">
                <a:xfrm>
                  <a:off x="3407" y="2223"/>
                  <a:ext cx="23" cy="21"/>
                </a:xfrm>
                <a:custGeom>
                  <a:avLst/>
                  <a:gdLst>
                    <a:gd name="T0" fmla="*/ 386 w 9"/>
                    <a:gd name="T1" fmla="*/ 0 h 8"/>
                    <a:gd name="T2" fmla="*/ 0 w 9"/>
                    <a:gd name="T3" fmla="*/ 378 h 8"/>
                    <a:gd name="T4" fmla="*/ 0 60000 65536"/>
                    <a:gd name="T5" fmla="*/ 0 60000 65536"/>
                  </a:gdLst>
                  <a:ahLst/>
                  <a:cxnLst>
                    <a:cxn ang="T4">
                      <a:pos x="T0" y="T1"/>
                    </a:cxn>
                    <a:cxn ang="T5">
                      <a:pos x="T2" y="T3"/>
                    </a:cxn>
                  </a:cxnLst>
                  <a:rect l="0" t="0" r="r" b="b"/>
                  <a:pathLst>
                    <a:path w="9" h="8">
                      <a:moveTo>
                        <a:pt x="9" y="0"/>
                      </a:moveTo>
                      <a:cubicBezTo>
                        <a:pt x="6" y="1"/>
                        <a:pt x="1" y="7"/>
                        <a:pt x="0" y="8"/>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70" name="Freeform 106">
                  <a:extLst>
                    <a:ext uri="{FF2B5EF4-FFF2-40B4-BE49-F238E27FC236}">
                      <a16:creationId xmlns:a16="http://schemas.microsoft.com/office/drawing/2014/main" id="{6800F676-61F2-4906-9EF2-60AD2E1F7A0F}"/>
                    </a:ext>
                  </a:extLst>
                </p:cNvPr>
                <p:cNvSpPr>
                  <a:spLocks/>
                </p:cNvSpPr>
                <p:nvPr/>
              </p:nvSpPr>
              <p:spPr bwMode="auto">
                <a:xfrm>
                  <a:off x="3402" y="2188"/>
                  <a:ext cx="33" cy="51"/>
                </a:xfrm>
                <a:custGeom>
                  <a:avLst/>
                  <a:gdLst>
                    <a:gd name="T0" fmla="*/ 541 w 13"/>
                    <a:gd name="T1" fmla="*/ 0 h 19"/>
                    <a:gd name="T2" fmla="*/ 0 w 13"/>
                    <a:gd name="T3" fmla="*/ 988 h 19"/>
                    <a:gd name="T4" fmla="*/ 0 60000 65536"/>
                    <a:gd name="T5" fmla="*/ 0 60000 65536"/>
                  </a:gdLst>
                  <a:ahLst/>
                  <a:cxnLst>
                    <a:cxn ang="T4">
                      <a:pos x="T0" y="T1"/>
                    </a:cxn>
                    <a:cxn ang="T5">
                      <a:pos x="T2" y="T3"/>
                    </a:cxn>
                  </a:cxnLst>
                  <a:rect l="0" t="0" r="r" b="b"/>
                  <a:pathLst>
                    <a:path w="13" h="19">
                      <a:moveTo>
                        <a:pt x="13" y="0"/>
                      </a:moveTo>
                      <a:cubicBezTo>
                        <a:pt x="8" y="3"/>
                        <a:pt x="1" y="15"/>
                        <a:pt x="0" y="19"/>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71" name="Freeform 107">
                  <a:extLst>
                    <a:ext uri="{FF2B5EF4-FFF2-40B4-BE49-F238E27FC236}">
                      <a16:creationId xmlns:a16="http://schemas.microsoft.com/office/drawing/2014/main" id="{00B3C9BE-2A5D-4C17-9762-77298F529BD4}"/>
                    </a:ext>
                  </a:extLst>
                </p:cNvPr>
                <p:cNvSpPr>
                  <a:spLocks/>
                </p:cNvSpPr>
                <p:nvPr/>
              </p:nvSpPr>
              <p:spPr bwMode="auto">
                <a:xfrm>
                  <a:off x="3295" y="2329"/>
                  <a:ext cx="35" cy="139"/>
                </a:xfrm>
                <a:custGeom>
                  <a:avLst/>
                  <a:gdLst>
                    <a:gd name="T0" fmla="*/ 550 w 14"/>
                    <a:gd name="T1" fmla="*/ 0 h 52"/>
                    <a:gd name="T2" fmla="*/ 83 w 14"/>
                    <a:gd name="T3" fmla="*/ 2657 h 52"/>
                    <a:gd name="T4" fmla="*/ 0 60000 65536"/>
                    <a:gd name="T5" fmla="*/ 0 60000 65536"/>
                  </a:gdLst>
                  <a:ahLst/>
                  <a:cxnLst>
                    <a:cxn ang="T4">
                      <a:pos x="T0" y="T1"/>
                    </a:cxn>
                    <a:cxn ang="T5">
                      <a:pos x="T2" y="T3"/>
                    </a:cxn>
                  </a:cxnLst>
                  <a:rect l="0" t="0" r="r" b="b"/>
                  <a:pathLst>
                    <a:path w="14" h="52">
                      <a:moveTo>
                        <a:pt x="14" y="0"/>
                      </a:moveTo>
                      <a:cubicBezTo>
                        <a:pt x="10" y="5"/>
                        <a:pt x="0" y="36"/>
                        <a:pt x="2" y="52"/>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72" name="Freeform 108">
                  <a:extLst>
                    <a:ext uri="{FF2B5EF4-FFF2-40B4-BE49-F238E27FC236}">
                      <a16:creationId xmlns:a16="http://schemas.microsoft.com/office/drawing/2014/main" id="{D9755E01-3B92-4A64-B078-815C563CB2C5}"/>
                    </a:ext>
                  </a:extLst>
                </p:cNvPr>
                <p:cNvSpPr>
                  <a:spLocks/>
                </p:cNvSpPr>
                <p:nvPr/>
              </p:nvSpPr>
              <p:spPr bwMode="auto">
                <a:xfrm>
                  <a:off x="3185" y="2305"/>
                  <a:ext cx="127" cy="78"/>
                </a:xfrm>
                <a:custGeom>
                  <a:avLst/>
                  <a:gdLst>
                    <a:gd name="T0" fmla="*/ 1960 w 51"/>
                    <a:gd name="T1" fmla="*/ 0 h 29"/>
                    <a:gd name="T2" fmla="*/ 0 w 51"/>
                    <a:gd name="T3" fmla="*/ 1520 h 29"/>
                    <a:gd name="T4" fmla="*/ 0 60000 65536"/>
                    <a:gd name="T5" fmla="*/ 0 60000 65536"/>
                  </a:gdLst>
                  <a:ahLst/>
                  <a:cxnLst>
                    <a:cxn ang="T4">
                      <a:pos x="T0" y="T1"/>
                    </a:cxn>
                    <a:cxn ang="T5">
                      <a:pos x="T2" y="T3"/>
                    </a:cxn>
                  </a:cxnLst>
                  <a:rect l="0" t="0" r="r" b="b"/>
                  <a:pathLst>
                    <a:path w="51" h="29">
                      <a:moveTo>
                        <a:pt x="51" y="0"/>
                      </a:moveTo>
                      <a:cubicBezTo>
                        <a:pt x="47" y="2"/>
                        <a:pt x="14" y="24"/>
                        <a:pt x="0" y="29"/>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73" name="Freeform 109">
                  <a:extLst>
                    <a:ext uri="{FF2B5EF4-FFF2-40B4-BE49-F238E27FC236}">
                      <a16:creationId xmlns:a16="http://schemas.microsoft.com/office/drawing/2014/main" id="{88D32256-BDA5-4BC0-B8A5-E22EC89BB593}"/>
                    </a:ext>
                  </a:extLst>
                </p:cNvPr>
                <p:cNvSpPr>
                  <a:spLocks/>
                </p:cNvSpPr>
                <p:nvPr/>
              </p:nvSpPr>
              <p:spPr bwMode="auto">
                <a:xfrm>
                  <a:off x="3410" y="2249"/>
                  <a:ext cx="27" cy="8"/>
                </a:xfrm>
                <a:custGeom>
                  <a:avLst/>
                  <a:gdLst>
                    <a:gd name="T0" fmla="*/ 0 w 11"/>
                    <a:gd name="T1" fmla="*/ 93 h 3"/>
                    <a:gd name="T2" fmla="*/ 398 w 11"/>
                    <a:gd name="T3" fmla="*/ 149 h 3"/>
                    <a:gd name="T4" fmla="*/ 0 60000 65536"/>
                    <a:gd name="T5" fmla="*/ 0 60000 65536"/>
                  </a:gdLst>
                  <a:ahLst/>
                  <a:cxnLst>
                    <a:cxn ang="T4">
                      <a:pos x="T0" y="T1"/>
                    </a:cxn>
                    <a:cxn ang="T5">
                      <a:pos x="T2" y="T3"/>
                    </a:cxn>
                  </a:cxnLst>
                  <a:rect l="0" t="0" r="r" b="b"/>
                  <a:pathLst>
                    <a:path w="11" h="3">
                      <a:moveTo>
                        <a:pt x="0" y="2"/>
                      </a:moveTo>
                      <a:cubicBezTo>
                        <a:pt x="3" y="1"/>
                        <a:pt x="6" y="0"/>
                        <a:pt x="11" y="3"/>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74" name="Freeform 110">
                  <a:extLst>
                    <a:ext uri="{FF2B5EF4-FFF2-40B4-BE49-F238E27FC236}">
                      <a16:creationId xmlns:a16="http://schemas.microsoft.com/office/drawing/2014/main" id="{E38EDFA6-D116-4461-8563-6154B6C2A0A2}"/>
                    </a:ext>
                  </a:extLst>
                </p:cNvPr>
                <p:cNvSpPr>
                  <a:spLocks/>
                </p:cNvSpPr>
                <p:nvPr/>
              </p:nvSpPr>
              <p:spPr bwMode="auto">
                <a:xfrm>
                  <a:off x="3217" y="2143"/>
                  <a:ext cx="68" cy="69"/>
                </a:xfrm>
                <a:custGeom>
                  <a:avLst/>
                  <a:gdLst>
                    <a:gd name="T0" fmla="*/ 1007 w 27"/>
                    <a:gd name="T1" fmla="*/ 1085 h 26"/>
                    <a:gd name="T2" fmla="*/ 685 w 27"/>
                    <a:gd name="T3" fmla="*/ 295 h 26"/>
                    <a:gd name="T4" fmla="*/ 50 w 27"/>
                    <a:gd name="T5" fmla="*/ 507 h 26"/>
                    <a:gd name="T6" fmla="*/ 368 w 27"/>
                    <a:gd name="T7" fmla="*/ 1197 h 26"/>
                    <a:gd name="T8" fmla="*/ 881 w 27"/>
                    <a:gd name="T9" fmla="*/ 1085 h 26"/>
                    <a:gd name="T10" fmla="*/ 1007 w 27"/>
                    <a:gd name="T11" fmla="*/ 1085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6">
                      <a:moveTo>
                        <a:pt x="25" y="22"/>
                      </a:moveTo>
                      <a:cubicBezTo>
                        <a:pt x="23" y="20"/>
                        <a:pt x="27" y="11"/>
                        <a:pt x="17" y="6"/>
                      </a:cubicBezTo>
                      <a:cubicBezTo>
                        <a:pt x="8" y="0"/>
                        <a:pt x="1" y="10"/>
                        <a:pt x="1" y="10"/>
                      </a:cubicBezTo>
                      <a:cubicBezTo>
                        <a:pt x="0" y="17"/>
                        <a:pt x="4" y="22"/>
                        <a:pt x="9" y="24"/>
                      </a:cubicBezTo>
                      <a:cubicBezTo>
                        <a:pt x="13" y="26"/>
                        <a:pt x="22" y="22"/>
                        <a:pt x="22" y="22"/>
                      </a:cubicBezTo>
                      <a:lnTo>
                        <a:pt x="25" y="22"/>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75" name="Freeform 111">
                  <a:extLst>
                    <a:ext uri="{FF2B5EF4-FFF2-40B4-BE49-F238E27FC236}">
                      <a16:creationId xmlns:a16="http://schemas.microsoft.com/office/drawing/2014/main" id="{48BFBD61-DFAE-4DA3-8BB9-8CD1EF33E738}"/>
                    </a:ext>
                  </a:extLst>
                </p:cNvPr>
                <p:cNvSpPr>
                  <a:spLocks/>
                </p:cNvSpPr>
                <p:nvPr/>
              </p:nvSpPr>
              <p:spPr bwMode="auto">
                <a:xfrm>
                  <a:off x="3222" y="2153"/>
                  <a:ext cx="55" cy="56"/>
                </a:xfrm>
                <a:custGeom>
                  <a:avLst/>
                  <a:gdLst>
                    <a:gd name="T0" fmla="*/ 125 w 22"/>
                    <a:gd name="T1" fmla="*/ 248 h 21"/>
                    <a:gd name="T2" fmla="*/ 625 w 22"/>
                    <a:gd name="T3" fmla="*/ 149 h 21"/>
                    <a:gd name="T4" fmla="*/ 708 w 22"/>
                    <a:gd name="T5" fmla="*/ 819 h 21"/>
                    <a:gd name="T6" fmla="*/ 208 w 22"/>
                    <a:gd name="T7" fmla="*/ 909 h 21"/>
                    <a:gd name="T8" fmla="*/ 125 w 22"/>
                    <a:gd name="T9" fmla="*/ 248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1">
                      <a:moveTo>
                        <a:pt x="3" y="5"/>
                      </a:moveTo>
                      <a:cubicBezTo>
                        <a:pt x="6" y="0"/>
                        <a:pt x="12" y="0"/>
                        <a:pt x="16" y="3"/>
                      </a:cubicBezTo>
                      <a:cubicBezTo>
                        <a:pt x="21" y="6"/>
                        <a:pt x="22" y="12"/>
                        <a:pt x="18" y="16"/>
                      </a:cubicBezTo>
                      <a:cubicBezTo>
                        <a:pt x="15" y="20"/>
                        <a:pt x="9" y="21"/>
                        <a:pt x="5" y="18"/>
                      </a:cubicBezTo>
                      <a:cubicBezTo>
                        <a:pt x="1" y="15"/>
                        <a:pt x="0" y="9"/>
                        <a:pt x="3"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76" name="Freeform 112">
                  <a:extLst>
                    <a:ext uri="{FF2B5EF4-FFF2-40B4-BE49-F238E27FC236}">
                      <a16:creationId xmlns:a16="http://schemas.microsoft.com/office/drawing/2014/main" id="{FE5C24F2-B4EA-448E-91C8-CE9F25BBD82A}"/>
                    </a:ext>
                  </a:extLst>
                </p:cNvPr>
                <p:cNvSpPr>
                  <a:spLocks/>
                </p:cNvSpPr>
                <p:nvPr/>
              </p:nvSpPr>
              <p:spPr bwMode="auto">
                <a:xfrm>
                  <a:off x="3237" y="2169"/>
                  <a:ext cx="23" cy="24"/>
                </a:xfrm>
                <a:custGeom>
                  <a:avLst/>
                  <a:gdLst>
                    <a:gd name="T0" fmla="*/ 84 w 9"/>
                    <a:gd name="T1" fmla="*/ 93 h 9"/>
                    <a:gd name="T2" fmla="*/ 302 w 9"/>
                    <a:gd name="T3" fmla="*/ 56 h 9"/>
                    <a:gd name="T4" fmla="*/ 332 w 9"/>
                    <a:gd name="T5" fmla="*/ 363 h 9"/>
                    <a:gd name="T6" fmla="*/ 130 w 9"/>
                    <a:gd name="T7" fmla="*/ 363 h 9"/>
                    <a:gd name="T8" fmla="*/ 84 w 9"/>
                    <a:gd name="T9" fmla="*/ 9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2" y="2"/>
                      </a:moveTo>
                      <a:cubicBezTo>
                        <a:pt x="3" y="0"/>
                        <a:pt x="5" y="0"/>
                        <a:pt x="7" y="1"/>
                      </a:cubicBezTo>
                      <a:cubicBezTo>
                        <a:pt x="9" y="3"/>
                        <a:pt x="9" y="5"/>
                        <a:pt x="8" y="7"/>
                      </a:cubicBezTo>
                      <a:cubicBezTo>
                        <a:pt x="7" y="8"/>
                        <a:pt x="4" y="9"/>
                        <a:pt x="3" y="7"/>
                      </a:cubicBezTo>
                      <a:cubicBezTo>
                        <a:pt x="1" y="6"/>
                        <a:pt x="0" y="4"/>
                        <a:pt x="2" y="2"/>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77" name="Freeform 113">
                  <a:extLst>
                    <a:ext uri="{FF2B5EF4-FFF2-40B4-BE49-F238E27FC236}">
                      <a16:creationId xmlns:a16="http://schemas.microsoft.com/office/drawing/2014/main" id="{C53C10B1-2575-4114-89F3-A319F47A6C18}"/>
                    </a:ext>
                  </a:extLst>
                </p:cNvPr>
                <p:cNvSpPr>
                  <a:spLocks/>
                </p:cNvSpPr>
                <p:nvPr/>
              </p:nvSpPr>
              <p:spPr bwMode="auto">
                <a:xfrm>
                  <a:off x="2682" y="2468"/>
                  <a:ext cx="80" cy="40"/>
                </a:xfrm>
                <a:custGeom>
                  <a:avLst/>
                  <a:gdLst>
                    <a:gd name="T0" fmla="*/ 1250 w 32"/>
                    <a:gd name="T1" fmla="*/ 760 h 15"/>
                    <a:gd name="T2" fmla="*/ 708 w 32"/>
                    <a:gd name="T3" fmla="*/ 307 h 15"/>
                    <a:gd name="T4" fmla="*/ 0 w 32"/>
                    <a:gd name="T5" fmla="*/ 0 h 15"/>
                    <a:gd name="T6" fmla="*/ 0 60000 65536"/>
                    <a:gd name="T7" fmla="*/ 0 60000 65536"/>
                    <a:gd name="T8" fmla="*/ 0 60000 65536"/>
                  </a:gdLst>
                  <a:ahLst/>
                  <a:cxnLst>
                    <a:cxn ang="T6">
                      <a:pos x="T0" y="T1"/>
                    </a:cxn>
                    <a:cxn ang="T7">
                      <a:pos x="T2" y="T3"/>
                    </a:cxn>
                    <a:cxn ang="T8">
                      <a:pos x="T4" y="T5"/>
                    </a:cxn>
                  </a:cxnLst>
                  <a:rect l="0" t="0" r="r" b="b"/>
                  <a:pathLst>
                    <a:path w="32" h="15">
                      <a:moveTo>
                        <a:pt x="32" y="15"/>
                      </a:moveTo>
                      <a:cubicBezTo>
                        <a:pt x="27" y="10"/>
                        <a:pt x="23" y="7"/>
                        <a:pt x="18" y="6"/>
                      </a:cubicBezTo>
                      <a:cubicBezTo>
                        <a:pt x="14" y="5"/>
                        <a:pt x="1"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78" name="Freeform 114">
                  <a:extLst>
                    <a:ext uri="{FF2B5EF4-FFF2-40B4-BE49-F238E27FC236}">
                      <a16:creationId xmlns:a16="http://schemas.microsoft.com/office/drawing/2014/main" id="{5E266280-A392-41BE-811C-8705D6E77965}"/>
                    </a:ext>
                  </a:extLst>
                </p:cNvPr>
                <p:cNvSpPr>
                  <a:spLocks/>
                </p:cNvSpPr>
                <p:nvPr/>
              </p:nvSpPr>
              <p:spPr bwMode="auto">
                <a:xfrm>
                  <a:off x="2659" y="2473"/>
                  <a:ext cx="70" cy="40"/>
                </a:xfrm>
                <a:custGeom>
                  <a:avLst/>
                  <a:gdLst>
                    <a:gd name="T0" fmla="*/ 1095 w 28"/>
                    <a:gd name="T1" fmla="*/ 760 h 15"/>
                    <a:gd name="T2" fmla="*/ 863 w 28"/>
                    <a:gd name="T3" fmla="*/ 363 h 15"/>
                    <a:gd name="T4" fmla="*/ 0 w 28"/>
                    <a:gd name="T5" fmla="*/ 0 h 15"/>
                    <a:gd name="T6" fmla="*/ 0 60000 65536"/>
                    <a:gd name="T7" fmla="*/ 0 60000 65536"/>
                    <a:gd name="T8" fmla="*/ 0 60000 65536"/>
                  </a:gdLst>
                  <a:ahLst/>
                  <a:cxnLst>
                    <a:cxn ang="T6">
                      <a:pos x="T0" y="T1"/>
                    </a:cxn>
                    <a:cxn ang="T7">
                      <a:pos x="T2" y="T3"/>
                    </a:cxn>
                    <a:cxn ang="T8">
                      <a:pos x="T4" y="T5"/>
                    </a:cxn>
                  </a:cxnLst>
                  <a:rect l="0" t="0" r="r" b="b"/>
                  <a:pathLst>
                    <a:path w="28" h="15">
                      <a:moveTo>
                        <a:pt x="28" y="15"/>
                      </a:moveTo>
                      <a:cubicBezTo>
                        <a:pt x="26" y="12"/>
                        <a:pt x="24" y="8"/>
                        <a:pt x="22" y="7"/>
                      </a:cubicBezTo>
                      <a:cubicBezTo>
                        <a:pt x="20" y="6"/>
                        <a:pt x="2"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79" name="Freeform 115">
                  <a:extLst>
                    <a:ext uri="{FF2B5EF4-FFF2-40B4-BE49-F238E27FC236}">
                      <a16:creationId xmlns:a16="http://schemas.microsoft.com/office/drawing/2014/main" id="{8B78E8D9-A9D6-449D-B09B-064F998746BC}"/>
                    </a:ext>
                  </a:extLst>
                </p:cNvPr>
                <p:cNvSpPr>
                  <a:spLocks/>
                </p:cNvSpPr>
                <p:nvPr/>
              </p:nvSpPr>
              <p:spPr bwMode="auto">
                <a:xfrm>
                  <a:off x="2644" y="2473"/>
                  <a:ext cx="8" cy="19"/>
                </a:xfrm>
                <a:custGeom>
                  <a:avLst/>
                  <a:gdLst>
                    <a:gd name="T0" fmla="*/ 149 w 3"/>
                    <a:gd name="T1" fmla="*/ 383 h 7"/>
                    <a:gd name="T2" fmla="*/ 0 w 3"/>
                    <a:gd name="T3" fmla="*/ 0 h 7"/>
                    <a:gd name="T4" fmla="*/ 0 60000 65536"/>
                    <a:gd name="T5" fmla="*/ 0 60000 65536"/>
                  </a:gdLst>
                  <a:ahLst/>
                  <a:cxnLst>
                    <a:cxn ang="T4">
                      <a:pos x="T0" y="T1"/>
                    </a:cxn>
                    <a:cxn ang="T5">
                      <a:pos x="T2" y="T3"/>
                    </a:cxn>
                  </a:cxnLst>
                  <a:rect l="0" t="0" r="r" b="b"/>
                  <a:pathLst>
                    <a:path w="3" h="7">
                      <a:moveTo>
                        <a:pt x="3" y="7"/>
                      </a:moveTo>
                      <a:cubicBezTo>
                        <a:pt x="3" y="4"/>
                        <a:pt x="0"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80" name="Freeform 116">
                  <a:extLst>
                    <a:ext uri="{FF2B5EF4-FFF2-40B4-BE49-F238E27FC236}">
                      <a16:creationId xmlns:a16="http://schemas.microsoft.com/office/drawing/2014/main" id="{DC9DB5C9-90FE-47BD-A392-3B4E2B246F3E}"/>
                    </a:ext>
                  </a:extLst>
                </p:cNvPr>
                <p:cNvSpPr>
                  <a:spLocks/>
                </p:cNvSpPr>
                <p:nvPr/>
              </p:nvSpPr>
              <p:spPr bwMode="auto">
                <a:xfrm>
                  <a:off x="2544" y="2441"/>
                  <a:ext cx="238" cy="110"/>
                </a:xfrm>
                <a:custGeom>
                  <a:avLst/>
                  <a:gdLst>
                    <a:gd name="T0" fmla="*/ 0 w 95"/>
                    <a:gd name="T1" fmla="*/ 0 h 41"/>
                    <a:gd name="T2" fmla="*/ 208 w 95"/>
                    <a:gd name="T3" fmla="*/ 215 h 41"/>
                    <a:gd name="T4" fmla="*/ 1180 w 95"/>
                    <a:gd name="T5" fmla="*/ 735 h 41"/>
                    <a:gd name="T6" fmla="*/ 1576 w 95"/>
                    <a:gd name="T7" fmla="*/ 1505 h 41"/>
                    <a:gd name="T8" fmla="*/ 1651 w 95"/>
                    <a:gd name="T9" fmla="*/ 1604 h 41"/>
                    <a:gd name="T10" fmla="*/ 1701 w 95"/>
                    <a:gd name="T11" fmla="*/ 1757 h 41"/>
                    <a:gd name="T12" fmla="*/ 1731 w 95"/>
                    <a:gd name="T13" fmla="*/ 1663 h 41"/>
                    <a:gd name="T14" fmla="*/ 1776 w 95"/>
                    <a:gd name="T15" fmla="*/ 1446 h 41"/>
                    <a:gd name="T16" fmla="*/ 1701 w 95"/>
                    <a:gd name="T17" fmla="*/ 987 h 41"/>
                    <a:gd name="T18" fmla="*/ 2277 w 95"/>
                    <a:gd name="T19" fmla="*/ 1138 h 41"/>
                    <a:gd name="T20" fmla="*/ 2673 w 95"/>
                    <a:gd name="T21" fmla="*/ 1757 h 41"/>
                    <a:gd name="T22" fmla="*/ 2874 w 95"/>
                    <a:gd name="T23" fmla="*/ 1972 h 41"/>
                    <a:gd name="T24" fmla="*/ 2956 w 95"/>
                    <a:gd name="T25" fmla="*/ 2122 h 41"/>
                    <a:gd name="T26" fmla="*/ 2956 w 95"/>
                    <a:gd name="T27" fmla="*/ 1972 h 41"/>
                    <a:gd name="T28" fmla="*/ 2906 w 95"/>
                    <a:gd name="T29" fmla="*/ 1390 h 41"/>
                    <a:gd name="T30" fmla="*/ 3194 w 95"/>
                    <a:gd name="T31" fmla="*/ 1505 h 41"/>
                    <a:gd name="T32" fmla="*/ 3427 w 95"/>
                    <a:gd name="T33" fmla="*/ 1604 h 41"/>
                    <a:gd name="T34" fmla="*/ 3507 w 95"/>
                    <a:gd name="T35" fmla="*/ 1663 h 41"/>
                    <a:gd name="T36" fmla="*/ 3507 w 95"/>
                    <a:gd name="T37" fmla="*/ 1505 h 41"/>
                    <a:gd name="T38" fmla="*/ 3427 w 95"/>
                    <a:gd name="T39" fmla="*/ 1296 h 41"/>
                    <a:gd name="T40" fmla="*/ 3615 w 95"/>
                    <a:gd name="T41" fmla="*/ 1296 h 41"/>
                    <a:gd name="T42" fmla="*/ 3740 w 95"/>
                    <a:gd name="T43" fmla="*/ 1296 h 41"/>
                    <a:gd name="T44" fmla="*/ 3665 w 95"/>
                    <a:gd name="T45" fmla="*/ 1194 h 41"/>
                    <a:gd name="T46" fmla="*/ 3352 w 95"/>
                    <a:gd name="T47" fmla="*/ 770 h 41"/>
                    <a:gd name="T48" fmla="*/ 2831 w 95"/>
                    <a:gd name="T49" fmla="*/ 518 h 41"/>
                    <a:gd name="T50" fmla="*/ 1380 w 95"/>
                    <a:gd name="T51" fmla="*/ 461 h 41"/>
                    <a:gd name="T52" fmla="*/ 0 w 95"/>
                    <a:gd name="T53" fmla="*/ 0 h 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5" h="41">
                      <a:moveTo>
                        <a:pt x="0" y="0"/>
                      </a:moveTo>
                      <a:cubicBezTo>
                        <a:pt x="1" y="2"/>
                        <a:pt x="3" y="3"/>
                        <a:pt x="5" y="4"/>
                      </a:cubicBezTo>
                      <a:cubicBezTo>
                        <a:pt x="10" y="6"/>
                        <a:pt x="26" y="12"/>
                        <a:pt x="30" y="14"/>
                      </a:cubicBezTo>
                      <a:cubicBezTo>
                        <a:pt x="33" y="16"/>
                        <a:pt x="37" y="24"/>
                        <a:pt x="40" y="29"/>
                      </a:cubicBezTo>
                      <a:cubicBezTo>
                        <a:pt x="40" y="30"/>
                        <a:pt x="41" y="31"/>
                        <a:pt x="42" y="31"/>
                      </a:cubicBezTo>
                      <a:cubicBezTo>
                        <a:pt x="43" y="33"/>
                        <a:pt x="43" y="34"/>
                        <a:pt x="43" y="34"/>
                      </a:cubicBezTo>
                      <a:cubicBezTo>
                        <a:pt x="44" y="34"/>
                        <a:pt x="44" y="33"/>
                        <a:pt x="44" y="32"/>
                      </a:cubicBezTo>
                      <a:cubicBezTo>
                        <a:pt x="44" y="31"/>
                        <a:pt x="45" y="29"/>
                        <a:pt x="45" y="28"/>
                      </a:cubicBezTo>
                      <a:cubicBezTo>
                        <a:pt x="44" y="23"/>
                        <a:pt x="43" y="19"/>
                        <a:pt x="43" y="19"/>
                      </a:cubicBezTo>
                      <a:cubicBezTo>
                        <a:pt x="43" y="19"/>
                        <a:pt x="55" y="19"/>
                        <a:pt x="58" y="22"/>
                      </a:cubicBezTo>
                      <a:cubicBezTo>
                        <a:pt x="61" y="25"/>
                        <a:pt x="67" y="32"/>
                        <a:pt x="68" y="34"/>
                      </a:cubicBezTo>
                      <a:cubicBezTo>
                        <a:pt x="69" y="36"/>
                        <a:pt x="71" y="37"/>
                        <a:pt x="73" y="38"/>
                      </a:cubicBezTo>
                      <a:cubicBezTo>
                        <a:pt x="74" y="39"/>
                        <a:pt x="74" y="41"/>
                        <a:pt x="75" y="41"/>
                      </a:cubicBezTo>
                      <a:cubicBezTo>
                        <a:pt x="76" y="41"/>
                        <a:pt x="75" y="39"/>
                        <a:pt x="75" y="38"/>
                      </a:cubicBezTo>
                      <a:cubicBezTo>
                        <a:pt x="75" y="35"/>
                        <a:pt x="74" y="27"/>
                        <a:pt x="74" y="27"/>
                      </a:cubicBezTo>
                      <a:cubicBezTo>
                        <a:pt x="74" y="27"/>
                        <a:pt x="78" y="28"/>
                        <a:pt x="81" y="29"/>
                      </a:cubicBezTo>
                      <a:cubicBezTo>
                        <a:pt x="83" y="29"/>
                        <a:pt x="86" y="31"/>
                        <a:pt x="87" y="31"/>
                      </a:cubicBezTo>
                      <a:cubicBezTo>
                        <a:pt x="88" y="31"/>
                        <a:pt x="88" y="32"/>
                        <a:pt x="89" y="32"/>
                      </a:cubicBezTo>
                      <a:cubicBezTo>
                        <a:pt x="90" y="31"/>
                        <a:pt x="90" y="31"/>
                        <a:pt x="89" y="29"/>
                      </a:cubicBezTo>
                      <a:cubicBezTo>
                        <a:pt x="88" y="28"/>
                        <a:pt x="88" y="25"/>
                        <a:pt x="87" y="25"/>
                      </a:cubicBezTo>
                      <a:cubicBezTo>
                        <a:pt x="87" y="24"/>
                        <a:pt x="90" y="24"/>
                        <a:pt x="92" y="25"/>
                      </a:cubicBezTo>
                      <a:cubicBezTo>
                        <a:pt x="93" y="26"/>
                        <a:pt x="94" y="27"/>
                        <a:pt x="95" y="25"/>
                      </a:cubicBezTo>
                      <a:cubicBezTo>
                        <a:pt x="95" y="25"/>
                        <a:pt x="94" y="24"/>
                        <a:pt x="93" y="23"/>
                      </a:cubicBezTo>
                      <a:cubicBezTo>
                        <a:pt x="91" y="20"/>
                        <a:pt x="87" y="16"/>
                        <a:pt x="85" y="15"/>
                      </a:cubicBezTo>
                      <a:cubicBezTo>
                        <a:pt x="82" y="13"/>
                        <a:pt x="78" y="11"/>
                        <a:pt x="72" y="10"/>
                      </a:cubicBezTo>
                      <a:cubicBezTo>
                        <a:pt x="57" y="10"/>
                        <a:pt x="42" y="9"/>
                        <a:pt x="35" y="9"/>
                      </a:cubicBezTo>
                      <a:cubicBezTo>
                        <a:pt x="29" y="9"/>
                        <a:pt x="14" y="5"/>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81" name="Freeform 117">
                  <a:extLst>
                    <a:ext uri="{FF2B5EF4-FFF2-40B4-BE49-F238E27FC236}">
                      <a16:creationId xmlns:a16="http://schemas.microsoft.com/office/drawing/2014/main" id="{356AD623-FF4B-4B93-A929-66FA0C70F9EB}"/>
                    </a:ext>
                  </a:extLst>
                </p:cNvPr>
                <p:cNvSpPr>
                  <a:spLocks/>
                </p:cNvSpPr>
                <p:nvPr/>
              </p:nvSpPr>
              <p:spPr bwMode="auto">
                <a:xfrm>
                  <a:off x="3105" y="2529"/>
                  <a:ext cx="70" cy="35"/>
                </a:xfrm>
                <a:custGeom>
                  <a:avLst/>
                  <a:gdLst>
                    <a:gd name="T0" fmla="*/ 1095 w 28"/>
                    <a:gd name="T1" fmla="*/ 681 h 13"/>
                    <a:gd name="T2" fmla="*/ 675 w 28"/>
                    <a:gd name="T3" fmla="*/ 253 h 13"/>
                    <a:gd name="T4" fmla="*/ 0 w 28"/>
                    <a:gd name="T5" fmla="*/ 0 h 13"/>
                    <a:gd name="T6" fmla="*/ 0 60000 65536"/>
                    <a:gd name="T7" fmla="*/ 0 60000 65536"/>
                    <a:gd name="T8" fmla="*/ 0 60000 65536"/>
                  </a:gdLst>
                  <a:ahLst/>
                  <a:cxnLst>
                    <a:cxn ang="T6">
                      <a:pos x="T0" y="T1"/>
                    </a:cxn>
                    <a:cxn ang="T7">
                      <a:pos x="T2" y="T3"/>
                    </a:cxn>
                    <a:cxn ang="T8">
                      <a:pos x="T4" y="T5"/>
                    </a:cxn>
                  </a:cxnLst>
                  <a:rect l="0" t="0" r="r" b="b"/>
                  <a:pathLst>
                    <a:path w="28" h="13">
                      <a:moveTo>
                        <a:pt x="28" y="13"/>
                      </a:moveTo>
                      <a:cubicBezTo>
                        <a:pt x="25" y="9"/>
                        <a:pt x="20" y="6"/>
                        <a:pt x="17" y="5"/>
                      </a:cubicBezTo>
                      <a:cubicBezTo>
                        <a:pt x="14" y="5"/>
                        <a:pt x="0"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82" name="Freeform 118">
                  <a:extLst>
                    <a:ext uri="{FF2B5EF4-FFF2-40B4-BE49-F238E27FC236}">
                      <a16:creationId xmlns:a16="http://schemas.microsoft.com/office/drawing/2014/main" id="{9D8265FC-F572-40B2-B745-1F688EF07A0F}"/>
                    </a:ext>
                  </a:extLst>
                </p:cNvPr>
                <p:cNvSpPr>
                  <a:spLocks/>
                </p:cNvSpPr>
                <p:nvPr/>
              </p:nvSpPr>
              <p:spPr bwMode="auto">
                <a:xfrm>
                  <a:off x="3105" y="2543"/>
                  <a:ext cx="30" cy="24"/>
                </a:xfrm>
                <a:custGeom>
                  <a:avLst/>
                  <a:gdLst>
                    <a:gd name="T0" fmla="*/ 470 w 12"/>
                    <a:gd name="T1" fmla="*/ 456 h 9"/>
                    <a:gd name="T2" fmla="*/ 0 w 12"/>
                    <a:gd name="T3" fmla="*/ 0 h 9"/>
                    <a:gd name="T4" fmla="*/ 0 60000 65536"/>
                    <a:gd name="T5" fmla="*/ 0 60000 65536"/>
                  </a:gdLst>
                  <a:ahLst/>
                  <a:cxnLst>
                    <a:cxn ang="T4">
                      <a:pos x="T0" y="T1"/>
                    </a:cxn>
                    <a:cxn ang="T5">
                      <a:pos x="T2" y="T3"/>
                    </a:cxn>
                  </a:cxnLst>
                  <a:rect l="0" t="0" r="r" b="b"/>
                  <a:pathLst>
                    <a:path w="12" h="9">
                      <a:moveTo>
                        <a:pt x="12" y="9"/>
                      </a:moveTo>
                      <a:cubicBezTo>
                        <a:pt x="10" y="7"/>
                        <a:pt x="2" y="1"/>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83" name="Freeform 119">
                  <a:extLst>
                    <a:ext uri="{FF2B5EF4-FFF2-40B4-BE49-F238E27FC236}">
                      <a16:creationId xmlns:a16="http://schemas.microsoft.com/office/drawing/2014/main" id="{E04E5AE6-1A87-48E8-AFEF-84D23EB54F84}"/>
                    </a:ext>
                  </a:extLst>
                </p:cNvPr>
                <p:cNvSpPr>
                  <a:spLocks/>
                </p:cNvSpPr>
                <p:nvPr/>
              </p:nvSpPr>
              <p:spPr bwMode="auto">
                <a:xfrm>
                  <a:off x="3097" y="2431"/>
                  <a:ext cx="40" cy="56"/>
                </a:xfrm>
                <a:custGeom>
                  <a:avLst/>
                  <a:gdLst>
                    <a:gd name="T0" fmla="*/ 625 w 16"/>
                    <a:gd name="T1" fmla="*/ 1059 h 21"/>
                    <a:gd name="T2" fmla="*/ 395 w 16"/>
                    <a:gd name="T3" fmla="*/ 363 h 21"/>
                    <a:gd name="T4" fmla="*/ 0 w 16"/>
                    <a:gd name="T5" fmla="*/ 0 h 21"/>
                    <a:gd name="T6" fmla="*/ 0 60000 65536"/>
                    <a:gd name="T7" fmla="*/ 0 60000 65536"/>
                    <a:gd name="T8" fmla="*/ 0 60000 65536"/>
                  </a:gdLst>
                  <a:ahLst/>
                  <a:cxnLst>
                    <a:cxn ang="T6">
                      <a:pos x="T0" y="T1"/>
                    </a:cxn>
                    <a:cxn ang="T7">
                      <a:pos x="T2" y="T3"/>
                    </a:cxn>
                    <a:cxn ang="T8">
                      <a:pos x="T4" y="T5"/>
                    </a:cxn>
                  </a:cxnLst>
                  <a:rect l="0" t="0" r="r" b="b"/>
                  <a:pathLst>
                    <a:path w="16" h="21">
                      <a:moveTo>
                        <a:pt x="16" y="21"/>
                      </a:moveTo>
                      <a:cubicBezTo>
                        <a:pt x="14" y="16"/>
                        <a:pt x="13" y="11"/>
                        <a:pt x="10" y="7"/>
                      </a:cubicBezTo>
                      <a:cubicBezTo>
                        <a:pt x="6" y="3"/>
                        <a:pt x="1"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84" name="Freeform 120">
                  <a:extLst>
                    <a:ext uri="{FF2B5EF4-FFF2-40B4-BE49-F238E27FC236}">
                      <a16:creationId xmlns:a16="http://schemas.microsoft.com/office/drawing/2014/main" id="{EBBA7F6D-D1B9-4276-945D-50413E0C9917}"/>
                    </a:ext>
                  </a:extLst>
                </p:cNvPr>
                <p:cNvSpPr>
                  <a:spLocks/>
                </p:cNvSpPr>
                <p:nvPr/>
              </p:nvSpPr>
              <p:spPr bwMode="auto">
                <a:xfrm>
                  <a:off x="3132" y="2439"/>
                  <a:ext cx="28" cy="26"/>
                </a:xfrm>
                <a:custGeom>
                  <a:avLst/>
                  <a:gdLst>
                    <a:gd name="T0" fmla="*/ 461 w 11"/>
                    <a:gd name="T1" fmla="*/ 460 h 10"/>
                    <a:gd name="T2" fmla="*/ 0 w 11"/>
                    <a:gd name="T3" fmla="*/ 0 h 10"/>
                    <a:gd name="T4" fmla="*/ 0 60000 65536"/>
                    <a:gd name="T5" fmla="*/ 0 60000 65536"/>
                  </a:gdLst>
                  <a:ahLst/>
                  <a:cxnLst>
                    <a:cxn ang="T4">
                      <a:pos x="T0" y="T1"/>
                    </a:cxn>
                    <a:cxn ang="T5">
                      <a:pos x="T2" y="T3"/>
                    </a:cxn>
                  </a:cxnLst>
                  <a:rect l="0" t="0" r="r" b="b"/>
                  <a:pathLst>
                    <a:path w="11" h="10">
                      <a:moveTo>
                        <a:pt x="11" y="10"/>
                      </a:moveTo>
                      <a:cubicBezTo>
                        <a:pt x="9" y="8"/>
                        <a:pt x="4" y="1"/>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85" name="Freeform 121">
                  <a:extLst>
                    <a:ext uri="{FF2B5EF4-FFF2-40B4-BE49-F238E27FC236}">
                      <a16:creationId xmlns:a16="http://schemas.microsoft.com/office/drawing/2014/main" id="{9C6C96BF-FA13-4A93-ADC6-3EECFE02AB34}"/>
                    </a:ext>
                  </a:extLst>
                </p:cNvPr>
                <p:cNvSpPr>
                  <a:spLocks/>
                </p:cNvSpPr>
                <p:nvPr/>
              </p:nvSpPr>
              <p:spPr bwMode="auto">
                <a:xfrm>
                  <a:off x="3055" y="2380"/>
                  <a:ext cx="27" cy="99"/>
                </a:xfrm>
                <a:custGeom>
                  <a:avLst/>
                  <a:gdLst>
                    <a:gd name="T0" fmla="*/ 326 w 11"/>
                    <a:gd name="T1" fmla="*/ 1897 h 37"/>
                    <a:gd name="T2" fmla="*/ 398 w 11"/>
                    <a:gd name="T3" fmla="*/ 0 h 37"/>
                    <a:gd name="T4" fmla="*/ 0 60000 65536"/>
                    <a:gd name="T5" fmla="*/ 0 60000 65536"/>
                  </a:gdLst>
                  <a:ahLst/>
                  <a:cxnLst>
                    <a:cxn ang="T4">
                      <a:pos x="T0" y="T1"/>
                    </a:cxn>
                    <a:cxn ang="T5">
                      <a:pos x="T2" y="T3"/>
                    </a:cxn>
                  </a:cxnLst>
                  <a:rect l="0" t="0" r="r" b="b"/>
                  <a:pathLst>
                    <a:path w="11" h="37">
                      <a:moveTo>
                        <a:pt x="9" y="37"/>
                      </a:moveTo>
                      <a:cubicBezTo>
                        <a:pt x="3" y="31"/>
                        <a:pt x="0" y="25"/>
                        <a:pt x="11"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86" name="Freeform 122">
                  <a:extLst>
                    <a:ext uri="{FF2B5EF4-FFF2-40B4-BE49-F238E27FC236}">
                      <a16:creationId xmlns:a16="http://schemas.microsoft.com/office/drawing/2014/main" id="{1E85DCEE-B3EC-4FF2-91C5-43A90AF6478D}"/>
                    </a:ext>
                  </a:extLst>
                </p:cNvPr>
                <p:cNvSpPr>
                  <a:spLocks/>
                </p:cNvSpPr>
                <p:nvPr/>
              </p:nvSpPr>
              <p:spPr bwMode="auto">
                <a:xfrm>
                  <a:off x="3130" y="2527"/>
                  <a:ext cx="25" cy="1"/>
                </a:xfrm>
                <a:custGeom>
                  <a:avLst/>
                  <a:gdLst>
                    <a:gd name="T0" fmla="*/ 395 w 10"/>
                    <a:gd name="T1" fmla="*/ 0 h 1"/>
                    <a:gd name="T2" fmla="*/ 0 w 10"/>
                    <a:gd name="T3" fmla="*/ 0 h 1"/>
                    <a:gd name="T4" fmla="*/ 0 60000 65536"/>
                    <a:gd name="T5" fmla="*/ 0 60000 65536"/>
                  </a:gdLst>
                  <a:ahLst/>
                  <a:cxnLst>
                    <a:cxn ang="T4">
                      <a:pos x="T0" y="T1"/>
                    </a:cxn>
                    <a:cxn ang="T5">
                      <a:pos x="T2" y="T3"/>
                    </a:cxn>
                  </a:cxnLst>
                  <a:rect l="0" t="0" r="r" b="b"/>
                  <a:pathLst>
                    <a:path w="10" h="1">
                      <a:moveTo>
                        <a:pt x="10" y="0"/>
                      </a:moveTo>
                      <a:cubicBezTo>
                        <a:pt x="7" y="0"/>
                        <a:pt x="1"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87" name="Freeform 123">
                  <a:extLst>
                    <a:ext uri="{FF2B5EF4-FFF2-40B4-BE49-F238E27FC236}">
                      <a16:creationId xmlns:a16="http://schemas.microsoft.com/office/drawing/2014/main" id="{39E6CA23-0CF5-4AE1-AB00-6965D3DE2611}"/>
                    </a:ext>
                  </a:extLst>
                </p:cNvPr>
                <p:cNvSpPr>
                  <a:spLocks/>
                </p:cNvSpPr>
                <p:nvPr/>
              </p:nvSpPr>
              <p:spPr bwMode="auto">
                <a:xfrm>
                  <a:off x="3125" y="1879"/>
                  <a:ext cx="2" cy="21"/>
                </a:xfrm>
                <a:custGeom>
                  <a:avLst/>
                  <a:gdLst>
                    <a:gd name="T0" fmla="*/ 16 w 1"/>
                    <a:gd name="T1" fmla="*/ 0 h 8"/>
                    <a:gd name="T2" fmla="*/ 0 w 1"/>
                    <a:gd name="T3" fmla="*/ 378 h 8"/>
                    <a:gd name="T4" fmla="*/ 0 60000 65536"/>
                    <a:gd name="T5" fmla="*/ 0 60000 65536"/>
                  </a:gdLst>
                  <a:ahLst/>
                  <a:cxnLst>
                    <a:cxn ang="T4">
                      <a:pos x="T0" y="T1"/>
                    </a:cxn>
                    <a:cxn ang="T5">
                      <a:pos x="T2" y="T3"/>
                    </a:cxn>
                  </a:cxnLst>
                  <a:rect l="0" t="0" r="r" b="b"/>
                  <a:pathLst>
                    <a:path w="1" h="8">
                      <a:moveTo>
                        <a:pt x="1" y="0"/>
                      </a:moveTo>
                      <a:cubicBezTo>
                        <a:pt x="1" y="3"/>
                        <a:pt x="1" y="5"/>
                        <a:pt x="0" y="8"/>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88" name="Oval 124">
                  <a:extLst>
                    <a:ext uri="{FF2B5EF4-FFF2-40B4-BE49-F238E27FC236}">
                      <a16:creationId xmlns:a16="http://schemas.microsoft.com/office/drawing/2014/main" id="{4FA0F8F2-B816-4DE5-B925-0FCE75BA0C11}"/>
                    </a:ext>
                  </a:extLst>
                </p:cNvPr>
                <p:cNvSpPr>
                  <a:spLocks noChangeArrowheads="1"/>
                </p:cNvSpPr>
                <p:nvPr/>
              </p:nvSpPr>
              <p:spPr bwMode="auto">
                <a:xfrm>
                  <a:off x="3235" y="2167"/>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endParaRPr lang="pt-BR" altLang="pt-BR"/>
                </a:p>
              </p:txBody>
            </p:sp>
            <p:sp>
              <p:nvSpPr>
                <p:cNvPr id="89" name="Freeform 125">
                  <a:extLst>
                    <a:ext uri="{FF2B5EF4-FFF2-40B4-BE49-F238E27FC236}">
                      <a16:creationId xmlns:a16="http://schemas.microsoft.com/office/drawing/2014/main" id="{1AEB0E7F-811C-4D82-80AA-375C4376FF1B}"/>
                    </a:ext>
                  </a:extLst>
                </p:cNvPr>
                <p:cNvSpPr>
                  <a:spLocks/>
                </p:cNvSpPr>
                <p:nvPr/>
              </p:nvSpPr>
              <p:spPr bwMode="auto">
                <a:xfrm>
                  <a:off x="3120" y="1964"/>
                  <a:ext cx="22" cy="21"/>
                </a:xfrm>
                <a:custGeom>
                  <a:avLst/>
                  <a:gdLst>
                    <a:gd name="T0" fmla="*/ 71 w 9"/>
                    <a:gd name="T1" fmla="*/ 378 h 8"/>
                    <a:gd name="T2" fmla="*/ 323 w 9"/>
                    <a:gd name="T3" fmla="*/ 89 h 8"/>
                    <a:gd name="T4" fmla="*/ 0 w 9"/>
                    <a:gd name="T5" fmla="*/ 200 h 8"/>
                    <a:gd name="T6" fmla="*/ 0 60000 65536"/>
                    <a:gd name="T7" fmla="*/ 0 60000 65536"/>
                    <a:gd name="T8" fmla="*/ 0 60000 65536"/>
                  </a:gdLst>
                  <a:ahLst/>
                  <a:cxnLst>
                    <a:cxn ang="T6">
                      <a:pos x="T0" y="T1"/>
                    </a:cxn>
                    <a:cxn ang="T7">
                      <a:pos x="T2" y="T3"/>
                    </a:cxn>
                    <a:cxn ang="T8">
                      <a:pos x="T4" y="T5"/>
                    </a:cxn>
                  </a:cxnLst>
                  <a:rect l="0" t="0" r="r" b="b"/>
                  <a:pathLst>
                    <a:path w="9" h="8">
                      <a:moveTo>
                        <a:pt x="2" y="8"/>
                      </a:moveTo>
                      <a:cubicBezTo>
                        <a:pt x="5" y="7"/>
                        <a:pt x="9" y="6"/>
                        <a:pt x="9" y="2"/>
                      </a:cubicBezTo>
                      <a:cubicBezTo>
                        <a:pt x="6" y="0"/>
                        <a:pt x="2" y="2"/>
                        <a:pt x="0" y="4"/>
                      </a:cubicBezTo>
                    </a:path>
                  </a:pathLst>
                </a:custGeom>
                <a:noFill/>
                <a:ln w="15875" cap="flat">
                  <a:solidFill>
                    <a:srgbClr val="E6E6E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0" name="Freeform 126">
                  <a:extLst>
                    <a:ext uri="{FF2B5EF4-FFF2-40B4-BE49-F238E27FC236}">
                      <a16:creationId xmlns:a16="http://schemas.microsoft.com/office/drawing/2014/main" id="{947E73CF-C103-4745-9E69-BB0AC1B73838}"/>
                    </a:ext>
                  </a:extLst>
                </p:cNvPr>
                <p:cNvSpPr>
                  <a:spLocks/>
                </p:cNvSpPr>
                <p:nvPr/>
              </p:nvSpPr>
              <p:spPr bwMode="auto">
                <a:xfrm>
                  <a:off x="3075" y="2113"/>
                  <a:ext cx="7" cy="11"/>
                </a:xfrm>
                <a:custGeom>
                  <a:avLst/>
                  <a:gdLst>
                    <a:gd name="T0" fmla="*/ 28 w 3"/>
                    <a:gd name="T1" fmla="*/ 228 h 4"/>
                    <a:gd name="T2" fmla="*/ 86 w 3"/>
                    <a:gd name="T3" fmla="*/ 0 h 4"/>
                    <a:gd name="T4" fmla="*/ 0 60000 65536"/>
                    <a:gd name="T5" fmla="*/ 0 60000 65536"/>
                  </a:gdLst>
                  <a:ahLst/>
                  <a:cxnLst>
                    <a:cxn ang="T4">
                      <a:pos x="T0" y="T1"/>
                    </a:cxn>
                    <a:cxn ang="T5">
                      <a:pos x="T2" y="T3"/>
                    </a:cxn>
                  </a:cxnLst>
                  <a:rect l="0" t="0" r="r" b="b"/>
                  <a:pathLst>
                    <a:path w="3" h="4">
                      <a:moveTo>
                        <a:pt x="1" y="4"/>
                      </a:moveTo>
                      <a:cubicBezTo>
                        <a:pt x="0" y="4"/>
                        <a:pt x="3" y="1"/>
                        <a:pt x="3" y="0"/>
                      </a:cubicBezTo>
                    </a:path>
                  </a:pathLst>
                </a:custGeom>
                <a:noFill/>
                <a:ln w="15875" cap="flat">
                  <a:solidFill>
                    <a:srgbClr val="E6E6E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1" name="Freeform 127">
                  <a:extLst>
                    <a:ext uri="{FF2B5EF4-FFF2-40B4-BE49-F238E27FC236}">
                      <a16:creationId xmlns:a16="http://schemas.microsoft.com/office/drawing/2014/main" id="{4E4125C4-9906-4E96-A6FB-35BB986B3DB2}"/>
                    </a:ext>
                  </a:extLst>
                </p:cNvPr>
                <p:cNvSpPr>
                  <a:spLocks/>
                </p:cNvSpPr>
                <p:nvPr/>
              </p:nvSpPr>
              <p:spPr bwMode="auto">
                <a:xfrm>
                  <a:off x="3090" y="1996"/>
                  <a:ext cx="2" cy="11"/>
                </a:xfrm>
                <a:custGeom>
                  <a:avLst/>
                  <a:gdLst>
                    <a:gd name="T0" fmla="*/ 16 w 1"/>
                    <a:gd name="T1" fmla="*/ 228 h 4"/>
                    <a:gd name="T2" fmla="*/ 0 w 1"/>
                    <a:gd name="T3" fmla="*/ 0 h 4"/>
                    <a:gd name="T4" fmla="*/ 0 60000 65536"/>
                    <a:gd name="T5" fmla="*/ 0 60000 65536"/>
                  </a:gdLst>
                  <a:ahLst/>
                  <a:cxnLst>
                    <a:cxn ang="T4">
                      <a:pos x="T0" y="T1"/>
                    </a:cxn>
                    <a:cxn ang="T5">
                      <a:pos x="T2" y="T3"/>
                    </a:cxn>
                  </a:cxnLst>
                  <a:rect l="0" t="0" r="r" b="b"/>
                  <a:pathLst>
                    <a:path w="1" h="4">
                      <a:moveTo>
                        <a:pt x="1" y="4"/>
                      </a:moveTo>
                      <a:cubicBezTo>
                        <a:pt x="1" y="3"/>
                        <a:pt x="0" y="2"/>
                        <a:pt x="0" y="0"/>
                      </a:cubicBezTo>
                    </a:path>
                  </a:pathLst>
                </a:custGeom>
                <a:noFill/>
                <a:ln w="15875" cap="flat">
                  <a:solidFill>
                    <a:srgbClr val="E6E6E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2" name="Freeform 128">
                  <a:extLst>
                    <a:ext uri="{FF2B5EF4-FFF2-40B4-BE49-F238E27FC236}">
                      <a16:creationId xmlns:a16="http://schemas.microsoft.com/office/drawing/2014/main" id="{EE9D7E87-2A44-4A4F-B2A6-439A06377679}"/>
                    </a:ext>
                  </a:extLst>
                </p:cNvPr>
                <p:cNvSpPr>
                  <a:spLocks/>
                </p:cNvSpPr>
                <p:nvPr/>
              </p:nvSpPr>
              <p:spPr bwMode="auto">
                <a:xfrm>
                  <a:off x="3107" y="2540"/>
                  <a:ext cx="8" cy="11"/>
                </a:xfrm>
                <a:custGeom>
                  <a:avLst/>
                  <a:gdLst>
                    <a:gd name="T0" fmla="*/ 149 w 3"/>
                    <a:gd name="T1" fmla="*/ 0 h 4"/>
                    <a:gd name="T2" fmla="*/ 0 w 3"/>
                    <a:gd name="T3" fmla="*/ 228 h 4"/>
                    <a:gd name="T4" fmla="*/ 0 60000 65536"/>
                    <a:gd name="T5" fmla="*/ 0 60000 65536"/>
                  </a:gdLst>
                  <a:ahLst/>
                  <a:cxnLst>
                    <a:cxn ang="T4">
                      <a:pos x="T0" y="T1"/>
                    </a:cxn>
                    <a:cxn ang="T5">
                      <a:pos x="T2" y="T3"/>
                    </a:cxn>
                  </a:cxnLst>
                  <a:rect l="0" t="0" r="r" b="b"/>
                  <a:pathLst>
                    <a:path w="3" h="4">
                      <a:moveTo>
                        <a:pt x="3" y="0"/>
                      </a:moveTo>
                      <a:cubicBezTo>
                        <a:pt x="2" y="2"/>
                        <a:pt x="1" y="3"/>
                        <a:pt x="0" y="4"/>
                      </a:cubicBezTo>
                    </a:path>
                  </a:pathLst>
                </a:custGeom>
                <a:noFill/>
                <a:ln w="15875" cap="flat">
                  <a:solidFill>
                    <a:srgbClr val="CCCC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3" name="Freeform 129">
                  <a:extLst>
                    <a:ext uri="{FF2B5EF4-FFF2-40B4-BE49-F238E27FC236}">
                      <a16:creationId xmlns:a16="http://schemas.microsoft.com/office/drawing/2014/main" id="{48571958-4572-415A-8456-CFADCC4555DF}"/>
                    </a:ext>
                  </a:extLst>
                </p:cNvPr>
                <p:cNvSpPr>
                  <a:spLocks/>
                </p:cNvSpPr>
                <p:nvPr/>
              </p:nvSpPr>
              <p:spPr bwMode="auto">
                <a:xfrm>
                  <a:off x="3100" y="2431"/>
                  <a:ext cx="7" cy="10"/>
                </a:xfrm>
                <a:custGeom>
                  <a:avLst/>
                  <a:gdLst>
                    <a:gd name="T0" fmla="*/ 0 w 3"/>
                    <a:gd name="T1" fmla="*/ 158 h 4"/>
                    <a:gd name="T2" fmla="*/ 86 w 3"/>
                    <a:gd name="T3" fmla="*/ 0 h 4"/>
                    <a:gd name="T4" fmla="*/ 0 60000 65536"/>
                    <a:gd name="T5" fmla="*/ 0 60000 65536"/>
                  </a:gdLst>
                  <a:ahLst/>
                  <a:cxnLst>
                    <a:cxn ang="T4">
                      <a:pos x="T0" y="T1"/>
                    </a:cxn>
                    <a:cxn ang="T5">
                      <a:pos x="T2" y="T3"/>
                    </a:cxn>
                  </a:cxnLst>
                  <a:rect l="0" t="0" r="r" b="b"/>
                  <a:pathLst>
                    <a:path w="3" h="4">
                      <a:moveTo>
                        <a:pt x="0" y="4"/>
                      </a:moveTo>
                      <a:cubicBezTo>
                        <a:pt x="2" y="3"/>
                        <a:pt x="3" y="2"/>
                        <a:pt x="3" y="0"/>
                      </a:cubicBezTo>
                    </a:path>
                  </a:pathLst>
                </a:custGeom>
                <a:noFill/>
                <a:ln w="15875" cap="flat">
                  <a:solidFill>
                    <a:srgbClr val="CCCC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sp>
              <p:nvSpPr>
                <p:cNvPr id="94" name="Freeform 130">
                  <a:extLst>
                    <a:ext uri="{FF2B5EF4-FFF2-40B4-BE49-F238E27FC236}">
                      <a16:creationId xmlns:a16="http://schemas.microsoft.com/office/drawing/2014/main" id="{D9B71E12-20D2-42E8-B0D1-7FB2CBFC7BA0}"/>
                    </a:ext>
                  </a:extLst>
                </p:cNvPr>
                <p:cNvSpPr>
                  <a:spLocks/>
                </p:cNvSpPr>
                <p:nvPr/>
              </p:nvSpPr>
              <p:spPr bwMode="auto">
                <a:xfrm>
                  <a:off x="3115" y="2447"/>
                  <a:ext cx="10" cy="8"/>
                </a:xfrm>
                <a:custGeom>
                  <a:avLst/>
                  <a:gdLst>
                    <a:gd name="T0" fmla="*/ 0 w 4"/>
                    <a:gd name="T1" fmla="*/ 149 h 3"/>
                    <a:gd name="T2" fmla="*/ 158 w 4"/>
                    <a:gd name="T3" fmla="*/ 0 h 3"/>
                    <a:gd name="T4" fmla="*/ 0 60000 65536"/>
                    <a:gd name="T5" fmla="*/ 0 60000 65536"/>
                  </a:gdLst>
                  <a:ahLst/>
                  <a:cxnLst>
                    <a:cxn ang="T4">
                      <a:pos x="T0" y="T1"/>
                    </a:cxn>
                    <a:cxn ang="T5">
                      <a:pos x="T2" y="T3"/>
                    </a:cxn>
                  </a:cxnLst>
                  <a:rect l="0" t="0" r="r" b="b"/>
                  <a:pathLst>
                    <a:path w="4" h="3">
                      <a:moveTo>
                        <a:pt x="0" y="3"/>
                      </a:moveTo>
                      <a:cubicBezTo>
                        <a:pt x="1" y="2"/>
                        <a:pt x="3" y="1"/>
                        <a:pt x="4" y="0"/>
                      </a:cubicBezTo>
                    </a:path>
                  </a:pathLst>
                </a:custGeom>
                <a:noFill/>
                <a:ln w="15875" cap="flat">
                  <a:solidFill>
                    <a:srgbClr val="CCCCCC"/>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pt-BR"/>
                </a:p>
              </p:txBody>
            </p:sp>
          </p:grpSp>
          <p:grpSp>
            <p:nvGrpSpPr>
              <p:cNvPr id="95" name="Group 399">
                <a:extLst>
                  <a:ext uri="{FF2B5EF4-FFF2-40B4-BE49-F238E27FC236}">
                    <a16:creationId xmlns:a16="http://schemas.microsoft.com/office/drawing/2014/main" id="{F762E96F-DDC1-42CD-A3E1-4A80F80752CF}"/>
                  </a:ext>
                </a:extLst>
              </p:cNvPr>
              <p:cNvGrpSpPr>
                <a:grpSpLocks/>
              </p:cNvGrpSpPr>
              <p:nvPr/>
            </p:nvGrpSpPr>
            <p:grpSpPr bwMode="auto">
              <a:xfrm rot="13514131" flipH="1" flipV="1">
                <a:off x="4897025" y="2146323"/>
                <a:ext cx="963761" cy="164608"/>
                <a:chOff x="1352" y="2022"/>
                <a:chExt cx="2971" cy="354"/>
              </a:xfrm>
            </p:grpSpPr>
            <p:sp>
              <p:nvSpPr>
                <p:cNvPr id="96" name="Freeform 400">
                  <a:extLst>
                    <a:ext uri="{FF2B5EF4-FFF2-40B4-BE49-F238E27FC236}">
                      <a16:creationId xmlns:a16="http://schemas.microsoft.com/office/drawing/2014/main" id="{3680C7E3-0B0B-4D2B-9BC7-AAF70EFD5EAC}"/>
                    </a:ext>
                  </a:extLst>
                </p:cNvPr>
                <p:cNvSpPr>
                  <a:spLocks noEditPoints="1"/>
                </p:cNvSpPr>
                <p:nvPr/>
              </p:nvSpPr>
              <p:spPr bwMode="auto">
                <a:xfrm>
                  <a:off x="1352" y="2022"/>
                  <a:ext cx="2032" cy="354"/>
                </a:xfrm>
                <a:custGeom>
                  <a:avLst/>
                  <a:gdLst>
                    <a:gd name="T0" fmla="*/ 16140 w 721"/>
                    <a:gd name="T1" fmla="*/ 1215 h 118"/>
                    <a:gd name="T2" fmla="*/ 16140 w 721"/>
                    <a:gd name="T3" fmla="*/ 1242 h 118"/>
                    <a:gd name="T4" fmla="*/ 16140 w 721"/>
                    <a:gd name="T5" fmla="*/ 1296 h 118"/>
                    <a:gd name="T6" fmla="*/ 16028 w 721"/>
                    <a:gd name="T7" fmla="*/ 918 h 118"/>
                    <a:gd name="T8" fmla="*/ 15712 w 721"/>
                    <a:gd name="T9" fmla="*/ 918 h 118"/>
                    <a:gd name="T10" fmla="*/ 15712 w 721"/>
                    <a:gd name="T11" fmla="*/ 972 h 118"/>
                    <a:gd name="T12" fmla="*/ 15289 w 721"/>
                    <a:gd name="T13" fmla="*/ 405 h 118"/>
                    <a:gd name="T14" fmla="*/ 3447 w 721"/>
                    <a:gd name="T15" fmla="*/ 405 h 118"/>
                    <a:gd name="T16" fmla="*/ 3447 w 721"/>
                    <a:gd name="T17" fmla="*/ 432 h 118"/>
                    <a:gd name="T18" fmla="*/ 3114 w 721"/>
                    <a:gd name="T19" fmla="*/ 0 h 118"/>
                    <a:gd name="T20" fmla="*/ 3018 w 721"/>
                    <a:gd name="T21" fmla="*/ 0 h 118"/>
                    <a:gd name="T22" fmla="*/ 2621 w 721"/>
                    <a:gd name="T23" fmla="*/ 648 h 118"/>
                    <a:gd name="T24" fmla="*/ 2573 w 721"/>
                    <a:gd name="T25" fmla="*/ 648 h 118"/>
                    <a:gd name="T26" fmla="*/ 1905 w 721"/>
                    <a:gd name="T27" fmla="*/ 1080 h 118"/>
                    <a:gd name="T28" fmla="*/ 603 w 721"/>
                    <a:gd name="T29" fmla="*/ 1080 h 118"/>
                    <a:gd name="T30" fmla="*/ 380 w 721"/>
                    <a:gd name="T31" fmla="*/ 675 h 118"/>
                    <a:gd name="T32" fmla="*/ 271 w 721"/>
                    <a:gd name="T33" fmla="*/ 675 h 118"/>
                    <a:gd name="T34" fmla="*/ 0 w 721"/>
                    <a:gd name="T35" fmla="*/ 1566 h 118"/>
                    <a:gd name="T36" fmla="*/ 271 w 721"/>
                    <a:gd name="T37" fmla="*/ 2430 h 118"/>
                    <a:gd name="T38" fmla="*/ 380 w 721"/>
                    <a:gd name="T39" fmla="*/ 2430 h 118"/>
                    <a:gd name="T40" fmla="*/ 603 w 721"/>
                    <a:gd name="T41" fmla="*/ 2079 h 118"/>
                    <a:gd name="T42" fmla="*/ 603 w 721"/>
                    <a:gd name="T43" fmla="*/ 2079 h 118"/>
                    <a:gd name="T44" fmla="*/ 1905 w 721"/>
                    <a:gd name="T45" fmla="*/ 2079 h 118"/>
                    <a:gd name="T46" fmla="*/ 1905 w 721"/>
                    <a:gd name="T47" fmla="*/ 2079 h 118"/>
                    <a:gd name="T48" fmla="*/ 2573 w 721"/>
                    <a:gd name="T49" fmla="*/ 2511 h 118"/>
                    <a:gd name="T50" fmla="*/ 2621 w 721"/>
                    <a:gd name="T51" fmla="*/ 2511 h 118"/>
                    <a:gd name="T52" fmla="*/ 3001 w 721"/>
                    <a:gd name="T53" fmla="*/ 3186 h 118"/>
                    <a:gd name="T54" fmla="*/ 3114 w 721"/>
                    <a:gd name="T55" fmla="*/ 3186 h 118"/>
                    <a:gd name="T56" fmla="*/ 3472 w 721"/>
                    <a:gd name="T57" fmla="*/ 2673 h 118"/>
                    <a:gd name="T58" fmla="*/ 3472 w 721"/>
                    <a:gd name="T59" fmla="*/ 2700 h 118"/>
                    <a:gd name="T60" fmla="*/ 15289 w 721"/>
                    <a:gd name="T61" fmla="*/ 2700 h 118"/>
                    <a:gd name="T62" fmla="*/ 15712 w 721"/>
                    <a:gd name="T63" fmla="*/ 1620 h 118"/>
                    <a:gd name="T64" fmla="*/ 16028 w 721"/>
                    <a:gd name="T65" fmla="*/ 1620 h 118"/>
                    <a:gd name="T66" fmla="*/ 16140 w 721"/>
                    <a:gd name="T67" fmla="*/ 1269 h 118"/>
                    <a:gd name="T68" fmla="*/ 16028 w 721"/>
                    <a:gd name="T69" fmla="*/ 918 h 1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21" h="118">
                      <a:moveTo>
                        <a:pt x="721" y="45"/>
                      </a:moveTo>
                      <a:cubicBezTo>
                        <a:pt x="721" y="45"/>
                        <a:pt x="721" y="45"/>
                        <a:pt x="721" y="46"/>
                      </a:cubicBezTo>
                      <a:cubicBezTo>
                        <a:pt x="721" y="47"/>
                        <a:pt x="721" y="47"/>
                        <a:pt x="721" y="48"/>
                      </a:cubicBezTo>
                      <a:moveTo>
                        <a:pt x="716" y="34"/>
                      </a:moveTo>
                      <a:cubicBezTo>
                        <a:pt x="702" y="34"/>
                        <a:pt x="702" y="34"/>
                        <a:pt x="702" y="34"/>
                      </a:cubicBezTo>
                      <a:cubicBezTo>
                        <a:pt x="702" y="34"/>
                        <a:pt x="702" y="35"/>
                        <a:pt x="702" y="36"/>
                      </a:cubicBezTo>
                      <a:cubicBezTo>
                        <a:pt x="698" y="26"/>
                        <a:pt x="690" y="15"/>
                        <a:pt x="683" y="15"/>
                      </a:cubicBezTo>
                      <a:cubicBezTo>
                        <a:pt x="154" y="15"/>
                        <a:pt x="154" y="15"/>
                        <a:pt x="154" y="15"/>
                      </a:cubicBezTo>
                      <a:cubicBezTo>
                        <a:pt x="154" y="15"/>
                        <a:pt x="154" y="16"/>
                        <a:pt x="154" y="16"/>
                      </a:cubicBezTo>
                      <a:cubicBezTo>
                        <a:pt x="151" y="6"/>
                        <a:pt x="145" y="0"/>
                        <a:pt x="139" y="0"/>
                      </a:cubicBezTo>
                      <a:cubicBezTo>
                        <a:pt x="135" y="0"/>
                        <a:pt x="135" y="0"/>
                        <a:pt x="135" y="0"/>
                      </a:cubicBezTo>
                      <a:cubicBezTo>
                        <a:pt x="127" y="0"/>
                        <a:pt x="121" y="9"/>
                        <a:pt x="117" y="24"/>
                      </a:cubicBezTo>
                      <a:cubicBezTo>
                        <a:pt x="115" y="24"/>
                        <a:pt x="115" y="24"/>
                        <a:pt x="115" y="24"/>
                      </a:cubicBezTo>
                      <a:cubicBezTo>
                        <a:pt x="115" y="24"/>
                        <a:pt x="93" y="40"/>
                        <a:pt x="85" y="40"/>
                      </a:cubicBezTo>
                      <a:cubicBezTo>
                        <a:pt x="27" y="40"/>
                        <a:pt x="27" y="40"/>
                        <a:pt x="27" y="40"/>
                      </a:cubicBezTo>
                      <a:cubicBezTo>
                        <a:pt x="25" y="31"/>
                        <a:pt x="21" y="25"/>
                        <a:pt x="17" y="25"/>
                      </a:cubicBezTo>
                      <a:cubicBezTo>
                        <a:pt x="12" y="25"/>
                        <a:pt x="12" y="25"/>
                        <a:pt x="12" y="25"/>
                      </a:cubicBezTo>
                      <a:cubicBezTo>
                        <a:pt x="6" y="25"/>
                        <a:pt x="0" y="40"/>
                        <a:pt x="0" y="58"/>
                      </a:cubicBezTo>
                      <a:cubicBezTo>
                        <a:pt x="0" y="75"/>
                        <a:pt x="6" y="90"/>
                        <a:pt x="12" y="90"/>
                      </a:cubicBezTo>
                      <a:cubicBezTo>
                        <a:pt x="17" y="90"/>
                        <a:pt x="17" y="90"/>
                        <a:pt x="17" y="90"/>
                      </a:cubicBezTo>
                      <a:cubicBezTo>
                        <a:pt x="21" y="90"/>
                        <a:pt x="25" y="85"/>
                        <a:pt x="27" y="77"/>
                      </a:cubicBezTo>
                      <a:cubicBezTo>
                        <a:pt x="27" y="77"/>
                        <a:pt x="27" y="77"/>
                        <a:pt x="27" y="77"/>
                      </a:cubicBezTo>
                      <a:cubicBezTo>
                        <a:pt x="85" y="77"/>
                        <a:pt x="85" y="77"/>
                        <a:pt x="85" y="77"/>
                      </a:cubicBezTo>
                      <a:cubicBezTo>
                        <a:pt x="85" y="77"/>
                        <a:pt x="85" y="77"/>
                        <a:pt x="85" y="77"/>
                      </a:cubicBezTo>
                      <a:cubicBezTo>
                        <a:pt x="93" y="77"/>
                        <a:pt x="115" y="93"/>
                        <a:pt x="115" y="93"/>
                      </a:cubicBezTo>
                      <a:cubicBezTo>
                        <a:pt x="117" y="93"/>
                        <a:pt x="117" y="93"/>
                        <a:pt x="117" y="93"/>
                      </a:cubicBezTo>
                      <a:cubicBezTo>
                        <a:pt x="121" y="108"/>
                        <a:pt x="127" y="118"/>
                        <a:pt x="134" y="118"/>
                      </a:cubicBezTo>
                      <a:cubicBezTo>
                        <a:pt x="139" y="118"/>
                        <a:pt x="139" y="118"/>
                        <a:pt x="139" y="118"/>
                      </a:cubicBezTo>
                      <a:cubicBezTo>
                        <a:pt x="146" y="118"/>
                        <a:pt x="151" y="110"/>
                        <a:pt x="155" y="99"/>
                      </a:cubicBezTo>
                      <a:cubicBezTo>
                        <a:pt x="155" y="99"/>
                        <a:pt x="155" y="99"/>
                        <a:pt x="155" y="100"/>
                      </a:cubicBezTo>
                      <a:cubicBezTo>
                        <a:pt x="683" y="100"/>
                        <a:pt x="683" y="100"/>
                        <a:pt x="683" y="100"/>
                      </a:cubicBezTo>
                      <a:cubicBezTo>
                        <a:pt x="690" y="100"/>
                        <a:pt x="698" y="76"/>
                        <a:pt x="702" y="60"/>
                      </a:cubicBezTo>
                      <a:cubicBezTo>
                        <a:pt x="716" y="60"/>
                        <a:pt x="716" y="60"/>
                        <a:pt x="716" y="60"/>
                      </a:cubicBezTo>
                      <a:cubicBezTo>
                        <a:pt x="719" y="60"/>
                        <a:pt x="721" y="54"/>
                        <a:pt x="721" y="47"/>
                      </a:cubicBezTo>
                      <a:cubicBezTo>
                        <a:pt x="721" y="39"/>
                        <a:pt x="719" y="34"/>
                        <a:pt x="716" y="34"/>
                      </a:cubicBezTo>
                      <a:close/>
                    </a:path>
                  </a:pathLst>
                </a:custGeom>
                <a:noFill/>
                <a:ln w="254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7" name="Freeform 401">
                  <a:extLst>
                    <a:ext uri="{FF2B5EF4-FFF2-40B4-BE49-F238E27FC236}">
                      <a16:creationId xmlns:a16="http://schemas.microsoft.com/office/drawing/2014/main" id="{A07CAFAD-06A5-401A-A5C8-E6116E8539C2}"/>
                    </a:ext>
                  </a:extLst>
                </p:cNvPr>
                <p:cNvSpPr>
                  <a:spLocks/>
                </p:cNvSpPr>
                <p:nvPr/>
              </p:nvSpPr>
              <p:spPr bwMode="auto">
                <a:xfrm>
                  <a:off x="1674" y="2022"/>
                  <a:ext cx="121" cy="354"/>
                </a:xfrm>
                <a:custGeom>
                  <a:avLst/>
                  <a:gdLst>
                    <a:gd name="T0" fmla="*/ 467 w 43"/>
                    <a:gd name="T1" fmla="*/ 0 h 118"/>
                    <a:gd name="T2" fmla="*/ 0 w 43"/>
                    <a:gd name="T3" fmla="*/ 1026 h 118"/>
                    <a:gd name="T4" fmla="*/ 332 w 43"/>
                    <a:gd name="T5" fmla="*/ 1026 h 118"/>
                    <a:gd name="T6" fmla="*/ 515 w 43"/>
                    <a:gd name="T7" fmla="*/ 1620 h 118"/>
                    <a:gd name="T8" fmla="*/ 332 w 43"/>
                    <a:gd name="T9" fmla="*/ 2187 h 118"/>
                    <a:gd name="T10" fmla="*/ 0 w 43"/>
                    <a:gd name="T11" fmla="*/ 2187 h 118"/>
                    <a:gd name="T12" fmla="*/ 445 w 43"/>
                    <a:gd name="T13" fmla="*/ 3186 h 118"/>
                    <a:gd name="T14" fmla="*/ 957 w 43"/>
                    <a:gd name="T15" fmla="*/ 1593 h 118"/>
                    <a:gd name="T16" fmla="*/ 467 w 43"/>
                    <a:gd name="T17" fmla="*/ 0 h 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8">
                      <a:moveTo>
                        <a:pt x="21" y="0"/>
                      </a:moveTo>
                      <a:cubicBezTo>
                        <a:pt x="11" y="0"/>
                        <a:pt x="3" y="16"/>
                        <a:pt x="0" y="38"/>
                      </a:cubicBezTo>
                      <a:cubicBezTo>
                        <a:pt x="15" y="38"/>
                        <a:pt x="15" y="38"/>
                        <a:pt x="15" y="38"/>
                      </a:cubicBezTo>
                      <a:cubicBezTo>
                        <a:pt x="19" y="38"/>
                        <a:pt x="23" y="48"/>
                        <a:pt x="23" y="60"/>
                      </a:cubicBezTo>
                      <a:cubicBezTo>
                        <a:pt x="23" y="72"/>
                        <a:pt x="19" y="81"/>
                        <a:pt x="15" y="81"/>
                      </a:cubicBezTo>
                      <a:cubicBezTo>
                        <a:pt x="0" y="81"/>
                        <a:pt x="0" y="81"/>
                        <a:pt x="0" y="81"/>
                      </a:cubicBezTo>
                      <a:cubicBezTo>
                        <a:pt x="4" y="103"/>
                        <a:pt x="11" y="117"/>
                        <a:pt x="20" y="118"/>
                      </a:cubicBezTo>
                      <a:cubicBezTo>
                        <a:pt x="33" y="118"/>
                        <a:pt x="43" y="91"/>
                        <a:pt x="43" y="59"/>
                      </a:cubicBezTo>
                      <a:cubicBezTo>
                        <a:pt x="43" y="26"/>
                        <a:pt x="33" y="0"/>
                        <a:pt x="21" y="0"/>
                      </a:cubicBezTo>
                      <a:close/>
                    </a:path>
                  </a:pathLst>
                </a:custGeom>
                <a:solidFill>
                  <a:srgbClr val="DEE9F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8" name="Freeform 402">
                  <a:extLst>
                    <a:ext uri="{FF2B5EF4-FFF2-40B4-BE49-F238E27FC236}">
                      <a16:creationId xmlns:a16="http://schemas.microsoft.com/office/drawing/2014/main" id="{3C7D7C62-96F1-4F77-9710-AA54E96B74D9}"/>
                    </a:ext>
                  </a:extLst>
                </p:cNvPr>
                <p:cNvSpPr>
                  <a:spLocks/>
                </p:cNvSpPr>
                <p:nvPr/>
              </p:nvSpPr>
              <p:spPr bwMode="auto">
                <a:xfrm>
                  <a:off x="1733" y="2022"/>
                  <a:ext cx="76" cy="354"/>
                </a:xfrm>
                <a:custGeom>
                  <a:avLst/>
                  <a:gdLst>
                    <a:gd name="T0" fmla="*/ 87 w 27"/>
                    <a:gd name="T1" fmla="*/ 3186 h 118"/>
                    <a:gd name="T2" fmla="*/ 577 w 27"/>
                    <a:gd name="T3" fmla="*/ 1593 h 118"/>
                    <a:gd name="T4" fmla="*/ 110 w 27"/>
                    <a:gd name="T5" fmla="*/ 0 h 118"/>
                    <a:gd name="T6" fmla="*/ 0 w 27"/>
                    <a:gd name="T7" fmla="*/ 0 h 118"/>
                    <a:gd name="T8" fmla="*/ 493 w 27"/>
                    <a:gd name="T9" fmla="*/ 1593 h 118"/>
                    <a:gd name="T10" fmla="*/ 0 w 27"/>
                    <a:gd name="T11" fmla="*/ 3186 h 118"/>
                    <a:gd name="T12" fmla="*/ 87 w 27"/>
                    <a:gd name="T13" fmla="*/ 3186 h 1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18">
                      <a:moveTo>
                        <a:pt x="4" y="118"/>
                      </a:moveTo>
                      <a:cubicBezTo>
                        <a:pt x="17" y="118"/>
                        <a:pt x="26" y="92"/>
                        <a:pt x="26" y="59"/>
                      </a:cubicBezTo>
                      <a:cubicBezTo>
                        <a:pt x="27" y="26"/>
                        <a:pt x="17" y="0"/>
                        <a:pt x="5" y="0"/>
                      </a:cubicBezTo>
                      <a:cubicBezTo>
                        <a:pt x="0" y="0"/>
                        <a:pt x="0" y="0"/>
                        <a:pt x="0" y="0"/>
                      </a:cubicBezTo>
                      <a:cubicBezTo>
                        <a:pt x="12" y="0"/>
                        <a:pt x="22" y="26"/>
                        <a:pt x="22" y="59"/>
                      </a:cubicBezTo>
                      <a:cubicBezTo>
                        <a:pt x="22" y="92"/>
                        <a:pt x="12" y="118"/>
                        <a:pt x="0" y="118"/>
                      </a:cubicBezTo>
                      <a:lnTo>
                        <a:pt x="4" y="118"/>
                      </a:lnTo>
                      <a:close/>
                    </a:path>
                  </a:pathLst>
                </a:custGeom>
                <a:solidFill>
                  <a:srgbClr val="A6C7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99" name="Freeform 403">
                  <a:extLst>
                    <a:ext uri="{FF2B5EF4-FFF2-40B4-BE49-F238E27FC236}">
                      <a16:creationId xmlns:a16="http://schemas.microsoft.com/office/drawing/2014/main" id="{290E5562-EFD5-448E-BB50-0999F76D8CA3}"/>
                    </a:ext>
                  </a:extLst>
                </p:cNvPr>
                <p:cNvSpPr>
                  <a:spLocks/>
                </p:cNvSpPr>
                <p:nvPr/>
              </p:nvSpPr>
              <p:spPr bwMode="auto">
                <a:xfrm>
                  <a:off x="1786" y="2067"/>
                  <a:ext cx="1536" cy="255"/>
                </a:xfrm>
                <a:custGeom>
                  <a:avLst/>
                  <a:gdLst>
                    <a:gd name="T0" fmla="*/ 11843 w 545"/>
                    <a:gd name="T1" fmla="*/ 0 h 85"/>
                    <a:gd name="T2" fmla="*/ 0 w 545"/>
                    <a:gd name="T3" fmla="*/ 0 h 85"/>
                    <a:gd name="T4" fmla="*/ 158 w 545"/>
                    <a:gd name="T5" fmla="*/ 1188 h 85"/>
                    <a:gd name="T6" fmla="*/ 23 w 545"/>
                    <a:gd name="T7" fmla="*/ 2295 h 85"/>
                    <a:gd name="T8" fmla="*/ 11843 w 545"/>
                    <a:gd name="T9" fmla="*/ 2295 h 85"/>
                    <a:gd name="T10" fmla="*/ 12201 w 545"/>
                    <a:gd name="T11" fmla="*/ 1134 h 85"/>
                    <a:gd name="T12" fmla="*/ 11843 w 545"/>
                    <a:gd name="T13" fmla="*/ 0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5" h="85">
                      <a:moveTo>
                        <a:pt x="529" y="0"/>
                      </a:moveTo>
                      <a:cubicBezTo>
                        <a:pt x="0" y="0"/>
                        <a:pt x="0" y="0"/>
                        <a:pt x="0" y="0"/>
                      </a:cubicBezTo>
                      <a:cubicBezTo>
                        <a:pt x="5" y="11"/>
                        <a:pt x="7" y="26"/>
                        <a:pt x="7" y="44"/>
                      </a:cubicBezTo>
                      <a:cubicBezTo>
                        <a:pt x="7" y="60"/>
                        <a:pt x="5" y="74"/>
                        <a:pt x="1" y="85"/>
                      </a:cubicBezTo>
                      <a:cubicBezTo>
                        <a:pt x="529" y="85"/>
                        <a:pt x="529" y="85"/>
                        <a:pt x="529" y="85"/>
                      </a:cubicBezTo>
                      <a:cubicBezTo>
                        <a:pt x="538" y="85"/>
                        <a:pt x="545" y="66"/>
                        <a:pt x="545" y="42"/>
                      </a:cubicBezTo>
                      <a:cubicBezTo>
                        <a:pt x="545" y="19"/>
                        <a:pt x="535" y="0"/>
                        <a:pt x="529" y="0"/>
                      </a:cubicBezTo>
                      <a:close/>
                    </a:path>
                  </a:pathLst>
                </a:custGeom>
                <a:solidFill>
                  <a:srgbClr val="F4F9F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0" name="Freeform 404">
                  <a:extLst>
                    <a:ext uri="{FF2B5EF4-FFF2-40B4-BE49-F238E27FC236}">
                      <a16:creationId xmlns:a16="http://schemas.microsoft.com/office/drawing/2014/main" id="{308E8C53-6272-4EF2-A563-93D21230FE62}"/>
                    </a:ext>
                  </a:extLst>
                </p:cNvPr>
                <p:cNvSpPr>
                  <a:spLocks/>
                </p:cNvSpPr>
                <p:nvPr/>
              </p:nvSpPr>
              <p:spPr bwMode="auto">
                <a:xfrm>
                  <a:off x="1786" y="2067"/>
                  <a:ext cx="992" cy="255"/>
                </a:xfrm>
                <a:custGeom>
                  <a:avLst/>
                  <a:gdLst>
                    <a:gd name="T0" fmla="*/ 158 w 352"/>
                    <a:gd name="T1" fmla="*/ 1188 h 85"/>
                    <a:gd name="T2" fmla="*/ 23 w 352"/>
                    <a:gd name="T3" fmla="*/ 2295 h 85"/>
                    <a:gd name="T4" fmla="*/ 7657 w 352"/>
                    <a:gd name="T5" fmla="*/ 2295 h 85"/>
                    <a:gd name="T6" fmla="*/ 7854 w 352"/>
                    <a:gd name="T7" fmla="*/ 1431 h 85"/>
                    <a:gd name="T8" fmla="*/ 7880 w 352"/>
                    <a:gd name="T9" fmla="*/ 567 h 85"/>
                    <a:gd name="T10" fmla="*/ 7584 w 352"/>
                    <a:gd name="T11" fmla="*/ 0 h 85"/>
                    <a:gd name="T12" fmla="*/ 0 w 352"/>
                    <a:gd name="T13" fmla="*/ 0 h 85"/>
                    <a:gd name="T14" fmla="*/ 158 w 352"/>
                    <a:gd name="T15" fmla="*/ 1188 h 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2" h="85">
                      <a:moveTo>
                        <a:pt x="7" y="44"/>
                      </a:moveTo>
                      <a:cubicBezTo>
                        <a:pt x="7" y="60"/>
                        <a:pt x="5" y="74"/>
                        <a:pt x="1" y="85"/>
                      </a:cubicBezTo>
                      <a:cubicBezTo>
                        <a:pt x="342" y="85"/>
                        <a:pt x="342" y="85"/>
                        <a:pt x="342" y="85"/>
                      </a:cubicBezTo>
                      <a:cubicBezTo>
                        <a:pt x="351" y="53"/>
                        <a:pt x="351" y="53"/>
                        <a:pt x="351" y="53"/>
                      </a:cubicBezTo>
                      <a:cubicBezTo>
                        <a:pt x="352" y="21"/>
                        <a:pt x="352" y="21"/>
                        <a:pt x="352" y="21"/>
                      </a:cubicBezTo>
                      <a:cubicBezTo>
                        <a:pt x="339" y="0"/>
                        <a:pt x="339" y="0"/>
                        <a:pt x="339" y="0"/>
                      </a:cubicBezTo>
                      <a:cubicBezTo>
                        <a:pt x="0" y="0"/>
                        <a:pt x="0" y="0"/>
                        <a:pt x="0" y="0"/>
                      </a:cubicBezTo>
                      <a:cubicBezTo>
                        <a:pt x="5" y="11"/>
                        <a:pt x="7" y="26"/>
                        <a:pt x="7" y="44"/>
                      </a:cubicBezTo>
                      <a:close/>
                    </a:path>
                  </a:pathLst>
                </a:custGeom>
                <a:solidFill>
                  <a:srgbClr val="D1E1E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1" name="Freeform 405">
                  <a:extLst>
                    <a:ext uri="{FF2B5EF4-FFF2-40B4-BE49-F238E27FC236}">
                      <a16:creationId xmlns:a16="http://schemas.microsoft.com/office/drawing/2014/main" id="{EC817EB2-D9F5-43C2-9756-3CAF43D5C6DE}"/>
                    </a:ext>
                  </a:extLst>
                </p:cNvPr>
                <p:cNvSpPr>
                  <a:spLocks/>
                </p:cNvSpPr>
                <p:nvPr/>
              </p:nvSpPr>
              <p:spPr bwMode="auto">
                <a:xfrm>
                  <a:off x="2773" y="2067"/>
                  <a:ext cx="65" cy="252"/>
                </a:xfrm>
                <a:custGeom>
                  <a:avLst/>
                  <a:gdLst>
                    <a:gd name="T0" fmla="*/ 0 w 23"/>
                    <a:gd name="T1" fmla="*/ 0 h 84"/>
                    <a:gd name="T2" fmla="*/ 520 w 23"/>
                    <a:gd name="T3" fmla="*/ 1188 h 84"/>
                    <a:gd name="T4" fmla="*/ 48 w 23"/>
                    <a:gd name="T5" fmla="*/ 2268 h 84"/>
                    <a:gd name="T6" fmla="*/ 0 60000 65536"/>
                    <a:gd name="T7" fmla="*/ 0 60000 65536"/>
                    <a:gd name="T8" fmla="*/ 0 60000 65536"/>
                  </a:gdLst>
                  <a:ahLst/>
                  <a:cxnLst>
                    <a:cxn ang="T6">
                      <a:pos x="T0" y="T1"/>
                    </a:cxn>
                    <a:cxn ang="T7">
                      <a:pos x="T2" y="T3"/>
                    </a:cxn>
                    <a:cxn ang="T8">
                      <a:pos x="T4" y="T5"/>
                    </a:cxn>
                  </a:cxnLst>
                  <a:rect l="0" t="0" r="r" b="b"/>
                  <a:pathLst>
                    <a:path w="23" h="84">
                      <a:moveTo>
                        <a:pt x="0" y="0"/>
                      </a:moveTo>
                      <a:cubicBezTo>
                        <a:pt x="8" y="12"/>
                        <a:pt x="23" y="33"/>
                        <a:pt x="23" y="44"/>
                      </a:cubicBezTo>
                      <a:cubicBezTo>
                        <a:pt x="23" y="55"/>
                        <a:pt x="2" y="84"/>
                        <a:pt x="2" y="84"/>
                      </a:cubicBezTo>
                    </a:path>
                  </a:pathLst>
                </a:custGeom>
                <a:solidFill>
                  <a:srgbClr val="8283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2" name="Freeform 406">
                  <a:extLst>
                    <a:ext uri="{FF2B5EF4-FFF2-40B4-BE49-F238E27FC236}">
                      <a16:creationId xmlns:a16="http://schemas.microsoft.com/office/drawing/2014/main" id="{52DE7219-1829-4109-80FF-52EA27C9F3F0}"/>
                    </a:ext>
                  </a:extLst>
                </p:cNvPr>
                <p:cNvSpPr>
                  <a:spLocks/>
                </p:cNvSpPr>
                <p:nvPr/>
              </p:nvSpPr>
              <p:spPr bwMode="auto">
                <a:xfrm>
                  <a:off x="1428" y="2142"/>
                  <a:ext cx="184" cy="111"/>
                </a:xfrm>
                <a:custGeom>
                  <a:avLst/>
                  <a:gdLst>
                    <a:gd name="T0" fmla="*/ 1313 w 65"/>
                    <a:gd name="T1" fmla="*/ 0 h 37"/>
                    <a:gd name="T2" fmla="*/ 0 w 65"/>
                    <a:gd name="T3" fmla="*/ 0 h 37"/>
                    <a:gd name="T4" fmla="*/ 48 w 65"/>
                    <a:gd name="T5" fmla="*/ 486 h 37"/>
                    <a:gd name="T6" fmla="*/ 0 w 65"/>
                    <a:gd name="T7" fmla="*/ 999 h 37"/>
                    <a:gd name="T8" fmla="*/ 1313 w 65"/>
                    <a:gd name="T9" fmla="*/ 999 h 37"/>
                    <a:gd name="T10" fmla="*/ 1475 w 65"/>
                    <a:gd name="T11" fmla="*/ 513 h 37"/>
                    <a:gd name="T12" fmla="*/ 1313 w 65"/>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 h="37">
                      <a:moveTo>
                        <a:pt x="58" y="0"/>
                      </a:moveTo>
                      <a:cubicBezTo>
                        <a:pt x="0" y="0"/>
                        <a:pt x="0" y="0"/>
                        <a:pt x="0" y="0"/>
                      </a:cubicBezTo>
                      <a:cubicBezTo>
                        <a:pt x="1" y="5"/>
                        <a:pt x="2" y="11"/>
                        <a:pt x="2" y="18"/>
                      </a:cubicBezTo>
                      <a:cubicBezTo>
                        <a:pt x="2" y="25"/>
                        <a:pt x="1" y="31"/>
                        <a:pt x="0" y="37"/>
                      </a:cubicBezTo>
                      <a:cubicBezTo>
                        <a:pt x="58" y="37"/>
                        <a:pt x="58" y="37"/>
                        <a:pt x="58" y="37"/>
                      </a:cubicBezTo>
                      <a:cubicBezTo>
                        <a:pt x="62" y="37"/>
                        <a:pt x="65" y="29"/>
                        <a:pt x="65" y="19"/>
                      </a:cubicBezTo>
                      <a:cubicBezTo>
                        <a:pt x="65" y="8"/>
                        <a:pt x="62" y="0"/>
                        <a:pt x="58" y="0"/>
                      </a:cubicBezTo>
                      <a:close/>
                    </a:path>
                  </a:pathLst>
                </a:custGeom>
                <a:solidFill>
                  <a:srgbClr val="DFE0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3" name="Freeform 407">
                  <a:extLst>
                    <a:ext uri="{FF2B5EF4-FFF2-40B4-BE49-F238E27FC236}">
                      <a16:creationId xmlns:a16="http://schemas.microsoft.com/office/drawing/2014/main" id="{102468B6-94AF-4189-A47F-F2CBA83FB52A}"/>
                    </a:ext>
                  </a:extLst>
                </p:cNvPr>
                <p:cNvSpPr>
                  <a:spLocks/>
                </p:cNvSpPr>
                <p:nvPr/>
              </p:nvSpPr>
              <p:spPr bwMode="auto">
                <a:xfrm>
                  <a:off x="1352" y="2097"/>
                  <a:ext cx="71" cy="195"/>
                </a:xfrm>
                <a:custGeom>
                  <a:avLst/>
                  <a:gdLst>
                    <a:gd name="T0" fmla="*/ 0 w 25"/>
                    <a:gd name="T1" fmla="*/ 891 h 65"/>
                    <a:gd name="T2" fmla="*/ 275 w 25"/>
                    <a:gd name="T3" fmla="*/ 0 h 65"/>
                    <a:gd name="T4" fmla="*/ 548 w 25"/>
                    <a:gd name="T5" fmla="*/ 891 h 65"/>
                    <a:gd name="T6" fmla="*/ 275 w 25"/>
                    <a:gd name="T7" fmla="*/ 1755 h 65"/>
                    <a:gd name="T8" fmla="*/ 0 w 25"/>
                    <a:gd name="T9" fmla="*/ 891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65">
                      <a:moveTo>
                        <a:pt x="0" y="33"/>
                      </a:moveTo>
                      <a:cubicBezTo>
                        <a:pt x="0" y="15"/>
                        <a:pt x="6" y="0"/>
                        <a:pt x="12" y="0"/>
                      </a:cubicBezTo>
                      <a:cubicBezTo>
                        <a:pt x="19" y="0"/>
                        <a:pt x="25" y="15"/>
                        <a:pt x="24" y="33"/>
                      </a:cubicBezTo>
                      <a:cubicBezTo>
                        <a:pt x="24" y="50"/>
                        <a:pt x="19" y="65"/>
                        <a:pt x="12" y="65"/>
                      </a:cubicBezTo>
                      <a:cubicBezTo>
                        <a:pt x="6" y="65"/>
                        <a:pt x="0" y="50"/>
                        <a:pt x="0" y="33"/>
                      </a:cubicBezTo>
                      <a:close/>
                    </a:path>
                  </a:pathLst>
                </a:custGeom>
                <a:solidFill>
                  <a:srgbClr val="DEE9F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4" name="Freeform 408">
                  <a:extLst>
                    <a:ext uri="{FF2B5EF4-FFF2-40B4-BE49-F238E27FC236}">
                      <a16:creationId xmlns:a16="http://schemas.microsoft.com/office/drawing/2014/main" id="{D59100C1-D217-45FE-A899-A03134725407}"/>
                    </a:ext>
                  </a:extLst>
                </p:cNvPr>
                <p:cNvSpPr>
                  <a:spLocks/>
                </p:cNvSpPr>
                <p:nvPr/>
              </p:nvSpPr>
              <p:spPr bwMode="auto">
                <a:xfrm>
                  <a:off x="1355" y="2103"/>
                  <a:ext cx="59" cy="99"/>
                </a:xfrm>
                <a:custGeom>
                  <a:avLst/>
                  <a:gdLst>
                    <a:gd name="T0" fmla="*/ 197 w 21"/>
                    <a:gd name="T1" fmla="*/ 54 h 33"/>
                    <a:gd name="T2" fmla="*/ 62 w 21"/>
                    <a:gd name="T3" fmla="*/ 405 h 33"/>
                    <a:gd name="T4" fmla="*/ 48 w 21"/>
                    <a:gd name="T5" fmla="*/ 891 h 33"/>
                    <a:gd name="T6" fmla="*/ 157 w 21"/>
                    <a:gd name="T7" fmla="*/ 594 h 33"/>
                    <a:gd name="T8" fmla="*/ 270 w 21"/>
                    <a:gd name="T9" fmla="*/ 540 h 33"/>
                    <a:gd name="T10" fmla="*/ 354 w 21"/>
                    <a:gd name="T11" fmla="*/ 648 h 33"/>
                    <a:gd name="T12" fmla="*/ 292 w 21"/>
                    <a:gd name="T13" fmla="*/ 108 h 33"/>
                    <a:gd name="T14" fmla="*/ 197 w 21"/>
                    <a:gd name="T15" fmla="*/ 54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33">
                      <a:moveTo>
                        <a:pt x="9" y="2"/>
                      </a:moveTo>
                      <a:cubicBezTo>
                        <a:pt x="5" y="5"/>
                        <a:pt x="3" y="11"/>
                        <a:pt x="3" y="15"/>
                      </a:cubicBezTo>
                      <a:cubicBezTo>
                        <a:pt x="2" y="21"/>
                        <a:pt x="0" y="28"/>
                        <a:pt x="2" y="33"/>
                      </a:cubicBezTo>
                      <a:cubicBezTo>
                        <a:pt x="4" y="29"/>
                        <a:pt x="3" y="25"/>
                        <a:pt x="7" y="22"/>
                      </a:cubicBezTo>
                      <a:cubicBezTo>
                        <a:pt x="8" y="21"/>
                        <a:pt x="11" y="20"/>
                        <a:pt x="12" y="20"/>
                      </a:cubicBezTo>
                      <a:cubicBezTo>
                        <a:pt x="15" y="21"/>
                        <a:pt x="14" y="23"/>
                        <a:pt x="16" y="24"/>
                      </a:cubicBezTo>
                      <a:cubicBezTo>
                        <a:pt x="21" y="23"/>
                        <a:pt x="16" y="7"/>
                        <a:pt x="13" y="4"/>
                      </a:cubicBezTo>
                      <a:cubicBezTo>
                        <a:pt x="12" y="2"/>
                        <a:pt x="10" y="0"/>
                        <a:pt x="9" y="2"/>
                      </a:cubicBezTo>
                      <a:close/>
                    </a:path>
                  </a:pathLst>
                </a:custGeom>
                <a:solidFill>
                  <a:srgbClr val="D1E1E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5" name="Freeform 409">
                  <a:extLst>
                    <a:ext uri="{FF2B5EF4-FFF2-40B4-BE49-F238E27FC236}">
                      <a16:creationId xmlns:a16="http://schemas.microsoft.com/office/drawing/2014/main" id="{88D31F05-21E7-4BE2-AC31-827D65A39938}"/>
                    </a:ext>
                  </a:extLst>
                </p:cNvPr>
                <p:cNvSpPr>
                  <a:spLocks/>
                </p:cNvSpPr>
                <p:nvPr/>
              </p:nvSpPr>
              <p:spPr bwMode="auto">
                <a:xfrm>
                  <a:off x="1364" y="2100"/>
                  <a:ext cx="31" cy="63"/>
                </a:xfrm>
                <a:custGeom>
                  <a:avLst/>
                  <a:gdLst>
                    <a:gd name="T0" fmla="*/ 23 w 11"/>
                    <a:gd name="T1" fmla="*/ 567 h 21"/>
                    <a:gd name="T2" fmla="*/ 87 w 11"/>
                    <a:gd name="T3" fmla="*/ 162 h 21"/>
                    <a:gd name="T4" fmla="*/ 245 w 11"/>
                    <a:gd name="T5" fmla="*/ 351 h 21"/>
                    <a:gd name="T6" fmla="*/ 87 w 11"/>
                    <a:gd name="T7" fmla="*/ 297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21">
                      <a:moveTo>
                        <a:pt x="1" y="21"/>
                      </a:moveTo>
                      <a:cubicBezTo>
                        <a:pt x="0" y="17"/>
                        <a:pt x="1" y="10"/>
                        <a:pt x="4" y="6"/>
                      </a:cubicBezTo>
                      <a:cubicBezTo>
                        <a:pt x="8" y="0"/>
                        <a:pt x="10" y="10"/>
                        <a:pt x="11" y="13"/>
                      </a:cubicBezTo>
                      <a:cubicBezTo>
                        <a:pt x="10" y="11"/>
                        <a:pt x="5" y="5"/>
                        <a:pt x="4" y="11"/>
                      </a:cubicBezTo>
                    </a:path>
                  </a:pathLst>
                </a:custGeom>
                <a:solidFill>
                  <a:srgbClr val="A4C6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6" name="Freeform 410">
                  <a:extLst>
                    <a:ext uri="{FF2B5EF4-FFF2-40B4-BE49-F238E27FC236}">
                      <a16:creationId xmlns:a16="http://schemas.microsoft.com/office/drawing/2014/main" id="{E4223463-93EE-45C5-8E75-DF9DD6BD7570}"/>
                    </a:ext>
                  </a:extLst>
                </p:cNvPr>
                <p:cNvSpPr>
                  <a:spLocks/>
                </p:cNvSpPr>
                <p:nvPr/>
              </p:nvSpPr>
              <p:spPr bwMode="auto">
                <a:xfrm>
                  <a:off x="3232" y="2067"/>
                  <a:ext cx="107" cy="255"/>
                </a:xfrm>
                <a:custGeom>
                  <a:avLst/>
                  <a:gdLst>
                    <a:gd name="T0" fmla="*/ 848 w 38"/>
                    <a:gd name="T1" fmla="*/ 810 h 85"/>
                    <a:gd name="T2" fmla="*/ 358 w 38"/>
                    <a:gd name="T3" fmla="*/ 0 h 85"/>
                    <a:gd name="T4" fmla="*/ 0 w 38"/>
                    <a:gd name="T5" fmla="*/ 1134 h 85"/>
                    <a:gd name="T6" fmla="*/ 358 w 38"/>
                    <a:gd name="T7" fmla="*/ 2295 h 85"/>
                    <a:gd name="T8" fmla="*/ 380 w 38"/>
                    <a:gd name="T9" fmla="*/ 2295 h 85"/>
                    <a:gd name="T10" fmla="*/ 848 w 38"/>
                    <a:gd name="T11" fmla="*/ 81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85">
                      <a:moveTo>
                        <a:pt x="38" y="30"/>
                      </a:moveTo>
                      <a:cubicBezTo>
                        <a:pt x="38" y="20"/>
                        <a:pt x="25" y="0"/>
                        <a:pt x="16" y="0"/>
                      </a:cubicBezTo>
                      <a:cubicBezTo>
                        <a:pt x="8" y="0"/>
                        <a:pt x="0" y="19"/>
                        <a:pt x="0" y="42"/>
                      </a:cubicBezTo>
                      <a:cubicBezTo>
                        <a:pt x="0" y="66"/>
                        <a:pt x="7" y="85"/>
                        <a:pt x="16" y="85"/>
                      </a:cubicBezTo>
                      <a:cubicBezTo>
                        <a:pt x="17" y="85"/>
                        <a:pt x="17" y="85"/>
                        <a:pt x="17" y="85"/>
                      </a:cubicBezTo>
                      <a:cubicBezTo>
                        <a:pt x="26" y="83"/>
                        <a:pt x="38" y="40"/>
                        <a:pt x="38" y="30"/>
                      </a:cubicBezTo>
                      <a:close/>
                    </a:path>
                  </a:pathLst>
                </a:custGeom>
                <a:solidFill>
                  <a:srgbClr val="D1E1E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7" name="Freeform 411">
                  <a:extLst>
                    <a:ext uri="{FF2B5EF4-FFF2-40B4-BE49-F238E27FC236}">
                      <a16:creationId xmlns:a16="http://schemas.microsoft.com/office/drawing/2014/main" id="{1AD42979-4E65-462B-9EF5-78B602A92D23}"/>
                    </a:ext>
                  </a:extLst>
                </p:cNvPr>
                <p:cNvSpPr>
                  <a:spLocks/>
                </p:cNvSpPr>
                <p:nvPr/>
              </p:nvSpPr>
              <p:spPr bwMode="auto">
                <a:xfrm>
                  <a:off x="2705" y="2070"/>
                  <a:ext cx="104" cy="252"/>
                </a:xfrm>
                <a:custGeom>
                  <a:avLst/>
                  <a:gdLst>
                    <a:gd name="T0" fmla="*/ 0 w 37"/>
                    <a:gd name="T1" fmla="*/ 2268 h 84"/>
                    <a:gd name="T2" fmla="*/ 354 w 37"/>
                    <a:gd name="T3" fmla="*/ 1134 h 84"/>
                    <a:gd name="T4" fmla="*/ 0 w 37"/>
                    <a:gd name="T5" fmla="*/ 0 h 84"/>
                    <a:gd name="T6" fmla="*/ 467 w 37"/>
                    <a:gd name="T7" fmla="*/ 0 h 84"/>
                    <a:gd name="T8" fmla="*/ 821 w 37"/>
                    <a:gd name="T9" fmla="*/ 1134 h 84"/>
                    <a:gd name="T10" fmla="*/ 467 w 37"/>
                    <a:gd name="T11" fmla="*/ 2268 h 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84">
                      <a:moveTo>
                        <a:pt x="0" y="84"/>
                      </a:moveTo>
                      <a:cubicBezTo>
                        <a:pt x="9" y="84"/>
                        <a:pt x="16" y="65"/>
                        <a:pt x="16" y="42"/>
                      </a:cubicBezTo>
                      <a:cubicBezTo>
                        <a:pt x="16" y="19"/>
                        <a:pt x="9" y="0"/>
                        <a:pt x="0" y="0"/>
                      </a:cubicBezTo>
                      <a:cubicBezTo>
                        <a:pt x="21" y="0"/>
                        <a:pt x="21" y="0"/>
                        <a:pt x="21" y="0"/>
                      </a:cubicBezTo>
                      <a:cubicBezTo>
                        <a:pt x="30" y="0"/>
                        <a:pt x="37" y="19"/>
                        <a:pt x="37" y="42"/>
                      </a:cubicBezTo>
                      <a:cubicBezTo>
                        <a:pt x="37" y="66"/>
                        <a:pt x="30" y="84"/>
                        <a:pt x="21" y="8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8" name="Freeform 412">
                  <a:extLst>
                    <a:ext uri="{FF2B5EF4-FFF2-40B4-BE49-F238E27FC236}">
                      <a16:creationId xmlns:a16="http://schemas.microsoft.com/office/drawing/2014/main" id="{7359A096-E798-46C2-81CD-45705BB47F3D}"/>
                    </a:ext>
                  </a:extLst>
                </p:cNvPr>
                <p:cNvSpPr>
                  <a:spLocks/>
                </p:cNvSpPr>
                <p:nvPr/>
              </p:nvSpPr>
              <p:spPr bwMode="auto">
                <a:xfrm>
                  <a:off x="1428" y="2184"/>
                  <a:ext cx="155" cy="66"/>
                </a:xfrm>
                <a:custGeom>
                  <a:avLst/>
                  <a:gdLst>
                    <a:gd name="T0" fmla="*/ 23 w 55"/>
                    <a:gd name="T1" fmla="*/ 0 h 22"/>
                    <a:gd name="T2" fmla="*/ 0 w 55"/>
                    <a:gd name="T3" fmla="*/ 567 h 22"/>
                    <a:gd name="T4" fmla="*/ 1232 w 55"/>
                    <a:gd name="T5" fmla="*/ 594 h 22"/>
                    <a:gd name="T6" fmla="*/ 135 w 55"/>
                    <a:gd name="T7" fmla="*/ 351 h 22"/>
                    <a:gd name="T8" fmla="*/ 23 w 55"/>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22">
                      <a:moveTo>
                        <a:pt x="1" y="0"/>
                      </a:moveTo>
                      <a:cubicBezTo>
                        <a:pt x="2" y="3"/>
                        <a:pt x="3" y="16"/>
                        <a:pt x="0" y="21"/>
                      </a:cubicBezTo>
                      <a:cubicBezTo>
                        <a:pt x="55" y="22"/>
                        <a:pt x="55" y="22"/>
                        <a:pt x="55" y="22"/>
                      </a:cubicBezTo>
                      <a:cubicBezTo>
                        <a:pt x="43" y="21"/>
                        <a:pt x="9" y="20"/>
                        <a:pt x="6" y="13"/>
                      </a:cubicBezTo>
                      <a:cubicBezTo>
                        <a:pt x="3" y="8"/>
                        <a:pt x="1" y="0"/>
                        <a:pt x="1" y="0"/>
                      </a:cubicBezTo>
                      <a:close/>
                    </a:path>
                  </a:pathLst>
                </a:custGeom>
                <a:solidFill>
                  <a:srgbClr val="CACDD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09" name="Freeform 413">
                  <a:extLst>
                    <a:ext uri="{FF2B5EF4-FFF2-40B4-BE49-F238E27FC236}">
                      <a16:creationId xmlns:a16="http://schemas.microsoft.com/office/drawing/2014/main" id="{E976E804-AD39-4FB9-B597-F966C9298916}"/>
                    </a:ext>
                  </a:extLst>
                </p:cNvPr>
                <p:cNvSpPr>
                  <a:spLocks/>
                </p:cNvSpPr>
                <p:nvPr/>
              </p:nvSpPr>
              <p:spPr bwMode="auto">
                <a:xfrm>
                  <a:off x="1386" y="2097"/>
                  <a:ext cx="48" cy="195"/>
                </a:xfrm>
                <a:custGeom>
                  <a:avLst/>
                  <a:gdLst>
                    <a:gd name="T0" fmla="*/ 113 w 17"/>
                    <a:gd name="T1" fmla="*/ 1755 h 65"/>
                    <a:gd name="T2" fmla="*/ 384 w 17"/>
                    <a:gd name="T3" fmla="*/ 891 h 65"/>
                    <a:gd name="T4" fmla="*/ 113 w 17"/>
                    <a:gd name="T5" fmla="*/ 0 h 65"/>
                    <a:gd name="T6" fmla="*/ 0 w 17"/>
                    <a:gd name="T7" fmla="*/ 0 h 65"/>
                    <a:gd name="T8" fmla="*/ 271 w 17"/>
                    <a:gd name="T9" fmla="*/ 891 h 65"/>
                    <a:gd name="T10" fmla="*/ 0 w 17"/>
                    <a:gd name="T11" fmla="*/ 1755 h 65"/>
                    <a:gd name="T12" fmla="*/ 113 w 17"/>
                    <a:gd name="T13" fmla="*/ 1755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65">
                      <a:moveTo>
                        <a:pt x="5" y="65"/>
                      </a:moveTo>
                      <a:cubicBezTo>
                        <a:pt x="12" y="65"/>
                        <a:pt x="17" y="50"/>
                        <a:pt x="17" y="33"/>
                      </a:cubicBezTo>
                      <a:cubicBezTo>
                        <a:pt x="17" y="15"/>
                        <a:pt x="12" y="0"/>
                        <a:pt x="5" y="0"/>
                      </a:cubicBezTo>
                      <a:cubicBezTo>
                        <a:pt x="0" y="0"/>
                        <a:pt x="0" y="0"/>
                        <a:pt x="0" y="0"/>
                      </a:cubicBezTo>
                      <a:cubicBezTo>
                        <a:pt x="7" y="0"/>
                        <a:pt x="13" y="15"/>
                        <a:pt x="12" y="33"/>
                      </a:cubicBezTo>
                      <a:cubicBezTo>
                        <a:pt x="12" y="50"/>
                        <a:pt x="7" y="65"/>
                        <a:pt x="0" y="65"/>
                      </a:cubicBezTo>
                      <a:lnTo>
                        <a:pt x="5" y="65"/>
                      </a:lnTo>
                      <a:close/>
                    </a:path>
                  </a:pathLst>
                </a:custGeom>
                <a:solidFill>
                  <a:srgbClr val="A6C7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0" name="Freeform 414">
                  <a:extLst>
                    <a:ext uri="{FF2B5EF4-FFF2-40B4-BE49-F238E27FC236}">
                      <a16:creationId xmlns:a16="http://schemas.microsoft.com/office/drawing/2014/main" id="{1475C12F-0ED5-47D4-8AF7-E9660A08096F}"/>
                    </a:ext>
                  </a:extLst>
                </p:cNvPr>
                <p:cNvSpPr>
                  <a:spLocks/>
                </p:cNvSpPr>
                <p:nvPr/>
              </p:nvSpPr>
              <p:spPr bwMode="auto">
                <a:xfrm>
                  <a:off x="1417" y="2145"/>
                  <a:ext cx="17" cy="33"/>
                </a:xfrm>
                <a:custGeom>
                  <a:avLst/>
                  <a:gdLst>
                    <a:gd name="T0" fmla="*/ 136 w 6"/>
                    <a:gd name="T1" fmla="*/ 297 h 11"/>
                    <a:gd name="T2" fmla="*/ 88 w 6"/>
                    <a:gd name="T3" fmla="*/ 0 h 11"/>
                    <a:gd name="T4" fmla="*/ 0 w 6"/>
                    <a:gd name="T5" fmla="*/ 0 h 11"/>
                    <a:gd name="T6" fmla="*/ 26 w 6"/>
                    <a:gd name="T7" fmla="*/ 297 h 11"/>
                    <a:gd name="T8" fmla="*/ 136 w 6"/>
                    <a:gd name="T9" fmla="*/ 297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6" y="11"/>
                      </a:moveTo>
                      <a:cubicBezTo>
                        <a:pt x="6" y="7"/>
                        <a:pt x="5" y="3"/>
                        <a:pt x="4" y="0"/>
                      </a:cubicBezTo>
                      <a:cubicBezTo>
                        <a:pt x="0" y="0"/>
                        <a:pt x="0" y="0"/>
                        <a:pt x="0" y="0"/>
                      </a:cubicBezTo>
                      <a:cubicBezTo>
                        <a:pt x="1" y="3"/>
                        <a:pt x="1" y="7"/>
                        <a:pt x="1" y="11"/>
                      </a:cubicBezTo>
                      <a:lnTo>
                        <a:pt x="6"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1" name="Freeform 415">
                  <a:extLst>
                    <a:ext uri="{FF2B5EF4-FFF2-40B4-BE49-F238E27FC236}">
                      <a16:creationId xmlns:a16="http://schemas.microsoft.com/office/drawing/2014/main" id="{18EF6697-3DA4-42F1-8C26-C4FA4650F91C}"/>
                    </a:ext>
                  </a:extLst>
                </p:cNvPr>
                <p:cNvSpPr>
                  <a:spLocks/>
                </p:cNvSpPr>
                <p:nvPr/>
              </p:nvSpPr>
              <p:spPr bwMode="auto">
                <a:xfrm>
                  <a:off x="1414" y="2133"/>
                  <a:ext cx="14" cy="9"/>
                </a:xfrm>
                <a:custGeom>
                  <a:avLst/>
                  <a:gdLst>
                    <a:gd name="T0" fmla="*/ 87 w 5"/>
                    <a:gd name="T1" fmla="*/ 0 h 3"/>
                    <a:gd name="T2" fmla="*/ 0 w 5"/>
                    <a:gd name="T3" fmla="*/ 27 h 3"/>
                    <a:gd name="T4" fmla="*/ 0 w 5"/>
                    <a:gd name="T5" fmla="*/ 81 h 3"/>
                    <a:gd name="T6" fmla="*/ 109 w 5"/>
                    <a:gd name="T7" fmla="*/ 54 h 3"/>
                    <a:gd name="T8" fmla="*/ 87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4" y="0"/>
                      </a:moveTo>
                      <a:cubicBezTo>
                        <a:pt x="0" y="1"/>
                        <a:pt x="0" y="1"/>
                        <a:pt x="0" y="1"/>
                      </a:cubicBezTo>
                      <a:cubicBezTo>
                        <a:pt x="0" y="1"/>
                        <a:pt x="0" y="2"/>
                        <a:pt x="0" y="3"/>
                      </a:cubicBezTo>
                      <a:cubicBezTo>
                        <a:pt x="5" y="2"/>
                        <a:pt x="5" y="2"/>
                        <a:pt x="5" y="2"/>
                      </a:cubicBezTo>
                      <a:cubicBezTo>
                        <a:pt x="5" y="1"/>
                        <a:pt x="5" y="1"/>
                        <a:pt x="4" y="0"/>
                      </a:cubicBezTo>
                      <a:close/>
                    </a:path>
                  </a:pathLst>
                </a:custGeom>
                <a:solidFill>
                  <a:srgbClr val="0075B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2" name="Freeform 416">
                  <a:extLst>
                    <a:ext uri="{FF2B5EF4-FFF2-40B4-BE49-F238E27FC236}">
                      <a16:creationId xmlns:a16="http://schemas.microsoft.com/office/drawing/2014/main" id="{D775C707-4FB7-4C68-94EF-35C31B58F33F}"/>
                    </a:ext>
                  </a:extLst>
                </p:cNvPr>
                <p:cNvSpPr>
                  <a:spLocks/>
                </p:cNvSpPr>
                <p:nvPr/>
              </p:nvSpPr>
              <p:spPr bwMode="auto">
                <a:xfrm>
                  <a:off x="1420" y="2187"/>
                  <a:ext cx="14" cy="15"/>
                </a:xfrm>
                <a:custGeom>
                  <a:avLst/>
                  <a:gdLst>
                    <a:gd name="T0" fmla="*/ 0 w 5"/>
                    <a:gd name="T1" fmla="*/ 0 h 5"/>
                    <a:gd name="T2" fmla="*/ 0 w 5"/>
                    <a:gd name="T3" fmla="*/ 81 h 5"/>
                    <a:gd name="T4" fmla="*/ 0 w 5"/>
                    <a:gd name="T5" fmla="*/ 135 h 5"/>
                    <a:gd name="T6" fmla="*/ 109 w 5"/>
                    <a:gd name="T7" fmla="*/ 108 h 5"/>
                    <a:gd name="T8" fmla="*/ 109 w 5"/>
                    <a:gd name="T9" fmla="*/ 81 h 5"/>
                    <a:gd name="T10" fmla="*/ 109 w 5"/>
                    <a:gd name="T11" fmla="*/ 27 h 5"/>
                    <a:gd name="T12" fmla="*/ 109 w 5"/>
                    <a:gd name="T13" fmla="*/ 0 h 5"/>
                    <a:gd name="T14" fmla="*/ 0 w 5"/>
                    <a:gd name="T15" fmla="*/ 0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5">
                      <a:moveTo>
                        <a:pt x="0" y="0"/>
                      </a:moveTo>
                      <a:cubicBezTo>
                        <a:pt x="0" y="1"/>
                        <a:pt x="0" y="2"/>
                        <a:pt x="0" y="3"/>
                      </a:cubicBezTo>
                      <a:cubicBezTo>
                        <a:pt x="0" y="3"/>
                        <a:pt x="0" y="4"/>
                        <a:pt x="0" y="5"/>
                      </a:cubicBezTo>
                      <a:cubicBezTo>
                        <a:pt x="5" y="4"/>
                        <a:pt x="5" y="4"/>
                        <a:pt x="5" y="4"/>
                      </a:cubicBezTo>
                      <a:cubicBezTo>
                        <a:pt x="5" y="4"/>
                        <a:pt x="5" y="3"/>
                        <a:pt x="5" y="3"/>
                      </a:cubicBezTo>
                      <a:cubicBezTo>
                        <a:pt x="5" y="2"/>
                        <a:pt x="5" y="1"/>
                        <a:pt x="5" y="1"/>
                      </a:cubicBezTo>
                      <a:cubicBezTo>
                        <a:pt x="5" y="0"/>
                        <a:pt x="5" y="0"/>
                        <a:pt x="5" y="0"/>
                      </a:cubicBezTo>
                      <a:lnTo>
                        <a:pt x="0" y="0"/>
                      </a:lnTo>
                      <a:close/>
                    </a:path>
                  </a:pathLst>
                </a:custGeom>
                <a:solidFill>
                  <a:srgbClr val="29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3" name="Freeform 417">
                  <a:extLst>
                    <a:ext uri="{FF2B5EF4-FFF2-40B4-BE49-F238E27FC236}">
                      <a16:creationId xmlns:a16="http://schemas.microsoft.com/office/drawing/2014/main" id="{4605D04F-FDB8-4537-A3A5-3A89C86D6C01}"/>
                    </a:ext>
                  </a:extLst>
                </p:cNvPr>
                <p:cNvSpPr>
                  <a:spLocks/>
                </p:cNvSpPr>
                <p:nvPr/>
              </p:nvSpPr>
              <p:spPr bwMode="auto">
                <a:xfrm>
                  <a:off x="1789" y="2124"/>
                  <a:ext cx="17" cy="39"/>
                </a:xfrm>
                <a:custGeom>
                  <a:avLst/>
                  <a:gdLst>
                    <a:gd name="T0" fmla="*/ 88 w 6"/>
                    <a:gd name="T1" fmla="*/ 0 h 13"/>
                    <a:gd name="T2" fmla="*/ 0 w 6"/>
                    <a:gd name="T3" fmla="*/ 0 h 13"/>
                    <a:gd name="T4" fmla="*/ 26 w 6"/>
                    <a:gd name="T5" fmla="*/ 351 h 13"/>
                    <a:gd name="T6" fmla="*/ 136 w 6"/>
                    <a:gd name="T7" fmla="*/ 351 h 13"/>
                    <a:gd name="T8" fmla="*/ 88 w 6"/>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3">
                      <a:moveTo>
                        <a:pt x="4" y="0"/>
                      </a:moveTo>
                      <a:cubicBezTo>
                        <a:pt x="0" y="0"/>
                        <a:pt x="0" y="0"/>
                        <a:pt x="0" y="0"/>
                      </a:cubicBezTo>
                      <a:cubicBezTo>
                        <a:pt x="0" y="4"/>
                        <a:pt x="1" y="9"/>
                        <a:pt x="1" y="13"/>
                      </a:cubicBezTo>
                      <a:cubicBezTo>
                        <a:pt x="6" y="13"/>
                        <a:pt x="6" y="13"/>
                        <a:pt x="6" y="13"/>
                      </a:cubicBezTo>
                      <a:cubicBezTo>
                        <a:pt x="5" y="8"/>
                        <a:pt x="5" y="4"/>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4" name="Freeform 418">
                  <a:extLst>
                    <a:ext uri="{FF2B5EF4-FFF2-40B4-BE49-F238E27FC236}">
                      <a16:creationId xmlns:a16="http://schemas.microsoft.com/office/drawing/2014/main" id="{8512454B-0C93-47CE-BD1C-AA7387D09F55}"/>
                    </a:ext>
                  </a:extLst>
                </p:cNvPr>
                <p:cNvSpPr>
                  <a:spLocks/>
                </p:cNvSpPr>
                <p:nvPr/>
              </p:nvSpPr>
              <p:spPr bwMode="auto">
                <a:xfrm>
                  <a:off x="1786" y="2112"/>
                  <a:ext cx="12" cy="6"/>
                </a:xfrm>
                <a:custGeom>
                  <a:avLst/>
                  <a:gdLst>
                    <a:gd name="T0" fmla="*/ 108 w 4"/>
                    <a:gd name="T1" fmla="*/ 0 h 2"/>
                    <a:gd name="T2" fmla="*/ 0 w 4"/>
                    <a:gd name="T3" fmla="*/ 0 h 2"/>
                    <a:gd name="T4" fmla="*/ 0 w 4"/>
                    <a:gd name="T5" fmla="*/ 54 h 2"/>
                    <a:gd name="T6" fmla="*/ 108 w 4"/>
                    <a:gd name="T7" fmla="*/ 54 h 2"/>
                    <a:gd name="T8" fmla="*/ 108 w 4"/>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0"/>
                      </a:moveTo>
                      <a:cubicBezTo>
                        <a:pt x="0" y="0"/>
                        <a:pt x="0" y="0"/>
                        <a:pt x="0" y="0"/>
                      </a:cubicBezTo>
                      <a:cubicBezTo>
                        <a:pt x="0" y="1"/>
                        <a:pt x="0" y="2"/>
                        <a:pt x="0" y="2"/>
                      </a:cubicBezTo>
                      <a:cubicBezTo>
                        <a:pt x="4" y="2"/>
                        <a:pt x="4" y="2"/>
                        <a:pt x="4" y="2"/>
                      </a:cubicBezTo>
                      <a:cubicBezTo>
                        <a:pt x="4" y="1"/>
                        <a:pt x="4" y="0"/>
                        <a:pt x="4" y="0"/>
                      </a:cubicBezTo>
                      <a:close/>
                    </a:path>
                  </a:pathLst>
                </a:custGeom>
                <a:solidFill>
                  <a:srgbClr val="0075B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5" name="Freeform 419">
                  <a:extLst>
                    <a:ext uri="{FF2B5EF4-FFF2-40B4-BE49-F238E27FC236}">
                      <a16:creationId xmlns:a16="http://schemas.microsoft.com/office/drawing/2014/main" id="{74F3F1B4-68AB-44B2-AA35-DDC098C0866F}"/>
                    </a:ext>
                  </a:extLst>
                </p:cNvPr>
                <p:cNvSpPr>
                  <a:spLocks/>
                </p:cNvSpPr>
                <p:nvPr/>
              </p:nvSpPr>
              <p:spPr bwMode="auto">
                <a:xfrm>
                  <a:off x="1792" y="2172"/>
                  <a:ext cx="14" cy="18"/>
                </a:xfrm>
                <a:custGeom>
                  <a:avLst/>
                  <a:gdLst>
                    <a:gd name="T0" fmla="*/ 109 w 5"/>
                    <a:gd name="T1" fmla="*/ 162 h 6"/>
                    <a:gd name="T2" fmla="*/ 109 w 5"/>
                    <a:gd name="T3" fmla="*/ 108 h 6"/>
                    <a:gd name="T4" fmla="*/ 109 w 5"/>
                    <a:gd name="T5" fmla="*/ 27 h 6"/>
                    <a:gd name="T6" fmla="*/ 109 w 5"/>
                    <a:gd name="T7" fmla="*/ 0 h 6"/>
                    <a:gd name="T8" fmla="*/ 0 w 5"/>
                    <a:gd name="T9" fmla="*/ 0 h 6"/>
                    <a:gd name="T10" fmla="*/ 0 w 5"/>
                    <a:gd name="T11" fmla="*/ 162 h 6"/>
                    <a:gd name="T12" fmla="*/ 109 w 5"/>
                    <a:gd name="T13" fmla="*/ 16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6">
                      <a:moveTo>
                        <a:pt x="5" y="6"/>
                      </a:moveTo>
                      <a:cubicBezTo>
                        <a:pt x="5" y="5"/>
                        <a:pt x="5" y="4"/>
                        <a:pt x="5" y="4"/>
                      </a:cubicBezTo>
                      <a:cubicBezTo>
                        <a:pt x="5" y="3"/>
                        <a:pt x="5" y="2"/>
                        <a:pt x="5" y="1"/>
                      </a:cubicBezTo>
                      <a:cubicBezTo>
                        <a:pt x="5" y="1"/>
                        <a:pt x="5" y="1"/>
                        <a:pt x="5" y="0"/>
                      </a:cubicBezTo>
                      <a:cubicBezTo>
                        <a:pt x="0" y="0"/>
                        <a:pt x="0" y="0"/>
                        <a:pt x="0" y="0"/>
                      </a:cubicBezTo>
                      <a:cubicBezTo>
                        <a:pt x="0" y="2"/>
                        <a:pt x="0" y="4"/>
                        <a:pt x="0" y="6"/>
                      </a:cubicBezTo>
                      <a:lnTo>
                        <a:pt x="5" y="6"/>
                      </a:lnTo>
                      <a:close/>
                    </a:path>
                  </a:pathLst>
                </a:custGeom>
                <a:solidFill>
                  <a:srgbClr val="29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6" name="Freeform 420">
                  <a:extLst>
                    <a:ext uri="{FF2B5EF4-FFF2-40B4-BE49-F238E27FC236}">
                      <a16:creationId xmlns:a16="http://schemas.microsoft.com/office/drawing/2014/main" id="{51987219-315D-4C92-9EC9-BDBDD2400D9D}"/>
                    </a:ext>
                  </a:extLst>
                </p:cNvPr>
                <p:cNvSpPr>
                  <a:spLocks/>
                </p:cNvSpPr>
                <p:nvPr/>
              </p:nvSpPr>
              <p:spPr bwMode="auto">
                <a:xfrm>
                  <a:off x="2736" y="2100"/>
                  <a:ext cx="73" cy="72"/>
                </a:xfrm>
                <a:custGeom>
                  <a:avLst/>
                  <a:gdLst>
                    <a:gd name="T0" fmla="*/ 466 w 26"/>
                    <a:gd name="T1" fmla="*/ 0 h 24"/>
                    <a:gd name="T2" fmla="*/ 0 w 26"/>
                    <a:gd name="T3" fmla="*/ 0 h 24"/>
                    <a:gd name="T4" fmla="*/ 0 w 26"/>
                    <a:gd name="T5" fmla="*/ 81 h 24"/>
                    <a:gd name="T6" fmla="*/ 87 w 26"/>
                    <a:gd name="T7" fmla="*/ 648 h 24"/>
                    <a:gd name="T8" fmla="*/ 576 w 26"/>
                    <a:gd name="T9" fmla="*/ 621 h 24"/>
                    <a:gd name="T10" fmla="*/ 466 w 26"/>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24">
                      <a:moveTo>
                        <a:pt x="21" y="0"/>
                      </a:moveTo>
                      <a:cubicBezTo>
                        <a:pt x="0" y="0"/>
                        <a:pt x="0" y="0"/>
                        <a:pt x="0" y="0"/>
                      </a:cubicBezTo>
                      <a:cubicBezTo>
                        <a:pt x="0" y="1"/>
                        <a:pt x="0" y="2"/>
                        <a:pt x="0" y="3"/>
                      </a:cubicBezTo>
                      <a:cubicBezTo>
                        <a:pt x="2" y="9"/>
                        <a:pt x="4" y="16"/>
                        <a:pt x="4" y="24"/>
                      </a:cubicBezTo>
                      <a:cubicBezTo>
                        <a:pt x="26" y="23"/>
                        <a:pt x="26" y="23"/>
                        <a:pt x="26" y="23"/>
                      </a:cubicBezTo>
                      <a:cubicBezTo>
                        <a:pt x="25" y="14"/>
                        <a:pt x="23" y="6"/>
                        <a:pt x="21" y="0"/>
                      </a:cubicBezTo>
                      <a:close/>
                    </a:path>
                  </a:pathLst>
                </a:custGeom>
                <a:solidFill>
                  <a:srgbClr val="9EA0A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7" name="Freeform 421">
                  <a:extLst>
                    <a:ext uri="{FF2B5EF4-FFF2-40B4-BE49-F238E27FC236}">
                      <a16:creationId xmlns:a16="http://schemas.microsoft.com/office/drawing/2014/main" id="{87D25F26-DE74-40AF-AF5F-3EAA5FC19008}"/>
                    </a:ext>
                  </a:extLst>
                </p:cNvPr>
                <p:cNvSpPr>
                  <a:spLocks/>
                </p:cNvSpPr>
                <p:nvPr/>
              </p:nvSpPr>
              <p:spPr bwMode="auto">
                <a:xfrm>
                  <a:off x="2725" y="2082"/>
                  <a:ext cx="67" cy="18"/>
                </a:xfrm>
                <a:custGeom>
                  <a:avLst/>
                  <a:gdLst>
                    <a:gd name="T0" fmla="*/ 475 w 24"/>
                    <a:gd name="T1" fmla="*/ 0 h 6"/>
                    <a:gd name="T2" fmla="*/ 0 w 24"/>
                    <a:gd name="T3" fmla="*/ 27 h 6"/>
                    <a:gd name="T4" fmla="*/ 61 w 24"/>
                    <a:gd name="T5" fmla="*/ 162 h 6"/>
                    <a:gd name="T6" fmla="*/ 522 w 24"/>
                    <a:gd name="T7" fmla="*/ 135 h 6"/>
                    <a:gd name="T8" fmla="*/ 475 w 24"/>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6">
                      <a:moveTo>
                        <a:pt x="22" y="0"/>
                      </a:moveTo>
                      <a:cubicBezTo>
                        <a:pt x="0" y="1"/>
                        <a:pt x="0" y="1"/>
                        <a:pt x="0" y="1"/>
                      </a:cubicBezTo>
                      <a:cubicBezTo>
                        <a:pt x="1" y="2"/>
                        <a:pt x="2" y="4"/>
                        <a:pt x="3" y="6"/>
                      </a:cubicBezTo>
                      <a:cubicBezTo>
                        <a:pt x="24" y="5"/>
                        <a:pt x="24" y="5"/>
                        <a:pt x="24" y="5"/>
                      </a:cubicBezTo>
                      <a:cubicBezTo>
                        <a:pt x="23" y="3"/>
                        <a:pt x="22" y="2"/>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8" name="Freeform 422">
                  <a:extLst>
                    <a:ext uri="{FF2B5EF4-FFF2-40B4-BE49-F238E27FC236}">
                      <a16:creationId xmlns:a16="http://schemas.microsoft.com/office/drawing/2014/main" id="{7F133DB4-3A24-4E69-8D64-9500E68666AA}"/>
                    </a:ext>
                  </a:extLst>
                </p:cNvPr>
                <p:cNvSpPr>
                  <a:spLocks/>
                </p:cNvSpPr>
                <p:nvPr/>
              </p:nvSpPr>
              <p:spPr bwMode="auto">
                <a:xfrm>
                  <a:off x="2747" y="2184"/>
                  <a:ext cx="62" cy="33"/>
                </a:xfrm>
                <a:custGeom>
                  <a:avLst/>
                  <a:gdLst>
                    <a:gd name="T0" fmla="*/ 493 w 22"/>
                    <a:gd name="T1" fmla="*/ 297 h 11"/>
                    <a:gd name="T2" fmla="*/ 493 w 22"/>
                    <a:gd name="T3" fmla="*/ 108 h 11"/>
                    <a:gd name="T4" fmla="*/ 493 w 22"/>
                    <a:gd name="T5" fmla="*/ 0 h 11"/>
                    <a:gd name="T6" fmla="*/ 23 w 22"/>
                    <a:gd name="T7" fmla="*/ 0 h 11"/>
                    <a:gd name="T8" fmla="*/ 23 w 22"/>
                    <a:gd name="T9" fmla="*/ 108 h 11"/>
                    <a:gd name="T10" fmla="*/ 0 w 22"/>
                    <a:gd name="T11" fmla="*/ 297 h 11"/>
                    <a:gd name="T12" fmla="*/ 493 w 22"/>
                    <a:gd name="T13" fmla="*/ 297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1">
                      <a:moveTo>
                        <a:pt x="22" y="11"/>
                      </a:moveTo>
                      <a:cubicBezTo>
                        <a:pt x="22" y="8"/>
                        <a:pt x="22" y="6"/>
                        <a:pt x="22" y="4"/>
                      </a:cubicBezTo>
                      <a:cubicBezTo>
                        <a:pt x="22" y="3"/>
                        <a:pt x="22" y="1"/>
                        <a:pt x="22" y="0"/>
                      </a:cubicBezTo>
                      <a:cubicBezTo>
                        <a:pt x="1" y="0"/>
                        <a:pt x="1" y="0"/>
                        <a:pt x="1" y="0"/>
                      </a:cubicBezTo>
                      <a:cubicBezTo>
                        <a:pt x="1" y="1"/>
                        <a:pt x="1" y="3"/>
                        <a:pt x="1" y="4"/>
                      </a:cubicBezTo>
                      <a:cubicBezTo>
                        <a:pt x="1" y="7"/>
                        <a:pt x="1" y="9"/>
                        <a:pt x="0" y="11"/>
                      </a:cubicBezTo>
                      <a:lnTo>
                        <a:pt x="22" y="11"/>
                      </a:lnTo>
                      <a:close/>
                    </a:path>
                  </a:pathLst>
                </a:custGeom>
                <a:solidFill>
                  <a:srgbClr val="DDDED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19" name="Freeform 423">
                  <a:extLst>
                    <a:ext uri="{FF2B5EF4-FFF2-40B4-BE49-F238E27FC236}">
                      <a16:creationId xmlns:a16="http://schemas.microsoft.com/office/drawing/2014/main" id="{7CE07DF1-7123-4C89-BA5B-155D4AFBF87D}"/>
                    </a:ext>
                  </a:extLst>
                </p:cNvPr>
                <p:cNvSpPr>
                  <a:spLocks/>
                </p:cNvSpPr>
                <p:nvPr/>
              </p:nvSpPr>
              <p:spPr bwMode="auto">
                <a:xfrm>
                  <a:off x="1437" y="2148"/>
                  <a:ext cx="169" cy="60"/>
                </a:xfrm>
                <a:custGeom>
                  <a:avLst/>
                  <a:gdLst>
                    <a:gd name="T0" fmla="*/ 1070 w 60"/>
                    <a:gd name="T1" fmla="*/ 54 h 20"/>
                    <a:gd name="T2" fmla="*/ 1231 w 60"/>
                    <a:gd name="T3" fmla="*/ 81 h 20"/>
                    <a:gd name="T4" fmla="*/ 1293 w 60"/>
                    <a:gd name="T5" fmla="*/ 216 h 20"/>
                    <a:gd name="T6" fmla="*/ 1318 w 60"/>
                    <a:gd name="T7" fmla="*/ 540 h 20"/>
                    <a:gd name="T8" fmla="*/ 1206 w 60"/>
                    <a:gd name="T9" fmla="*/ 0 h 20"/>
                    <a:gd name="T10" fmla="*/ 0 w 60"/>
                    <a:gd name="T11" fmla="*/ 0 h 20"/>
                    <a:gd name="T12" fmla="*/ 1070 w 60"/>
                    <a:gd name="T13" fmla="*/ 54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 h="20">
                      <a:moveTo>
                        <a:pt x="48" y="2"/>
                      </a:moveTo>
                      <a:cubicBezTo>
                        <a:pt x="50" y="2"/>
                        <a:pt x="54" y="2"/>
                        <a:pt x="55" y="3"/>
                      </a:cubicBezTo>
                      <a:cubicBezTo>
                        <a:pt x="56" y="4"/>
                        <a:pt x="57" y="6"/>
                        <a:pt x="58" y="8"/>
                      </a:cubicBezTo>
                      <a:cubicBezTo>
                        <a:pt x="59" y="12"/>
                        <a:pt x="59" y="17"/>
                        <a:pt x="59" y="20"/>
                      </a:cubicBezTo>
                      <a:cubicBezTo>
                        <a:pt x="60" y="11"/>
                        <a:pt x="58" y="0"/>
                        <a:pt x="54" y="0"/>
                      </a:cubicBezTo>
                      <a:cubicBezTo>
                        <a:pt x="0" y="0"/>
                        <a:pt x="0" y="0"/>
                        <a:pt x="0" y="0"/>
                      </a:cubicBezTo>
                      <a:cubicBezTo>
                        <a:pt x="0" y="0"/>
                        <a:pt x="36" y="1"/>
                        <a:pt x="4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0" name="Freeform 424">
                  <a:extLst>
                    <a:ext uri="{FF2B5EF4-FFF2-40B4-BE49-F238E27FC236}">
                      <a16:creationId xmlns:a16="http://schemas.microsoft.com/office/drawing/2014/main" id="{308D15D1-29F0-4D56-ACFD-42433D380B33}"/>
                    </a:ext>
                  </a:extLst>
                </p:cNvPr>
                <p:cNvSpPr>
                  <a:spLocks/>
                </p:cNvSpPr>
                <p:nvPr/>
              </p:nvSpPr>
              <p:spPr bwMode="auto">
                <a:xfrm>
                  <a:off x="1383" y="2103"/>
                  <a:ext cx="34" cy="183"/>
                </a:xfrm>
                <a:custGeom>
                  <a:avLst/>
                  <a:gdLst>
                    <a:gd name="T0" fmla="*/ 26 w 12"/>
                    <a:gd name="T1" fmla="*/ 0 h 61"/>
                    <a:gd name="T2" fmla="*/ 26 w 12"/>
                    <a:gd name="T3" fmla="*/ 0 h 61"/>
                    <a:gd name="T4" fmla="*/ 249 w 12"/>
                    <a:gd name="T5" fmla="*/ 810 h 61"/>
                    <a:gd name="T6" fmla="*/ 0 w 12"/>
                    <a:gd name="T7" fmla="*/ 1647 h 61"/>
                    <a:gd name="T8" fmla="*/ 26 w 12"/>
                    <a:gd name="T9" fmla="*/ 1647 h 61"/>
                    <a:gd name="T10" fmla="*/ 272 w 12"/>
                    <a:gd name="T11" fmla="*/ 810 h 61"/>
                    <a:gd name="T12" fmla="*/ 26 w 12"/>
                    <a:gd name="T13" fmla="*/ 0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61">
                      <a:moveTo>
                        <a:pt x="1" y="0"/>
                      </a:moveTo>
                      <a:cubicBezTo>
                        <a:pt x="1" y="0"/>
                        <a:pt x="1" y="0"/>
                        <a:pt x="1" y="0"/>
                      </a:cubicBezTo>
                      <a:cubicBezTo>
                        <a:pt x="6" y="2"/>
                        <a:pt x="11" y="15"/>
                        <a:pt x="11" y="30"/>
                      </a:cubicBezTo>
                      <a:cubicBezTo>
                        <a:pt x="11" y="46"/>
                        <a:pt x="6" y="60"/>
                        <a:pt x="0" y="61"/>
                      </a:cubicBezTo>
                      <a:cubicBezTo>
                        <a:pt x="0" y="61"/>
                        <a:pt x="1" y="61"/>
                        <a:pt x="1" y="61"/>
                      </a:cubicBezTo>
                      <a:cubicBezTo>
                        <a:pt x="7" y="61"/>
                        <a:pt x="12" y="46"/>
                        <a:pt x="12" y="30"/>
                      </a:cubicBezTo>
                      <a:cubicBezTo>
                        <a:pt x="12" y="14"/>
                        <a:pt x="7"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1" name="Freeform 425">
                  <a:extLst>
                    <a:ext uri="{FF2B5EF4-FFF2-40B4-BE49-F238E27FC236}">
                      <a16:creationId xmlns:a16="http://schemas.microsoft.com/office/drawing/2014/main" id="{619D3DE7-13E3-4FE9-A37C-55EE5D753C18}"/>
                    </a:ext>
                  </a:extLst>
                </p:cNvPr>
                <p:cNvSpPr>
                  <a:spLocks/>
                </p:cNvSpPr>
                <p:nvPr/>
              </p:nvSpPr>
              <p:spPr bwMode="auto">
                <a:xfrm>
                  <a:off x="1724" y="2028"/>
                  <a:ext cx="65" cy="339"/>
                </a:xfrm>
                <a:custGeom>
                  <a:avLst/>
                  <a:gdLst>
                    <a:gd name="T0" fmla="*/ 48 w 23"/>
                    <a:gd name="T1" fmla="*/ 0 h 113"/>
                    <a:gd name="T2" fmla="*/ 23 w 23"/>
                    <a:gd name="T3" fmla="*/ 0 h 113"/>
                    <a:gd name="T4" fmla="*/ 455 w 23"/>
                    <a:gd name="T5" fmla="*/ 1512 h 113"/>
                    <a:gd name="T6" fmla="*/ 0 w 23"/>
                    <a:gd name="T7" fmla="*/ 3051 h 113"/>
                    <a:gd name="T8" fmla="*/ 48 w 23"/>
                    <a:gd name="T9" fmla="*/ 3051 h 113"/>
                    <a:gd name="T10" fmla="*/ 520 w 23"/>
                    <a:gd name="T11" fmla="*/ 1512 h 113"/>
                    <a:gd name="T12" fmla="*/ 48 w 23"/>
                    <a:gd name="T13" fmla="*/ 0 h 1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113">
                      <a:moveTo>
                        <a:pt x="2" y="0"/>
                      </a:moveTo>
                      <a:cubicBezTo>
                        <a:pt x="2" y="0"/>
                        <a:pt x="2" y="0"/>
                        <a:pt x="1" y="0"/>
                      </a:cubicBezTo>
                      <a:cubicBezTo>
                        <a:pt x="11" y="4"/>
                        <a:pt x="20" y="28"/>
                        <a:pt x="20" y="56"/>
                      </a:cubicBezTo>
                      <a:cubicBezTo>
                        <a:pt x="20" y="86"/>
                        <a:pt x="11" y="112"/>
                        <a:pt x="0" y="113"/>
                      </a:cubicBezTo>
                      <a:cubicBezTo>
                        <a:pt x="1" y="113"/>
                        <a:pt x="1" y="113"/>
                        <a:pt x="2" y="113"/>
                      </a:cubicBezTo>
                      <a:cubicBezTo>
                        <a:pt x="14" y="113"/>
                        <a:pt x="23" y="87"/>
                        <a:pt x="23" y="56"/>
                      </a:cubicBezTo>
                      <a:cubicBezTo>
                        <a:pt x="23" y="26"/>
                        <a:pt x="13"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2" name="Freeform 426">
                  <a:extLst>
                    <a:ext uri="{FF2B5EF4-FFF2-40B4-BE49-F238E27FC236}">
                      <a16:creationId xmlns:a16="http://schemas.microsoft.com/office/drawing/2014/main" id="{602CA9B3-35E2-4AE1-ADF0-58F971F95E4B}"/>
                    </a:ext>
                  </a:extLst>
                </p:cNvPr>
                <p:cNvSpPr>
                  <a:spLocks/>
                </p:cNvSpPr>
                <p:nvPr/>
              </p:nvSpPr>
              <p:spPr bwMode="auto">
                <a:xfrm>
                  <a:off x="3232" y="2067"/>
                  <a:ext cx="45" cy="255"/>
                </a:xfrm>
                <a:custGeom>
                  <a:avLst/>
                  <a:gdLst>
                    <a:gd name="T0" fmla="*/ 357 w 16"/>
                    <a:gd name="T1" fmla="*/ 2295 h 85"/>
                    <a:gd name="T2" fmla="*/ 0 w 16"/>
                    <a:gd name="T3" fmla="*/ 1134 h 85"/>
                    <a:gd name="T4" fmla="*/ 357 w 16"/>
                    <a:gd name="T5" fmla="*/ 0 h 85"/>
                    <a:gd name="T6" fmla="*/ 0 60000 65536"/>
                    <a:gd name="T7" fmla="*/ 0 60000 65536"/>
                    <a:gd name="T8" fmla="*/ 0 60000 65536"/>
                  </a:gdLst>
                  <a:ahLst/>
                  <a:cxnLst>
                    <a:cxn ang="T6">
                      <a:pos x="T0" y="T1"/>
                    </a:cxn>
                    <a:cxn ang="T7">
                      <a:pos x="T2" y="T3"/>
                    </a:cxn>
                    <a:cxn ang="T8">
                      <a:pos x="T4" y="T5"/>
                    </a:cxn>
                  </a:cxnLst>
                  <a:rect l="0" t="0" r="r" b="b"/>
                  <a:pathLst>
                    <a:path w="16" h="85">
                      <a:moveTo>
                        <a:pt x="16" y="85"/>
                      </a:moveTo>
                      <a:cubicBezTo>
                        <a:pt x="7" y="85"/>
                        <a:pt x="0" y="66"/>
                        <a:pt x="0" y="42"/>
                      </a:cubicBezTo>
                      <a:cubicBezTo>
                        <a:pt x="0" y="19"/>
                        <a:pt x="8" y="0"/>
                        <a:pt x="16" y="0"/>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3" name="Freeform 427">
                  <a:extLst>
                    <a:ext uri="{FF2B5EF4-FFF2-40B4-BE49-F238E27FC236}">
                      <a16:creationId xmlns:a16="http://schemas.microsoft.com/office/drawing/2014/main" id="{CCC8819E-7D59-421C-9B2C-819B053211C3}"/>
                    </a:ext>
                  </a:extLst>
                </p:cNvPr>
                <p:cNvSpPr>
                  <a:spLocks/>
                </p:cNvSpPr>
                <p:nvPr/>
              </p:nvSpPr>
              <p:spPr bwMode="auto">
                <a:xfrm>
                  <a:off x="1800" y="2130"/>
                  <a:ext cx="902" cy="186"/>
                </a:xfrm>
                <a:custGeom>
                  <a:avLst/>
                  <a:gdLst>
                    <a:gd name="T0" fmla="*/ 65 w 320"/>
                    <a:gd name="T1" fmla="*/ 0 h 62"/>
                    <a:gd name="T2" fmla="*/ 23 w 320"/>
                    <a:gd name="T3" fmla="*/ 1539 h 62"/>
                    <a:gd name="T4" fmla="*/ 223 w 320"/>
                    <a:gd name="T5" fmla="*/ 1620 h 62"/>
                    <a:gd name="T6" fmla="*/ 7168 w 320"/>
                    <a:gd name="T7" fmla="*/ 1620 h 62"/>
                    <a:gd name="T8" fmla="*/ 1922 w 320"/>
                    <a:gd name="T9" fmla="*/ 1296 h 62"/>
                    <a:gd name="T10" fmla="*/ 358 w 320"/>
                    <a:gd name="T11" fmla="*/ 837 h 62"/>
                    <a:gd name="T12" fmla="*/ 65 w 320"/>
                    <a:gd name="T13" fmla="*/ 0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0" h="62">
                      <a:moveTo>
                        <a:pt x="3" y="0"/>
                      </a:moveTo>
                      <a:cubicBezTo>
                        <a:pt x="6" y="13"/>
                        <a:pt x="8" y="35"/>
                        <a:pt x="1" y="57"/>
                      </a:cubicBezTo>
                      <a:cubicBezTo>
                        <a:pt x="0" y="62"/>
                        <a:pt x="4" y="60"/>
                        <a:pt x="10" y="60"/>
                      </a:cubicBezTo>
                      <a:cubicBezTo>
                        <a:pt x="17" y="60"/>
                        <a:pt x="320" y="60"/>
                        <a:pt x="320" y="60"/>
                      </a:cubicBezTo>
                      <a:cubicBezTo>
                        <a:pt x="290" y="60"/>
                        <a:pt x="130" y="49"/>
                        <a:pt x="86" y="48"/>
                      </a:cubicBezTo>
                      <a:cubicBezTo>
                        <a:pt x="39" y="46"/>
                        <a:pt x="24" y="47"/>
                        <a:pt x="16" y="31"/>
                      </a:cubicBezTo>
                      <a:cubicBezTo>
                        <a:pt x="9" y="18"/>
                        <a:pt x="6" y="2"/>
                        <a:pt x="3" y="0"/>
                      </a:cubicBezTo>
                      <a:close/>
                    </a:path>
                  </a:pathLst>
                </a:custGeom>
                <a:solidFill>
                  <a:srgbClr val="A4C6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4" name="Freeform 428">
                  <a:extLst>
                    <a:ext uri="{FF2B5EF4-FFF2-40B4-BE49-F238E27FC236}">
                      <a16:creationId xmlns:a16="http://schemas.microsoft.com/office/drawing/2014/main" id="{204EE142-3BD5-4404-816D-99BBD922209E}"/>
                    </a:ext>
                  </a:extLst>
                </p:cNvPr>
                <p:cNvSpPr>
                  <a:spLocks/>
                </p:cNvSpPr>
                <p:nvPr/>
              </p:nvSpPr>
              <p:spPr bwMode="auto">
                <a:xfrm>
                  <a:off x="1812" y="2079"/>
                  <a:ext cx="890" cy="36"/>
                </a:xfrm>
                <a:custGeom>
                  <a:avLst/>
                  <a:gdLst>
                    <a:gd name="T0" fmla="*/ 0 w 316"/>
                    <a:gd name="T1" fmla="*/ 0 h 12"/>
                    <a:gd name="T2" fmla="*/ 7061 w 316"/>
                    <a:gd name="T3" fmla="*/ 0 h 12"/>
                    <a:gd name="T4" fmla="*/ 0 w 316"/>
                    <a:gd name="T5" fmla="*/ 0 h 12"/>
                    <a:gd name="T6" fmla="*/ 0 60000 65536"/>
                    <a:gd name="T7" fmla="*/ 0 60000 65536"/>
                    <a:gd name="T8" fmla="*/ 0 60000 65536"/>
                  </a:gdLst>
                  <a:ahLst/>
                  <a:cxnLst>
                    <a:cxn ang="T6">
                      <a:pos x="T0" y="T1"/>
                    </a:cxn>
                    <a:cxn ang="T7">
                      <a:pos x="T2" y="T3"/>
                    </a:cxn>
                    <a:cxn ang="T8">
                      <a:pos x="T4" y="T5"/>
                    </a:cxn>
                  </a:cxnLst>
                  <a:rect l="0" t="0" r="r" b="b"/>
                  <a:pathLst>
                    <a:path w="316" h="12">
                      <a:moveTo>
                        <a:pt x="0" y="0"/>
                      </a:moveTo>
                      <a:cubicBezTo>
                        <a:pt x="316" y="0"/>
                        <a:pt x="316" y="0"/>
                        <a:pt x="316" y="0"/>
                      </a:cubicBezTo>
                      <a:cubicBezTo>
                        <a:pt x="302" y="6"/>
                        <a:pt x="21" y="1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5" name="Oval 429">
                  <a:extLst>
                    <a:ext uri="{FF2B5EF4-FFF2-40B4-BE49-F238E27FC236}">
                      <a16:creationId xmlns:a16="http://schemas.microsoft.com/office/drawing/2014/main" id="{21D8CD94-D1A9-466D-9BC5-E7F59E7F8212}"/>
                    </a:ext>
                  </a:extLst>
                </p:cNvPr>
                <p:cNvSpPr>
                  <a:spLocks noChangeArrowheads="1"/>
                </p:cNvSpPr>
                <p:nvPr/>
              </p:nvSpPr>
              <p:spPr bwMode="auto">
                <a:xfrm>
                  <a:off x="3280" y="2133"/>
                  <a:ext cx="34" cy="93"/>
                </a:xfrm>
                <a:prstGeom prst="ellipse">
                  <a:avLst/>
                </a:prstGeom>
                <a:solidFill>
                  <a:srgbClr val="A4C6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26" name="Freeform 430">
                  <a:extLst>
                    <a:ext uri="{FF2B5EF4-FFF2-40B4-BE49-F238E27FC236}">
                      <a16:creationId xmlns:a16="http://schemas.microsoft.com/office/drawing/2014/main" id="{1E2D5F4B-BAFC-4961-9A07-A89E4964EDD7}"/>
                    </a:ext>
                  </a:extLst>
                </p:cNvPr>
                <p:cNvSpPr>
                  <a:spLocks/>
                </p:cNvSpPr>
                <p:nvPr/>
              </p:nvSpPr>
              <p:spPr bwMode="auto">
                <a:xfrm>
                  <a:off x="1730" y="2022"/>
                  <a:ext cx="76" cy="354"/>
                </a:xfrm>
                <a:custGeom>
                  <a:avLst/>
                  <a:gdLst>
                    <a:gd name="T0" fmla="*/ 110 w 27"/>
                    <a:gd name="T1" fmla="*/ 3186 h 118"/>
                    <a:gd name="T2" fmla="*/ 602 w 27"/>
                    <a:gd name="T3" fmla="*/ 1593 h 118"/>
                    <a:gd name="T4" fmla="*/ 110 w 27"/>
                    <a:gd name="T5" fmla="*/ 0 h 118"/>
                    <a:gd name="T6" fmla="*/ 23 w 27"/>
                    <a:gd name="T7" fmla="*/ 0 h 118"/>
                    <a:gd name="T8" fmla="*/ 515 w 27"/>
                    <a:gd name="T9" fmla="*/ 1593 h 118"/>
                    <a:gd name="T10" fmla="*/ 0 w 27"/>
                    <a:gd name="T11" fmla="*/ 3186 h 118"/>
                    <a:gd name="T12" fmla="*/ 110 w 27"/>
                    <a:gd name="T13" fmla="*/ 3186 h 1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18">
                      <a:moveTo>
                        <a:pt x="5" y="118"/>
                      </a:moveTo>
                      <a:cubicBezTo>
                        <a:pt x="17" y="118"/>
                        <a:pt x="27" y="91"/>
                        <a:pt x="27" y="59"/>
                      </a:cubicBezTo>
                      <a:cubicBezTo>
                        <a:pt x="27" y="26"/>
                        <a:pt x="17" y="0"/>
                        <a:pt x="5" y="0"/>
                      </a:cubicBezTo>
                      <a:cubicBezTo>
                        <a:pt x="1" y="0"/>
                        <a:pt x="1" y="0"/>
                        <a:pt x="1" y="0"/>
                      </a:cubicBezTo>
                      <a:cubicBezTo>
                        <a:pt x="13" y="0"/>
                        <a:pt x="23" y="26"/>
                        <a:pt x="23" y="59"/>
                      </a:cubicBezTo>
                      <a:cubicBezTo>
                        <a:pt x="23" y="91"/>
                        <a:pt x="13" y="118"/>
                        <a:pt x="0" y="118"/>
                      </a:cubicBezTo>
                      <a:lnTo>
                        <a:pt x="5" y="118"/>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7" name="Freeform 431">
                  <a:extLst>
                    <a:ext uri="{FF2B5EF4-FFF2-40B4-BE49-F238E27FC236}">
                      <a16:creationId xmlns:a16="http://schemas.microsoft.com/office/drawing/2014/main" id="{D9FE352C-C5EE-4080-8E7B-92DB8A19A871}"/>
                    </a:ext>
                  </a:extLst>
                </p:cNvPr>
                <p:cNvSpPr>
                  <a:spLocks/>
                </p:cNvSpPr>
                <p:nvPr/>
              </p:nvSpPr>
              <p:spPr bwMode="auto">
                <a:xfrm>
                  <a:off x="1674" y="2022"/>
                  <a:ext cx="121" cy="354"/>
                </a:xfrm>
                <a:custGeom>
                  <a:avLst/>
                  <a:gdLst>
                    <a:gd name="T0" fmla="*/ 467 w 43"/>
                    <a:gd name="T1" fmla="*/ 0 h 118"/>
                    <a:gd name="T2" fmla="*/ 0 w 43"/>
                    <a:gd name="T3" fmla="*/ 1026 h 118"/>
                    <a:gd name="T4" fmla="*/ 332 w 43"/>
                    <a:gd name="T5" fmla="*/ 1026 h 118"/>
                    <a:gd name="T6" fmla="*/ 515 w 43"/>
                    <a:gd name="T7" fmla="*/ 1620 h 118"/>
                    <a:gd name="T8" fmla="*/ 332 w 43"/>
                    <a:gd name="T9" fmla="*/ 2187 h 118"/>
                    <a:gd name="T10" fmla="*/ 0 w 43"/>
                    <a:gd name="T11" fmla="*/ 2187 h 118"/>
                    <a:gd name="T12" fmla="*/ 445 w 43"/>
                    <a:gd name="T13" fmla="*/ 3186 h 118"/>
                    <a:gd name="T14" fmla="*/ 957 w 43"/>
                    <a:gd name="T15" fmla="*/ 1593 h 118"/>
                    <a:gd name="T16" fmla="*/ 467 w 43"/>
                    <a:gd name="T17" fmla="*/ 0 h 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18">
                      <a:moveTo>
                        <a:pt x="21" y="0"/>
                      </a:moveTo>
                      <a:cubicBezTo>
                        <a:pt x="11" y="0"/>
                        <a:pt x="3" y="16"/>
                        <a:pt x="0" y="38"/>
                      </a:cubicBezTo>
                      <a:cubicBezTo>
                        <a:pt x="15" y="38"/>
                        <a:pt x="15" y="38"/>
                        <a:pt x="15" y="38"/>
                      </a:cubicBezTo>
                      <a:cubicBezTo>
                        <a:pt x="19" y="38"/>
                        <a:pt x="23" y="48"/>
                        <a:pt x="23" y="60"/>
                      </a:cubicBezTo>
                      <a:cubicBezTo>
                        <a:pt x="23" y="72"/>
                        <a:pt x="19" y="81"/>
                        <a:pt x="15" y="81"/>
                      </a:cubicBezTo>
                      <a:cubicBezTo>
                        <a:pt x="0" y="81"/>
                        <a:pt x="0" y="81"/>
                        <a:pt x="0" y="81"/>
                      </a:cubicBezTo>
                      <a:cubicBezTo>
                        <a:pt x="4" y="103"/>
                        <a:pt x="11" y="117"/>
                        <a:pt x="20" y="118"/>
                      </a:cubicBezTo>
                      <a:cubicBezTo>
                        <a:pt x="33" y="118"/>
                        <a:pt x="43" y="91"/>
                        <a:pt x="43" y="59"/>
                      </a:cubicBezTo>
                      <a:cubicBezTo>
                        <a:pt x="43" y="26"/>
                        <a:pt x="33" y="0"/>
                        <a:pt x="21" y="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8" name="Freeform 432">
                  <a:extLst>
                    <a:ext uri="{FF2B5EF4-FFF2-40B4-BE49-F238E27FC236}">
                      <a16:creationId xmlns:a16="http://schemas.microsoft.com/office/drawing/2014/main" id="{80547984-9A33-44AB-849F-E3861B0EB919}"/>
                    </a:ext>
                  </a:extLst>
                </p:cNvPr>
                <p:cNvSpPr>
                  <a:spLocks/>
                </p:cNvSpPr>
                <p:nvPr/>
              </p:nvSpPr>
              <p:spPr bwMode="auto">
                <a:xfrm>
                  <a:off x="1786" y="2067"/>
                  <a:ext cx="1553" cy="255"/>
                </a:xfrm>
                <a:custGeom>
                  <a:avLst/>
                  <a:gdLst>
                    <a:gd name="T0" fmla="*/ 11843 w 551"/>
                    <a:gd name="T1" fmla="*/ 0 h 85"/>
                    <a:gd name="T2" fmla="*/ 0 w 551"/>
                    <a:gd name="T3" fmla="*/ 0 h 85"/>
                    <a:gd name="T4" fmla="*/ 158 w 551"/>
                    <a:gd name="T5" fmla="*/ 1188 h 85"/>
                    <a:gd name="T6" fmla="*/ 23 w 551"/>
                    <a:gd name="T7" fmla="*/ 2295 h 85"/>
                    <a:gd name="T8" fmla="*/ 11843 w 551"/>
                    <a:gd name="T9" fmla="*/ 2295 h 85"/>
                    <a:gd name="T10" fmla="*/ 12337 w 551"/>
                    <a:gd name="T11" fmla="*/ 810 h 85"/>
                    <a:gd name="T12" fmla="*/ 11843 w 551"/>
                    <a:gd name="T13" fmla="*/ 0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1" h="85">
                      <a:moveTo>
                        <a:pt x="529" y="0"/>
                      </a:moveTo>
                      <a:cubicBezTo>
                        <a:pt x="0" y="0"/>
                        <a:pt x="0" y="0"/>
                        <a:pt x="0" y="0"/>
                      </a:cubicBezTo>
                      <a:cubicBezTo>
                        <a:pt x="5" y="11"/>
                        <a:pt x="7" y="26"/>
                        <a:pt x="7" y="44"/>
                      </a:cubicBezTo>
                      <a:cubicBezTo>
                        <a:pt x="7" y="60"/>
                        <a:pt x="5" y="74"/>
                        <a:pt x="1" y="85"/>
                      </a:cubicBezTo>
                      <a:cubicBezTo>
                        <a:pt x="529" y="85"/>
                        <a:pt x="529" y="85"/>
                        <a:pt x="529" y="85"/>
                      </a:cubicBezTo>
                      <a:cubicBezTo>
                        <a:pt x="538" y="85"/>
                        <a:pt x="551" y="40"/>
                        <a:pt x="551" y="30"/>
                      </a:cubicBezTo>
                      <a:cubicBezTo>
                        <a:pt x="551" y="20"/>
                        <a:pt x="538" y="0"/>
                        <a:pt x="529" y="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29" name="Freeform 433">
                  <a:extLst>
                    <a:ext uri="{FF2B5EF4-FFF2-40B4-BE49-F238E27FC236}">
                      <a16:creationId xmlns:a16="http://schemas.microsoft.com/office/drawing/2014/main" id="{9FFC080A-733D-4203-A34C-0D4AFFABEFFB}"/>
                    </a:ext>
                  </a:extLst>
                </p:cNvPr>
                <p:cNvSpPr>
                  <a:spLocks/>
                </p:cNvSpPr>
                <p:nvPr/>
              </p:nvSpPr>
              <p:spPr bwMode="auto">
                <a:xfrm>
                  <a:off x="1352" y="2097"/>
                  <a:ext cx="71" cy="195"/>
                </a:xfrm>
                <a:custGeom>
                  <a:avLst/>
                  <a:gdLst>
                    <a:gd name="T0" fmla="*/ 0 w 25"/>
                    <a:gd name="T1" fmla="*/ 891 h 65"/>
                    <a:gd name="T2" fmla="*/ 275 w 25"/>
                    <a:gd name="T3" fmla="*/ 0 h 65"/>
                    <a:gd name="T4" fmla="*/ 548 w 25"/>
                    <a:gd name="T5" fmla="*/ 891 h 65"/>
                    <a:gd name="T6" fmla="*/ 275 w 25"/>
                    <a:gd name="T7" fmla="*/ 1755 h 65"/>
                    <a:gd name="T8" fmla="*/ 0 w 25"/>
                    <a:gd name="T9" fmla="*/ 891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65">
                      <a:moveTo>
                        <a:pt x="0" y="33"/>
                      </a:moveTo>
                      <a:cubicBezTo>
                        <a:pt x="0" y="15"/>
                        <a:pt x="6" y="0"/>
                        <a:pt x="12" y="0"/>
                      </a:cubicBezTo>
                      <a:cubicBezTo>
                        <a:pt x="19" y="0"/>
                        <a:pt x="25" y="15"/>
                        <a:pt x="24" y="33"/>
                      </a:cubicBezTo>
                      <a:cubicBezTo>
                        <a:pt x="24" y="50"/>
                        <a:pt x="19" y="65"/>
                        <a:pt x="12" y="65"/>
                      </a:cubicBezTo>
                      <a:cubicBezTo>
                        <a:pt x="6" y="65"/>
                        <a:pt x="0" y="50"/>
                        <a:pt x="0" y="33"/>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0" name="Freeform 434">
                  <a:extLst>
                    <a:ext uri="{FF2B5EF4-FFF2-40B4-BE49-F238E27FC236}">
                      <a16:creationId xmlns:a16="http://schemas.microsoft.com/office/drawing/2014/main" id="{AD052478-3415-4521-AB11-556037F0B808}"/>
                    </a:ext>
                  </a:extLst>
                </p:cNvPr>
                <p:cNvSpPr>
                  <a:spLocks/>
                </p:cNvSpPr>
                <p:nvPr/>
              </p:nvSpPr>
              <p:spPr bwMode="auto">
                <a:xfrm>
                  <a:off x="1815" y="2067"/>
                  <a:ext cx="36" cy="129"/>
                </a:xfrm>
                <a:custGeom>
                  <a:avLst/>
                  <a:gdLst>
                    <a:gd name="T0" fmla="*/ 0 w 13"/>
                    <a:gd name="T1" fmla="*/ 0 h 43"/>
                    <a:gd name="T2" fmla="*/ 252 w 13"/>
                    <a:gd name="T3" fmla="*/ 1161 h 43"/>
                    <a:gd name="T4" fmla="*/ 0 60000 65536"/>
                    <a:gd name="T5" fmla="*/ 0 60000 65536"/>
                  </a:gdLst>
                  <a:ahLst/>
                  <a:cxnLst>
                    <a:cxn ang="T4">
                      <a:pos x="T0" y="T1"/>
                    </a:cxn>
                    <a:cxn ang="T5">
                      <a:pos x="T2" y="T3"/>
                    </a:cxn>
                  </a:cxnLst>
                  <a:rect l="0" t="0" r="r" b="b"/>
                  <a:pathLst>
                    <a:path w="13" h="43">
                      <a:moveTo>
                        <a:pt x="0" y="0"/>
                      </a:moveTo>
                      <a:cubicBezTo>
                        <a:pt x="9" y="0"/>
                        <a:pt x="13" y="20"/>
                        <a:pt x="12"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1" name="Freeform 435">
                  <a:extLst>
                    <a:ext uri="{FF2B5EF4-FFF2-40B4-BE49-F238E27FC236}">
                      <a16:creationId xmlns:a16="http://schemas.microsoft.com/office/drawing/2014/main" id="{0F4CB3D0-AD87-4735-BB6E-62512EABB9CD}"/>
                    </a:ext>
                  </a:extLst>
                </p:cNvPr>
                <p:cNvSpPr>
                  <a:spLocks/>
                </p:cNvSpPr>
                <p:nvPr/>
              </p:nvSpPr>
              <p:spPr bwMode="auto">
                <a:xfrm>
                  <a:off x="1910" y="2067"/>
                  <a:ext cx="37" cy="129"/>
                </a:xfrm>
                <a:custGeom>
                  <a:avLst/>
                  <a:gdLst>
                    <a:gd name="T0" fmla="*/ 0 w 13"/>
                    <a:gd name="T1" fmla="*/ 0 h 43"/>
                    <a:gd name="T2" fmla="*/ 299 w 13"/>
                    <a:gd name="T3" fmla="*/ 1161 h 43"/>
                    <a:gd name="T4" fmla="*/ 0 60000 65536"/>
                    <a:gd name="T5" fmla="*/ 0 60000 65536"/>
                  </a:gdLst>
                  <a:ahLst/>
                  <a:cxnLst>
                    <a:cxn ang="T4">
                      <a:pos x="T0" y="T1"/>
                    </a:cxn>
                    <a:cxn ang="T5">
                      <a:pos x="T2" y="T3"/>
                    </a:cxn>
                  </a:cxnLst>
                  <a:rect l="0" t="0" r="r" b="b"/>
                  <a:pathLst>
                    <a:path w="13" h="43">
                      <a:moveTo>
                        <a:pt x="0" y="0"/>
                      </a:moveTo>
                      <a:cubicBezTo>
                        <a:pt x="9" y="0"/>
                        <a:pt x="13" y="20"/>
                        <a:pt x="13" y="43"/>
                      </a:cubicBezTo>
                    </a:path>
                  </a:pathLst>
                </a:custGeom>
                <a:noFill/>
                <a:ln w="174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2" name="Freeform 436">
                  <a:extLst>
                    <a:ext uri="{FF2B5EF4-FFF2-40B4-BE49-F238E27FC236}">
                      <a16:creationId xmlns:a16="http://schemas.microsoft.com/office/drawing/2014/main" id="{A7B6E394-4FF9-4099-9260-6DF3C700A9FA}"/>
                    </a:ext>
                  </a:extLst>
                </p:cNvPr>
                <p:cNvSpPr>
                  <a:spLocks/>
                </p:cNvSpPr>
                <p:nvPr/>
              </p:nvSpPr>
              <p:spPr bwMode="auto">
                <a:xfrm>
                  <a:off x="2003" y="2067"/>
                  <a:ext cx="40" cy="129"/>
                </a:xfrm>
                <a:custGeom>
                  <a:avLst/>
                  <a:gdLst>
                    <a:gd name="T0" fmla="*/ 0 w 14"/>
                    <a:gd name="T1" fmla="*/ 0 h 43"/>
                    <a:gd name="T2" fmla="*/ 326 w 14"/>
                    <a:gd name="T3" fmla="*/ 1161 h 43"/>
                    <a:gd name="T4" fmla="*/ 0 60000 65536"/>
                    <a:gd name="T5" fmla="*/ 0 60000 65536"/>
                  </a:gdLst>
                  <a:ahLst/>
                  <a:cxnLst>
                    <a:cxn ang="T4">
                      <a:pos x="T0" y="T1"/>
                    </a:cxn>
                    <a:cxn ang="T5">
                      <a:pos x="T2" y="T3"/>
                    </a:cxn>
                  </a:cxnLst>
                  <a:rect l="0" t="0" r="r" b="b"/>
                  <a:pathLst>
                    <a:path w="14" h="43">
                      <a:moveTo>
                        <a:pt x="0" y="0"/>
                      </a:moveTo>
                      <a:cubicBezTo>
                        <a:pt x="9" y="0"/>
                        <a:pt x="14" y="20"/>
                        <a:pt x="14"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3" name="Freeform 437">
                  <a:extLst>
                    <a:ext uri="{FF2B5EF4-FFF2-40B4-BE49-F238E27FC236}">
                      <a16:creationId xmlns:a16="http://schemas.microsoft.com/office/drawing/2014/main" id="{59F74CAA-3A43-4D2C-9666-749761491770}"/>
                    </a:ext>
                  </a:extLst>
                </p:cNvPr>
                <p:cNvSpPr>
                  <a:spLocks/>
                </p:cNvSpPr>
                <p:nvPr/>
              </p:nvSpPr>
              <p:spPr bwMode="auto">
                <a:xfrm>
                  <a:off x="2099" y="2067"/>
                  <a:ext cx="40" cy="129"/>
                </a:xfrm>
                <a:custGeom>
                  <a:avLst/>
                  <a:gdLst>
                    <a:gd name="T0" fmla="*/ 0 w 14"/>
                    <a:gd name="T1" fmla="*/ 0 h 43"/>
                    <a:gd name="T2" fmla="*/ 326 w 14"/>
                    <a:gd name="T3" fmla="*/ 1161 h 43"/>
                    <a:gd name="T4" fmla="*/ 0 60000 65536"/>
                    <a:gd name="T5" fmla="*/ 0 60000 65536"/>
                  </a:gdLst>
                  <a:ahLst/>
                  <a:cxnLst>
                    <a:cxn ang="T4">
                      <a:pos x="T0" y="T1"/>
                    </a:cxn>
                    <a:cxn ang="T5">
                      <a:pos x="T2" y="T3"/>
                    </a:cxn>
                  </a:cxnLst>
                  <a:rect l="0" t="0" r="r" b="b"/>
                  <a:pathLst>
                    <a:path w="14" h="43">
                      <a:moveTo>
                        <a:pt x="0" y="0"/>
                      </a:moveTo>
                      <a:cubicBezTo>
                        <a:pt x="9" y="0"/>
                        <a:pt x="14" y="20"/>
                        <a:pt x="14"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4" name="Freeform 438">
                  <a:extLst>
                    <a:ext uri="{FF2B5EF4-FFF2-40B4-BE49-F238E27FC236}">
                      <a16:creationId xmlns:a16="http://schemas.microsoft.com/office/drawing/2014/main" id="{ADE33FDC-69D6-48E7-A271-DA54688EB9E8}"/>
                    </a:ext>
                  </a:extLst>
                </p:cNvPr>
                <p:cNvSpPr>
                  <a:spLocks/>
                </p:cNvSpPr>
                <p:nvPr/>
              </p:nvSpPr>
              <p:spPr bwMode="auto">
                <a:xfrm>
                  <a:off x="2195" y="2067"/>
                  <a:ext cx="37" cy="129"/>
                </a:xfrm>
                <a:custGeom>
                  <a:avLst/>
                  <a:gdLst>
                    <a:gd name="T0" fmla="*/ 0 w 13"/>
                    <a:gd name="T1" fmla="*/ 0 h 43"/>
                    <a:gd name="T2" fmla="*/ 276 w 13"/>
                    <a:gd name="T3" fmla="*/ 1161 h 43"/>
                    <a:gd name="T4" fmla="*/ 0 60000 65536"/>
                    <a:gd name="T5" fmla="*/ 0 60000 65536"/>
                  </a:gdLst>
                  <a:ahLst/>
                  <a:cxnLst>
                    <a:cxn ang="T4">
                      <a:pos x="T0" y="T1"/>
                    </a:cxn>
                    <a:cxn ang="T5">
                      <a:pos x="T2" y="T3"/>
                    </a:cxn>
                  </a:cxnLst>
                  <a:rect l="0" t="0" r="r" b="b"/>
                  <a:pathLst>
                    <a:path w="13" h="43">
                      <a:moveTo>
                        <a:pt x="0" y="0"/>
                      </a:moveTo>
                      <a:cubicBezTo>
                        <a:pt x="8" y="0"/>
                        <a:pt x="13" y="20"/>
                        <a:pt x="12"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5" name="Freeform 439">
                  <a:extLst>
                    <a:ext uri="{FF2B5EF4-FFF2-40B4-BE49-F238E27FC236}">
                      <a16:creationId xmlns:a16="http://schemas.microsoft.com/office/drawing/2014/main" id="{24D3E5E9-2F13-4603-916F-5B4820CB9F50}"/>
                    </a:ext>
                  </a:extLst>
                </p:cNvPr>
                <p:cNvSpPr>
                  <a:spLocks/>
                </p:cNvSpPr>
                <p:nvPr/>
              </p:nvSpPr>
              <p:spPr bwMode="auto">
                <a:xfrm>
                  <a:off x="2288" y="2067"/>
                  <a:ext cx="39" cy="129"/>
                </a:xfrm>
                <a:custGeom>
                  <a:avLst/>
                  <a:gdLst>
                    <a:gd name="T0" fmla="*/ 0 w 14"/>
                    <a:gd name="T1" fmla="*/ 0 h 43"/>
                    <a:gd name="T2" fmla="*/ 279 w 14"/>
                    <a:gd name="T3" fmla="*/ 1161 h 43"/>
                    <a:gd name="T4" fmla="*/ 0 60000 65536"/>
                    <a:gd name="T5" fmla="*/ 0 60000 65536"/>
                  </a:gdLst>
                  <a:ahLst/>
                  <a:cxnLst>
                    <a:cxn ang="T4">
                      <a:pos x="T0" y="T1"/>
                    </a:cxn>
                    <a:cxn ang="T5">
                      <a:pos x="T2" y="T3"/>
                    </a:cxn>
                  </a:cxnLst>
                  <a:rect l="0" t="0" r="r" b="b"/>
                  <a:pathLst>
                    <a:path w="14" h="43">
                      <a:moveTo>
                        <a:pt x="0" y="0"/>
                      </a:moveTo>
                      <a:cubicBezTo>
                        <a:pt x="9" y="0"/>
                        <a:pt x="14" y="20"/>
                        <a:pt x="13"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6" name="Freeform 440">
                  <a:extLst>
                    <a:ext uri="{FF2B5EF4-FFF2-40B4-BE49-F238E27FC236}">
                      <a16:creationId xmlns:a16="http://schemas.microsoft.com/office/drawing/2014/main" id="{B7342471-A22A-4124-A93A-D41D9396BEB9}"/>
                    </a:ext>
                  </a:extLst>
                </p:cNvPr>
                <p:cNvSpPr>
                  <a:spLocks/>
                </p:cNvSpPr>
                <p:nvPr/>
              </p:nvSpPr>
              <p:spPr bwMode="auto">
                <a:xfrm>
                  <a:off x="2384" y="2067"/>
                  <a:ext cx="39" cy="129"/>
                </a:xfrm>
                <a:custGeom>
                  <a:avLst/>
                  <a:gdLst>
                    <a:gd name="T0" fmla="*/ 0 w 14"/>
                    <a:gd name="T1" fmla="*/ 0 h 43"/>
                    <a:gd name="T2" fmla="*/ 279 w 14"/>
                    <a:gd name="T3" fmla="*/ 1161 h 43"/>
                    <a:gd name="T4" fmla="*/ 0 60000 65536"/>
                    <a:gd name="T5" fmla="*/ 0 60000 65536"/>
                  </a:gdLst>
                  <a:ahLst/>
                  <a:cxnLst>
                    <a:cxn ang="T4">
                      <a:pos x="T0" y="T1"/>
                    </a:cxn>
                    <a:cxn ang="T5">
                      <a:pos x="T2" y="T3"/>
                    </a:cxn>
                  </a:cxnLst>
                  <a:rect l="0" t="0" r="r" b="b"/>
                  <a:pathLst>
                    <a:path w="14" h="43">
                      <a:moveTo>
                        <a:pt x="0" y="0"/>
                      </a:moveTo>
                      <a:cubicBezTo>
                        <a:pt x="8" y="0"/>
                        <a:pt x="14" y="20"/>
                        <a:pt x="13" y="43"/>
                      </a:cubicBezTo>
                    </a:path>
                  </a:pathLst>
                </a:custGeom>
                <a:noFill/>
                <a:ln w="174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7" name="Freeform 441">
                  <a:extLst>
                    <a:ext uri="{FF2B5EF4-FFF2-40B4-BE49-F238E27FC236}">
                      <a16:creationId xmlns:a16="http://schemas.microsoft.com/office/drawing/2014/main" id="{9B274977-FCE6-434C-B2D5-257B3F4EEF5F}"/>
                    </a:ext>
                  </a:extLst>
                </p:cNvPr>
                <p:cNvSpPr>
                  <a:spLocks/>
                </p:cNvSpPr>
                <p:nvPr/>
              </p:nvSpPr>
              <p:spPr bwMode="auto">
                <a:xfrm>
                  <a:off x="2480" y="2067"/>
                  <a:ext cx="36" cy="129"/>
                </a:xfrm>
                <a:custGeom>
                  <a:avLst/>
                  <a:gdLst>
                    <a:gd name="T0" fmla="*/ 0 w 13"/>
                    <a:gd name="T1" fmla="*/ 0 h 43"/>
                    <a:gd name="T2" fmla="*/ 277 w 13"/>
                    <a:gd name="T3" fmla="*/ 1161 h 43"/>
                    <a:gd name="T4" fmla="*/ 0 60000 65536"/>
                    <a:gd name="T5" fmla="*/ 0 60000 65536"/>
                  </a:gdLst>
                  <a:ahLst/>
                  <a:cxnLst>
                    <a:cxn ang="T4">
                      <a:pos x="T0" y="T1"/>
                    </a:cxn>
                    <a:cxn ang="T5">
                      <a:pos x="T2" y="T3"/>
                    </a:cxn>
                  </a:cxnLst>
                  <a:rect l="0" t="0" r="r" b="b"/>
                  <a:pathLst>
                    <a:path w="13" h="43">
                      <a:moveTo>
                        <a:pt x="0" y="0"/>
                      </a:moveTo>
                      <a:cubicBezTo>
                        <a:pt x="8" y="0"/>
                        <a:pt x="13" y="20"/>
                        <a:pt x="13"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8" name="Freeform 442">
                  <a:extLst>
                    <a:ext uri="{FF2B5EF4-FFF2-40B4-BE49-F238E27FC236}">
                      <a16:creationId xmlns:a16="http://schemas.microsoft.com/office/drawing/2014/main" id="{E866E8C8-53A2-454C-9321-359D7BEE7240}"/>
                    </a:ext>
                  </a:extLst>
                </p:cNvPr>
                <p:cNvSpPr>
                  <a:spLocks/>
                </p:cNvSpPr>
                <p:nvPr/>
              </p:nvSpPr>
              <p:spPr bwMode="auto">
                <a:xfrm>
                  <a:off x="2573" y="2067"/>
                  <a:ext cx="39" cy="129"/>
                </a:xfrm>
                <a:custGeom>
                  <a:avLst/>
                  <a:gdLst>
                    <a:gd name="T0" fmla="*/ 0 w 14"/>
                    <a:gd name="T1" fmla="*/ 0 h 43"/>
                    <a:gd name="T2" fmla="*/ 304 w 14"/>
                    <a:gd name="T3" fmla="*/ 1161 h 43"/>
                    <a:gd name="T4" fmla="*/ 0 60000 65536"/>
                    <a:gd name="T5" fmla="*/ 0 60000 65536"/>
                  </a:gdLst>
                  <a:ahLst/>
                  <a:cxnLst>
                    <a:cxn ang="T4">
                      <a:pos x="T0" y="T1"/>
                    </a:cxn>
                    <a:cxn ang="T5">
                      <a:pos x="T2" y="T3"/>
                    </a:cxn>
                  </a:cxnLst>
                  <a:rect l="0" t="0" r="r" b="b"/>
                  <a:pathLst>
                    <a:path w="14" h="43">
                      <a:moveTo>
                        <a:pt x="0" y="0"/>
                      </a:moveTo>
                      <a:cubicBezTo>
                        <a:pt x="9" y="0"/>
                        <a:pt x="14" y="20"/>
                        <a:pt x="14"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39" name="Freeform 443">
                  <a:extLst>
                    <a:ext uri="{FF2B5EF4-FFF2-40B4-BE49-F238E27FC236}">
                      <a16:creationId xmlns:a16="http://schemas.microsoft.com/office/drawing/2014/main" id="{F3CB1B70-6ECA-48AD-BE0B-AA5D4C3F4E96}"/>
                    </a:ext>
                  </a:extLst>
                </p:cNvPr>
                <p:cNvSpPr>
                  <a:spLocks/>
                </p:cNvSpPr>
                <p:nvPr/>
              </p:nvSpPr>
              <p:spPr bwMode="auto">
                <a:xfrm>
                  <a:off x="2668" y="2067"/>
                  <a:ext cx="37" cy="129"/>
                </a:xfrm>
                <a:custGeom>
                  <a:avLst/>
                  <a:gdLst>
                    <a:gd name="T0" fmla="*/ 0 w 13"/>
                    <a:gd name="T1" fmla="*/ 0 h 43"/>
                    <a:gd name="T2" fmla="*/ 276 w 13"/>
                    <a:gd name="T3" fmla="*/ 1161 h 43"/>
                    <a:gd name="T4" fmla="*/ 0 60000 65536"/>
                    <a:gd name="T5" fmla="*/ 0 60000 65536"/>
                  </a:gdLst>
                  <a:ahLst/>
                  <a:cxnLst>
                    <a:cxn ang="T4">
                      <a:pos x="T0" y="T1"/>
                    </a:cxn>
                    <a:cxn ang="T5">
                      <a:pos x="T2" y="T3"/>
                    </a:cxn>
                  </a:cxnLst>
                  <a:rect l="0" t="0" r="r" b="b"/>
                  <a:pathLst>
                    <a:path w="13" h="43">
                      <a:moveTo>
                        <a:pt x="0" y="0"/>
                      </a:moveTo>
                      <a:cubicBezTo>
                        <a:pt x="9" y="0"/>
                        <a:pt x="13" y="20"/>
                        <a:pt x="12"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0" name="Freeform 444">
                  <a:extLst>
                    <a:ext uri="{FF2B5EF4-FFF2-40B4-BE49-F238E27FC236}">
                      <a16:creationId xmlns:a16="http://schemas.microsoft.com/office/drawing/2014/main" id="{20B37A49-BB09-4CB8-A32F-366BF0E8BD7C}"/>
                    </a:ext>
                  </a:extLst>
                </p:cNvPr>
                <p:cNvSpPr>
                  <a:spLocks/>
                </p:cNvSpPr>
                <p:nvPr/>
              </p:nvSpPr>
              <p:spPr bwMode="auto">
                <a:xfrm>
                  <a:off x="2761" y="2067"/>
                  <a:ext cx="40" cy="129"/>
                </a:xfrm>
                <a:custGeom>
                  <a:avLst/>
                  <a:gdLst>
                    <a:gd name="T0" fmla="*/ 0 w 14"/>
                    <a:gd name="T1" fmla="*/ 0 h 43"/>
                    <a:gd name="T2" fmla="*/ 303 w 14"/>
                    <a:gd name="T3" fmla="*/ 1161 h 43"/>
                    <a:gd name="T4" fmla="*/ 0 60000 65536"/>
                    <a:gd name="T5" fmla="*/ 0 60000 65536"/>
                  </a:gdLst>
                  <a:ahLst/>
                  <a:cxnLst>
                    <a:cxn ang="T4">
                      <a:pos x="T0" y="T1"/>
                    </a:cxn>
                    <a:cxn ang="T5">
                      <a:pos x="T2" y="T3"/>
                    </a:cxn>
                  </a:cxnLst>
                  <a:rect l="0" t="0" r="r" b="b"/>
                  <a:pathLst>
                    <a:path w="14" h="43">
                      <a:moveTo>
                        <a:pt x="0" y="0"/>
                      </a:moveTo>
                      <a:cubicBezTo>
                        <a:pt x="9" y="0"/>
                        <a:pt x="14" y="20"/>
                        <a:pt x="13"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1" name="Freeform 445">
                  <a:extLst>
                    <a:ext uri="{FF2B5EF4-FFF2-40B4-BE49-F238E27FC236}">
                      <a16:creationId xmlns:a16="http://schemas.microsoft.com/office/drawing/2014/main" id="{1DCA5255-887D-444B-90E6-03DB588BC152}"/>
                    </a:ext>
                  </a:extLst>
                </p:cNvPr>
                <p:cNvSpPr>
                  <a:spLocks/>
                </p:cNvSpPr>
                <p:nvPr/>
              </p:nvSpPr>
              <p:spPr bwMode="auto">
                <a:xfrm>
                  <a:off x="2945" y="2067"/>
                  <a:ext cx="39" cy="129"/>
                </a:xfrm>
                <a:custGeom>
                  <a:avLst/>
                  <a:gdLst>
                    <a:gd name="T0" fmla="*/ 0 w 14"/>
                    <a:gd name="T1" fmla="*/ 0 h 43"/>
                    <a:gd name="T2" fmla="*/ 279 w 14"/>
                    <a:gd name="T3" fmla="*/ 1161 h 43"/>
                    <a:gd name="T4" fmla="*/ 0 60000 65536"/>
                    <a:gd name="T5" fmla="*/ 0 60000 65536"/>
                  </a:gdLst>
                  <a:ahLst/>
                  <a:cxnLst>
                    <a:cxn ang="T4">
                      <a:pos x="T0" y="T1"/>
                    </a:cxn>
                    <a:cxn ang="T5">
                      <a:pos x="T2" y="T3"/>
                    </a:cxn>
                  </a:cxnLst>
                  <a:rect l="0" t="0" r="r" b="b"/>
                  <a:pathLst>
                    <a:path w="14" h="43">
                      <a:moveTo>
                        <a:pt x="0" y="0"/>
                      </a:moveTo>
                      <a:cubicBezTo>
                        <a:pt x="9" y="0"/>
                        <a:pt x="14" y="20"/>
                        <a:pt x="13"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2" name="Freeform 446">
                  <a:extLst>
                    <a:ext uri="{FF2B5EF4-FFF2-40B4-BE49-F238E27FC236}">
                      <a16:creationId xmlns:a16="http://schemas.microsoft.com/office/drawing/2014/main" id="{7528C72C-A7EC-46BB-B11D-522E6F57D6A5}"/>
                    </a:ext>
                  </a:extLst>
                </p:cNvPr>
                <p:cNvSpPr>
                  <a:spLocks/>
                </p:cNvSpPr>
                <p:nvPr/>
              </p:nvSpPr>
              <p:spPr bwMode="auto">
                <a:xfrm>
                  <a:off x="3038" y="2067"/>
                  <a:ext cx="42" cy="129"/>
                </a:xfrm>
                <a:custGeom>
                  <a:avLst/>
                  <a:gdLst>
                    <a:gd name="T0" fmla="*/ 0 w 15"/>
                    <a:gd name="T1" fmla="*/ 0 h 43"/>
                    <a:gd name="T2" fmla="*/ 305 w 15"/>
                    <a:gd name="T3" fmla="*/ 1161 h 43"/>
                    <a:gd name="T4" fmla="*/ 0 60000 65536"/>
                    <a:gd name="T5" fmla="*/ 0 60000 65536"/>
                  </a:gdLst>
                  <a:ahLst/>
                  <a:cxnLst>
                    <a:cxn ang="T4">
                      <a:pos x="T0" y="T1"/>
                    </a:cxn>
                    <a:cxn ang="T5">
                      <a:pos x="T2" y="T3"/>
                    </a:cxn>
                  </a:cxnLst>
                  <a:rect l="0" t="0" r="r" b="b"/>
                  <a:pathLst>
                    <a:path w="15" h="43">
                      <a:moveTo>
                        <a:pt x="0" y="0"/>
                      </a:moveTo>
                      <a:cubicBezTo>
                        <a:pt x="9" y="0"/>
                        <a:pt x="15" y="20"/>
                        <a:pt x="14"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3" name="Freeform 447">
                  <a:extLst>
                    <a:ext uri="{FF2B5EF4-FFF2-40B4-BE49-F238E27FC236}">
                      <a16:creationId xmlns:a16="http://schemas.microsoft.com/office/drawing/2014/main" id="{B7DA9DE7-C73D-4741-A947-8B412E12EBDE}"/>
                    </a:ext>
                  </a:extLst>
                </p:cNvPr>
                <p:cNvSpPr>
                  <a:spLocks/>
                </p:cNvSpPr>
                <p:nvPr/>
              </p:nvSpPr>
              <p:spPr bwMode="auto">
                <a:xfrm>
                  <a:off x="3133" y="2067"/>
                  <a:ext cx="37" cy="129"/>
                </a:xfrm>
                <a:custGeom>
                  <a:avLst/>
                  <a:gdLst>
                    <a:gd name="T0" fmla="*/ 0 w 13"/>
                    <a:gd name="T1" fmla="*/ 0 h 43"/>
                    <a:gd name="T2" fmla="*/ 299 w 13"/>
                    <a:gd name="T3" fmla="*/ 1161 h 43"/>
                    <a:gd name="T4" fmla="*/ 0 60000 65536"/>
                    <a:gd name="T5" fmla="*/ 0 60000 65536"/>
                  </a:gdLst>
                  <a:ahLst/>
                  <a:cxnLst>
                    <a:cxn ang="T4">
                      <a:pos x="T0" y="T1"/>
                    </a:cxn>
                    <a:cxn ang="T5">
                      <a:pos x="T2" y="T3"/>
                    </a:cxn>
                  </a:cxnLst>
                  <a:rect l="0" t="0" r="r" b="b"/>
                  <a:pathLst>
                    <a:path w="13" h="43">
                      <a:moveTo>
                        <a:pt x="0" y="0"/>
                      </a:moveTo>
                      <a:cubicBezTo>
                        <a:pt x="9" y="0"/>
                        <a:pt x="13" y="20"/>
                        <a:pt x="13"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4" name="Freeform 448">
                  <a:extLst>
                    <a:ext uri="{FF2B5EF4-FFF2-40B4-BE49-F238E27FC236}">
                      <a16:creationId xmlns:a16="http://schemas.microsoft.com/office/drawing/2014/main" id="{175B1205-C865-41AD-91AD-D25895B6BEE4}"/>
                    </a:ext>
                  </a:extLst>
                </p:cNvPr>
                <p:cNvSpPr>
                  <a:spLocks/>
                </p:cNvSpPr>
                <p:nvPr/>
              </p:nvSpPr>
              <p:spPr bwMode="auto">
                <a:xfrm>
                  <a:off x="3229" y="2067"/>
                  <a:ext cx="37" cy="129"/>
                </a:xfrm>
                <a:custGeom>
                  <a:avLst/>
                  <a:gdLst>
                    <a:gd name="T0" fmla="*/ 0 w 13"/>
                    <a:gd name="T1" fmla="*/ 0 h 43"/>
                    <a:gd name="T2" fmla="*/ 299 w 13"/>
                    <a:gd name="T3" fmla="*/ 1161 h 43"/>
                    <a:gd name="T4" fmla="*/ 0 60000 65536"/>
                    <a:gd name="T5" fmla="*/ 0 60000 65536"/>
                  </a:gdLst>
                  <a:ahLst/>
                  <a:cxnLst>
                    <a:cxn ang="T4">
                      <a:pos x="T0" y="T1"/>
                    </a:cxn>
                    <a:cxn ang="T5">
                      <a:pos x="T2" y="T3"/>
                    </a:cxn>
                  </a:cxnLst>
                  <a:rect l="0" t="0" r="r" b="b"/>
                  <a:pathLst>
                    <a:path w="13" h="43">
                      <a:moveTo>
                        <a:pt x="0" y="0"/>
                      </a:moveTo>
                      <a:cubicBezTo>
                        <a:pt x="8" y="0"/>
                        <a:pt x="13" y="20"/>
                        <a:pt x="13" y="43"/>
                      </a:cubicBez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5" name="Freeform 449">
                  <a:extLst>
                    <a:ext uri="{FF2B5EF4-FFF2-40B4-BE49-F238E27FC236}">
                      <a16:creationId xmlns:a16="http://schemas.microsoft.com/office/drawing/2014/main" id="{E44A4259-7C67-46A2-B0CD-9DDA25A6E2B7}"/>
                    </a:ext>
                  </a:extLst>
                </p:cNvPr>
                <p:cNvSpPr>
                  <a:spLocks/>
                </p:cNvSpPr>
                <p:nvPr/>
              </p:nvSpPr>
              <p:spPr bwMode="auto">
                <a:xfrm>
                  <a:off x="2849" y="2067"/>
                  <a:ext cx="34" cy="123"/>
                </a:xfrm>
                <a:custGeom>
                  <a:avLst/>
                  <a:gdLst>
                    <a:gd name="T0" fmla="*/ 0 w 12"/>
                    <a:gd name="T1" fmla="*/ 0 h 41"/>
                    <a:gd name="T2" fmla="*/ 272 w 12"/>
                    <a:gd name="T3" fmla="*/ 1107 h 41"/>
                    <a:gd name="T4" fmla="*/ 0 60000 65536"/>
                    <a:gd name="T5" fmla="*/ 0 60000 65536"/>
                  </a:gdLst>
                  <a:ahLst/>
                  <a:cxnLst>
                    <a:cxn ang="T4">
                      <a:pos x="T0" y="T1"/>
                    </a:cxn>
                    <a:cxn ang="T5">
                      <a:pos x="T2" y="T3"/>
                    </a:cxn>
                  </a:cxnLst>
                  <a:rect l="0" t="0" r="r" b="b"/>
                  <a:pathLst>
                    <a:path w="12" h="41">
                      <a:moveTo>
                        <a:pt x="0" y="0"/>
                      </a:moveTo>
                      <a:cubicBezTo>
                        <a:pt x="8" y="0"/>
                        <a:pt x="12" y="18"/>
                        <a:pt x="12" y="41"/>
                      </a:cubicBezTo>
                    </a:path>
                  </a:pathLst>
                </a:custGeom>
                <a:noFill/>
                <a:ln w="174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6" name="Freeform 450">
                  <a:extLst>
                    <a:ext uri="{FF2B5EF4-FFF2-40B4-BE49-F238E27FC236}">
                      <a16:creationId xmlns:a16="http://schemas.microsoft.com/office/drawing/2014/main" id="{D1286074-8571-4845-933D-1D93AEAD21D0}"/>
                    </a:ext>
                  </a:extLst>
                </p:cNvPr>
                <p:cNvSpPr>
                  <a:spLocks/>
                </p:cNvSpPr>
                <p:nvPr/>
              </p:nvSpPr>
              <p:spPr bwMode="auto">
                <a:xfrm>
                  <a:off x="1386" y="2097"/>
                  <a:ext cx="48" cy="195"/>
                </a:xfrm>
                <a:custGeom>
                  <a:avLst/>
                  <a:gdLst>
                    <a:gd name="T0" fmla="*/ 113 w 17"/>
                    <a:gd name="T1" fmla="*/ 1755 h 65"/>
                    <a:gd name="T2" fmla="*/ 384 w 17"/>
                    <a:gd name="T3" fmla="*/ 891 h 65"/>
                    <a:gd name="T4" fmla="*/ 113 w 17"/>
                    <a:gd name="T5" fmla="*/ 0 h 65"/>
                    <a:gd name="T6" fmla="*/ 0 w 17"/>
                    <a:gd name="T7" fmla="*/ 0 h 65"/>
                    <a:gd name="T8" fmla="*/ 271 w 17"/>
                    <a:gd name="T9" fmla="*/ 891 h 65"/>
                    <a:gd name="T10" fmla="*/ 0 w 17"/>
                    <a:gd name="T11" fmla="*/ 1755 h 65"/>
                    <a:gd name="T12" fmla="*/ 113 w 17"/>
                    <a:gd name="T13" fmla="*/ 1755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65">
                      <a:moveTo>
                        <a:pt x="5" y="65"/>
                      </a:moveTo>
                      <a:cubicBezTo>
                        <a:pt x="12" y="65"/>
                        <a:pt x="17" y="50"/>
                        <a:pt x="17" y="33"/>
                      </a:cubicBezTo>
                      <a:cubicBezTo>
                        <a:pt x="17" y="15"/>
                        <a:pt x="12" y="0"/>
                        <a:pt x="5" y="0"/>
                      </a:cubicBezTo>
                      <a:cubicBezTo>
                        <a:pt x="0" y="0"/>
                        <a:pt x="0" y="0"/>
                        <a:pt x="0" y="0"/>
                      </a:cubicBezTo>
                      <a:cubicBezTo>
                        <a:pt x="7" y="0"/>
                        <a:pt x="13" y="15"/>
                        <a:pt x="12" y="33"/>
                      </a:cubicBezTo>
                      <a:cubicBezTo>
                        <a:pt x="12" y="50"/>
                        <a:pt x="7" y="65"/>
                        <a:pt x="0" y="65"/>
                      </a:cubicBezTo>
                      <a:lnTo>
                        <a:pt x="5" y="65"/>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7" name="Freeform 451">
                  <a:extLst>
                    <a:ext uri="{FF2B5EF4-FFF2-40B4-BE49-F238E27FC236}">
                      <a16:creationId xmlns:a16="http://schemas.microsoft.com/office/drawing/2014/main" id="{92CF6936-ECE6-4ACB-B8AE-8510028FDEEC}"/>
                    </a:ext>
                  </a:extLst>
                </p:cNvPr>
                <p:cNvSpPr>
                  <a:spLocks/>
                </p:cNvSpPr>
                <p:nvPr/>
              </p:nvSpPr>
              <p:spPr bwMode="auto">
                <a:xfrm>
                  <a:off x="1428" y="2094"/>
                  <a:ext cx="333" cy="207"/>
                </a:xfrm>
                <a:custGeom>
                  <a:avLst/>
                  <a:gdLst>
                    <a:gd name="T0" fmla="*/ 2430 w 118"/>
                    <a:gd name="T1" fmla="*/ 1863 h 69"/>
                    <a:gd name="T2" fmla="*/ 2653 w 118"/>
                    <a:gd name="T3" fmla="*/ 945 h 69"/>
                    <a:gd name="T4" fmla="*/ 2430 w 118"/>
                    <a:gd name="T5" fmla="*/ 0 h 69"/>
                    <a:gd name="T6" fmla="*/ 1975 w 118"/>
                    <a:gd name="T7" fmla="*/ 0 h 69"/>
                    <a:gd name="T8" fmla="*/ 1307 w 118"/>
                    <a:gd name="T9" fmla="*/ 432 h 69"/>
                    <a:gd name="T10" fmla="*/ 0 w 118"/>
                    <a:gd name="T11" fmla="*/ 432 h 69"/>
                    <a:gd name="T12" fmla="*/ 48 w 118"/>
                    <a:gd name="T13" fmla="*/ 918 h 69"/>
                    <a:gd name="T14" fmla="*/ 0 w 118"/>
                    <a:gd name="T15" fmla="*/ 1431 h 69"/>
                    <a:gd name="T16" fmla="*/ 1307 w 118"/>
                    <a:gd name="T17" fmla="*/ 1431 h 69"/>
                    <a:gd name="T18" fmla="*/ 1307 w 118"/>
                    <a:gd name="T19" fmla="*/ 1431 h 69"/>
                    <a:gd name="T20" fmla="*/ 1975 w 118"/>
                    <a:gd name="T21" fmla="*/ 1863 h 69"/>
                    <a:gd name="T22" fmla="*/ 2430 w 118"/>
                    <a:gd name="T23" fmla="*/ 1863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8" h="69">
                      <a:moveTo>
                        <a:pt x="108" y="69"/>
                      </a:moveTo>
                      <a:cubicBezTo>
                        <a:pt x="113" y="69"/>
                        <a:pt x="118" y="53"/>
                        <a:pt x="118" y="35"/>
                      </a:cubicBezTo>
                      <a:cubicBezTo>
                        <a:pt x="118" y="16"/>
                        <a:pt x="113" y="0"/>
                        <a:pt x="108" y="0"/>
                      </a:cubicBezTo>
                      <a:cubicBezTo>
                        <a:pt x="88" y="0"/>
                        <a:pt x="88" y="0"/>
                        <a:pt x="88" y="0"/>
                      </a:cubicBezTo>
                      <a:cubicBezTo>
                        <a:pt x="88" y="0"/>
                        <a:pt x="66" y="16"/>
                        <a:pt x="58" y="16"/>
                      </a:cubicBezTo>
                      <a:cubicBezTo>
                        <a:pt x="0" y="16"/>
                        <a:pt x="0" y="16"/>
                        <a:pt x="0" y="16"/>
                      </a:cubicBezTo>
                      <a:cubicBezTo>
                        <a:pt x="1" y="21"/>
                        <a:pt x="2" y="27"/>
                        <a:pt x="2" y="34"/>
                      </a:cubicBezTo>
                      <a:cubicBezTo>
                        <a:pt x="2" y="41"/>
                        <a:pt x="1" y="47"/>
                        <a:pt x="0" y="53"/>
                      </a:cubicBezTo>
                      <a:cubicBezTo>
                        <a:pt x="58" y="53"/>
                        <a:pt x="58" y="53"/>
                        <a:pt x="58" y="53"/>
                      </a:cubicBezTo>
                      <a:cubicBezTo>
                        <a:pt x="58" y="53"/>
                        <a:pt x="58" y="53"/>
                        <a:pt x="58" y="53"/>
                      </a:cubicBezTo>
                      <a:cubicBezTo>
                        <a:pt x="66" y="53"/>
                        <a:pt x="88" y="69"/>
                        <a:pt x="88" y="69"/>
                      </a:cubicBezTo>
                      <a:lnTo>
                        <a:pt x="108" y="69"/>
                      </a:lnTo>
                      <a:close/>
                    </a:path>
                  </a:pathLst>
                </a:custGeom>
                <a:solidFill>
                  <a:srgbClr val="D1E1E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48" name="Rectangle 452">
                  <a:extLst>
                    <a:ext uri="{FF2B5EF4-FFF2-40B4-BE49-F238E27FC236}">
                      <a16:creationId xmlns:a16="http://schemas.microsoft.com/office/drawing/2014/main" id="{0AC0AA36-C431-4377-AD21-0922E4FF1288}"/>
                    </a:ext>
                  </a:extLst>
                </p:cNvPr>
                <p:cNvSpPr>
                  <a:spLocks noChangeArrowheads="1"/>
                </p:cNvSpPr>
                <p:nvPr/>
              </p:nvSpPr>
              <p:spPr bwMode="auto">
                <a:xfrm>
                  <a:off x="1437" y="2193"/>
                  <a:ext cx="321" cy="9"/>
                </a:xfrm>
                <a:prstGeom prst="rect">
                  <a:avLst/>
                </a:prstGeom>
                <a:solidFill>
                  <a:srgbClr val="EEF4F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pt-BR" altLang="pt-BR"/>
                </a:p>
              </p:txBody>
            </p:sp>
            <p:sp>
              <p:nvSpPr>
                <p:cNvPr id="149" name="Freeform 453">
                  <a:extLst>
                    <a:ext uri="{FF2B5EF4-FFF2-40B4-BE49-F238E27FC236}">
                      <a16:creationId xmlns:a16="http://schemas.microsoft.com/office/drawing/2014/main" id="{8B641991-8E4E-4449-AAB8-4B4E4D321991}"/>
                    </a:ext>
                  </a:extLst>
                </p:cNvPr>
                <p:cNvSpPr>
                  <a:spLocks/>
                </p:cNvSpPr>
                <p:nvPr/>
              </p:nvSpPr>
              <p:spPr bwMode="auto">
                <a:xfrm>
                  <a:off x="1428" y="2094"/>
                  <a:ext cx="333" cy="207"/>
                </a:xfrm>
                <a:custGeom>
                  <a:avLst/>
                  <a:gdLst>
                    <a:gd name="T0" fmla="*/ 2430 w 118"/>
                    <a:gd name="T1" fmla="*/ 1863 h 69"/>
                    <a:gd name="T2" fmla="*/ 2653 w 118"/>
                    <a:gd name="T3" fmla="*/ 945 h 69"/>
                    <a:gd name="T4" fmla="*/ 2430 w 118"/>
                    <a:gd name="T5" fmla="*/ 0 h 69"/>
                    <a:gd name="T6" fmla="*/ 1975 w 118"/>
                    <a:gd name="T7" fmla="*/ 0 h 69"/>
                    <a:gd name="T8" fmla="*/ 1307 w 118"/>
                    <a:gd name="T9" fmla="*/ 432 h 69"/>
                    <a:gd name="T10" fmla="*/ 0 w 118"/>
                    <a:gd name="T11" fmla="*/ 432 h 69"/>
                    <a:gd name="T12" fmla="*/ 48 w 118"/>
                    <a:gd name="T13" fmla="*/ 918 h 69"/>
                    <a:gd name="T14" fmla="*/ 0 w 118"/>
                    <a:gd name="T15" fmla="*/ 1431 h 69"/>
                    <a:gd name="T16" fmla="*/ 1307 w 118"/>
                    <a:gd name="T17" fmla="*/ 1431 h 69"/>
                    <a:gd name="T18" fmla="*/ 1307 w 118"/>
                    <a:gd name="T19" fmla="*/ 1431 h 69"/>
                    <a:gd name="T20" fmla="*/ 1975 w 118"/>
                    <a:gd name="T21" fmla="*/ 1863 h 69"/>
                    <a:gd name="T22" fmla="*/ 2430 w 118"/>
                    <a:gd name="T23" fmla="*/ 1863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8" h="69">
                      <a:moveTo>
                        <a:pt x="108" y="69"/>
                      </a:moveTo>
                      <a:cubicBezTo>
                        <a:pt x="113" y="69"/>
                        <a:pt x="118" y="53"/>
                        <a:pt x="118" y="35"/>
                      </a:cubicBezTo>
                      <a:cubicBezTo>
                        <a:pt x="118" y="16"/>
                        <a:pt x="113" y="0"/>
                        <a:pt x="108" y="0"/>
                      </a:cubicBezTo>
                      <a:cubicBezTo>
                        <a:pt x="88" y="0"/>
                        <a:pt x="88" y="0"/>
                        <a:pt x="88" y="0"/>
                      </a:cubicBezTo>
                      <a:cubicBezTo>
                        <a:pt x="88" y="0"/>
                        <a:pt x="66" y="16"/>
                        <a:pt x="58" y="16"/>
                      </a:cubicBezTo>
                      <a:cubicBezTo>
                        <a:pt x="0" y="16"/>
                        <a:pt x="0" y="16"/>
                        <a:pt x="0" y="16"/>
                      </a:cubicBezTo>
                      <a:cubicBezTo>
                        <a:pt x="1" y="21"/>
                        <a:pt x="2" y="27"/>
                        <a:pt x="2" y="34"/>
                      </a:cubicBezTo>
                      <a:cubicBezTo>
                        <a:pt x="2" y="41"/>
                        <a:pt x="1" y="47"/>
                        <a:pt x="0" y="53"/>
                      </a:cubicBezTo>
                      <a:cubicBezTo>
                        <a:pt x="58" y="53"/>
                        <a:pt x="58" y="53"/>
                        <a:pt x="58" y="53"/>
                      </a:cubicBezTo>
                      <a:cubicBezTo>
                        <a:pt x="58" y="53"/>
                        <a:pt x="58" y="53"/>
                        <a:pt x="58" y="53"/>
                      </a:cubicBezTo>
                      <a:cubicBezTo>
                        <a:pt x="66" y="53"/>
                        <a:pt x="88" y="69"/>
                        <a:pt x="88" y="69"/>
                      </a:cubicBezTo>
                      <a:lnTo>
                        <a:pt x="108" y="69"/>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0" name="Freeform 454">
                  <a:extLst>
                    <a:ext uri="{FF2B5EF4-FFF2-40B4-BE49-F238E27FC236}">
                      <a16:creationId xmlns:a16="http://schemas.microsoft.com/office/drawing/2014/main" id="{7A9A5630-6C62-4B9F-8D07-54F0DA5D7D31}"/>
                    </a:ext>
                  </a:extLst>
                </p:cNvPr>
                <p:cNvSpPr>
                  <a:spLocks/>
                </p:cNvSpPr>
                <p:nvPr/>
              </p:nvSpPr>
              <p:spPr bwMode="auto">
                <a:xfrm>
                  <a:off x="3283" y="2070"/>
                  <a:ext cx="28" cy="252"/>
                </a:xfrm>
                <a:custGeom>
                  <a:avLst/>
                  <a:gdLst>
                    <a:gd name="T0" fmla="*/ 0 w 10"/>
                    <a:gd name="T1" fmla="*/ 2268 h 84"/>
                    <a:gd name="T2" fmla="*/ 218 w 10"/>
                    <a:gd name="T3" fmla="*/ 1161 h 84"/>
                    <a:gd name="T4" fmla="*/ 0 w 10"/>
                    <a:gd name="T5" fmla="*/ 0 h 84"/>
                    <a:gd name="T6" fmla="*/ 0 60000 65536"/>
                    <a:gd name="T7" fmla="*/ 0 60000 65536"/>
                    <a:gd name="T8" fmla="*/ 0 60000 65536"/>
                  </a:gdLst>
                  <a:ahLst/>
                  <a:cxnLst>
                    <a:cxn ang="T6">
                      <a:pos x="T0" y="T1"/>
                    </a:cxn>
                    <a:cxn ang="T7">
                      <a:pos x="T2" y="T3"/>
                    </a:cxn>
                    <a:cxn ang="T8">
                      <a:pos x="T4" y="T5"/>
                    </a:cxn>
                  </a:cxnLst>
                  <a:rect l="0" t="0" r="r" b="b"/>
                  <a:pathLst>
                    <a:path w="10" h="84">
                      <a:moveTo>
                        <a:pt x="0" y="84"/>
                      </a:moveTo>
                      <a:cubicBezTo>
                        <a:pt x="6" y="84"/>
                        <a:pt x="10" y="65"/>
                        <a:pt x="10" y="43"/>
                      </a:cubicBezTo>
                      <a:cubicBezTo>
                        <a:pt x="10" y="20"/>
                        <a:pt x="6" y="0"/>
                        <a:pt x="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1" name="Line 455">
                  <a:extLst>
                    <a:ext uri="{FF2B5EF4-FFF2-40B4-BE49-F238E27FC236}">
                      <a16:creationId xmlns:a16="http://schemas.microsoft.com/office/drawing/2014/main" id="{CAB74B64-7102-4211-8294-60969FD5DB8C}"/>
                    </a:ext>
                  </a:extLst>
                </p:cNvPr>
                <p:cNvSpPr>
                  <a:spLocks noChangeShapeType="1"/>
                </p:cNvSpPr>
                <p:nvPr/>
              </p:nvSpPr>
              <p:spPr bwMode="auto">
                <a:xfrm>
                  <a:off x="1434" y="2193"/>
                  <a:ext cx="324" cy="1"/>
                </a:xfrm>
                <a:prstGeom prst="line">
                  <a:avLst/>
                </a:prstGeom>
                <a:noFill/>
                <a:ln w="7938" cap="rnd">
                  <a:solidFill>
                    <a:srgbClr val="0000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2" name="Line 456">
                  <a:extLst>
                    <a:ext uri="{FF2B5EF4-FFF2-40B4-BE49-F238E27FC236}">
                      <a16:creationId xmlns:a16="http://schemas.microsoft.com/office/drawing/2014/main" id="{41EF9F61-2000-40E8-95DB-47772F0FC63B}"/>
                    </a:ext>
                  </a:extLst>
                </p:cNvPr>
                <p:cNvSpPr>
                  <a:spLocks noChangeShapeType="1"/>
                </p:cNvSpPr>
                <p:nvPr/>
              </p:nvSpPr>
              <p:spPr bwMode="auto">
                <a:xfrm flipH="1">
                  <a:off x="1434" y="2202"/>
                  <a:ext cx="324" cy="1"/>
                </a:xfrm>
                <a:prstGeom prst="line">
                  <a:avLst/>
                </a:prstGeom>
                <a:noFill/>
                <a:ln w="7938" cap="rnd">
                  <a:solidFill>
                    <a:srgbClr val="000000"/>
                  </a:solidFill>
                  <a:round/>
                  <a:headEnd/>
                  <a:tailEnd/>
                </a:ln>
                <a:extLst>
                  <a:ext uri="{909E8E84-426E-40DD-AFC4-6F175D3DCCD1}">
                    <a14:hiddenFill xmlns:a14="http://schemas.microsoft.com/office/drawing/2010/main">
                      <a:no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3" name="Freeform 457">
                  <a:extLst>
                    <a:ext uri="{FF2B5EF4-FFF2-40B4-BE49-F238E27FC236}">
                      <a16:creationId xmlns:a16="http://schemas.microsoft.com/office/drawing/2014/main" id="{3BCC8B57-733D-492C-9BDB-E6FEEA950B60}"/>
                    </a:ext>
                  </a:extLst>
                </p:cNvPr>
                <p:cNvSpPr>
                  <a:spLocks/>
                </p:cNvSpPr>
                <p:nvPr/>
              </p:nvSpPr>
              <p:spPr bwMode="auto">
                <a:xfrm>
                  <a:off x="1431" y="2205"/>
                  <a:ext cx="327" cy="90"/>
                </a:xfrm>
                <a:custGeom>
                  <a:avLst/>
                  <a:gdLst>
                    <a:gd name="T0" fmla="*/ 0 w 116"/>
                    <a:gd name="T1" fmla="*/ 405 h 30"/>
                    <a:gd name="T2" fmla="*/ 23 w 116"/>
                    <a:gd name="T3" fmla="*/ 0 h 30"/>
                    <a:gd name="T4" fmla="*/ 2599 w 116"/>
                    <a:gd name="T5" fmla="*/ 0 h 30"/>
                    <a:gd name="T6" fmla="*/ 197 w 116"/>
                    <a:gd name="T7" fmla="*/ 162 h 30"/>
                    <a:gd name="T8" fmla="*/ 197 w 116"/>
                    <a:gd name="T9" fmla="*/ 243 h 30"/>
                    <a:gd name="T10" fmla="*/ 1429 w 116"/>
                    <a:gd name="T11" fmla="*/ 351 h 30"/>
                    <a:gd name="T12" fmla="*/ 2041 w 116"/>
                    <a:gd name="T13" fmla="*/ 675 h 30"/>
                    <a:gd name="T14" fmla="*/ 2416 w 116"/>
                    <a:gd name="T15" fmla="*/ 675 h 30"/>
                    <a:gd name="T16" fmla="*/ 2551 w 116"/>
                    <a:gd name="T17" fmla="*/ 189 h 30"/>
                    <a:gd name="T18" fmla="*/ 2438 w 116"/>
                    <a:gd name="T19" fmla="*/ 810 h 30"/>
                    <a:gd name="T20" fmla="*/ 1970 w 116"/>
                    <a:gd name="T21" fmla="*/ 810 h 30"/>
                    <a:gd name="T22" fmla="*/ 1342 w 116"/>
                    <a:gd name="T23" fmla="*/ 405 h 30"/>
                    <a:gd name="T24" fmla="*/ 0 w 116"/>
                    <a:gd name="T25" fmla="*/ 405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6" h="30">
                      <a:moveTo>
                        <a:pt x="0" y="15"/>
                      </a:moveTo>
                      <a:cubicBezTo>
                        <a:pt x="0" y="13"/>
                        <a:pt x="2" y="3"/>
                        <a:pt x="1" y="0"/>
                      </a:cubicBezTo>
                      <a:cubicBezTo>
                        <a:pt x="116" y="0"/>
                        <a:pt x="116" y="0"/>
                        <a:pt x="116" y="0"/>
                      </a:cubicBezTo>
                      <a:cubicBezTo>
                        <a:pt x="116" y="0"/>
                        <a:pt x="11" y="5"/>
                        <a:pt x="9" y="6"/>
                      </a:cubicBezTo>
                      <a:cubicBezTo>
                        <a:pt x="7" y="7"/>
                        <a:pt x="6" y="9"/>
                        <a:pt x="9" y="9"/>
                      </a:cubicBezTo>
                      <a:cubicBezTo>
                        <a:pt x="11" y="10"/>
                        <a:pt x="64" y="13"/>
                        <a:pt x="64" y="13"/>
                      </a:cubicBezTo>
                      <a:cubicBezTo>
                        <a:pt x="91" y="25"/>
                        <a:pt x="91" y="25"/>
                        <a:pt x="91" y="25"/>
                      </a:cubicBezTo>
                      <a:cubicBezTo>
                        <a:pt x="108" y="25"/>
                        <a:pt x="108" y="25"/>
                        <a:pt x="108" y="25"/>
                      </a:cubicBezTo>
                      <a:cubicBezTo>
                        <a:pt x="108" y="25"/>
                        <a:pt x="113" y="16"/>
                        <a:pt x="114" y="7"/>
                      </a:cubicBezTo>
                      <a:cubicBezTo>
                        <a:pt x="114" y="17"/>
                        <a:pt x="110" y="27"/>
                        <a:pt x="109" y="30"/>
                      </a:cubicBezTo>
                      <a:cubicBezTo>
                        <a:pt x="88" y="30"/>
                        <a:pt x="88" y="30"/>
                        <a:pt x="88" y="30"/>
                      </a:cubicBezTo>
                      <a:cubicBezTo>
                        <a:pt x="88" y="30"/>
                        <a:pt x="66" y="16"/>
                        <a:pt x="60" y="15"/>
                      </a:cubicBezTo>
                      <a:cubicBezTo>
                        <a:pt x="55" y="14"/>
                        <a:pt x="7" y="14"/>
                        <a:pt x="0" y="15"/>
                      </a:cubicBezTo>
                      <a:close/>
                    </a:path>
                  </a:pathLst>
                </a:custGeom>
                <a:solidFill>
                  <a:srgbClr val="A4C6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4" name="Freeform 458">
                  <a:extLst>
                    <a:ext uri="{FF2B5EF4-FFF2-40B4-BE49-F238E27FC236}">
                      <a16:creationId xmlns:a16="http://schemas.microsoft.com/office/drawing/2014/main" id="{5567D794-ED98-4C15-A377-B22FAD46C12D}"/>
                    </a:ext>
                  </a:extLst>
                </p:cNvPr>
                <p:cNvSpPr>
                  <a:spLocks/>
                </p:cNvSpPr>
                <p:nvPr/>
              </p:nvSpPr>
              <p:spPr bwMode="auto">
                <a:xfrm>
                  <a:off x="1431" y="2100"/>
                  <a:ext cx="327" cy="87"/>
                </a:xfrm>
                <a:custGeom>
                  <a:avLst/>
                  <a:gdLst>
                    <a:gd name="T0" fmla="*/ 0 w 116"/>
                    <a:gd name="T1" fmla="*/ 405 h 29"/>
                    <a:gd name="T2" fmla="*/ 48 w 116"/>
                    <a:gd name="T3" fmla="*/ 783 h 29"/>
                    <a:gd name="T4" fmla="*/ 2574 w 116"/>
                    <a:gd name="T5" fmla="*/ 783 h 29"/>
                    <a:gd name="T6" fmla="*/ 2438 w 116"/>
                    <a:gd name="T7" fmla="*/ 0 h 29"/>
                    <a:gd name="T8" fmla="*/ 2351 w 116"/>
                    <a:gd name="T9" fmla="*/ 648 h 29"/>
                    <a:gd name="T10" fmla="*/ 223 w 116"/>
                    <a:gd name="T11" fmla="*/ 675 h 29"/>
                    <a:gd name="T12" fmla="*/ 0 w 116"/>
                    <a:gd name="T13" fmla="*/ 405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29">
                      <a:moveTo>
                        <a:pt x="0" y="15"/>
                      </a:moveTo>
                      <a:cubicBezTo>
                        <a:pt x="1" y="18"/>
                        <a:pt x="2" y="29"/>
                        <a:pt x="2" y="29"/>
                      </a:cubicBezTo>
                      <a:cubicBezTo>
                        <a:pt x="115" y="29"/>
                        <a:pt x="115" y="29"/>
                        <a:pt x="115" y="29"/>
                      </a:cubicBezTo>
                      <a:cubicBezTo>
                        <a:pt x="116" y="28"/>
                        <a:pt x="115" y="6"/>
                        <a:pt x="109" y="0"/>
                      </a:cubicBezTo>
                      <a:cubicBezTo>
                        <a:pt x="111" y="7"/>
                        <a:pt x="111" y="22"/>
                        <a:pt x="105" y="24"/>
                      </a:cubicBezTo>
                      <a:cubicBezTo>
                        <a:pt x="99" y="25"/>
                        <a:pt x="14" y="25"/>
                        <a:pt x="10" y="25"/>
                      </a:cubicBezTo>
                      <a:cubicBezTo>
                        <a:pt x="5" y="25"/>
                        <a:pt x="4" y="24"/>
                        <a:pt x="0" y="15"/>
                      </a:cubicBezTo>
                      <a:close/>
                    </a:path>
                  </a:pathLst>
                </a:custGeom>
                <a:solidFill>
                  <a:srgbClr val="A4C6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5" name="Freeform 459">
                  <a:extLst>
                    <a:ext uri="{FF2B5EF4-FFF2-40B4-BE49-F238E27FC236}">
                      <a16:creationId xmlns:a16="http://schemas.microsoft.com/office/drawing/2014/main" id="{627FE22E-86D4-421F-8A43-41195259A28B}"/>
                    </a:ext>
                  </a:extLst>
                </p:cNvPr>
                <p:cNvSpPr>
                  <a:spLocks/>
                </p:cNvSpPr>
                <p:nvPr/>
              </p:nvSpPr>
              <p:spPr bwMode="auto">
                <a:xfrm>
                  <a:off x="1451" y="2100"/>
                  <a:ext cx="271" cy="54"/>
                </a:xfrm>
                <a:custGeom>
                  <a:avLst/>
                  <a:gdLst>
                    <a:gd name="T0" fmla="*/ 0 w 96"/>
                    <a:gd name="T1" fmla="*/ 432 h 18"/>
                    <a:gd name="T2" fmla="*/ 1149 w 96"/>
                    <a:gd name="T3" fmla="*/ 432 h 18"/>
                    <a:gd name="T4" fmla="*/ 1824 w 96"/>
                    <a:gd name="T5" fmla="*/ 0 h 18"/>
                    <a:gd name="T6" fmla="*/ 2160 w 96"/>
                    <a:gd name="T7" fmla="*/ 0 h 18"/>
                    <a:gd name="T8" fmla="*/ 1801 w 96"/>
                    <a:gd name="T9" fmla="*/ 162 h 18"/>
                    <a:gd name="T10" fmla="*/ 1124 w 96"/>
                    <a:gd name="T11" fmla="*/ 486 h 18"/>
                    <a:gd name="T12" fmla="*/ 0 w 96"/>
                    <a:gd name="T13" fmla="*/ 432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6" h="18">
                      <a:moveTo>
                        <a:pt x="0" y="16"/>
                      </a:moveTo>
                      <a:cubicBezTo>
                        <a:pt x="0" y="16"/>
                        <a:pt x="47" y="16"/>
                        <a:pt x="51" y="16"/>
                      </a:cubicBezTo>
                      <a:cubicBezTo>
                        <a:pt x="58" y="16"/>
                        <a:pt x="75" y="4"/>
                        <a:pt x="81" y="0"/>
                      </a:cubicBezTo>
                      <a:cubicBezTo>
                        <a:pt x="96" y="0"/>
                        <a:pt x="96" y="0"/>
                        <a:pt x="96" y="0"/>
                      </a:cubicBezTo>
                      <a:cubicBezTo>
                        <a:pt x="90" y="1"/>
                        <a:pt x="85" y="1"/>
                        <a:pt x="80" y="6"/>
                      </a:cubicBezTo>
                      <a:cubicBezTo>
                        <a:pt x="74" y="10"/>
                        <a:pt x="63" y="18"/>
                        <a:pt x="50" y="18"/>
                      </a:cubicBezTo>
                      <a:cubicBezTo>
                        <a:pt x="38" y="18"/>
                        <a:pt x="0" y="16"/>
                        <a:pt x="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6" name="Freeform 460">
                  <a:extLst>
                    <a:ext uri="{FF2B5EF4-FFF2-40B4-BE49-F238E27FC236}">
                      <a16:creationId xmlns:a16="http://schemas.microsoft.com/office/drawing/2014/main" id="{59169C29-A421-4286-9845-340BA515C3D3}"/>
                    </a:ext>
                  </a:extLst>
                </p:cNvPr>
                <p:cNvSpPr>
                  <a:spLocks/>
                </p:cNvSpPr>
                <p:nvPr/>
              </p:nvSpPr>
              <p:spPr bwMode="auto">
                <a:xfrm>
                  <a:off x="1434" y="2205"/>
                  <a:ext cx="164" cy="42"/>
                </a:xfrm>
                <a:custGeom>
                  <a:avLst/>
                  <a:gdLst>
                    <a:gd name="T0" fmla="*/ 23 w 58"/>
                    <a:gd name="T1" fmla="*/ 27 h 14"/>
                    <a:gd name="T2" fmla="*/ 0 w 58"/>
                    <a:gd name="T3" fmla="*/ 378 h 14"/>
                    <a:gd name="T4" fmla="*/ 992 w 58"/>
                    <a:gd name="T5" fmla="*/ 378 h 14"/>
                    <a:gd name="T6" fmla="*/ 88 w 58"/>
                    <a:gd name="T7" fmla="*/ 216 h 14"/>
                    <a:gd name="T8" fmla="*/ 1312 w 58"/>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14">
                      <a:moveTo>
                        <a:pt x="1" y="1"/>
                      </a:moveTo>
                      <a:cubicBezTo>
                        <a:pt x="2" y="4"/>
                        <a:pt x="0" y="14"/>
                        <a:pt x="0" y="14"/>
                      </a:cubicBezTo>
                      <a:cubicBezTo>
                        <a:pt x="44" y="14"/>
                        <a:pt x="44" y="14"/>
                        <a:pt x="44" y="14"/>
                      </a:cubicBezTo>
                      <a:cubicBezTo>
                        <a:pt x="37" y="14"/>
                        <a:pt x="4" y="14"/>
                        <a:pt x="4" y="8"/>
                      </a:cubicBezTo>
                      <a:cubicBezTo>
                        <a:pt x="3" y="1"/>
                        <a:pt x="58" y="0"/>
                        <a:pt x="58" y="0"/>
                      </a:cubicBezTo>
                    </a:path>
                  </a:pathLst>
                </a:custGeom>
                <a:solidFill>
                  <a:srgbClr val="5AA2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7" name="Freeform 461">
                  <a:extLst>
                    <a:ext uri="{FF2B5EF4-FFF2-40B4-BE49-F238E27FC236}">
                      <a16:creationId xmlns:a16="http://schemas.microsoft.com/office/drawing/2014/main" id="{DBF825E1-3CC4-4836-823D-4C5E71B96C1B}"/>
                    </a:ext>
                  </a:extLst>
                </p:cNvPr>
                <p:cNvSpPr>
                  <a:spLocks/>
                </p:cNvSpPr>
                <p:nvPr/>
              </p:nvSpPr>
              <p:spPr bwMode="auto">
                <a:xfrm>
                  <a:off x="3331" y="2124"/>
                  <a:ext cx="53" cy="78"/>
                </a:xfrm>
                <a:custGeom>
                  <a:avLst/>
                  <a:gdLst>
                    <a:gd name="T0" fmla="*/ 304 w 19"/>
                    <a:gd name="T1" fmla="*/ 0 h 26"/>
                    <a:gd name="T2" fmla="*/ 0 w 19"/>
                    <a:gd name="T3" fmla="*/ 0 h 26"/>
                    <a:gd name="T4" fmla="*/ 22 w 19"/>
                    <a:gd name="T5" fmla="*/ 351 h 26"/>
                    <a:gd name="T6" fmla="*/ 0 w 19"/>
                    <a:gd name="T7" fmla="*/ 702 h 26"/>
                    <a:gd name="T8" fmla="*/ 304 w 19"/>
                    <a:gd name="T9" fmla="*/ 702 h 26"/>
                    <a:gd name="T10" fmla="*/ 413 w 19"/>
                    <a:gd name="T11" fmla="*/ 351 h 26"/>
                    <a:gd name="T12" fmla="*/ 304 w 19"/>
                    <a:gd name="T13" fmla="*/ 0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6">
                      <a:moveTo>
                        <a:pt x="14" y="0"/>
                      </a:moveTo>
                      <a:cubicBezTo>
                        <a:pt x="0" y="0"/>
                        <a:pt x="0" y="0"/>
                        <a:pt x="0" y="0"/>
                      </a:cubicBezTo>
                      <a:cubicBezTo>
                        <a:pt x="1" y="4"/>
                        <a:pt x="1" y="8"/>
                        <a:pt x="1" y="13"/>
                      </a:cubicBezTo>
                      <a:cubicBezTo>
                        <a:pt x="1" y="17"/>
                        <a:pt x="1" y="22"/>
                        <a:pt x="0" y="26"/>
                      </a:cubicBezTo>
                      <a:cubicBezTo>
                        <a:pt x="14" y="26"/>
                        <a:pt x="14" y="26"/>
                        <a:pt x="14" y="26"/>
                      </a:cubicBezTo>
                      <a:cubicBezTo>
                        <a:pt x="17" y="26"/>
                        <a:pt x="19" y="20"/>
                        <a:pt x="19" y="13"/>
                      </a:cubicBezTo>
                      <a:cubicBezTo>
                        <a:pt x="19" y="5"/>
                        <a:pt x="17" y="0"/>
                        <a:pt x="14" y="0"/>
                      </a:cubicBezTo>
                      <a:close/>
                    </a:path>
                  </a:pathLst>
                </a:custGeom>
                <a:solidFill>
                  <a:srgbClr val="A4C6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8" name="Freeform 462">
                  <a:extLst>
                    <a:ext uri="{FF2B5EF4-FFF2-40B4-BE49-F238E27FC236}">
                      <a16:creationId xmlns:a16="http://schemas.microsoft.com/office/drawing/2014/main" id="{1A5D3FC5-4D91-4A0B-A871-5844E5C94233}"/>
                    </a:ext>
                  </a:extLst>
                </p:cNvPr>
                <p:cNvSpPr>
                  <a:spLocks/>
                </p:cNvSpPr>
                <p:nvPr/>
              </p:nvSpPr>
              <p:spPr bwMode="auto">
                <a:xfrm>
                  <a:off x="3384" y="2157"/>
                  <a:ext cx="939" cy="9"/>
                </a:xfrm>
                <a:custGeom>
                  <a:avLst/>
                  <a:gdLst>
                    <a:gd name="T0" fmla="*/ 7467 w 333"/>
                    <a:gd name="T1" fmla="*/ 0 h 3"/>
                    <a:gd name="T2" fmla="*/ 0 w 333"/>
                    <a:gd name="T3" fmla="*/ 0 h 3"/>
                    <a:gd name="T4" fmla="*/ 0 w 333"/>
                    <a:gd name="T5" fmla="*/ 27 h 3"/>
                    <a:gd name="T6" fmla="*/ 0 w 333"/>
                    <a:gd name="T7" fmla="*/ 81 h 3"/>
                    <a:gd name="T8" fmla="*/ 7171 w 333"/>
                    <a:gd name="T9" fmla="*/ 54 h 3"/>
                    <a:gd name="T10" fmla="*/ 7467 w 33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3" h="3">
                      <a:moveTo>
                        <a:pt x="333" y="0"/>
                      </a:moveTo>
                      <a:cubicBezTo>
                        <a:pt x="0" y="0"/>
                        <a:pt x="0" y="0"/>
                        <a:pt x="0" y="0"/>
                      </a:cubicBezTo>
                      <a:cubicBezTo>
                        <a:pt x="0" y="0"/>
                        <a:pt x="0" y="0"/>
                        <a:pt x="0" y="1"/>
                      </a:cubicBezTo>
                      <a:cubicBezTo>
                        <a:pt x="0" y="2"/>
                        <a:pt x="0" y="2"/>
                        <a:pt x="0" y="3"/>
                      </a:cubicBezTo>
                      <a:cubicBezTo>
                        <a:pt x="320" y="2"/>
                        <a:pt x="320" y="2"/>
                        <a:pt x="320" y="2"/>
                      </a:cubicBezTo>
                      <a:lnTo>
                        <a:pt x="333" y="0"/>
                      </a:lnTo>
                      <a:close/>
                    </a:path>
                  </a:pathLst>
                </a:custGeom>
                <a:solidFill>
                  <a:srgbClr val="0033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59" name="Freeform 463">
                  <a:extLst>
                    <a:ext uri="{FF2B5EF4-FFF2-40B4-BE49-F238E27FC236}">
                      <a16:creationId xmlns:a16="http://schemas.microsoft.com/office/drawing/2014/main" id="{D2114B9C-E7C4-4DAE-BA5A-1C4CE1287DAC}"/>
                    </a:ext>
                  </a:extLst>
                </p:cNvPr>
                <p:cNvSpPr>
                  <a:spLocks/>
                </p:cNvSpPr>
                <p:nvPr/>
              </p:nvSpPr>
              <p:spPr bwMode="auto">
                <a:xfrm>
                  <a:off x="3342" y="2130"/>
                  <a:ext cx="39" cy="45"/>
                </a:xfrm>
                <a:custGeom>
                  <a:avLst/>
                  <a:gdLst>
                    <a:gd name="T0" fmla="*/ 240 w 14"/>
                    <a:gd name="T1" fmla="*/ 405 h 15"/>
                    <a:gd name="T2" fmla="*/ 217 w 14"/>
                    <a:gd name="T3" fmla="*/ 0 h 15"/>
                    <a:gd name="T4" fmla="*/ 0 w 14"/>
                    <a:gd name="T5" fmla="*/ 0 h 15"/>
                    <a:gd name="T6" fmla="*/ 240 w 14"/>
                    <a:gd name="T7" fmla="*/ 40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5">
                      <a:moveTo>
                        <a:pt x="11" y="15"/>
                      </a:moveTo>
                      <a:cubicBezTo>
                        <a:pt x="14" y="8"/>
                        <a:pt x="10" y="0"/>
                        <a:pt x="10" y="0"/>
                      </a:cubicBezTo>
                      <a:cubicBezTo>
                        <a:pt x="0" y="0"/>
                        <a:pt x="0" y="0"/>
                        <a:pt x="0" y="0"/>
                      </a:cubicBezTo>
                      <a:cubicBezTo>
                        <a:pt x="3" y="1"/>
                        <a:pt x="13" y="2"/>
                        <a:pt x="11"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0" name="Freeform 464">
                  <a:extLst>
                    <a:ext uri="{FF2B5EF4-FFF2-40B4-BE49-F238E27FC236}">
                      <a16:creationId xmlns:a16="http://schemas.microsoft.com/office/drawing/2014/main" id="{45D092B8-BB56-41E4-9F5D-25C9AC7A4EB7}"/>
                    </a:ext>
                  </a:extLst>
                </p:cNvPr>
                <p:cNvSpPr>
                  <a:spLocks/>
                </p:cNvSpPr>
                <p:nvPr/>
              </p:nvSpPr>
              <p:spPr bwMode="auto">
                <a:xfrm>
                  <a:off x="3331" y="2124"/>
                  <a:ext cx="53" cy="78"/>
                </a:xfrm>
                <a:custGeom>
                  <a:avLst/>
                  <a:gdLst>
                    <a:gd name="T0" fmla="*/ 304 w 19"/>
                    <a:gd name="T1" fmla="*/ 0 h 26"/>
                    <a:gd name="T2" fmla="*/ 0 w 19"/>
                    <a:gd name="T3" fmla="*/ 0 h 26"/>
                    <a:gd name="T4" fmla="*/ 22 w 19"/>
                    <a:gd name="T5" fmla="*/ 351 h 26"/>
                    <a:gd name="T6" fmla="*/ 0 w 19"/>
                    <a:gd name="T7" fmla="*/ 702 h 26"/>
                    <a:gd name="T8" fmla="*/ 304 w 19"/>
                    <a:gd name="T9" fmla="*/ 702 h 26"/>
                    <a:gd name="T10" fmla="*/ 413 w 19"/>
                    <a:gd name="T11" fmla="*/ 351 h 26"/>
                    <a:gd name="T12" fmla="*/ 304 w 19"/>
                    <a:gd name="T13" fmla="*/ 0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6">
                      <a:moveTo>
                        <a:pt x="14" y="0"/>
                      </a:moveTo>
                      <a:cubicBezTo>
                        <a:pt x="0" y="0"/>
                        <a:pt x="0" y="0"/>
                        <a:pt x="0" y="0"/>
                      </a:cubicBezTo>
                      <a:cubicBezTo>
                        <a:pt x="1" y="4"/>
                        <a:pt x="1" y="8"/>
                        <a:pt x="1" y="13"/>
                      </a:cubicBezTo>
                      <a:cubicBezTo>
                        <a:pt x="1" y="17"/>
                        <a:pt x="1" y="22"/>
                        <a:pt x="0" y="26"/>
                      </a:cubicBezTo>
                      <a:cubicBezTo>
                        <a:pt x="14" y="26"/>
                        <a:pt x="14" y="26"/>
                        <a:pt x="14" y="26"/>
                      </a:cubicBezTo>
                      <a:cubicBezTo>
                        <a:pt x="17" y="26"/>
                        <a:pt x="19" y="20"/>
                        <a:pt x="19" y="13"/>
                      </a:cubicBezTo>
                      <a:cubicBezTo>
                        <a:pt x="19" y="5"/>
                        <a:pt x="17" y="0"/>
                        <a:pt x="14" y="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1" name="Freeform 465">
                  <a:extLst>
                    <a:ext uri="{FF2B5EF4-FFF2-40B4-BE49-F238E27FC236}">
                      <a16:creationId xmlns:a16="http://schemas.microsoft.com/office/drawing/2014/main" id="{2A5D7B64-43D8-4D72-A75D-B9357BDD7677}"/>
                    </a:ext>
                  </a:extLst>
                </p:cNvPr>
                <p:cNvSpPr>
                  <a:spLocks/>
                </p:cNvSpPr>
                <p:nvPr/>
              </p:nvSpPr>
              <p:spPr bwMode="auto">
                <a:xfrm>
                  <a:off x="3336" y="2151"/>
                  <a:ext cx="34" cy="42"/>
                </a:xfrm>
                <a:custGeom>
                  <a:avLst/>
                  <a:gdLst>
                    <a:gd name="T0" fmla="*/ 26 w 12"/>
                    <a:gd name="T1" fmla="*/ 0 h 14"/>
                    <a:gd name="T2" fmla="*/ 0 w 12"/>
                    <a:gd name="T3" fmla="*/ 378 h 14"/>
                    <a:gd name="T4" fmla="*/ 272 w 12"/>
                    <a:gd name="T5" fmla="*/ 378 h 14"/>
                    <a:gd name="T6" fmla="*/ 74 w 12"/>
                    <a:gd name="T7" fmla="*/ 189 h 14"/>
                    <a:gd name="T8" fmla="*/ 26 w 12"/>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4">
                      <a:moveTo>
                        <a:pt x="1" y="0"/>
                      </a:moveTo>
                      <a:cubicBezTo>
                        <a:pt x="1" y="4"/>
                        <a:pt x="1" y="12"/>
                        <a:pt x="0" y="14"/>
                      </a:cubicBezTo>
                      <a:cubicBezTo>
                        <a:pt x="12" y="14"/>
                        <a:pt x="12" y="14"/>
                        <a:pt x="12" y="14"/>
                      </a:cubicBezTo>
                      <a:cubicBezTo>
                        <a:pt x="8" y="13"/>
                        <a:pt x="4" y="10"/>
                        <a:pt x="3" y="7"/>
                      </a:cubicBezTo>
                      <a:cubicBezTo>
                        <a:pt x="3" y="4"/>
                        <a:pt x="1" y="0"/>
                        <a:pt x="1" y="0"/>
                      </a:cubicBezTo>
                      <a:close/>
                    </a:path>
                  </a:pathLst>
                </a:custGeom>
                <a:solidFill>
                  <a:srgbClr val="5AA2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2" name="Freeform 466">
                  <a:extLst>
                    <a:ext uri="{FF2B5EF4-FFF2-40B4-BE49-F238E27FC236}">
                      <a16:creationId xmlns:a16="http://schemas.microsoft.com/office/drawing/2014/main" id="{EBE8546B-8527-4CF3-941F-8852E47A15B3}"/>
                    </a:ext>
                  </a:extLst>
                </p:cNvPr>
                <p:cNvSpPr>
                  <a:spLocks/>
                </p:cNvSpPr>
                <p:nvPr/>
              </p:nvSpPr>
              <p:spPr bwMode="auto">
                <a:xfrm>
                  <a:off x="2691" y="2097"/>
                  <a:ext cx="39" cy="39"/>
                </a:xfrm>
                <a:custGeom>
                  <a:avLst/>
                  <a:gdLst>
                    <a:gd name="T0" fmla="*/ 47 w 14"/>
                    <a:gd name="T1" fmla="*/ 243 h 13"/>
                    <a:gd name="T2" fmla="*/ 109 w 14"/>
                    <a:gd name="T3" fmla="*/ 27 h 13"/>
                    <a:gd name="T4" fmla="*/ 256 w 14"/>
                    <a:gd name="T5" fmla="*/ 108 h 13"/>
                    <a:gd name="T6" fmla="*/ 195 w 14"/>
                    <a:gd name="T7" fmla="*/ 324 h 13"/>
                    <a:gd name="T8" fmla="*/ 47 w 14"/>
                    <a:gd name="T9" fmla="*/ 243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2" y="9"/>
                      </a:moveTo>
                      <a:cubicBezTo>
                        <a:pt x="0" y="6"/>
                        <a:pt x="2" y="2"/>
                        <a:pt x="5" y="1"/>
                      </a:cubicBezTo>
                      <a:cubicBezTo>
                        <a:pt x="8" y="0"/>
                        <a:pt x="11" y="1"/>
                        <a:pt x="12" y="4"/>
                      </a:cubicBezTo>
                      <a:cubicBezTo>
                        <a:pt x="14" y="7"/>
                        <a:pt x="12" y="11"/>
                        <a:pt x="9" y="12"/>
                      </a:cubicBezTo>
                      <a:cubicBezTo>
                        <a:pt x="6" y="13"/>
                        <a:pt x="3" y="12"/>
                        <a:pt x="2"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3" name="Freeform 467">
                  <a:extLst>
                    <a:ext uri="{FF2B5EF4-FFF2-40B4-BE49-F238E27FC236}">
                      <a16:creationId xmlns:a16="http://schemas.microsoft.com/office/drawing/2014/main" id="{D7004C16-EAAD-41DA-B43F-CAA77C386C54}"/>
                    </a:ext>
                  </a:extLst>
                </p:cNvPr>
                <p:cNvSpPr>
                  <a:spLocks/>
                </p:cNvSpPr>
                <p:nvPr/>
              </p:nvSpPr>
              <p:spPr bwMode="auto">
                <a:xfrm>
                  <a:off x="2790" y="2103"/>
                  <a:ext cx="25" cy="27"/>
                </a:xfrm>
                <a:custGeom>
                  <a:avLst/>
                  <a:gdLst>
                    <a:gd name="T0" fmla="*/ 22 w 9"/>
                    <a:gd name="T1" fmla="*/ 162 h 9"/>
                    <a:gd name="T2" fmla="*/ 61 w 9"/>
                    <a:gd name="T3" fmla="*/ 27 h 9"/>
                    <a:gd name="T4" fmla="*/ 192 w 9"/>
                    <a:gd name="T5" fmla="*/ 81 h 9"/>
                    <a:gd name="T6" fmla="*/ 131 w 9"/>
                    <a:gd name="T7" fmla="*/ 216 h 9"/>
                    <a:gd name="T8" fmla="*/ 22 w 9"/>
                    <a:gd name="T9" fmla="*/ 162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1" y="6"/>
                      </a:moveTo>
                      <a:cubicBezTo>
                        <a:pt x="0" y="4"/>
                        <a:pt x="1" y="2"/>
                        <a:pt x="3" y="1"/>
                      </a:cubicBezTo>
                      <a:cubicBezTo>
                        <a:pt x="5" y="0"/>
                        <a:pt x="8" y="1"/>
                        <a:pt x="9" y="3"/>
                      </a:cubicBezTo>
                      <a:cubicBezTo>
                        <a:pt x="9" y="5"/>
                        <a:pt x="8" y="8"/>
                        <a:pt x="6" y="8"/>
                      </a:cubicBezTo>
                      <a:cubicBezTo>
                        <a:pt x="4" y="9"/>
                        <a:pt x="2" y="8"/>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sp>
              <p:nvSpPr>
                <p:cNvPr id="164" name="Freeform 468">
                  <a:extLst>
                    <a:ext uri="{FF2B5EF4-FFF2-40B4-BE49-F238E27FC236}">
                      <a16:creationId xmlns:a16="http://schemas.microsoft.com/office/drawing/2014/main" id="{FABF3D13-F123-4BBA-B9DE-C203516A14B1}"/>
                    </a:ext>
                  </a:extLst>
                </p:cNvPr>
                <p:cNvSpPr>
                  <a:spLocks/>
                </p:cNvSpPr>
                <p:nvPr/>
              </p:nvSpPr>
              <p:spPr bwMode="auto">
                <a:xfrm>
                  <a:off x="2730" y="2091"/>
                  <a:ext cx="57" cy="60"/>
                </a:xfrm>
                <a:custGeom>
                  <a:avLst/>
                  <a:gdLst>
                    <a:gd name="T0" fmla="*/ 48 w 20"/>
                    <a:gd name="T1" fmla="*/ 378 h 20"/>
                    <a:gd name="T2" fmla="*/ 162 w 20"/>
                    <a:gd name="T3" fmla="*/ 54 h 20"/>
                    <a:gd name="T4" fmla="*/ 413 w 20"/>
                    <a:gd name="T5" fmla="*/ 189 h 20"/>
                    <a:gd name="T6" fmla="*/ 299 w 20"/>
                    <a:gd name="T7" fmla="*/ 513 h 20"/>
                    <a:gd name="T8" fmla="*/ 48 w 20"/>
                    <a:gd name="T9" fmla="*/ 378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0">
                      <a:moveTo>
                        <a:pt x="2" y="14"/>
                      </a:moveTo>
                      <a:cubicBezTo>
                        <a:pt x="0" y="9"/>
                        <a:pt x="2" y="4"/>
                        <a:pt x="7" y="2"/>
                      </a:cubicBezTo>
                      <a:cubicBezTo>
                        <a:pt x="11" y="0"/>
                        <a:pt x="17" y="2"/>
                        <a:pt x="18" y="7"/>
                      </a:cubicBezTo>
                      <a:cubicBezTo>
                        <a:pt x="20" y="11"/>
                        <a:pt x="18" y="17"/>
                        <a:pt x="13" y="19"/>
                      </a:cubicBezTo>
                      <a:cubicBezTo>
                        <a:pt x="9" y="20"/>
                        <a:pt x="4" y="18"/>
                        <a:pt x="2"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pt-BR"/>
                </a:p>
              </p:txBody>
            </p:sp>
          </p:grpSp>
        </p:grpSp>
        <p:sp>
          <p:nvSpPr>
            <p:cNvPr id="5" name="CaixaDeTexto 4">
              <a:extLst>
                <a:ext uri="{FF2B5EF4-FFF2-40B4-BE49-F238E27FC236}">
                  <a16:creationId xmlns:a16="http://schemas.microsoft.com/office/drawing/2014/main" id="{FB73FB58-4627-4133-B573-E5B898C61664}"/>
                </a:ext>
              </a:extLst>
            </p:cNvPr>
            <p:cNvSpPr txBox="1"/>
            <p:nvPr/>
          </p:nvSpPr>
          <p:spPr>
            <a:xfrm>
              <a:off x="5227901" y="3352134"/>
              <a:ext cx="753273" cy="276999"/>
            </a:xfrm>
            <a:prstGeom prst="rect">
              <a:avLst/>
            </a:prstGeom>
            <a:noFill/>
          </p:spPr>
          <p:txBody>
            <a:bodyPr wrap="square" rtlCol="0">
              <a:spAutoFit/>
            </a:bodyPr>
            <a:lstStyle/>
            <a:p>
              <a:r>
                <a:rPr lang="pt-BR" sz="1200" dirty="0">
                  <a:latin typeface="Tahoma" panose="020B0604030504040204" pitchFamily="34" charset="0"/>
                  <a:ea typeface="Tahoma" panose="020B0604030504040204" pitchFamily="34" charset="0"/>
                  <a:cs typeface="Tahoma" panose="020B0604030504040204" pitchFamily="34" charset="0"/>
                </a:rPr>
                <a:t>BALB/c</a:t>
              </a:r>
            </a:p>
          </p:txBody>
        </p:sp>
      </p:grpSp>
    </p:spTree>
    <p:extLst>
      <p:ext uri="{BB962C8B-B14F-4D97-AF65-F5344CB8AC3E}">
        <p14:creationId xmlns:p14="http://schemas.microsoft.com/office/powerpoint/2010/main" val="183739914"/>
      </p:ext>
    </p:extLst>
  </p:cSld>
  <p:clrMapOvr>
    <a:masterClrMapping/>
  </p:clrMapOvr>
</p:sld>
</file>

<file path=ppt/theme/theme1.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2190</TotalTime>
  <Words>3752</Words>
  <Application>Microsoft Office PowerPoint</Application>
  <PresentationFormat>Widescreen</PresentationFormat>
  <Paragraphs>465</Paragraphs>
  <Slides>29</Slides>
  <Notes>12</Notes>
  <HiddenSlides>0</HiddenSlides>
  <MMClips>0</MMClips>
  <ScaleCrop>false</ScaleCrop>
  <HeadingPairs>
    <vt:vector size="8" baseType="variant">
      <vt:variant>
        <vt:lpstr>Fontes usadas</vt:lpstr>
      </vt:variant>
      <vt:variant>
        <vt:i4>6</vt:i4>
      </vt:variant>
      <vt:variant>
        <vt:lpstr>Tema</vt:lpstr>
      </vt:variant>
      <vt:variant>
        <vt:i4>1</vt:i4>
      </vt:variant>
      <vt:variant>
        <vt:lpstr>Servidores OLE inseridos</vt:lpstr>
      </vt:variant>
      <vt:variant>
        <vt:i4>1</vt:i4>
      </vt:variant>
      <vt:variant>
        <vt:lpstr>Títulos de slides</vt:lpstr>
      </vt:variant>
      <vt:variant>
        <vt:i4>29</vt:i4>
      </vt:variant>
    </vt:vector>
  </HeadingPairs>
  <TitlesOfParts>
    <vt:vector size="37" baseType="lpstr">
      <vt:lpstr>Arial</vt:lpstr>
      <vt:lpstr>Calibri</vt:lpstr>
      <vt:lpstr>Calibri Light</vt:lpstr>
      <vt:lpstr>Courier New</vt:lpstr>
      <vt:lpstr>Tahoma</vt:lpstr>
      <vt:lpstr>Times New Roman</vt:lpstr>
      <vt:lpstr>Tema do Office</vt:lpstr>
      <vt:lpstr>Prism 6</vt:lpstr>
      <vt:lpstr>Apresentação do PowerPoint</vt:lpstr>
      <vt:lpstr>Snake bites in sub-Saharan Africa, Asia, Oceania and Latin America: a neglected and underreported tropical disease</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Apresentação do PowerPoint</dc:title>
  <dc:creator>Marcos Magalhaes Junior</dc:creator>
  <cp:lastModifiedBy>Marcos Magalhaes Junior</cp:lastModifiedBy>
  <cp:revision>138</cp:revision>
  <dcterms:created xsi:type="dcterms:W3CDTF">2020-11-16T13:58:48Z</dcterms:created>
  <dcterms:modified xsi:type="dcterms:W3CDTF">2020-12-20T18:53:08Z</dcterms:modified>
</cp:coreProperties>
</file>